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5.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6.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7.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8.xml" ContentType="application/vnd.openxmlformats-officedocument.presentationml.notesSlide+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notesSlides/notesSlide9.xml" ContentType="application/vnd.openxmlformats-officedocument.presentationml.notesSlide+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notesSlides/notesSlide10.xml" ContentType="application/vnd.openxmlformats-officedocument.presentationml.notesSlide+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notesSlides/notesSlide11.xml" ContentType="application/vnd.openxmlformats-officedocument.presentationml.notesSlide+xml"/>
  <Override PartName="/ppt/ink/ink1648.xml" ContentType="application/inkml+xml"/>
  <Override PartName="/ppt/ink/ink1649.xml" ContentType="application/inkml+xml"/>
  <Override PartName="/ppt/notesSlides/notesSlide12.xml" ContentType="application/vnd.openxmlformats-officedocument.presentationml.notesSlide+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notesSlides/notesSlide13.xml" ContentType="application/vnd.openxmlformats-officedocument.presentationml.notesSlide+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notesSlides/notesSlide14.xml" ContentType="application/vnd.openxmlformats-officedocument.presentationml.notesSlide+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notesSlides/notesSlide15.xml" ContentType="application/vnd.openxmlformats-officedocument.presentationml.notesSlide+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notesSlides/notesSlide16.xml" ContentType="application/vnd.openxmlformats-officedocument.presentationml.notesSlide+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notesSlides/notesSlide17.xml" ContentType="application/vnd.openxmlformats-officedocument.presentationml.notesSlide+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notesSlides/notesSlide18.xml" ContentType="application/vnd.openxmlformats-officedocument.presentationml.notesSlide+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notesSlides/notesSlide19.xml" ContentType="application/vnd.openxmlformats-officedocument.presentationml.notesSlide+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notesSlides/notesSlide22.xml" ContentType="application/vnd.openxmlformats-officedocument.presentationml.notesSlide+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notesSlides/notesSlide23.xml" ContentType="application/vnd.openxmlformats-officedocument.presentationml.notesSlide+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notesSlides/notesSlide24.xml" ContentType="application/vnd.openxmlformats-officedocument.presentationml.notesSlide+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notesSlides/notesSlide25.xml" ContentType="application/vnd.openxmlformats-officedocument.presentationml.notesSlide+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notesSlides/notesSlide26.xml" ContentType="application/vnd.openxmlformats-officedocument.presentationml.notesSlide+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notesSlides/notesSlide27.xml" ContentType="application/vnd.openxmlformats-officedocument.presentationml.notesSlide+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1372" r:id="rId2"/>
    <p:sldId id="830" r:id="rId3"/>
    <p:sldId id="975" r:id="rId4"/>
    <p:sldId id="833" r:id="rId5"/>
    <p:sldId id="453" r:id="rId6"/>
    <p:sldId id="1203" r:id="rId7"/>
    <p:sldId id="1204" r:id="rId8"/>
    <p:sldId id="1362" r:id="rId9"/>
    <p:sldId id="1206" r:id="rId10"/>
    <p:sldId id="1373" r:id="rId11"/>
    <p:sldId id="1207" r:id="rId12"/>
    <p:sldId id="1208" r:id="rId13"/>
    <p:sldId id="1364" r:id="rId14"/>
    <p:sldId id="1211" r:id="rId15"/>
    <p:sldId id="1212" r:id="rId16"/>
    <p:sldId id="1213" r:id="rId17"/>
    <p:sldId id="1214" r:id="rId18"/>
    <p:sldId id="1215" r:id="rId19"/>
    <p:sldId id="1361" r:id="rId20"/>
    <p:sldId id="1216" r:id="rId21"/>
    <p:sldId id="1255" r:id="rId22"/>
    <p:sldId id="1218" r:id="rId23"/>
    <p:sldId id="1219" r:id="rId24"/>
    <p:sldId id="1222" r:id="rId25"/>
    <p:sldId id="1223" r:id="rId26"/>
    <p:sldId id="1224" r:id="rId27"/>
    <p:sldId id="1225" r:id="rId28"/>
    <p:sldId id="1256" r:id="rId29"/>
    <p:sldId id="1253" r:id="rId30"/>
    <p:sldId id="1226" r:id="rId31"/>
    <p:sldId id="1227" r:id="rId32"/>
    <p:sldId id="1228" r:id="rId33"/>
    <p:sldId id="1229" r:id="rId34"/>
    <p:sldId id="1230" r:id="rId35"/>
    <p:sldId id="1231" r:id="rId36"/>
    <p:sldId id="1232" r:id="rId37"/>
    <p:sldId id="1233" r:id="rId38"/>
    <p:sldId id="1234" r:id="rId39"/>
    <p:sldId id="1235" r:id="rId40"/>
    <p:sldId id="1236" r:id="rId41"/>
    <p:sldId id="1237" r:id="rId42"/>
    <p:sldId id="1238" r:id="rId43"/>
    <p:sldId id="1239" r:id="rId44"/>
    <p:sldId id="1240" r:id="rId45"/>
    <p:sldId id="1241" r:id="rId46"/>
    <p:sldId id="1242" r:id="rId47"/>
    <p:sldId id="1243" r:id="rId48"/>
    <p:sldId id="1244" r:id="rId49"/>
    <p:sldId id="1245" r:id="rId50"/>
    <p:sldId id="1246" r:id="rId51"/>
    <p:sldId id="1247" r:id="rId52"/>
    <p:sldId id="1248" r:id="rId53"/>
    <p:sldId id="1249" r:id="rId54"/>
    <p:sldId id="1250" r:id="rId55"/>
    <p:sldId id="1251" r:id="rId56"/>
    <p:sldId id="1384" r:id="rId57"/>
    <p:sldId id="1437" r:id="rId5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01.922"/>
    </inkml:context>
    <inkml:brush xml:id="br0">
      <inkml:brushProperty name="width" value="0.025" units="cm"/>
      <inkml:brushProperty name="height" value="0.025" units="cm"/>
    </inkml:brush>
  </inkml:definitions>
  <inkml:trace contextRef="#ctx0" brushRef="#br0">6543 434 9801,'-180'-72'1963,"-249"-64"-1,-200-9-1509,437 112-714,-1 9 1,-368 1-1,-393 76 472,657-30 152,-710 90 689,830-80-984,2 7 0,2 9 0,-270 112-1,98 11 243,262-124-187,2 5 0,-76 63 0,112-77-72,1 1 1,2 3-1,2 1 0,-47 68 0,62-74-54,1 1-1,3 1 0,1 1 0,2 1 0,1 1 0,-15 66 0,14-28-61,5 0 0,-6 111 1,18-137-34,1 0 0,3 0 0,3 0 0,18 79 1,-14-98 59,1 0 0,2-1-1,2-1 1,1 0 0,1-1 0,2-1 0,37 47 0,-23-39 70,2-1 1,2-2-1,1-1 0,79 55 1,-25-33 31,3-4-1,2-4 1,2-4 0,171 53 0,-26-28-18,3-11 0,3-11 0,381 25 0,772-39-118,-1294-35 67,1882-97-22,-1445 30 349,-3-23-1,-5-24 1,690-241-1,-897 234-213,-257 89-89,-1-3 1,88-57-1,-142 80-24,-1-1 1,-1 0-1,0-2 1,-1 0-1,0-1 1,-1 0-1,-1-2 1,18-28-1,-25 33 28,0 0-1,-1 0 1,-1-1-1,0 0 0,0 0 1,-2 0-1,0-1 0,0 0 1,-2 1-1,0-1 0,0 0 1,-1 0-1,-4-25 0,-1 13 62,-2 1 0,-1 0 0,0 0 0,-2 1-1,-1 1 1,-1-1 0,-1 2 0,-2 0 0,0 0 0,-27-31-1,-2 6 47,-2 1 0,-1 2 0,-68-48 0,-3 10-10,-3 5 0,-4 5 0,-200-84 0,-428-111 291,417 172-5,-5 16 0,-478-52 0,548 108-973,0 13-1,-1 11 1,-444 58-1,268 16-2143,-13 14-2115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8.652"/>
    </inkml:context>
    <inkml:brush xml:id="br0">
      <inkml:brushProperty name="width" value="0.025" units="cm"/>
      <inkml:brushProperty name="height" value="0.025" units="cm"/>
    </inkml:brush>
  </inkml:definitions>
  <inkml:trace contextRef="#ctx0" brushRef="#br0">0 315 9321,'0'0'4110,"11"-2"-3971,69-7-63,0 3 0,142 10 0,-200-3-74,15 0 0,874-4 946,288-54 1504,3 51-2188,-1079 6-273,535 11 45,28 1-30,1163-94 58,1285-41 1111,-1877 98-714,1637-5-308,-355 190-121,-796-75 37,-1380-82-1249,-288-6-3624,-20-16-5878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2.507"/>
    </inkml:context>
    <inkml:brush xml:id="br0">
      <inkml:brushProperty name="width" value="0.025" units="cm"/>
      <inkml:brushProperty name="height" value="0.025" units="cm"/>
    </inkml:brush>
  </inkml:definitions>
  <inkml:trace contextRef="#ctx0" brushRef="#br0">104 73 8392,'0'0'13469,"-8"10"-11724,2-5-1436,-3 6 500,-1 0 0,2 0 0,-14 23 0,20-32-732,1 0 0,-1 1 0,1 0 0,0-1 0,0 1 0,0 0 0,0 0 0,0-1 0,0 1 0,1 0 0,0 0 0,-1 0 0,1 0 0,0 0 0,0 0 0,1 0 0,-1 0 1,1 0-1,-1-1 0,1 1 0,0 0 0,0 0 0,0-1 0,0 1 0,1 0 0,-1-1 0,4 5 0,5 2-438,1 0 0,0 0 1,16 8-1,-19-12 105,-1-1-1,1 2 0,0-1 1,-1 1-1,0 0 0,-1 0 1,1 1-1,-1 0 0,9 13 1,-14-18 292,0 0 0,0 0 0,-1 0 0,1 1 1,0-1-1,-1 0 0,1 0 0,-1 1 1,0-1-1,1 0 0,-1 1 0,0-1 0,-1 0 1,1 1-1,0-1 0,-1 0 0,1 1 1,-1-1-1,0 0 0,0 0 0,-1 3 0,-1-1 78,1 0 0,-1 0 0,0-1 0,0 1 0,-1-1 0,1 0 0,-1 0-1,0 0 1,0-1 0,-5 4 0,-1-1 120,0 0 1,-1-1-1,1 0 0,-1-1 1,0 0-1,0 0 1,0-1-1,-15 0 0,25-1-232,0-1 0,0 0 0,0-1 0,0 1-1,0 0 1,0 0 0,0 0 0,-1-1 0,1 1 0,0 0-1,0-1 1,0 1 0,0-1 0,1 1 0,-1-1 0,0 0 0,0 1-1,0-1 1,0 0 0,0 0 0,1 1 0,-1-1 0,0 0-1,1 0 1,-1 0 0,1 0 0,-1 0 0,1 0 0,-1 0 0,1 0-1,0 0 1,-1 0 0,1 0 0,0 0 0,0 0 0,0-1-1,0 1 1,0 0 0,0 0 0,0 0 0,0 0 0,0 0-1,1 0 1,-1 0 0,0 0 0,1 0 0,-1 0 0,1 0 0,0-1-1,1-5-64,1 0-1,-1 1 1,2-1-1,-1 1 1,1 0-1,5-8 1,129-127-1278,-102 108 1470,-1-2 0,-1-1 1,-2-2-1,35-55 1,-64 87 1012,-6 7-404,-17 18-106,-25 33-123,37-41-373,1 1-1,-1-1 0,2 1 0,0 1 1,1-1-1,0 1 0,0 0 0,-3 20 1,8-32-135,0 0 0,-1 0 0,1 0 0,0 0 0,0 0 1,0 0-1,0 0 0,1 0 0,-1 0 0,0 0 0,0 0 1,1 0-1,-1 0 0,0 0 0,1 0 0,-1 0 1,1 0-1,-1 0 0,1 0 0,0-1 0,-1 1 0,1 0 1,0 0-1,-1-1 0,1 1 0,0 0 0,0-1 0,0 1 1,0-1-1,1 2 0,1-1 3,1-1 0,-1 1-1,0 0 1,0-1 0,1 0 0,-1 0 0,1 0 0,-1 0-1,6-2 1,4 0 5,-1-1-1,1-1 1,-1 0-1,15-7 1,17-17-63,-35 22 37,0-1 1,1 1-1,-1 1 0,1 0 1,0 1-1,0-1 1,12-2-1,-21 8 19,-1-1 0,1 0 1,0 0-1,0 1 0,0-1 0,-1 0 0,1 1 0,0-1 0,-1 1 0,1-1 1,0 1-1,-1-1 0,1 1 0,0 0 0,-1-1 0,1 1 0,-1 0 0,0-1 1,1 1-1,-1 0 0,1 0 0,-1-1 0,0 1 0,0 0 0,1 0 1,-1 0-1,0-1 0,0 1 0,0 0 0,0 0 0,0 0 0,0 0 0,0-1 1,0 1-1,0 0 0,0 0 0,-1 0 0,-1 44 97,1-37-92,1-7-7,0 0 0,-1 0 0,1 1 0,0-1 0,1 0 0,-1 0 0,0 0 0,0 0 0,0 0 0,1 0 0,-1 1 0,0-1 0,1 0 0,-1 0 0,1 0 0,0 0 0,-1 0 0,1 0 0,0 0 0,-1-1 0,1 1 0,0 0 0,0 0 0,0-1 0,0 1 0,0 0 0,2 0 0,0 1 0,0-1 0,1 0 0,-1-1 0,0 1 0,1 0 0,-1-1 0,1 0 0,-1 0 0,6-1 0,5 0 0,-1-1 0,0-1 0,0-1 0,18-6 0,34-24-377,-48 25 62,-1 0-1,1 0 1,33-10-1,-50 20 195,0-1-1,0 0 1,0 0 0,0 0 0,0 0-1,0 0 1,-1 0 0,1 0-1,0 0 1,0 1 0,0-1-1,0 0 1,0 0 0,0 0-1,0 0 1,0 0 0,0 0-1,0 1 1,0-1 0,0 0-1,-1 0 1,1 0 0,0 0-1,0 0 1,0 1 0,0-1 0,0 0-1,0 0 1,0 0 0,1 0-1,-1 0 1,0 1 0,0-1-1,0 0 1,0 0 0,0 0-1,0 0 1,0 0 0,0 1-1,0-1 1,0 0 0,0 0-1,0 0 1,1 0 0,-1 0-1,0 0 1,0 0 0,0 1-1,0-1 1,0 0 0,0 0 0,1 0-1,-1 0 1,0 0 0,0 0-1,0 0 1,0 0 0,0 0-1,1 0 1,-1 0 0,0 0-1,-9 6-7853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4"/>
    </inkml:context>
    <inkml:brush xml:id="br0">
      <inkml:brushProperty name="width" value="0.025" units="cm"/>
      <inkml:brushProperty name="height" value="0.025" units="cm"/>
      <inkml:brushProperty name="color" value="#F6630D"/>
    </inkml:brush>
  </inkml:definitions>
  <inkml:trace contextRef="#ctx0" brushRef="#br0">1738 295 14670,'0'-13'139,"1"6"-145,0-1 90,-1 0 1,1 1-1,-1-1 1,-1 0-1,0 0 1,0 1-1,0-1 0,-1 1 1,0-1-1,0 1 1,-1-1-1,0 1 1,0 0-1,-1 0 1,-8-11-1,1 7 156,-1 1 0,-1 0 0,0 0 0,0 1 1,0 1-1,-1 1 0,-1 0 0,1 0 0,-1 1 0,-17-4 0,-13-1 29,0 1 0,-57-5 1,17 7-237,0 4 0,0 3 1,-1 5-1,1 3 0,-118 24 1,154-20 124,0 2 1,0 3-1,2 1 1,0 2-1,1 3 0,1 1 1,1 2-1,1 2 1,2 2-1,-55 50 1,80-63-98,0 1 0,1 0 0,1 1 0,1 1 0,1 0 0,0 1 0,2 0 0,0 1 0,1 0 0,1 0 0,1 1 0,1 0 0,1 1 0,1-1 0,1 1 0,1 0 0,1 0 0,1-1 0,1 1 0,1 0 0,1 0 0,0-1 0,2 1 0,1-1 0,1 0 0,1-1 0,16 32 0,-13-31-55,2-1 0,0-1-1,1 0 1,1-1 0,1-1 0,1 0 0,0-2 0,1 1-1,1-2 1,0-1 0,1 0 0,1-1 0,0-2 0,1 0-1,0-1 1,0-1 0,28 7 0,-17-8 111,1-1 0,0-2 0,0-1 0,0-2 1,0-1-1,0-2 0,0-1 0,0-2 0,0-1 0,-1-2 1,57-18-1,-35 4 398,-1-2-1,-2-2 1,0-3 0,-2-2 0,-1-2 0,-1-2-1,-2-2 1,64-66 0,-70 61-377,-3-1 0,-2-2 1,-1-2-1,-3-1 0,-1-1 1,-3-2-1,-2 0 0,35-104 0,-54 134-148,0-1 0,-1 0 0,-1 0 0,-2 0 0,0 0 0,-1-33 0,-1 48-9,-1 0-1,1 0 1,-1 0 0,-1 1 0,1-1 0,-1 0 0,0 0 0,0 1-1,-1-1 1,0 1 0,0 0 0,0-1 0,0 1 0,-1 1 0,0-1 0,0 1-1,0-1 1,-1 1 0,1 0 0,-1 1 0,0-1 0,0 1 0,-1 0 0,1 0-1,0 0 1,-11-2 0,-8-2-94,0 2 0,-1 1 0,0 1 0,1 0 0,-1 2 0,0 2 0,0 0-1,-29 5 1,-16 6-1206,-110 34-1,-82 42-7591,244-82 7679,-105 38-11275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5"/>
    </inkml:context>
    <inkml:brush xml:id="br0">
      <inkml:brushProperty name="width" value="0.025" units="cm"/>
      <inkml:brushProperty name="height" value="0.025" units="cm"/>
      <inkml:brushProperty name="color" value="#F6630D"/>
    </inkml:brush>
  </inkml:definitions>
  <inkml:trace contextRef="#ctx0" brushRef="#br0">2000 280 16656,'1'-13'608,"-1"6"-580,1 0 0,-1-1-1,0 1 1,-1 0 0,0 0 0,0 0-1,0 0 1,-1 0 0,0 1-1,0-1 1,-1 0 0,0 1 0,0 0-1,-1 0 1,1 0 0,-1 0-1,-1 0 1,1 1 0,-1-1-1,-7-5 1,-6-2 114,-1 0-1,0 2 0,-1 0 1,-1 1-1,0 1 1,0 1-1,0 1 0,-39-7 1,-1 3 46,-122-4 1,92 12-60,0 5 1,1 3 0,-1 5 0,1 3-1,1 4 1,0 5 0,2 3 0,0 3-1,-124 61 1,167-67 221,1 2 0,1 2 0,1 2 0,2 1 0,0 2 0,-51 55 0,75-69-151,1 2-1,0-1 1,1 1-1,1 1 0,1 1 1,-15 39-1,20-43-112,2-1-1,0 1 1,0 0-1,2 0 1,0 0-1,1 1 1,1-1-1,1 0 1,0 0-1,4 20 1,-1-20-52,1 1 0,0-1 0,1 0 0,1 0 0,1-1 0,0 0 0,1 0 0,15 19 0,-7-13 5,1-1 0,1-1 1,0-1-1,45 33 1,-23-25-28,0-1 0,2-3 1,1-1-1,1-3 1,87 27-1,-55-27-85,2-3 0,-1-3-1,1-4 1,1-4 0,0-3-1,-1-3 1,151-23-1,-147 10 310,-1-5-1,0-3 1,-2-3 0,-1-4-1,-1-4 1,-2-3-1,98-62 1,-120 63-51,-3-2 0,-1-3 0,-1-2 0,65-74 1,-93 93-199,-2-1 1,0-2 0,-2 0-1,-1 0 1,-1-2 0,-1 1 0,-1-2-1,-2 0 1,-1-1 0,-1 0-1,5-37 1,-12 55-36,-1 0 0,0 0 0,0 0 0,-2 1 0,1-1 0,-2 0 1,0 0-1,0 1 0,-1-1 0,0 1 0,-1-1 0,0 1 0,-1 0 0,0 1 0,-1-1 0,0 1 0,0 0 0,-1 1 0,-1-1 0,0 2 0,0-1 0,0 1 0,-1 0 1,0 0-1,-1 1 0,0 1 0,0 0 0,-12-6 0,-8-2-145,-1 2 0,-1 1 0,0 1 0,-1 1 0,0 2 0,0 2 0,0 1 0,-54 0 0,-1 6-480,0 3 1,-97 19 0,-40 24-2279,-231 79 1,234-58-2470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6"/>
    </inkml:context>
    <inkml:brush xml:id="br0">
      <inkml:brushProperty name="width" value="0.025" units="cm"/>
      <inkml:brushProperty name="height" value="0.025" units="cm"/>
      <inkml:brushProperty name="color" value="#F6630D"/>
    </inkml:brush>
  </inkml:definitions>
  <inkml:trace contextRef="#ctx0" brushRef="#br0">1 64 7303,'0'0'3363,"54"-30"-3363,-36 25-1569,2 0-1122,-5 2 1186,-4-2 1569,-4 3 256,-3-1 257,-1 2 287,-3-2 321,1 1-1056,-1-3-2404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7"/>
    </inkml:context>
    <inkml:brush xml:id="br0">
      <inkml:brushProperty name="width" value="0.025" units="cm"/>
      <inkml:brushProperty name="height" value="0.025" units="cm"/>
      <inkml:brushProperty name="color" value="#F6630D"/>
    </inkml:brush>
  </inkml:definitions>
  <inkml:trace contextRef="#ctx0" brushRef="#br0">1770 223 6182,'0'0'9225,"3"-6"-8585,-2 3-606,1 0 1,-1 1-1,1-1 0,-1 1 0,1 0 0,0-1 0,0 1 1,0 0-1,0 0 0,0 0 0,0 0 0,0 1 0,1-1 1,-1 1-1,1-1 0,-1 1 0,1 0 0,0 0 0,3-1 0,-6 2 63,1 0 0,0 0-1,0-1 1,0 1-1,0 0 1,-1 0 0,1-1-1,0 1 1,0 0 0,-1-1-1,1 1 1,0-1-1,0 1 1,-1-1 0,1 1-1,-1-1 1,1 0-1,0 1 1,-1-1 0,1 0-1,-1 1 1,0-1-1,1 0 1,-1 1 0,1-1-1,-1-2 1,0 2-48,0 0 0,-1 0 0,1 0 0,-1 0-1,1 0 1,-1 0 0,1 0 0,-1 0 0,0 0 0,1 0 0,-1 0 0,0 1 0,0-1 0,0 0 0,0 0 0,0 1 0,-1-1 0,-54-28-218,46 24 388,-22-8 222,0 2-1,0 1 1,-1 2 0,-1 1 0,-43-4 0,-11-3-417,-35-4 292,0 5 1,0 6-1,-238 16 0,338-5-311,1 0-1,0 1 0,0 1 0,1 2 1,-1 0-1,2 1 0,-1 1 0,1 0 1,-28 22-1,29-22 64,1-2 1,-2 1-1,1-2 1,-1-1-1,0 0 1,-22 3-1,17-4 29,0 1-1,1 1 0,-29 13 1,51-19-92,0 0 0,-1 1 1,1-1-1,0 1 0,0 0 1,1-1-1,-1 1 0,0 0 1,0 0-1,1 0 0,-1 0 1,1 0-1,0 1 0,0-1 1,0 0-1,-1 3 0,-9 45 101,-2 4-46,-19 3-26,22-40-13,0 1-1,-13 34 1,14-27-18,2-8 5,1-1 0,1 2-1,0-1 1,1 1-1,1-1 1,1 1 0,0 24-1,3-38 2,1 1 0,0-1 0,1 0 0,-1 0 0,1 0 0,-1 0 0,1 0 0,0 0 0,1 0 0,-1-1 0,1 0 0,-1 0 0,1 0 0,8 5 0,26 26 16,-28-22-20,1 0 0,-1-1 0,2 0 0,0-1 0,0 0 0,1-1 1,0 0-1,0-1 0,18 8 0,17 4 30,72 22 0,-63-24-28,339 106 4,-371-117-7,0-2 0,0-1 0,1-1-1,-1-1 1,1-1 0,34-4 0,154-29 41,-70 7-31,-11 10-14,145 1 0,-263 14 8,13 1-2,0-1 1,1-2 0,-1 0-1,-1-2 1,29-8 0,-50 10 5,-1 1 0,1-2 1,-1 1-1,1 0 0,-1-1 0,0 0 1,1 0-1,-2-1 0,1 1 0,0-1 1,-1 0-1,1 0 0,-1-1 1,0 1-1,-1-1 0,1 0 0,-1 0 1,0 0-1,0-1 0,-1 1 0,1-1 1,-1 1-1,0-1 0,-1 0 1,0 0-1,1 1 0,-2-1 0,1 0 1,-1-11-1,-2-5 40,-1 1 0,-1 0 0,0-1 0,-2 2-1,0-1 1,-14-27 0,8 17 98,-15-57-1,17 30 265,4 26-16,0 0 0,-13-35 1,15 57-331,0 0 1,-1 0 0,0 0 0,0 0-1,-1 1 1,-1 0 0,1 0 0,-1 1-1,-1 0 1,-10-10 0,-4 2-12,0 1 1,-1 0-1,-1 2 1,0 0-1,0 2 0,-1 1 1,-1 1-1,-46-10 1,26 9-692,-54-3 0,-43 7-4947,102 5-131,9-2-5002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49.297"/>
    </inkml:context>
    <inkml:brush xml:id="br0">
      <inkml:brushProperty name="width" value="0.025" units="cm"/>
      <inkml:brushProperty name="height" value="0.025" units="cm"/>
    </inkml:brush>
  </inkml:definitions>
  <inkml:trace contextRef="#ctx0" brushRef="#br0">389 69 17232,'0'0'6668,"-8"-8"-5147,5 4-1416,-1 0-1,0 0 0,1 0 0,-2 1 1,1-1-1,0 1 0,-1 1 0,1-1 1,-1 0-1,0 1 0,0 0 0,0 0 0,0 1 1,0-1-1,0 1 0,0 0 0,-1 0 1,-10 1-1,4 0-50,-1 1 1,1 1 0,0 0-1,-1 0 1,1 1-1,0 1 1,0 0-1,1 1 1,-1 0-1,1 1 1,0 0 0,1 1-1,-1 0 1,1 1-1,1 0 1,-1 0-1,1 1 1,1 0-1,0 1 1,0-1 0,1 2-1,0-1 1,0 1-1,2 0 1,-1 0-1,1 1 1,1 0-1,0 0 1,1 0-1,0 0 1,-1 15 0,3-23-17,1 1 1,0-1-1,0 0 1,0 0 0,0 0-1,1 0 1,0 0 0,0 0-1,0 0 1,0-1 0,1 1-1,-1 0 1,1 0 0,0-1-1,0 1 1,0-1-1,1 0 1,-1 1 0,5 3-1,-3-4 56,0 0 0,1 0 0,-1 0 0,1-1 0,0 1 0,0-1 0,0 0 0,0-1 0,1 1 0,-1-1 0,0 0 0,11 1-1,-2-2 55,1 0 0,-1-1 0,1 0 0,-1-1-1,0-1 1,0 0 0,0-1 0,0-1-1,-1 0 1,16-8 0,-15 5-203,-1 0 0,0-1 0,-1-1 0,0 1 0,-1-2 0,0 0 0,0 0 0,-1-1 0,15-23 0,-23 31-5,1 0-1,-1 0 0,0 0 1,0 0-1,-1-1 0,1 1 1,-1 0-1,0-1 0,0 0 1,0 1-1,-1-1 0,1 1 1,-1-1-1,0 0 0,-1 1 1,1-1-1,-1 0 0,0 1 1,0-1-1,-1 1 0,1 0 1,-1-1-1,0 1 1,0 0-1,0 0 0,0 0 1,-1 0-1,0 0 0,0 1 1,0-1-1,0 1 0,0 0 1,-1 0-1,0 0 0,-7-5 1,-9-4-4876,-40-20 1,16 12-3249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49.628"/>
    </inkml:context>
    <inkml:brush xml:id="br0">
      <inkml:brushProperty name="width" value="0.025" units="cm"/>
      <inkml:brushProperty name="height" value="0.025" units="cm"/>
    </inkml:brush>
  </inkml:definitions>
  <inkml:trace contextRef="#ctx0" brushRef="#br0">0 1 18193,'0'0'11627,"54"73"-10954,-27-30-417,1 6-160,2 7-32,7 3-64,-1 4 64,4-1-256,0-2-673,2-4-1313,-8-11-2210,-1-13-865,-1-17-5157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0.580"/>
    </inkml:context>
    <inkml:brush xml:id="br0">
      <inkml:brushProperty name="width" value="0.025" units="cm"/>
      <inkml:brushProperty name="height" value="0.025" units="cm"/>
    </inkml:brush>
  </inkml:definitions>
  <inkml:trace contextRef="#ctx0" brushRef="#br0">1 74 5573,'0'0'8558,"3"-9"-4667,3-11-2443,4-13 4834,-14 76-6364,2-27 73,1 0-1,0-1 1,1 1-1,3 22 0,-3-35 14,1 0-1,-1 0 1,1-1-1,0 1 0,0 0 1,0 0-1,0-1 0,1 1 1,-1 0-1,1-1 1,-1 1-1,1-1 0,0 0 1,0 0-1,0 1 0,0-1 1,0 0-1,0-1 1,1 1-1,-1 0 0,1-1 1,-1 1-1,1-1 0,0 0 1,-1 0-1,1 0 1,0 0-1,6 1 0,2-1 140,0-1 0,0 0-1,0 0 1,0-1 0,1 0-1,-1-1 1,-1-1-1,1 0 1,0 0 0,0-1-1,18-9 1,-16 6 58,0 0 1,-1-1-1,0 0 0,0-1 0,-1-1 1,0 0-1,-1 0 0,16-21 1,-34 79-507,5-35 304,0 0 0,1 0 0,0 0 0,1 0 0,1 0-1,1 19 1,0-29 14,-1 0 0,1 0-1,-1 1 1,1-1 0,0 0-1,0 0 1,1 0 0,-1 0-1,0 0 1,1 0 0,0-1-1,0 1 1,0 0 0,0-1-1,0 1 1,0-1 0,1 0-1,-1 0 1,1 0 0,0 0-1,-1 0 1,1 0-1,0-1 1,0 1 0,0-1-1,0 0 1,0 0 0,0 0-1,1 0 1,4 0 0,2-1 79,0 1 0,0-1-1,0-1 1,0 0 0,0 0 0,-1-1 0,1-1 0,0 1 0,-1-1 0,1-1-1,-1 0 1,0 0 0,0-1 0,-1 0 0,1-1 0,-1 0 0,0 0 0,-1 0 0,9-10-1,-11 11-33,0-1-1,0 1 0,-1-1 1,0 0-1,0 0 1,-1-1-1,1 1 0,-1-1 1,-1 1-1,1-1 0,-1 0 1,0 0-1,-1 0 0,0 0 1,0-1-1,0 1 0,-1 0 1,0 0-1,0-1 0,-1 1 1,0 0-1,0 0 0,-1 0 1,0 0-1,0 0 0,-1 0 1,-4-9-1,6 13-102,-1 0 1,0 0-1,1 1 1,-1-1-1,0 0 0,0 1 1,-1 0-1,1-1 1,0 1-1,-1 0 0,1 0 1,-1 0-1,0 0 1,0 1-1,0-1 0,0 1 1,0 0-1,0-1 1,0 1-1,0 1 0,0-1 1,0 0-1,-5 1 1,6 0 0,0 0 1,-1 1 0,1-1 0,0 1-1,0 0 1,0 0 0,0 0 0,0 0-1,0 0 1,0 0 0,0 0 0,0 1-1,0-1 1,1 1 0,-1-1 0,1 1-1,-1 0 1,1-1 0,-1 1 0,1 0-1,0 0 1,0 0 0,0 0 0,0 0-1,0 0 1,1 0 0,-1 1-1,1-1 1,-1 0 0,1 0 0,0 1-1,0-1 1,0 3 0,-1-3-108,1 0 1,0 0-1,0-1 1,0 1-1,0 0 1,1-1-1,-1 1 1,0 0-1,1-1 1,-1 1 0,1 0-1,-1-1 1,1 1-1,0-1 1,0 1-1,0-1 1,0 1-1,0-1 1,0 0-1,0 1 1,0-1-1,0 0 1,1 0-1,-1 0 1,0 0-1,1 0 1,-1 0-1,4 1 1,1 0-1066,-1 0-1,1-1 1,0 0 0,-1 0 0,1 0 0,0 0 0,8-1 0,14 0-9344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0.970"/>
    </inkml:context>
    <inkml:brush xml:id="br0">
      <inkml:brushProperty name="width" value="0.025" units="cm"/>
      <inkml:brushProperty name="height" value="0.025" units="cm"/>
    </inkml:brush>
  </inkml:definitions>
  <inkml:trace contextRef="#ctx0" brushRef="#br0">21 29 22902,'0'0'3059,"-4"7"-3994,-12 24 898,16-30 35,0-1 1,0 1-1,-1-1 1,1 1-1,0 0 0,0-1 1,0 1-1,0 0 0,0-1 1,0 1-1,0-1 1,0 1-1,1 0 0,-1-1 1,0 1-1,0 0 1,0-1-1,1 1 0,-1-1 1,0 1-1,1-1 0,-1 1 1,0-1-1,1 1 1,-1-1-1,1 1 0,-1-1 1,1 1-1,-1-1 1,1 0-1,-1 1 0,1-1 1,-1 0-1,1 1 1,-1-1-1,1 0 0,0 0 1,-1 0-1,1 1 0,-1-1 1,1 0-1,0 0 1,-1 0-1,1 0 0,0 0 1,-1 0-1,1 0 1,-1 0-1,1 0 0,0-1 1,0 1-1,32-5 113,-30 3-89,1 0 1,0 0-1,-1-1 0,1 1 1,-1-1-1,0 1 1,0-1-1,0 0 0,0 0 1,-1-1-1,1 1 1,-1-1-1,0 1 1,0-1-1,0 0 0,0 1 1,-1-1-1,1 0 1,0-6-1,-2 10-19,0-1 0,0 1 0,0-1 0,0 1 0,0-1 0,-1 1 0,1-1 0,0 0-1,0 1 1,-1-1 0,1 1 0,0-1 0,-1 1 0,1 0 0,0-1 0,-1 1 0,1-1 0,-1 1 0,1 0 0,0-1 0,-1 1 0,1 0 0,-1-1-1,1 1 1,-1 0 0,0 0 0,1 0 0,-1-1 0,1 1 0,-1 0 0,1 0 0,-1 0 0,1 0 0,-1 0 0,0 0 0,1 0 0,-1 0-1,1 0 1,-1 0 0,1 0 0,-1 1 0,0-1 0,1 0 0,-1 0 0,1 1 0,-1-1 0,1 0 0,-1 0 0,1 1 0,0-1 0,-1 1 0,-30 16 95,27-13-7,0 1 0,1 0-1,0-1 1,-1 1 0,1 0 0,1 1-1,-1-1 1,1 1 0,0-1 0,0 1-1,1-1 1,0 1 0,-1 0 0,2 0-1,-1 0 1,1-1 0,1 11 0,-1-14-29,1-1 1,0 1 0,0-1 0,0 0-1,0 1 1,1-1 0,-1 0 0,0 1-1,1-1 1,-1 0 0,0 0-1,1 0 1,-1-1 0,1 1 0,0 0-1,-1 0 1,1-1 0,0 1 0,-1-1-1,1 1 1,0-1 0,-1 0 0,1 0-1,2 0 1,24 2-1211,-7-5-5727,-17-2-855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1.468"/>
    </inkml:context>
    <inkml:brush xml:id="br0">
      <inkml:brushProperty name="width" value="0.025" units="cm"/>
      <inkml:brushProperty name="height" value="0.025" units="cm"/>
    </inkml:brush>
  </inkml:definitions>
  <inkml:trace contextRef="#ctx0" brushRef="#br0">172 18 17457,'0'0'8957,"-10"-5"-8332,8 4-603,-1 0-12,-1-1-1,1 1 0,0-1 0,0 1 0,0 0 0,-1 0 1,1 0-1,-1 1 0,1-1 0,-1 1 0,1 0 0,0 0 1,-1 0-1,1 0 0,-1 1 0,1 0 0,-1-1 0,1 1 1,0 0-1,-1 0 0,1 1 0,0-1 0,0 1 0,0 0 1,0-1-1,0 1 0,0 1 0,-3 2 0,-1 3 46,0 0 0,0 1 0,0 0 0,1 0 0,-7 14 0,11-19 5,0-1-1,0 1 1,0 0-1,1 0 0,-1 0 1,1 0-1,0 1 1,0-1-1,1 0 0,-1 0 1,1 1-1,0-1 1,0 0-1,1 1 0,-1-1 1,3 8-1,-2-11-38,0 0 0,0 1 1,1-1-1,-1 0 0,0 1 0,1-1 0,-1 0 1,1 0-1,0 0 0,-1-1 0,1 1 0,0 0 1,-1-1-1,1 1 0,0-1 0,0 1 0,0-1 1,0 0-1,-1 1 0,1-1 0,0 0 0,0-1 1,0 1-1,2 0 0,3-1 63,0 1 1,0-1-1,0-1 0,0 1 0,10-5 1,-6 1-41,0-2 0,0 1 0,0-1 0,-1-1 0,0 0 0,14-15 0,-19 19-25,-1-1 1,1 0 0,-1 0-1,0 0 1,0-1 0,-1 1-1,0-1 1,0 0 0,0 0 0,0 0-1,-1 0 1,0 0 0,-1-1-1,2-10 1,-3 17-17,0 0-1,0 0 1,0 0-1,0 0 1,0 0-1,1-1 1,-1 1-1,0 0 1,0 0 0,0 0-1,-1 0 1,1 0-1,0 0 1,0-1-1,0 1 1,0 0-1,0 0 1,0 0 0,0 0-1,0 0 1,0 0-1,0-1 1,0 1-1,0 0 1,0 0-1,0 0 1,0 0-1,-1 0 1,1 0 0,0 0-1,0 0 1,0 0-1,0 0 1,0 0-1,0-1 1,0 1-1,-1 0 1,1 0 0,0 0-1,0 0 1,0 0-1,0 0 1,0 0-1,0 0 1,-1 0-1,1 0 1,0 0 0,0 0-1,0 0 1,0 0-1,0 0 1,0 0-1,-1 0 1,1 1-1,0-1 1,0 0 0,0 0-1,-10 8-4,-8 12-37,-13 41 174,30-57-125,-1 1-1,1-1 1,0 0 0,0 1 0,0-1 0,0 0-1,1 1 1,0-1 0,0 1 0,0-1 0,1 1-1,-1-1 1,2 6 0,0-8-31,-1 0-1,0-1 1,0 1 0,1 0-1,-1-1 1,0 0-1,1 1 1,0-1 0,-1 0-1,1 0 1,0 0 0,0 0-1,-1 0 1,1 0-1,0 0 1,0-1 0,0 1-1,0-1 1,0 1 0,0-1-1,0 0 1,0 1 0,0-1-1,0-1 1,0 1-1,0 0 1,0 0 0,3-1-1,1 0-736,0 0 0,0 0 0,0-1 0,0 1 0,0-1 0,0 0 0,-1-1 0,8-4 0,16-16-7303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1.904"/>
    </inkml:context>
    <inkml:brush xml:id="br0">
      <inkml:brushProperty name="width" value="0.025" units="cm"/>
      <inkml:brushProperty name="height" value="0.025" units="cm"/>
    </inkml:brush>
  </inkml:definitions>
  <inkml:trace contextRef="#ctx0" brushRef="#br0">120 211 5733,'-9'9'10384,"-8"5"-8323,-41 38 3999,55-48-5778,-1 0 0,1 0 0,-1 0 0,1 0 0,0 1 0,1-1 0,-1 1 0,1 0 0,0-1 0,0 1 0,0 0 0,-1 6 0,3-10-282,0 1-1,0-1 1,1 0 0,-1 0 0,0 1 0,0-1 0,1 0-1,-1 0 1,0 0 0,1 0 0,-1 0 0,1 1 0,0-1-1,-1 0 1,1 0 0,0 0 0,0 0 0,-1-1-1,1 1 1,0 0 0,0 0 0,0 0 0,0-1 0,0 1-1,0 0 1,0-1 0,0 1 0,1-1 0,-1 1 0,0-1-1,0 0 1,0 0 0,0 1 0,3-1 0,48 2 31,-39-2-78,-4-1-27,0 0 1,1-1-1,-1 0 0,0 0 0,0-1 0,0 0 0,0-1 0,0 0 0,-1 0 0,0-1 0,0 0 0,0 0 1,0-1-1,-1 0 0,0-1 0,0 1 0,-1-1 0,0-1 0,9-12 0,-6 7 85,-1 0 0,0-1 0,0 0 0,-2 0 1,0-1-1,0 0 0,-2 0 0,0 0 0,0 0 0,-1-1 0,0-17 0,-2 29 41,-1 1 0,0-1 1,-1 1-1,1-1 0,0 1 0,-1-1 0,0 1 1,0-1-1,0 1 0,0 0 0,0 0 0,-1-1 1,0 1-1,1 0 0,-1 0 0,0 0 0,0 1 0,-1-1 1,1 0-1,-1 1 0,1 0 0,-1-1 0,0 1 1,0 0-1,-4-2 0,2 2-42,1 1 1,0-1-1,-1 1 0,0 0 1,1 0-1,-1 1 0,0 0 1,1 0-1,-1 0 1,0 0-1,1 0 0,-1 1 1,1 0-1,-1 0 0,0 0 1,1 1-1,0 0 1,-1 0-1,-4 2 0,0 1 37,1 1 0,-1 0-1,1 0 1,0 0 0,1 1 0,-9 10-1,13-14-30,0 0-1,0 1 0,0 0 0,1-1 1,-1 1-1,1 0 0,0 0 1,1 0-1,-1 0 0,0 1 1,1-1-1,0 0 0,0 1 1,1-1-1,-1 1 0,1 8 0,0-12-14,1 1-1,0 0 0,0-1 0,-1 1 0,1-1 0,0 1 0,0-1 0,0 1 1,1-1-1,-1 0 0,0 0 0,1 1 0,-1-1 0,0 0 0,1 0 0,-1 0 1,1 0-1,0-1 0,-1 1 0,1 0 0,0-1 0,-1 1 0,1-1 0,0 1 1,0-1-1,1 0 0,56 6-204,-48-6 20,49-1-1501,-45 0 1331,-1 0 1,1 1 0,-1 0-1,0 1 1,1 1 0,26 7 0,-40-9 415,1 1 1,-1 0-1,1 0 1,-1 0 0,1 0-1,-1 0 1,0 0-1,1 0 1,-1 0-1,0 0 1,0 1 0,0-1-1,0 0 1,0 1-1,0-1 1,-1 1 0,1-1-1,0 1 1,-1 0-1,1-1 1,-1 1 0,1-1-1,-1 1 1,0 0-1,0-1 1,0 1 0,0 0-1,0 0 1,0 2-1,-2 6 189,0 1-1,0-1 0,-7 19 0,0 0-2611,9-20-3821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279"/>
    </inkml:context>
    <inkml:brush xml:id="br0">
      <inkml:brushProperty name="width" value="0.025" units="cm"/>
      <inkml:brushProperty name="height" value="0.025" units="cm"/>
    </inkml:brush>
  </inkml:definitions>
  <inkml:trace contextRef="#ctx0" brushRef="#br0">218 1 17809,'-11'15'5619,"-6"17"-3905,-1 1-741,-22 28 483,17-28-1001,2 0 0,1 2 0,1 0 1,-23 65-1,40-96-387,1 0-1,0 0 1,0-1 0,1 1-1,-1 0 1,1 1 0,-1-1-1,1 0 1,1 0 0,-1 0-1,0 0 1,1 0 0,0 0-1,2 5 1,-2-7-44,1 1 1,-1-1-1,1 0 0,0-1 1,0 1-1,0 0 0,0 0 1,0-1-1,0 1 0,0-1 1,0 0-1,1 0 0,-1 0 1,1 0-1,-1 0 0,1 0 1,-1 0-1,1-1 0,-1 1 1,1-1-1,-1 0 0,6 0 1,11 1 149,0-1 0,33-3 0,-45 2-332,0 0-1,1-1 1,-1 0-1,0 0 1,0 0-1,0-1 1,0 0-1,-1-1 1,13-7-1,-18 10-186,0 0 0,0 0 0,0 0 0,-1 0 0,1 0 0,0 0 0,0 0 0,0 0 0,-1 0 0,1 0 0,0 0 0,-1 0-1,1-1 1,-1 1 0,0 0 0,1 0 0,-1-1 0,0 1 0,0 0 0,0-1 0,0 1 0,0 0 0,0 0 0,0-3 0,-4-12-8576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2.612"/>
    </inkml:context>
    <inkml:brush xml:id="br0">
      <inkml:brushProperty name="width" value="0.025" units="cm"/>
      <inkml:brushProperty name="height" value="0.025" units="cm"/>
    </inkml:brush>
  </inkml:definitions>
  <inkml:trace contextRef="#ctx0" brushRef="#br0">131 24 13581,'0'0'12508,"-10"-5"-11435,-36-13-523,43 17-558,1 1 1,-1 0 0,0 0 0,0 0-1,0 1 1,0-1 0,0 1 0,1-1-1,-1 1 1,0 0 0,1 0 0,-1 0 0,0 1-1,1-1 1,-1 0 0,1 1 0,0 0-1,-1-1 1,1 1 0,0 0 0,0 0-1,0 1 1,0-1 0,1 0 0,-1 0 0,1 1-1,-1-1 1,1 1 0,0 0 0,-2 4-1,45-6-953,8-5 492,-39 3 399,1-1 0,0 2 0,0-1 0,-1 2 0,1-1 0,0 2 0,0 0 0,17 4 0,-27-5 75,-1-1 1,1 1 0,-1 0-1,1 0 1,-1-1 0,1 1-1,-1 0 1,1 0-1,-1 0 1,0 0 0,1 1-1,-1-1 1,0 0 0,0 0-1,0 1 1,0-1-1,0 1 1,0-1 0,0 1-1,-1-1 1,1 1 0,0 0-1,0 2 1,-1-1 70,-1-1 0,1 0 0,0 0 0,-1 1 0,0-1 0,1 0 0,-1 0-1,0 0 1,0 0 0,0 0 0,0 0 0,-1 0 0,1 0 0,0 0 0,-3 2 0,-5 4 452,1 0-1,-1-1 1,0 0 0,-1 0-1,-18 9 1,18-11-207,-1-1 1,0 0-1,0 0 0,0-1 1,0-1-1,0 0 1,-15 1-1,24-2-345,0-1-1,0 0 1,0 0 0,0 0 0,0 0-1,0-1 1,0 1 0,0 0 0,0-1-1,0 1 1,0-1 0,0 0 0,0 0-1,0 0 1,0 0 0,1 0 0,-1 0-1,0 0 1,1 0 0,-1-1-1,1 1 1,-1-1 0,1 1 0,0-1-1,-1 1 1,1-1 0,0 0 0,0 0-1,0 0 1,0 1 0,1-1 0,-1 0-1,0 0 1,1 0 0,0 0 0,-1 0-1,1 0 1,0-1 0,0 1 0,0 0-1,0 0 1,0 0 0,1 0-1,-1 0 1,1 0 0,0-3 0,2-1-667,0 0 0,0 0 0,0 1 0,1 0 0,0-1 0,0 1 0,0 1 0,0-1 0,1 1 0,0-1 1,0 1-1,0 1 0,0-1 0,10-4 0,3-5-2804,19-13-4795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3.443"/>
    </inkml:context>
    <inkml:brush xml:id="br0">
      <inkml:brushProperty name="width" value="0.025" units="cm"/>
      <inkml:brushProperty name="height" value="0.025" units="cm"/>
    </inkml:brush>
  </inkml:definitions>
  <inkml:trace contextRef="#ctx0" brushRef="#br0">111 1 18033,'0'0'5168,"-8"12"-3241,-7 11-1149,1 1 1,1 1-1,1 0 1,2 1-1,-13 45 1,17-34-654,1 1 1,2 0-1,2 42 1,1-79-89,0-9 58,-1 0-1,1-1 1,1 1-1,-1 0 1,1 0 0,3-9-1,0-11-30,0-35 0,-4 63-70,0 0-1,0 0 1,0-1 0,0 1-1,0 0 1,0 0 0,0 0-1,1-1 1,-1 1 0,0 0-1,0 0 1,0 0 0,0-1-1,1 1 1,-1 0 0,0 0-1,0 0 1,0 0 0,0 0-1,1 0 1,-1 0 0,0-1-1,0 1 1,1 0 0,-1 0-1,0 0 1,0 0 0,0 0-1,1 0 1,-1 0 0,0 0-1,0 0 1,1 0 0,-1 0-1,0 0 1,0 0 0,0 0 0,1 0-1,-1 1 1,0-1 0,0 0-1,0 0 1,1 0 0,-1 0-1,0 0 1,0 0 0,0 1-1,0-1 1,1 0 0,-1 0-1,0 0 1,0 0 0,0 1-1,0-1 1,0 0 0,1 0-1,-1 0 1,0 1 0,0-1-1,0 0 1,0 0 0,0 0-1,0 1 1,0-1 0,0 0-1,0 0 1,0 1 0,0-1-1,0 0 1,9 16-106,-4-8 118,0-1-1,0 0 1,1 0-1,0 0 1,0 0 0,1-1-1,-1 0 1,1 0-1,1-1 1,-1 0 0,1 0-1,0-1 1,0 0-1,0 0 1,0-1 0,1 0-1,-1-1 1,1 0-1,0 0 1,0 0 0,0-1-1,0-1 1,0 0-1,15-1 1,-15 1 1,0-1-1,1 0 1,-2-1-1,1 0 1,0 0-1,0-1 1,-1 0 0,1-1-1,-1 0 1,0 0-1,0-1 1,0 1-1,-1-2 1,0 1 0,0-1-1,0 0 1,-1-1-1,1 0 1,-2 0-1,1 0 1,-1 0 0,0-1-1,0 0 1,4-12-1,-3-8-93,-6 27 82,0 1-1,0 0 0,0-1 0,0 1 0,0-1 0,-1 1 0,1 0 0,0-1 0,0 1 0,0 0 1,0-1-1,0 1 0,-1 0 0,1-1 0,0 1 0,0 0 0,0-1 0,-1 1 0,1 0 0,0-1 0,-1 1 1,1 0-1,0 0 0,-1-1 0,1 1 0,0 0 0,-1 0 0,1 0 0,0 0 0,-1 0 0,1-1 1,-1 1-1,-1 1-11,0 0 0,0-1 0,0 1 0,0 0 0,0 0 0,0 0 0,0 0 0,0 1 0,1-1 0,-1 0 0,0 1 0,1 0 1,-1-1-1,1 1 0,0 0 0,-1-1 0,1 1 0,-1 4 0,-5 4 22,1 1 0,1 0 0,0 1 0,0-1 0,1 1 0,-5 23 0,9-32 6,-1-1-1,1 1 1,-1-1-1,1 1 1,0-1-1,0 1 1,0 0-1,0-1 0,1 1 1,-1-1-1,1 1 1,-1-1-1,1 0 1,0 1-1,0-1 1,0 0-1,0 1 1,1-1-1,-1 0 1,0 0-1,1 0 0,0 0 1,-1 0-1,1 0 1,0-1-1,0 1 1,0 0-1,0-1 1,0 0-1,0 1 1,1-1-1,-1 0 1,0 0-1,1 0 0,-1 0 1,1-1-1,-1 1 1,1-1-1,3 1 1,5 0-2,1 0 0,0 0 0,0-2 0,-1 1 0,1-1 0,0-1 0,-1 0 1,0-1-1,1 0 0,-1 0 0,19-10 0,-11 3-248,-1-1 0,0-1 0,-1-1 1,-1 0-1,24-25 0,-40 38 230,1 0 1,-1 0 0,0 0-1,0 0 1,1 1-1,-1-1 1,0 0-1,1 0 1,-1 0-1,0 0 1,1 0 0,-1 0-1,0 1 1,0-1-1,1 0 1,-1 0-1,0 1 1,0-1 0,1 0-1,-1 0 1,0 0-1,0 1 1,0-1-1,0 0 1,1 1-1,-1-1 1,0 0 0,0 1-1,0-1 1,0 0-1,0 0 1,0 1-1,0-1 1,0 0 0,0 1-1,0-1 1,0 0-1,0 1 1,0-1-1,0 0 1,0 1-1,0-1 1,0 0 0,0 1-1,-1-1 1,1 0-1,0 0 1,0 1-1,1 34 306,1-1 316,-1-32-570,0-1-1,1 1 0,-1-1 1,0 1-1,1-1 1,-1 0-1,1 0 0,-1 0 1,1 0-1,-1 0 0,1 0 1,0 0-1,-1 0 1,1-1-1,0 1 0,0-1 1,0 1-1,-1-1 1,1 0-1,0 1 0,0-1 1,0 0-1,0 0 0,0-1 1,0 1-1,2-1 1,53-8 387,-3-16-628,-46 20 79,1 0 0,-1 1 1,1 0-1,1 0 0,-1 1 1,0 1-1,15-3 0,-23 6 136,0-1-1,0 1 0,0 0 1,-1 0-1,1 0 1,0 0-1,0 0 0,-1 1 1,1-1-1,-1 0 0,1 0 1,-1 0-1,1 0 0,-1 1 1,0-1-1,0 0 0,1 0 1,-1 1-1,0-1 1,0 2-1,9 26 308,-5-27-274,-1 1 0,1-1 0,0 0 1,0 0-1,0-1 0,0 1 0,0-1 1,1 0-1,-1 0 0,0-1 0,0 1 1,1-1-1,-1 0 0,5 0 0,62-7 222,-51 2-457,-1 0 0,0-2 0,-1 0 1,24-13-1,37-14-4998,-72 37-4721,1 0 4278,5-3-4757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3.800"/>
    </inkml:context>
    <inkml:brush xml:id="br0">
      <inkml:brushProperty name="width" value="0.025" units="cm"/>
      <inkml:brushProperty name="height" value="0.025" units="cm"/>
    </inkml:brush>
  </inkml:definitions>
  <inkml:trace contextRef="#ctx0" brushRef="#br0">135 1 16592,'0'0'3219,"-9"1"-417,-55 18 361,60-18-2996,1 0-1,0 0 0,0 1 0,-1-1 0,1 1 0,0 0 0,1 0 0,-1 0 1,0 0-1,1 1 0,-1-1 0,1 1 0,-1-1 0,1 1 0,0 0 0,0 0 1,1 0-1,-1 0 0,0 0 0,-1 5 0,4-7-189,-1 0 0,0 0-1,0-1 1,1 1 0,-1 0 0,0 0 0,1 0-1,-1 0 1,1 0 0,-1 0 0,1 0 0,0-1-1,-1 1 1,1 0 0,0-1 0,0 1-1,-1 0 1,1-1 0,0 1 0,0-1 0,0 1-1,0-1 1,0 1 0,0-1 0,-1 0 0,1 1-1,0-1 1,0 0 0,0 0 0,0 0 0,0 0-1,0 0 1,2 0 0,47 3-1909,-36-3 793,4 1 189,-5-1 524,0 0 0,0 2 1,23 4-1,-36-6 489,1 0-1,-1 0 1,0 0-1,1 0 0,-1 0 1,1 1-1,-1-1 1,1 0-1,-1 0 1,1 0-1,-1 1 1,0-1-1,1 0 1,-1 0-1,0 1 1,1-1-1,-1 1 0,0-1 1,1 0-1,-1 1 1,0-1-1,1 0 1,-1 1-1,0-1 1,0 1-1,0-1 1,0 1-1,1-1 0,-1 1 1,0-1-1,0 1 1,0-1-1,0 1 1,0-1-1,0 1 1,0-1-1,0 0 1,0 1-1,0-1 0,-1 1 1,1-1-1,0 1 1,0-1-1,0 1 1,0-1-1,-1 1 1,1-1-1,0 0 1,0 1-1,-1-1 1,1 0-1,0 1 0,-1-1 1,1 0-1,-1 1 1,1-1-1,0 0 1,-1 0-1,1 1 1,-1-1-1,1 0 1,-1 0-1,1 0 0,-1 1 1,-29 17 1984,27-17-2052,-70 31 2547,34-22-2990,3-10-4257,26-4-3537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4.814"/>
    </inkml:context>
    <inkml:brush xml:id="br0">
      <inkml:brushProperty name="width" value="0.025" units="cm"/>
      <inkml:brushProperty name="height" value="0.025" units="cm"/>
    </inkml:brush>
  </inkml:definitions>
  <inkml:trace contextRef="#ctx0" brushRef="#br0">50 1 17969,'0'0'6684,"-2"11"-6012,-13 126 1650,-18 117 1666,37-263-3917,0 1 0,1 0 0,0 0 0,0 0 0,1 0 0,0 1-1,0 0 1,9-7 0,-6 5 0,1 0-1,0 0 1,1 1-1,-1 0 1,2 0-1,18-8 1,-29 15-71,-1 1 0,1 0 0,-1 0 0,1-1 0,-1 1 0,0 0 0,1 0 0,-1 0 0,1 0 0,-1 0 0,1 0 0,-1 0 0,1 0 0,-1 0 0,1 0 0,-1 0 0,1 0 0,-1 0 0,1 0 0,-1 0 0,0 0 0,1 0 0,-1 1 0,1-1 0,-1 0 0,1 0 0,-1 0 0,0 1 0,1-1 0,-1 0 0,1 1 0,-1-1 0,0 0 0,1 1 0,-1-1 0,0 1 0,0-1 0,1 0 0,-1 1 0,0-1 0,0 1 0,0 27 0,-2-20 0,0-1 0,-1 1 0,1 0 0,-2-1 0,-5 12 0,-19 13 0,21-25 0,-1 2 0,1-1 0,1 1 0,-10 16 0,50-72 0,-26 30 0,0-2 0,-2 1 0,0-1 0,0 0 0,-2 0 0,-1 0 0,2-34 0,-5 56-64,0-1 0,0 1 0,0-1 0,0 1 0,1-1-1,-1 1 1,1-1 0,-1 1 0,1-1 0,0 0 0,0 1 0,0-1 0,0 0 0,0 0 0,0 1 0,1-1-1,-1 0 1,1-1 0,0 1 0,-1 0 0,4 2 0,0-1-282,0 0 0,-1 0 0,1-1 0,1 1 0,-1-1 0,0-1 0,0 1 0,1-1 0,7 1 0,13 1-1766,-1-2-1,0-1 1,36-5 0,-32 1-5933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5.614"/>
    </inkml:context>
    <inkml:brush xml:id="br0">
      <inkml:brushProperty name="width" value="0.025" units="cm"/>
      <inkml:brushProperty name="height" value="0.025" units="cm"/>
    </inkml:brush>
  </inkml:definitions>
  <inkml:trace contextRef="#ctx0" brushRef="#br0">133 291 14446,'0'0'13981,"-9"-4"-13266,4 2-652,-1 0 0,1 0 0,0 0 0,-1 1 0,1-1 0,-1 1-1,-9 0 1,12 1-51,0 1-1,0-1 1,0 1-1,0 0 0,0-1 1,0 1-1,1 1 0,-1-1 1,0 0-1,1 1 1,-1-1-1,1 1 0,-1 0 1,1 0-1,0 0 0,0 0 1,0 0-1,0 0 1,0 1-1,-2 2 0,3-4-16,-1 1 0,1 0 0,-1-1 1,1 1-1,0 0 0,0 0 0,0 0 0,0 0 0,0 0 0,1 0 0,-1 0 0,0 0 0,1 0 0,-1 0 0,1 0 0,0 0 0,0 0 0,0 0 1,0 1-1,0-1 0,0 0 0,1 2 0,1-2-4,-1-1 1,0 0 0,1 1-1,-1-1 1,1 0-1,0 0 1,-1 0 0,1 0-1,0 0 1,0 0-1,-1-1 1,1 1 0,0 0-1,0-1 1,0 1-1,0-1 1,0 0 0,0 0-1,0 0 1,0 0 0,0 0-1,0 0 1,2-1-1,3 0-227,1 0-1,0 0 1,-1-1-1,1 0 1,-1-1 0,0 0-1,1 0 1,-1 0-1,7-6 1,57-43-4201,-88 98 3909,15-43 657,0 0 0,1 0 0,-1 1 1,1-1-1,0 1 0,0-1 0,0 1 1,0-1-1,1 1 0,-1 0 0,1-1 1,0 1-1,0 0 0,1 3 0,0-5-49,-1-1-1,1 1 1,0-1 0,0 1-1,1-1 1,-1 0-1,0 1 1,0-1-1,1 0 1,-1 0-1,1 0 1,-1 0-1,1 0 1,-1-1-1,1 1 1,-1 0-1,1-1 1,0 1-1,-1-1 1,1 1-1,0-1 1,0 0-1,-1 0 1,1 0-1,0 0 1,0 0-1,-1 0 1,1 0-1,3-1 1,8-1 99,0 0-1,1-1 1,-2-1 0,1 0 0,0-1 0,-1 0-1,0-1 1,0 0 0,0-1 0,-1 0 0,0-1 0,0 0-1,11-12 1,-4 3-159,0-1 0,-2-1 0,0 0 0,-1-1 0,-1 0-1,14-30 1,-21 37 15,0 0 0,-1 0-1,-1 0 1,0-1 0,-1 0-1,-1 0 1,0 0 0,-1 0 0,1-21-1,-3 35-37,0 0 0,0 0 0,0-1 0,0 1 0,0 0 0,0 0 0,0-1 0,-1 1 0,1 0 0,0 0 0,0-1 0,0 1 0,-1 0 0,1 0 0,0 0 0,0-1 0,0 1 1,-1 0-1,1 0 0,0 0 0,0 0 0,-1 0 0,1-1 0,0 1 0,-1 0 0,1 0 0,0 0 0,0 0 0,-1 0 0,1 0 0,0 0 0,-1 0 0,1 0 0,0 0 0,0 0 0,-1 0 0,1 0 0,0 0 0,-1 0 0,1 1 0,0-1 0,0 0 0,-1 0 0,1 0 0,-1 1 0,-12 6-271,1 5 265,0 1-1,0 0 0,1 0 1,-17 30-1,-32 64 101,60-106-91,-10 15 80,2 2 0,0-1 0,1 1 0,0 0 0,2 0 0,0 1 0,1-1 1,-3 34-1,7-51-73,0 1 1,0-1-1,0 0 1,0 1-1,0-1 0,0 0 1,0 1-1,0-1 1,0 0-1,0 1 1,1-1-1,-1 0 1,1 1-1,-1-1 1,1 0-1,0 0 1,-1 0-1,1 0 1,0 1-1,0-1 1,-1 0-1,1 0 1,0 0-1,0-1 0,0 1 1,0 0-1,1 0 1,-1 0-1,0-1 1,0 1-1,0-1 1,1 1-1,-1-1 1,0 1-1,0-1 1,1 0-1,-1 0 1,0 1-1,1-1 1,-1 0-1,0 0 1,1 0-1,-1 0 1,0-1-1,2 1 0,1-1 9,0 0 0,-1 0 0,1-1 0,-1 1 0,1-1 0,-1 0 0,1 0-1,-1 0 1,0 0 0,0 0 0,0-1 0,0 1 0,-1-1 0,1 0 0,2-4 0,0-4-33,0 1 1,-1-1-1,0 0 1,-1 0-1,0-1 1,-1 1-1,0 0 1,-1-1-1,0 0 1,-1-11-1,0 24 37,1 1-1,0 0 1,0-1-1,0 1 1,-1-1-1,2 1 1,-1-1-1,0 1 1,0-1-1,0 0 1,1 1-1,-1-1 1,0 0-1,1 0 1,-1 0-1,1 0 1,0 0-1,-1 0 1,1-1 0,0 1-1,-1-1 1,1 1-1,0-1 1,0 1-1,2-1 1,52 3 458,-45-3-338,7-1-52,-1 0 0,0-1 0,0-1 0,0 0 0,0-2 0,0 0 0,20-9 0,-27 10-68,0-1 1,0 0 0,-1-1-1,1 0 1,-1-1 0,-1 1-1,1-2 1,-1 1-1,0-1 1,-1 0 0,0-1-1,9-13 1,-15 20-16,0 0-1,0 0 1,0 0-1,0 0 1,0 0-1,0 0 1,-1 0-1,1 0 1,-1 0-1,1 0 1,-1-1-1,0 1 1,0 0-1,0-4 1,0 5-1,-1 0 1,1 1 0,0-1 0,-1 0-1,1 0 1,-1 1 0,1-1-1,-1 0 1,1 0 0,-1 1 0,0-1-1,1 1 1,-1-1 0,0 1-1,1-1 1,-1 1 0,0-1 0,0 1-1,1-1 1,-1 1 0,0 0-1,0-1 1,0 1 0,-1 0 0,-3-1 7,1 1 0,-1 0 1,0 0-1,1 1 1,-1-1-1,1 1 0,-1 0 1,1 0-1,-1 1 1,1-1-1,-1 1 1,-4 3-1,-5 3-12,1 0 0,1 1 0,-1 0 0,2 1 0,-1 1 0,-12 14 0,19-19 0,0-1 0,1 1 0,-1 0 0,1 0 0,1 0 0,-1 1 0,1-1 0,0 1 0,1 0 0,0 0 0,0 0 0,0 0 0,1 0 0,0 0 0,0 13 0,1-17-3,1 0 1,0 0-1,0 0 0,1 0 1,-1-1-1,0 1 0,1 0 1,0 0-1,0-1 0,0 1 1,0-1-1,0 0 0,0 0 1,0 1-1,1-1 0,-1-1 1,1 1-1,0 0 0,-1-1 1,1 1-1,0-1 0,0 0 1,0 0-1,0 0 0,0 0 1,0 0-1,0-1 0,5 1 1,14 2-153,0-1 1,43 0-1,-46-2-41,-17 0 162,87-1-2948,-29-5-2484,20-12-7128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8.127"/>
    </inkml:context>
    <inkml:brush xml:id="br0">
      <inkml:brushProperty name="width" value="0.025" units="cm"/>
      <inkml:brushProperty name="height" value="0.025" units="cm"/>
    </inkml:brush>
  </inkml:definitions>
  <inkml:trace contextRef="#ctx0" brushRef="#br0">1 1 16912,'0'0'12908,"6"51"-20819,4-51-3140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8.501"/>
    </inkml:context>
    <inkml:brush xml:id="br0">
      <inkml:brushProperty name="width" value="0.025" units="cm"/>
      <inkml:brushProperty name="height" value="0.025" units="cm"/>
    </inkml:brush>
  </inkml:definitions>
  <inkml:trace contextRef="#ctx0" brushRef="#br0">1 2 22357,'0'0'6182,"23"27"-14318,6-56-8936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9.330"/>
    </inkml:context>
    <inkml:brush xml:id="br0">
      <inkml:brushProperty name="width" value="0.025" units="cm"/>
      <inkml:brushProperty name="height" value="0.025" units="cm"/>
    </inkml:brush>
  </inkml:definitions>
  <inkml:trace contextRef="#ctx0" brushRef="#br0">16 111 14125,'0'0'3022,"2"-9"128,-1 1-3330,6-23 5563,-7 31-5323,0 1-1,0-1 0,0 0 1,0 0-1,0 0 1,1 0-1,-1 0 1,0 0-1,0 0 0,0 0 1,0 0-1,0 0 1,0 0-1,0 0 0,0 0 1,0 0-1,0 0 1,0 0-1,0 0 0,0 0 1,0 0-1,0 0 1,1 0-1,-1 0 1,0 0-1,0 0 0,0 0 1,0 0-1,0 0 1,0 0-1,0 0 0,0 0 1,0 0-1,0 0 1,0 0-1,0 0 0,0 0 1,1 0-1,-1 0 1,0 0-1,0 0 1,0 0-1,0 0 0,0 0 1,0 0-1,0 0 1,0 0-1,1 23 496,-3 18-300,-11 64 0,-1-1 346,14-104-594,0 0 1,0 0 0,0 0 0,0 0-1,0 0 1,0 0 0,0 0 0,0 0-1,0 0 1,0 1 0,0-1 0,0 0-1,0 0 1,0 0 0,0 0 0,0 0-1,0 0 1,0 0 0,0 1 0,0-1-1,0 0 1,0 0 0,0 0 0,0 0-1,0 0 1,0 0 0,0 0 0,0 0-1,0 1 1,0-1 0,0 0 0,0 0-1,0 0 1,1 0 0,-1 0 0,0 0-1,0 0 1,0 0 0,0 0 0,0 0-1,0 0 1,0 0 0,0 0 0,0 0-1,1 0 1,-1 1 0,0-1 0,0 0-1,0 0 1,0 0 0,0 0 0,0 0-1,0 0 1,1 0 0,-1 0 0,0 0-1,0-1 1,0 1 0,0 0-1,0 0 1,0 0 0,0 0 0,0 0-1,1 0 1,-1 0 0,0 0 0,0 0-1,0 0 1,9-10 366,9-15 122,-11 9-420,-1 0 1,0 0-1,-1 0 1,-1-1-1,-1 0 0,2-19 1,0-105-3,-5 112-80,-7 74-779,5-36 779,0 0 1,1 0-1,-1-1 0,1 1 0,1 0 1,0 1-1,0-1 0,1 0 0,0 0 0,1-1 1,3 13-1,-4-19 7,0 0 1,0-1-1,0 1 0,0 0 1,0 0-1,0-1 0,1 1 1,-1-1-1,1 1 0,-1-1 1,1 0-1,-1 1 0,1-1 1,0 0-1,0 0 1,-1 0-1,1 0 0,0-1 1,0 1-1,4 1 0,-2-2 14,0 0-1,-1 0 1,1 0-1,0 0 0,0 0 1,0-1-1,0 0 1,0 0-1,-1 0 1,6-2-1,3-2 33,-1-1 0,1 0 0,-1-1 0,-1 0 1,16-14-1,64-76 91,-93 146-768,-12 21 620,8-42 106,1 0 0,-3 47 0,9-74-79,0 1 0,-1 0 1,1-1-1,0 1 0,0-1 0,1 1 0,-1-1 0,0 1 1,0 0-1,1-1 0,-1 1 0,1-1 0,-1 1 0,1-1 1,0 0-1,-1 1 0,1-1 0,0 0 0,0 1 0,0-1 1,0 0-1,0 0 0,0 0 0,0 0 0,1 0 1,-1 0-1,0 0 0,1 0 0,-1 0 0,0 0 0,1-1 1,-1 1-1,1-1 0,-1 1 0,1-1 0,0 0 0,-1 1 1,1-1-1,-1 0 0,1 0 0,-1 0 0,1 0 0,2-1 1,2 0 32,0 0 1,-1 0 0,1-1-1,0 0 1,-1 0 0,1 0 0,-1-1-1,0 0 1,0 0 0,9-7-1,-2 0-46,-2-1-1,0 0 0,0 0 1,-1-1-1,0 0 0,-1-1 1,11-21-1,-28 54-47,1 2 1,2-1-1,0 1 1,1 0-1,-4 43 0,9-64 40,0 0 0,0 0-1,0 0 1,0 0 0,1 0-1,-1 1 1,0-1 0,0 0 0,1 0-1,-1 0 1,1 0 0,-1 0-1,1 0 1,-1 0 0,1 0-1,0 0 1,-1 0 0,1 0-1,0-1 1,0 1 0,0 0-1,0 0 1,0-1 0,-1 1-1,1 0 1,0-1 0,1 1-1,-1-1 1,0 1 0,0-1-1,0 0 1,0 1 0,0-1-1,0 0 1,0 0 0,1 0-1,-1 0 1,0 0 0,0 0-1,0 0 1,0 0 0,0-1-1,3 1 1,1-1-165,0-1 0,0 1-1,0-1 1,0 1 0,0-1 0,0-1-1,-1 1 1,8-5 0,-3-1-1468,-1 0 0,1-1 0,-1 0 0,-1 0 0,1 0 1,-2-1-1,11-19 0,4-15-7348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9.706"/>
    </inkml:context>
    <inkml:brush xml:id="br0">
      <inkml:brushProperty name="width" value="0.025" units="cm"/>
      <inkml:brushProperty name="height" value="0.025" units="cm"/>
    </inkml:brush>
  </inkml:definitions>
  <inkml:trace contextRef="#ctx0" brushRef="#br0">176 0 17969,'0'0'7869,"-8"7"-6519,4-5-1258,0 1 1,1 0-1,-1 1 0,1-1 0,-1 0 0,1 1 0,0 0 0,0 0 0,1 0 0,-1 0 0,1 0 0,0 1 1,0-1-1,0 1 0,1-1 0,0 1 0,-1 0 0,2-1 0,-2 8 0,2 4-95,0-1 0,0 1 1,2 0-1,0-1 0,1 1 0,0-1 0,1 0 0,1 0 1,0 0-1,2-1 0,-1 0 0,1 0 0,1 0 0,19 23 0,-24-35-2176,-5-10 439,-11-13-1627,-66-48-4607,32 30 8384,3-2 4084,43 40-4195,0 0 1,0 0-1,-1 0 1,1 0-1,0 0 1,1 0-1,-1 0 0,0-1 1,0 1-1,0 0 1,1-1-1,-1 1 1,1 0-1,-1-1 1,1 1-1,-1-1 0,1 1 1,0-1-1,0 1 1,0-1-1,0-2 1,0 3-154,1 0 0,0 0 0,0 0 0,-1 0 0,1 0 0,0 0 0,0 1 0,0-1 0,0 0 1,0 0-1,0 1 0,0-1 0,0 0 0,0 1 0,0-1 0,0 1 0,1 0 0,-1-1 0,0 1 0,2-1 1,11-1 101,0 1 1,0 0 0,22 1 0,-22 1-79,39-1-40,16 0-1540,-25 0-3791,-26-3-634,-11-5-2333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0.049"/>
    </inkml:context>
    <inkml:brush xml:id="br0">
      <inkml:brushProperty name="width" value="0.025" units="cm"/>
      <inkml:brushProperty name="height" value="0.025" units="cm"/>
    </inkml:brush>
  </inkml:definitions>
  <inkml:trace contextRef="#ctx0" brushRef="#br0">1 1 20916,'0'0'8520,"55"-1"-9769,-20 1-3428,-5 0-5701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608"/>
    </inkml:context>
    <inkml:brush xml:id="br0">
      <inkml:brushProperty name="width" value="0.025" units="cm"/>
      <inkml:brushProperty name="height" value="0.025" units="cm"/>
    </inkml:brush>
  </inkml:definitions>
  <inkml:trace contextRef="#ctx0" brushRef="#br0">0 68 18449,'0'0'7335,"80"-38"-5861,-26 26-417,11 3-705,10 3-288,-1 3-96,-7 3-2402,-5 0-3812,-14 0-3491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2.137"/>
    </inkml:context>
    <inkml:brush xml:id="br0">
      <inkml:brushProperty name="width" value="0.025" units="cm"/>
      <inkml:brushProperty name="height" value="0.025" units="cm"/>
    </inkml:brush>
  </inkml:definitions>
  <inkml:trace contextRef="#ctx0" brushRef="#br0">47 158 12204,'0'0'12321,"-4"11"-12289,3-9-32,-28 73 30,26-66-24,1 1-1,-1-1 1,2 1-1,-1-1 1,1 1-1,1 0 1,0 12-1,0-21 21,1 0-1,-1 1 1,1-1-1,-1 0 1,1 0-1,0 0 1,-1 0-1,1 0 1,0 0-1,0 0 1,0 0 0,0-1-1,-1 1 1,1 0-1,0 0 1,1-1-1,-1 1 1,0 0-1,0-1 1,0 1-1,0-1 1,0 0-1,1 1 1,-1-1-1,0 0 1,0 0-1,0 0 1,1 1-1,-1-1 1,0-1-1,0 1 1,2 0-1,43-8 1877,-33 3-1649,0-1 0,-1 0-1,1-1 1,-1-1 0,-1 0 0,15-13-1,-18 15-116,-1 0 0,-1-1 0,1 0-1,-1 0 1,0 0 0,-1-1-1,0 0 1,0 0 0,0-1-1,4-12 1,-24 45 19,-6 21-171,18-38 12,1 1 0,0-1 0,1 1 0,0-1 1,-1 15-1,2-21 14,0 1 0,0-1 0,0 1 0,1-1 0,-1 1 0,0-1 0,1 1 0,-1-1 0,1 1 0,-1-1 0,1 1 0,0-1 0,0 0 0,-1 1 0,1-1 0,0 0-1,0 0 1,0 0 0,0 0 0,1 0 0,-1 0 0,0 0 0,0 0 0,1 0 0,-1 0 0,0 0 0,1-1 0,-1 1 0,1-1 0,-1 1 0,1-1 0,-1 0 0,1 1 0,-1-1 0,2 0 0,7 0 70,0 0-1,0-1 1,0 0 0,0 0-1,0-1 1,0-1 0,-1 0-1,1 0 1,-1-1-1,0 0 1,17-10 0,-21 11-49,1 0 1,-1 0 0,-1-1 0,1 0 0,0 1-1,-1-2 1,0 1 0,0-1 0,0 1 0,-1-1-1,1 0 1,-1 0 0,0 0 0,-1-1-1,1 1 1,-1-1 0,0 0 0,0 1 0,-1-1-1,0 0 1,1-8 0,-2 13-32,0 1 0,0-1 0,0 1 0,0 0 0,0-1 0,0 1 0,0-1 0,0 1 0,0-1 0,0 1 0,0 0 0,0-1 0,-1 1 0,1-1 0,0 1 0,0 0 0,0-1 0,-1 1 0,1 0 0,0-1 0,0 1 0,-1 0 0,1-1 0,0 1 0,-1 0 0,1 0 0,0-1 0,-1 1 0,1 0 0,0 0 0,-1 0 0,1-1 0,-1 1 0,0 0 0,-16 5 0,-12 19 0,26-20 0,4-4 0,0 0 0,1-1 0,-1 1 0,0 0 0,0 0 0,0 0 0,1 0 0,-1 0 0,0 0 0,0 0 0,1 0 0,-1 1 0,0-1 0,0 0 0,0 1 0,0-1 0,1 1 0,-1-1 0,0 1 0,0-1 0,0 1 0,0 0 0,0 0 0,0 0 0,1 1 0,15 6 0,-13-8 0,14 1 0,0-2 0,-1 0 0,1-1 0,17-5 0,-32 7 0,0-1 0,0 1 0,0-1 0,0 0 0,0 0 0,0-1 0,0 1 0,0-1 0,0 1 0,-1-1 0,1 0 0,-1 0 0,1 0 0,-1 0 0,0 0 0,0-1 0,0 1 0,0-1 0,0 1 0,-1-1 0,1 0 0,-1 0 0,0 0 0,1 1 0,-1-1 0,0-1 0,-1 1 0,1 0 0,-1 0 0,1-4 0,-1 7 0,0-1 0,0 1 0,-1 0 0,1-1 0,0 1 0,0 0 0,0-1 0,-1 1 0,1 0 0,0 0 0,0-1 0,-1 1 0,1 0 0,0 0 0,0-1 0,-1 1 0,1 0 0,0 0 0,-1 0 0,1 0 0,0 0 0,-1-1 0,1 1 0,0 0 0,-1 0 0,1 0 0,0 0 0,-1 0 0,1 0 0,0 0 0,-1 0 0,1 0 0,0 0 0,-1 0 0,1 1 0,0-1 0,-1 0 0,1 0 0,0 0 0,-1 0 0,1 0 0,0 1 0,-1-1 0,1 0 0,0 0 0,0 0 0,-1 1 0,-17 10 0,5 1 0,1 1 0,1 0 0,0 0 0,-12 20 0,20-29 0,0 0 0,1 0 0,-1 1 0,1-1 0,0 1 0,1-1 0,-1 1 0,1 0 0,0-1 0,0 1 0,0 0 0,0 0 0,1 0 0,0 0 0,0 0 0,1 0 0,-1-1 0,1 1 0,0 0 0,2 6 0,-1-8 0,1 0 0,-1-1 0,1 0 0,-1 1 0,1-1 0,-1 0 0,1 0 0,0 0 0,0-1 0,0 1 0,0-1 0,1 1 0,-1-1 0,0 0 0,0 0 0,1-1 0,-1 1 0,1-1 0,-1 0 0,0 1 0,6-2 0,3 1 0,0 0 0,1-1 0,-1 0 0,23-7 0,-17 1 0,-1-1 0,0 0 0,0-2 0,-1 0 0,0-1 0,-1 0 0,0-1 0,-1-1 0,-1 0 0,0-1 0,0-1 0,-2 0 0,0 0 0,0-1 0,-2-1 0,0 1 0,0-1 0,-2-1 0,0 0 0,5-25 0,-11 42 0,-1-1 0,1 0 0,-1 0 0,0 1 0,0-1 0,0 0 0,0 1 0,0-1 0,0 0 0,0 0 0,-1 1 0,1-1 0,0 0 0,-1 1 0,0-3 0,0 4 0,1 0 0,-1-1 0,1 1 0,0 0 0,-1-1 0,1 1 0,-1 0 0,1 0 0,-1 0 0,1-1 0,-1 1 0,1 0 0,-1 0 0,0 0 0,1 0 0,-1 0 0,1 0 0,-1 0 0,1 0 0,-1 0 0,1 0 0,-1 0 0,1 0 0,-1 1 0,1-1 0,-1 0 0,1 0 0,-1 0 0,0 1 0,-5 3 0,0 0 0,0 0 0,1 0 0,0 1 0,-9 8 0,-3 6 0,-11 11 0,-29 40 0,51-62 0,0 1 0,1 0 0,0 0 0,0 0 0,1 1 0,0-1 0,1 1 0,0 0 0,0 0 0,0 12 0,2-20 0,1 0 0,0-1 0,0 1 0,1 0 0,-1 0 0,0-1 0,0 1 0,1 0 0,-1 0 0,1-1 0,0 1 0,-1-1 0,1 1 0,0 0 0,0-1 0,0 1 0,0-1 0,0 0 0,0 1 0,1-1 0,-1 0 0,3 2 0,0 0 0,0-1 0,0 0 0,1 0 0,-1 0 0,1-1 0,-1 0 0,1 0 0,7 1 0,7 0 0,1-1 0,-1-1 0,26-4 0,-35 3-243,0-1 0,-1-1 0,1 0 0,-1 0 1,1-1-1,-1-1 0,17-9 0,-22 11 117,1 1 0,-1-1 1,0-1-1,0 1 0,0 0 0,0-1 1,-1 0-1,0 0 0,1 0 0,-1 0 1,-1 0-1,1-1 0,0 1 0,-1-1 1,0 0-1,0 1 0,1-7 0,-3 10 78,0 1 0,0-1-1,0 1 1,0-1-1,0 1 1,1 0 0,-1-1-1,0 1 1,0-1 0,-1 1-1,1-1 1,0 1-1,0 0 1,0-1 0,0 1-1,0-1 1,0 1 0,-1 0-1,1-1 1,0 1 0,0-1-1,0 1 1,-1 0-1,1-1 1,0 1 0,-1 0-1,1-1 1,0 1 0,-1 0-1,1 0 1,0-1-1,-1 1 1,1 0 0,-1 0-1,1 0 1,0-1 0,-1 1-1,0 0 1,-22 5-857,-16 18 515,35-21 382,1 1 0,-1 0 1,1 0-1,0 0 1,1 1-1,-1-1 0,0 0 1,1 1-1,0 0 0,0 0 1,0 0-1,0 0 1,-1 5 661,37-9-9868,-5-6 3182,2-17 11088,-9 3-3664,6-4-988,-15 12 1769,0-2 1,-2 1-1,15-22 1,-2-3-1017,-10 17-352,-9 14-609,0 0 0,0 0 0,-1 0 0,0-1 0,0 0 0,0 0 0,-1 0 0,-1 0 0,1 0 0,-1 0 0,-1-1 0,2-14 0,-6 22-196,0 1 0,0-1 1,0 1-1,0 0 1,0 0-1,0 0 0,0 0 1,0 0-1,0 1 0,0 0 1,1-1-1,-1 1 0,0 0 1,-4 2-1,-13 13 112,1 1-1,0 0 1,1 2 0,1 0-1,1 1 1,1 0-1,1 1 1,0 1 0,2 0-1,-19 48 1,25-20 630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2.603"/>
    </inkml:context>
    <inkml:brush xml:id="br0">
      <inkml:brushProperty name="width" value="0.025" units="cm"/>
      <inkml:brushProperty name="height" value="0.025" units="cm"/>
    </inkml:brush>
  </inkml:definitions>
  <inkml:trace contextRef="#ctx0" brushRef="#br0">0 10 3267,'0'-4'-897,"8"-1"-1217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3.479"/>
    </inkml:context>
    <inkml:brush xml:id="br0">
      <inkml:brushProperty name="width" value="0.025" units="cm"/>
      <inkml:brushProperty name="height" value="0.025" units="cm"/>
    </inkml:brush>
  </inkml:definitions>
  <inkml:trace contextRef="#ctx0" brushRef="#br0">176 201 12043,'0'0'12455,"-9"-4"-11446,7 2-971,-1 1 0,0-1-1,0 1 1,0-1 0,-1 1 0,1 0 0,0 0 0,0 0-1,-1 0 1,1 1 0,0 0 0,-1-1 0,1 1 0,-1 0 0,1 1-1,0-1 1,-1 1 0,1-1 0,0 1 0,-1 0 0,1 0 0,0 0-1,0 1 1,0-1 0,0 1 0,0 0 0,0 0 0,0 0 0,1 0-1,-1 0 1,1 0 0,-4 5 0,-3 2 148,0 1 0,0 1 0,-9 16 1,15-24-118,1 0 0,0 1 0,1-1 1,-1 1-1,1 0 0,0 0 0,-1-1 1,2 1-1,-1 0 0,0 0 0,1 0 1,0 0-1,0 0 0,0 0 0,0 0 1,1 4-1,0-6-55,0-1 0,0 0-1,0 1 1,0-1 0,0 1 0,0-1 0,0 0 0,0 0 0,1 0 0,-1 0 0,0 0-1,1 0 1,-1 0 0,1 0 0,-1 0 0,1-1 0,0 1 0,-1-1 0,1 1-1,0-1 1,-1 0 0,1 1 0,3-1 0,48 2 293,-41-3-210,7 1-31,-1-1 0,1-2 0,-1 0 0,0 0 0,0-2 0,0 0 0,0-1 0,-1-1 1,0-1-1,-1 0 0,1-1 0,25-20 0,-32 22 25,0-2 0,-1 1-1,1-1 1,-2 0 0,1-1 0,-2 0-1,1-1 1,-1 1 0,-1-2 0,0 1-1,0 0 1,-1-1 0,-1 0 0,0 0-1,0-1 1,-2 1 0,1-1 0,-1 1-1,0-18 1,-2 28-100,0 1 0,0-1 0,0 0 0,-1 1 0,1-1 0,0 1 0,-1-1 0,1 0 0,-1 1 0,1-1 0,-1 1 0,0-1 0,1 1 0,-1-1 0,0 1 0,0 0 0,0 0 0,0-1-1,0 1 1,-1 0 0,1 0 0,0 0 0,0 0 0,-1 0 0,1 0 0,-1 0 0,1 1 0,-1-1 0,1 0 0,-1 1 0,1-1 0,-1 1 0,1 0 0,-1-1 0,0 1 0,1 0 0,-1 0 0,0 0 0,-2 1 0,-1-1-33,0 1 1,0-1-1,0 1 0,0 1 1,0-1-1,0 1 1,0 0-1,1 0 0,-1 0 1,1 1-1,0-1 0,-6 5 1,2 1 27,-1-1 1,1 2 0,1-1-1,0 1 1,0 0 0,1 1-1,0 0 1,0 0 0,1 0-1,1 0 1,-1 1 0,2 0-1,0 0 1,0 0 0,-2 19-1,5-28 20,0 0-1,0 0 0,1-1 1,-1 1-1,0 0 0,1-1 1,-1 1-1,1 0 0,0-1 1,-1 1-1,1-1 0,0 1 1,0-1-1,0 1 0,0-1 1,0 0-1,0 1 0,1-1 1,-1 0-1,0 0 0,1 0 1,-1 0-1,0 0 1,1 0-1,0 0 0,-1-1 1,1 1-1,-1 0 0,1-1 1,0 0-1,1 1 0,10 2-187,0-1 0,0-1 0,20 1 0,-24-3-514,-1 2 1,1-1-1,-1 1 0,14 3 0,-21-3 666,0-1 0,-1 1 0,1-1-1,0 1 1,0 0 0,0-1-1,-1 1 1,1 0 0,0 0 0,-1-1-1,1 1 1,0 0 0,-1 0-1,1 0 1,-1 0 0,1 0-1,-1 0 1,0 0 0,1 0 0,-1 0-1,0 0 1,0 0 0,0 0-1,0 0 1,0 0 0,0 0-1,0 1 1,-6 37 46,1-1-91,6-37 79,0 0-1,0 0 1,0 0-1,0 0 1,1 0 0,-1-1-1,0 1 1,1 0-1,-1-1 1,0 1 0,1-1-1,-1 1 1,1-1 0,-1 0-1,0 0 1,1 0-1,-1 1 1,1-1 0,-1-1-1,1 1 1,2 0-1,35-5 292,-32 3-280,1-1 0,-1 0 0,0 0 1,0-1-1,-1 0 0,1 0 0,-1 0 0,0-1 1,8-8-1,-10 9 32,0 1 1,-1-1-1,0 0 1,0 0 0,0 0-1,0 0 1,-1 0-1,0-1 1,0 1-1,0-1 1,0 0-1,0 1 1,-1-1-1,0 0 1,1-8 0,-3 12-24,1 0 1,0 0-1,0 0 1,0 0-1,-1 0 1,1 0-1,0 1 0,-1-1 1,1 0-1,-1 0 1,1 0-1,-1 0 1,0 1-1,1-1 1,-1 0-1,0 0 1,1 1-1,-1-1 1,0 1-1,0-1 1,1 1-1,-1-1 1,0 1-1,0-1 1,0 1-1,0-1 1,0 1-1,0 0 1,0 0-1,0 0 1,0-1-1,0 1 1,0 0-1,0 0 1,0 0-1,0 1 1,0-1-1,0 0 1,0 0-1,0 0 1,1 1-1,-1-1 1,0 0-1,-2 2 1,-1-1-10,0 0-1,0 0 1,0 1 0,0-1-1,0 1 1,0 0 0,0 0-1,1 1 1,-5 3 0,6-5 3,1 0 1,-1 0 0,1 0-1,0 1 1,-1-1-1,1 1 1,0-1 0,0 1-1,0-1 1,0 1-1,0 0 1,0-1 0,1 1-1,-1 0 1,1 0-1,-1-1 1,1 1 0,-1 0-1,1 0 1,0 0-1,0 0 1,0 0 0,0-1-1,0 1 1,0 0 0,1 0-1,-1 0 1,2 2-1,0-2-5,0 1 0,0-1 0,1 0 0,-1 0 0,1 0 0,0 0 0,0-1 0,-1 1 0,1-1 0,0 1 0,0-1 0,0 0 0,1 0 0,-1-1 0,5 1 0,26 7 23,0 2-1,62 25 1,-93-84 3311,-3 31-3457,-1 7-190,1 0 1,0 0-1,1 0 1,2-14 0,-2 23 224,-1 0 1,0 0-1,1 0 1,0 0 0,-1 1-1,1-1 1,0 0-1,0 1 1,0-1 0,0 0-1,0 1 1,0-1 0,0 1-1,1 0 1,-1-1-1,0 1 1,1 0 0,-1 0-1,1 0 1,0 0-1,-1 0 1,1 0 0,0 0-1,-1 0 1,1 1 0,0-1-1,0 1 1,0-1-1,0 1 1,-1 0 0,4 0-1,61 0-9715,-24 0-615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037"/>
    </inkml:context>
    <inkml:brush xml:id="br0">
      <inkml:brushProperty name="width" value="0.025" units="cm"/>
      <inkml:brushProperty name="height" value="0.025" units="cm"/>
    </inkml:brush>
  </inkml:definitions>
  <inkml:trace contextRef="#ctx0" brushRef="#br0">0 3 18514,'4'8'8643,"12"50"-7176,-10-1-589,-4 101-1,-2-90-742,0-68-128,0 0 0,0 1 0,0-1 0,0 0 0,0 1 0,0-1 0,0 0 0,0 1-1,0-1 1,0 0 0,0 1 0,1-1 0,-1 0 0,0 0 0,0 1 0,0-1 0,1 0 0,-1 1 0,0-1 0,0 0 0,1 0-1,-1 0 1,0 1 0,1-1 0,-1 0 0,0 0 0,0 0 0,1 0 0,-1 1 0,0-1 0,1 0 0,-1 0 0,0 0-1,1 0 1,-1 0 0,1 0 0,-1 0 0,0 0 0,1 0 0,-1 0 0,0 0 0,1 0 0,-1 0 0,0 0 0,1-1 0,-1 1-1,0 0 1,1 0 0,-1 0 0,0 0 0,0-1 0,1 1 0,-1 0 0,0 0 0,0-1 0,1 1 0,-1 0 0,0 0-1,0-1 1,1 1 0,18-16 836,23-34-428,53-81 0,-3 1-257,-87 125-147,-4 2-51,1 1 0,0 0-1,0 0 1,-1 0 0,1 0-1,1 0 1,-1 0 0,0 0-1,0 1 1,4-2 0,-18 25-12644,-6-7 560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364"/>
    </inkml:context>
    <inkml:brush xml:id="br0">
      <inkml:brushProperty name="width" value="0.025" units="cm"/>
      <inkml:brushProperty name="height" value="0.025" units="cm"/>
    </inkml:brush>
  </inkml:definitions>
  <inkml:trace contextRef="#ctx0" brushRef="#br0">1 1 7239,'0'0'18481,"52"51"-17071,-27-38-1058,8-3-128,1-3-256,4-3-1954,0-3-672,-4-1-930,-3 0-1216,-4-10-417,-3-3-865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693"/>
    </inkml:context>
    <inkml:brush xml:id="br0">
      <inkml:brushProperty name="width" value="0.025" units="cm"/>
      <inkml:brushProperty name="height" value="0.025" units="cm"/>
    </inkml:brush>
  </inkml:definitions>
  <inkml:trace contextRef="#ctx0" brushRef="#br0">113 2 2819,'0'0'17659,"-9"-1"-15956,3 1-1508,0 0 0,0 0 0,-1 0 0,1 1 0,0 0 0,0 0 0,-9 4 0,13-4-147,-1 0 1,0 0-1,1 0 1,-1 1-1,0-1 1,1 1-1,0 0 1,-1-1-1,1 1 1,0 0-1,0 0 1,0 1-1,0-1 1,0 0-1,1 1 1,-1-1-1,1 1 1,-1 0-1,1-1 1,0 1-1,-1 5 0,2-8-43,0 1-1,0 0 0,1-1 0,-1 1 0,0 0 0,1-1 0,-1 1 0,1-1 0,-1 1 0,0-1 0,1 1 0,-1-1 0,1 1 1,0-1-1,-1 1 0,1-1 0,-1 0 0,1 1 0,0-1 0,-1 0 0,1 1 0,0-1 0,-1 0 0,1 0 0,0 0 0,-1 0 1,1 0-1,0 0 0,-1 0 0,1 0 0,0 0 0,0 0 0,-1 0 0,2 0 0,34-1 168,-30 0-134,79-11-297,-61 7-1859,1 1-1,29 0 1,-53 4 2016,-1 0 0,1 0 0,0 0 0,-1 0 0,1 0 0,0 0 0,-1 0 0,1 0 0,0 0 0,-1 0 0,1 1 0,0-1 0,-1 0 0,1 1 0,-1-1 0,1 0 0,-1 1 1,1-1-1,0 0 0,-1 1 0,0-1 0,1 1 0,-1-1 0,1 1 0,-1-1 0,1 1 0,-1 0 0,0-1 0,0 1 0,1-1 0,-1 1 0,0 0 0,0-1 0,1 1 0,-1 0 0,0-1 1,0 1-1,0 0 0,0-1 0,0 1 0,0 0 0,0-1 0,-1 2 0,1-1-107,0 0 1,0-1-1,0 1 0,0 0 1,0 0-1,0 0 0,0-1 1,0 1-1,1 0 0,-1 0 1,0-1-1,0 1 0,1 0 1,-1 0-1,0-1 0,1 1 1,-1 0-1,1-1 0,-1 1 1,1 0-1,-1-1 0,1 1 1,-1-1-1,1 1 0,0-1 1,-1 1-1,1-1 0,0 1 1,-1-1-1,2 1 0,11 1-4531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035"/>
    </inkml:context>
    <inkml:brush xml:id="br0">
      <inkml:brushProperty name="width" value="0.025" units="cm"/>
      <inkml:brushProperty name="height" value="0.025" units="cm"/>
    </inkml:brush>
  </inkml:definitions>
  <inkml:trace contextRef="#ctx0" brushRef="#br0">178 0 8040,'0'0'7436,"-12"2"-4132,-5 0-2737,0 0 1,1 1-1,-1 1 0,1 1 0,0 1 0,0 0 0,1 0 0,-20 13 0,34-14-254,10-3-119,11-1 82,-19-1-253,47-2-45,-33 0-803,-1 1-1,0 1 1,1 0 0,-1 1 0,1 0-1,-1 1 1,0 1 0,0 0 0,15 5 0,-28-7 893,0 0 0,1 0 1,-1 0-1,0 0 0,1 0 1,-1 0-1,0 0 0,0 0 1,0 0-1,0 1 0,0-1 1,0 0-1,0 1 0,-1-1 1,1 1-1,0-1 1,-1 1-1,1-1 0,-1 1 1,0-1-1,1 1 0,-1 0 1,0-1-1,0 1 0,0-1 1,0 1-1,0 0 0,0-1 1,-1 1-1,1-1 0,0 1 1,-1-1-1,1 1 1,-1-1-1,0 1 0,0-1 1,1 1-1,-1-1 0,0 0 1,-2 3-1,-4 6 726,0 0 0,-1-1 0,-16 16 0,24-25-793,-7 7 583,4-4-130,0 1 1,0-1 0,0 0-1,-1 0 1,1 0 0,-1 0-1,0-1 1,0 1 0,0-1-1,0 0 1,0 0 0,0 0-1,-1-1 1,-8 2 0,13-3-556,-1 0 1,1 0-1,-1-1 1,1 1-1,-1 0 1,1-1-1,0 1 1,-1 0-1,1-1 1,-1 1-1,1-1 1,0 1-1,-1 0 1,1-1-1,0 1 1,0-1-1,-1 1 1,1-1-1,0 1 0,0-1 1,0 1-1,0-1 1,0 1-1,-1-1 1,1 1-1,0-1 1,0 1-1,0-1 1,0 0-1,0 1 1,1-1-1,-1 1 1,0-1-1,0 1 1,1-2-1,4-20-4966,11-3-1873,7-3-3582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376"/>
    </inkml:context>
    <inkml:brush xml:id="br0">
      <inkml:brushProperty name="width" value="0.025" units="cm"/>
      <inkml:brushProperty name="height" value="0.025" units="cm"/>
    </inkml:brush>
  </inkml:definitions>
  <inkml:trace contextRef="#ctx0" brushRef="#br0">192 0 17296,'0'0'2611,"-9"7"-551,0 0-1669,0 0 0,0 1 0,1-1-1,0 2 1,0-1 0,1 1-1,0 1 1,1-1 0,0 1-1,1 0 1,-1 1 0,2-1 0,0 1-1,0 0 1,-3 17 0,6-19-359,1 0-1,0 0 1,1 1 0,0-1 0,1 0 0,0 0 0,0 0 0,1 0 0,0 0-1,0-1 1,1 1 0,0-1 0,1 0 0,-1 0 0,10 10 0,13 27-1001,-35-47-2239,-29-21 2903,15 5 282,4 5 253,2-1 0,-1 0 0,-13-18 0,30 32-209,-1 0-1,1 0 1,0 0 0,0 0 0,0 0 0,0-1-1,0 1 1,0 0 0,0 0 0,-1 0 0,1 0 0,0-1-1,0 1 1,0 0 0,0 0 0,0 0 0,0 0-1,0-1 1,0 1 0,0 0 0,0 0 0,0 0-1,0-1 1,0 1 0,0 0 0,0 0 0,0 0 0,0-1-1,1 1 1,-1 0 0,0 0 0,0 0 0,0 0-1,0 0 1,0-1 0,0 1 0,0 0 0,1 0-1,-1 0 1,0 0 0,0 0 0,0-1 0,0 1 0,0 0-1,1 0 1,-1 0 0,0 0 0,0 0 0,0 0-1,1 0 1,-1 0 0,17-3 120,21 5-451,25 9-1147,-3-1-1696,2-5-3742,-11-5-4486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733"/>
    </inkml:context>
    <inkml:brush xml:id="br0">
      <inkml:brushProperty name="width" value="0.025" units="cm"/>
      <inkml:brushProperty name="height" value="0.025" units="cm"/>
    </inkml:brush>
  </inkml:definitions>
  <inkml:trace contextRef="#ctx0" brushRef="#br0">133 1 16335,'-9'0'3663,"1"0"-3097,0 1 0,-1 0 0,1 0 1,0 1-1,0 0 0,0 1 0,-9 4 1,14-6-370,0 0 1,0 0 0,0 1 0,0 0 0,0-1 0,1 1-1,-1 0 1,1 0 0,-1 1 0,1-1 0,0 0-1,0 1 1,0-1 0,0 1 0,1 0 0,-1 0-1,1 0 1,-1 0 0,1 0 0,0 0 0,0 0-1,0 0 1,1 0 0,-1 0 0,0 4 0,2-6-188,-1 0 0,0 0 0,0 0 0,1 0 0,-1 0 0,0 0 0,1 0 0,-1 0 0,1 0 0,-1 0 0,1 0 0,0 0 0,-1 0 1,1 0-1,0-1 0,0 1 0,0 0 0,-1-1 0,1 1 0,0 0 0,0-1 0,0 1 0,0-1 0,0 0 0,0 1 0,0-1 0,0 0 0,0 1 0,0-1 0,0 0 0,0 0 0,2 0 1,42 2 159,-35-3-160,3 0-82,0-1-1,0 0 1,0-1-1,-1-1 1,1 0-1,-1 0 1,0-1 0,12-7-1,-8 4-31,0 0 0,1 2 0,21-6 1,-37 12 99,0 1 1,-1-1-1,1 1 1,0-1 0,-1 1-1,1-1 1,-1 1-1,1-1 1,-1 1 0,1-1-1,-1 1 1,1-1 0,-1 1-1,0 0 1,1-1-1,-1 1 1,0 0 0,0 0-1,1-1 1,-1 1-1,0 0 1,0 0 0,0-1-1,0 1 1,0 0 0,0 0-1,0-1 1,0 1-1,0 0 1,0 0 0,0-1-1,-1 2 1,-1 39 424,1-28-255,2-12-150,-1 0 1,1-1-1,0 1 0,-1-1 1,1 1-1,0-1 1,0 1-1,-1-1 1,1 1-1,0-1 1,0 0-1,0 1 1,0-1-1,0 0 1,-1 0-1,1 0 0,0 0 1,0 0-1,0 0 1,0 0-1,0 0 1,0 0-1,0 0 1,-1 0-1,1 0 1,0-1-1,1 1 0,29-7 175,40-26-2129,-6-11-4890,-30 14 534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6.059"/>
    </inkml:context>
    <inkml:brush xml:id="br0">
      <inkml:brushProperty name="width" value="0.025" units="cm"/>
      <inkml:brushProperty name="height" value="0.025" units="cm"/>
    </inkml:brush>
  </inkml:definitions>
  <inkml:trace contextRef="#ctx0" brushRef="#br0">31 1 7687,'0'0'13143,"1"10"-12363,-1 12-36,0-1 0,-1 1 0,-1 0 0,-10 39 1,9-49-127,0-5-302,1 0 1,0-1-1,0 1 1,0 0-1,1 0 1,0 1-1,1-1 1,0 0-1,0 0 1,2 11 0,-2-17-302,0-1 0,1 1 0,-1-1 1,0 0-1,1 1 0,-1-1 0,0 1 1,1-1-1,-1 0 0,1 1 1,-1-1-1,1 0 0,-1 0 0,1 1 1,-1-1-1,1 0 0,-1 0 1,1 0-1,-1 0 0,1 0 0,0 0 1,-1 1-1,1-1 0,-1 0 1,1-1-1,-1 1 0,1 0 0,-1 0 1,1 0-1,-1 0 0,1 0 1,-1 0-1,1-1 0,-1 1 0,1 0 1,-1 0-1,1-1 0,-1 1 1,1 0-1,-1-1 0,1 1 0,-1-1 1,0 1-1,1-1 0,18-18 232,-19 17-183,1 0 1,0 0-1,-1 0 1,1-1 0,-1 1-1,0 0 1,1-1-1,-1 1 1,0 0-1,-1-1 1,1 1 0,0 0-1,-1 0 1,1-1-1,-1 1 1,0 0-1,1 0 1,-1 0 0,0 0-1,-1 0 1,1 0-1,0 0 1,0 0-1,-1 0 1,-2-3 0,-4-6-84,52 30-542,-29-12 582,1-1-1,-1-1 0,1-1 0,0 0 0,0-1 1,32 2-1,-42-5-9,1 1 0,-1-1 0,1 0 0,-1-1 0,1 1 0,-1-1 0,1-1 1,-1 1-1,1-1 0,-1 0 0,0 0 0,0-1 0,0 0 0,0 0 0,-1 0 0,1-1 0,-1 0 0,0 0 0,9-9 0,-13 12 18,0 1 0,-1-1 0,1 0 0,0 0 0,0-1 0,-1 1 0,1 0 0,-1 0 0,1 0 0,-1 0 0,1-1 0,-1 1 0,0 0 0,1 0 0,-1-1 0,0 1 0,0 0 1,0 0-1,0-1 0,0 1 0,0 0 0,-1-3 0,0 3-18,0 0 1,1 0 0,-1 1 0,0-1 0,0 0-1,0 0 1,0 0 0,0 1 0,0-1 0,0 1-1,0-1 1,0 1 0,0-1 0,0 1 0,0-1-1,-1 1 1,1 0 0,0 0 0,-2-1 0,-2 1-20,0 0 0,0 0 0,-1 0 0,1 0 0,0 1 1,0 0-1,0 0 0,0 0 0,0 0 0,-5 3 0,7-2 14,-1 0 0,1 1-1,0-1 1,0 0-1,0 1 1,1 0 0,-1 0-1,1 0 1,-1 0 0,1 0-1,0 1 1,-3 5 0,5-8-5,-1 0 0,1 0 0,0 0 0,-1 0 0,1 0 0,0 1 0,0-1 0,-1 0 1,1 0-1,0 0 0,0 0 0,0 1 0,1-1 0,-1 0 0,0 0 0,0 0 0,1 0 0,-1 0 0,0 0 1,1 0-1,-1 0 0,1 0 0,-1 0 0,1 0 0,0 0 0,-1 0 0,1 0 0,0 0 0,0 0 1,0 0-1,0-1 0,0 1 0,0 0 0,0-1 0,0 1 0,0-1 0,0 1 0,0-1 0,0 1 1,0-1-1,0 0 0,0 0 0,0 1 0,3-1 0,19 3-244,1-1 0,0-2 0,0 0 0,-1-1 0,1-2 0,0 0 0,-1-1 1,30-11-1,14 0-48,-66 16 317,-1-1 0,0 0 1,0 1-1,1-1 0,-1 0 0,0 1 0,0-1 1,0 0-1,0 1 0,0-1 0,1 1 1,-1-1-1,0 0 0,0 1 0,0-1 0,0 0 1,0 1-1,0-1 0,0 1 0,0-1 0,0 0 1,0 1-1,-1-1 0,1 0 0,0 1 0,0-1 1,0 1-1,0-1 0,-1 0 0,1 1 0,0-1 1,0 0-1,0 0 0,-1 1 0,1-1 1,0 0-1,-1 1 0,1-1 0,0 0 0,-1 0 1,-10 19 537,8-15-485,0 0 1,1 0-1,-1 1 1,1-1-1,0 1 0,0 0 1,1 0-1,-1-1 1,1 1-1,-1 8 1,2-12-91,0 0 1,1 1-1,-1-1 1,0 1 0,0-1-1,1 0 1,-1 1 0,1-1-1,-1 0 1,1 1 0,0-1-1,-1 0 1,1 0-1,0 0 1,0 0 0,0 0-1,0 0 1,0 0 0,0 0-1,0 0 1,0 0 0,0 0-1,1 0 1,-1-1-1,0 1 1,0-1 0,1 1-1,-1-1 1,0 1 0,1-1-1,-1 0 1,1 1 0,-1-1-1,0 0 1,1 0-1,-1 0 1,1 0 0,-1-1-1,3 1 1,4 0-947,21-2-8245,-8-9-5724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937"/>
    </inkml:context>
    <inkml:brush xml:id="br0">
      <inkml:brushProperty name="width" value="0.025" units="cm"/>
      <inkml:brushProperty name="height" value="0.025" units="cm"/>
    </inkml:brush>
  </inkml:definitions>
  <inkml:trace contextRef="#ctx0" brushRef="#br0">98 1 19859,'0'0'6021,"-23"58"-5028,14-28-64,-3 5-352,5 1-385,-2 2-160,2-2-96,2 0-833,0-6-1217,3-5-256,-1-8-64,3-12-417</inkml:trace>
  <inkml:trace contextRef="#ctx0" brushRef="#br0" timeOffset="1">1 171 12107,'0'0'15920,"68"-33"-15888,-29 33-64,8 0-1666,3 0-2338,-2 0-1633,-3 0-1570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6.930"/>
    </inkml:context>
    <inkml:brush xml:id="br0">
      <inkml:brushProperty name="width" value="0.025" units="cm"/>
      <inkml:brushProperty name="height" value="0.025" units="cm"/>
    </inkml:brush>
  </inkml:definitions>
  <inkml:trace contextRef="#ctx0" brushRef="#br0">72 102 10698,'0'-9'3070,"0"-38"885,0 8 2953,-11 42-4788,5 4-2062,0 0-1,1 0 1,0 1 0,1 0 0,0 0 0,0 0 0,0 0 0,1 0 0,-3 15 0,2-5 74,0-1 0,2 0-1,0 1 1,1 17 0,1-33-105,0 1-1,0-1 1,0 0-1,0 0 1,1 1-1,-1-1 1,1 0-1,-1 0 1,1 0-1,0 1 1,0-1-1,0 0 1,0 0-1,0 0 1,1-1-1,-1 1 1,1 0-1,-1 0 1,1-1-1,-1 1 1,4 2 0,-2-3 50,0 1 1,1-1-1,-1 1 1,1-1 0,-1 0-1,1-1 1,-1 1-1,1 0 1,0-1 0,-1 0-1,1 0 1,5 0-1,1-1 145,0-1 0,1 0-1,-1-1 1,0 0 0,0 0 0,0-1-1,-1 0 1,16-10 0,-12 6-148,-1 0 0,0-1 1,-1-1-1,0 0 1,-1-1-1,0 0 0,0 0 1,-1-1-1,-1 0 1,0-1-1,0 0 0,-2 0 1,1 0-1,-2-1 1,7-24-1,-12 25-146,-5 20-163,5-7 211,-7 20-48,0 1 1,2 1-1,0-1 0,2 1 1,0 0-1,1 37 0,1-56 82,1 0 0,0 0 0,0 0 0,0-1 0,1 1 0,-1 0 0,1 0 0,-1 0-1,1 0 1,0-1 0,0 1 0,0 0 0,1-1 0,-1 1 0,0-1 0,1 1 0,0-1 0,-1 0 0,1 0-1,0 0 1,0 0 0,1 0 0,-1 0 0,0 0 0,0-1 0,1 1 0,-1-1 0,1 1 0,0-1 0,-1 0 0,1 0-1,0 0 1,0-1 0,-1 1 0,1-1 0,0 1 0,0-1 0,0 0 0,0 0 0,-1 0 0,5-1 0,2 0 24,1-1 1,-1 0 0,1 0-1,-1-1 1,0 0 0,0 0-1,0-1 1,0-1 0,0 1 0,-1-1-1,10-8 1,-12 8-35,1-1 0,-1 0 0,0-1 0,0 1 0,-1-1 0,0 0 0,0-1 0,-1 1 0,0-1 0,0 0 0,-1 0 0,1 0 0,-2 0 0,1-1 0,-2 1 0,1-1 0,-1 1 0,0-1 0,0 0 0,-1 1 0,-2-14 0,2 19-333,-1 0 0,1 1 1,-1-1-1,0 0 0,0 1 0,0-1 1,0 1-1,0-1 0,-1 1 0,1 0 1,-1-1-1,0 1 0,1 0 0,-4-2 1,4 3 48,0 0 0,0 0 0,0 0 0,0 0 1,0 1-1,-1-1 0,1 0 0,0 1 0,0-1 0,-1 1 1,1 0-1,0-1 0,-1 1 0,1 0 0,-1 0 0,1-1 1,0 1-1,-1 0 0,1 1 0,-1-1 0,1 0 1,0 0-1,-1 1 0,1-1 0,0 0 0,-1 1 0,1-1 1,0 1-1,-2 1 0,-13 16-7446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7.305"/>
    </inkml:context>
    <inkml:brush xml:id="br0">
      <inkml:brushProperty name="width" value="0.025" units="cm"/>
      <inkml:brushProperty name="height" value="0.025" units="cm"/>
    </inkml:brush>
  </inkml:definitions>
  <inkml:trace contextRef="#ctx0" brushRef="#br0">120 19 18962,'0'0'7196,"-8"-4"-6646,6 2-540,0 0-1,-1 1 1,1 0 0,0-1 0,-1 1-1,1 0 1,-1 0 0,1 0 0,-1 0-1,0 1 1,1-1 0,-1 1 0,0-1-1,0 1 1,1 0 0,-1 0 0,0 0-1,1 1 1,-1-1 0,0 1 0,1-1-1,-1 1 1,0 0 0,1 0-1,-1 0 1,1 0 0,-1 0 0,1 1-1,0-1 1,0 1 0,-1 0 0,1-1-1,0 1 1,1 0 0,-1 0 0,0 1-1,0-1 1,1 0 0,-2 3 0,1-3 67,1-1 0,-1 1 1,1 0-1,0 0 0,0 0 1,0 0-1,0 0 1,0 0-1,0 0 0,0 0 1,1 0-1,-1 0 0,1 0 1,-1 1-1,1-1 1,0 0-1,0 0 0,0 1 1,0-1-1,1 3 0,0-4-4,0 0-1,-1 0 1,1 0-1,0 0 1,0 0-1,1 0 1,-1 0-1,0 0 1,0-1-1,0 1 1,1 0-1,-1-1 1,0 1-1,1-1 1,-1 1-1,0-1 1,1 0-1,-1 1 1,1-1-1,-1 0 1,0 0-1,3 0 1,7-1 91,0 1 0,0-2 0,-1 0 1,1 0-1,-1 0 0,17-8 0,2-3-392,0-2 1,35-25-1,-70 47 86,0 0 0,0 0-1,1 0 1,-1 1 0,-3 8 0,-1 0 98,4-8 41,0 1 0,0 0 0,1 0 0,0 0 0,1 0 1,0 1-1,1-1 0,0 1 0,0 0 0,-1 13 0,4-22-49,0-1-1,0 1 1,0 0 0,0-1-1,0 1 1,0-1-1,0 1 1,0 0 0,0-1-1,1 1 1,-1-1 0,0 1-1,0-1 1,1 1 0,-1 0-1,0-1 1,1 1 0,-1-1-1,1 1 1,-1-1 0,0 0-1,1 1 1,-1-1-1,1 1 1,-1-1 0,1 0-1,0 0 1,-1 1 0,1-1-1,-1 0 1,2 1 0,25-2-1676,26-17-2327,-8-8-1822,0-6-4469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7.728"/>
    </inkml:context>
    <inkml:brush xml:id="br0">
      <inkml:brushProperty name="width" value="0.025" units="cm"/>
      <inkml:brushProperty name="height" value="0.025" units="cm"/>
    </inkml:brush>
  </inkml:definitions>
  <inkml:trace contextRef="#ctx0" brushRef="#br0">94 275 13901,'-12'9'4863,"4"-3"-3776,-34 26 2013,39-29-2699,0 0 1,0-1-1,0 1 1,0 1 0,1-1-1,-1 0 1,1 1 0,0-1-1,0 1 1,0 0 0,-2 7-1,4-11-378,1 1 0,-1-1-1,0 1 1,0 0 0,1-1-1,-1 1 1,0-1-1,1 1 1,-1-1 0,0 1-1,1-1 1,-1 1 0,1-1-1,-1 1 1,1-1 0,-1 0-1,1 1 1,0-1 0,-1 0-1,1 1 1,-1-1 0,1 0-1,0 0 1,-1 1-1,1-1 1,-1 0 0,1 0-1,0 0 1,-1 0 0,1 0-1,0 0 1,-1 0 0,1 0-1,0 0 1,0-1 0,34 1 113,-29-1-52,13 0-147,-1-2 1,0 0-1,0-1 1,0-1-1,0-1 1,-1 0-1,0-2 1,0 1-1,-1-2 0,0 0 1,25-20-1,-32 22 123,1-1-1,-1 0 0,0 0 0,-1-1 0,0 0 0,0-1 1,-1 0-1,0 0 0,-1 0 0,0-1 0,-1 0 0,0 0 1,-1-1-1,0 1 0,-1-1 0,0 0 0,0 0 0,0-18 1,-3 27-61,0 0 1,0-1 0,0 1-1,0 0 1,-1 0 0,1 0-1,-1 0 1,0 1-1,0-1 1,0 0 0,0 0-1,0 0 1,-1 1 0,1-1-1,-1 0 1,0 1 0,0 0-1,0-1 1,0 1 0,0 0-1,0 0 1,-1 0 0,1 0-1,-1 0 1,1 1-1,-1-1 1,0 1 0,0 0-1,0 0 1,1 0 0,-1 0-1,0 0 1,0 1 0,0-1-1,0 1 1,0 0 0,-4 0-1,-3-1-7,1 2 1,-1-1-1,1 1 0,0 1 0,-1 0 1,1 0-1,0 1 0,0 0 0,0 0 0,0 1 1,-7 5-1,-41 32 24,54-38-17,0-1 0,1 1 0,-1-1 0,1 1 0,0 0 0,0 0 0,0 0 0,0 0 0,0 1 0,1-1 0,0 0 1,-1 1-1,1-1 0,0 1 0,1-1 0,-2 7 0,3-8-13,-1 0 0,0 0 1,1 0-1,0-1 0,-1 1 0,1 0 1,0 0-1,0-1 0,0 1 0,0 0 1,0-1-1,0 1 0,0-1 0,1 1 1,-1-1-1,0 0 0,1 0 0,0 1 1,-1-1-1,1 0 0,-1 0 0,1 0 1,0-1-1,0 1 0,0 0 0,3 0 1,57 12-837,-50-11 507,25 2-1034,-15-2 745,0 1 1,0 1-1,24 7 0,-43-10 678,1 0 0,-1 0 0,1 0 0,-1 1 0,1-1-1,-1 1 1,0 0 0,0 0 0,0 0 0,0 0-1,0 0 1,-1 1 0,1 0 0,-1-1 0,1 1 0,-1 0-1,0 0 1,0 0 0,0 0 0,0 1 0,-1-1 0,0 0-1,1 1 1,-1-1 0,1 5 0,-2-3 237,-1-1 1,1 0 0,0 0-1,-1 0 1,0 0 0,0 0-1,0 0 1,-1 0 0,0 0-1,1 0 1,-1 0 0,0-1-1,-1 1 1,-4 6 0,0-2-31,0 0 0,-1 0 0,0-1 0,-14 11 0,12-15-2790,9-15-5998,1-11-9813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8.970"/>
    </inkml:context>
    <inkml:brush xml:id="br0">
      <inkml:brushProperty name="width" value="0.025" units="cm"/>
      <inkml:brushProperty name="height" value="0.025" units="cm"/>
    </inkml:brush>
  </inkml:definitions>
  <inkml:trace contextRef="#ctx0" brushRef="#br0">182 7 15471,'0'0'12166,"-9"-2"-12107,4 1-29,0-1 1,0 2 0,0-1 0,0 0 0,0 1-1,0 0 1,0 0 0,0 1 0,0-1 0,0 1-1,0 0 1,1 0 0,-1 1 0,0 0 0,0-1-1,1 2 1,-1-1 0,1 0 0,0 1-1,0 0 1,0 0 0,0 0 0,0 0 0,0 1-1,-3 4 1,7-8-29,-1 1 0,1 0 0,0-1 0,-1 1 0,1 0 0,0 0 0,-1-1 0,1 1 0,0 0 0,0 0 0,-1-1 0,1 1 0,0 0 0,0 0 0,0 0 0,0-1 0,0 1 0,0 0 0,1 0 0,-1 0 0,0-1 0,0 1 0,0 0 0,1 0 0,-1-1 0,0 1 0,1 0 0,-1-1 0,1 1 0,-1 0 0,1-1 0,-1 1 0,1-1 0,-1 1 0,1 0 1,0-1-1,-1 0 0,1 1 0,0-1 0,1 1 0,34 12 37,-28-11-38,19 4-96,-13-3-159,1 0-1,-1 1 1,26 11 0,-37-14 256,-1 0 0,0 0 0,0 0 1,0 0-1,0 0 0,0 1 1,0-1-1,0 1 0,0-1 1,-1 1-1,1 0 0,-1 0 1,1 0-1,-1 0 0,0 0 0,1 0 1,-1 0-1,0 0 0,0 0 1,-1 1-1,1-1 0,0 0 1,-1 1-1,1-1 0,-1 1 1,0-1-1,0 0 0,0 1 0,0-1 1,-1 3-1,0-2 114,0 0-1,-1 0 1,1-1 0,-1 1 0,0 0-1,0-1 1,0 0 0,0 1-1,0-1 1,0 0 0,-1 0 0,1 0-1,-1 0 1,1-1 0,-1 1-1,0-1 1,0 1 0,0-1-1,0 0 1,0 0 0,0 0 0,0-1-1,-5 1 1,-8 3 423,0-2 0,-1 0 0,-17-1 0,26-1-504,0 0 1,1-1 0,-1 0 0,0 0-1,0 0 1,1-1 0,-12-4-1,18 5-39,-1 0 0,0 0 0,0 0 0,0 0 0,0 0 0,1-1-1,-1 1 1,1-1 0,-1 1 0,1-1 0,-1 1 0,1-1 0,0 0 0,0 1-1,0-1 1,0 0 0,0 0 0,0 0 0,0 0 0,0 0 0,1 0 0,-1 0-1,1 0 1,0 0 0,0 0 0,0-1 0,0 1 0,0 0 0,0 0 0,0 0-1,0 0 1,1-2 0,0 2-178,0 0 0,0 1-1,0-1 1,-1 0 0,1 1 0,1-1-1,-1 1 1,0-1 0,0 1-1,1 0 1,-1-1 0,0 1 0,1 0-1,-1 0 1,1 0 0,0 0-1,-1 0 1,1 0 0,0 1 0,-1-1-1,1 1 1,0-1 0,0 1-1,0-1 1,1 1 0,52-4-8105,-50 4 7252,30 0-6834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9.615"/>
    </inkml:context>
    <inkml:brush xml:id="br0">
      <inkml:brushProperty name="width" value="0.025" units="cm"/>
      <inkml:brushProperty name="height" value="0.025" units="cm"/>
    </inkml:brush>
  </inkml:definitions>
  <inkml:trace contextRef="#ctx0" brushRef="#br0">9 1 17392,'0'0'9668,"0"8"-8691,4 186 3753,0-215-4730,-1 0 0,-1 0 0,0 0 0,-2 0 0,0 0 0,-5-25 0,-4 32 0,1 20 0,8-5 0,-1 0 0,1 0 0,0 0 0,0 0 0,-1 0 0,1 0 0,0 0 0,0 1 0,0-1 0,1 0 0,-1 0 0,0 0 0,0 0 0,1 0 0,-1 0 0,0 0 0,1 0 0,-1 0 0,1 0 0,-1 0 0,1 0 0,0 0 0,-1 0 0,1 0 0,0-1 0,0 1 0,-1 0 0,1 0 0,0-1 0,0 1 0,0-1 0,0 1 0,1 0 0,10 3-619,1-1 0,0 0 1,-1-1-1,1-1 0,0 0 0,0 0 0,0-1 1,0-1-1,0 0 0,-1-1 0,24-6 0,-7-3-4911,-2-3-2109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0.422"/>
    </inkml:context>
    <inkml:brush xml:id="br0">
      <inkml:brushProperty name="width" value="0.025" units="cm"/>
      <inkml:brushProperty name="height" value="0.025" units="cm"/>
    </inkml:brush>
  </inkml:definitions>
  <inkml:trace contextRef="#ctx0" brushRef="#br0">131 40 13421,'0'0'16864,"-10"-6"-16304,5 2-518,3 3-39,0-1-1,0 1 1,0-1-1,0 1 1,0-1 0,0 1-1,-1 0 1,1 0-1,0 0 1,-1 0 0,1 1-1,0-1 1,-1 1 0,1-1-1,-1 1 1,1 0-1,-1 0 1,1 0 0,-1 0-1,1 0 1,-1 1 0,1-1-1,-1 1 1,1-1-1,0 1 1,-1 0 0,1 0-1,0 0 1,0 0 0,-1 1-1,1-1 1,0 1-1,0-1 1,-2 4 0,-22 33-58,25-36 52,0 0 1,0 0 0,0 0-1,0 0 1,1 0-1,-1 0 1,1 1-1,-1-1 1,1 0-1,0 0 1,0 1-1,0-1 1,0 0 0,1 0-1,-1 1 1,0-1-1,1 0 1,0 3-1,1-4 7,-1 0-1,0 0 0,1 0 1,-1-1-1,1 1 1,-1 0-1,0 0 1,1-1-1,0 1 0,-1-1 1,1 1-1,-1-1 1,1 0-1,0 0 1,-1 1-1,1-1 0,0 0 1,-1-1-1,1 1 1,-1 0-1,1 0 1,2-1-1,39-11 84,-31 6-109,0-1 0,0 0 0,0-1 0,-1-1 1,0 0-1,-1 0 0,0-1 0,-1-1 0,1 1 0,7-13 0,-43 56 186,21-27-85,0 0 1,0-1 0,1 1 0,0 1 0,0-1 0,0 1-1,1-1 1,0 1 0,0 0 0,0 0 0,-1 9 0,4-15-74,0-1 0,0 0 0,0 1 0,0-1 1,0 0-1,0 1 0,0-1 0,0 0 1,0 1-1,1-1 0,-1 0 0,0 1 1,0-1-1,0 0 0,0 1 0,1-1 1,-1 0-1,0 1 0,0-1 0,1 0 1,-1 0-1,0 1 0,0-1 0,1 0 1,-1 0-1,0 0 0,1 1 0,-1-1 0,0 0 1,1 0-1,-1 0 0,0 0 0,1 0 1,-1 0-1,0 1 0,1-1 0,21-1 273,18-10 55,-2-8-393,-1-2 1,-1-1-1,38-31 0,-73 53-112,-8 14-218,-76 93 1163,108-114-753,7-13-21,41-32 0,-21 14 0,-126 126 0,63-77-103,6-6-271,7-6-253,2-3 123,-1 1-1,1 0 1,0 0 0,0 1-1,0-1 1,0 1 0,0 0-1,0 0 1,1 0 0,4-1-1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017"/>
    </inkml:context>
    <inkml:brush xml:id="br0">
      <inkml:brushProperty name="width" value="0.025" units="cm"/>
      <inkml:brushProperty name="height" value="0.025" units="cm"/>
    </inkml:brush>
  </inkml:definitions>
  <inkml:trace contextRef="#ctx0" brushRef="#br0">46 52 11691,'16'-51'13197,"-17"76"-9834,1-2-3219,-25 118 1716,13-80-1030,2 1 0,-3 87 1,13-149-831,0 1 1,0-1-1,0 0 1,0 0-1,0 0 1,0 1-1,0-1 1,0 0-1,0 0 1,0 1-1,0-1 1,0 0-1,0 0 1,0 1-1,0-1 1,0 0 0,0 0-1,0 1 1,0-1-1,1 0 1,-1 0-1,0 1 1,0-1-1,0 0 1,0 0-1,0 0 1,1 0-1,-1 1 1,0-1-1,0 0 1,0 0-1,1 0 1,-1 0-1,0 0 1,0 1-1,1-1 1,-1 0-1,0 0 1,0 0-1,1 0 1,9-7 4,8-13-10,-10 5 5,-1 0 0,-1 0 0,0 0 0,-1-1 0,0 0 0,-1 0 0,-1 0 0,-1 0 0,0-1 0,-1 1 0,-1-1 0,-2-21 0,-2 28 0,-1 13 0,-3 17 0,7-16 0,0 0 0,1 0 0,0 1 0,0-1 0,0 0 0,0 0 0,1 0 0,-1 0 0,1 1 0,0-1 0,1 0 0,-1 0 0,1-1 0,-1 1 0,1 0 0,3 3 0,-3-4 0,1-1 0,0 1 0,0-1 0,1 0 0,-1 0 0,0 0 0,1-1 0,-1 1 0,1-1 0,-1 0 0,1 0 0,0 0 0,-1 0 0,1-1 0,0 1 0,0-1 0,-1 0 0,7-1 0,-2 1 0,1-1 0,0 0 0,0 0 0,0-1 0,-1 0 0,1-1 0,-1 1 0,0-2 0,1 1 0,-2-1 0,1-1 0,0 1 0,-1-2 0,0 1 0,0 0 0,0-1 0,-1-1 0,0 1 0,0-1 0,0 0 0,-1 0 0,0 0 0,4-10 0,-9 8 0,-10 15 0,-12 18 0,16-16 0,0 1 0,1 0 0,1 1 0,0-1 0,0 1 0,1 0 0,0-1 0,0 1 0,1 1 0,1-1 0,-1 13 0,2-23 0,0 1 0,0 0 0,0-1 0,0 1 0,0 0 0,0 0 0,0-1 0,1 1 0,-1 0 0,0-1 0,0 1 0,1 0 0,-1-1 0,1 1 0,-1-1 0,0 1 0,1 0 0,-1-1 0,1 1 0,-1-1 0,1 0 0,0 1 0,-1-1 0,1 1 0,-1-1 0,1 0 0,0 1 0,-1-1 0,1 0 0,0 0 0,0 1 0,31-2 0,-22-2 0,0 0 0,0 0 0,-1-1 0,11-5 0,13-13 0,-2-1 0,0-2 0,48-50 0,-102 126 0,22-49 0,-17 41 0,17-42 0,1 0 0,-1-1 0,1 1 0,-1 0 0,1 0 0,0 0 0,-1 0 0,1 0 0,0-1 0,0 1 0,0 0 0,-1 0 0,1 0 0,0 0 0,0 0 0,0 0 0,1 0 0,-1 0 0,0 0 0,0-1 0,0 1 0,1 0 0,-1 0 0,0 0 0,1 0 0,-1 0 0,1-1 0,-1 1 0,1 0 0,-1 0 0,1-1 0,0 1 0,-1 0 0,1-1 0,0 1 0,-1-1 0,1 1 0,0-1 0,0 1 0,1 0 0,7-1 0,0-1 0,1 0 0,-1 0 0,0-1 0,0 0 0,0-1 0,0 1 0,-1-2 0,1 1 0,-1-1 0,0-1 0,0 0 0,14-10 0,-8 5 0,1 2 0,30-14 0,-45 22 0,0 0 0,0 0 0,1-1 0,-1 1 0,0 0 0,0 0 0,1 0 0,-1 0 0,0 0 0,0 0 0,1 0 0,-1 0 0,0 0 0,1 0 0,-1 0 0,0 0 0,0 0 0,1 0 0,-1 0 0,0 0 0,0 0 0,1 0 0,-1 0 0,0 0 0,0 1 0,1-1 0,-1 0 0,0 0 0,0 0 0,0 0 0,1 1 0,-1-1 0,0 0 0,0 0 0,0 0 0,0 1 0,1-1 0,-1 0 0,0 0 0,0 0 0,0 1 0,-1 14 0,-9 15 0,6-21 0,1-2 0,0-1 0,1 1 0,-1 0 0,1 0 0,1 0 0,-1 0 0,0 7 0,3-13 0,-1-1 0,0 0 0,0 1 0,0-1 0,1 0 0,-1 1 0,0-1 0,1 0 0,-1 1 0,0-1 0,1 0 0,-1 0 0,0 1 0,1-1 0,-1 0 0,0 0 0,1 0 0,-1 0 0,1 0 0,-1 1 0,0-1 0,1 0 0,-1 0 0,1 0 0,-1 0 0,0 0 0,1 0 0,-1 0 0,1 0 0,-1 0 0,1-1 0,-1 1 0,0 0 0,1 0 0,-1 0 0,1-1 0,17-4 0,-6-2 0,0 0 0,-1-1 0,1 0 0,-2-1 0,14-14 0,32-24 0,-62 68 0,-6-3-1352,9-14 378,0 0 0,1 0 0,-1 0 0,1 0 1,0 1-1,0-1 0,0 1 0,0 0 0,1-1 0,-1 8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388"/>
    </inkml:context>
    <inkml:brush xml:id="br0">
      <inkml:brushProperty name="width" value="0.025" units="cm"/>
      <inkml:brushProperty name="height" value="0.025" units="cm"/>
    </inkml:brush>
  </inkml:definitions>
  <inkml:trace contextRef="#ctx0" brushRef="#br0">168 1 18033,'-9'3'2018,"-26"11"1407,0 1 1,-50 31-1,85-46-3415,0 0 0,0 0 0,-1 0 0,1 0 0,0 0 0,0 0 0,0 0 0,0 0 0,-1 0 0,1 0 0,0 0 0,0 0 0,0 0 0,0 0 0,0 0 0,-1 1 0,1-1 0,0 0 0,0 0 0,0 0 0,0 0 0,0 0 0,0 1 0,0-1 0,-1 0-1,1 0 1,0 0 0,0 0 0,0 0 0,0 1 0,0-1 0,0 0 0,0 0 0,0 0 0,0 1 0,0-1 0,0 0 0,0 0 0,0 0 0,0 0 0,0 1 0,0-1 0,0 0 0,0 0 0,0 0 0,0 0 0,1 1 0,-1-1 0,0 0 0,0 0 0,0 0 0,0 0 0,0 0 0,0 0 0,0 1-1,1-1 1,-1 0 0,0 0 0,0 0 0,0 0 0,0 0 0,0 0 0,1 0 0,-1 0 0,0 0 0,0 1 0,22 1 113,40-3-716,-51 0 401,-1 1 29,2-1 94,1 0-1,-1 2 0,0-1 1,22 5-1,-32-5 58,0 0 0,-1 1 0,1-1 0,-1 1 1,1-1-1,-1 1 0,1 0 0,-1-1 0,0 1 0,1 0 1,-1 0-1,0 0 0,1 0 0,-1 0 0,0 0 0,0 0 0,0 1 1,0-1-1,0 0 0,0 1 0,-1-1 0,1 0 0,0 1 0,-1-1 1,1 1-1,-1-1 0,1 1 0,-1 0 0,0-1 0,1 1 1,-1-1-1,0 1 0,0 0 0,0-1 0,0 1 0,-1-1 0,1 1 1,0-1-1,-1 1 0,1 0 0,-1-1 0,1 0 0,-1 1 1,0-1-1,0 1 0,-1 1 0,0 1 168,-1 0 0,1-1-1,-1 1 1,0-1 0,0 1-1,-1-1 1,1 0 0,0 0 0,-1-1-1,0 1 1,0-1 0,0 0 0,0 0-1,-7 3 1,2-2-1,0 0 0,1 0 0,-1-1 1,0 0-1,0-1 0,-13 0 0,22 0-225,-1-1 1,1 0-1,-1 0 0,1 0 1,-1 0-1,1 0 1,-1 0-1,1-1 0,0 1 1,-1 0-1,1 0 0,-1 0 1,1 0-1,-1 0 0,1-1 1,0 1-1,-1 0 1,1 0-1,0-1 0,-1 1 1,1 0-1,0-1 0,-1 1 1,1 0-1,0-1 1,-1 1-1,1-1 0,-1-12-5353,2 8 3657,0-12-6920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715"/>
    </inkml:context>
    <inkml:brush xml:id="br0">
      <inkml:brushProperty name="width" value="0.025" units="cm"/>
      <inkml:brushProperty name="height" value="0.025" units="cm"/>
    </inkml:brush>
  </inkml:definitions>
  <inkml:trace contextRef="#ctx0" brushRef="#br0">60 0 22261,'0'0'4233,"-3"8"-2359,-2 4-1265,-4 8-250,1-1 0,0 2 0,1-1 0,2 1 0,0 0 0,1 0 0,-2 39 0,6-60-355,0 1 0,0-1 0,0 0 0,0 1 0,0-1 0,0 1 0,0-1 0,0 0 0,0 1 0,0-1 0,0 1 0,0-1 0,1 0 0,-1 1 0,0-1 0,0 0 0,0 1 0,0-1 1,1 0-1,-1 1 0,0-1 0,0 0 0,1 1 0,-1-1 0,0 0 0,1 0 0,-1 1 0,0-1 0,1 0 0,-1 0 0,0 0 0,1 1 0,-1-1 0,0 0 0,1 0 0,-1 0 0,1 0 0,-1 0 0,1 0 0,17-8 310,12-23 129,-22 19-467,-1-1 0,-1 0 1,0 0-1,-1 0 0,0-1 0,-1 0 1,0 0-1,-2 0 0,1 0 0,-1-18 0,-3 34 11,-1-1-1,0 0 1,0 1-1,0-1 0,1 1 1,-1-1-1,0 1 1,1 0-1,0-1 1,-3 5-1,2-2-162,1 0 1,0 0-1,0 1 0,0-1 1,0 0-1,0 1 1,1-1-1,0 0 0,1 9 1,9 6-5082,-8-18 4605,-1 0 0,1 0 0,-1 0 1,1 0-1,0-1 0,-1 1 0,1-1 1,0 1-1,-1-1 0,1 1 0,0-1 1,0 0-1,2 0 0,19 0-10217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3.496"/>
    </inkml:context>
    <inkml:brush xml:id="br0">
      <inkml:brushProperty name="width" value="0.025" units="cm"/>
      <inkml:brushProperty name="height" value="0.025" units="cm"/>
    </inkml:brush>
  </inkml:definitions>
  <inkml:trace contextRef="#ctx0" brushRef="#br0">177 252 641,'-8'0'17360,"-3"1"-16045,0 0 0,1 1 0,-1 0 0,0 1 0,1 0 1,-1 0-1,-11 7 0,17-8-1168,1 0 0,-1 0 0,1 0 0,0 1 0,-1 0 0,1 0 0,1 0 0,-1 0 0,0 0 0,1 1 0,0 0 0,-1 0 0,1 0 0,1 0 0,-1 0 0,1 1 0,0-1 0,0 1 0,0-1 0,-1 6 0,3-9-187,0 0 0,0-1 1,0 1-1,0 0 0,0 0 1,1-1-1,-1 1 0,0 0 1,1-1-1,-1 1 0,0 0 1,1-1-1,-1 1 0,1-1 1,-1 1-1,1 0 0,-1-1 1,1 1-1,-1-1 0,1 0 1,0 1-1,-1-1 1,1 1-1,-1-1 0,1 0 1,0 1-1,0-1 0,-1 0 1,1 0-1,0 0 0,-1 0 1,1 1-1,0-1 0,0 0 1,-1 0-1,1 0 0,0-1 1,0 1-1,-1 0 0,1 0 1,0 0-1,0-1 0,36-7-699,-23-2 32,0 0 0,-1 0 1,0-1-1,-1-1 1,11-13-1,4-2-3424,-48 66 5391,12-19-417,5-12-451,0 0 1,0 0-1,0 1 0,1 0 0,1-1 0,0 1 0,0 0 0,0 1 0,1-1 1,0 15-1,1-23-376,0 0 1,0 0 0,0 0-1,1-1 1,-1 1 0,0 0-1,0 0 1,0 0 0,1 0-1,-1-1 1,0 1 0,1 0-1,-1 0 1,1-1 0,-1 1 0,1 0-1,-1-1 1,1 1 0,-1 0-1,1-1 1,0 1 0,-1-1-1,1 1 1,0-1 0,0 1-1,-1-1 1,1 0 0,0 1-1,0-1 1,1 0 0,0 1 82,1-1 0,-1 0 0,1 0 0,-1 0 0,1-1 0,-1 1 1,0-1-1,1 1 0,-1-1 0,4-2 0,2 0 193,0-1 0,-1 0-1,1 0 1,-1-1 0,11-9 0,-1-5-203,-1 0 1,-1-1-1,-1-1 1,0 0-1,17-38 1,-13 18-367,-2-1 0,14-54 0,-21 36-353,-8 59 629,-1 1 1,0 0-1,0 0 0,0-1 0,0 1 1,0 0-1,0-1 0,0 1 1,0 0-1,0-1 0,-1 1 0,1 0 1,0-1-1,0 1 0,0 0 1,0-1-1,0 1 0,0 0 0,-1 0 1,1-1-1,0 1 0,0 0 1,0 0-1,-1-1 0,1 1 0,0 0 1,0 0-1,-1 0 0,1-1 1,0 1-1,0 0 0,-1 0 0,1 0 1,0 0-1,-1 0 0,1 0 1,0 0-1,-1 0 0,1-1 0,0 1 1,0 0-1,-1 0 0,1 0 1,0 0-1,-1 1 0,1-1 0,0 0 1,-1 0-1,1 0 0,0 0 0,-1 0 1,1 0-1,0 0 0,0 1 1,-1-1-1,1 0 0,0 0 0,0 0 1,-1 0-1,1 1 0,0-1 1,0 0-1,0 0 0,-1 1 0,1-1 1,0 0-1,0 1 0,0-1 1,-1 1-1,-16 16 94,5 0 57,1-1-1,1 2 1,1-1 0,0 1 0,2 1 0,0-1-1,1 1 1,0 1 0,2-1 0,0 1 0,2-1-1,0 1 1,1 0 0,1 0 0,4 35 0,-3-50-144,1 0-1,0-1 1,-1 0 0,2 1 0,-1-1 0,1 0 0,-1 0 0,1 0-1,0-1 1,4 5 0,-5-6 17,-1-1-1,1 1 0,-1-1 1,1 1-1,0-1 1,-1 0-1,1 0 0,0 1 1,0-1-1,0-1 1,0 1-1,0 0 0,0 0 1,0-1-1,0 1 1,0-1-1,0 0 0,0 1 1,0-1-1,1 0 1,-1 0-1,0-1 0,0 1 1,3-1-1,-4 0-18,0 1-1,0-1 0,0 0 0,0 0 1,-1 0-1,1 0 0,0 0 0,-1 0 1,1 0-1,0 0 0,-1 0 0,1 0 1,-1-1-1,0 1 0,1 0 0,-1 0 1,0 0-1,0-1 0,0 1 0,0 0 1,0-2-1,0-34-11,-1 25 3,1 3 5,-1 0 0,0-1 0,-1 1 0,0 0 0,0 0 0,-1 0 0,0 0 0,-1 1 0,-6-12 0,12 24 0,1 0 0,0 0 0,0 0 0,1 0 0,-1 0 0,1 0 0,0-1 0,0 0 0,0 0 0,0 0 0,0 0 0,1-1 0,0 1 0,6 1 0,-2-1 0,0 0 0,0-1 0,0 0 0,0-1 0,0 1 0,0-2 0,1 0 0,9 0 0,-11-1 0,0 1 0,-1-1 0,1 0 0,-1-1 0,1 0 0,-1 0 0,0 0 0,0-1 0,0 0 0,0-1 0,0 0 0,-1 0 0,0 0 0,0-1 0,0 1 0,0-1 0,0-1 0,-1 1 0,0-1 0,-1 0 0,1 0 0,5-11 0,-9 16 0,0 0 0,-1-1 0,1 1 0,0 0 0,-1 0 0,1-1 0,-1 1 0,1 0 0,-1-1 0,0 1 0,1 0 0,-1-1 0,0 1 0,0-1 0,0 1 0,0 0 0,0-1 0,-1 1 0,1-1 0,0 1 0,-1 0 0,1-1 0,-1 1 0,1 0 0,-1 0 0,1-1 0,-1 1 0,0 0 0,0 0 0,0 0 0,1 0 0,-1 0 0,0 0 0,0 0 0,-1 0 0,1 0 0,0 0 0,0 1 0,0-1 0,0 0 0,-1 1 0,1-1 0,0 1 0,-1-1 0,1 1 0,0 0 0,-1-1 0,1 1 0,-1 0 0,1 0 0,0 0 0,-1 0 0,-2 1 0,-3-1 0,0 0 0,0 1 0,0 0 0,0 0 0,0 1 0,0 0 0,0 0 0,0 1 0,-9 4 0,9-2 0,1-1 0,-1 1 0,1 1 0,0-1 0,1 1 0,-1 0 0,1 0 0,1 1 0,-1-1 0,1 1 0,0 0 0,0 0 0,1 1 0,0-1 0,1 1 0,-1-1 0,1 1 0,1 0 0,0 0 0,0 0 0,0 0 0,1 0 0,0 0 0,2 12 0,-1-16-27,0 0 0,1-1 0,-1 1 0,1-1 0,0 1 1,0-1-1,0 0 0,1 0 0,-1 0 0,1 0 0,-1-1 0,1 1 0,0 0 0,0-1 0,0 0 0,1 0 0,-1 0 1,0 0-1,1-1 0,-1 1 0,1-1 0,0 0 0,6 2 0,9 1-911,-1 0 0,1-2-1,28 1 1,-9-2-7091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4.294"/>
    </inkml:context>
    <inkml:brush xml:id="br0">
      <inkml:brushProperty name="width" value="0.025" units="cm"/>
      <inkml:brushProperty name="height" value="0.025" units="cm"/>
    </inkml:brush>
  </inkml:definitions>
  <inkml:trace contextRef="#ctx0" brushRef="#br0">62 277 18033,'-8'7'3192,"-4"1"-1819,7-5-799,0 0-1,1 0 1,0 1-1,-1-1 1,1 1-1,0 0 1,1 0-1,-5 6 1,11-7 1318,11-4-1220,13-5-108,-4-5-394,0 0-1,0-2 1,-1-1 0,0 0 0,-2-2-1,1 0 1,20-23 0,-15 11-150,-1-1 0,-1-1-1,-1-2 1,22-41 0,-53 129-570,-19 36 316,-13 58-720,35-127-990,2 0 0,0 33 0,3-19-10916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5.139"/>
    </inkml:context>
    <inkml:brush xml:id="br0">
      <inkml:brushProperty name="width" value="0.025" units="cm"/>
      <inkml:brushProperty name="height" value="0.025" units="cm"/>
    </inkml:brush>
  </inkml:definitions>
  <inkml:trace contextRef="#ctx0" brushRef="#br0">120 116 9513,'0'0'17462,"10"5"-15951,-7-4-1445,-1 1 15,1-1 0,0 1 0,-1-1 0,1 0 0,0 0 0,-1 0 0,1 0 0,0 0 0,0-1 0,0 1 0,0-1 0,0 0 0,0 0 0,0 0 0,0 0 0,0 0 0,0-1 0,0 1 0,-1-1 0,1 0 0,0 0 0,0 0 0,-1 0 0,1-1 0,0 1 0,-1-1 0,1 1 0,-1-1 0,0 0 0,1 0 0,2-3 0,-2 2-50,0-1 0,0 1 0,0-1 0,0 0 0,-1 0 0,0 0 0,1 0 0,-1 0 0,-1-1 0,1 1 0,-1 0 0,1-1 0,0-6 0,-2 9-41,-1 0 0,1 0 1,0 0-1,0 0 0,-1 0 1,1 0-1,-1 0 1,0 1-1,0-1 0,0 0 1,1 0-1,-1 1 1,-1-1-1,1 0 0,0 1 1,0-1-1,-1 1 1,1 0-1,-1-1 0,1 1 1,-1 0-1,1 0 1,-1 0-1,0 0 0,1 0 1,-1 0-1,0 1 1,0-1-1,0 1 0,0-1 1,0 1-1,0-1 1,-3 1-1,-3-1-37,-1 0 1,1 1-1,-1-1 0,1 2 1,0-1-1,-1 1 1,1 1-1,0-1 0,-1 2 1,1-1-1,0 1 1,1 0-1,-1 0 0,0 1 1,1 0-1,-9 7 1,10-7 47,2 0 0,-1 0 0,0 0 1,1 0-1,0 1 0,0-1 0,0 1 0,0 0 1,1 1-1,0-1 0,0 0 0,1 1 0,-1 0 1,1 0-1,0 0 0,1-1 0,-1 2 0,1-1 1,1 0-1,-1 0 0,1 0 0,0 0 0,1 8 1,-1-12 6,1 0 0,-1 0 0,1 1 0,-1-1 0,1 0 0,0 0 0,0 0 0,0 0 0,0 0 0,1-1 0,-1 1 0,0 0 0,1 0 1,-1-1-1,1 1 0,0-1 0,-1 1 0,5 1 0,-2 0 2,1-1 1,0 0-1,0 0 1,0 0 0,0-1-1,0 1 1,11 0-1,-5-1 15,0 0 0,0-1 0,1-1 0,-1 0 0,0 0 0,0-1 0,14-4 0,-13 1-21,-1 0 0,1-1-1,-1 0 1,-1-1-1,0 0 1,0-1 0,10-9-1,-15 13-18,0-1 0,-1 1 0,1-1 0,-1 0 0,0 0-1,-1 0 1,1-1 0,-1 1 0,0-1 0,-1 1 0,1-1-1,-1 0 1,0 0 0,-1-1 0,3-10 0,-4 17 8,0-1 0,-1 1 1,1 0-1,0 0 0,0 0 1,0-1-1,0 1 0,0 0 1,0 0-1,0 0 0,0-1 1,0 1-1,0 0 0,0 0 1,-1 0-1,1-1 0,0 1 1,0 0-1,0 0 0,0 0 1,0 0-1,-1 0 0,1-1 1,0 1-1,0 0 0,0 0 1,-1 0-1,1 0 0,0 0 1,0 0-1,0 0 0,-1 0 1,1 0-1,0 0 0,0 0 1,0 0-1,-1 0 1,1 0-1,0 0 0,0 0 1,-1 0-1,1 0 0,0 0 1,0 0-1,0 0 0,-1 0 1,1 0-1,0 0 0,0 1 1,0-1-1,0 0 0,-1 0 1,1 0-1,0 0 0,0 0 1,0 1-1,0-1 0,0 0 1,-1 0-1,1 0 0,0 0 1,0 1-1,0-1 0,0 0 1,-12 12-116,4-2 222,1 0 1,0 1-1,1 0 1,0 0 0,0 0-1,2 1 1,-1-1-1,1 1 1,1 0 0,0 1-1,1-1 1,-1 17-1,3-28-85,0 0-1,0 0 0,1 0 1,-1 0-1,1-1 0,-1 1 0,0 0 1,1 0-1,0 0 0,-1 0 1,1 0-1,-1-1 0,1 1 1,0 0-1,0-1 0,-1 1 0,1 0 1,0-1-1,0 1 0,0-1 1,0 1-1,0-1 0,0 0 0,-1 1 1,1-1-1,0 0 0,0 0 1,0 1-1,0-1 0,0 0 1,0 0-1,0 0 0,0 0 0,0 0 1,0 0-1,0-1 0,0 1 1,0 0-1,0-1 0,0 1 0,0 0 1,1-1-1,47-16 236,-16-2-372,-1-1 0,31-25 0,19-13-131,-81 58 249,-1 0 0,0 0 0,0-1 0,1 1 0,-1 0-1,0 0 1,0 0 0,1-1 0,-1 1 0,0 0 0,0 0 0,1 0 0,-1 0 0,0 0 0,1 0 0,-1 0-1,0 0 1,1-1 0,-1 1 0,0 0 0,1 0 0,-1 0 0,0 1 0,1-1 0,-1 0 0,0 0-1,1 0 1,-1 0 0,0 0 0,0 0 0,1 0 0,-1 0 0,0 1 0,1-1 0,-1 0 0,0 0 0,0 0-1,1 1 1,-1-1 0,1 17 43,-12 28 253,9-37-240,-1 30 119,3-37-156,0 0-1,0 0 0,1 0 0,-1 0 0,1 0 0,-1 0 1,1 0-1,-1 0 0,1 0 0,-1 0 0,1 0 1,0 0-1,-1 0 0,1 0 0,0-1 0,0 1 0,0 0 1,0 0-1,1 0 0,1 0 6,0-1 0,0 1 0,0-1 1,0 0-1,0 1 0,1-1 0,-1-1 0,0 1 0,0 0 1,0-1-1,0 0 0,0 0 0,0 1 0,0-2 0,0 1 1,0 0-1,0-1 0,3-1 0,28-19-456,-27 17 227,-1 1-1,1 0 1,0-1-1,0 2 1,0-1 0,0 1-1,0 0 1,1 1-1,12-3 1,-19 5 127,-1 1 0,1-1 0,-1 0 0,1 1 0,-1-1 0,1 1 1,-1-1-1,1 0 0,-1 1 0,0-1 0,1 1 0,-1-1 1,0 1-1,0 0 0,1-1 0,-1 1 0,0-1 0,0 1 0,0-1 1,0 1-1,0 0 0,1-1 0,-1 1 0,0-1 0,0 1 0,-1 0 1,1-1-1,0 1 0,0-1 0,0 1 0,0-1 0,0 1 1,-1 0-1,1-1 0,0 1 0,0-1 0,-1 1 0,1-1 0,-1 1 1,1-1-1,0 1 0,-1-1 0,-13 27-6066,5-14-2217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5.688"/>
    </inkml:context>
    <inkml:brush xml:id="br0">
      <inkml:brushProperty name="width" value="0.025" units="cm"/>
      <inkml:brushProperty name="height" value="0.025" units="cm"/>
    </inkml:brush>
  </inkml:definitions>
  <inkml:trace contextRef="#ctx0" brushRef="#br0">121 1 6662,'0'0'17409,"-1"10"-16817,-16 134 1870,-14 209 1680,30-336-4061,3 33 30,-2-48-104,0-1 0,0 1 0,0-1 0,1 1 0,-1-1 0,1 1 1,-1-1-1,1 1 0,-1-1 0,1 0 0,0 1 0,0-1 0,0 0 1,-1 0-1,1 1 0,1-1 0,-1 0 0,0 0 0,0 0 0,0 0 0,0-1 1,1 1-1,-1 0 0,0 0 0,1-1 0,1 2 0,-2-2-11,0-1 1,0 1-1,0 0 0,0 0 0,0 0 0,-1-1 0,1 1 1,0 0-1,0-1 0,0 1 0,-1 0 0,1-1 0,0 1 1,0-1-1,-1 0 0,1 1 0,-1-1 0,1 1 1,0-1-1,-1 0 0,1 0 0,-1 1 0,1-1 0,-1 0 1,0 0-1,1 0 0,-1 1 0,0-1 0,0 0 0,1 0 1,-1 0-1,0 0 0,0 0 0,0 1 0,0-1 0,0 0 1,0 0-1,0 0 0,-1-1 0,-2-40-670,0 32 557,-1 0 0,0 1 0,-1-1 0,0 1-1,0 0 1,-1 0 0,0 1 0,-15-16 0,12 14 10,1 0-1,0 0 1,1-1 0,0 0 0,-7-15-1,14 25 115,0 0 1,0 0-1,0 0 0,0 0 1,0 0-1,0 0 0,0 0 0,0 0 1,0 0-1,0 0 0,1 1 0,-1-1 1,0 0-1,1 0 0,-1 0 1,1 0-1,-1 1 0,1-1 0,-1 0 1,1 0-1,-1 1 0,1-1 0,0 0 1,-1 1-1,1-1 0,0 1 1,0-1-1,-1 1 0,1-1 0,0 1 1,0-1-1,0 1 0,0 0 0,0-1 1,-1 1-1,1 0 0,0 0 1,0 0-1,0 0 0,0 0 0,0 0 1,0 0-1,1 0 0,56-4 446,-44 4-404,34-1-418,47-4-6495,-42-3-2014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6.907"/>
    </inkml:context>
    <inkml:brush xml:id="br0">
      <inkml:brushProperty name="width" value="0.025" units="cm"/>
      <inkml:brushProperty name="height" value="0.025" units="cm"/>
    </inkml:brush>
  </inkml:definitions>
  <inkml:trace contextRef="#ctx0" brushRef="#br0">1 134 2242,'0'0'19987,"8"-6"-18300,4-3-1235,1 1 1,-1 1-1,19-8 1,-25 12-361,0 1-1,0 0 1,0 0-1,0 0 1,1 1 0,-1 0-1,0 0 1,1 1 0,-1-1-1,1 2 1,12 0-1,-17 0-102,-1 0 1,0-1-1,0 1 0,1 0 0,-1 0 0,0-1 0,0 1 0,0 0 0,0 0 0,0 1 1,0-1-1,0 0 0,0 0 0,0 0 0,0 1 0,-1-1 0,1 0 0,-1 0 0,1 1 1,-1-1-1,1 1 0,-1-1 0,0 1 0,1-1 0,-1 0 0,0 1 0,0-1 0,0 1 1,0-1-1,-1 1 0,1-1 0,0 1 0,0-1 0,-1 0 0,1 1 0,-1-1 0,-1 3 1,0 5 30,-2-1 1,1 1 0,-1 0 0,-7 10 0,-4 3 57,11-17 46,0 0 0,0 0 0,0 1-1,1-1 1,0 1 0,-4 11 0,8-17-95,-1 1 0,1-1 0,-1 1 0,1-1 0,-1 0 1,1 1-1,-1-1 0,1 0 0,-1 0 0,1 1 0,-1-1 0,1 0 1,0 0-1,-1 0 0,1 0 0,-1 0 0,1 0 0,0 0 0,-1 0 1,1 0-1,0 0 0,-1 0 0,1 0 0,-1 0 0,1 0 0,0-1 1,-1 1-1,1 0 0,0-1 0,22-5 170,-1-3-101,-1-2 1,-1-1 0,0-1-1,27-22 1,-35 26-75,0-2 1,-1 0-1,0 0 1,-1-1-1,0 0 0,-1-1 1,13-24-1,-33 62-74,-14 44-1,22-60 72,1 0 1,0 0-1,0 0 0,1 0 1,1 0-1,0 0 0,0 1 1,0-1-1,3 11 0,-3-18 25,1 1-1,0-1 1,-1 0-1,1 0 1,0 0-1,0 0 0,0 0 1,1 0-1,-1-1 1,0 1-1,1 0 1,-1 0-1,1-1 0,-1 1 1,1-1-1,0 0 1,0 1-1,0-1 0,-1 0 1,1 0-1,0 0 1,0 0-1,1 0 1,-1-1-1,0 1 0,0-1 1,0 1-1,0-1 1,1 0-1,-1 0 1,0 0-1,0 0 0,1 0 1,-1 0-1,0-1 1,0 1-1,0-1 1,0 1-1,1-1 0,1-1 1,4-1 76,-1 1 0,1-2-1,-1 1 1,0-1 0,0 0 0,-1 0 0,1 0 0,-1-1 0,0 0 0,7-8-1,-7 6-109,-1-1 0,0 1 0,0-1-1,-1 0 1,0-1 0,0 1 0,-1-1-1,0 0 1,-1 0 0,0 1 0,0-2-1,-1 1 1,0 0 0,0-14 0,-2 24-22,1-1 0,0 0 0,0 0 1,0 0-1,0 0 0,0 1 0,-1-1 0,1 0 1,0 0-1,0 0 0,0 0 0,0 0 1,-1 0-1,1 1 0,0-1 0,0 0 1,0 0-1,-1 0 0,1 0 0,0 0 0,0 0 1,0 0-1,-1 0 0,1 0 0,0 0 1,0 0-1,0 0 0,-1 0 0,1 0 0,0 0 1,0 0-1,-1 0 0,1 0 0,0-1 1,0 1-1,0 0 0,0 0 0,-1 0 1,1 0-1,0 0 0,0 0 0,0-1 0,0 1 1,-1 0-1,1 0 0,0 0 0,0 0 1,0-1-1,0 1 0,0 0 0,0 0 1,0 0-1,0-1 0,0 1 0,0 0 0,-1 0 1,1 0-1,0-1 0,0 1 0,0 0 1,0-1-1,-10 17-137,8-11 157,1 0 1,-1 0-1,1 0 1,0 0-1,1 0 1,-1 0-1,1 1 1,0-1-1,0 0 0,2 6 1,-2-9 7,0-1-1,1 0 1,0 1 0,-1-1-1,1 1 1,0-1 0,0 0-1,0 1 1,-1-1 0,1 0-1,1 0 1,-1 0 0,0 0-1,0 0 1,0 0 0,1 0-1,-1 0 1,0 0 0,1-1-1,-1 1 1,0 0 0,1-1-1,-1 1 1,1-1 0,-1 0-1,1 1 1,0-1 0,-1 0-1,1 0 1,-1 0 0,1 0-1,-1 0 1,1 0 0,-1-1-1,1 1 1,2-1 0,3-1-14,1-1-1,-1 1 1,1-1 0,-1-1 0,0 0 0,-1 0 0,1 0 0,0 0 0,-1-1 0,0 0-1,8-9 1,56-68-13,-33 29 9,-35 96 0,-13-3 0,8-31 0,0 1 0,1-1 0,0 1 0,0-1 0,1 1 0,0-1 0,1 17 0,2-24-7,-1 1 0,1-1 0,0 0-1,-1 0 1,1 0 0,0 0 0,1-1 0,-1 1 0,0 0 0,0-1 0,1 0-1,-1 1 1,1-1 0,2 1 0,24 17-345,-21 0-1768,-8-10-4873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7.250"/>
    </inkml:context>
    <inkml:brush xml:id="br0">
      <inkml:brushProperty name="width" value="0.025" units="cm"/>
      <inkml:brushProperty name="height" value="0.025" units="cm"/>
    </inkml:brush>
  </inkml:definitions>
  <inkml:trace contextRef="#ctx0" brushRef="#br0">1 0 24023,'0'0'7687,"19"52"-7975,-11-45-1538,-4-5-2882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7.889"/>
    </inkml:context>
    <inkml:brush xml:id="br0">
      <inkml:brushProperty name="width" value="0.025" units="cm"/>
      <inkml:brushProperty name="height" value="0.025" units="cm"/>
    </inkml:brush>
  </inkml:definitions>
  <inkml:trace contextRef="#ctx0" brushRef="#br0">224 59 10282,'0'0'11354,"2"-9"-8663,3-26-422,-5 34-2207,0 1 0,0-1-1,0 0 1,0 1 0,-1-1 0,1 0 0,0 1 0,-1-1 0,1 0-1,0 1 1,-1-1 0,1 1 0,-1-1 0,1 1 0,-1-1 0,1 1 0,-1-1-1,1 1 1,-1-1 0,1 1 0,-1 0 0,0-1 0,1 1 0,-1 0-1,0 0 1,1-1 0,-1 1 0,0 0 0,1 0 0,-1 0 0,0 0 0,1 0-1,-1 0 1,0 0 0,-1 0 0,-25 3 43,25-3-56,-6 2-50,-1 1-1,0 0 1,1 1 0,0-1 0,0 2 0,0-1 0,0 1 0,1 0 0,0 1-1,0 0 1,0 0 0,-6 8 0,3-4 161,1 1 0,0 0 0,1 0 0,0 1 0,1 0 0,1 1 0,-7 14 0,12-24-104,0 0 0,0 0-1,0-1 1,1 1 0,-1 1 0,1-1 0,-1 0 0,1 0-1,0 0 1,0 0 0,1 0 0,-1 0 0,1 3 0,0-4-36,-1-1 0,1 0 1,0 1-1,-1-1 0,1 0 1,0 1-1,0-1 0,0 0 1,0 0-1,0 0 0,1 0 1,-1 0-1,0 0 0,0 0 1,1 0-1,-1 0 0,1 0 1,1 0-1,6 1-56,1 0-1,-1 0 1,0-1-1,1-1 1,-1 0-1,18-1 1,-11-1-717,0 0 0,0 0 0,-1-2 0,23-7 0,56-31-9907,-55 20 1906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8.277"/>
    </inkml:context>
    <inkml:brush xml:id="br0">
      <inkml:brushProperty name="width" value="0.025" units="cm"/>
      <inkml:brushProperty name="height" value="0.025" units="cm"/>
    </inkml:brush>
  </inkml:definitions>
  <inkml:trace contextRef="#ctx0" brushRef="#br0">73 1 20852,'0'0'6779,"-7"9"-6181,-3 8-261,2 0 0,0 1 0,0 0 0,2 0 0,0 1 0,1-1 0,-4 34 0,5-17 35,2 0 0,4 56 0,-2-89-363,0-1 0,0 1 0,0-1 1,0 1-1,0-1 0,1 0 0,-1 1 0,0-1 0,1 0 1,-1 1-1,1-1 0,0 0 0,-1 0 0,1 1 0,0-1 1,0 0-1,0 0 0,0 0 0,0 0 0,0 0 0,0 0 0,0 0 1,0 0-1,0-1 0,1 1 0,-1 0 0,0-1 0,1 1 1,-1-1-1,0 1 0,1-1 0,-1 0 0,1 1 0,-1-1 1,0 0-1,1 0 0,-1 0 0,1 0 0,-1 0 0,0 0 1,1-1-1,-1 1 0,2-1 0,3 0 27,1-1 0,-1 0 0,0 0 0,0-1-1,0 0 1,-1 0 0,1 0 0,6-5 0,14-14-36,-2-2 0,0 0 0,-1-1 0,-2-1 0,-1-1 0,-1-1 0,-1-1 0,24-53 0,-38 74-27,-12 23-8893,-1-2 955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8.653"/>
    </inkml:context>
    <inkml:brush xml:id="br0">
      <inkml:brushProperty name="width" value="0.025" units="cm"/>
      <inkml:brushProperty name="height" value="0.025" units="cm"/>
    </inkml:brush>
  </inkml:definitions>
  <inkml:trace contextRef="#ctx0" brushRef="#br0">0 1 18385,'0'0'4036,"0"57"-2210,0-38-321,10-1-255,6-2-706,2-1-288,4-3-928,4-7-2115,0-5-2658,-3 0-7207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9.354"/>
    </inkml:context>
    <inkml:brush xml:id="br0">
      <inkml:brushProperty name="width" value="0.025" units="cm"/>
      <inkml:brushProperty name="height" value="0.025" units="cm"/>
    </inkml:brush>
  </inkml:definitions>
  <inkml:trace contextRef="#ctx0" brushRef="#br0">4 341 18321,'0'0'10421,"11"5"-9732,-5-2-629,-2 0-41,-1-1 1,1 0 0,0 0-1,0-1 1,0 1 0,0-1-1,1 1 1,-1-1 0,0-1-1,0 1 1,1-1 0,-1 1-1,0-1 1,1 0 0,-1-1-1,0 1 1,1-1 0,-1 0-1,0 0 1,0 0 0,1-1-1,5-2 1,-6 2-7,0-1-1,0 1 1,-1 0-1,1-1 1,-1 0-1,0 0 1,1 0 0,-1 0-1,-1 0 1,1 0-1,0-1 1,-1 0 0,0 1-1,0-1 1,0 0-1,0 0 1,-1 0-1,1 0 1,-1-1 0,0 1-1,0 0 1,-1 0-1,1-1 1,-1 1 0,0 0-1,0-1 1,-1-6-1,0 10-13,0-1-1,0 1 1,1 0-1,-1 0 1,0-1-1,0 1 1,0 0-1,-1 0 1,1 0-1,0 0 1,0 0-1,-1 1 1,1-1-1,0 0 1,-1 1-1,1-1 1,0 0-1,-1 1 1,1 0-1,-1-1 1,1 1-1,-1 0 1,1 0-1,-1 0 0,1 0 1,-1 0-1,1 0 1,-1 0-1,0 0 1,1 1-1,0-1 1,-1 1-1,-2 0 1,-1 0-22,-1 1 0,1 0 0,0 0 0,-1 0 0,1 0 0,0 1 0,-9 6 0,4 0 28,0 1-1,1 0 1,1 1-1,-13 18 0,18-24 47,0 0-1,1 0 0,-1 0 1,1 0-1,0 1 0,0-1 0,1 0 1,-1 1-1,1 0 0,0-1 1,1 1-1,0-1 0,0 12 0,0-16-40,1 0-1,-1 0 0,0 1 0,1-1 0,-1 0 0,1 0 0,-1 0 0,1 0 0,0 0 0,-1 0 0,1 0 0,0 0 0,0-1 0,0 1 0,0 0 0,0 0 0,-1 0 0,1-1 0,1 1 0,-1-1 1,0 1-1,2 0 0,34 4 168,-27-6-172,1 0 0,0 0 0,-1-2 0,18-4 1,-11-1-137,1-1 1,-1 0-1,-1-2 1,0 0-1,0 0 0,-1-2 1,0 0-1,-1 0 1,12-16-1,-7 5 143,0 0-1,-2-2 0,0 0 0,24-55 0,-38 76 5,-1 0-1,-1-1 1,1 1-1,-1-1 1,1 1-1,-2-1 1,1 0 0,-1 0-1,0-7 1,0 12-13,0 1 1,0-1-1,0 0 1,0 0 0,-1 1-1,1-1 1,0 0-1,0 0 1,-1 1 0,1-1-1,0 0 1,-1 1 0,1-1-1,-1 1 1,1-1-1,-1 0 1,1 1 0,-1-1-1,0 1 1,1-1 0,-1 1-1,0 0 1,1-1-1,-1 1 1,0 0 0,1-1-1,-2 1 1,0 0-12,-1 0 1,1 0-1,0 0 1,0 1-1,-1-1 1,1 1-1,0-1 1,0 1-1,0 0 1,0 0-1,-1 0 1,1 0-1,1 0 1,-4 2-1,-6 6 47,1-1-1,0 2 0,0-1 0,1 1 0,0 1 0,1 0 0,0 0 0,0 0 0,2 1 0,-1 0 0,1 1 0,1-1 0,0 1 0,1 0 0,1 1 0,0-1 1,0 0-1,2 1 0,-1 0 0,2-1 0,0 1 0,3 25 0,-2-35-31,-1-1 0,1 1 0,0-1 0,1 0 0,-1 1 1,1-1-1,-1 0 0,1 0 0,0 0 0,0 0 0,0 0 0,1-1 0,-1 1 0,1 0 1,-1-1-1,1 0 0,0 0 0,0 0 0,0 0 0,0 0 0,0 0 0,0-1 0,0 1 0,1-1 1,-1 0-1,1 0 0,-1-1 0,1 1 0,-1-1 0,1 1 0,-1-1 0,6 0 0,-1-1-2,1 1 0,-1-1 0,0 0 0,1-1 0,-1 0 0,0 0 0,0-1 0,-1 0 0,1 0 0,0-1 0,-1 0 0,0 0 0,8-6 0,5-9-45,-1-1-1,0 0 0,-2-1 0,0-1 1,-1 0-1,14-28 0,3-14-3,28-74 0,-74 174-73,1 0 0,-13 72 1,21-84 131,1-1 0,1 0 0,2 1-1,0-1 1,2 0 0,4 26 0,-5-42-37,0 0 0,1 0 0,0-1 0,1 1 1,-1 0-1,1-1 0,1 1 0,-1-1 0,8 9 0,-13-19-1041,-1-1 539,0 0 0,0 1 0,0-1 0,-1 1 0,1 0 0,-1 0 0,0 0 0,-7-5 0,0-1-156,-5-6 374,-41-47-476,54 59 982,0 1 0,1-1 0,-1 1-1,1-1 1,0 0 0,0 0 0,1 0-1,-1 0 1,1 0 0,0-1 0,0 1-1,0 0 1,0 0 0,1-1 0,0-6-1,1 9-61,1 1-1,-1 0 1,1 0 0,-1 0-1,1 0 1,0 0-1,0 0 1,-1 0-1,1 0 1,0 1-1,0-1 1,0 1-1,0-1 1,0 1-1,0 0 1,0 0 0,-1 0-1,1 0 1,0 0-1,4 1 1,0-1 32,105-1-859,-61 2-3960,-5-1-4261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9.988"/>
    </inkml:context>
    <inkml:brush xml:id="br0">
      <inkml:brushProperty name="width" value="0.025" units="cm"/>
      <inkml:brushProperty name="height" value="0.025" units="cm"/>
    </inkml:brush>
  </inkml:definitions>
  <inkml:trace contextRef="#ctx0" brushRef="#br0">150 28 15567,'-9'-6'6971,"-15"-1"-5496,20 7-771,-7-4-10,-1 1 1,0 0 0,0 1-1,0 1 1,0 0 0,0 1-1,-17 1 1,30-1-697,-1 0-1,0 0 1,1 0 0,-1 0 0,0 0 0,1 1-1,-1-1 1,0 0 0,0 0 0,1 0-1,-1 0 1,0 1 0,0-1 0,1 0-1,-1 0 1,0 1 0,0-1 0,0 0-1,1 1 1,-1-1 0,0 0 0,0 0-1,0 1 1,0-1 0,0 0 0,0 1 0,0-1-1,1 0 1,-1 1 0,0-1 0,0 0-1,0 1 1,0-1 0,0 0 0,-1 1-1,1-1 1,0 0 0,0 1 0,0-1-1,0 0 1,0 1 0,0-1 0,0 0-1,-1 0 1,1 1 0,0-1 0,0 0 0,0 0-1,-1 1 1,1-1 0,0 0 0,0 0-1,-1 1 1,1-1 0,0 0 0,-1 0-1,1 0 1,0 0 0,-1 0 0,1 1-1,0-1 1,0 0 0,-1 0 0,1 0-1,27 13-353,-13-11 114,6 1-119,-1 1 1,0 1-1,0 0 0,36 16 1,-51-20 381,-1 1 1,0 0-1,0-1 0,0 1 1,0 0-1,0 1 0,0-1 1,-1 0-1,1 1 1,-1 0-1,0-1 0,1 1 1,-1 0-1,0 0 0,-1 0 1,1 0-1,0 1 1,-1-1-1,0 0 0,0 1 1,0-1-1,0 1 0,0-1 1,-1 1-1,0 0 1,0-1-1,0 1 0,0-1 1,0 1-1,-1-1 0,1 1 1,-1-1-1,0 1 1,0-1-1,-2 5 0,1-5 99,0 1-1,0-1 1,0 0 0,0 0-1,-1 0 1,1 0-1,-1 0 1,0 0 0,0-1-1,0 1 1,0-1-1,0 0 1,0 0-1,-1 0 1,1 0 0,-1-1-1,1 1 1,-1-1-1,-4 1 1,-1 0 148,0 1 1,0-2-1,0 0 1,0 0-1,-1 0 1,-16-2-1,25 1-338,1 0 0,-1 0 1,1 0-1,-1 0 0,0 0 0,1 0 1,-1-1-1,1 1 0,-1 0 0,1 0 1,-1 0-1,1 0 0,-1-1 0,1 1 1,0 0-1,-1-1 0,1 1 0,-1 0 1,1-1-1,0 1 0,-1 0 0,1-1 1,0 1-1,-1-1 0,1 1 0,0 0 1,-1-1-1,1 1 0,0-1 0,0 1 1,0-1-1,0 1 0,-1-1 0,1 1 1,0-1-1,0 1 0,0-1 0,0 1 1,0-1-1,0 0 0,0 1 0,0-1 1,0 1-1,1-1 0,-1 1 0,0-1 0,0 1 1,0-1-1,1 1 0,-1 0 0,0-1 1,0 1-1,1-1 0,-1 1 0,1-1 1,1-2-537,-1 1 0,1 0 0,0 0-1,-1 0 1,1 0 0,0 0 0,0 0 0,1 0 0,3-2 0,18-5-4134,1-1-1693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1.003"/>
    </inkml:context>
    <inkml:brush xml:id="br0">
      <inkml:brushProperty name="width" value="0.025" units="cm"/>
      <inkml:brushProperty name="height" value="0.025" units="cm"/>
    </inkml:brush>
  </inkml:definitions>
  <inkml:trace contextRef="#ctx0" brushRef="#br0">32 190 12524,'0'0'7426,"0"-8"-4095,-2-27-732,-6 73 1443,-6 24-3418,11-44-367,1-10-53,1-1 0,0 0 0,1 0 0,0 1 0,1 11 0,-1-17-181,0-1 0,1 1 1,-1-1-1,0 1 0,1-1 0,0 1 0,-1-1 0,1 0 0,0 1 0,0-1 1,0 0-1,0 0 0,0 1 0,0-1 0,0 0 0,0 0 0,1 0 0,-1 0 1,0-1-1,1 1 0,-1 0 0,0 0 0,1-1 0,-1 1 0,1-1 0,-1 1 0,1-1 1,-1 0-1,1 0 0,-1 1 0,3-1 0,6 0-23,-1-1 0,1 1 0,-1-1 0,0-1 0,0 0 0,1 0 0,-1-1 0,-1 0 0,1-1 0,0 0 0,-1 0 0,0 0 0,0-1 0,0-1 0,0 1 0,-1-1 0,0-1 0,0 1 0,-1-1 0,0 0 0,0-1 0,0 1 0,4-10 0,-9 16 0,-1 2 0,0-1 0,0 0 0,0 1 0,1-1 0,-1 0 0,0 0 0,0 1 0,0-1 0,1 0 0,-1 0 0,0 1 0,0-1 0,1 0 0,-1 0 0,0 0 0,1 1 0,-1-1 0,0 0 0,1 0 0,-1 0 0,0 0 0,0 0 0,1 0 0,-1 0 0,0 0 0,1 0 0,-1 0 0,1 0 0,-1 0 0,0 0 0,1 0 0,-1 0 0,0 0 0,1 0 0,-1 0 0,0 0 0,0 0 0,1 0 0,-1-1 0,0 1 0,1 0 0,-1 0 0,0 0 0,0-1 0,1 1 0,-1-1 0,60-14-1255,-14 4 755,-43 10 436,-1 1 1,0 0 0,0-1-1,0 1 1,0 0 0,0 0-1,0 1 1,0-1 0,0 0-1,0 1 1,0-1-1,0 1 1,0-1 0,0 1-1,0 0 1,0 0 0,0 0-1,-1 0 1,1 0 0,2 3-1,-4-4 108,0 0-1,0 1 1,0-1-1,0 1 1,0-1-1,0 1 1,0-1-1,0 0 1,0 1-1,0-1 1,0 1-1,0-1 1,0 0-1,0 1 1,-1-1-1,1 1 1,0-1-1,0 0 1,0 1-1,-1-1 1,1 0-1,0 1 1,-1-1-1,1 0 1,0 1-1,-1-1 1,1 0-1,0 0 1,-1 1-1,1-1 1,0 0-1,-1 0 1,1 0-1,-1 0 1,1 1-1,0-1 1,-1 0-1,1 0 1,-1 0-1,1 0 1,0 0-1,-1 0 1,1 0-1,-1 0 1,1 0-1,-1 0 1,1 0-1,0 0 1,-1-1-1,1 1 1,-1 0-1,-34 0 601,28 0-507,-3 0-128,-1 1 0,0 0 0,0 0 0,1 1 0,-20 6 0,28-8-10,0 1 1,0 0 0,0-1 0,0 1-1,0 0 1,0 0 0,1 0-1,-1 0 1,0 0 0,0 1 0,1-1-1,-1 0 1,1 1 0,-1 0-1,1-1 1,0 1 0,0 0 0,-1-1-1,1 1 1,0 0 0,1 0-1,-1 0 1,0 0 0,0 0 0,1 0-1,-1 0 1,1 0 0,0 0 0,0 0-1,0 0 1,0 1 0,0-1-1,0 0 1,0 0 0,1 0 0,-1 0-1,2 3 1,-2-4 0,1 1 1,0-1-1,0 0 0,0 0 0,0 0 1,0 0-1,0 0 0,0 0 1,0 0-1,0 0 0,1 0 0,-1 0 1,0 0-1,1-1 0,-1 1 0,0-1 1,1 1-1,-1-1 0,1 1 1,-1-1-1,1 0 0,2 1 0,39 0-17,-35-1 1,8 0-83,-1-1-1,1 0 1,-1-2-1,0 0 1,1 0-1,-1-2 1,-1 1-1,1-2 1,-1 0-1,0-1 1,0 0-1,-1-1 0,17-13 1,-22 14 124,1-1-1,-1 0 1,0 0 0,0-1 0,-1 0-1,-1 0 1,1-1 0,-2 0 0,1 0-1,-1 0 1,-1 0 0,0-1-1,0 0 1,-1 0 0,0 0 0,-1 0-1,0-1 1,0-22 0,-2 32-17,0 0 0,0 0 1,-1 0-1,1 0 0,0 0 1,0 0-1,-1 0 0,0 0 0,1 0 1,-1 0-1,0 0 0,0 0 1,0 0-1,0 0 0,0 1 0,0-1 1,-1 0-1,1 1 0,0-1 1,-1 1-1,1-1 0,-1 1 0,0 0 1,0 0-1,-3-2 0,3 2-17,-1 0 0,1 1 0,-1-1-1,0 1 1,1-1 0,-1 1 0,0 0-1,0 0 1,1 0 0,-1 1 0,0-1-1,1 1 1,-1-1 0,0 1 0,1 0-1,-1 0 1,1 0 0,-1 0 0,1 1-1,-3 1 1,-2 2-12,0 1-1,0 0 1,0 0-1,1 1 1,0-1-1,-9 15 1,12-16 30,0-1 1,0 1-1,0 0 1,1 0-1,0 0 1,0 0-1,0 0 1,0 0-1,1 0 1,0 1-1,0-1 1,0 9-1,1-13-9,1 0 0,-1 0 0,1 0 0,-1-1 0,1 1 0,-1 0 0,1 0 0,0 0 0,-1 0 0,1-1 0,0 1 0,0 0 0,0-1 0,-1 1 0,1-1 0,0 1 1,0-1-1,0 1 0,0-1 0,0 1 0,0-1 0,0 0 0,0 0 0,0 1 0,2-1 0,34 4-454,-27-3 96,9 1-373,-5-1 41,-1 0 0,0 0 1,0 1-1,0 1 0,0 0 0,0 1 1,-1 0-1,1 1 0,19 11 0,-30-14 725,-1 0-1,1 0 1,0 0-1,-1-1 1,1 2-1,-1-1 1,0 0-1,1 0 1,-1 0-1,0 1 1,0-1-1,-1 0 1,1 1-1,0-1 0,-1 1 1,0-1-1,1 1 1,-1-1-1,0 1 1,0-1-1,-1 5 1,0-1-158,0-1 0,0 1 0,-1 0 1,1-1-1,-1 1 0,-1-1 0,-4 10 0,-1-3-3806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6.559"/>
    </inkml:context>
    <inkml:brush xml:id="br0">
      <inkml:brushProperty name="width" value="0.025" units="cm"/>
      <inkml:brushProperty name="height" value="0.025" units="cm"/>
    </inkml:brush>
  </inkml:definitions>
  <inkml:trace contextRef="#ctx0" brushRef="#br0">141 1 15310,'0'0'9012,"-8"8"-8361,-6 9-394,1 1-1,0 0 1,1 0 0,1 2 0,1-1-1,0 1 1,2 1 0,0 0 0,2 0-1,-7 33 1,13-52-252,0 0 0,0 0 0,0 0 0,0 0 0,0-1 0,1 1 0,-1 0 0,1 0 0,-1 0 0,1 0 0,0-1 0,0 1 0,-1 0 0,1-1 0,0 1 0,1 0 0,-1-1 0,0 1 0,0-1 0,1 0 0,-1 1 0,1-1 0,-1 0 0,1 0 0,-1 0 0,1 0 0,0 0 0,-1 0 0,1-1 0,0 1 0,0-1 0,0 1 0,-1-1 0,1 1 0,3-1 0,10 2 37,0-1 1,0-1 0,27-2 0,-11 0 17,18 1-21,-28-1-46,0 2 0,0 1 0,22 3 0,-42-4 10,0 0-1,0 0 1,0 0 0,0 0 0,0 0 0,0 1 0,0-1-1,0 0 1,0 1 0,0-1 0,0 1 0,0-1-1,0 1 1,0 0 0,0-1 0,-1 1 0,1 0 0,0-1-1,-1 1 1,1 0 0,0 0 0,-1 0 0,1 0 0,-1 0-1,1-1 1,-1 1 0,1 0 0,-1 0 0,0 0 0,0 0-1,1 0 1,-1 0 0,0 2 0,0-1 57,-1-1 0,1 1 1,-1-1-1,1 1 0,-1 0 0,1-1 1,-1 0-1,0 1 0,0-1 0,0 1 1,0-1-1,0 0 0,0 1 0,0-1 1,0 0-1,-1 0 0,1 0 0,0 0 1,-1 0-1,-2 1 0,-15 7 206,-1 0-1,-1-2 1,1 0-1,-1-2 1,0 0-1,0-1 1,-1-1 0,1-1-1,-1-1 1,1-1-1,-37-5 1,55 5-314,1-1 0,-1 0 0,1 0 1,0 0-1,-1 0 0,1 0 0,0 0 0,0-1 0,-1 1 1,1-1-1,0 0 0,1 1 0,-1-1 0,0 0 0,0 0 1,1 0-1,-1 0 0,-1-4 0,3 5-8,-1 0 0,1 0 0,-1 0 0,1 0 0,0 0 0,-1 0 0,1 0 0,0 0 1,0 0-1,0-1 0,0 1 0,0 0 0,0 0 0,0 0 0,0 0 0,1 0 0,-1 0 0,0 0 0,1 0 0,-1-1 0,1 1 0,-1 0 0,1 0 0,-1 1 0,1-1 0,0 0 0,-1 0 0,1 0 0,0 0 0,0 0 0,-1 1 0,1-1 0,0 0 1,0 1-1,0-1 0,0 1 0,0-1 0,0 1 0,0-1 0,0 1 0,0 0 0,2-1 0,12-3-2421,1 1 1,-1 1-1,1 0 1,20 0-1,-17 1-851,27 0-8459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1.801"/>
    </inkml:context>
    <inkml:brush xml:id="br0">
      <inkml:brushProperty name="width" value="0.025" units="cm"/>
      <inkml:brushProperty name="height" value="0.025" units="cm"/>
    </inkml:brush>
  </inkml:definitions>
  <inkml:trace contextRef="#ctx0" brushRef="#br0">141 253 10154,'1'-1'482,"0"0"1,-1 0 0,0 0 0,1 0-1,-1 0 1,0-1 0,1 1 0,-1 0-1,0 0 1,0 0 0,0 0-1,0-1 1,0 1 0,0 0 0,-1 0-1,1 0 1,0 0 0,0 0 0,-1-1-1,1 1 1,-1 0 0,1 0 0,-1 0-1,0-1 1,-1 1-286,1 0-1,0 1 0,0-1 1,0 1-1,0-1 1,-1 1-1,1-1 1,0 1-1,-1 0 1,1 0-1,0-1 0,-1 1 1,1 0-1,0 0 1,-1 0-1,1 0 1,-3 1-1,-1 0-151,-1 1 0,1-1 0,-1 1-1,1 0 1,-1 0 0,1 1 0,0 0 0,0 0-1,-5 4 1,4-3 40,1 1-1,0 0 1,1 0-1,-1 1 1,1-1 0,0 1-1,0 0 1,0 0-1,1 1 1,0-1 0,1 1-1,-4 10 1,6-16-76,0-1 0,0 1 0,0-1 0,0 1 0,0-1 0,0 1 0,0-1 0,1 1 0,-1 0 0,0-1 0,0 1 0,0-1 0,1 0 1,-1 1-1,0-1 0,1 1 0,-1-1 0,0 1 0,1-1 0,-1 0 0,1 1 0,-1-1 0,1 0 0,-1 1 0,0-1 0,1 0 0,-1 0 0,1 1 0,-1-1 0,1 0 0,-1 0 0,1 0 1,0 0-1,-1 0 0,1 0 0,-1 0 0,1 0 0,-1 0 0,1 0 0,-1 0 0,1 0 0,-1 0 0,1 0 0,-1 0 0,1-1 0,-1 1 0,2 0 0,29-9 235,-5-6-205,0 0-1,-1-2 1,-1-1 0,0 0 0,-2-2 0,0-1 0,-1 0-1,-1-2 1,-1 0 0,22-37 0,-37 55 83,-1 0 1,0 0-1,0 0 0,-1-1 1,1 1-1,-1-1 0,0 0 1,-1 1-1,0-1 1,1 0-1,-2 0 0,1-7 1,-1 13-111,-1-1 0,0 1 0,0 0 1,1 0-1,-1-1 0,0 1 1,1 0-1,-1 0 0,0 0 0,0 0 1,0 0-1,1 0 0,-1 0 0,0 0 1,0 0-1,1 0 0,-1 0 0,0 1 1,0-1-1,1 0 0,-1 1 0,0-1 1,1 0-1,-1 1 0,0-1 0,0 1 1,-5 5 14,1-1 0,0 0 0,0 1 1,0 0-1,1 0 0,0 0 0,0 1 1,-4 9-1,-24 63 56,27-66-91,-2 7 128,1 0 1,0 1-1,2-1 1,0 1-1,2 0 1,-1 22-1,3-42-121,0 1 0,0-1 0,0 1 0,1-1 0,-1 1 0,0-1 0,1 0 0,-1 1 0,1-1 0,-1 0 0,1 1 0,0-1 0,-1 0 0,1 0 0,0 0 0,0 0 0,0 1 0,0-1 0,0 0 0,0-1 0,0 1 0,0 0 0,0 0 0,1 0 0,-1-1 0,0 1 0,1 0 0,-1-1 0,0 1 0,1-1 0,-1 0 0,0 1 0,1-1 0,-1 0 0,1 0 0,-1 0 0,1 0 0,-1 0 0,0 0 0,1-1 0,-1 1 0,1 0 0,-1-1 0,0 1 0,2-1 0,5-1-577,-1 0-1,0 0 0,0-1 0,0 0 0,0 0 1,-1-1-1,11-6 0,-6 0-1851,0 0-1,-1 0 1,9-13 0,6-10-6149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2.189"/>
    </inkml:context>
    <inkml:brush xml:id="br0">
      <inkml:brushProperty name="width" value="0.025" units="cm"/>
      <inkml:brushProperty name="height" value="0.025" units="cm"/>
    </inkml:brush>
  </inkml:definitions>
  <inkml:trace contextRef="#ctx0" brushRef="#br0">85 0 7751,'0'0'5317,"-9"9"-2567,-29 25-444,14-20 4028,23-14-6269,1 0 0,0 0 0,0 0 1,-1 0-1,1 0 0,0 0 0,0 0 0,0 1 1,0-1-1,-1 0 0,1 0 0,0 0 0,0 0 1,0 0-1,0 1 0,-1-1 0,1 0 0,0 0 0,0 0 1,0 0-1,0 1 0,0-1 0,0 0 0,0 0 1,0 1-1,0-1 0,-1 0 0,1 0 0,0 0 1,0 1-1,0-1 0,0 0 0,0 0 0,0 0 1,0 1-1,1-1 0,-1 0 0,0 0 0,0 1 0,0-1 1,0 0-1,0 0 0,0 0 0,0 1 0,0-1 1,1 0-1,-1 13-185,-11 93 4273,13-105-4141,-1 0 0,0-1 0,0 1-1,0 0 1,0 0 0,1-1 0,-1 1 0,0-1-1,1 1 1,-1-1 0,0 0 0,1 1 0,-1-1 0,0 0-1,1 0 1,-1 0 0,1 0 0,-1 0 0,0 0-1,1 0 1,1-1 0,36-3 113,-26 1-317,-1 0 1,1-1-1,-1-1 1,0 0-1,0-1 1,-1 0-1,1-1 1,-1 0-1,-1-1 1,1 0-1,-1-1 1,-1 0-1,0 0 1,9-12-1,-17 21 149,-1-1 0,1 1 0,-1-1-1,1 0 1,-1 1 0,1-1-1,-1 0 1,0 1 0,1-1 0,-1 0-1,0 0 1,1 1 0,-1-1-1,0 0 1,0 0 0,0 0-1,0 1 1,0-1 0,0 0 0,0 0-1,0 0 1,0 1 0,0-1-1,0 0 1,0 0 0,-1 1-1,1-1 1,-1-1 0,-18 4-836,-26 21 472,-11 25-278,53-45 101,1 0 1,-1 0-1,1 1 0,-1-1 0,1 1 0,0 0 0,1-1 1,-1 1-1,-1 6 0,4-2-3697,11-5-1480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2.533"/>
    </inkml:context>
    <inkml:brush xml:id="br0">
      <inkml:brushProperty name="width" value="0.025" units="cm"/>
      <inkml:brushProperty name="height" value="0.025" units="cm"/>
    </inkml:brush>
  </inkml:definitions>
  <inkml:trace contextRef="#ctx0" brushRef="#br0">117 36 17392,'0'0'12188,"-9"-6"-11483,2 2-656,0 0 0,0 0 0,0 0 0,-1 1 0,-14-4 0,21 6-52,-1 1 0,1-1 0,-1 1 0,1-1 0,-1 1 0,1 0 1,-1 0-1,1 0 0,-1 0 0,1 0 0,-1 0 0,0 0 0,1 0 0,-1 1 0,1-1 0,-1 0 0,1 1 0,0 0 0,-1-1 0,1 1 0,-1 0 0,1-1 0,0 1 0,0 0 0,-1 0 0,1 0 0,0 0 0,0 0 0,0 1 0,0-1 0,0 0 0,0 0 1,1 1-1,-1-1 0,0 0 0,1 1 0,-1-1 0,1 1 0,-1-1 0,1 1 0,0-1 0,-1 1 0,1-1 0,0 1 0,0-1 0,0 1 0,0-1 0,1 3 0,-1-3-16,0 0 0,1 0 0,-1 1-1,1-1 1,-1 0 0,1 0 0,-1 0-1,1 0 1,0 0 0,0 0 0,-1 0 0,1 0-1,0 0 1,0 0 0,0 0 0,0-1 0,0 1-1,0 0 1,0 0 0,0-1 0,1 1 0,-1-1-1,0 1 1,2 0 0,36 9-843,-32-8 613,147 20-4016,-153-22 4326,-1 0-1,1 0 1,0 0 0,-1 0-1,1 0 1,0 0 0,-1 1-1,1-1 1,-1 0 0,1 0-1,0 0 1,-1 1 0,1-1-1,-1 0 1,1 1-1,0-1 1,-1 0 0,1 1-1,-1-1 1,1 1 0,-1-1-1,0 1 1,1-1 0,-1 1-1,1-1 1,-1 1 0,0 0-1,0-1 1,1 1 0,-1-1-1,0 1 1,0 0 0,1 0-1,-16 18 2098,-32 11-111,-30 2-1120,43-25-3317,29-8-2980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4.806"/>
    </inkml:context>
    <inkml:brush xml:id="br0">
      <inkml:brushProperty name="width" value="0.025" units="cm"/>
      <inkml:brushProperty name="height" value="0.025" units="cm"/>
    </inkml:brush>
  </inkml:definitions>
  <inkml:trace contextRef="#ctx0" brushRef="#br0">1 0 19442,'0'0'3246,"0"11"-2979,0 105 283,0-115-511,1-1 1,-1 1-1,0 0 1,0 0-1,0 0 1,0 0-1,1-1 1,-1 1-1,0 0 1,1 0-1,-1 0 1,1-1-1,-1 1 1,1 0-1,-1-1 0,1 1 1,-1 0-1,1-1 1,0 1-1,-1-1 1,1 1-1,0-1 1,0 1-1,-1-1 1,1 1-1,0-1 1,0 0-1,0 1 1,-1-1-1,1 0 1,0 0-1,0 0 0,0 0 1,0 0-1,0 0 1,-1 0-1,1 0 1,0 0-1,0 0 1,0 0-1,0 0 1,0-1-1,-1 1 1,1 0-1,0-1 1,0 1-1,-1 0 1,1-1-1,0 1 0,1-2 1,38-24 1999,-12 1-1527,-23 19-416,0 0-1,1 0 1,-1 1 0,1 0-1,1 0 1,-1 1-1,1 0 1,-1 0-1,11-4 1,-16 8-79,0 0 1,-1 0 0,1 1 0,-1-1-1,1 0 1,-1 1 0,1-1-1,0 1 1,-1-1 0,0 1-1,1-1 1,-1 1 0,1-1 0,-1 1-1,1-1 1,-1 1 0,0-1-1,0 1 1,1 0 0,-1-1-1,0 1 1,0-1 0,1 1 0,-1 0-1,0-1 1,0 1 0,0 0-1,0-1 1,0 1 0,0 0 0,0-1-1,0 1 1,-1 1 0,1 32-35,0-26 110,0-1-310,0 0 0,1 0 0,0 1 0,0-1 1,1 0-1,3 10 0,-4-16 44,-1 0 0,0 0 0,1-1-1,-1 1 1,1 0 0,-1 0 0,1 0 0,-1-1 0,1 1-1,-1 0 1,1-1 0,0 1 0,-1-1 0,1 1 0,0 0 0,0-1-1,0 0 1,-1 1 0,1-1 0,0 1 0,0-1 0,0 0 0,1 1-1,-1-2-221,1 1 0,0 0 0,-1-1 0,1 0 0,-1 1 0,1-1 0,-1 0 0,0 1-1,1-1 1,-1 0 0,0 0 0,1 0 0,-1 0 0,0-1 0,0 1 0,0 0 0,0 0-1,1-3 1,13-16-8183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5.321"/>
    </inkml:context>
    <inkml:brush xml:id="br0">
      <inkml:brushProperty name="width" value="0.025" units="cm"/>
      <inkml:brushProperty name="height" value="0.025" units="cm"/>
    </inkml:brush>
  </inkml:definitions>
  <inkml:trace contextRef="#ctx0" brushRef="#br0">70 5 19955,'0'0'9000,"-8"1"-9032,5-1 26,1 0-1,-1 0 1,1 0-1,0 1 1,-1 0-1,1-1 1,0 1-1,-1 0 1,1 0 0,0 0-1,0 0 1,0 1-1,0-1 1,0 0-1,0 1 1,0-1-1,1 1 1,-1 0-1,-1 2 1,0 1 2,1-1 1,0 1 0,0 0 0,0 0-1,1 0 1,-1 1 0,1-1 0,1 0-1,-1 0 1,1 7 0,-1-11 3,1-1 1,0 1-1,0 0 0,0 0 1,0-1-1,0 1 0,0 0 1,0 0-1,0-1 0,0 1 1,0 0-1,0 0 1,0-1-1,0 1 0,0 0 1,1-1-1,-1 1 0,0 0 1,1-1-1,-1 1 0,0 0 1,1-1-1,-1 1 1,1 0-1,-1-1 0,1 1 1,-1-1-1,1 1 0,-1-1 1,1 1-1,0-1 0,-1 0 1,1 1-1,1-1 1,0 0 12,0 0 0,0 0 1,0-1-1,0 1 0,0-1 0,0 1 1,0-1-1,0 0 0,0 0 1,0 0-1,0 0 0,2-2 1,53-46-6,-54 46-90,44-46-30,-49 84-272,-6 22 400,8-57-12,1 1 0,-1-1 1,0 1-1,1-1 0,-1 0 1,1 1-1,-1-1 1,0 1-1,1-1 0,-1 0 1,1 1-1,-1-1 0,1 0 1,-1 0-1,1 0 1,0 1-1,-1-1 0,1 0 1,-1 0-1,1 0 1,-1 0-1,1 0 0,0 0 1,-1 0-1,1 0 0,-1 0 1,1 0-1,-1 0 1,1 0-1,-1 0 0,1-1 1,0 1-1,-1 0 0,1 0 1,-1-1-1,1 1 1,-1 0-1,1-1 0,24-10 231,5-9-200,-21 14-85,0-1 0,0 1-1,1 0 1,0 1 0,0 0 0,0 0-1,0 1 1,1 1 0,0 0 0,15-3-1,-26 6 46,0 0-1,1 1 1,-1-1-1,0 0 0,1 0 1,-1 0-1,0 0 1,1 0-1,-1 0 0,0 0 1,0 1-1,1-1 1,-1 0-1,0 0 0,1 0 1,-1 1-1,0-1 1,0 0-1,1 0 0,-1 1 1,0-1-1,0 0 1,0 1-1,0-1 0,1 0 1,-1 1-1,0-1 1,0 0-1,0 1 1,0-1-1,0 0 0,0 1 1,0-1-1,0 0 1,0 1-1,-2 20 203,-13 15 202,10-29-464,-2 0 1167,13-9-6190,-1-3-2205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6.088"/>
    </inkml:context>
    <inkml:brush xml:id="br0">
      <inkml:brushProperty name="width" value="0.025" units="cm"/>
      <inkml:brushProperty name="height" value="0.025" units="cm"/>
    </inkml:brush>
  </inkml:definitions>
  <inkml:trace contextRef="#ctx0" brushRef="#br0">1 152 10954,'0'0'14537,"9"-7"-13502,8-6-602,28-22 125,96-57 0,-141 91-562,1 1 0,-1-1 0,1 1 0,-1 0 1,1-1-1,0 1 0,-1 0 0,1 0 0,0-1 0,-1 1 1,1 0-1,0 0 0,-1 0 0,1 0 0,0 0 1,-1-1-1,1 2 0,0-1 0,0 0 0,-1 0 1,1 0-1,0 0 0,-1 0 0,1 0 0,0 1 0,-1-1 1,1 0-1,-1 1 0,2 0 0,-2 18 242,-20 28 471,6-22-502,8-16-180,0 0 0,1 1 0,0-1 0,1 1-1,0 1 1,0-1 0,1 0 0,-4 22 0,8-32-74,-1 1 0,1-1-1,0 1 1,-1-1 0,1 0 0,0 1 0,-1-1 0,1 0 0,-1 0 0,1 0-1,0 0 1,0 1 0,-1-1 0,1 0 0,0 0 0,-1 0 0,1 0 0,0 0 0,-1 0-1,1-1 1,0 1 0,-1 0 0,1 0 0,0 0 0,-1-1 0,2 0 0,19-5-1527,7-12-5317,-19 9 116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6.927"/>
    </inkml:context>
    <inkml:brush xml:id="br0">
      <inkml:brushProperty name="width" value="0.025" units="cm"/>
      <inkml:brushProperty name="height" value="0.025" units="cm"/>
    </inkml:brush>
  </inkml:definitions>
  <inkml:trace contextRef="#ctx0" brushRef="#br0">0 77 10442,'0'0'10703,"9"-7"-9288,53-36 428,-56 39-1747,1 1-1,0-1 1,0 1-1,1 0 0,-1 1 1,0 0-1,1 0 1,0 0-1,10 0 0,-16 3-101,-1-1 0,0 1 0,0 0 0,1 0 0,-1-1 0,0 1 0,0 0 0,0 0 0,0 0 1,0 0-1,0 0 0,0 1 0,0-1 0,-1 0 0,1 0 0,0 0 0,-1 1 0,1-1 0,-1 0 0,1 1 0,-1-1 0,0 1 0,0-1 0,1 0 0,-1 1 0,0-1 0,0 1 0,0-1 0,0 0 0,-1 2 0,-1 54 359,2-54-323,-1 9-115,-1 9-873,2-8-4501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126"/>
    </inkml:context>
    <inkml:brush xml:id="br0">
      <inkml:brushProperty name="width" value="0.025" units="cm"/>
      <inkml:brushProperty name="height" value="0.025" units="cm"/>
    </inkml:brush>
  </inkml:definitions>
  <inkml:trace contextRef="#ctx0" brushRef="#br0">10 1 9769,'0'0'11707,"-1"8"-10538,-8 121 1009,9-128-2142,0-1 0,0 1 0,0 0 0,0-1 0,0 1 0,0 0 0,0-1 0,1 1 0,-1 0 0,0-1 0,0 1 0,0-1 0,1 1 0,-1 0 0,0-1 0,1 1 0,-1-1 0,0 1 0,1-1 0,-1 1 0,1-1 0,-1 1 0,1-1 0,-1 1 0,1-1 0,-1 0 0,1 1 0,0-1 0,-1 0 0,1 1 0,-1-1 0,1 0 0,1 0 0,27-4 1066,24-24-146,-52 28-965,24-18 104,-20 14-75,-1 0 0,1 0 0,1 1 0,-1-1 0,1 1 0,-1 0 1,1 1-1,0-1 0,0 1 0,0 1 0,10-3 0,-16 4-5,1 0-1,0 0 1,-1 0-1,1 0 0,-1 1 1,1-1-1,0 0 1,-1 0-1,1 1 1,-1-1-1,1 0 1,-1 1-1,1-1 0,-1 0 1,1 1-1,-1-1 1,1 1-1,-1-1 1,1 1-1,-1-1 1,0 1-1,1-1 0,-1 1 1,0-1-1,1 1 1,-1-1-1,0 1 1,0 0-1,0-1 0,0 1 1,1-1-1,-1 2 1,1 28 303,-2-27-301,1 0 0,0 0 0,0-1 0,0 1 0,0 0 0,1 0 0,-1-1 0,1 1 0,-1 0 0,3 4 0,-2-6 6,0 0 0,0-1 0,0 1 0,0 0 0,0-1-1,0 1 1,0-1 0,0 0 0,0 1 0,1-1 0,-1 0-1,0 0 1,0 0 0,0 0 0,0 0 0,1 0-1,-1 0 1,0 0 0,0 0 0,0 0 0,0-1 0,0 1-1,1 0 1,-1-1 0,0 1 0,0-1 0,0 0-1,0 1 1,0-1 0,1-1 0,33-24 351,-31 22-388,13-12 33,29-24-14,-43 38-31,-1 0 0,1 0 1,-1 1-1,1-1 0,0 1 0,0-1 0,0 1 1,0 0-1,0 0 0,0 0 0,0 1 1,0-1-1,0 1 0,4-1 0,-6 2 14,0-1-1,-1 0 1,1 1-1,0 0 1,-1-1-1,1 1 1,-1-1-1,1 1 1,-1 0-1,1-1 1,-1 1-1,1 0 1,-1-1-1,0 1 1,1 0-1,-1 0 1,0 0-1,0-1 1,1 1-1,-1 0 0,0 0 1,0 0-1,0-1 1,0 1-1,0 2 1,0 27-5,-1-22 28,2-4-114,-1 0-1,0 0 1,-1 0-1,1 1 1,-1-1 0,1 0-1,-1 0 1,0 0-1,-1 0 1,1 0-1,-1 0 1,0-1 0,0 1-1,0 0 1,-3 2-1,3-11-6211,2-11-353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486"/>
    </inkml:context>
    <inkml:brush xml:id="br0">
      <inkml:brushProperty name="width" value="0.025" units="cm"/>
      <inkml:brushProperty name="height" value="0.025" units="cm"/>
    </inkml:brush>
  </inkml:definitions>
  <inkml:trace contextRef="#ctx0" brushRef="#br0">21 1 13965,'0'0'7399,"-21"51"-7239,21-38-448,11-4-2723,10-6-4196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832"/>
    </inkml:context>
    <inkml:brush xml:id="br0">
      <inkml:brushProperty name="width" value="0.025" units="cm"/>
      <inkml:brushProperty name="height" value="0.025" units="cm"/>
    </inkml:brush>
  </inkml:definitions>
  <inkml:trace contextRef="#ctx0" brushRef="#br0">85 341 21204,'0'0'4089,"-10"6"-2412,5-3-1575,-39 27 1190,42-29-1249,0 1 0,0-1-1,0 1 1,0 0 0,0 0-1,1 0 1,-1 0-1,1 0 1,-1 1 0,1-1-1,0 0 1,0 1 0,0-1-1,0 1 1,0-1 0,1 1-1,-1-1 1,1 1-1,0-1 1,-1 1 0,2 3-1,-1-6-84,1 1 0,-1 0 0,1 0 0,0-1 0,-1 1 0,1-1 0,0 1 0,-1-1 0,1 1 0,0-1 0,0 1 0,0-1 0,0 1 0,-1-1 0,1 0 0,0 0 0,0 1 0,0-1 0,0 0 0,0 0 0,0 0 0,0 0 0,0 0 0,-1 0 0,1 0 0,0-1 0,0 1 0,0 0 0,0 0 0,0-1 0,0 1 0,0-1 0,33-10-285,-16-2-9,-1 0 1,0-1 0,-1-1-1,26-30 1,-25 26 576,-17 19-226,0 0 0,0 0 0,0 0 0,0-1 0,0 1 0,0 0 0,0 0 0,0-1 0,1 1 0,-1 0 0,0 0 0,0 0 0,0 0 0,0-1 0,0 1 0,1 0 0,-1 0 0,0 0 0,0 0 0,0 0 1,1-1-1,-1 1 0,0 0 0,0 0 0,0 0 0,1 0 0,-1 0 0,0 0 0,0 0 0,0 0 0,1 0 0,-1 0 0,0 0 0,0 0 0,1 0 0,-1 0 0,0 0 0,0 0 0,0 0 0,1 0 0,-1 0 0,0 0 0,0 0 0,1 1 0,-1-1 0,0 0 0,0 0 1,0 0-1,0 0 0,1 0 0,-1 1 0,0-1 0,0 0 0,0 0 0,0 0 0,0 0 0,1 1 0,-1-1 0,0 0 0,0 0 0,0 0 0,0 1 0,0-1 0,0 0 0,0 26 382,-9 28-20,6-43-147,0 1 1,1-1 0,1 1-1,-1 19 1,2-30-216,1 0 1,-1 0 0,0 0-1,0 0 1,1-1 0,-1 1-1,0 0 1,1 0 0,-1 0-1,1-1 1,-1 1 0,1 0-1,-1-1 1,1 1 0,0 0-1,-1-1 1,1 1 0,0-1-1,-1 1 1,1-1 0,0 1-1,0-1 1,0 0-1,-1 1 1,1-1 0,0 0-1,0 0 1,0 1 0,0-1-1,-1 0 1,1 0 0,0 0-1,0 0 1,0 0 0,0 0-1,0 0 1,0-1 0,-1 1-1,1 0 1,0 0 0,0-1-1,1 0 1,40-15 656,-22 1-569,-2 0-1,0-1 1,0-1-1,-2 0 1,0-2-1,20-30 1,0-6-72,32-67 0,-61 109-4,3-5 2,-1-1 1,-1 0-1,11-35 0,-19 54-28,0-1 1,0 1 0,1-1 0,-1 1 0,0-1 0,0 1-1,0-1 1,0 1 0,0-1 0,0 1 0,0-1-1,0 1 1,0-1 0,0 1 0,0-1 0,0 1-1,0-1 1,0 1 0,0-1 0,0 1 0,0-1 0,-1 1-1,1-1 1,0 1 0,0-1 0,-1 1 0,1-1-1,0 1 1,-1 0 0,1-1 0,-1 0 0,-15 6-39,-16 22-43,3 4 128,-50 68 0,70-85 42,0 0 0,1 1 0,0 0 0,1 0 1,1 0-1,0 1 0,1 0 0,-3 19 0,8-32-82,-1 0-1,1 0 0,0 0 0,0 0 0,0 0 0,0 0 0,1 0 0,-1 0 0,1 0 0,0 0 0,0-1 0,0 1 0,0 0 0,0 0 1,1-1-1,-1 1 0,1-1 0,0 1 0,0-1 0,0 0 0,0 1 0,0-1 0,0 0 0,0 0 0,1-1 0,-1 1 0,1 0 1,-1-1-1,1 0 0,0 1 0,-1-1 0,1 0 0,0 0 0,4 0 0,51 9-1261,-3-9-3349,-47-1 3518,23 0-6810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8.204"/>
    </inkml:context>
    <inkml:brush xml:id="br0">
      <inkml:brushProperty name="width" value="0.025" units="cm"/>
      <inkml:brushProperty name="height" value="0.025" units="cm"/>
    </inkml:brush>
  </inkml:definitions>
  <inkml:trace contextRef="#ctx0" brushRef="#br0">0 261 18449,'0'0'9198,"9"0"-8797,18 1-240,-1-2 0,43-6 1,-60 5-155,-1 1 1,0-2 0,0 1 0,1-1 0,-1 0-1,-1 0 1,1-1 0,0 0 0,-1-1-1,0 0 1,0 0 0,-1 0 0,10-9-1,-15 13-4,0 0 1,0 0-1,0 0 0,0 0 0,0 0 0,0-1 0,0 1 0,-1 0 0,1 0 0,0 0 0,-1-1 0,1 1 0,-1 0 0,1-1 0,-1 1 0,1-1 0,-1 1 0,0 0 0,0-1 0,0 1 0,0-1 0,0 1 0,0-1 0,0 1 0,-1-3 0,0 3-1,0 0 0,0 0-1,0 0 1,-1 0-1,1 0 1,0 0 0,-1 1-1,1-1 1,0 0 0,-1 0-1,1 1 1,-1-1 0,1 1-1,-1 0 1,1-1 0,-1 1-1,0 0 1,-2 0-1,-3 0 3,-1-1 0,1 2 0,0-1 0,0 1 0,-1 0 0,1 1 0,0 0 0,0 0 0,-7 4 0,5-1 2,0 1 0,1 1 1,0 0-1,1 0 0,-1 0 0,-9 13 0,15-16 5,-1-1 0,1 0-1,0 1 1,0-1 0,0 1-1,0-1 1,0 1-1,1 0 1,-1 0 0,1 0-1,0 0 1,1 0 0,-1 0-1,1 0 1,-1 0 0,1 0-1,0 0 1,1 0 0,0 6-1,1-8 0,-1 0 0,1 0 0,0 0 1,0 0-1,-1-1 0,1 1 0,0-1 0,0 0 0,1 1 0,-1-1 0,0 0 0,0 0 0,1 0 1,-1-1-1,0 1 0,1 0 0,-1-1 0,1 0 0,-1 1 0,0-1 0,1 0 0,-1 0 0,4-1 1,61-3 195,-45-1-179,0-1 0,-1-1 1,0-1-1,0 0 1,-1-2-1,0 0 1,-1-2-1,0 0 1,-1-1-1,0 0 1,-1-2-1,-1 0 0,27-32 1,-33 34-61,-19 22-21,-20 26 23,29-34 32,-17 24 56,-24 48 1,37-66-16,1 0 0,0 0 0,1 0 0,0 1 0,0-1 0,0 1 0,1-1 0,0 1 0,1 0 0,0-1 0,0 1 0,2 12 0,-1-18-33,-1 0 0,1-1 0,0 1 0,0-1 0,1 1 0,-1-1 0,0 1 0,0-1 0,1 0 0,-1 0 0,1 0 0,-1 0 0,1 0 0,-1 0 0,1 0 0,0 0 0,-1 0 0,1-1 0,0 1 0,0-1 0,0 1 0,-1-1 0,1 0 0,0 0 0,0 0 0,0 0 0,0 0 0,-1 0 0,1 0 0,0 0 0,0-1 0,3 0 0,2 0 27,1-1 0,0 0 1,0 0-1,-1 0 0,1-1 0,9-5 0,-2-2-10,-1-1-1,0 0 0,-1-1 0,-1 0 0,0-1 1,0-1-1,-1 1 0,-1-2 0,0 0 1,11-22-1,-21 35-68,-1 5-69,-9 16 111,6-13 68,1 0 0,-1 0 0,1 0 0,0 1 1,1-1-1,-1 1 0,1 0 0,1 0 1,-1 0-1,1 0 0,0 0 0,1 0 0,0 13 1,2-18-51,-1 0 1,1 0 0,-1-1 0,1 1-1,0 0 1,0-1 0,0 1 0,0-1-1,0 1 1,0-1 0,0 0 0,0 0-1,0 0 1,1 0 0,-1-1-1,0 1 1,1 0 0,-1-1 0,1 0-1,-1 1 1,1-1 0,-1 0 0,4-1-1,61-2 289,-59 1-306,-1 0 0,1-1 0,0 0 0,-1 0 0,0 0 0,1-1 0,-1 0 0,-1-1 0,13-9 0,-15 10 0,-1 1 0,1 0 0,-1-1 0,1 0 0,-1 0 0,0 0 0,-1 0 0,1 0 0,-1 0 0,0-1 0,0 1 0,0-1 0,0 0 0,-1 0 0,0 1 0,0-1 0,0-6 0,-1 11 0,0-1 0,0 1 0,0-1 0,0 1 0,0-1 0,0 1 0,0-1 0,0 1 0,0-1 0,0 1 0,-1 0 0,1-1 0,0 1 0,0-1 0,-1 1 0,1-1 0,0 1 0,-1 0 0,1-1 0,0 1 0,-1 0 0,1-1 0,0 1 0,-1 0 0,1 0 0,-1-1 0,1 1 0,-1 0 0,1 0 0,0 0 0,-1 0 0,1-1 0,-1 1 0,1 0 0,-1 0 0,1 0 0,-1 0 0,1 0 0,-1 0 0,1 0 0,-1 0 0,1 0 0,-1 1 0,1-1 0,-1 0 0,1 0 0,0 0 0,-1 0 0,1 1 0,-1-1 0,1 0 0,0 1 0,-1-1 0,1 0 0,-1 1 0,-22 17 0,21-17 0,1 1 0,0-1 0,0 1 0,0-1 0,0 1 0,0-1 0,1 1 0,-1 0 0,0-1 0,1 1 0,-1 0 0,1-1 0,0 1 0,-1 0 0,1 0 0,0 0 0,0-1 0,0 1 0,0 0 0,1 0 0,-1-1 0,0 1 0,1 0 0,-1 0 0,2 2 0,0-3 0,-1 1 0,1-1 0,0 0 0,0 0 0,-1 0 0,1 1 0,0-2 0,0 1 0,0 0 0,0 0 0,1-1 0,-1 1 0,0-1 0,0 1 0,0-1 0,0 0 0,4 0 0,5 0 0,1-1 0,0 0 0,0-1 0,-1 0 0,1-1 0,18-7 0,-16 4 0,0-2 0,0 0 0,22-16 0,-33 22 0,1-1 0,-1 0 0,0 0 0,1 0 0,-1 0 0,-1-1 0,1 1 0,0-1 0,-1 0 0,0 1 0,0-1 0,0 0 0,0 0 0,0-1 0,-1 1 0,0 0 0,1-9 0,-2 13 0,-1-1 0,1 0 0,-1 0 0,1 1 0,-1-1 0,0 0 0,1 1 0,-1-1 0,0 1 0,0-1 0,1 1 0,-1-1 0,0 1 0,0-1 0,0 1 0,0 0 0,1 0 0,-1-1 0,0 1 0,0 0 0,0 0 0,0 0 0,0 0 0,0 0 0,0 0 0,0 0 0,0 0 0,0 1 0,1-1 0,-1 0 0,0 0 0,0 1 0,-1 0 0,-34 10 0,28-6 0,0 1 0,1 0 0,0 0 0,0 0 0,-10 13 0,16-18 0,0 0 0,0 0 0,0 0 0,0 0 0,0 0 0,0 0 0,1 0 0,-1 1 0,0-1 0,0 0 0,1 1 0,-1-1 0,1 0 0,-1 1 0,1-1 0,0 1 0,0-1 0,-1 1 0,1-1 0,0 0 0,0 1 0,0-1 0,1 1 0,-1-1 0,0 1 0,0-1 0,1 1 0,-1-1 0,1 0 0,-1 1 0,1-1 0,0 0 0,0 1 0,-1-1 0,1 0 0,0 0 0,0 0 0,0 0 0,0 0 0,0 0 0,0 0 0,1 0 0,1 1 0,17 8 0,0-1 0,0-1 0,1-1 0,0-1 0,0 0 0,1-2 0,-1-1 0,1 0 0,26-1 0,-47-3 0,1 1 0,-1-1 0,0 1 0,1-1 0,-1 0 0,0 1 0,0-1 0,1 0 0,-1 0 0,0 0 0,0 0 0,0 0 0,0 0 0,0 0 0,-1 0 0,1-1 0,0 1 0,0 0 0,-1 0 0,1-1 0,0-2 0,13-36 0,-10 29 0,0-4-549,1 0 1,1 1-1,0-1 1,1 1-1,0 1 1,1-1-1,1 1 1,0 1-1,1 0 1,0 0-1,1 0 1,0 2-1,1-1 1,0 2-1,21-14 1,0 6-274,-25 14 808,0-1-1,-1 0 1,0 0 0,0-1-1,9-7 1,-16 12 580,-1 0-494,0 0-1,0 1 1,0-1 0,0 0 0,0 1-1,0-1 1,0 0 0,0 1-1,0-1 1,1 1 0,-1 0 0,0-1-1,0 1 1,0 0 0,1 0 0,-1-1-1,0 1 1,1 0 0,-1 0-1,0 2 1,-16 23 1,14-21 126,-14 24 921,0 1 1,-16 46-1,28-63-887,0 0-1,2 1 0,-1 0 0,2-1 0,0 1 0,1 0 0,0 0 0,2 24 0,-1-37-224,0 0-1,0 1 1,1-1-1,-1 0 1,0 0-1,1 0 0,-1 0 1,0 0-1,1 1 1,0-1-1,-1 0 1,1 0-1,0 0 1,-1 0-1,1-1 1,0 1-1,0 0 1,0 0-1,0 0 1,0-1-1,0 1 0,0 0 1,0-1-1,0 1 1,2 0-1,0 0 23,0-1 0,0 1 0,0-1-1,0 0 1,0 0 0,0 0-1,0 0 1,0 0 0,0-1 0,3 0-1,2-1 14,-1 0 0,0-1 0,0 1 0,0-2 0,0 1 0,0-1 0,10-7 0,-8 2-20,-1 0-1,0 0 1,0-1 0,-1 0-1,8-13 1,-13 19-16,1-1-1,-1 1 1,0 0 0,0 0 0,-1-1 0,1 1-1,-1-1 1,0 0 0,0 1 0,-1-1-1,1 0 1,-1 1 0,0-1 0,-1 0-1,1 0 1,-2-7 0,1 11-6,1 0 1,-1 1 0,1-1-1,-1 0 1,1 1-1,-1-1 1,0 0-1,1 1 1,-1-1-1,0 1 1,0-1-1,1 1 1,-1-1-1,0 1 1,0-1-1,0 1 1,0 0-1,1-1 1,-1 1 0,0 0-1,0 0 1,0 0-1,0 0 1,0 0-1,0 0 1,0 0-1,0 0 1,0 0-1,0 0 1,1 1-1,-1-1 1,0 0-1,0 0 1,0 1 0,0-1-1,0 1 1,1-1-1,-2 1 1,-31 20 103,-1 22 216,32-40-302,1 0 0,-1 0 0,1 0 1,-1 0-1,1 0 0,0 0 0,0 0 0,1 0 1,-1 0-1,1 1 0,0-1 0,-1 0 1,1 0-1,1 7 0,0-9-19,-1 0 0,1 0 0,0 0 0,0 0 0,-1 0 0,1 0 0,0 0 0,0 0 0,0 0 0,0 0 0,0-1 0,0 1 0,0 0 0,0-1 0,0 1 0,1-1 0,-1 1 0,0-1 0,0 1 0,0-1 0,1 0 0,-1 0 0,0 0 0,1 1 0,1-2 0,41 2 0,-30-2 0,10 0 0,0-2 0,34-7 0,-34 5 0,-1 1 0,35-1 0,-57 6 0,0 0 0,0 0 0,0 0 0,-1 0 0,1 0 0,0 0 0,-1 0 0,1 1 0,-1-1 0,0 0 0,1 0 0,-1 0 0,0 1 0,0-1 0,0 0 0,1 0 0,-1 1 0,-1-1 0,1 0 0,0 0 0,0 1 0,0-1 0,-1 2 0,3 23 0,0-24 0,0 0 0,0 0 0,0 0 0,1-1 0,-1 1 0,1-1 0,-1 1 0,1-1 0,-1 0 0,1 0 0,0 0 0,-1 0 0,1-1 0,0 1 0,0-1 0,0 0 0,3 1 0,61-1 0,-44-1 0,104-6 0,-126 7-59,-1 0 1,1 0-1,0 1 0,0-1 0,-1 0 1,1 0-1,0 1 0,0-1 0,-1 0 1,1 1-1,0-1 0,-1 0 1,1 1-1,0-1 0,-1 1 0,1-1 1,-1 1-1,1 0 0,-1-1 0,1 1 1,-1 0-1,1-1 0,-1 1 0,1 0 1,-1-1-1,0 1 0,0 0 1,1 0-1,-1-1 0,0 1 0,0 0 1,0 1-1,0-1-130,0 0 1,1 0-1,-1 0 0,0-1 1,0 1-1,1 0 1,-1 0-1,1 0 0,-1 0 1,1-1-1,-1 1 1,1 0-1,-1 0 0,1-1 1,-1 1-1,1 0 1,0-1-1,0 1 0,-1-1 1,1 1-1,0-1 0,0 1 1,1 0-1,11 0-7567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9.538"/>
    </inkml:context>
    <inkml:brush xml:id="br0">
      <inkml:brushProperty name="width" value="0.025" units="cm"/>
      <inkml:brushProperty name="height" value="0.025" units="cm"/>
    </inkml:brush>
  </inkml:definitions>
  <inkml:trace contextRef="#ctx0" brushRef="#br0">0 147 15663,'0'0'8328,"11"5"-7362,-4-2-773,-5-2-125,1 1 0,-1-1-1,1 0 1,-1 1 0,1-1-1,0 0 1,-1-1 0,1 1 0,0 0-1,0-1 1,0 0 0,-1 1-1,1-1 1,0 0 0,0 0 0,0-1-1,-1 1 1,1-1 0,0 1-1,0-1 1,-1 0 0,1 0 0,0 0-1,-1 0 1,4-3 0,8-9 428,0 0-1,-1-1 1,12-16 0,-19 23-454,-1-1 0,0 1-1,-1-1 1,1 0 0,-2 0 0,1 0 0,-1-1 0,4-13-1,-18 27-508,-2 9 406,3 1 61,1 2 0,0-1 0,-6 20 0,12-30-3,1 0-1,0 0 1,0 0 0,1 0-1,-1 0 1,1 1 0,1-1 0,-1 0-1,1 1 1,0-1 0,1 1-1,1 9 1,-1-15-9,0 0 1,0 0-1,0 0 0,-1 0 0,1 0 1,0 0-1,0 0 0,0 0 0,0 0 1,1-1-1,-1 1 0,0 0 1,0-1-1,0 1 0,1-1 0,-1 1 1,0-1-1,1 0 0,-1 1 0,0-1 1,1 0-1,-1 0 0,2 0 0,37 0-504,-31-1 284,13-1-1334,1-1 0,-1-1 0,0-1 0,0-1 0,36-14 0,4-6-7867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9.882"/>
    </inkml:context>
    <inkml:brush xml:id="br0">
      <inkml:brushProperty name="width" value="0.025" units="cm"/>
      <inkml:brushProperty name="height" value="0.025" units="cm"/>
    </inkml:brush>
  </inkml:definitions>
  <inkml:trace contextRef="#ctx0" brushRef="#br0">71 0 13293,'0'0'9769,"-30"63"-8520,16-25 128,0 3-576,6-4-417,4-1-287,4-9-97,0-7-801,9-7-833,6-9 193,-4-4-1154,-1 0-2177,-7-14-8425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255"/>
    </inkml:context>
    <inkml:brush xml:id="br0">
      <inkml:brushProperty name="width" value="0.025" units="cm"/>
      <inkml:brushProperty name="height" value="0.025" units="cm"/>
    </inkml:brush>
  </inkml:definitions>
  <inkml:trace contextRef="#ctx0" brushRef="#br0">1 111 17873,'0'0'6176,"5"-11"-3314,-2 7-2590,-1-1-116,0 1-1,0-1 0,1 1 0,0 0 0,0-1 0,0 1 0,0 1 0,0-1 0,1 0 0,0 1 1,0 0-1,0 0 0,0 0 0,0 0 0,1 1 0,7-4 0,13-2 80,0 2 0,0 0 0,0 2 0,1 1 0,-1 1 0,1 1-1,43 4 1,-66-3-250,0 0 0,-1 0 0,1 1 0,0-1 0,-1 1 0,1 0 0,-1 0 0,1 0 0,-1 0 0,1 0 0,-1 1 0,0-1 0,0 1 0,1-1 0,1 3 0,-3-3 5,0 1 1,-1-1-1,1 0 1,0 0-1,-1 1 1,1-1-1,-1 1 1,1-1-1,-1 0 1,0 1-1,1-1 0,-1 1 1,0-1-1,0 1 1,0-1-1,0 0 1,0 1-1,-1-1 1,1 1-1,-1 1 1,-1 2 18,0 1 0,-1-1 1,1 0-1,-1 0 0,-1-1 0,1 1 1,0-1-1,-1 1 0,0-1 0,0 0 1,0-1-1,-7 5 0,-16 9 119,-51 25 0,14-10 70,117-30-844,-26-4 415,-11 0 106,0 1 1,0 1-1,0 0 0,0 1 1,17 3-1,-30-3 100,-1-1-1,1 1 1,-1 0 0,1 0 0,-1 0-1,0 0 1,1 0 0,-1 0-1,0 0 1,0 1 0,0-1 0,0 1-1,0 0 1,0 0 0,0 0 0,0 0-1,-1 0 1,1 0 0,-1 0-1,0 0 1,1 0 0,-1 1 0,0-1-1,0 0 1,-1 1 0,1-1 0,0 1-1,-1 0 1,0-1 0,1 1-1,-1-1 1,0 1 0,0-1 0,0 1-1,-1 0 1,1-1 0,-1 1 0,0 2-1,-1 0 109,0 0-1,0 0 0,0-1 1,0 1-1,-1-1 0,0 0 1,0 1-1,0-1 0,-1-1 1,1 1-1,-1 0 0,0-1 1,0 0-1,0 0 0,0 0 1,0 0-1,-1 0 0,-7 2 1,-10 5 543,0-1 0,-36 9 1,39-14-607,-1-1 0,1 0 0,-1-1 1,-22-1-1,42-1-56,-1 0-1,1 0 1,0 0-1,-1 0 1,1 0-1,-1 0 1,1 0-1,0 0 1,-1 0-1,1-1 1,-1 1-1,1 0 1,0 0-1,-1 0 1,1 0-1,0-1 1,-1 1-1,1 0 1,0 0-1,-1 0 1,1-1-1,0 1 1,-1 0-1,1-1 1,0 1-1,0 0 1,-1-1-1,1 1 1,0 0-1,0-1 1,0 1-1,0 0 1,-1-1-1,1 1 1,0-1-1,0 1 1,0 0-1,0-1 1,0 1 0,0-1-1,0 1 1,0 0-1,0-1 1,0 1-1,0-1 1,0 1-1,0 0 1,1-1-1,-1 1 1,0 0-1,0-1 1,0 1-1,0 0 1,1-1-1,-1 0 1,16-19-4610,9 4-1637,6-2-1661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595"/>
    </inkml:context>
    <inkml:brush xml:id="br0">
      <inkml:brushProperty name="width" value="0.025" units="cm"/>
      <inkml:brushProperty name="height" value="0.025" units="cm"/>
    </inkml:brush>
  </inkml:definitions>
  <inkml:trace contextRef="#ctx0" brushRef="#br0">46 1 16560,'0'0'12844,"-19"71"-12748,7-35-64,5 0 32,1-3-64,4-6-609,2-5-896,0-8-1057,12-7-898,3-7-2209,3-3-4837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970"/>
    </inkml:context>
    <inkml:brush xml:id="br0">
      <inkml:brushProperty name="width" value="0.025" units="cm"/>
      <inkml:brushProperty name="height" value="0.025" units="cm"/>
    </inkml:brush>
  </inkml:definitions>
  <inkml:trace contextRef="#ctx0" brushRef="#br0">182 87 13581,'0'0'11947,"0"71"-10538,-3-35-416,-2 3-576,-1 1-289,2-6-64,3-3-32,-1-10-352,2-5-897,0-10-417,6-21-16335</inkml:trace>
  <inkml:trace contextRef="#ctx0" brushRef="#br0" timeOffset="1">0 138 17809,'0'0'7084,"2"-12"-4105,-2 8-2860,1-1 1,0 1-1,0-1 1,0 1 0,1-1-1,-1 1 1,1-1-1,0 1 1,0 0 0,1 0-1,-1 0 1,1 0-1,0 1 1,0-1-1,0 1 1,1-1 0,-1 1-1,1 0 1,-1 1-1,1-1 1,0 0-1,0 1 1,1 0 0,6-3-1,4-1-94,0 0 1,0 1-1,1 1 0,0 1 0,0 0 1,0 0-1,0 2 0,0 0 0,0 1 1,20 2-1,-33-1-52,0-1 0,0 1 0,0 0-1,1 0 1,-1 0 0,-1 0 0,1 1 0,0-1 0,0 1 0,0 0 0,-1-1 0,1 1 0,-1 0 0,1 1-1,-1-1 1,0 0 0,0 1 0,0-1 0,0 1 0,0 0 0,-1 0 0,1-1 0,-1 1 0,0 0 0,0 0-1,0 1 1,0-1 0,0 0 0,-1 0 0,1 5 0,-1-3 42,0 0 0,0 0 0,0 0 0,0 0 0,-1 0 0,0 0 0,0 0 0,-1 0 0,1 0 0,-1 0 0,0-1 0,0 1 0,0-1 0,-1 0 0,0 1 0,0-1 1,0 0-1,0-1 0,-4 5 0,-3-1 203,0 0 0,0 0 1,0-1-1,-17 7 0,24-11-220,-1 0-1,0-1 0,0 1 1,0-1-1,0 0 0,0 0 1,0 0-1,0-1 0,0 1 1,0-1-1,0 0 0,0 0 1,0-1-1,-1 1 0,1-1 1,-6-2-1,9 2-268,0 0 0,1 1 0,-1-1 0,1 0 0,-1 0 0,1 0 0,-1 0-1,1 0 1,0 0 0,-1 0 0,1 0 0,0 0 0,0 0 0,0 0 0,0 0 0,0 0 0,0 0 0,0 0 0,0 0 0,0-1 0,3-13-8189,6-1-8169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2.607"/>
    </inkml:context>
    <inkml:brush xml:id="br0">
      <inkml:brushProperty name="width" value="0.025" units="cm"/>
      <inkml:brushProperty name="height" value="0.025" units="cm"/>
    </inkml:brush>
  </inkml:definitions>
  <inkml:trace contextRef="#ctx0" brushRef="#br0">0 295 11979,'0'0'10197,"8"-10"-8468,10-12-949,77-101 1108,-81 104-1527,-2-1 0,0-1 0,-1 0 1,14-38-1,-28 89-214,2 0-1,1 1 1,1-1 0,2 0 0,7 37 0,-2-27-135,-1 0 1,-2 0-1,-2 1 1,-2-1-1,-6 70 0,5-106 48,0-1 0,-1 1 0,1-1 0,-1 1 0,0 0-1,0-1 1,0 1 0,0-1 0,-1 0 0,1 1 0,-1-1-1,0 0 1,0 0 0,0 0 0,0 0 0,-1 0 0,-3 4-1,3-6 29,1 0 1,0 0-1,-1 0 0,1 0 0,-1 0 0,1 0 0,-1 0 0,1-1 1,-1 0-1,0 1 0,1-1 0,-1 0 0,1 0 0,-1 0 0,0-1 1,1 1-1,-1-1 0,1 1 0,-1-1 0,1 0 0,-1 0 0,1 0 1,0 0-1,-1-1 0,-3-2 0,-2-1-114,0-1-1,1 0 1,0 0-1,0-1 1,0 1 0,0-2-1,1 1 1,1-1-1,-1 0 1,1 0 0,0-1-1,1 1 1,0-1-1,1 0 1,-1 0 0,2 0-1,-1-1 1,1 1-1,1-1 1,0 1 0,0-1-1,1 0 1,0 1-1,0-1 1,1 0 0,1 1-1,0-1 1,0 1-1,1 0 1,0 0 0,0 0-1,1 0 1,0 0-1,1 0 1,5-7 0,31-30-4474,0-1-5553,-16 14-2599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2.933"/>
    </inkml:context>
    <inkml:brush xml:id="br0">
      <inkml:brushProperty name="width" value="0.025" units="cm"/>
      <inkml:brushProperty name="height" value="0.025" units="cm"/>
    </inkml:brush>
  </inkml:definitions>
  <inkml:trace contextRef="#ctx0" brushRef="#br0">0 1 19186,'0'0'7239,"3"53"-17361,6-52-1633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3.263"/>
    </inkml:context>
    <inkml:brush xml:id="br0">
      <inkml:brushProperty name="width" value="0.025" units="cm"/>
      <inkml:brushProperty name="height" value="0.025" units="cm"/>
    </inkml:brush>
  </inkml:definitions>
  <inkml:trace contextRef="#ctx0" brushRef="#br0">197 114 17905,'0'0'2589,"0"-10"619,-1 7-2987,1-7 600,0 0 1,-1 0 0,0 1 0,-1-1-1,-3-9 1,5 18-779,-1-1 0,1 1 0,0-1 0,-1 1 0,0 0 1,1-1-1,-1 1 0,0 0 0,0 0 0,1-1 0,-1 1 0,0 0 0,0 0 0,0 0 0,-1 0 0,1 0 0,0 0 0,0 0 0,0 1 0,-1-1 0,1 0 0,0 1 0,-1-1 1,1 1-1,-1-1 0,1 1 0,-1 0 0,1-1 0,-1 1 0,1 0 0,0 0 0,-1 0 0,1 0 0,-1 0 0,1 1 0,-1-1 0,1 0 0,-1 1 0,1-1 0,-1 1 0,1-1 1,0 1-1,-1 0 0,1-1 0,0 1 0,0 0 0,-2 2 0,-11 7-53,1 1 0,0 1-1,0 0 1,2 1 0,-1 0 0,2 1 0,0 0 0,0 1 0,-8 19-1,17-33 11,0 0-1,1 0 0,-1 0 0,1 0 1,-1 0-1,1 0 0,-1 0 0,1 0 1,0 0-1,0 0 0,-1 0 0,1 1 1,0-1-1,0 0 0,0 0 0,0 0 1,0 0-1,0 0 0,1 1 0,-1-1 1,0 0-1,1 0 0,-1 0 0,0 0 1,2 2-1,-1-3 10,0 1 1,0-1-1,0 1 1,1-1-1,-1 1 0,0-1 1,0 0-1,0 0 0,1 1 1,-1-1-1,0 0 1,1 0-1,-1 0 0,0 0 1,0 0-1,1-1 0,-1 1 1,2-1-1,7-2 52,-1 0 0,1 0 1,-1-1-1,13-8 0,-6 3-51,0-1 0,-1-1 1,0-1-1,-1 0 0,-1-1 0,1 0 0,-2-1 0,0 0 1,-1-1-1,18-32 0,-44 79-346,-11 32 293,26-62 54,-3 7-92,1 0 0,0 0 0,1 0 0,-1 1 0,2 13 0,0-22-23,0 1 1,0-1-1,0 1 1,1-1-1,-1 1 1,0-1-1,1 0 0,-1 1 1,1-1-1,0 0 1,0 1-1,-1-1 1,1 0-1,0 0 1,0 0-1,0 0 1,0 1-1,0-1 1,0-1-1,0 1 0,1 0 1,-1 0-1,0 0 1,0-1-1,1 1 1,-1 0-1,1-1 1,-1 0-1,0 1 1,1-1-1,-1 0 1,1 1-1,-1-1 1,1 0-1,-1 0 0,1 0 1,-1 0-1,0-1 1,1 1-1,-1 0 1,1-1-1,1 0 1,1 1-549,-1-1 0,1-1 1,0 1-1,0-1 0,0 1 1,-1-1-1,1 0 0,-1 0 1,0-1-1,1 1 0,-1-1 1,0 1-1,3-5 0,21-21-9394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218"/>
    </inkml:context>
    <inkml:brush xml:id="br0">
      <inkml:brushProperty name="width" value="0.025" units="cm"/>
      <inkml:brushProperty name="height" value="0.025" units="cm"/>
    </inkml:brush>
  </inkml:definitions>
  <inkml:trace contextRef="#ctx0" brushRef="#br0">115 1 12524,'0'0'9657,"-9"8"-8029,-1 2-1126,1 1 0,1 0 0,-1 0-1,2 0 1,-1 1 0,2 0 0,-1 0 0,-3 14-1,3-6-229,0 1-1,2 0 1,1 0-1,1 1 0,-2 37 1,5-58-261,0 0 1,0 0-1,0 0 1,0 0-1,0 0 1,0 0-1,0 0 1,0 0-1,0 0 0,1 0 1,-1 0-1,0 0 1,1 0-1,-1-1 1,1 1-1,-1 0 1,1 0-1,-1 0 1,1 0-1,0-1 1,-1 1-1,1 0 1,0 0-1,0-1 1,-1 1-1,1-1 1,0 1-1,0-1 1,2 2-1,-1-2 27,0 0-1,1 0 1,-1 0 0,0 0 0,1 0-1,-1 0 1,1 0 0,-1-1-1,0 1 1,1-1 0,-1 0-1,3-1 1,5-2 9,0-1-1,0-1 1,-1 0 0,14-10-1,17-18-393,-42 79 235,-6-19 200,5-19-81,1 0 0,0 0-1,0-1 1,1 1 0,0 0-1,0 1 1,0-1 0,1 0-1,1 9 1,-1-16-2,0 1 0,1-1-1,-1 0 1,0 1 0,1-1 0,-1 0 0,0 1 0,1-1-1,-1 0 1,1 0 0,-1 0 0,0 1 0,1-1-1,-1 0 1,1 0 0,-1 0 0,1 0 0,-1 0-1,1 0 1,-1 0 0,0 0 0,1 0 0,-1 0 0,1 0-1,-1 0 1,1 0 0,-1 0 0,1 0 0,-1 0-1,0-1 1,1 1 0,-1 0 0,1 0 0,-1-1-1,17-6 159,-10 1-127,0 0 0,0 0 0,-1 0 0,10-13 0,-11 12-43,0 1 0,0 0 0,1 0 0,0 1-1,0 0 1,0 0 0,8-5 0,-14 10 5,0 0 1,1 0 0,-1 0-1,0 0 1,1 0 0,-1 0-1,0 0 1,0 0-1,1 0 1,-1 0 0,0 0-1,0 0 1,1 0 0,-1 0-1,0 0 1,1 0 0,-1 0-1,0 0 1,0 0-1,1 0 1,-1 0 0,0 1-1,0-1 1,0 0 0,1 0-1,-1 0 1,0 0-1,0 1 1,0-1 0,1 0-1,-1 0 1,0 1 0,0-1-1,0 0 1,0 0-1,0 1 1,1-1 0,-1 0-1,0 0 1,0 1 0,0-1-1,0 0 1,0 0-1,0 1 1,0-1 0,0 1-1,2 23-108,-8 24-41,2-29 350,7-19 273,12-28 566,-8 14-841,1-2-189,24-53 3,-30 64-13,0 0 0,-1-1 1,1 1-1,-1-1 1,-1 0-1,1 1 1,-1-1-1,0 0 1,0 1-1,0-1 1,-2-6-1,2 25-248,0-12 250,0 0 0,0 0 0,-1 0 0,1-1 0,0 1 0,0 0 0,0 0 0,0 0 1,0-1-1,0 1 0,1 0 0,-1 0 0,0-1 0,0 1 0,1 0 0,-1 0 0,0-1 1,1 1-1,-1 0 0,0 0 0,1-1 0,-1 1 0,1-1 0,-1 1 0,1 0 0,0-1 1,-1 1-1,1-1 0,-1 1 0,1-1 0,0 0 0,-1 1 0,1-1 0,0 0 0,0 1 1,-1-1-1,1 0 0,0 0 0,0 0 0,0 0 0,-1 1 0,1-1 0,1 0 0,6 0 8,0 0 0,-1-1 0,1 1 0,0-1 0,-1-1 0,1 0 0,-1 0 0,1 0 0,-1-1 0,0 0 0,0 0 0,0-1 0,0 0-1,-1 0 1,0 0 0,1-1 0,10-11 0,-7 6 5,1 0 1,-1-1-1,-1-1 0,0 1 0,0-1 0,-1-1 1,-1 0-1,10-23 0,-16 35-15,-1-1 1,1 1-1,0-1 1,-1 0-1,1 1 0,-1-1 1,1 0-1,-1 0 1,0 0-1,0 1 1,0-1-1,0 0 0,0 0 1,0 1-1,-1-1 1,1-2-1,-1 4 0,1-1 0,-1 1 0,1 0 0,-1-1 0,0 1 0,1 0 0,-1 0 0,1 0 0,-1-1 0,1 1 0,-1 0 0,0 0 0,1 0 0,-1 0 0,1 0 0,-1 0 1,0 0-1,1 0 0,-1 0 0,1 1 0,-1-1 0,1 0 0,-1 0 0,0 0 0,1 1 0,-1-1 0,1 0 0,-1 1 0,1-1 0,-1 1 0,-5 3-15,-1 0-1,1 1 1,0 0 0,0 0-1,-9 12 1,-6 9 46,2 2 1,-22 41-1,34-56-16,1 1 0,0 0 0,1 0 0,0 1 0,1 0 0,1 0 0,-3 23 0,6-36-13,0 0 0,0-1 0,0 1 0,0 0 0,0 0 0,0-1 0,0 1 0,1 0 0,-1-1 0,0 1 0,1-1 0,0 1 0,-1 0 0,1-1 0,0 1 0,0-1 0,0 1 0,0-1 0,0 0 0,0 1 0,0-1 0,0 0 0,0 0 0,1 0 0,-1 0 0,1 0 0,-1 0 0,0 0 0,1 0 0,0-1 0,-1 1 0,1-1 0,-1 1 0,1-1 0,0 1 0,-1-1 0,1 0 0,0 0 0,-1 0 0,1 0 0,0 0 0,0 0 0,-1 0 0,1-1 0,0 1 0,1-1 0,5-1 0,0 1 0,-1-2 0,1 1 0,-1-1 0,0 0 0,1-1 0,-1 1 0,12-10 0,-9 5 0,0-1 0,-1 0 0,0-1 0,-1 0 0,0-1 0,-1 1 0,0-1 0,0-1 0,-1 1 0,7-20 0,-29 75 0,9-27 0,1-1 0,0 1 0,2 0 0,0 1 0,0-1 0,0 19 0,4-35 0,0-1 0,0 1 0,0-1 0,0 1 0,0 0 0,1-1 0,-1 1 0,0 0 0,0-1 0,0 1 0,1-1 0,-1 1 0,0-1 0,1 1 0,-1 0 0,0-1 0,1 1 0,-1-1 0,0 0 0,1 1 0,-1-1 0,1 1 0,-1-1 0,1 0 0,0 1 0,-1-1 0,1 0 0,-1 1 0,1-1 0,-1 0 0,2 0 0,25-1 0,-21-1 0,0 0 0,0 0 0,0 0 0,0-1 0,0 0 0,7-5 0,-9 6-499,-1-1 1,0 0-1,1 0 1,-1-1-1,0 1 0,-1-1 1,1 1-1,0-1 1,-1 0-1,0 0 0,0 0 1,0 0-1,-1 0 1,1-1-1,-1 1 0,0 0 1,0-1-1,-1 1 0,1-10 1,-1-8-6026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588"/>
    </inkml:context>
    <inkml:brush xml:id="br0">
      <inkml:brushProperty name="width" value="0.025" units="cm"/>
      <inkml:brushProperty name="height" value="0.025" units="cm"/>
    </inkml:brush>
  </inkml:definitions>
  <inkml:trace contextRef="#ctx0" brushRef="#br0">1 0 17969,'0'0'12364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100"/>
    </inkml:context>
    <inkml:brush xml:id="br0">
      <inkml:brushProperty name="width" value="0.025" units="cm"/>
      <inkml:brushProperty name="height" value="0.025" units="cm"/>
    </inkml:brush>
  </inkml:definitions>
  <inkml:trace contextRef="#ctx0" brushRef="#br0">55 231 14798,'2'-6'229,"6"-11"1401,-2 0 0,0 0 0,-1 0-1,0-1 1,-2 0 0,3-27 0,-6 45-1589,0-1 1,0 1 0,0-1-1,0 1 1,0-1 0,0 1-1,0-1 1,-1 1 0,1-1-1,0 0 1,0 1 0,0 0-1,-1-1 1,1 1 0,0-1-1,-1 1 1,1-1 0,0 1-1,-1-1 1,1 1 0,0 0-1,-1-1 1,1 1 0,-1 0-1,1-1 1,-1 1 0,1 0 0,0 0-1,-1-1 1,0 1 0,1 0-1,-1 0 1,1 0 0,-1 0-1,1 0 1,-1 0 0,1 0-1,-1 0 1,1 0 0,-1 0-1,1 0 1,-1 0 0,1 0-1,-1 0 1,1 0 0,-1 0-1,1 1 1,-1-1 0,1 0-1,-1 0 1,1 1 0,-2 0-1,-25 18 105,20-10-120,0 1 1,1 0-1,1 0 1,-8 19-1,11-24-9,0-1 0,1 1 0,0 0 0,0-1-1,0 1 1,0 0 0,0 0 0,1 0 0,0 0 0,0 0 0,1 0 0,-1 0-1,3 8 1,-2-12 2,0 1 0,0-1-1,0 1 1,0-1 0,0 0-1,1 1 1,-1-1 0,0 0-1,1 0 1,-1 0-1,1 0 1,-1 0 0,1 0-1,-1 0 1,1-1 0,0 1-1,-1-1 1,1 1 0,0-1-1,-1 1 1,1-1 0,0 0-1,2 0 1,43-1 439,-43 1-414,13-3 38,-1 0-1,1-1 0,-1-1 0,0-1 0,-1 0 0,1-1 0,-1 0 0,0-1 0,22-17 0,-28 19-63,1-1 0,-1-1 1,0 1-1,-1-1 0,0-1 0,0 0 0,-1 0 1,0 0-1,-1-1 0,0 0 0,-1 0 1,1 0-1,-2-1 0,7-20 0,-11 30-22,0 1 1,1 0-1,-1-1 0,0 1 1,0-1-1,1 1 0,-1-1 1,0 0-1,0 1 0,0-1 1,0 1-1,0-1 0,0 1 1,0-1-1,0 1 0,0-1 1,0 1-1,0-1 0,0 0 1,0 1-1,0-1 0,-1 1 1,1-1-1,0 1 0,0-1 1,-1 1-1,1-1 0,0 1 1,-1 0-1,1-1 0,0 1 1,-1-1-1,1 1 0,0 0 1,-1-1-1,1 1 0,-1 0 1,1-1-1,-1 1 0,1 0 1,-1 0-1,1-1 0,-1 1 1,1 0-1,-1 0 0,1 0 1,-1 0-1,0 0 0,1 0 1,-1 0-1,1 0 0,-1 0 1,1 0-1,-1 0 0,1 0 1,-1 0-1,1 0 0,-1 1 1,1-1-1,-1 0 0,-31 20-210,17-4 262,1 0 0,0 0 0,-18 31-1,26-38 22,1-1-1,1 1 0,0 0 0,0 1 0,1-1 0,0 1 0,0 0 0,1-1 0,1 1 0,-1 11 0,2-19-58,0-1 1,0 0-1,0 1 1,1-1-1,-1 0 1,0 0-1,1 1 1,-1-1-1,1 0 1,-1 0-1,1 0 1,-1 1-1,1-1 1,0 0-1,0 0 1,-1 0-1,1 0 1,0 0-1,0 0 1,0-1-1,0 1 1,0 0-1,1 0 1,1 0-1,1 1 35,0 0 0,1-1 0,-1 0-1,0 0 1,1 0 0,-1-1 0,8 1 0,3-1 45,0-1 1,-1 0-1,1-1 1,14-5-1,-15 3-90,0-1 0,0 0 0,-1-1 0,0-1 0,0 0 0,-1-1 0,0 0 0,0-1 0,-1 0 0,0-1 0,-1 0 0,0-1 0,-1 0 0,15-21 0,-20 19 0,-10 14 0,-13 16 0,17-14 0,-24 41 0,25-42 0,0 0 0,0 1 0,0-1 0,0 1 0,0-1 0,0 1 0,1-1 0,-1 1 0,1-1 0,0 1 0,0 0 0,0-1 0,0 1 0,0 0 0,0-1 0,2 5 0,-1-6 0,1 0 0,-1 1 0,1-1 0,0 0 0,-1-1 0,1 1 0,0 0 0,0 0 0,-1-1 0,1 1 0,0-1 0,0 1 0,0-1 0,0 0 0,0 0 0,0 0 0,-1 0 0,1 0 0,0 0 0,0 0 0,2-1 0,45-8 0,-32 2 0,1-1 0,-1-1 0,-1 0 0,0-1 0,0-1 0,-1 0 0,0-1 0,24-25 0,-86 116 0,42-72 0,1-1 0,0 0 0,0 1 0,0 0 0,1 0 0,0 0 0,0 1 0,1-1 0,0 1 0,0-1 0,1 1 0,-1 13 0,3-20-13,-1-1 0,1 1 0,0-1-1,0 1 1,-1-1 0,1 1 0,0-1 0,0 0 0,0 1 0,-1-1 0,1 0-1,0 0 1,0 1 0,0-1 0,0 0 0,0 0 0,0 0 0,0 0 0,-1 0-1,1 0 1,0 0 0,0-1 0,0 1 0,0 0 0,0 0 0,-1-1-1,1 1 1,0 0 0,0-1 0,0 1 0,-1-1 0,1 1 0,0-1 0,-1 0-1,1 1 1,0-2 0,1-1-1006,0-1 0,0 0 0,-1 0 0,0 0 0,1 0 0,-2 0 0,1 0-1,0 0 1,-1-6 0,2-28-10501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932"/>
    </inkml:context>
    <inkml:brush xml:id="br0">
      <inkml:brushProperty name="width" value="0.025" units="cm"/>
      <inkml:brushProperty name="height" value="0.025" units="cm"/>
    </inkml:brush>
  </inkml:definitions>
  <inkml:trace contextRef="#ctx0" brushRef="#br0">92 367 19891,'0'0'3470,"-9"2"-2280,5-1-1077,0 0 0,0 0 0,0 0 0,0 1 1,0-1-1,0 1 0,0 0 0,0 1 0,1-1 0,-1 0 0,1 1 0,0 0 0,0 0 0,0 0 0,0 0 0,0 1 0,0-1 0,1 1 0,0-1 0,0 1 0,0 0 1,0 0-1,0 0 0,1 0 0,0 0 0,0 0 0,-1 8 0,2-10-79,-1-1 0,1 1 0,0-1 0,0 1 0,0-1 0,0 1 0,0 0 0,0-1 0,0 1 0,0-1 0,1 1 0,-1-1 0,1 1 0,-1-1 0,1 0 0,-1 1 0,1-1 0,0 0 0,0 1 0,0-1 0,0 0 0,0 0 0,0 0 0,0 0 0,0 0 0,0 0-1,2 1 1,0-1-9,0 0-1,0 0 0,1-1 0,-1 1 0,0-1 0,0 0 0,0 0 0,1 0 1,-1 0-1,0 0 0,0-1 0,6-1 0,-2-1-8,1 1 1,0-2-1,-1 1 0,0-1 0,0 0 1,0 0-1,0-1 0,-1 0 0,0 0 1,0-1-1,0 0 0,7-8 0,4-8 15,-1 0 0,17-31 0,-18 28 61,-1 0-1,-1-1 0,-1 0 1,-2-1-1,-1 0 0,0 0 0,-3-1 1,0 0-1,3-48 0,-9 75-94,0 1-1,1-1 0,-1 0 1,0 1-1,0-1 0,0 0 1,0 1-1,-1-1 0,1 0 1,0 1-1,0-1 0,0 1 1,0-1-1,-1 0 0,1 1 1,0-1-1,-1 1 0,1-1 1,0 1-1,-1-1 1,1 1-1,0-1 0,-1 1 1,1-1-1,-1 1 0,1-1 1,-1 1-1,0 0 0,1-1 1,-1 1-1,1 0 0,-1 0 1,1-1-1,-1 1 0,-1 0 1,-26 8-115,-23 29-22,37-25 126,-83 84 188,89-87-10,0 1-1,0 0 1,1 0 0,1 1-1,-1-1 1,2 2 0,-1-1-1,-5 18 1,11-27-154,-1-1 0,1 1 1,0-1-1,-1 1 0,1 0 0,0-1 0,0 1 1,0-1-1,0 1 0,0-1 0,0 1 0,0 0 1,1-1-1,-1 1 0,1-1 0,-1 1 0,1-1 1,-1 1-1,1-1 0,0 0 0,0 1 0,0-1 1,0 0-1,0 1 0,0-1 0,0 0 0,0 0 1,0 0-1,0 0 0,1 0 0,-1 0 0,0 0 1,1-1-1,-1 1 0,1 0 0,-1-1 0,1 1 1,-1-1-1,1 1 0,2-1 0,7 2-117,1-1 0,-1-1-1,0 0 1,21-2 0,-16 0-197,60-12-1367,-65 10 1270,0 1 1,1 0 0,-1 1-1,1 0 1,0 1 0,-1 1 0,1 0-1,22 2 1,-34-1 411,1 0 0,0-1 0,-1 1 0,1 0-1,0 0 1,-1 0 0,1 0 0,-1-1 0,1 1 0,-1 0 0,1 0-1,-1 0 1,0 0 0,0 0 0,1 0 0,-1 0 0,0 1 0,0-1 0,0 0-1,0 0 1,0 0 0,0 0 0,-1 0 0,1 0 0,0 0 0,0 0-1,-1 0 1,1 0 0,-1 0 0,1 0 0,-1 0 0,0 1 0,-14 34 57,-11 13-3874,17-30-1554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6.167"/>
    </inkml:context>
    <inkml:brush xml:id="br0">
      <inkml:brushProperty name="width" value="0.025" units="cm"/>
      <inkml:brushProperty name="height" value="0.025" units="cm"/>
    </inkml:brush>
  </inkml:definitions>
  <inkml:trace contextRef="#ctx0" brushRef="#br0">58 7 3459,'0'0'24317,"-7"9"-23725,5-6-518,-33 48 467,33-48-530,0-1 0,1 1 0,0 0 1,-1-1-1,1 1 0,0 0 0,0 0 0,1-1 0,-1 1 0,1 0 0,-1 0 1,1 0-1,0 0 0,0 0 0,0 0 0,0 0 0,1 0 0,-1 0 0,1-1 0,0 1 1,1 5-1,0-7-13,-1 0 0,0-1 0,0 1-1,0 0 1,1 0 0,-1-1 0,0 1 0,1-1 0,-1 0 0,0 1 0,1-1 0,-1 0 0,1 1 0,-1-1 0,1 0 0,-1 0 0,0 0 0,1-1 0,1 1 0,30-6 59,-20 1-46,0 0 0,0-2 0,0 1 0,0-1 0,-1-1 0,0 0 0,-1-1 0,0 0 0,0-1 0,-1 0 0,-1 0 0,1-1 0,13-22 0,-36 59-8,2-1 0,0 2-1,2 0 1,1 0 0,-5 36-1,13-62 14,0 1 0,0-1 0,0 0 0,0 1 0,0-1 0,1 1 0,-1-1 0,1 1 0,-1-1 0,1 0 0,-1 1 0,1-1 0,0 0 0,0 0 0,0 0 0,-1 1 0,1-1 0,0 0 0,0 0 0,1 0 0,-1 0 0,0-1 0,0 1 0,0 0 0,1 0 0,-1-1 0,0 1 0,1-1 0,-1 1 0,0-1 0,1 1 0,-1-1 0,1 0 0,-1 0 0,1 0 0,-1 0 0,1 0 0,-1 0 0,1 0 0,-1 0 0,0 0 0,3-2 0,7 1 51,-1 0-1,0-2 0,0 1 1,19-8-1,5-8-109,0-1 0,-1-1 1,-1-2-1,43-38 0,-37 29 49,-38 32-10,0-1 0,0 0 0,0 0 0,0 0-1,0 0 1,0 0 0,0 0 0,0 1 0,0-1 0,0 0 0,0 0 0,0 0 0,0 0 0,0 0-1,1 0 1,-1 0 0,0 1 0,0-1 0,0 0 0,0 0 0,0 0 0,0 0 0,0 0 0,0 0-1,1 0 1,-1 0 0,0 0 0,0 0 0,0 0 0,0 0 0,0 0 0,0 0 0,1 0 0,-1 0-1,0 0 1,0 0 0,0 0 0,0 0 0,0 0 0,0 0 0,1 0 0,-1 0 0,0 0 0,0 0-1,0 0 1,0 0 0,0 0 0,0 0 0,0 0 0,1 0 0,-1 0 0,0-1 0,0 1 0,0 0-1,0 0 1,0 0 0,0 0 0,0 0 0,0 0 0,0 0 0,0 0 0,0-1 0,1 1 0,-1 0-1,0 0 1,0 0 0,-6 15-19,-11 19 155,8-19-92,2-5 21,1 0 0,1 0 0,0 1 0,0 0 0,-3 13 0,8-24-46,-1 0-1,1 0 1,0 1-1,0-1 1,0 0-1,0 0 0,0 1 1,0-1-1,0 0 1,0 0-1,0 1 1,0-1-1,1 0 1,-1 0-1,0 1 1,0-1-1,0 0 1,0 0-1,0 0 1,0 1-1,0-1 1,1 0-1,-1 0 0,0 0 1,0 1-1,0-1 1,0 0-1,1 0 1,-1 0-1,0 0 1,0 1-1,1-1 1,-1 0-1,0 0 1,0 0-1,1 0 1,-1 0-1,0 0 0,0 0 1,1 0-1,-1 0 1,0 0-1,18-2 295,13-9 47,38-31-139,-54 32-263,-1 0 0,1 1-1,1 1 1,0 0 0,0 1-1,20-5 1,-36 11 43,0 1-1,0 0 1,1 0-1,-1 0 1,0 0 0,0 0-1,0 0 1,1 0-1,-1 0 1,0 0-1,0 0 1,0 0 0,1 1-1,-1-1 1,0 0-1,0 0 1,0 0 0,0 0-1,1 0 1,-1 0-1,0 0 1,0 0 0,0 0-1,0 1 1,1-1-1,-1 0 1,0 0 0,0 0-1,0 0 1,0 1-1,0-1 1,0 0 0,0 0-1,0 0 1,1 0-1,-1 1 1,0-1 0,0 0-1,0 0 1,0 0-1,0 1 1,0-1-1,0 0 1,0 0 0,0 0-1,0 1 1,-3 14 55,-9 12 136,-36 45 570,48-72-755,0 0 1,0 0-1,0 0 0,0 0 0,0 0 1,-1 0-1,1 0 0,0 0 0,0 1 1,0-1-1,0 0 0,0 0 1,0 0-1,0 0 0,0 0 0,0 0 1,0 1-1,0-1 0,0 0 0,0 0 1,0 0-1,0 0 0,0 0 1,0 0-1,0 1 0,0-1 0,0 0 1,0 0-1,0 0 0,0 0 0,0 0 1,0 0-1,1 1 0,-1-1 1,0 0-1,0 0 0,0 0 0,0 0 1,0 0-1,0 0 0,0 0 0,0 0 1,1 0-1,-1 0 0,0 0 0,0 1 1,0-1-1,0 0 0,0 0 1,0 0-1,0 0 0,1 0 0,-1 0 1,0 0-1,0 0 0,0 0 0,0 0 1,0 0-1,0 0 0,1 0 1,-1 0-1,0 0 0,0 0 0,0-1 1,0 1-1,0 0 0,0 0 0,1 0 1,7-2 53,17-11-161,45-31 0,-56 34 54,-1 0 1,1 1 0,1 0 0,-1 1 0,1 1 0,1 0 0,0 1 0,-1 1 0,26-5 0,-41 10 59,1 1 0,-1-1 0,1 0 0,-1 0 0,0 1 0,1-1 0,-1 0 0,1 1 0,-1-1 0,0 0 0,1 1 0,-1-1 0,1 0 0,-1 1 0,0-1 0,0 1 0,1-1 0,-1 1 0,0-1 0,0 1 0,0-1 0,1 1 0,-1-1 0,0 1 0,0-1 0,0 1 0,0-1 0,0 1 0,0-1 0,0 1 0,0-1 0,0 1 0,0-1 0,0 1 0,-1-1 0,1 1 0,0-1 0,0 1 0,0-1 0,-1 1 0,1 0 0,-8 23 168,-12 12 290,3-8-1528,9-9-4957,10-26-1911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6.872"/>
    </inkml:context>
    <inkml:brush xml:id="br0">
      <inkml:brushProperty name="width" value="0.025" units="cm"/>
      <inkml:brushProperty name="height" value="0.025" units="cm"/>
    </inkml:brush>
  </inkml:definitions>
  <inkml:trace contextRef="#ctx0" brushRef="#br0">2 117 12107,'-1'-3'650,"1"0"-1,0 0 0,0 0 1,0 0-1,0 0 1,1 0-1,-1 0 0,1 0 1,0 1-1,0-1 0,0 0 1,0 0-1,0 0 0,0 1 1,3-4-1,-1 2-216,0 0 0,0 0-1,1 0 1,0 0 0,0 1 0,0-1-1,0 1 1,6-3 0,-2 1-218,1 1 0,-1 0 1,1 0-1,0 1 0,1 0 0,-1 1 1,0 0-1,1 0 0,10 0 0,-19 2-213,-1 0-1,1 0 1,0 0-1,0 0 0,0 0 1,-1 0-1,1 0 1,0 1-1,0-1 0,-1 0 1,1 0-1,0 1 1,0-1-1,-1 0 0,1 1 1,0-1-1,-1 1 1,1-1-1,0 1 1,-1-1-1,1 1 0,-1-1 1,1 1-1,-1 0 1,1-1-1,-1 1 0,0 0 1,1-1-1,-1 1 1,1 1-1,-2 29 24,-22 27 259,4-27-19,13-24-162,1 1 1,0 0-1,0 0 0,1 1 0,0-1 0,-5 19 0,9-27-55,0 1 0,1 0-1,-1 0 1,0-1 0,0 1-1,1 0 1,-1-1-1,0 1 1,1 0 0,-1-1-1,0 1 1,1 0 0,-1-1-1,1 1 1,-1-1 0,1 1-1,0-1 1,-1 1 0,1-1-1,0 1 1,-1-1 0,1 1-1,0-1 1,-1 0-1,1 0 1,0 1 0,0-1-1,-1 0 1,1 0 0,0 0-1,0 0 1,-1 0 0,1 0-1,0 0 1,0 0 0,-1 0-1,1 0 1,0 0 0,0 0-1,-1-1 1,1 1-1,0 0 1,1-1 0,38-8 637,-23 3-678,-1-1 1,0-1 0,0 0 0,-1-1 0,0 0-1,-1-2 1,0 1 0,-1-2 0,0 0 0,0 0-1,-2-2 1,16-20 0,-26 32-8,1 0 0,-1 0 0,0-1 0,0 1 0,0 0 0,0-1 0,0 1 0,0-1 0,-1 0 0,0 1 0,1-5 0,-1 6 0,0 0 0,0 0 0,0 0 0,-1 0 0,1 1 0,0-1 0,0 0 0,-1 0 0,1 1 0,0-1 0,-1 0 0,1 0 0,-1 1 0,1-1 0,-1 0 0,1 1 0,-1-1 0,0 1 0,1-1 0,-1 1 0,0-1 0,1 1 0,-1-1 0,-1 0 0,0 1 0,0 0 0,-1-1 0,1 1 0,-1 0 0,1 0 0,0 0 0,-1 0 0,1 1 0,-1-1 0,1 0 0,0 1 0,-1 0 0,1 0 0,0 0 0,0 0 0,0 0 0,0 0 0,-1 0 0,2 1 0,-1-1 0,0 1 0,-3 2 0,2-2-2,1 1 0,-1-1 1,0 1-1,1-1 0,0 1 0,-1 0 1,1 0-1,0 0 0,0 0 0,1 0 0,-1 0 1,1 1-1,-1-1 0,1 1 0,0-1 1,1 1-1,-2 3 0,2-6-37,1-1 1,-1 1 0,0-1-1,0 1 1,1-1-1,-1 1 1,0-1-1,0 1 1,1-1-1,-1 1 1,0-1-1,1 0 1,-1 1-1,1-1 1,-1 0-1,0 1 1,1-1-1,-1 0 1,1 1-1,-1-1 1,1 0 0,-1 0-1,1 0 1,-1 1-1,1-1 1,-1 0-1,1 0 1,0 0-1,-1 0 1,1 0-1,-1 0 1,1 0-1,24 0-1121,-20-1 851,5 0-676,0 0 0,0 0-1,0-1 1,-1-1 0,1 0 0,9-4-1,27-13-6835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7.295"/>
    </inkml:context>
    <inkml:brush xml:id="br0">
      <inkml:brushProperty name="width" value="0.025" units="cm"/>
      <inkml:brushProperty name="height" value="0.025" units="cm"/>
    </inkml:brush>
  </inkml:definitions>
  <inkml:trace contextRef="#ctx0" brushRef="#br0">141 1 19314,'-9'4'1885,"-123"62"6245,226-92-7826,-78 20-357,1 0 0,-1 1-1,1 1 1,0 1-1,0 0 1,0 1 0,0 1-1,23 2 1,-39-1 97,0 0 0,0 0 0,0 1 0,0-1 0,0 1 1,0-1-1,0 1 0,0-1 0,-1 1 0,1 0 0,0-1 0,0 1 0,-1 0 0,1-1 1,0 1-1,-1 0 0,1 0 0,-1 0 0,1 0 0,-1 0 0,1 0 0,-1-1 0,0 1 1,1 0-1,-1 0 0,0 0 0,0 0 0,0 0 0,0 0 0,0 0 0,0 0 0,0 1 1,0-1-1,0 0 0,0 0 0,0 0 0,-1 1 0,-14 45 797,12-38-854,27-17 397,10-9-323,-20 8-176,1 1 0,0 0 0,0 1 0,1 1 0,0 0 0,0 2 0,1-1 0,-1 2 0,25-2 0,-41 5 127,1 0 0,0 0 0,-1 0 0,1 0-1,-1 0 1,1 0 0,-1 0 0,1 0 0,-1 0 0,1 0 0,-1 1 0,1-1 0,-1 0-1,1 0 1,-1 1 0,1-1 0,-1 0 0,1 0 0,-1 1 0,1-1 0,-1 1-1,0-1 1,1 0 0,-1 1 0,0-1 0,1 1 0,-1-1 0,0 1 0,0-1 0,1 1-1,-1-1 1,0 1 0,0 0 0,-3 22 452,-18 18 83,8-25-316,10-13-433,0 0-1,0 0 1,1 0-1,-1 1 0,1 0 1,-1-1-1,1 1 1,0 0-1,1 0 1,-3 7-1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8.312"/>
    </inkml:context>
    <inkml:brush xml:id="br0">
      <inkml:brushProperty name="width" value="0.025" units="cm"/>
      <inkml:brushProperty name="height" value="0.025" units="cm"/>
    </inkml:brush>
  </inkml:definitions>
  <inkml:trace contextRef="#ctx0" brushRef="#br0">14 275 8904,'0'0'10207,"-3"9"-7927,-8 27-129,11-35-2067,0-1-1,0 1 1,0 0-1,0-1 1,0 1 0,1-1-1,-1 1 1,0-1-1,0 1 1,0-1-1,0 1 1,1-1-1,-1 1 1,0-1-1,0 1 1,1-1-1,-1 0 1,0 1 0,1-1-1,-1 1 1,1-1-1,-1 0 1,0 1-1,1-1 1,-1 0-1,1 1 1,-1-1-1,1 0 1,-1 0 0,1 0-1,-1 1 1,1-1-1,-1 0 1,1 0-1,-1 0 1,1 0-1,-1 0 1,1 0-1,0 0 1,-1 0 0,1 0-1,-1 0 1,1 0-1,-1-1 1,1 1-1,-1 0 1,1 0-1,-1 0 1,1-1-1,27-6 1586,-11-3-1442,-1 0 1,0 0 0,-1-2-1,0 0 1,13-14 0,66-75 607,-83 89-821,-1 0-17,12-11-24,-2-1-1,31-49 1,-63 95-91,0 0 0,2 1 0,0 0 0,2 1 0,0 0 0,2 0 0,1 0 0,0 1 0,0 27 0,5-50-60,0 0 0,0 0 0,1 0 1,-1-1-1,0 1 0,1 0 0,-1 0 0,1 0 0,0-1 0,0 1 0,-1 0 1,1 0-1,0-1 0,0 1 0,1-1 0,-1 1 0,0-1 0,0 0 0,1 1 1,-1-1-1,1 0 0,-1 0 0,1 0 0,0 0 0,-1 0 0,1 0 0,0 0 1,0-1-1,-1 1 0,1-1 0,0 1 0,0-1 0,0 0 0,0 1 0,0-1 1,0 0-1,0 0 0,3-1 0,5 0-1352,1 0 1,-1 0 0,0-1-1,0-1 1,0 1-1,11-6 1,35-17-11038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8.685"/>
    </inkml:context>
    <inkml:brush xml:id="br0">
      <inkml:brushProperty name="width" value="0.025" units="cm"/>
      <inkml:brushProperty name="height" value="0.025" units="cm"/>
    </inkml:brush>
  </inkml:definitions>
  <inkml:trace contextRef="#ctx0" brushRef="#br0">245 1 15983,'-10'6'5408,"-12"7"-4423,0 2 1,2 1-1,0 1 1,-27 28-1,34-32-460,1 1-1,1 0 1,0 1-1,1 1 1,1-1-1,0 1 1,-12 33-1,19-47-506,1 0 0,1 0 0,-1 0 0,0 0 0,0 0 0,1 0 0,-1 0 0,1 0 0,0 1 1,0-1-1,0 0 0,0 0 0,0 0 0,0 0 0,0 0 0,1 1 0,-1-1 0,1 0 0,-1 0 0,1 0 0,0 0 0,0 0 0,0 0 0,0-1 0,0 1 0,0 0 0,1 0 0,-1-1 0,2 3 0,2-2-30,0 0 1,1 0-1,-1-1 0,0 1 0,1-1 0,-1 0 0,0 0 1,1-1-1,-1 0 0,10 0 0,-5-1 13,1 1 1,0-1-1,0-1 0,-1 0 0,1 0 1,-1-1-1,1 0 0,-1-1 0,0 0 0,-1-1 1,1 0-1,-1-1 0,0 0 0,0 0 1,0-1-1,-1 0 0,0 0 0,-1-1 0,1 0 1,-2 0-1,1-1 0,-1 0 0,0 0 1,-1 0-1,0-1 0,-1 0 0,0 0 0,0 0 1,-1-1-1,0 1 0,-1-1 0,0 1 1,-1-1-1,0-13 0,0 22 25,-1 0-1,0 0 1,0 0 0,0 0-1,0 0 1,-1 0 0,1 0-1,0 0 1,-1 0 0,0 0-1,1 0 1,-1 0 0,0 0-1,0 0 1,0 1 0,0-1-1,0 0 1,0 1 0,-1-1-1,1 0 1,0 1 0,-1 0-1,1-1 1,-1 1 0,0 0-1,1 0 1,-1 0 0,0 0-1,0 0 1,0 0 0,0 1-1,1-1 1,-1 0 0,0 1-1,0 0 1,0-1 0,0 1-1,0 0 1,0 0 0,0 0-1,0 0 1,-4 1 0,1 1 15,0-1-1,0 0 1,0 1 0,1 0 0,-1 0 0,1 0 0,0 1 0,-1 0 0,1 0 0,0 0 0,1 0-1,-1 0 1,0 1 0,1-1 0,0 1 0,-5 8 0,5-8-243,1 0 0,0 0-1,0 0 1,0 1 0,0-1 0,1 0 0,-1 1-1,1-1 1,0 1 0,1 0 0,-1-1 0,1 1 0,0 0-1,0-1 1,2 8 0,-2-10 57,1-1 1,-1 1-1,1-1 1,0 1-1,0-1 1,0 0-1,0 1 0,0-1 1,0 0-1,0 0 1,0 0-1,0 0 1,0 0-1,1 0 1,-1 0-1,0 0 0,1 0 1,1 0-1,1 0-89,0 0-1,-1 0 0,1 0 1,0 0-1,0-1 1,0 0-1,0 0 0,0 0 1,8-1-1,20-8-4094,5-12-1560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9.028"/>
    </inkml:context>
    <inkml:brush xml:id="br0">
      <inkml:brushProperty name="width" value="0.025" units="cm"/>
      <inkml:brushProperty name="height" value="0.025" units="cm"/>
    </inkml:brush>
  </inkml:definitions>
  <inkml:trace contextRef="#ctx0" brushRef="#br0">47 18 10570,'-1'8'3982,"-17"56"1353,-6 18 818,21-29-5298,3-51-848,0 1 1,1-1-1,-1 0 1,1 0-1,0 0 0,0 0 1,-1-1-1,1 1 1,0 0-1,1 0 1,-1 0-1,0-1 0,1 1 1,-1-1-1,0 1 1,1-1-1,0 1 1,-1-1-1,5 2 0,-2 0-1,1-1 0,0 0-1,0 0 1,1 0 0,-1-1-1,0 1 1,11 0-1,-9-1 165,0-1 0,0 1-1,-1-1 1,1-1-1,0 1 1,0-1 0,-1 0-1,1-1 1,0 0-1,-1 0 1,1 0-1,-1-1 1,7-4 0,-6 2-18,-1-1 1,-1 0 0,1-1-1,-1 0 1,0 1-1,0-2 1,-1 1 0,0 0-1,0-1 1,-1 0 0,0 0-1,2-8 1,-2 2 36,0 1-1,0-1 1,-2 1-1,1-1 1,-2 0-1,-1-21 1,1 33-189,-1 0 0,1 0 0,0 0 0,-1 0 0,1 1 0,-1-1 0,1 0 0,-1 0 0,0 1 0,0-1 0,0 0 0,0 1 0,0-1 0,0 1 0,0-1 0,0 1 0,-1-1 0,1 1 0,0 0 0,-1 0 0,1 0 0,-1-1 0,0 2 0,1-1 0,-1 0 0,0 0 0,0 0 0,1 1 0,-1-1 0,0 1 0,0 0 0,0-1 0,0 1 0,0 0 0,0 0 0,1 0 0,-5 1 0,1-1 0,1 1 0,-1 0 0,0 0 0,1 1 0,-1-1 0,1 1 0,-1 0 0,1 0 0,0 0 0,0 1 0,0-1 0,0 1 0,0 0 0,-3 4 0,3-2 0,-1 0 0,1 1 0,0 0 0,1-1 0,-1 1 0,1 1 0,1-1 0,-1 0 0,1 1 0,0-1 0,0 1 0,1 0 0,0 0 0,0-1 0,1 1 0,-1 0 0,2 0 0,0 7 0,-1-12-40,1-1 0,0 1 0,-1-1-1,1 1 1,0-1 0,0 1 0,0-1 0,0 1 0,0-1 0,0 0-1,0 0 1,0 1 0,1-1 0,-1 0 0,0 0 0,1 0 0,-1-1-1,1 1 1,-1 0 0,1 0 0,-1-1 0,1 1 0,0-1 0,2 1-1,0 0-422,0 0-1,1-1 0,-1 0 0,0 1 0,1-1 0,-1-1 0,0 1 1,8-2-1,20-12-7651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0.272"/>
    </inkml:context>
    <inkml:brush xml:id="br0">
      <inkml:brushProperty name="width" value="0.025" units="cm"/>
      <inkml:brushProperty name="height" value="0.025" units="cm"/>
    </inkml:brush>
  </inkml:definitions>
  <inkml:trace contextRef="#ctx0" brushRef="#br0">92 161 8040,'0'0'790,"8"0"576,-1-1-891,-1 0-1,1-1 1,-1 1-1,0-1 0,0 0 1,0 0-1,0-1 1,0 0-1,0 0 0,0-1 1,6-5-1,-8 7 93,-1-1-1,1 0 1,-1-1-1,1 1 1,-1-1 0,0 1-1,-1-1 1,1 0-1,-1 0 1,0 0-1,1 0 1,-2-1-1,1 1 1,0 0 0,-1-1-1,0 1 1,0-1-1,-1 0 1,1-4-1,-1 8-430,0 0 0,0 0 0,0 0 0,0 0 0,0 0 0,0 0-1,-1 0 1,1 0 0,0 0 0,-1 0 0,1 0 0,0 0 0,-1 0-1,0 0 1,1 0 0,-1 0 0,1 1 0,-1-1 0,0 0-1,0 0 1,1 1 0,-1-1 0,0 1 0,0-1 0,0 0 0,-1 0-1,-1 0-15,0 1 0,0-1 0,1 0 0,-1 1 0,0 0 0,0 0 0,0-1 0,0 2 0,-5 0 0,1 0-116,0 0 1,0 1-1,0 0 0,0 0 0,0 1 0,0 0 0,-8 5 0,3 1-25,2 0-1,-1 1 1,1 1-1,0-1 1,1 2-1,-12 18 1,17-24 19,0 0 0,1 0 0,0 1 0,0-1 0,0 1 0,1-1 0,0 1 0,0 0 0,1 0 0,0 0 0,0 0 0,0 0 0,1 1 0,0-1 1,2 8-1,-1-13 4,-1 0 0,1 0 1,0 0-1,0-1 1,1 1-1,-1 0 1,0-1-1,1 1 1,-1-1-1,1 1 1,-1-1-1,1 0 1,-1 0-1,1 0 1,0 0-1,0 0 0,0 0 1,-1 0-1,1 0 1,0-1-1,0 1 1,0-1-1,0 1 1,0-1-1,0 0 1,0 0-1,0 0 1,0 0-1,4-1 0,5 1 26,0-1 0,-1-1 0,1 0 0,16-4 0,-8-2-64,1 0 1,-1-1-1,-1-1 0,1-1 1,-2-1-1,0 0 0,0-1 0,-1-1 1,-1-1-1,0 0 0,-1 0 1,-1-2-1,0 0 0,-1 0 1,17-35-1,-23 31-3,-14 25-340,-19 31 39,19-21 351,1-1 1,0 2 0,1-1-1,0 1 1,1-1-1,1 1 1,1 1-1,0-1 1,0 0-1,2 1 1,0 16 0,1-30 3,0-1 1,0 1-1,0 0 1,0 0-1,1 0 1,-1 0-1,1-1 1,-1 1-1,1 0 1,0 0 0,0-1-1,0 1 1,0-1-1,0 1 1,0-1-1,0 1 1,0-1-1,0 1 1,1-1-1,-1 0 1,1 0-1,-1 0 1,1 0 0,2 2-1,-1-2 16,1-1 0,-1 1 0,0 0-1,1-1 1,-1 0 0,1 0 0,-1 0 0,1 0 0,-1 0-1,1-1 1,-1 1 0,5-2 0,4-2 30,-1 0 0,1-1 0,-1 0 0,0-1 1,-1 0-1,17-12 0,-10 3-76,0 0 0,-1-1 0,21-28 0,-30 34-23,0 0 0,-1-1 0,0 1 1,0-1-1,-1 0 0,0-1 0,-1 1 0,3-15 0,-7 25 27,0 1 0,1 0 0,-1 0-1,0-1 1,0 1 0,0 0 0,0-1-1,1 1 1,-1-1 0,0 1-1,0 0 1,0-1 0,0 1 0,0 0-1,0-1 1,0 1 0,0 0 0,0-1-1,0 1 1,0-1 0,0 1 0,0 0-1,0-1 1,-1 1 0,1 0 0,0-1-1,0 1 1,0 0 0,0-1-1,-1 1 1,1 0 0,0-1 0,0 1-1,-1 0 1,1 0 0,0-1 0,-1 1-1,-11 11-188,-11 25 92,17-26 173,1 0 0,1 1 0,-1 0 1,2 0-1,-1 0 0,1 0 0,1 0 1,-2 20-1,4-30-49,0 0 1,0 0-1,0 0 1,0 0-1,1 0 1,-1 0-1,0 0 1,0-1-1,0 1 1,1 0-1,-1 0 1,0 0-1,1 0 1,-1 0-1,1-1 0,-1 1 1,1 0-1,0 0 1,-1-1-1,1 1 1,0 0-1,-1-1 1,1 1-1,0-1 1,0 1-1,-1-1 1,2 1-1,1 0 15,-1-1 1,0 1-1,1-1 0,-1 1 0,1-1 0,-1 0 1,1 0-1,-1-1 0,0 1 0,5-1 0,2-1 32,0-1-1,0 0 0,-1-1 0,17-8 1,-5 0-47,-2-1 1,0-1-1,18-18 1,-28 24-77,0 0 1,0-1-1,-1 0 1,0 0-1,-1-1 0,0 0 1,0 0-1,3-11 1,-59 129-705,47-98 867,0 0 0,0 1 0,1-1 0,1 1 0,0 0 0,0 14 0,1-24-98,0 0 0,0 0 0,0-1 0,0 1 0,0 0 0,0 0 1,1 0-1,-1-1 0,0 1 0,0 0 0,1 0 0,-1-1 0,1 1 0,-1 0 0,0 0 0,1-1 0,0 1 0,-1 0 0,1-1 0,-1 1 0,1-1 0,0 1 0,-1-1 0,1 1 0,0-1 0,-1 0 1,1 1-1,1 0 0,27-3 171,-22 0-141,0-1 0,0 1 1,0-2-1,0 1 0,11-9 0,-7 3-446,-1 0-1,0-1 1,-1-1 0,13-17-1,-18 23 119,-1-1-1,1 0 1,-1 0-1,0 0 1,-1 0-1,1 0 1,-1-1-1,0 1 1,-1-1-1,0 0 1,1-8-1,-11 16-7318,-4 13 1873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0.791"/>
    </inkml:context>
    <inkml:brush xml:id="br0">
      <inkml:brushProperty name="width" value="0.025" units="cm"/>
      <inkml:brushProperty name="height" value="0.025" units="cm"/>
    </inkml:brush>
  </inkml:definitions>
  <inkml:trace contextRef="#ctx0" brushRef="#br0">239 1 21140,'0'0'2973,"-8"5"-2140,-1 2-614,1 0-1,0 1 1,0-1-1,1 1 1,0 1-1,1 0 1,0 0-1,0 0 1,-5 10-1,1 3 399,1 0 0,1 0 0,-9 40 0,7-3 172,2-1 0,-1 95 0,8-108-712,3 0 0,2 0 0,1-1 0,13 49 0,-12-72-35,0 1 35,-6-20-51,-3-11-22,-6-13-297,-2 0-1,-22-37 1,24 47 31,1-1 1,0 0-1,1-1 0,1 1 1,0-1-1,0-1 0,2 1 1,0-1-1,0 0 1,-1-23-1,5 36 265,0 0 0,1 0-1,0 0 1,-1 0 0,1 0 0,0 1 0,0-1 0,0 0 0,0 0 0,0 1 0,0-1-1,1 1 1,-1-1 0,0 1 0,1-1 0,-1 1 0,1 0 0,0 0 0,-1 0-1,1 0 1,0 0 0,0 0 0,0 0 0,0 1 0,2-2 0,64-15-462,-41 11-753,22-9-3662,2-4-4009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1.354"/>
    </inkml:context>
    <inkml:brush xml:id="br0">
      <inkml:brushProperty name="width" value="0.025" units="cm"/>
      <inkml:brushProperty name="height" value="0.025" units="cm"/>
    </inkml:brush>
  </inkml:definitions>
  <inkml:trace contextRef="#ctx0" brushRef="#br0">1 387 18481,'0'0'7971,"10"-3"-6076,39-17-1217,-1-2 1,-1-2 0,53-36-1,128-109 1028,-220 162-1706,4-2 0,-1 0 0,0-1 0,0-1 0,-1 0 0,15-21 0,-31 42 0,-21 38 0,-25 57 0,46-89 0,0 0 0,0 1 0,2-1 0,0 1 0,1 0 0,1 0 0,0 0 0,1 26 0,1-43-17,0 0 0,0 1 0,0-1 0,0 1 0,0-1 0,1 0 0,-1 1 0,0-1 0,0 1-1,0-1 1,0 0 0,0 1 0,0-1 0,1 0 0,-1 1 0,0-1 0,0 0 0,1 1 0,-1-1 0,0 0 0,0 1 0,1-1 0,-1 0 0,0 0 0,1 1 0,-1-1 0,0 0 0,1 0-1,-1 0 1,0 0 0,1 1 0,-1-1 0,1 0 0,-1 0 0,1 0 0,17-6-1594,11-17-3216,-6-7-1718,1-11-2632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521"/>
    </inkml:context>
    <inkml:brush xml:id="br0">
      <inkml:brushProperty name="width" value="0.025" units="cm"/>
      <inkml:brushProperty name="height" value="0.025" units="cm"/>
    </inkml:brush>
  </inkml:definitions>
  <inkml:trace contextRef="#ctx0" brushRef="#br0">1 0 18065,'0'0'10186,"9"9"-9167,-1-1-1038,0-1 1,0 0-1,1-1 0,0 0 0,0 0 0,1-1 0,0 0 0,-1-1 0,2 0 0,11 3 0,0-3-2927,0 0 0,30 0-1,-11-3 1846,-45 5 7048,-14 5-3171,-42 26 230,57-35-2894,0 0 1,0 1 0,0-1-1,0 1 1,1-1 0,-1 1 0,1 0-1,0 0 1,-1 0 0,2 0 0,-1 0-1,0 1 1,1-1 0,-1 1 0,1-1-1,-2 8 1,3-10-113,1 0 0,-1 0 1,0 0-1,1 0 0,-1 1 0,0-1 1,1 0-1,-1 0 0,1 0 0,0 0 0,-1 0 1,1 0-1,0 0 0,0-1 0,-1 1 0,1 0 1,0 0-1,0-1 0,0 1 0,0 0 1,0-1-1,0 1 0,0-1 0,0 1 0,0-1 1,1 1-1,-1-1 0,0 0 0,0 0 1,2 1-1,45 3-142,-36-3 21,13 0-256,-14-1 104,0 0 0,0 1 0,0 0 0,0 1 0,0 0 0,0 0 0,-1 1 0,1 1 0,16 8 0,-26-12 291,0 1 0,0-1 0,0 1 1,0 0-1,0-1 0,0 1 0,0 0 0,-1 0 0,1-1 1,0 1-1,-1 0 0,1 0 0,0 0 0,-1 0 1,1 0-1,-1 0 0,0 0 0,1 0 0,-1 0 1,0 0-1,1 1 0,-1-1 0,0 0 0,0 0 0,0 2 1,-1-1 57,0 0 0,1-1-1,-1 1 1,0 0 0,0-1 0,0 1 0,0-1 0,0 1 0,-1-1 0,1 1 0,0-1 0,-1 0 0,-2 2 0,-6 4 364,-1-1 1,1 0-1,-19 6 1,26-11-419,-71 25 672,34-19-1871,3-10-6016,28-1-3057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1.678"/>
    </inkml:context>
    <inkml:brush xml:id="br0">
      <inkml:brushProperty name="width" value="0.025" units="cm"/>
      <inkml:brushProperty name="height" value="0.025" units="cm"/>
    </inkml:brush>
  </inkml:definitions>
  <inkml:trace contextRef="#ctx0" brushRef="#br0">82 0 18385,'0'0'8029,"-4"12"-5381,-16 36-1510,-20 57 626,36-92-1649,0-1 0,1 1-1,1-1 1,0 1 0,1 0-1,0 20 1,1-31-113,1 1-1,-1-1 1,1 0 0,-1 1-1,1-1 1,0 0 0,0 1-1,0-1 1,0 0 0,1 0-1,-1 0 1,0 0-1,1 0 1,0 0 0,-1 0-1,1 0 1,0-1 0,0 1-1,0-1 1,4 3 0,-1-1 2,1-1-1,-1 0 1,1 0 0,0 0 0,-1-1 0,1 1 0,0-1 0,12 0-1,-11-1-23,-1 1 0,1-2-1,0 1 1,0-1-1,0 0 1,-1 0 0,1 0-1,0-1 1,-1-1-1,1 1 1,-1-1-1,0 0 1,0 0 0,0 0-1,0-1 1,7-7-1,-2-13-3908,-10-3-4819,-1 24 7225,0-20-11257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2.024"/>
    </inkml:context>
    <inkml:brush xml:id="br0">
      <inkml:brushProperty name="width" value="0.025" units="cm"/>
      <inkml:brushProperty name="height" value="0.025" units="cm"/>
    </inkml:brush>
  </inkml:definitions>
  <inkml:trace contextRef="#ctx0" brushRef="#br0">54 1 12236,'0'0'11947,"-25"67"-8103,15-36-1634,3 1-865,0 0-512,3-1-481,4-4-352,0-2 0,4-9-1666,8-8-3651,1-8-7559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3.751"/>
    </inkml:context>
    <inkml:brush xml:id="br0">
      <inkml:brushProperty name="width" value="0.025" units="cm"/>
      <inkml:brushProperty name="height" value="0.025" units="cm"/>
    </inkml:brush>
  </inkml:definitions>
  <inkml:trace contextRef="#ctx0" brushRef="#br0">58 105 4484,'-16'-26'11880,"16"3"-5008,1 21-6530,1-1-1,-1 1 1,1 0-1,0-1 1,0 1 0,0 0-1,0 0 1,0 0-1,0 0 1,0 0 0,1 1-1,-1-1 1,1 1-1,4-3 1,5 0-220,-1-1 1,1 2-1,0 0 1,0 0-1,0 1 1,22-1-1,-32 3-116,0-1 0,0 1 0,1 0 0,-1 0 1,0 0-1,0 1 0,0-1 0,0 1 0,0-1 0,0 1 0,0-1 0,0 1 0,0 0 1,0 0-1,0 0 0,-1 0 0,1 0 0,0 1 0,0-1 0,-1 0 0,1 1 0,-1-1 1,0 1-1,1 0 0,-1-1 0,0 1 0,0 0 0,0 0 0,0 0 0,0 0 0,0 0 1,-1 0-1,1 0 0,-1 0 0,1 0 0,-1 0 0,0 0 0,0 0 0,0 0 0,0 1 1,0-1-1,0 0 0,-1 0 0,1 0 0,-1 0 0,-1 4 0,0 4 9,-1 0-1,-1 1 0,0-1 1,-1-1-1,1 1 0,-2-1 1,0 1-1,-7 8 0,-9 6 65,-2-1-1,0 0 0,-43 29 0,22-18 367,45-34-438,0 0 0,-1 0 0,1 0-1,0 0 1,0 0 0,-1 1 0,1-1 0,0 0-1,0 0 1,-1 0 0,1 1 0,0-1-1,0 0 1,0 0 0,-1 1 0,1-1-1,0 0 1,0 0 0,0 1 0,0-1-1,0 0 1,0 1 0,-1-1 0,1 0-1,0 0 1,0 1 0,0-1 0,0 0 0,0 1-1,0-1 1,0 0 0,0 1 0,0-1-1,1 0 1,-1 1 0,0-1 0,0 0-1,0 0 1,0 1 0,0-1 0,0 0-1,1 1 1,15 6 112,23-2 101,-37-5-188,140 6 95,-95-6-3217,-1-1-4458,-20-1-3641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4.234"/>
    </inkml:context>
    <inkml:brush xml:id="br0">
      <inkml:brushProperty name="width" value="0.025" units="cm"/>
      <inkml:brushProperty name="height" value="0.025" units="cm"/>
    </inkml:brush>
  </inkml:definitions>
  <inkml:trace contextRef="#ctx0" brushRef="#br0">9 1 19827,'0'0'8360,"0"50"-7784,-2-24-63,-1 1-385,0 0-96,2-1-673,1-4-1633,0-3-2018,0-4-3908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7.364"/>
    </inkml:context>
    <inkml:brush xml:id="br0">
      <inkml:brushProperty name="width" value="0.025" units="cm"/>
      <inkml:brushProperty name="height" value="0.025" units="cm"/>
    </inkml:brush>
  </inkml:definitions>
  <inkml:trace contextRef="#ctx0" brushRef="#br0">23 75 16464,'-21'-4'4741,"21"4"-4600,0-1-1,0 1 0,0 0 0,0-1 1,0 1-1,0-1 0,0 1 0,0 0 0,0-1 1,0 1-1,0 0 0,0-1 0,1 1 1,-1-1-1,0 1 0,0 0 0,0-1 1,0 1-1,1 0 0,-1 0 0,0-1 0,0 1 1,1 0-1,-1-1 0,0 1 0,1 0 1,-1 0-1,0 0 0,1-1 0,-1 1 1,1 0-1,38-21 2845,-19 13-2708,0 1 1,1 1 0,0 0-1,0 2 1,0 0-1,0 2 1,31-1 0,-52 3-280,1 0 0,-1 0 0,1 1 0,-1-1 0,1 0 0,-1 0 0,1 0 0,-1 1 1,1-1-1,-1 0 0,1 1 0,-1-1 0,0 0 0,1 1 0,-1-1 0,1 1 0,-1-1 1,0 0-1,0 1 0,1-1 0,-1 1 0,0-1 0,0 1 0,1-1 0,-1 1 0,0-1 0,0 1 1,0-1-1,0 1 0,0 0 0,0-1 0,0 1 0,0-1 0,0 1 0,0-1 0,0 1 1,0-1-1,0 1 0,0-1 0,-1 1 0,1-1 0,0 1 0,-1 0 0,-10 24 32,-5-5 87,-1-1 0,0 0 0,-1-2 0,-37 28 0,30-25-17,2 0 1,-35 39-1,57-59-93,0 1-1,0 0 1,0 0-1,0 0 0,0 0 1,1 0-1,-1 0 1,0 1-1,1-1 1,-1 0-1,1 0 0,-1 0 1,1 1-1,-1-1 1,1 0-1,0 0 1,0 1-1,0-1 0,-1 0 1,1 1-1,1-1 1,-1 0-1,0 0 0,0 1 1,1 1-1,0-1 8,0-1-1,1 0 0,-1 0 0,0 1 0,1-1 1,-1 0-1,1 0 0,-1 0 0,1 0 1,-1-1-1,1 1 0,0 0 0,-1-1 1,1 1-1,0-1 0,2 1 0,13 1 67,0 0-1,1-2 1,19 0-1,-22-1-84,9 1-926,0-1 0,31-6 0,-45 5-1454,1 0 0,-1-1 0,0-1 0,14-6 0,0-5-6941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7.755"/>
    </inkml:context>
    <inkml:brush xml:id="br0">
      <inkml:brushProperty name="width" value="0.025" units="cm"/>
      <inkml:brushProperty name="height" value="0.025" units="cm"/>
    </inkml:brush>
  </inkml:definitions>
  <inkml:trace contextRef="#ctx0" brushRef="#br0">124 0 14510,'0'0'12956,"-10"4"-11461,0 1-1172,0 1-1,0 0 1,0 0 0,1 1 0,0 1-1,-12 12 1,18-17-261,0 0 0,0 0 0,0 0 0,0 0 0,1 1-1,-1-1 1,1 1 0,0 0 0,0-1 0,0 1 0,1 0 0,0 0 0,-1 0-1,1 1 1,1-1 0,-1 0 0,0 0 0,1 1 0,0-1 0,0 0 0,0 0-1,1 1 1,0-1 0,1 7 0,0-9-90,0 0 0,0 0 0,0 0 0,0-1 0,0 1 1,0 0-1,0-1 0,0 0 0,1 1 0,-1-1 0,0 0 0,1 0 0,-1 0 0,1-1 0,0 1 1,-1-1-1,1 1 0,-1-1 0,1 0 0,0 0 0,3 0 0,4 0-428,1 0 0,-1 0 0,1-1 0,12-3 1,7-9-3155,-25 10 2223,-1 0 1,0 0-1,1-1 0,-1 1 1,-1-1-1,1 0 1,0 0-1,-1-1 0,0 1 1,0-1-1,0 1 0,2-7 1,2-11-50,-8 0 16626,-6 30-12062,-5 8-2191,2 3 387,1 0 1,1 1-1,-6 26 1,11-33-1479,1-1 1,0 0-1,0 1 0,2-1 1,-1 1-1,4 24 0,4-15-5013,5-7-4859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9.285"/>
    </inkml:context>
    <inkml:brush xml:id="br0">
      <inkml:brushProperty name="width" value="0.025" units="cm"/>
      <inkml:brushProperty name="height" value="0.025" units="cm"/>
    </inkml:brush>
  </inkml:definitions>
  <inkml:trace contextRef="#ctx0" brushRef="#br0">1 73 12684,'0'0'12310,"12"-9"-11712,-2 1-476,0 1-1,1 0 1,0 1-1,1 0 0,-1 0 1,1 1-1,0 1 1,0 0-1,0 1 1,1 0-1,20-1 1,-32 4-124,0 0 1,-1 0 0,1 1 0,0-1 0,-1 0 0,1 1-1,-1-1 1,1 1 0,-1-1 0,1 0 0,-1 1 0,1 0-1,-1-1 1,0 1 0,1-1 0,-1 1 0,1-1 0,-1 1-1,0 0 1,0-1 0,1 1 0,-1 0 0,0-1 0,0 1-1,0 0 1,0-1 0,0 1 0,0 0 0,0-1-1,0 1 1,0 0 0,0-1 0,0 1 0,0 0 0,-1-1-1,1 1 1,0 0 0,0-1 0,-1 1 0,1-1 0,0 1-1,-1 0 1,-13 31 228,-12 6 120,-17 25-15,41-58-284,-1-1 1,1 1-1,0 0 0,0 0 1,0 0-1,1 1 1,0-1-1,0 0 1,0 1-1,0 9 1,2-14-36,-1-1 1,0 1 0,1 0 0,-1 0 0,1-1 0,-1 1 0,1 0 0,0-1-1,-1 1 1,1 0 0,-1-1 0,1 1 0,0-1 0,0 1 0,-1-1 0,1 0-1,0 1 1,0-1 0,0 0 0,-1 1 0,1-1 0,0 0 0,0 0 0,0 0-1,0 0 1,0 0 0,-1 0 0,1 0 0,0 0 0,0 0 0,1 0 0,30-4 417,-18 0-377,0 0-1,-1-1 1,1-1-1,-1 0 1,-1-1 0,1-1-1,-1 0 1,15-13-1,-12 9-88,-1-1 0,0-1 0,-1 0 0,0 0 0,18-30 0,-26 34-50,-12 24-45,-18 43 12,23-53 134,1-1 1,0 1-1,1-1 1,-1 1-1,0-1 1,1 1-1,0 0 1,0-1 0,0 1-1,1 0 1,-1-1-1,1 1 1,-1-1-1,3 7 1,-1-9 7,-1 1 1,1 0-1,-1-1 1,1 1-1,-1-1 1,1 1 0,0-1-1,0 0 1,-1 0-1,1 0 1,0 0-1,0 0 1,0 0-1,0-1 1,1 1-1,-1-1 1,0 1-1,0-1 1,0 0-1,0 0 1,0 0-1,1 0 1,-1 0-1,0 0 1,0 0-1,4-2 1,0 1 51,1 0 0,0-1 0,0 1 0,-1-1 0,1-1 0,-1 0 0,7-3 0,-3-1-36,-1 1 0,0-2 0,0 1 0,-1-1 0,0 0-1,0-1 1,-1 0 0,0 0 0,0-1 0,-1 0 0,0 0-1,6-18 1,-12 28-41,0 0-1,0 0 1,0 0 0,0 0-1,0 0 1,0 1-1,0-1 1,0 0-1,0 0 1,0 0 0,0 0-1,0 0 1,-1 0-1,1 0 1,0 0-1,0 0 1,0-1 0,0 1-1,0 0 1,0 0-1,0 0 1,0 0-1,0 0 1,0 0 0,0 0-1,0 0 1,0 0-1,0 0 1,0 0-1,0 0 1,0 0 0,-1 0-1,1 0 1,0 0-1,0 0 1,0 0-1,0 0 1,0 0 0,0 0-1,0-1 1,0 1-1,0 0 1,0 0-1,0 0 1,0 0 0,0 0-1,-8 10 5,-10 18 83,14-19 5,0 1 1,0-1 0,1 1-1,0 0 1,1 0 0,0 0-1,0 15 1,2-22-93,0-1 1,0 0-1,0 0 1,0 1-1,0-1 0,1 0 1,-1 0-1,1 1 1,0-1-1,0 0 0,-1 0 1,1 0-1,1 0 0,-1 0 1,0 0-1,0 0 1,1 0-1,-1-1 0,1 1 1,0 0-1,-1-1 0,1 1 1,0-1-1,0 0 1,0 1-1,0-1 0,0 0 1,0 0-1,0-1 1,0 1-1,1 0 0,-1-1 1,0 1-1,0-1 0,1 0 1,-1 1-1,5-2 1,34 0-3508,-14-6-2417,13-17-9551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0.138"/>
    </inkml:context>
    <inkml:brush xml:id="br0">
      <inkml:brushProperty name="width" value="0.025" units="cm"/>
      <inkml:brushProperty name="height" value="0.025" units="cm"/>
    </inkml:brush>
  </inkml:definitions>
  <inkml:trace contextRef="#ctx0" brushRef="#br0">233 10 15022,'0'0'7063,"-8"-2"-4613,-2-1-2237,0 2-1,0-1 1,-1 1-1,1 1 1,0 0-1,0 0 0,0 1 1,0 1-1,0-1 1,0 2-1,0-1 1,0 1-1,0 1 1,-16 8-1,25-11-216,-3 0-11,0 1 1,0 0-1,0 0 1,0 1-1,1-1 1,-1 1-1,1-1 1,0 1-1,0 0 1,0 0-1,0 1 1,0-1-1,1 1 1,0-1-1,-1 1 1,-1 5-1,4-8-10,0-1-1,0 1 1,0-1 0,0 1-1,0-1 1,0 1-1,1-1 1,-1 1-1,0-1 1,0 1-1,1-1 1,-1 1 0,0-1-1,1 0 1,-1 1-1,0-1 1,1 1-1,-1-1 1,0 0 0,1 1-1,-1-1 1,1 0-1,-1 0 1,1 1-1,-1-1 1,1 0-1,-1 0 1,1 0 0,-1 0-1,1 1 1,-1-1-1,1 0 1,0 0-1,22 2-462,-17-2 336,44 2-1131,66 6-816,-105-6 2052,1 0-1,-1 0 0,1 1 0,-1 1 1,0 0-1,0 1 0,14 8 0,-24-13 125,1 1-1,-1-1 0,1 1 1,-1 0-1,0-1 0,0 1 0,1 0 1,-1 0-1,0 0 0,0 0 1,0 0-1,0 0 0,0 0 1,0 0-1,0 1 0,0-1 1,-1 0-1,1 0 0,0 1 0,-1-1 1,1 1-1,-1-1 0,0 0 1,1 1-1,-1-1 0,0 1 1,0-1-1,0 1 0,0-1 0,0 1 1,0-1-1,0 1 0,0-1 1,-1 1-1,1-1 0,0 0 1,-1 1-1,0-1 0,1 1 1,-1-1-1,0 0 0,1 0 0,-1 1 1,0-1-1,0 0 0,0 0 1,0 0-1,0 0 0,0 0 1,-1 0-1,1 0 0,-2 1 0,-6 4 529,0 0-1,-1 0 1,0-1 0,0 0-1,-17 5 1,7-3-314,0-2 0,0 0 1,0-1-1,-1-1 0,1-1 1,-35-1-1,54-1-345,0 0 1,0 0-1,1 0 0,-1 0 1,0 0-1,0-1 0,0 1 0,0 0 1,0 0-1,0 0 0,0-1 1,1 1-1,-1-1 0,0 1 1,0 0-1,0-1 0,1 1 1,-1-1-1,0 0 0,1 1 1,-1-1-1,0 0 0,1 1 1,-1-1-1,1 0 0,-1 0 1,1 1-1,-1-1 0,1 0 1,0 0-1,-1-1 0,1 0-216,0 0-1,0-1 0,0 1 1,1 0-1,-1-1 0,0 1 0,1 0 1,0 0-1,0-1 0,0 1 1,0 0-1,1-2 0,4-8-1984,2 1-1,-1 0 1,13-13-1,18-17-6910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0.778"/>
    </inkml:context>
    <inkml:brush xml:id="br0">
      <inkml:brushProperty name="width" value="0.025" units="cm"/>
      <inkml:brushProperty name="height" value="0.025" units="cm"/>
    </inkml:brush>
  </inkml:definitions>
  <inkml:trace contextRef="#ctx0" brushRef="#br0">46 1 20884,'0'0'4564,"-3"9"-3672,-11 46 846,-8 66 1,18-95-1665,2 0-1,1 0 1,1 0-1,2 0 1,5 33-1,-6-55-72,-1-1 1,1 0-1,0 0 0,0 1 0,1-1 1,-1 0-1,1 0 0,3 4 1,3-5 205,-1-21 12,-4-17-781,-1-49 0,-2 75-882,0 13 1442,1 0-1,-1 0 1,1 0-1,0 1 1,0-1-1,0 0 1,1 0 0,-1 0-1,1-1 1,0 1-1,-1 0 1,1-1-1,0 1 1,1-1 0,-1 1-1,0-1 1,1 0-1,-1 0 1,1 0-1,0 0 1,0 0 0,-1-1-1,1 0 1,0 1-1,1-1 1,-1 0 0,0 0-1,0 0 1,0-1-1,0 1 1,6-1-1,-2 1 36,0 0-1,-1 0 0,1-1 0,0 0 1,0 0-1,-1-1 0,1 0 0,0 0 0,-1 0 1,1-1-1,-1 0 0,1-1 0,-1 1 0,10-6 1,-11 4 1,-1 1 1,0-1 0,0 0-1,0 0 1,0 0 0,-1-1 0,1 1-1,-1-1 1,0 0 0,0 0-1,-1 0 1,0 0 0,1 0-1,-2 0 1,1-1 0,-1 1 0,2-12-1,-3 17-36,0 0-1,0-1 1,0 1 0,0-1-1,0 1 1,0 0-1,0-1 1,0 1-1,0 0 1,0-1 0,0 1-1,0 0 1,0-1-1,0 1 1,0-1-1,-1 1 1,1 0 0,0-1-1,0 1 1,0 0-1,-1 0 1,1-1-1,0 1 1,0 0 0,-1-1-1,1 1 1,0 0-1,-1 0 1,1 0-1,0-1 1,-1 1 0,1 0-1,0 0 1,-1 0-1,1 0 1,0 0 0,-1 0-1,1 0 1,0-1-1,-1 1 1,1 0-1,-1 0 1,1 0 0,0 0-1,-1 1 1,1-1-1,0 0 1,-1 0-1,1 0 1,0 0 0,-1 0-1,1 0 1,0 1-1,-1-1 1,1 0-1,0 0 1,-1 0 0,1 1-1,0-1 1,0 0-1,-1 1 1,-20 16-13,15-7 104,1-1 1,0 1 0,0 0-1,1 0 1,0 1-1,0-1 1,1 1 0,1 0-1,0 0 1,1 0-1,0 0 1,0 0 0,2 16-1,-1-25-76,0 0-1,0 0 1,1 0-1,-1 0 1,1 0-1,-1 0 1,1-1-1,0 1 1,0 0-1,0 0 1,0 0-1,0-1 1,0 1-1,0 0 1,1-1-1,-1 1 1,1-1-1,-1 1 1,1-1-1,-1 0 1,1 0-1,0 0 1,-1 0-1,1 0 1,0 0-1,0 0 1,0 0-1,0-1 1,0 1 0,0-1-1,0 0 1,0 1-1,0-1 1,0 0-1,0 0 1,0 0-1,0 0 1,0-1-1,0 1 1,0-1-1,0 1 1,3-2-1,3 0 81,1 0-1,-1-1 1,1 0 0,-1 0 0,0-1-1,0-1 1,0 1 0,11-10-1,-3 0-76,0-1-1,-1-1 1,-1-1-1,0 0 1,-2-1-1,0 0 1,0-1-1,-2-1 1,15-37-1,-32 76 127,2 0 0,0 1 0,1-1-1,2 1 1,0 0 0,0 35 0,3-54-251,-1 0 0,0 0 0,0-1-1,0 1 1,1 0 0,-1 0 0,1-1 0,-1 1 0,0 0 0,1 0-1,-1-1 1,1 1 0,0 0 0,-1-1 0,1 1 0,-1-1 0,1 1-1,0-1 1,0 1 0,-1-1 0,1 1 0,0-1 0,0 0 0,-1 1-1,1-1 1,0 0 0,0 0 0,0 0 0,-1 0 0,1 1 0,0-1-1,0 0 1,0 0 0,0-1 0,0 1 0,-1 0 0,1 0 0,0 0-1,0 0 1,0-1 0,-1 1 0,1 0 0,0-1 0,1 0 0,0 0-672,1 0 1,0-1 0,0 1 0,-1-1-1,1 0 1,-1 1 0,1-1-1,-1 0 1,0-1 0,0 1-1,3-4 1,8-22-9512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1.153"/>
    </inkml:context>
    <inkml:brush xml:id="br0">
      <inkml:brushProperty name="width" value="0.025" units="cm"/>
      <inkml:brushProperty name="height" value="0.025" units="cm"/>
    </inkml:brush>
  </inkml:definitions>
  <inkml:trace contextRef="#ctx0" brushRef="#br0">23 1 18385,'0'0'5926,"-22"63"-5510,22-41-416,0 0-2274,9-3-4644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0.128"/>
    </inkml:context>
    <inkml:brush xml:id="br0">
      <inkml:brushProperty name="width" value="0.025" units="cm"/>
      <inkml:brushProperty name="height" value="0.025" units="cm"/>
    </inkml:brush>
  </inkml:definitions>
  <inkml:trace contextRef="#ctx0" brushRef="#br0">1 147 18481,'0'0'8654,"9"4"-7608,-1-1-958,0 0-1,1 0 0,-1-1 0,1 0 0,0 0 0,-1-1 1,1 0-1,0-1 0,0 0 0,-1 0 0,1-1 1,0 0-1,0-1 0,-1 0 0,1 0 0,-1 0 1,10-5-1,-6 1-50,0-1 0,-1 0 0,0 0 0,17-15 0,-25 19-26,0 0 1,0 0-1,0 0 0,0-1 0,0 1 0,-1-1 0,0 1 0,1-1 0,-1 0 0,-1 0 0,1 0 0,0 0 0,-1 0 0,0 0 0,0 0 0,0-1 0,0-7 0,-2 10-11,1 1 0,-1-1 0,0 1 0,1 0 0,-1-1 0,0 1-1,0-1 1,0 1 0,0 0 0,0 0 0,0 0 0,0-1 0,-1 1 0,1 0 0,0 1-1,-1-1 1,1 0 0,-1 0 0,1 0 0,-1 1 0,1-1 0,-1 1 0,1-1 0,-1 1-1,1 0 1,-1 0 0,0-1 0,1 1 0,-1 0 0,0 1 0,-1-1 0,-58 4-72,51-1 102,0 1-1,1 0 1,-1 0-1,1 1 0,-1 0 1,1 1-1,1 0 1,-1 0-1,1 1 0,0 0 1,1 0-1,-10 12 1,11-13 0,1 1 1,0-1 0,1 1 0,-1 0 0,1 0 0,1 0 0,-1 1 0,1-1 0,1 1 0,-1 0 0,1 0-1,0 0 1,1 0 0,0 0 0,1 0 0,0 14 0,0-20-29,1 1 0,-1-1 0,1 1 0,0-1 0,0 1 0,0-1 0,0 1-1,1-1 1,-1 0 0,0 0 0,1 0 0,0 0 0,-1 0 0,1 0 0,0 0 0,0 0 0,4 2 0,-1-1 14,0 0 1,1-1-1,-1 1 1,1-1-1,0 0 1,-1 0-1,10 1 0,3-1-670,0 0-1,0-1 0,1-1 1,21-2-1,21-11-6899,-1-11-6667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1.666"/>
    </inkml:context>
    <inkml:brush xml:id="br0">
      <inkml:brushProperty name="width" value="0.025" units="cm"/>
      <inkml:brushProperty name="height" value="0.025" units="cm"/>
    </inkml:brush>
  </inkml:definitions>
  <inkml:trace contextRef="#ctx0" brushRef="#br0">201 13 15150,'0'0'7608,"-11"2"-5051,4 0-2176,0-1 0,0 1 0,-1 0 1,1 1-1,1-1 0,-14 8 0,17-8-301,0 0 0,1 0 0,-1 1 0,1-1 0,0 1 0,0-1-1,0 1 1,0 0 0,0-1 0,0 1 0,1 0 0,-1 0 0,1 0-1,0 1 1,0-1 0,0 0 0,0 0 0,1 1 0,-1-1-1,1 0 1,0 7 0,2 8-284,0-1 1,2 1-1,0-1 0,0 0 0,2 0 0,0 0 1,13 23-1,19 56-50,-36-86 349,0-1 0,0 0 0,-1 0 0,0 1 0,0-1-1,-1 1 1,0-1 0,-3 16 0,2-21-34,-1-1 0,1 1-1,-1 0 1,0-1 0,0 1 0,-1-1 0,1 0 0,-1 0 0,0 0 0,1 0-1,-1 0 1,-1 0 0,1-1 0,0 1 0,0-1 0,-1 0 0,0 0 0,1-1-1,-1 1 1,0-1 0,0 1 0,0-1 0,0 0 0,-4 0 0,4 0 18,1 0 1,0 0-1,-1-1 1,1 1-1,-1-1 1,1 0-1,-1 0 1,1 0-1,-1-1 1,1 1-1,0-1 1,-1 0-1,1 0 1,-1 0-1,1 0 1,0 0-1,0-1 1,0 0-1,0 1 1,0-1-1,0 0 1,0 0-1,1-1 1,-1 1-1,1-1 1,-1 1-1,1-1 1,-2-3-1,1 0-195,1-1-1,0 0 0,0 0 0,0 0 0,1 0 0,0 0 0,0 0 0,1 0 0,0 0 0,0 0 0,0 0 1,1 0-1,1 0 0,-1 0 0,1 0 0,0 0 0,0 0 0,1 1 0,0-1 0,0 1 0,1 0 0,-1 0 1,1 0-1,9-9 0,8-10-592,2 1 0,1 1 0,54-39 0,-57 46 739,22-16-18,-14 11 815,52-50 0,-79 70-760,-1 0 0,1 0 0,-1-1 0,0 1 0,0 0 0,0-1 0,0 1 0,0-1 0,0 1 0,0-1 0,0 0 0,0 1 0,-1-1 0,1 0 0,-1 0 0,1 1 0,-1-1 0,1-3 0,-2 4-55,1 1 0,-1-1 0,1 0 0,-1 1 0,1-1 0,-1 1 0,1-1 0,-1 1 0,0-1 0,1 1 1,-1-1-1,0 1 0,0-1 0,1 1 0,-1 0 0,0-1 0,0 1 0,1 0 0,-1 0 0,0 0 0,0 0 0,0-1 1,1 1-1,-1 0 0,0 0 0,0 1 0,-1-1 0,-4 0-22,0 1 0,0 0 0,0 0 0,0 0 0,1 1 0,-1-1 0,0 1 0,1 1 0,-10 4 0,9-1 20,-1-1 0,1 1 0,0 0 0,0 0 0,1 1 0,0 0 0,-5 7 0,9-13-2,0 0-1,0 0 1,1 1-1,-1-1 1,0 0-1,0 1 1,1-1-1,-1 1 1,1-1-1,-1 0 1,1 1-1,-1-1 0,1 1 1,0-1-1,0 1 1,0 0-1,0-1 1,0 1-1,0-1 1,0 1-1,1-1 1,-1 1-1,0-1 0,1 1 1,-1-1-1,1 0 1,0 1-1,-1-1 1,1 0-1,0 1 1,0-1-1,0 0 1,0 0-1,0 0 1,0 0-1,0 0 0,0 0 1,1 0-1,-1 0 1,0 0-1,1 0 1,-1-1-1,0 1 1,3 0-1,5 2 2,0 0 1,0-1-1,-1-1 1,1 1-1,1-1 0,-1-1 1,0 0-1,0 0 0,0-1 1,0 0-1,0 0 1,0-1-1,8-3 0,11-5-47,0-2-1,42-24 1,19-7 108,-89 43-62,0 0 0,1-1 0,-1 1 1,0 0-1,0 0 0,0 0 1,0 0-1,1 0 0,-1 0 1,0 0-1,0 0 0,0 0 1,1 0-1,-1 0 0,0 0 1,0 0-1,0 0 0,1 0 1,-1 0-1,0 0 0,0 0 1,0 0-1,0 0 0,1 0 0,-1 1 1,0-1-1,0 0 0,0 0 1,0 0-1,0 0 0,1 0 1,-1 0-1,0 1 0,0-1 1,0 0-1,0 0 0,0 0 1,0 0-1,0 1 0,1-1 1,-1 0-1,0 0 0,0 0 1,0 0-1,0 1 0,-1 14 234,-10 25 88,6-27-105,2 23 46,4-35-251,-1 0-1,0 0 0,0 1 0,1-1 1,-1 0-1,1 0 0,-1 0 1,1 0-1,-1 0 0,1 0 1,0 0-1,-1-1 0,1 1 1,0 0-1,0 0 0,0 0 1,-1-1-1,3 2 0,2 0 23,0-1 0,0 0 0,0 0 0,0 0 0,0 0 0,1-1 0,-1 0 0,0 0 0,0 0 0,6-2 0,1 1-83,0-1 0,-1-1 0,0 0 0,1 0 0,-1-1 0,21-10 0,60-42-362,-67 40 362,-22 17-12,-3 8 303,-9 24 183,-3 16-3631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3.227"/>
    </inkml:context>
    <inkml:brush xml:id="br0">
      <inkml:brushProperty name="width" value="0.025" units="cm"/>
      <inkml:brushProperty name="height" value="0.025" units="cm"/>
    </inkml:brush>
  </inkml:definitions>
  <inkml:trace contextRef="#ctx0" brushRef="#br0">189 0 14125,'0'0'6406,"-51"36"-6021,24-9 384,1 6 288,0 6-97,1 1-63,6 3-192,8 1-193,7-3-191,4-4-129,0-6-96,21-5-64,4-7-320,8-7-1570,3-7-1505,3-5-3780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3.942"/>
    </inkml:context>
    <inkml:brush xml:id="br0">
      <inkml:brushProperty name="width" value="0.025" units="cm"/>
      <inkml:brushProperty name="height" value="0.025" units="cm"/>
    </inkml:brush>
  </inkml:definitions>
  <inkml:trace contextRef="#ctx0" brushRef="#br0">43 18 13132,'0'0'15081,"9"-4"-14958,27-9-96,-35 13-33,-1 0 0,0 0 0,1 0 0,-1 0 0,1-1 1,-1 1-1,1 0 0,-1 1 0,0-1 0,1 0 0,-1 0 0,1 0 1,-1 0-1,1 0 0,-1 0 0,0 0 0,1 1 0,-1-1 0,1 0 0,-1 0 1,0 0-1,1 1 0,-1-1 0,0 0 0,1 1 0,-1-1 0,0 0 1,0 1-1,1-1 0,-1 0 0,0 1 0,0-1 0,1 1 0,0 19-455,-11 16-186,2-25 555,0 0 1,0 0 0,-12 11-1,-20 26 618,39-47-479,0 0-1,1 0 1,-1 0-1,0-1 1,1 1-1,-1 0 1,1 0-1,0 0 1,-1 0 0,1 0-1,0 0 1,-1 0-1,1 0 1,0 0-1,0 0 1,0 0-1,0 0 1,0 0 0,0 0-1,0 0 1,0 0-1,0 1 1,1-1-1,-1 0 1,0 0-1,2 1 1,-1-1-18,0 0 0,0 0 0,1 0-1,-1 0 1,0 0 0,1 0 0,-1 0 0,1-1 0,-1 1 0,1-1 0,0 1-1,-1-1 1,1 1 0,-1-1 0,3 0 0,10 1-210,-1-1 1,1-1-1,16-2 0,-24 3-25,48-11-3558,-19 2-1649,8-4-6881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4.613"/>
    </inkml:context>
    <inkml:brush xml:id="br0">
      <inkml:brushProperty name="width" value="0.025" units="cm"/>
      <inkml:brushProperty name="height" value="0.025" units="cm"/>
    </inkml:brush>
  </inkml:definitions>
  <inkml:trace contextRef="#ctx0" brushRef="#br0">0 1 5317,'0'0'4132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4.968"/>
    </inkml:context>
    <inkml:brush xml:id="br0">
      <inkml:brushProperty name="width" value="0.025" units="cm"/>
      <inkml:brushProperty name="height" value="0.025" units="cm"/>
    </inkml:brush>
  </inkml:definitions>
  <inkml:trace contextRef="#ctx0" brushRef="#br0">122 51 11723,'13'-27'3737,"-19"23"2601,-26 4-3302,27 0-2833,1 1 1,-1 1-1,1-1 0,-1 1 0,1-1 0,0 1 0,0 0 1,0 1-1,0-1 0,0 1 0,0 0 0,1 0 0,0 0 1,-1 0-1,1 1 0,0-1 0,0 1 0,-3 5 1,3-3-155,0 1 0,0 0 1,1-1-1,-1 1 1,1 0-1,1 0 1,0 0-1,0 1 0,0-1 1,1 13-1,0-19-42,0 0 0,0 0-1,0 0 1,0 0 0,0 0-1,1 0 1,-1 0 0,0 0-1,1 0 1,-1 0 0,1 0-1,-1 0 1,1-1 0,-1 1-1,1 0 1,-1 0 0,1 0-1,0-1 1,0 1 0,-1 0-1,1-1 1,0 1 0,0-1-1,0 1 1,0-1 0,0 1-1,1 0 1,1-1 33,0 1 1,1 0-1,-1-1 0,1 1 1,-1-1-1,0 0 0,1 0 1,5-1-1,-1 0 83,0-1 0,0 0 0,0 0-1,0-1 1,0 0 0,11-5 0,-12 3 21,-1 0 0,1 0 0,-1-1 0,0 0 0,-1 0-1,0 0 1,9-13 0,-12 16-95,0-1-1,0 1 1,0 0-1,-1-1 0,1 1 1,-1-1-1,0 1 0,0-1 1,-1 0-1,1 0 1,-1 1-1,1-1 0,-1 0 1,0 0-1,-1 1 0,1-1 1,-1 0-1,1 0 1,-3-5-1,2 7-162,0 0 0,1 1 1,-1-1-1,0 1 0,0-1 0,0 1 0,-1-1 0,1 1 1,0 0-1,0-1 0,-1 1 0,1 0 0,-1 0 0,1 0 1,-1 0-1,0 0 0,1 0 0,-1 1 0,0-1 1,1 1-1,-1-1 0,0 1 0,0-1 0,0 1 0,1 0 1,-1 0-1,0 0 0,0 0 0,0 0 0,0 0 1,1 1-1,-1-1 0,0 0 0,-3 2 0,2-1-138,1 0-1,-1 0 1,1 0 0,0 0-1,-1 1 1,1-1-1,0 1 1,0-1 0,0 1-1,0 0 1,0 0-1,0 0 1,0 0 0,1 0-1,-1 0 1,1 0-1,-1 1 1,1-1 0,0 0-1,0 1 1,0-1-1,0 1 1,0 4-1,0 7-4594,1-3-1788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5.295"/>
    </inkml:context>
    <inkml:brush xml:id="br0">
      <inkml:brushProperty name="width" value="0.025" units="cm"/>
      <inkml:brushProperty name="height" value="0.025" units="cm"/>
    </inkml:brush>
  </inkml:definitions>
  <inkml:trace contextRef="#ctx0" brushRef="#br0">22 1 18866,'0'0'11242,"-5"66"-10537,-1-34-417,-1 2-159,3-4-97,4 0 0,0-8-64,0-4-737,0-5-705,3-7-1184,5-6-1026,2-4-1697,1-16-7495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5.781"/>
    </inkml:context>
    <inkml:brush xml:id="br0">
      <inkml:brushProperty name="width" value="0.025" units="cm"/>
      <inkml:brushProperty name="height" value="0.025" units="cm"/>
    </inkml:brush>
  </inkml:definitions>
  <inkml:trace contextRef="#ctx0" brushRef="#br0">133 7 7591,'0'0'17216,"-11"0"-16183,5-1 4442,6 1-5471,0 0 0,0-1 0,0 1 0,0 0 0,0 0 0,0 0 0,0 0 0,0-1 1,0 1-1,0 0 0,0 0 0,0 0 0,0 0 0,0-1 0,0 1 0,-1 0 0,1 0 0,0 0 0,0 0 0,0-1 0,0 1 0,0 0 0,0 0 1,0 0-1,0 0 0,-1 0 0,1 0 0,0-1 0,0 1 0,0 0 0,0 0 0,0 0 0,0 0 0,-1 0 0,1 0 0,0 0 0,0 0 0,0 0 0,0 0 1,-1 0-1,1 0 0,0 0 0,0 0 0,0 0 0,0 0 0,-1 0 0,1 0 0,0 0 0,0 0 0,0 0 0,0 0 0,-1 0 0,1 0 0,0 0 0,0 0 1,0 0-1,0 0 0,0 0 0,-1 1 0,1-1 0,-15 12 139,-9 19 235,9-8-175,-22 51-1,34-66-176,0 0-1,0 0 0,1 0 0,0 0 1,0 0-1,1 1 0,0-1 0,1 1 1,0-1-1,2 17 0,-2-24-25,1 1 0,0 0 0,-1-1 0,1 1 0,0-1 0,0 1 0,0-1 0,0 1 0,0-1 0,1 0 0,-1 1 0,0-1 0,1 0 0,-1 0 0,1 0 0,-1 0 0,1 0 0,-1-1 0,1 1 0,-1 0 0,1-1 0,0 1 0,0-1 0,-1 1 0,1-1 0,3 0 0,55 2 0,-46-3 0,-6 1 0,0-1 0,-1 0 0,1 0 0,0-1 0,-1 0 0,0 0 0,1-1 0,-1 0 0,0 0 0,0-1 0,0 0 0,-1 0 0,1 0 0,-1-1 0,0 0 0,7-8 0,-12 13 0,-1-1 0,1 1 0,-1 0 0,1 0 0,-1-1 0,1 1 0,-1 0 0,0-1 0,1 1 0,-1 0 0,1-1 0,-1 1 0,0-1 0,1 1 0,-1-1 0,0 1 0,0-1 0,1 1 0,-1-1 0,0 1 0,0-1 0,0 1 0,0-1 0,0 1 0,0-1 0,1 1 0,-1-1 0,0 0 0,0 1 0,-1-1 0,1 1 0,0-1 0,0 1 0,0-1 0,0 1 0,0-1 0,-1 1 0,1-1 0,0 1 0,0-1 0,-1 1 0,1-1 0,0 1 0,-1-1 0,1 1 0,0 0 0,-1-1 0,1 1 0,-1 0 0,1-1 0,-1 1 0,1 0 0,-1-1 0,1 1 0,-1 0 0,1 0 0,-1 0 0,1 0 0,-1-1 0,1 1 0,-1 0 0,0 0 0,-43 0 0,33 0 0,1 0-8,6-1-139,-1 1 1,1 0 0,0 0-1,-1 0 1,1 1 0,0-1-1,0 1 1,0 0-1,-1 0 1,1 1 0,0-1-1,-4 3 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8.284"/>
    </inkml:context>
    <inkml:brush xml:id="br0">
      <inkml:brushProperty name="width" value="0.025" units="cm"/>
      <inkml:brushProperty name="height" value="0.025" units="cm"/>
    </inkml:brush>
  </inkml:definitions>
  <inkml:trace contextRef="#ctx0" brushRef="#br0">5 0 12300,'0'0'10111,"12"9"-9289,-5-4-670,0 1 1,0-1 0,0 2 0,0-1 0,-1 1 0,0 0 0,0 0-1,-1 1 1,0-1 0,0 1 0,-1 1 0,0-1 0,-1 0 0,1 1-1,-2 0 1,1 0 0,-1 0 0,1 13 0,-2 6 45,-1 0 1,-2 0 0,-1 0 0,-1 0-1,-9 31 1,5-32-1451,-1 0 1,-22 44-1,11-37-4097,0-15-4580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6.668"/>
    </inkml:context>
    <inkml:brush xml:id="br0">
      <inkml:brushProperty name="width" value="0.025" units="cm"/>
      <inkml:brushProperty name="height" value="0.025" units="cm"/>
    </inkml:brush>
  </inkml:definitions>
  <inkml:trace contextRef="#ctx0" brushRef="#br0">170 14 11211,'0'0'13815,"-9"-4"-12491,7 3-1290,-1-1-1,0 1 0,1 0 0,-1 0 1,0 0-1,0 0 0,1 1 1,-1-1-1,0 1 0,0 0 0,0 0 1,0 0-1,0 0 0,0 0 1,1 0-1,-1 1 0,0 0 0,0-1 1,0 1-1,1 0 0,-1 0 1,0 1-1,1-1 0,-1 0 0,1 1 1,-1 0-1,1-1 0,0 1 1,0 0-1,0 0 0,0 0 0,0 1 1,-3 3-1,-2 3 14,-1 0 1,2 0-1,-1 1 1,1 0-1,0 0 1,1 1-1,1-1 1,-1 1-1,2 0 1,0 0-1,0 0 0,1 1 1,0-1-1,0 1 1,2-1-1,-1 1 1,4 21-1,-2-28-45,1-1 0,0 1 1,0-1-1,0 0 0,1 0 0,0 0 0,0 0 0,0 0 1,0 0-1,0-1 0,1 1 0,-1-1 0,1 0 0,0 0 0,0-1 1,0 1-1,0-1 0,1 0 0,-1 0 0,7 2 0,5 2-942,1-1 0,-1 0 0,1-2 0,23 3 0,14-3-5317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9.136"/>
    </inkml:context>
    <inkml:brush xml:id="br0">
      <inkml:brushProperty name="width" value="0.025" units="cm"/>
      <inkml:brushProperty name="height" value="0.025" units="cm"/>
    </inkml:brush>
  </inkml:definitions>
  <inkml:trace contextRef="#ctx0" brushRef="#br0">0 36 11691,'0'0'11793,"8"-4"-10373,7-2-843,0 0 0,0 1 0,1 1 0,-1 1 1,1 0-1,-1 1 0,29-1 0,-43 3-576,0 0 0,0 1 0,0-1 0,0 0 0,0 0 0,1 0 0,-1 1 0,0-1 0,0 0 0,0 1 0,0-1 0,-1 1 0,1-1 0,0 1-1,0 0 1,0-1 0,0 1 0,0 0 0,-1-1 0,1 1 0,0 0 0,-1 0 0,1 0 0,-1 0 0,1 0 0,-1 0 0,1 0 0,-1 0 0,1 0 0,-1 0 0,0 0 0,0 0 0,0 0-1,1 0 1,-1 0 0,0 0 0,0 0 0,0 0 0,-1 0 0,1 0 0,0 0 0,0 0 0,-1 0 0,1 1 0,0-1 0,-1-1 0,1 1 0,-2 2 0,0 3 25,0 0 0,0 0 0,-1 0 1,0-1-1,0 1 0,-1-1 0,-4 6 1,-8 4 40,-24 26 34,39-40-108,-1 1 1,1-1 0,0 1-1,0-1 1,0 1 0,0-1-1,0 1 1,0 0 0,1-1-1,-1 1 1,1 0 0,-1 0-1,1 0 1,-1-1 0,1 1-1,0 0 1,0 0 0,0 0-1,0 0 1,0 0 0,0 0-1,1-1 1,0 3 0,0-2-18,0-1 0,1 1 0,-1-1 0,1 1 0,-1-1 0,1 0 1,-1 1-1,1-1 0,0 0 0,0 0 0,0 0 0,-1-1 1,1 1-1,0 0 0,0-1 0,0 1 0,0-1 0,4 1 1,43 2-1726,-43-3 1260,41-1-3408,-14-4-1559,7-7-5792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6:03.756"/>
    </inkml:context>
    <inkml:brush xml:id="br0">
      <inkml:brushProperty name="width" value="0.025" units="cm"/>
      <inkml:brushProperty name="height" value="0.025" units="cm"/>
    </inkml:brush>
  </inkml:definitions>
  <inkml:trace contextRef="#ctx0" brushRef="#br0">5084 516 7207,'-184'-50'9004,"74"22"-8611,-212-25 0,156 38-469,0-7-1,-170-47 1,181 32 220,-1 6 0,-2 8 0,-255-7 0,-927 38 278,868 32-724,361-23 371,1 5-1,-130 43 1,189-47-97,0 2 0,1 2 0,1 2-1,1 3 1,2 1 0,1 3 0,1 1 0,1 3 0,2 1 0,-49 56-1,80-79 42,0 0 0,1 0 0,1 1 0,0 0 0,1 0 0,0 1-1,1 0 1,1 0 0,0 0 0,-4 29 0,8-32-2,0-1 0,1 0 0,0 1 0,0-1 1,2 1-1,-1-1 0,1 0 0,1 0 0,0 0 0,1 0 1,0 0-1,0-1 0,1 0 0,1 0 0,-1 0 0,9 10 0,13 12 22,1-1 0,2-1-1,1-1 1,2-2 0,0-1-1,2-2 1,0-1 0,46 21-1,25 6 8,191 61 0,-82-46 4,1-10 0,4-9-1,0-10 1,329 11 0,699-50 48,-4-122-88,-979 77-3,-3-11 0,-2-12 0,-3-11 0,-4-11 0,305-160-1,-514 230-11,116-66 7,-136 74 8,0-2 0,-2-1 0,1 0 1,22-27-1,-40 40 30,0 1 0,-1-1 0,0 0 0,0 0 0,0-1 0,-1 1 0,0-1 0,0 0 0,0 0 0,-1 0 0,0 0 0,0 0 0,0 0 1,-1-1-1,0 1 0,0-1 0,0 1 0,-1-1 0,0 1 0,-1-1 0,1 1 0,-1-1 0,0 1 0,-1 0 0,0-1 0,0 1 0,0 0 0,-6-11 0,-2 3 60,0-1 0,-1 1 0,0 1 0,-1 0 0,-1 1 0,0 0 0,-21-14 0,-113-66 377,57 46-391,-2 3 1,-2 4-1,-147-39 0,-311-33 74,-294 51-2742,-8 83-3435,453-1-2630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429"/>
    </inkml:context>
    <inkml:brush xml:id="br0">
      <inkml:brushProperty name="width" value="0.025" units="cm"/>
      <inkml:brushProperty name="height" value="0.025" units="cm"/>
    </inkml:brush>
  </inkml:definitions>
  <inkml:trace contextRef="#ctx0" brushRef="#br0">35 244 1217,'0'0'21519,"-1"10"-19586,-13 69 625,8-53-2156,1 0 0,-3 44-1,8-69-395,0 0 0,0 0 1,0 1-1,0-1 0,0 0 0,1 0 0,-1 0 0,0 0 0,1 1 0,-1-1 0,1 0 0,0 0 1,-1 0-1,1 0 0,0 0 0,-1 0 0,1 0 0,0 0 0,0-1 0,0 1 0,0 0 0,0 0 1,0-1-1,0 1 0,0 0 0,0-1 0,0 1 0,0-1 0,0 1 0,0-1 0,1 0 0,-1 0 1,0 1-1,0-1 0,0 0 0,1 0 0,-1 0 0,0 0 0,0 0 0,0-1 0,1 1 1,-1 0-1,0 0 0,2-1 0,5-1 68,0 0 0,0-1 1,-1 1-1,1-1 1,9-6-1,17-12 8,-1-2 0,-1-1 0,31-31-1,-31 27-61,-42 63-570,3-18 624,1-6 37,1 0 0,0 0 0,1 1-1,0 0 1,0 0 0,2 0 0,-3 19 0,5-30-79,1 0 1,-1 0-1,0-1 1,1 1-1,-1 0 1,0 0-1,1 0 1,-1-1-1,1 1 1,-1 0-1,1 0 1,0-1-1,-1 1 1,1 0-1,0-1 1,-1 1-1,1-1 1,0 1-1,0-1 1,0 1-1,-1-1 1,1 1-1,0-1 1,0 0-1,0 0 1,0 1-1,0-1 1,0 0-1,-1 0 0,1 0 1,0 0-1,0 0 1,0 0-1,0 0 1,0 0-1,0 0 1,0-1-1,1 0 1,42-9 664,-27 1-646,0 0-1,0-1 1,-1-1 0,-1 0-1,0-1 1,0-1-1,-1 0 1,-1-1-1,0-1 1,-1 0-1,-1 0 1,12-20-1,-31 49-135,1 0-1,1 0 1,0 1-1,1 0 1,1 1 0,-3 18-1,7-33 93,-1 0-1,1 0 1,0 0-1,0 0 0,0 0 1,0-1-1,0 1 1,0 0-1,0 0 1,0 0-1,0 0 1,1 0-1,-1 0 1,0 0-1,0 0 0,1 0 1,-1-1-1,1 1 1,-1 0-1,1 0 1,-1-1-1,1 1 1,-1 0-1,1 0 0,0-1 1,-1 1-1,1-1 1,0 1-1,0 0 1,-1-1-1,1 0 1,0 1-1,1 0 0,1-1 15,0 0-1,-1 0 0,1 0 0,0 0 0,-1-1 1,1 1-1,0-1 0,-1 1 0,1-1 0,0 0 1,3-2-1,8-3 37,-1-1-1,0-1 1,16-12 0,84-87-271,-113 107 199,0 0 0,0 0 0,0 0 0,1 0 0,-1 0-1,0 0 1,0 0 0,0 0 0,0 0 0,0 0 0,1 0-1,-1 0 1,0 0 0,0 0 0,0 0 0,0 0 0,0 0-1,0 0 1,1 0 0,-1 0 0,0 0 0,0 0 0,0 0-1,0 0 1,0 0 0,0 0 0,0 0 0,1 0 0,-1 0 0,0 0-1,0 1 1,0-1 0,0 0 0,0 0 0,0 0 0,0 0-1,0 0 1,0 0 0,0 0 0,0 0 0,0 1 0,0-1-1,1 0 1,-1 0 0,0 0 0,0 0 0,0 0 0,0 1 0,0-1-1,0 0 1,0 0 0,0 0 0,-1 0 0,1 0 0,0 0-1,0 1 1,0-1 0,0 0 0,0 0 0,0 0 0,0 0-1,0 0 1,0 0 0,-1 20-225,-6 19 276,5-30-21,-1-1 0,2 1 0,-1-1 0,1 1-1,0 0 1,1 0 0,0 9 0,0-16 0,1-1-1,-1 1 1,1 0-1,-1-1 0,1 1 1,-1-1-1,1 0 1,0 1-1,0-1 1,-1 1-1,1-1 1,0 0-1,0 0 1,0 0-1,1 1 1,-1-1-1,0 0 0,2 0 1,-1 1 14,1-1 0,-1 0 0,1-1-1,-1 1 1,1 0 0,0-1 0,-1 0 0,1 1 0,0-1 0,-1 0 0,1 0 0,0-1 0,0 1-1,2-1 1,3-1 16,0-1-1,0 0 0,0 0 1,-1-1-1,1 1 0,-1-2 0,0 1 1,0-1-1,0 0 0,-1-1 1,10-9-1,1-4-15,0 0 0,21-34 1,-14 16-176,-2-1 0,-2 0 0,-2-2 0,-1 0 0,22-81 0,-114 275-404,64-127 710,1 0 1,1 1-1,2 0 0,1 0 0,0 1 0,3 0 0,-2 50 0,5-77-156,0 1-1,0-1 0,0 0 0,0 0 1,1 0-1,-1 1 0,1-1 0,-1 0 1,1 0-1,0 0 0,-1 0 0,1 0 1,0 0-1,1 0 0,-1 0 0,0 0 1,0 0-1,1-1 0,-1 1 0,1 0 1,0-1-1,-1 1 0,1-1 0,0 0 1,0 0-1,0 0 0,0 0 1,0 0-1,0 0 0,0 0 0,0 0 1,0-1-1,0 1 0,0-1 0,1 0 1,-1 1-1,0-1 0,5-1 0,-4 1 1,0-1 0,0 0-1,0 0 1,0 0 0,0 0-1,0 0 1,-1-1 0,1 1-1,0-1 1,-1 0 0,1 0-1,-1 0 1,1 0 0,-1 0-1,0 0 1,0-1 0,0 1-1,0-1 1,-1 0 0,1 1-1,-1-1 1,1 0 0,-1 0-1,0 0 1,0 0 0,0 0-1,0-4 1,0 0-38,-1 1-1,1-1 1,-1 1-1,-1-1 1,1 1 0,-1 0-1,0-1 1,-1 1-1,0 0 1,0-1-1,0 1 1,0 0 0,-1 0-1,0 1 1,0-1-1,-1 1 1,0-1 0,0 1-1,0 0 1,0 0-1,-1 1 1,-7-6 0,4 3-11,0 1 1,-1 1-1,0-1 1,0 2-1,-1-1 0,1 1 1,-1 0-1,0 1 1,0 1-1,0-1 1,0 1-1,-1 1 1,-14-1-1,88 3 372,19-1-433,-28-1-3067,-53 1 2792,14-2-3859,-10-5-3668,-4-2-7290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9.994"/>
    </inkml:context>
    <inkml:brush xml:id="br0">
      <inkml:brushProperty name="width" value="0.025" units="cm"/>
      <inkml:brushProperty name="height" value="0.025" units="cm"/>
    </inkml:brush>
  </inkml:definitions>
  <inkml:trace contextRef="#ctx0" brushRef="#br0">145 84 10250,'0'0'14958,"-11"-2"-14579,4 1-371,0 1-1,1 0 1,-1 0 0,1 0 0,-1 1-1,1 0 1,-1 0 0,1 1 0,-10 3-1,13-4-7,-1 1-1,1 0 0,-1 0 0,1 0 0,0 0 0,0 1 0,0-1 1,0 1-1,0 0 0,0 0 0,1 0 0,0 0 0,-1 0 0,1 0 1,0 1-1,1-1 0,-1 1 0,0-1 0,1 1 0,0 0 0,-1 5 1,1-8 22,1 1-1,-1-1 1,1 1 0,-1-1 0,1 1 0,0 0 0,0-1 0,0 1 0,0 0 0,0-1 0,0 1 0,0 0 0,0-1 0,1 1 0,-1-1 0,0 1 0,1 0 0,0-1-1,-1 1 1,1-1 0,0 1 0,0-1 0,0 0 0,0 1 0,0-1 0,0 0 0,0 0 0,0 0 0,0 1 0,1-1 0,-1 0 0,0-1 0,1 1 0,-1 0 0,1 0 0,-1-1-1,3 2 1,0-2 71,0 1-1,-1-1 0,1 0 0,0 0 1,0-1-1,-1 1 0,1-1 1,0 1-1,0-1 0,-1-1 0,1 1 1,-1 0-1,1-1 0,-1 0 0,0 1 1,4-4-1,1-1 158,0 0 0,-1 0-1,1 0 1,-2-1 0,1 0 0,-1-1 0,8-11 0,-11 14-103,-1 1 1,1-1 0,-1 0 0,0 0 0,0 0 0,0 0 0,-1 0 0,0 0 0,0-1 0,0 1 0,-1 0-1,1-1 1,-1 1 0,-2-11 0,1 14-130,1-1 0,-1 1 0,0 0 1,-1 0-1,1 0 0,0-1 0,-1 1 0,1 0 0,-1 1 0,0-1 0,1 0 0,-1 0 0,0 1 0,0-1 0,0 1 0,0-1 0,-1 1 1,1 0-1,0 0 0,0 0 0,-1 0 0,1 1 0,-1-1 0,1 0 0,-1 1 0,-4-1 0,4 1-130,1-1 0,-1 1 0,0 0 0,0 0 0,0 0 0,0 0 0,0 1 0,1-1 0,-1 1 0,0-1 0,0 1 1,1 0-1,-1 0 0,0 1 0,1-1 0,-1 0 0,1 1 0,-1-1 0,1 1 0,0 0 0,0 0 0,0 0 0,-3 3 0,3-1-430,0 1 0,0 0 0,0 0-1,0 0 1,1 0 0,-2 8 0,5 7-3377,-1-19 3605,-1 0 1,1-1-1,-1 1 1,1 0 0,-1-1-1,1 1 1,-1-1-1,1 1 1,-1-1 0,1 1-1,0-1 1,-1 0-1,1 1 1,0-1 0,-1 0-1,1 1 1,0-1-1,0 0 1,-1 0 0,1 0-1,0 0 1,0 1-1,1-1 1,12 0-5100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0.354"/>
    </inkml:context>
    <inkml:brush xml:id="br0">
      <inkml:brushProperty name="width" value="0.025" units="cm"/>
      <inkml:brushProperty name="height" value="0.025" units="cm"/>
    </inkml:brush>
  </inkml:definitions>
  <inkml:trace contextRef="#ctx0" brushRef="#br0">1 1 20467,'0'0'10538,"1"71"-10345,-1-42-97,0 0-64,0-5 32,0-5-96,0-2-385,0-7-480,3-6-896,5-4-1506,3-1-449,0-16-1793,1-2-5862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0.805"/>
    </inkml:context>
    <inkml:brush xml:id="br0">
      <inkml:brushProperty name="width" value="0.025" units="cm"/>
      <inkml:brushProperty name="height" value="0.025" units="cm"/>
    </inkml:brush>
  </inkml:definitions>
  <inkml:trace contextRef="#ctx0" brushRef="#br0">163 30 20435,'0'0'9892,"-11"-6"-9603,-37-17-231,46 23-63,-1-1 0,1 1-1,-1 0 1,1 0 0,-1 1-1,1-1 1,-1 0 0,1 1-1,-1-1 1,1 1 0,0 0-1,-1 0 1,1 0 0,0 0-1,0 0 1,0 1 0,0-1-1,0 1 1,0-1 0,0 1-1,0 0 1,0-1 0,-2 4-1,-2 3 2,1-1 0,-1 0-1,1 1 1,-6 12 0,10-17 16,-1 1 0,0 0 0,1 0-1,0 0 1,-1 0 0,2 0 0,-1 0 0,0 5 0,1-8-7,0-1 0,0 1-1,0 0 1,1 0 0,-1 0 0,0 0-1,1 0 1,-1 0 0,0-1 0,1 1 0,-1 0-1,1 0 1,-1-1 0,1 1 0,0 0-1,-1-1 1,1 1 0,0 0 0,-1-1 0,1 1-1,0-1 1,0 1 0,-1-1 0,1 0 0,0 1-1,0-1 1,0 0 0,0 0 0,0 1-1,0-1 1,-1 0 0,1 0 0,0 0 0,0 0-1,0 0 1,0 0 0,0 0 0,1-1-1,4 1 16,0-1-1,0 0 0,1-1 0,-1 1 1,0-1-1,0 0 0,-1-1 0,1 1 1,0-1-1,-1-1 0,0 1 0,0-1 1,10-8-1,-7 5-132,1-2 0,-1 1-1,-1-1 1,0-1 0,0 1 0,9-18-1,-27 50-422,2 0-1,-9 29 0,15-41 768,0 1-1,0-1 1,2 1 0,-1-1-1,1 1 1,1 0 0,2 21-1,-1-30-210,1 0 0,-1 0-1,1 0 1,0 0 0,0 0 0,0-1-1,1 1 1,-1-1 0,0 1-1,4 1 1,-3-1 30,0 0 1,0 0-1,0 0 0,0 1 0,0-1 1,-1 1-1,4 6 0,-6-9-9,0 0 1,0 0-1,0 0 0,0 0 0,0 0 0,0 0 0,0 0 0,0 0 0,0 0 1,-1 0-1,1 0 0,0 0 0,-1 0 0,1 0 0,0 0 0,-1 0 0,0 0 1,1-1-1,-1 1 0,1 0 0,-1 0 0,0 0 0,0-1 0,1 1 0,-1 0 1,0-1-1,0 1 0,0-1 0,0 1 0,0-1 0,0 1 0,0-1 0,0 1 1,0-1-1,0 0 0,-2 0 0,-7 4-21,-1 0-1,-1-1 1,1-1 0,0 0 0,-13 0-1,20-1-30,-1-1 0,1 1-1,-1-1 1,0 0-1,1-1 1,-1 1 0,1-1-1,-1 0 1,1 0-1,0-1 1,-1 1-1,1-1 1,0 0 0,0 0-1,-5-3 1,9 4-130,-1 1 1,0-1-1,1 0 0,-1 0 1,0 1-1,1-1 0,-1 0 1,1 0-1,-1 0 1,1 1-1,0-1 0,-1 0 1,1 0-1,0 0 1,0 0-1,-1 0 0,1 0 1,0 0-1,0 0 0,0 0 1,0 0-1,0 0 1,0 0-1,1-1 0,0 0-645,0 0 0,0 0 0,0 0 0,0 0 0,0 1 0,1-1 0,-1 0 0,0 0 0,1 1 0,0-1 0,-1 1 0,1-1 0,4-1-1,17-11-9355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1.134"/>
    </inkml:context>
    <inkml:brush xml:id="br0">
      <inkml:brushProperty name="width" value="0.025" units="cm"/>
      <inkml:brushProperty name="height" value="0.025" units="cm"/>
    </inkml:brush>
  </inkml:definitions>
  <inkml:trace contextRef="#ctx0" brushRef="#br0">147 0 18065,'0'0'10180,"9"9"-9443,-1 1-598,0 0 0,-1 1-1,0 0 1,-1 1 0,0 0 0,-1-1 0,0 2-1,-1-1 1,0 1 0,-1-1 0,3 27 0,-3-25-106,-1 1 0,-1 0 0,0 0 1,-1 0-1,-1 0 0,0 0 0,-1 0 0,-1-1 1,0 1-1,-1-1 0,0 1 0,-1-1 0,-1 0 1,-1-1-1,1 0 0,-14 19 0,10-19-601,0-1 0,-1 0-1,-1 0 1,0-1 0,-21 14-1,-10 0-5629,4-10-4195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9.088"/>
    </inkml:context>
    <inkml:brush xml:id="br0">
      <inkml:brushProperty name="width" value="0.025" units="cm"/>
      <inkml:brushProperty name="height" value="0.025" units="cm"/>
    </inkml:brush>
  </inkml:definitions>
  <inkml:trace contextRef="#ctx0" brushRef="#br0">72 1 8360,'0'0'15455,"10"4"-14473,-4-2-856,0 1 0,-1 0 0,1 0 0,-1 1 0,1 0 0,-1 0 0,0 0 0,-1 0 0,1 1 0,-1-1 0,0 1 0,0 1 0,0-1 0,-1 0 0,0 1 0,0 0 0,0 0 0,0-1 0,1 9 0,4 14 141,0 0 1,-3 0 0,0 0 0,1 41 0,-7 116 176,-1-165-268,0 0 0,-1-1 0,-1 1 1,-1-1-1,-1 0 0,-1 0 1,0-1-1,-17 30 0,0-9-471,-1-2-1,-49 58 0,64-85-1703,2-7-3412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2.485"/>
    </inkml:context>
    <inkml:brush xml:id="br0">
      <inkml:brushProperty name="width" value="0.025" units="cm"/>
      <inkml:brushProperty name="height" value="0.025" units="cm"/>
    </inkml:brush>
  </inkml:definitions>
  <inkml:trace contextRef="#ctx0" brushRef="#br0">1 1 13869,'0'0'2536,"0"9"-1266,37 364 3202,10 99-3653,-45-440-1031,7 46-1091,6-33-5270,-9-38 1496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2.827"/>
    </inkml:context>
    <inkml:brush xml:id="br0">
      <inkml:brushProperty name="width" value="0.025" units="cm"/>
      <inkml:brushProperty name="height" value="0.025" units="cm"/>
    </inkml:brush>
  </inkml:definitions>
  <inkml:trace contextRef="#ctx0" brushRef="#br0">0 1 21428,'0'0'4549,"15"52"-18290</inkml:trace>
  <inkml:trace contextRef="#ctx0" brushRef="#br0" timeOffset="1">39 233 17232,'0'0'9962,"-1"10"-14895,8-10-2114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263"/>
    </inkml:context>
    <inkml:brush xml:id="br0">
      <inkml:brushProperty name="width" value="0.025" units="cm"/>
      <inkml:brushProperty name="height" value="0.025" units="cm"/>
    </inkml:brush>
  </inkml:definitions>
  <inkml:trace contextRef="#ctx0" brushRef="#br0">0 445 16912,'0'0'8141,"14"-12"-7239,44-36-518,68-75 0,-101 95-348,0 0 1,-3-2 0,0-1-1,-2-1 1,19-40 0,-27 39 127,-10 25 86,-5 21-61,0-3-141,-6 17-12,1 1 0,2 1 0,1-1 0,1 1 0,1 0 0,1 0 0,4 44 0,-1-70-265,-1 0 0,1 0 0,0 0-1,0 0 1,0 0 0,0 0-1,0 0 1,1 0 0,-1 0 0,1-1-1,0 1 1,0-1 0,0 1 0,0-1-1,0 0 1,1 0 0,-1 0-1,1 0 1,-1 0 0,1 0 0,4 1-1,-4-1-309,0-1-1,1 0 1,-1-1 0,0 1-1,1 0 1,-1-1-1,1 0 1,-1 0-1,1 0 1,-1 0-1,0-1 1,1 1-1,-1-1 1,1 0-1,-1 0 1,0 0-1,0 0 1,1-1-1,-1 1 1,3-3 0,29-23-7480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622"/>
    </inkml:context>
    <inkml:brush xml:id="br0">
      <inkml:brushProperty name="width" value="0.025" units="cm"/>
      <inkml:brushProperty name="height" value="0.025" units="cm"/>
    </inkml:brush>
  </inkml:definitions>
  <inkml:trace contextRef="#ctx0" brushRef="#br0">75 0 13229,'0'0'5082,"-5"10"-4388,-11 26 291,-18 52 0,29-71-829,1-1-1,0 1 1,1 0-1,1-1 1,1 1-1,1 29 1,0-43-132,0 0 0,1 0-1,-1 1 1,1-1 0,0 0 0,0 0 0,0 0 0,0 0 0,1-1 0,-1 1 0,1 0 0,0 0 0,0-1 0,0 1 0,0-1 0,0 0 0,0 1 0,1-1 0,3 3 0,-1-3 138,-1 1 1,1-1-1,0 0 0,0 0 1,0-1-1,0 0 0,1 1 1,-1-2-1,0 1 0,11 0 0,-4-2 204,0 0-1,0 0 1,0-1 0,0 0-1,0-1 1,0-1-1,-1 0 1,1 0-1,19-11 1,-16 4 19,0 0 0,0 0 0,-1-1 0,0-1 0,-1-1 1,13-16-1,-21 23-263,0 1 1,0-1 0,-1 0 0,0 0 0,-1-1-1,1 1 1,-1-1 0,-1 1 0,1-1 0,-2 0-1,1 0 1,-1 0 0,0 0 0,0-1-1,-1 1 1,-1-13 0,0 18-148,0 0 0,0 0 0,0 0 0,0 0 0,0 0-1,-1 0 1,1 0 0,-1 1 0,0-1 0,0 0 0,0 1 0,0-1 0,0 1 0,-1 0 0,1 0 0,-1 0 0,1 0-1,-1 0 1,0 1 0,-2-2 0,-2 0-96,1 1-1,0 0 1,0 0 0,-1 0-1,0 1 1,1 0 0,-1 0-1,0 0 1,-11 2 0,11-1-14,0 1 0,1 0 0,-1 0 0,1 1 0,0-1 0,-1 2 0,1-1 0,0 1 0,-11 6 0,14-8 88,1 1 1,-1 0-1,0 0 0,1 1 0,0-1 1,0 0-1,-1 1 0,1-1 0,1 1 0,-1 0 1,0-1-1,1 1 0,-1 0 0,1 0 1,0 0-1,0 0 0,0 1 0,0-1 1,0 6-1,1-7-151,1 0 1,-1 0-1,1 0 0,-1 0 1,1 0-1,0 0 1,0 0-1,0 0 0,0 0 1,0-1-1,0 1 1,0 0-1,0-1 0,1 1 1,-1-1-1,1 0 0,-1 1 1,1-1-1,-1 0 1,1 0-1,0 0 0,0 0 1,0 0-1,-1 0 1,1 0-1,0-1 0,0 1 1,0-1-1,0 1 0,0-1 1,0 0-1,2 0 1,14 3-1455,-1-1 1,30-1 0,-36-1 703,-5 0 471,24 0-3446,50-5 1,-20-9-3851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977"/>
    </inkml:context>
    <inkml:brush xml:id="br0">
      <inkml:brushProperty name="width" value="0.025" units="cm"/>
      <inkml:brushProperty name="height" value="0.025" units="cm"/>
    </inkml:brush>
  </inkml:definitions>
  <inkml:trace contextRef="#ctx0" brushRef="#br0">96 0 7559,'0'0'11766,"-3"10"-10618,-5 13-62,-21 41 1,20-47-539,1 0 1,0 1-1,1 0 1,1 0-1,0 0 1,2 1-1,-3 22 1,7-38-481,0 1-1,0 0 1,1-1 0,-1 1 0,1-1 0,0 1 0,0-1 0,0 1 0,1-1 0,-1 0 0,1 0 0,-1 1 0,1-1 0,0 0 0,1 0 0,-1-1 0,0 1 0,1 0 0,-1-1 0,1 0 0,0 1 0,0-1 0,0 0 0,0 0 0,0-1 0,1 1 0,-1-1 0,0 0-1,1 1 1,-1-1 0,1-1 0,-1 1 0,5 0 0,6 1 229,0 0 0,0-1 0,0-1 0,0 0 1,0-1-1,0-1 0,22-5 0,-17 1-228,0-1 1,0-1 0,0 0 0,-1-2-1,-1 0 1,0-1 0,0 0 0,-1-2-1,0 0 1,-1-1 0,-1 0 0,0-1-1,-1-1 1,12-19 0,-22 31-70,0-1 0,-1 1 0,1-1 0,-1 0 0,0 1 0,0-1 0,-1 0 0,1 0 0,-1 0 0,0-1 0,-1 1 0,1 0 0,-1 0 0,0 0 0,-1-8 0,0 10 0,0 0 0,-1 0 0,1 0 0,0 1 0,-1-1 0,0 1 0,1-1 0,-1 1 0,0 0 0,0-1 0,0 1 0,-1 0 0,1 0 0,0 1 0,-1-1 0,1 0 0,-1 1 0,0-1 0,0 1 0,1 0 0,-1 0 0,0 0 0,0 0 0,0 1 0,0-1 0,0 1 0,-4 0 0,-9-2-340,0 0-1,0 2 1,0 0 0,0 1-1,-20 3 1,31-3 88,-1 0 0,1 0 1,0 0-1,0 1 0,0 0 0,0 0 0,0 0 0,0 1 1,0 0-1,1 0 0,-1 0 0,1 0 0,0 1 0,0-1 1,0 1-1,1 0 0,-1 1 0,1-1 0,-3 6 0,2 2-6762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756"/>
    </inkml:context>
    <inkml:brush xml:id="br0">
      <inkml:brushProperty name="width" value="0.025" units="cm"/>
      <inkml:brushProperty name="height" value="0.025" units="cm"/>
    </inkml:brush>
  </inkml:definitions>
  <inkml:trace contextRef="#ctx0" brushRef="#br0">39 58 11883,'0'0'10730,"-38"-49"-6886,38 43-2467,1 4-1345,16 2-736,3 0-2948,3 0-4740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8.594"/>
    </inkml:context>
    <inkml:brush xml:id="br0">
      <inkml:brushProperty name="width" value="0.025" units="cm"/>
      <inkml:brushProperty name="height" value="0.025" units="cm"/>
    </inkml:brush>
  </inkml:definitions>
  <inkml:trace contextRef="#ctx0" brushRef="#br0">329 5 21268,'-8'7'593,"-16"18"-392,1 1 0,1 1 0,1 0 1,2 2-1,1 0 0,1 2 0,1-1 1,2 2-1,-14 46 0,45-147-2929,37-95 318,-30 51 4868,-40 196-1097,7-46-1113,3 0-1,-4 54 1,9-74-196,2 40 1,-1-55-49,0 0-1,0 0 1,0-1-1,1 1 1,-1 0-1,1-1 1,-1 1-1,1 0 1,0-1 0,-1 1-1,1 0 1,0-1-1,0 1 1,0-1-1,0 0 1,0 1-1,1-1 1,-1 0-1,0 0 1,1 0 0,-1 1-1,1-1 1,-1-1-1,1 1 1,2 1-1,-4-2 7,0 0-1,1 0 0,-1 1 1,0-1-1,1 0 0,-1 0 1,1 0-1,-1 0 0,0 0 1,1 0-1,-1 0 0,1-1 1,-1 1-1,0 0 0,1 0 1,-1 0-1,1 0 1,-1 0-1,0 0 0,1-1 1,-1 1-1,0 0 0,1 0 1,-1-1-1,0 1 0,0 0 1,1-1-1,-1 1 0,0 0 1,0 0-1,1-1 0,-1 1 1,0-1-1,0 1 1,0 0-1,0-1 0,1 1 1,-1 0-1,0-2 0,0-22-30,-13-23-967,4 24 505,-1 1 0,-2 1 0,0 0 1,-1 0-1,-1 1 0,-1 1 0,0 1 0,-30-27 1,45 44 497,-1 0 0,0 0 0,0 0 0,0 0 0,0 0 0,0 0 0,-1 1 0,1-1 0,0 0 0,0 1 0,0-1 0,-1 1 0,1-1 0,0 1 0,0 0 0,-1-1 0,1 1 0,0 0 0,-1 0 0,1 0 0,0 0 0,-1 0 0,1 0 0,0 0 0,-1 1 0,1-1 1,0 0-1,-1 1 0,1-1 0,0 1 0,0 0 0,-1-1 0,1 1 0,0 0 0,0-1 0,0 1 0,-2 2 0,2-1 0,0 0 1,0 1-1,1-1 1,-1 0 0,0 1-1,1-1 1,0 0-1,0 1 1,-1-1-1,1 1 1,0-1-1,1 0 1,-1 1-1,0-1 1,1 1-1,-1-1 1,1 0-1,0 0 1,0 1-1,0-1 1,2 4-1,3 3 201,1 0 0,0-1-1,0 0 1,0 0 0,1 0-1,1-1 1,-1 0-1,1 0 1,0-1 0,0-1-1,1 1 1,0-1 0,13 4-1,7 2-15,-1-1-1,2-1 1,44 6-1,-48-12-785,-25-4-540,-6-1-308,-45-12-3641,5 3 207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8.952"/>
    </inkml:context>
    <inkml:brush xml:id="br0">
      <inkml:brushProperty name="width" value="0.025" units="cm"/>
      <inkml:brushProperty name="height" value="0.025" units="cm"/>
    </inkml:brush>
  </inkml:definitions>
  <inkml:trace contextRef="#ctx0" brushRef="#br0">0 5 11179,'0'0'7174,"51"22"-5764,11-22 351,12 0-896,5-1-673,1-4-288,-8-2-1890,-10 2-3042,-14-4-4165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9.297"/>
    </inkml:context>
    <inkml:brush xml:id="br0">
      <inkml:brushProperty name="width" value="0.025" units="cm"/>
      <inkml:brushProperty name="height" value="0.025" units="cm"/>
    </inkml:brush>
  </inkml:definitions>
  <inkml:trace contextRef="#ctx0" brushRef="#br0">545 82 15086,'-21'-13'823,"0"1"0,-1 2-1,0 0 1,-1 1 0,0 1-1,-38-7 1,51 13-765,-1 1 0,1 0 1,0 0-1,-1 1 0,1 1 0,-1 0 0,1 0 1,0 1-1,0 0 0,-1 1 0,2 0 0,-1 0 1,0 1-1,1 1 0,-1 0 0,1 0 0,-15 11 1,10-3-54,0 1 0,1 0 1,0 0-1,1 1 1,1 1-1,0 0 0,1 0 1,1 1-1,1 1 0,0-1 1,1 1-1,1 1 0,1-1 1,1 1-1,0 0 0,1 0 1,0 20-1,2-20-6,1 1 0,0-1-1,2 0 1,0 0 0,1 0 0,1 0-1,1 0 1,0-1 0,2 1-1,0-1 1,1-1 0,0 0 0,2 0-1,0 0 1,1-1 0,24 27-1,-14-24 211,0-2-1,1-1 1,1 0-1,0-2 0,1 0 1,1-2-1,0 0 0,1-2 1,0-1-1,0-1 0,1-2 1,0 0-1,0-2 1,0 0-1,40-1 0,-40-4 219,0 0 1,0-1-1,0-2 0,0-1 0,-1-1 0,50-18 0,-58 17-297,0-2 1,-1 0-1,0 0 0,-1-2 0,0 0 1,0-1-1,-2 0 0,1-1 1,-2-1-1,14-17 0,-17 19-52,-1-1 0,-1-1 1,0 1-1,-1-1 0,0-1 0,-2 1 0,1-1 0,-2 0 1,0-1-1,-1 1 0,0-1 0,-1 1 0,-1-1 0,0 0 0,-2 1 1,1-1-1,-2 0 0,-4-19 0,2 17-88,-1 0-1,-1 1 1,-1-1-1,0 1 1,-2 1 0,0-1-1,0 1 1,-1 1-1,-1 0 1,-1 0 0,0 1-1,-1 1 1,-1 0 0,1 1-1,-18-12 1,8 10-60,0 0-1,-1 2 1,-1 0 0,0 2 0,-1 1 0,0 1-1,0 1 1,0 1 0,-1 1 0,0 2 0,0 0-1,-38 3 1,42 1-195,0 1-1,1 1 1,-1 1-1,1 1 1,-1 1-1,-31 13 1,39-12-280,0 0 1,1 1-1,0 1 1,0 0-1,1 1 1,0 0-1,1 1 1,0 1-1,-16 19 1,23-25-182,1 0 0,0 1 0,0-1 0,0 1 0,1 0 0,-4 11 0,2 34-7282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1.805"/>
    </inkml:context>
    <inkml:brush xml:id="br0">
      <inkml:brushProperty name="width" value="0.025" units="cm"/>
      <inkml:brushProperty name="height" value="0.025" units="cm"/>
    </inkml:brush>
  </inkml:definitions>
  <inkml:trace contextRef="#ctx0" brushRef="#br0">0 481 12300,'0'0'10276,"9"-6"-7660,37-33-1074,-2-2-1,42-50 1,75-105-1571,-132 156 51,22-25-6,-45 63 43,-7 9 27,0-4-66,-9 33 252,-2 1 0,-20 42-1,-5 16 67,27-72-307,2 1-1,1 1 1,2-1-1,0 1 1,1 0-1,-1 40 1,6-64-109,-1 0 1,0 1 0,0-1 0,1 0 0,-1 1-1,0-1 1,1 0 0,-1 0 0,1 1-1,0-1 1,-1 0 0,1 0 0,0 0 0,0 0-1,0 0 1,0 0 0,0 0 0,0 0 0,0 0-1,0 0 1,0-1 0,0 1 0,0 0-1,1-1 1,-1 1 0,0-1 0,1 1 0,1 0-1,2 0-1063,0-1 0,0 1-1,0-1 1,-1 0 0,1 0 0,10-1-1,10-5-6983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181"/>
    </inkml:context>
    <inkml:brush xml:id="br0">
      <inkml:brushProperty name="width" value="0.025" units="cm"/>
      <inkml:brushProperty name="height" value="0.025" units="cm"/>
    </inkml:brush>
  </inkml:definitions>
  <inkml:trace contextRef="#ctx0" brushRef="#br0">1 99 19314,'0'0'10848,"9"-6"-9845,19-10-654,0 1 0,35-13-1,-46 21-580,0 1-1,1 0 1,0 2-1,-1 0 1,2 1-1,17-1 1,-35 4 220,0 0 1,0 0 0,0 0-1,0 1 1,0-1 0,0 0-1,0 0 1,0 0 0,0 1-1,0-1 1,0 1 0,0-1-1,-1 1 1,1-1 0,0 1-1,0-1 1,0 1 0,-1 0-1,1-1 1,0 1 0,-1 0-1,1 0 1,-1-1 0,1 1-1,0 0 1,-1 0 0,0 0-1,1 1 1,0 2 6,0-1 0,0 1 0,-1 0 1,0-1-1,0 1 0,0 0 0,0-1 0,-1 6 0,-2 5 151,0 1-1,-10 28 1,-12 19 328,-34 100 770,51-138-1262,2 1 0,1-1 0,1 1 0,-1 43 0,7-58-2092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538"/>
    </inkml:context>
    <inkml:brush xml:id="br0">
      <inkml:brushProperty name="width" value="0.025" units="cm"/>
      <inkml:brushProperty name="height" value="0.025" units="cm"/>
    </inkml:brush>
  </inkml:definitions>
  <inkml:trace contextRef="#ctx0" brushRef="#br0">1 78 10282,'0'0'21108,"52"-18"-19731,-10 12-1377,7-2 0,2 3 0,-2-4 0,-5 1-3363,-8-3-3940,-1-1-5093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868"/>
    </inkml:context>
    <inkml:brush xml:id="br0">
      <inkml:brushProperty name="width" value="0.025" units="cm"/>
      <inkml:brushProperty name="height" value="0.025" units="cm"/>
    </inkml:brush>
  </inkml:definitions>
  <inkml:trace contextRef="#ctx0" brushRef="#br0">230 1 23062,'0'0'9705,"30"81"-9705,-26-41 0,-1 2 0,4-1 0,-2 0-1986,1-5-1377,-6-5-1826,0-4-2242</inkml:trace>
  <inkml:trace contextRef="#ctx0" brushRef="#br0" timeOffset="1">1 521 19058,'0'0'10954,"74"-12"-9768,-24-1-674,6-2-416,-2 5-448,-4 1-1762,-10 5-2819,-8 2-1761,-10 0-6663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3.336"/>
    </inkml:context>
    <inkml:brush xml:id="br0">
      <inkml:brushProperty name="width" value="0.025" units="cm"/>
      <inkml:brushProperty name="height" value="0.025" units="cm"/>
    </inkml:brush>
  </inkml:definitions>
  <inkml:trace contextRef="#ctx0" brushRef="#br0">119 1 15278,'0'0'11286,"12"1"-9258,57-1-231,-29-2-1032,58 7-1,-98-5-765,1 0-1,0 0 0,0 0 1,-1 0-1,1 0 0,0 0 1,0 0-1,-1 0 0,1 1 1,0-1-1,-1 0 0,1 0 1,0 1-1,-1-1 0,1 0 1,0 1-1,-1-1 0,1 1 1,-1-1-1,1 1 0,-1-1 1,1 1-1,-1-1 0,1 1 1,-1 0-1,1-1 0,-1 1 1,0 0-1,1-1 0,-1 1 1,0 0-1,0-1 0,1 1 1,-1 0-1,0 0 0,0-1 1,0 1-1,0 0 0,0-1 1,0 1-1,0 0 0,0 0 1,0-1-1,-1 1 1,1 0-1,0 0 0,0-1 1,-1 1-1,1 0 0,0-1 1,-1 1-1,1 0 0,-1-1 1,1 1-1,-1 0 0,-3 4 11,1-1 0,-1 1-1,1-1 1,-1 0 0,-1 0-1,-4 3 1,-33 20 285,-2-1-1,-87 36 1,222-67-294,-89 5 0,13-1 0,-1 0 0,1 2 0,0 0 0,20 3 0,-33-3 0,0-1 0,0 0 0,1 1 0,-1-1 0,0 1 0,0 0 0,0 0 0,0 0 0,0 0 0,0 0 0,0 0 0,0 0 0,0 1 0,0-1 0,-1 1 0,1-1 0,0 1 0,-1 0 0,1-1 0,-1 1 0,0 0 0,0 0 0,0 0 0,0 0 0,0 0 0,0 0 0,0 1 0,-1-1 0,1 0 0,-1 0 0,1 1 0,-1-1 0,0 0 0,0 0 0,0 1 0,0-1 0,-1 4 0,-1-2 0,1 0 0,-1 0 0,0-1 0,0 1 0,0-1 0,0 1 0,-1-1 0,1 0 0,-1 0 0,0 0 0,0 0 0,0-1 0,0 1 0,-1-1 0,1 0 0,0 0 0,-1 0 0,-4 2 0,-5 2 0,0-1 0,0 0 0,0-1 0,-15 3 0,2-2 0,-47 2 0,66-6 0,-1-1 0,1 0 0,-1-1 0,1 1 0,-1-1 0,1-1 0,-1 0 0,1 0 0,0 0 0,-13-7 0,19 9-52,1 0-1,-1 0 1,1 0 0,-1-1-1,1 1 1,-1 0 0,1 0-1,-1-1 1,1 1 0,0 0 0,-1-1-1,1 1 1,-1-1 0,1 1-1,0 0 1,-1-1 0,1 1-1,0-1 1,0 1 0,-1-1-1,1 1 1,0-1 0,0 1-1,0-1 1,-1 1 0,1-1 0,0 1-1,0-1 1,0 1 0,0-1-1,0 1 1,0-1 0,0 0-1,0 1 1,0-1 0,1 1-1,-1-1 1,0 1 0,0-1-1,0 1 1,1-1 0,-1 1-1,0-1 1,1 0 0,21-14-7321,-18 13 5201,28-17-12995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16.450"/>
    </inkml:context>
    <inkml:brush xml:id="br0">
      <inkml:brushProperty name="width" value="0.025" units="cm"/>
      <inkml:brushProperty name="height" value="0.025" units="cm"/>
    </inkml:brush>
  </inkml:definitions>
  <inkml:trace contextRef="#ctx0" brushRef="#br0">1691 164 5733,'-16'-7'1404,"-25"-10"-183,-153-60 3953,147 60-4444,-1 3 0,-65-12 0,80 23-337,-1 1 0,0 1 1,1 2-1,-1 1 1,1 2-1,-54 13 0,-192 70-224,171-49-54,81-29 94,1 0-1,0 2 1,1 2 0,1 0 0,0 1-1,-36 28 1,45-28-188,-1 1 0,2 0 0,0 1 0,0 1 0,2 0 0,0 1 0,1 0 0,1 0 0,-10 28 0,-33 100-222,7 3 0,-45 254 0,85-373 236,2 0 0,0 0 0,2 1 0,2-1 0,1 1 0,1 0 0,1-1 0,2 0 0,1 0 1,1 0-1,2-1 0,1 0 0,22 45 0,-8-29 80,2 0 0,2-2 0,2-1 1,1-1-1,3-1 0,73 66 0,-90-92-140,1-2 1,0 0-1,1-1 0,0-1 1,1 0-1,0-2 0,36 10 0,158 25-223,-42-11 155,-99-13 96,-4-1 30,90 13 0,-134-28-12,-1-1 0,1-2 1,-1 0-1,1-1 1,-1-2-1,0-1 1,38-10-1,39-17 617,144-41-315,-224 68-326,0-1 0,-1-1 0,0-1-1,-1-1 1,1-1 0,-1 0 0,-1-1 0,0-2 0,0 1 0,-1-2 0,18-17 0,3-10 495,-2-2 1,-2-1 0,-2-2 0,-2-1 0,-1-2 0,-3 0 0,-2-2 0,20-60 0,-36 80-302,-1-1 1,-1 0 0,-2 0-1,-1 0 1,-1-1 0,-2 1-1,-1-1 1,-10-56 0,-4 12-271,-4 1 1,-39-103-1,50 157 96,-1 1 1,-2 0-1,1 0 0,-2 1 1,-1 0-1,0 1 0,-1 1 1,-1 0-1,-1 1 0,0 1 1,-35-26-1,-1 8 323,-1 2 1,-1 3-1,-64-25 1,88 40-438,-165-79 1028,174 80-1514,1 0 1,1-2-1,0 0 0,1-1 0,1-1 1,0 0-1,-15-21 0,9 3-3987,13 3-2695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37.436"/>
    </inkml:context>
    <inkml:brush xml:id="br0">
      <inkml:brushProperty name="width" value="0.025" units="cm"/>
      <inkml:brushProperty name="height" value="0.025" units="cm"/>
    </inkml:brush>
  </inkml:definitions>
  <inkml:trace contextRef="#ctx0" brushRef="#br0">0 1 5605,'0'0'20932,"15"4"-18861,16 4-1374,0-2 0,1-2-1,58 2 1,66-6 1393,-82 0-4385,-46 0-3126,-7 0-4167,-47 0 1895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493"/>
    </inkml:context>
    <inkml:brush xml:id="br0">
      <inkml:brushProperty name="width" value="0.025" units="cm"/>
      <inkml:brushProperty name="height" value="0.025" units="cm"/>
    </inkml:brush>
  </inkml:definitions>
  <inkml:trace contextRef="#ctx0" brushRef="#br0">203 271 14382,'4'-10'1916,"2"0"-1320,-4 6-347,0 1-1,0-1 0,0 1 1,0-1-1,0 0 0,-1 1 1,0-1-1,0 0 0,0 0 1,0 0-1,-1 0 1,0 0-1,0-8 0,0 12-187,0-1 1,0 0-1,-1 0 0,1 1 0,0-1 1,-1 0-1,1 1 0,-1-1 0,1 0 0,0 1 1,-1-1-1,0 0 0,1 1 0,-1-1 0,1 1 1,-1-1-1,0 1 0,1 0 0,-1-1 0,0 1 1,1 0-1,-1-1 0,0 1 0,0 0 1,1 0-1,-1-1 0,0 1 0,0 0 0,0 0 1,1 0-1,-1 0 0,0 0 0,0 0 0,0 0 1,-1 1-1,-31 7 880,23-3-672,0 2 1,1-1-1,-1 1 1,1 0-1,1 1 1,-1 0-1,1 0 1,-13 19-1,8-10 110,1 1 0,1 0-1,1 1 1,-8 21-1,14-32-284,1 1-1,1 0 1,0 0-1,0 1 0,-1 14 1,3-23-91,1 0-1,-1-1 1,0 1 0,0 0 0,1 0 0,-1 0-1,0 0 1,1 0 0,-1 0 0,1 0 0,-1-1-1,1 1 1,-1 0 0,1 0 0,0-1 0,-1 1-1,1 0 1,0-1 0,0 1 0,0 0 0,-1-1-1,1 1 1,0-1 0,0 0 0,0 1 0,0-1-1,0 0 1,0 1 0,0-1 0,0 0 0,0 0-1,0 0 1,0 0 0,0 0 0,0 0 0,0 0-1,0 0 1,1-1 0,46-7 149,-27 0-73,-1-1-1,0-1 0,0 0 1,-1-1-1,24-20 0,84-79 72,-15-8-35,-100 104-77,-1-1 1,-1 0-1,0-1 1,-1 0-1,0-1 1,10-29-1,-19 32 37,-9 18-35,-13 17 5,-2 10 49,2 1-1,1 0 1,-27 57 0,38-67 38,1 1-1,1-1 1,1 2 0,1-1 0,1 1 0,-4 47-1,8-69-124,1 1 0,0-1 0,0 1 0,1-1 0,-1 0-1,0 1 1,1-1 0,-1 0 0,1 1 0,0-1-1,0 0 1,0 0 0,0 1 0,0-1 0,0 0-1,1 0 1,-1 0 0,1 0 0,-1-1 0,1 1 0,2 2-1,-1-2 13,0-1 1,1 1-1,-1 0 0,0-1 0,1 0 0,-1 0 0,1 0 0,0 0 1,-1-1-1,1 1 0,0-1 0,6 0 0,0-1 26,0 0-1,0 0 0,1-2 1,-1 1-1,-1-1 1,1 0-1,0-1 1,-1 0-1,14-8 1,-11 3-18,1 0 0,-1-1 1,-1-1-1,0 0 0,0-1 0,11-15 1,-18 22-24,0-1 1,-1 1 0,1-1 0,-1 0 0,0 0 0,-1 0-1,0 0 1,0 0 0,0 0 0,0-1 0,-1 1 0,0-1-1,-1 1 1,1-1 0,-1 1 0,-1-1 0,0-10 0,0 16-11,1 0 1,-1 0 0,1 0 0,-1 0 0,0-1 0,1 1 0,-1 0 0,0 0 0,0 0 0,0 0 0,1 0 0,-1 1 0,0-1 0,0 0 0,0 0 0,-1 1 0,1-1 0,0 0 0,0 1 0,0-1 0,0 1 0,-1-1 0,1 1 0,0 0 0,0 0 0,-1-1 0,1 1 0,0 0 0,0 0 0,-1 0 0,1 0 0,0 1-1,-1-1 1,1 0 0,0 0 0,0 1 0,-1-1 0,-1 2 0,-3 0-16,1 0-1,-1 0 1,1 1-1,0-1 1,0 1-1,0 0 1,-6 5-1,2 0 51,0-1 0,1 1 0,0 1-1,1 0 1,0 0 0,0 0 0,0 1 0,2 0 0,-1 0-1,1 0 1,0 1 0,1 0 0,1 0 0,-4 18 0,6-28-23,1 1 0,0-1 0,1 0 0,-1 1 0,0-1 1,0 0-1,0 1 0,1-1 0,-1 0 0,1 1 0,-1-1 1,1 0-1,-1 0 0,1 0 0,0 1 0,0-1 0,0 0 1,-1 0-1,1 0 0,0 0 0,0 0 0,0-1 0,1 1 1,-1 0-1,0 0 0,0-1 0,0 1 0,0 0 0,1-1 1,-1 1-1,0-1 0,1 0 0,-1 1 0,0-1 1,2 0-1,55 1 165,-47-1-132,12-3-27,0-1 0,0 0 0,0-2 0,34-13 0,-30 9-110,-1 2-1,44-8 1,-70 16 84,1 0 1,-1 0-1,1 0 1,0 0-1,-1 0 0,1 0 1,-1 0-1,1 0 1,-1 0-1,1 0 0,0 0 1,-1 0-1,1 0 1,-1 1-1,1-1 0,-1 0 1,1 0-1,-1 0 1,1 1-1,-1-1 0,1 0 1,-1 1-1,1-1 1,-1 1-1,0-1 0,1 0 1,-1 1-1,0-1 1,1 1-1,-1-1 0,0 1 1,1-1-1,-1 1 1,0 0-1,-1 24-172,-18 26 295,18-51-100,-3 9 73,-12 29 162,15-36-226,0-1 1,0 1-1,1 0 0,-1 0 0,1-1 0,-1 1 0,1 0 0,0 0 1,0 0-1,0 0 0,0 0 0,0-1 0,0 1 0,1 0 1,-1 0-1,1 2 0,0-3-13,1 0 0,-1 0 0,0-1 0,1 1 0,-1-1 0,0 1 0,1-1 0,-1 0 0,0 0-1,1 1 1,-1-1 0,1 0 0,-1 0 0,1 0 0,-1 0 0,0-1 0,1 1 0,-1 0 0,1-1 0,-1 1 0,0 0 0,1-1 0,-1 0 0,2 0 0,33-17 47,3-10-16,-32 21-60,0 1 1,1 0-1,0 1 0,0 0 1,0 0-1,0 1 0,1 0 1,-1 0-1,1 1 0,14-4 1,-23 8-80,1-1 0,-1 0 0,1 0 0,-1 0 0,1 1 0,-1-1 1,1 0-1,-1 1 0,1-1 0,-1 1 0,0-1 0,1 0 0,-1 1 0,0-1 1,1 1-1,-1-1 0,0 1 0,1-1 0,-1 1 0,0-1 0,0 1 0,0 0 1,1-1-1,-1 1 0,0-1 0,0 1 0,0-1 0,0 1 0,0 0 0,0-1 0,0 1 1,0-1-1,0 1 0,-1-1 0,1 2 0,-3 22-9662,1-13-6971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37.764"/>
    </inkml:context>
    <inkml:brush xml:id="br0">
      <inkml:brushProperty name="width" value="0.025" units="cm"/>
      <inkml:brushProperty name="height" value="0.025" units="cm"/>
    </inkml:brush>
  </inkml:definitions>
  <inkml:trace contextRef="#ctx0" brushRef="#br0">0 14 16432,'0'0'12107,"78"11"-10089,-25-11-545,9-2-736,4-4-737,-2-2 0,0 3 0,-12 2 0,-10 3-192,-9 0-1250,-11 4-575,-9 9-1923,-8-3-2434,-5-1-6887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6.415"/>
    </inkml:context>
    <inkml:brush xml:id="br0">
      <inkml:brushProperty name="width" value="0.025" units="cm"/>
      <inkml:brushProperty name="height" value="0.025" units="cm"/>
    </inkml:brush>
  </inkml:definitions>
  <inkml:trace contextRef="#ctx0" brushRef="#br0">1 0 11018,'0'0'14350,"66"8"-11595,-22-8-1250,7 0-960,3 0-481,0 1 0,-1 1-64,-8 2-353,-4 1-287,-11-1-417,-9 4-769,-11-3-480,-10 0-1506,-1-1-2177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6.774"/>
    </inkml:context>
    <inkml:brush xml:id="br0">
      <inkml:brushProperty name="width" value="0.025" units="cm"/>
      <inkml:brushProperty name="height" value="0.025" units="cm"/>
    </inkml:brush>
  </inkml:definitions>
  <inkml:trace contextRef="#ctx0" brushRef="#br0">0 13 18674,'0'0'8039,"65"13"-6501,-18-13-1058,9 0-448,6-2-1089,7-1-1954,-2-2-1153,-4-1-1953,-6-4-6984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7.116"/>
    </inkml:context>
    <inkml:brush xml:id="br0">
      <inkml:brushProperty name="width" value="0.025" units="cm"/>
      <inkml:brushProperty name="height" value="0.025" units="cm"/>
    </inkml:brush>
  </inkml:definitions>
  <inkml:trace contextRef="#ctx0" brushRef="#br0">184 0 15855,'0'0'3294,"8"6"-1880,32 21 803,48 22 0,50 32-1125,-135-79-1096,0 0 0,1 1 0,-1-1 0,0 1 0,-1 0 0,1-1 0,0 1 0,-1 0 1,1 1-1,-1-1 0,0 0 0,0 1 0,-1-1 0,1 1 0,-1 0 0,1-1 0,-1 1 0,0 0 0,-1 0 1,1 0-1,-1 0 0,1 0 0,-1-1 0,0 1 0,-1 0 0,1 0 0,-1 0 0,1 0 0,-1 0 1,0 0-1,-1-1 0,1 1 0,-1 0 0,0-1 0,1 1 0,-1-1 0,-1 0 0,1 0 0,0 0 0,-7 6 1,-12 12 96,-2-1 0,-1-2 0,-45 29 0,-88 39-192,122-68-148,-40 21-3020,6-6-4143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3.520"/>
    </inkml:context>
    <inkml:brush xml:id="br0">
      <inkml:brushProperty name="width" value="0.025" units="cm"/>
      <inkml:brushProperty name="height" value="0.025" units="cm"/>
    </inkml:brush>
  </inkml:definitions>
  <inkml:trace contextRef="#ctx0" brushRef="#br0">0 463 18097,'0'0'8744,"10"-2"-8002,8-3-648,-1-2-1,0 0 0,0-1 0,-1 0 1,0-1-1,-1-1 0,0-1 0,25-23 0,110-116 14,-149 149-102,40-45 283,-1-1 0,43-71 0,-94 168 748,0-10-1030,-2-3-132,3 1 0,1 1 0,1 0 0,-2 58 0,9-96-62,1-1 0,0 1 1,0 0-1,0 0 1,0-1-1,-1 1 1,1 0-1,0 0 1,1-1-1,-1 1 1,0 0-1,0 0 1,0-1-1,0 1 1,0 0-1,1 0 1,-1-1-1,0 1 1,1 0-1,-1-1 0,0 1 1,1 0-1,-1-1 1,1 1-1,-1-1 1,1 1-1,0-1 1,-1 1-1,1-1 1,-1 1-1,1-1 1,0 0-1,-1 1 1,1-1-1,0 0 1,-1 1-1,1-1 0,1 0 1,15 1-6902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3.878"/>
    </inkml:context>
    <inkml:brush xml:id="br0">
      <inkml:brushProperty name="width" value="0.025" units="cm"/>
      <inkml:brushProperty name="height" value="0.025" units="cm"/>
    </inkml:brush>
  </inkml:definitions>
  <inkml:trace contextRef="#ctx0" brushRef="#br0">164 0 17104,'0'0'5808,"-11"5"-5252,2 0-433,0 1 1,1-1-1,0 1 1,0 1-1,0 0 1,1 0-1,0 0 1,0 1-1,1 0 1,0 0 0,0 1-1,1 0 1,-5 11-1,-1 1 507,2 2 1,-12 41-1,19-57-489,0 0 0,1 1 0,0-1 0,0 1 0,0-1 0,1 0 0,0 1 0,1-1 0,-1 1 0,2-1 0,-1 0 0,1 1 0,3 8 0,-3-13-89,0 0-1,0 0 1,0 0-1,1-1 1,-1 1-1,1-1 1,0 0-1,-1 0 1,1 0-1,0 0 1,0 0-1,0-1 1,1 1-1,-1-1 1,0 0-1,0 0 1,1 0 0,-1 0-1,1 0 1,-1-1-1,1 0 1,-1 0-1,1 0 1,-1 0-1,1 0 1,-1-1-1,7-1 1,-2 1 35,0-1 0,-1 0 0,1 0 0,0-1 0,-1 0 0,0 0 0,1-1 0,-1 0 1,-1 0-1,1 0 0,7-8 0,-6 4-50,-1-1-1,-1-1 1,1 1 0,-2-1 0,1-1-1,-1 1 1,-1 0 0,0-1-1,0 0 1,3-19 0,-5 23-17,-1-1-1,0 1 1,0-1 0,0 1-1,-1-1 1,0 1 0,-1-1-1,0 1 1,0 0 0,0-1-1,-1 1 1,0 0 0,-1 0-1,1 0 1,-1 0 0,-1 0-1,-4-7 1,5 11-19,0 0 1,0 0-1,0 0 1,-1 0-1,0 1 1,1-1-1,-1 1 1,0 0-1,0 0 1,0 1-1,0-1 1,0 1-1,-1 0 1,1 0-1,0 0 1,-1 0-1,1 1 1,0 0-1,-1 0 1,1 0-1,-1 0 1,1 1-1,0 0 1,-8 2-1,8-2-62,0 0 0,0 0 0,1 0 0,-1 1 0,0 0 0,1-1 0,-1 2 0,1-1 0,-1 0-1,1 1 1,0-1 0,0 1 0,0 0 0,1 0 0,-1 0 0,1 0 0,-1 1 0,1-1 0,0 0-1,0 1 1,1 0 0,-1 0 0,1-1 0,-1 1 0,1 0 0,0 6 0,1-9-123,-1 1 1,1-1 0,0 1 0,1-1-1,-1 1 1,0-1 0,0 1 0,0-1-1,1 0 1,-1 1 0,1-1 0,-1 0-1,1 1 1,0-1 0,0 0 0,-1 0-1,1 1 1,0-1 0,0 0 0,0 0-1,0 0 1,0 0 0,0 0 0,1 0-1,-1-1 1,0 1 0,0 0 0,1 0-1,1 0 1,3 1-1137,1-1 1,-1 1-1,0-1 1,0 0-1,11-1 0,15 1-5806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4.253"/>
    </inkml:context>
    <inkml:brush xml:id="br0">
      <inkml:brushProperty name="width" value="0.025" units="cm"/>
      <inkml:brushProperty name="height" value="0.025" units="cm"/>
    </inkml:brush>
  </inkml:definitions>
  <inkml:trace contextRef="#ctx0" brushRef="#br0">113 1 13357,'0'0'11258,"-9"10"-10900,-5 9 96,0 1 1,1 0-1,-16 37 0,23-43-114,0-1 1,1 1-1,1 1 0,0-1 0,1 1 1,1-1-1,0 1 0,0 20 0,2-33-318,0 1-1,1 0 1,-1 0 0,1-1-1,0 1 1,0-1-1,0 1 1,0 0 0,0-1-1,0 0 1,1 1-1,-1-1 1,1 0 0,0 0-1,-1 0 1,1 0-1,0 0 1,0 0 0,0 0-1,1-1 1,-1 1-1,0-1 1,1 1 0,-1-1-1,1 0 1,-1 0-1,1 0 1,-1 0 0,1-1-1,0 1 1,-1-1-1,1 1 1,0-1 0,0 0-1,-1 0 1,6-1-1,2 1 12,-1-1-1,1 0 0,0-1 0,-1 1 0,1-2 1,-1 0-1,1 0 0,-1-1 0,12-6 0,-7 1 51,0-1-1,0-1 1,0-1-1,-2 1 1,1-2 0,-2 0-1,11-15 1,-16 21-57,-1 0 1,0-1-1,-1 0 0,0 1 1,0-1-1,0 0 1,-1-1-1,0 1 1,-1-1-1,0 1 1,-1-1-1,1 0 1,-2 0-1,1 1 1,-2-18-1,1 24-23,-1 0 0,0 0 0,1 0 0,-1 0 0,0 0 0,0 0 0,0 0 0,0 0 0,-1 1 0,1-1-1,0 0 1,-1 1 0,1-1 0,-1 0 0,1 1 0,-1 0 0,0-1 0,0 1 0,-2-1 0,-1 0-28,0-1-1,0 1 1,-1 1 0,1-1-1,0 1 1,-1 0 0,-9 0 0,7 0-136,0 1 0,0 0 0,-1 0 1,1 1-1,0 0 0,0 1 1,0 0-1,0 0 0,0 1 1,-11 5-1,14-5-300,1 0-1,-1 1 1,1 0 0,0 0 0,0 0 0,0 0-1,-6 10 1,-3 19-6862,11-10-1496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4.643"/>
    </inkml:context>
    <inkml:brush xml:id="br0">
      <inkml:brushProperty name="width" value="0.025" units="cm"/>
      <inkml:brushProperty name="height" value="0.025" units="cm"/>
    </inkml:brush>
  </inkml:definitions>
  <inkml:trace contextRef="#ctx0" brushRef="#br0">1 23 31422,'0'0'1345,"58"-11"-6214,-45-1-5861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5.018"/>
    </inkml:context>
    <inkml:brush xml:id="br0">
      <inkml:brushProperty name="width" value="0.025" units="cm"/>
      <inkml:brushProperty name="height" value="0.025" units="cm"/>
    </inkml:brush>
  </inkml:definitions>
  <inkml:trace contextRef="#ctx0" brushRef="#br0">281 1 19891,'0'0'9491,"-12"13"-8759,-22 28-142,2 0 0,2 3 0,-30 55-1,35-48-504,3 2 0,-18 60 0,34-90-80,0 0 0,1 0 0,1 0 0,2 0-1,0 1 1,1-1 0,5 46 0,-2-63-69,-1-1 0,1 0-1,-1 0 1,1 0 0,1 0 0,-1 0 0,1-1 0,0 1-1,0-1 1,0 0 0,1 1 0,-1-1 0,1-1-1,0 1 1,0-1 0,0 1 0,1-1 0,-1 0 0,1-1-1,0 1 1,5 2 0,4 0-611,1 0-1,-1-1 1,1 0 0,0-1-1,0 0 1,19 0 0,23-2-7664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7.606"/>
    </inkml:context>
    <inkml:brush xml:id="br0">
      <inkml:brushProperty name="width" value="0.025" units="cm"/>
      <inkml:brushProperty name="height" value="0.025" units="cm"/>
    </inkml:brush>
  </inkml:definitions>
  <inkml:trace contextRef="#ctx0" brushRef="#br0">57 329 9769,'0'0'8969,"-9"5"-6850,-25 18-283,20-10 1859,17-7-83,-1-6-3435,0 0 0,-1 0 0,1 0 1,0 0-1,-1 0 0,1 0 0,0-1 0,-1 1 0,1-1 0,-1 1 0,1-1 0,0 0 0,2-1 0,59-48-105,-1-3 0,-4-3 0,60-71 0,-46 43-72,-68 84 0,-4 10 0,-3 10 0,-41 97 0,31-90 0,2 2 0,1 0 0,1 0 0,1 0 0,2 1 0,-5 53 0,10-81-166,1-1-1,0 0 1,0 1-1,-1-1 1,1 1-1,0-1 1,1 1 0,-1-1-1,0 1 1,0-1-1,1 0 1,-1 1-1,0-1 1,1 0 0,-1 1-1,1-1 1,0 0-1,0 1 1,-1-1 0,1 0-1,0 0 1,0 0-1,0 0 1,0 0-1,0 0 1,0 0 0,0 0-1,1 0 1,-1 0-1,0-1 1,0 1-1,1 0 1,-1-1 0,0 1-1,1-1 1,-1 0-1,1 1 1,-1-1-1,3 0 1,18 1-7014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885"/>
    </inkml:context>
    <inkml:brush xml:id="br0">
      <inkml:brushProperty name="width" value="0.025" units="cm"/>
      <inkml:brushProperty name="height" value="0.025" units="cm"/>
    </inkml:brush>
  </inkml:definitions>
  <inkml:trace contextRef="#ctx0" brushRef="#br0">93 0 19571,'0'0'1825,"-24"81"65,8-33-1313,-1 3-257,4 2 32,2-3-192,9-6-128,2-6-32,0-8-1441,0-6-1826,0-10-1506,-10-8-3458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8.448"/>
    </inkml:context>
    <inkml:brush xml:id="br0">
      <inkml:brushProperty name="width" value="0.025" units="cm"/>
      <inkml:brushProperty name="height" value="0.025" units="cm"/>
    </inkml:brush>
  </inkml:definitions>
  <inkml:trace contextRef="#ctx0" brushRef="#br0">0 104 256,'0'0'13677,"4"-9"-10970,3-6-1710,9-23 2575,5-2 4666,-21 40-8210,0 0 0,0 0 0,0 0 0,1 0 0,-1 0 0,0 0 0,0-1 0,0 1 0,0 0 0,0 0 0,0 0 0,0 0 0,0 0 0,0 0 0,0 0 0,0 0 0,0 0 0,0 0 0,1 0 0,-1 0 0,0 0 0,0 0 0,0 0 0,0 0 0,0 0 0,0 0 0,0 0 0,0 0 0,0 0 0,1 0 0,-1 0 0,0 0 0,0 0 0,0 0 1,0 0-1,0 0 0,0 0 0,0 0 0,0 0 0,0 0 0,0 0 0,1 0 0,-1 0 0,0 0 0,0 0 0,0 0 0,0 0 0,0 0 0,0 0 0,0 1 0,0-1 0,0 0 0,0 0 0,0 0 0,0 0 0,0 0 0,0 0 0,0 0 0,0 0 0,0 0 0,0 0 0,0 1 0,0-1 0,0 0 0,0 0 0,0 0 0,0 0 0,0 0 1,3 13 530,-2 14-175,-15 154-39,0 2-247,14-167-1823,0-25-2561,-1-26-6626,-2 10-1088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8.790"/>
    </inkml:context>
    <inkml:brush xml:id="br0">
      <inkml:brushProperty name="width" value="0.025" units="cm"/>
      <inkml:brushProperty name="height" value="0.025" units="cm"/>
    </inkml:brush>
  </inkml:definitions>
  <inkml:trace contextRef="#ctx0" brushRef="#br0">0 42 18770,'0'0'10314,"59"22"-8745,-19-22-832,4-8-545,4-3-128,1-1-64,-1 3-1505,-10 0-2115,-10 3-3170,-11-2-12941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1.901"/>
    </inkml:context>
    <inkml:brush xml:id="br0">
      <inkml:brushProperty name="width" value="0.025" units="cm"/>
      <inkml:brushProperty name="height" value="0.025" units="cm"/>
    </inkml:brush>
  </inkml:definitions>
  <inkml:trace contextRef="#ctx0" brushRef="#br0">156 197 10346,'13'-9'2667,"0"0"0,-1-1 0,0 0 0,17-20 0,-25 25-2211,1 0 0,-2 0 0,1 0 0,0-1 0,-1 1 0,0-1 0,-1 0 0,1 0 0,-1 0 1,0 0-1,-1 0 0,1-1 0,0-11 0,-2 17-401,0 0 0,0-1 0,0 1 0,-1 0 1,1 0-1,0-1 0,-1 1 0,1 0 0,-1 0 0,1-1 1,-1 1-1,0 0 0,1 0 0,-1 0 0,0 0 1,0 0-1,0 0 0,0 0 0,0 0 0,0 1 0,0-1 1,0 0-1,0 0 0,-2 0 0,-1-1-12,0 1 0,0-1-1,0 1 1,-1 0 0,1 0 0,0 0 0,-8 0-1,3 1-53,0 0-1,0 0 0,0 1 1,1 0-1,-1 1 0,0 0 1,-11 4-1,11-1 1,1 1 1,-1-1-1,1 2 0,1-1 1,-1 1-1,1 0 0,0 0 1,1 1-1,0 0 0,0 1 1,1-1-1,-1 1 0,2 0 0,0 0 1,0 0-1,0 1 0,1-1 1,1 1-1,-1 0 0,2 0 1,-1 0-1,1 10 0,1-18 8,0 0-1,0 0 1,0 0-1,0-1 1,0 1-1,1 0 0,-1 0 1,1-1-1,-1 1 1,1 0-1,0-1 1,-1 1-1,1-1 1,0 1-1,0-1 0,0 1 1,0-1-1,0 1 1,1-1-1,-1 0 1,0 0-1,1 0 1,-1 1-1,1-1 0,1 0 1,0 1 2,1-1 0,0 0 1,0 0-1,-1 0 0,1-1 0,0 1 1,0-1-1,0 0 0,0 0 1,0 0-1,4-1 0,4-1 13,-1-1 0,1 1 0,-1-2 0,0 0 0,0 0 0,0-1 0,11-7 0,-7 2-28,-1 0 1,24-24-1,-34 30 6,-1 1 0,1-1 0,-1 0 0,0 0 0,0 0 0,0 0 0,-1-1 0,1 1 0,-1-1 0,0 0 0,0 1 0,-1-1 0,0 0 0,2-10 0,-24 47-813,10-2 899,1 1 0,2 0 0,1 1 0,1-1 0,2 1 0,1 0 0,1 0 0,5 47 0,-1-59 61,0-1 1,2 1 0,6 21 0,-5-24-14,0 1-1,-2 0 1,3 36 0,-6-52-114,-1-1-1,1 1 1,0 0 0,-1-1 0,1 1-1,-1-1 1,0 1 0,1-1-1,-1 1 1,0-1 0,0 1 0,0-1-1,0 0 1,0 0 0,0 1-1,0-1 1,-1 0 0,1 0-1,0 0 1,-1 0 0,1 0 0,0-1-1,-1 1 1,1 0 0,-1-1-1,0 1 1,1-1 0,-1 1-1,1-1 1,-1 0 0,0 0 0,1 0-1,-1 1 1,0-2 0,1 1-1,-3 0 1,-4 0 27,0-1-1,0 0 0,1 0 1,-1 0-1,1-1 1,-14-4-1,10 0-36,1 1 0,0-1 0,0 0 0,0-1 0,1 0 0,0-1 0,0 0 0,1 0 0,-9-12 0,12 13 0,0 0 0,0 0 0,1 0 0,-1-1 0,2 0 0,-1 0 0,1 0 0,0 0 0,1 0 0,0-1 0,0 1 0,1-1 0,0-9 0,1 14-7,1 1-1,0-1 1,0 0 0,0 1-1,0-1 1,1 1 0,-1-1 0,1 1-1,0 0 1,0 0 0,0-1-1,0 1 1,1 1 0,-1-1-1,1 0 1,0 1 0,-1-1-1,1 1 1,1 0 0,-1 0 0,0 0-1,0 0 1,1 0 0,-1 1-1,1 0 1,4-2 0,13-4-328,1 1 1,0 1 0,24-3-1,-37 7 92,-2 0-215,35-7-4428,-14 1-1909,6-6-7539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2.246"/>
    </inkml:context>
    <inkml:brush xml:id="br0">
      <inkml:brushProperty name="width" value="0.025" units="cm"/>
      <inkml:brushProperty name="height" value="0.025" units="cm"/>
    </inkml:brush>
  </inkml:definitions>
  <inkml:trace contextRef="#ctx0" brushRef="#br0">0 1 17489,'0'0'12619,"28"52"-11305,18-47-385,14-5-513,9 0-416,7-10 0,-2-1 0,-7 0 0,-7 5-1537,-14 2-2691,-15 4-2819,-13 0-6918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5.562"/>
    </inkml:context>
    <inkml:brush xml:id="br0">
      <inkml:brushProperty name="width" value="0.025" units="cm"/>
      <inkml:brushProperty name="height" value="0.025" units="cm"/>
    </inkml:brush>
  </inkml:definitions>
  <inkml:trace contextRef="#ctx0" brushRef="#br0">292 9 16688,'0'0'5189,"-13"-3"-4106,6 2-949,3 0-50,1 0 0,-2 0 0,1 0-1,0 1 1,0-1 0,0 1-1,0 0 1,0 1 0,0-1-1,0 1 1,0-1 0,0 1-1,0 0 1,0 1 0,0-1-1,0 1 1,1-1 0,-1 1 0,1 0-1,-1 1 1,-5 3 0,-8 12 125,1 0 1,1 1 0,0 1 0,2 0 0,0 1-1,1 0 1,1 1 0,1 0 0,1 1 0,-8 31-1,8-18-116,1 1 0,2 0 0,1 0 0,2 0-1,2 0 1,3 42 0,-1-72-136,-1 0-1,1 0 1,1 0 0,-1 0-1,1-1 1,1 1 0,-1 0-1,1-1 1,0 0 0,0 0-1,1 1 1,0-2 0,0 1-1,0 0 1,1-1 0,0 0-1,0 0 1,6 4-1,-5-5-419,0 0 0,0-1 0,0 1 0,0-1 0,1-1 0,0 0 0,11 3 0,-9-3-709,0-1 0,0 0 0,1 0 0,-1-1 0,1-1 0,9-1 0,26-8-9921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5.937"/>
    </inkml:context>
    <inkml:brush xml:id="br0">
      <inkml:brushProperty name="width" value="0.025" units="cm"/>
      <inkml:brushProperty name="height" value="0.025" units="cm"/>
    </inkml:brush>
  </inkml:definitions>
  <inkml:trace contextRef="#ctx0" brushRef="#br0">0 229 16400,'0'0'6139,"9"0"-3684,0-1-2163,0 0 0,0 0 0,0-1 0,-1 0 0,1-1 0,0 0 0,-1-1 0,0 0 0,0 0 0,0 0 0,0-1 0,8-7 0,132-108-78,-75 58-562,-87 95 226,-44 93 518,53-110-495,-1 0 1,2 1-1,0-1 1,1 1-1,1 0 1,0 19-1,2-35-48,-1 0 1,1-1-1,0 1 1,0-1-1,0 1 1,0 0-1,0-1 1,0 1-1,0-1 0,0 1 1,0 0-1,0-1 1,1 1-1,-1-1 1,0 1-1,0-1 0,0 1 1,1 0-1,-1-1 1,0 1-1,1-1 1,-1 1-1,0-1 1,1 0-1,-1 1 0,1-1 1,-1 1-1,1-1 1,-1 0-1,1 1 1,-1-1-1,1 0 0,-1 1 1,1-1-1,-1 0 1,1 0-1,0 0 1,-1 0-1,1 1 0,-1-1 1,1 0-1,0 0 1,0 0-1,19 0-6045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6.264"/>
    </inkml:context>
    <inkml:brush xml:id="br0">
      <inkml:brushProperty name="width" value="0.025" units="cm"/>
      <inkml:brushProperty name="height" value="0.025" units="cm"/>
    </inkml:brush>
  </inkml:definitions>
  <inkml:trace contextRef="#ctx0" brushRef="#br0">162 0 20563,'0'0'6342,"-6"75"-5957,-3-36-193,-2 8-160,-2-1 0,6-1 0,-1-4-32,3-9-32,5-5-96,0-13-801,0-9-1537</inkml:trace>
  <inkml:trace contextRef="#ctx0" brushRef="#br0" timeOffset="1">1 123 18449,'0'0'6535,"79"16"-6439,-41-16-2402,8 0-4197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6.716"/>
    </inkml:context>
    <inkml:brush xml:id="br0">
      <inkml:brushProperty name="width" value="0.025" units="cm"/>
      <inkml:brushProperty name="height" value="0.025" units="cm"/>
    </inkml:brush>
  </inkml:definitions>
  <inkml:trace contextRef="#ctx0" brushRef="#br0">231 1 7527,'-8'0'12524,"1"0"-11299,-8 0 100,0 0 0,0 1-1,-18 4 1,30-5-1273,0 0 0,0 1 0,1-1-1,-1 1 1,0 0 0,1 0 0,-1 0-1,1 0 1,-1 0 0,1 1 0,-1-1 0,1 1-1,0-1 1,0 1 0,0 0 0,0 0-1,0 0 1,0 0 0,0 0 0,1 0-1,-1 1 1,1-1 0,0 1 0,0-1 0,-1 1-1,0 5 1,3-7-112,-1-1 1,1 1-1,0 0 0,0 0 1,0 0-1,0 0 0,0-1 0,0 1 1,0-1-1,0 1 0,0 0 1,0-1-1,0 0 0,0 1 0,1-1 1,-1 0-1,0 1 0,0-1 1,0 0-1,1 0 0,-1 0 0,0 0 1,0 0-1,0 0 0,1-1 1,1 0-1,38-1-234,-38 1 287,0 0 0,0 1-1,0-1 1,0 1-1,0 0 1,0 0-1,0 0 1,0 1 0,0-1-1,0 1 1,0-1-1,0 1 1,-1 0 0,1 0-1,0 1 1,0-1-1,-1 0 1,1 1 0,2 2-1,-2-1 1,0 1 0,-1 0 0,0 0 0,0 0 0,0 0 0,-1 0 0,1 1 0,-1-1-1,0 1 1,0-1 0,0 0 0,0 8 0,4 42 65,-1 0-1,-3 1 0,-7 72 1,3-107 332,-1 0 0,-1-1 1,0 1-1,-9 19 1,10-30-23,0 1 1,0-1-1,-1 0 1,0-1-1,-1 1 1,0-1-1,0 0 1,-1 0-1,-14 12 1,20-19-350,-1 0 1,1 0-1,-1 0 1,0 0-1,0 0 1,0 0-1,0 0 0,0 0 1,0-1-1,0 1 1,0-1-1,0 1 1,0-1-1,0 0 0,0 0 1,0 0-1,0 0 1,0 0-1,0 0 1,0 0-1,0-1 1,0 1-1,0-1 0,0 0 1,0 0-1,0 1 1,0-1-1,1 0 1,-1-1-1,0 1 0,0 0 1,1 0-1,-1-1 1,1 1-1,-1-1 1,1 1-1,0-1 0,0 0 1,0 1-1,-2-4 1,-4-6 35,1-1 0,0 0 1,0 0-1,-6-23 0,6 17-66,0-2 0,1 1-1,2 0 1,0-1 0,0 0 0,2 0 0,1 0-1,0 0 1,5-28 0,-4 43-235,1 1 1,0-1 0,0 1-1,0-1 1,1 1-1,0 0 1,-1-1 0,1 2-1,6-7 1,36-30-8357,-40 35 7065,21-16-7635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7.121"/>
    </inkml:context>
    <inkml:brush xml:id="br0">
      <inkml:brushProperty name="width" value="0.025" units="cm"/>
      <inkml:brushProperty name="height" value="0.025" units="cm"/>
    </inkml:brush>
  </inkml:definitions>
  <inkml:trace contextRef="#ctx0" brushRef="#br0">1 5 17392,'0'0'8328,"55"0"-6950,-15 0-770,9 0-480,3 0-192,-1 0-2530,-6 0-3011,-2-4-7528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7.744"/>
    </inkml:context>
    <inkml:brush xml:id="br0">
      <inkml:brushProperty name="width" value="0.025" units="cm"/>
      <inkml:brushProperty name="height" value="0.025" units="cm"/>
    </inkml:brush>
  </inkml:definitions>
  <inkml:trace contextRef="#ctx0" brushRef="#br0">29 0 12812,'0'0'12081,"11"8"-11542,2 0-436,-1 1-1,-1 1 1,0 0 0,0 0-1,-1 1 1,0 1-1,-1 0 1,15 24 0,-16-21-82,-1 1 0,0 1 0,-1-1 0,-1 1 0,0 0 0,-2 1 0,0-1-1,-1 0 1,0 1 0,-2 0 0,0-1 0,0 1 0,-2-1 0,-1 1 0,0-1 0,-1 0 0,0 0 0,-2 0 0,0 0 0,-1-1 0,0 0 0,-1-1 0,-1 1 0,-1-2 0,0 1 0,-1-1 0,0-1 0,-21 20 0,-4-8-185,35-24-18,-1-1 0,1 1-1,0 0 1,-1-1 0,1 1 0,-1-1-1,1 0 1,-1 1 0,1-1 0,-1 0-1,1 0 1,-1 0 0,1 0-1,-1 0 1,-1-1 0,-1-6-4308,4-13-3245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263"/>
    </inkml:context>
    <inkml:brush xml:id="br0">
      <inkml:brushProperty name="width" value="0.025" units="cm"/>
      <inkml:brushProperty name="height" value="0.025" units="cm"/>
    </inkml:brush>
  </inkml:definitions>
  <inkml:trace contextRef="#ctx0" brushRef="#br0">1 199 15887,'6'-12'1949,"1"0"-1331,0 1 1,0 0 0,1 0 0,1 1-1,0 0 1,0 1 0,1 0 0,0 0-1,1 1 1,22-14 0,-8 11-321,1 0 1,0 2-1,0 1 1,1 0-1,0 3 1,1 0-1,-1 1 1,1 2-1,0 1 1,45 4-1,-65-2-303,0-1-1,-1 2 1,1-1-1,0 1 1,-1 1-1,1-1 1,-1 1-1,0 1 1,0-1-1,0 1 1,7 5-1,-12-7-2,0 0 1,1 1-1,-1-1 0,0 0 0,0 1 1,0 0-1,0 0 0,0-1 0,-1 1 1,0 0-1,1 0 0,-1 0 0,0 0 0,0 1 1,-1-1-1,1 0 0,-1 0 0,1 0 1,-1 1-1,0-1 0,0 0 0,0 1 1,-1-1-1,1 0 0,-1 0 0,0 0 0,0 1 1,0-1-1,-2 4 0,-2 3 108,0-1 0,-1 1 1,-1-1-1,1 0 0,-1 0 0,-1-1 0,0 1 0,0-2 1,-15 12-1,-90 57 1497,103-70-1495,-104 52-394,106-54-980,120-52-12624,-59 28 4891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103"/>
    </inkml:context>
    <inkml:brush xml:id="br0">
      <inkml:brushProperty name="width" value="0.025" units="cm"/>
      <inkml:brushProperty name="height" value="0.025" units="cm"/>
    </inkml:brush>
  </inkml:definitions>
  <inkml:trace contextRef="#ctx0" brushRef="#br0">186 0 16944,'0'0'5285,"-4"9"-3438,-56 101 1878,-20 44-2695,72-135-1027,1 1 0,1 0 1,0 1-1,2-1 0,0 1 1,-1 29-1,4-36 20,0 0 0,2 1 1,0-1-1,0 0 0,1 0 0,7 23 0,-7-32-122,-1-1 1,1 0-1,1 0 0,-1 0 0,0 0 0,1-1 0,0 1 0,0-1 1,0 0-1,0 1 0,0-1 0,1 0 0,-1-1 0,1 1 1,0-1-1,0 0 0,0 1 0,0-2 0,0 1 0,1 0 1,-1-1-1,0 0 0,1 0 0,-1 0 0,7 0 0,-1 0-1105,1 0-1,0-1 0,-1-1 1,1 1-1,19-5 0,14-12-5938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527"/>
    </inkml:context>
    <inkml:brush xml:id="br0">
      <inkml:brushProperty name="width" value="0.025" units="cm"/>
      <inkml:brushProperty name="height" value="0.025" units="cm"/>
    </inkml:brush>
  </inkml:definitions>
  <inkml:trace contextRef="#ctx0" brushRef="#br0">1 327 19314,'0'0'5824,"12"-3"-4473,11-4-1156,1-2-1,-1 0 1,-1-1 0,1-1 0,-2-2-1,0 0 1,0-1 0,22-20 0,-19 13-119,0-1 1,-2-1 0,0 0 0,-2-2 0,-1-1-1,22-37 1,-69 136 1760,16-48-1702,0 0 1,2 0-1,2 2 0,0-1 1,1 1-1,2-1 1,-3 37-1,8-62-157,0 0 0,0 0 1,0 0-1,0 0 0,0 1 0,0-1 0,0 0 0,0 0 0,0 0 0,1 0 0,-1 0 0,0 0 0,1 0 0,-1 0 1,1 0-1,-1 0 0,1-1 0,-1 1 0,1 0 0,0 0 0,0 0 0,-1-1 0,1 1 0,0 0 0,0-1 0,0 1 0,0 0 1,-1-1-1,1 1 0,0-1 0,0 0 0,0 1 0,0-1 0,0 0 0,0 1 0,0-1 0,1 0 0,-1 0 0,0 0 0,1 0 1,1 0-514,-1-1-1,1 1 1,0-1 0,-1 0 0,1 0 0,-1 0 0,1 0 0,-1 0 0,1 0 0,-1-1 0,0 1 0,0-1 0,1 1 0,-1-1 0,2-2 0,16-23-9437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887"/>
    </inkml:context>
    <inkml:brush xml:id="br0">
      <inkml:brushProperty name="width" value="0.025" units="cm"/>
      <inkml:brushProperty name="height" value="0.025" units="cm"/>
    </inkml:brush>
  </inkml:definitions>
  <inkml:trace contextRef="#ctx0" brushRef="#br0">59 0 21685,'0'0'4420,"-43"62"-2723,32-33-1152,8 4-225,2 3-224,1 3-64,0-3-32,0-3-256,0-2-289,4-8-544,-1-9-640,0-10-1058,-3-13-11402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9.215"/>
    </inkml:context>
    <inkml:brush xml:id="br0">
      <inkml:brushProperty name="width" value="0.025" units="cm"/>
      <inkml:brushProperty name="height" value="0.025" units="cm"/>
    </inkml:brush>
  </inkml:definitions>
  <inkml:trace contextRef="#ctx0" brushRef="#br0">1 1 19731,'0'0'4164,"54"24"-2179,-8-16-831,8-5-578,4-1-480,1-2-448,-5 0-5221,-7-5-13037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9.714"/>
    </inkml:context>
    <inkml:brush xml:id="br0">
      <inkml:brushProperty name="width" value="0.025" units="cm"/>
      <inkml:brushProperty name="height" value="0.025" units="cm"/>
    </inkml:brush>
  </inkml:definitions>
  <inkml:trace contextRef="#ctx0" brushRef="#br0">145 116 11339,'0'0'6694,"4"-8"-3736,-2 4-2924,1-2 738,0 0 0,-1 0 0,1 0 1,-1 0-1,0 0 0,1-10 0,-3 14-644,0 0-1,0 0 1,0 0 0,0 0-1,0 1 1,-1-1 0,1 0-1,0 0 1,-1 1 0,0-1-1,1 0 1,-1 0-1,0 1 1,0-1 0,0 1-1,0-1 1,0 1 0,0-1-1,0 1 1,-1 0 0,1-1-1,0 1 1,-1 0 0,1 0-1,-1 0 1,0 0-1,1 0 1,-1 1 0,1-1-1,-1 0 1,0 1 0,-2-1-1,-1-1-123,0 1 0,-1 0-1,1 1 1,0-1 0,-1 1-1,1 0 1,0 0 0,-1 1-1,1-1 1,0 1 0,0 1-1,0-1 1,-1 1 0,1-1-1,1 2 1,-9 3 0,11-5-15,-1 1 0,0-1 0,1 1 0,0 0 0,-1 0 0,1 0 0,0 1 0,0-1 0,0 0 0,0 1 0,0-1 0,1 1 0,-1 0 0,1-1 0,-1 1 0,1 0 0,0 0 0,0 0 0,1 0 0,-1 0 0,1 0 0,-1 0 0,1 0 0,0 0 0,0 0 0,0 0 0,0 0 0,1 0 0,1 6 0,-2-8 2,1 0-1,0 0 1,0 1-1,-1-1 0,1 0 1,0 0-1,0 0 1,0 0-1,0-1 0,0 1 1,0 0-1,0 0 0,1 0 1,-1-1-1,0 1 1,0-1-1,0 1 0,1-1 1,-1 1-1,0-1 1,1 0-1,-1 0 0,0 0 1,3 1-1,40-1-26,-30-1-67,33-3-404,-39 2 450,2 1 0,-1 0 0,0 0 0,0 1 0,0 1 0,0-1 1,0 1-1,11 3 0,-18-2 41,1-1 0,0 1 0,-1 0 0,1 1 0,-1-1 0,1 0 0,-1 1 0,0-1 0,0 1 1,0 0-1,-1-1 0,1 1 0,-1 0 0,1 0 0,-1 0 0,0 0 0,0 1 0,0-1 0,-1 0 0,2 5 0,4 71-2,-6-74 29,0 19 155,1 4-183,-1-1 1,-1 1-1,-9 47 1,10-70 135,-1 0 0,0 0 0,-1 0 1,1 0-1,-1-1 0,0 1 0,0-1 1,0 1-1,-1-1 0,1 0 0,-1 0 0,0 0 1,0 0-1,-1 0 0,1-1 0,-1 0 1,1 1-1,-1-1 0,0 0 0,-1-1 0,1 1 1,0-1-1,-1 0 0,1 0 0,-1 0 1,0-1-1,-9 2 0,11-2-102,-1-1-1,1 0 1,-1 0-1,1 0 1,-1-1 0,1 1-1,0-1 1,-1 0 0,1 0-1,-1 0 1,1 0-1,0-1 1,0 1 0,0-1-1,0 0 1,0 0-1,0 0 1,-4-3 0,2-1 7,0 1 0,1-1-1,0 0 1,0 0 0,0 0 0,0 0 0,1-1 0,-4-11 0,2 3-6,1 0 0,0 0 0,2 0 1,-1 0-1,2 0 0,0-1 0,1 1 0,2-18 0,-2 29-112,1 0 1,1 0-1,-1 0 0,1 1 0,-1-1 1,1 0-1,0 1 0,0-1 1,1 1-1,-1-1 0,1 1 1,-1 0-1,1 0 0,0 0 0,0 1 1,1-1-1,-1 1 0,1-1 1,-1 1-1,1 0 0,-1 1 0,1-1 1,6-1-1,10-3-1063,0 0 0,0 2 0,32-4 1,-17 4-499,13-6-6101,2-2-7923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0.104"/>
    </inkml:context>
    <inkml:brush xml:id="br0">
      <inkml:brushProperty name="width" value="0.025" units="cm"/>
      <inkml:brushProperty name="height" value="0.025" units="cm"/>
    </inkml:brush>
  </inkml:definitions>
  <inkml:trace contextRef="#ctx0" brushRef="#br0">1 23 18962,'0'0'10378,"65"-13"-9385,-22 9-545,5 0-416,7 3-96,1 1-2146,0 0-2755,-4 0-2466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0.434"/>
    </inkml:context>
    <inkml:brush xml:id="br0">
      <inkml:brushProperty name="width" value="0.025" units="cm"/>
      <inkml:brushProperty name="height" value="0.025" units="cm"/>
    </inkml:brush>
  </inkml:definitions>
  <inkml:trace contextRef="#ctx0" brushRef="#br0">192 0 12107,'0'0'10699,"8"9"-9354,7 8-828,-1 1 1,-1 1-1,0 0 1,-2 1-1,0 0 1,-1 0-1,12 36 0,-18-39-501,0-1 0,0 1 0,-2-1 0,0 1 0,-1 0-1,0 0 1,-2 0 0,0 0 0,-1 0 0,0-1-1,-9 30 1,0-14-90,-2-1-1,-1 0 0,-1-1 1,-1-1-1,-2 0 1,-29 36-1,22-35-2861,-1-1-1,-52 44 1,32-37-5643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5.404"/>
    </inkml:context>
    <inkml:brush xml:id="br0">
      <inkml:brushProperty name="width" value="0.025" units="cm"/>
      <inkml:brushProperty name="height" value="0.025" units="cm"/>
    </inkml:brush>
  </inkml:definitions>
  <inkml:trace contextRef="#ctx0" brushRef="#br0">1 0 14478,'0'0'7847,"66"0"-6918,-22 0-577,7 0-224,5 0-96,3 0 33,-5 0-418,-8 0-896,-11 0-641,-14 0-960,-10 7-1507,-11 1-1536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5.734"/>
    </inkml:context>
    <inkml:brush xml:id="br0">
      <inkml:brushProperty name="width" value="0.025" units="cm"/>
      <inkml:brushProperty name="height" value="0.025" units="cm"/>
    </inkml:brush>
  </inkml:definitions>
  <inkml:trace contextRef="#ctx0" brushRef="#br0">19 0 13549,'0'0'6534,"-18"53"-5381,44-47 96,10-1-320,13-5-448,10 0-321,10 0-96,6-6-993,1-7-3363,-4-5-3395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077"/>
    </inkml:context>
    <inkml:brush xml:id="br0">
      <inkml:brushProperty name="width" value="0.025" units="cm"/>
      <inkml:brushProperty name="height" value="0.025" units="cm"/>
    </inkml:brush>
  </inkml:definitions>
  <inkml:trace contextRef="#ctx0" brushRef="#br0">1 295 15278,'0'0'7907,"13"-6"-7059,26-17-765,-2-1 0,0-1 0,-1-3-1,-1 0 1,-2-3 0,-1 0 0,33-45-1,-47 54 6,-24 29 124,-32 47 369,33-46-484,-12 21 214,-18 40 0,31-61-299,1 1 0,0 0 0,0 0 0,1 1 0,0-1 0,1 1 0,0-1 0,0 1-1,2 13 1,-1-21-23,0-1-1,1 1 1,-1-1 0,1 0-1,-1 1 1,1-1-1,-1 0 1,1 1-1,0-1 1,0 0-1,0 0 1,0 0-1,0 0 1,0 0 0,0 0-1,0 0 1,0 0-1,0 0 1,1 0-1,-1-1 1,0 1-1,0-1 1,1 1 0,-1-1-1,0 1 1,1-1-1,-1 0 1,1 1-1,1-1 1,2 1-517,0-1-1,0 0 1,0 0 0,0 0-1,0-1 1,0 1 0,8-3 0,17-12-5814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810"/>
    </inkml:context>
    <inkml:brush xml:id="br0">
      <inkml:brushProperty name="width" value="0.025" units="cm"/>
      <inkml:brushProperty name="height" value="0.025" units="cm"/>
    </inkml:brush>
  </inkml:definitions>
  <inkml:trace contextRef="#ctx0" brushRef="#br0">128 45 13389,'0'0'4132,"-4"8"-1164,-37 63 1074,26-49-2973,1 1-1,1 0 1,1 1-1,-15 43 1,27-67-1058,0 1 0,0-1 0,0 0 0,-1 1 0,1-1 0,0 0 0,0 1 0,0-1 0,0 1 0,0-1 0,0 0 0,0 1 0,0-1 0,0 1 1,0-1-1,0 0 0,0 1 0,0-1 0,0 0 0,0 1 0,0-1 0,0 1 0,0-1 0,0 0 0,1 1 0,-1-1 0,0 0 0,0 1 0,0-1 0,1 0 1,-1 1-1,0-1 0,1 0 0,-1 0 0,0 1 0,0-1 0,1 0 0,-1 0 0,1 1 0,-1-1 0,1 0 0,18-7 325,19-21 6,-29 18-364,0-1 0,0 0 0,-1-1 0,-1 0 0,0 0 0,0-1 0,-2 1-1,1-1 1,-1-1 0,-1 1 0,-1-1 0,0 1 0,0-1 0,0-21 0,-6 30-384,-4 11 243,-5 8 75,8-7 85,0 0-1,1 1 0,0-1 0,1 1 0,-1 0 1,1-1-1,1 1 0,-1 0 0,2 0 0,-1 0 0,1 0 1,0 0-1,1 10 0,0-17 15,0 1 0,0-1-1,0 0 1,1 1 0,-1-1 0,0 0 0,0 0-1,1 0 1,-1 0 0,0 0 0,1-1 0,-1 1 0,1 0-1,-1-1 1,1 1 0,0-1 0,-1 1 0,1-1-1,-1 0 1,1 0 0,0 1 0,-1-1 0,1 0-1,0-1 1,-1 1 0,3 0 0,45-10 487,-35 4-442,0-1 0,-1-1 0,0 0 0,0 0-1,-1-2 1,0 0 0,-1 0 0,0-1 0,0 0 0,-2-1 0,1 0 0,-1 0-1,-1-1 1,10-20 0,-18 33-62,0 0 0,0 0 0,0 0 0,0 0 0,-1 0 0,1 0 0,0 0 0,0 0 0,0 0 0,0 0 0,0 0 0,0 0 0,0 0 0,0 0 0,0 0 0,0 0 0,0 0 0,-1 0 0,1 0 0,0 0 0,0 0 0,0 0 1,0 0-1,0 0 0,0 0 0,0 0 0,0 0 0,0 0 0,0 0 0,0 0 0,0 0 0,0 0 0,-1 0 0,1 0 0,0 0 0,0 0 0,0 0 0,0 0 0,0 0 0,0-1 0,-11 15-57,-14 21 94,24-34-28,-33 74 49,31-69-19,1 0-1,0 0 1,1 0 0,-1 0 0,1 0-1,1 0 1,-1 0 0,1 0 0,0 1 0,0-1-1,2 7 1,-2-12-17,1 0-1,-1-1 0,1 1 1,-1 0-1,1 0 1,0 0-1,-1-1 1,1 1-1,0 0 1,0-1-1,0 1 1,-1-1-1,1 1 0,0-1 1,0 1-1,0-1 1,0 0-1,0 1 1,0-1-1,0 0 1,0 0-1,0 0 0,0 0 1,0 1-1,0-1 1,0-1-1,0 1 1,0 0-1,0 0 1,1 0-1,32-9 312,-18 2-305,0-2 0,0 0 0,0-1 0,-1-1 0,-1 0 0,23-23 0,-4 0-6,40-54 1,-61 72-17,-15 22 0,-15 20 0,17-25 0,-61 105 0,56-93 0,0 0 0,0 0 0,2 0 0,0 1 0,0 0 0,-3 23 0,7-37-16,0 1 0,0-1 0,0 1 0,0-1 0,-1 1 0,1-1-1,0 1 1,0-1 0,0 1 0,0-1 0,0 1 0,0-1 0,0 1 0,1-1 0,-1 1 0,0-1 0,0 1 0,0-1-1,0 1 1,1-1 0,-1 1 0,0-1 0,0 1 0,1-1 0,-1 1 0,0-1 0,1 0 0,-1 1 0,1-1 0,-1 0-1,0 1 1,1-1 0,-1 0 0,2 1 0,15-10-1442,15-28-2756,-22 20 534,-1 0 0,11-29 0,-2-7-3548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434"/>
    </inkml:context>
    <inkml:brush xml:id="br0">
      <inkml:brushProperty name="width" value="0.025" units="cm"/>
      <inkml:brushProperty name="height" value="0.025" units="cm"/>
    </inkml:brush>
  </inkml:definitions>
  <inkml:trace contextRef="#ctx0" brushRef="#br0">102 1 16816,'0'0'1762,"-10"11"-332,-3 3-651,1 1-1,0 0 1,1 1-1,-16 31 1,25-41-608,-1 0 0,1 0 1,0 1-1,0-1 0,0 1 0,1-1 1,0 1-1,0-1 0,1 10 0,0-13-162,1 0 0,-1 0-1,1 0 1,0 1 0,0-1-1,0 0 1,0 0 0,0 0-1,1 0 1,0-1 0,-1 1-1,1 0 1,0-1 0,0 1-1,0-1 1,1 1-1,-1-1 1,1 0 0,-1 0-1,5 2 1,-2-1 15,0 0-1,1-1 1,-1 0 0,1 0-1,-1 0 1,1 0 0,0-1-1,0 0 1,0-1-1,-1 1 1,1-1 0,0 0-1,0 0 1,0-1 0,0 0-1,0 0 1,0 0 0,-1-1-1,1 0 1,-1 0 0,1 0-1,-1-1 1,0 0-1,0 0 1,0 0 0,0 0-1,0-1 1,-1 0 0,1 0-1,-1 0 1,0-1 0,-1 1-1,1-1 1,-1 0 0,0 0-1,0 0 1,0 0-1,-1-1 1,1 1 0,-2-1-1,3-8 1,-3 9 116,0 0 1,0 0-1,-1 0 0,1-1 1,-1 1-1,-1 0 0,1 0 1,-1 0-1,0 0 0,0-1 1,0 1-1,-1 0 0,1 1 1,-1-1-1,-1 0 0,1 0 0,-1 1 1,-5-8-1,5 9-126,0 0 1,-1 0-1,1 0 0,-1 0 1,1 1-1,-1-1 0,0 1 0,0 0 1,0 1-1,0-1 0,0 0 1,0 1-1,-1 0 0,1 0 1,0 1-1,-1-1 0,1 1 0,0 0 1,-1 0-1,1 0 0,-1 0 1,-6 2-1,9-1-69,1-1 0,-1 1 0,0 0 0,0-1 1,1 1-1,-1 0 0,1 0 0,-1 0 0,0 0 0,1 0 0,0 1 0,-1-1 1,1 0-1,0 1 0,0-1 0,0 1 0,0-1 0,0 1 0,0-1 1,0 1-1,0 0 0,0-1 0,1 1 0,-1 0 0,1 0 0,-1 0 1,1-1-1,0 1 0,0 0 0,0 2 0,0-2-242,0 1 1,0-1-1,0 0 0,0 0 1,1 0-1,-1 0 0,1 0 1,-1 0-1,1 0 1,0 0-1,0 0 0,-1 0 1,2 0-1,-1 0 0,0 0 1,0-1-1,0 1 0,1 0 1,-1-1-1,1 1 0,0-1 1,-1 0-1,1 1 0,0-1 1,0 0-1,2 1 0,28 5-4945,11-6-2381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777"/>
    </inkml:context>
    <inkml:brush xml:id="br0">
      <inkml:brushProperty name="width" value="0.025" units="cm"/>
      <inkml:brushProperty name="height" value="0.025" units="cm"/>
    </inkml:brush>
  </inkml:definitions>
  <inkml:trace contextRef="#ctx0" brushRef="#br0">196 12 13741,'0'0'4538,"-9"-1"-1405,1 1-2828,0 1 0,0 0 1,0 0-1,0 0 0,0 1 0,1 0 0,-1 0 0,1 1 0,-1 0 0,1 0 0,0 1 0,0 0 0,1 0 0,-1 1 1,1 0-1,0 0 0,0 0 0,0 1 0,-7 9 0,9-10-180,0 1 0,0 0 0,0 0 0,1 0 0,0 0 0,0 1 0,0-1 0,1 1 0,0 0 0,0 0 0,1-1 1,0 1-1,0 10 0,1-13-113,0-1 1,0 0-1,1 0 1,-1 0 0,1 1-1,0-1 1,0 0-1,0 0 1,0 0-1,1-1 1,-1 1 0,1 0-1,0 0 1,-1-1-1,1 1 1,1-1 0,-1 1-1,0-1 1,0 0-1,1 0 1,-1 0-1,1 0 1,0-1 0,0 1-1,-1-1 1,1 1-1,0-1 1,0 0 0,0 0-1,6 1 1,5 0 22,0 0 1,0 0-1,0-2 1,0 1-1,0-2 1,0 0-1,0-1 1,0 0-1,-1-1 1,1-1-1,16-6 1,-20 7-16,0-1 1,-1 0-1,0-1 1,0 0-1,0 0 1,-1-1-1,0 0 1,0-1-1,0 0 1,-1 0-1,0 0 0,0-1 1,-1 0-1,0-1 1,-1 1-1,6-12 1,-9 18 37,-1-1 1,0 0-1,0 1 0,0-1 1,0 0-1,0 1 1,-1-1-1,1 0 1,-1 0-1,1 0 0,-1 1 1,0-1-1,-1 0 1,1 0-1,0 0 1,-1 1-1,1-1 0,-1 0 1,0 0-1,0 1 1,0-1-1,-3-4 0,2 4-12,-1 1 0,0-1 0,0 1 0,0-1 0,0 1 0,0 0 0,-1 0 0,1 1 0,0-1 0,-1 1 0,1 0 0,-1 0 0,0 0 0,-6-1 0,-9 0-12,0 1 0,1 0 0,-1 2 0,1 0 0,-33 7 0,41-7-47,1 2 0,-1 0 0,1 0 0,0 0 0,0 1 0,-10 6 0,44-9-3164,-14-4 1359,0-2-1,-1 1 0,1-2 0,11-7 0,-18 11 936,39-24-11139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7.277"/>
    </inkml:context>
    <inkml:brush xml:id="br0">
      <inkml:brushProperty name="width" value="0.025" units="cm"/>
      <inkml:brushProperty name="height" value="0.025" units="cm"/>
    </inkml:brush>
  </inkml:definitions>
  <inkml:trace contextRef="#ctx0" brushRef="#br0">1 73 20115,'0'0'12652,"60"-32"-15343,-46 13-3811,-2-2-8392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056"/>
    </inkml:context>
    <inkml:brush xml:id="br0">
      <inkml:brushProperty name="width" value="0.025" units="cm"/>
      <inkml:brushProperty name="height" value="0.025" units="cm"/>
    </inkml:brush>
  </inkml:definitions>
  <inkml:trace contextRef="#ctx0" brushRef="#br0">0 231 10890,'0'0'16806,"14"0"-16027,-4-1-648,0 0 1,0-1-1,0 1 1,0-2 0,0 0-1,0 0 1,-1 0-1,1-1 1,-1-1-1,12-7 1,21-20 63,52-53 1,-11 10-32,-83 75-168,0 0-1,1 0 1,-1 0 0,0 0-1,0 0 1,0 0 0,1 0 0,-1 0-1,0 0 1,0 0 0,0 0 0,0 0-1,1 0 1,-1 1 0,0-1 0,0 0-1,0 0 1,0 0 0,0 0-1,1 0 1,-1 0 0,0 1 0,0-1-1,0 0 1,0 0 0,0 0 0,0 0-1,0 1 1,0-1 0,0 0-1,0 0 1,1 0 0,-1 0 0,0 1-1,0-1 1,0 0 0,0 0 0,0 0-1,0 1 1,0-1 0,0 0 0,-1 0-1,1 0 1,0 0 0,0 1-1,0-1 1,0 0 0,0 0 0,0 0-1,0 0 1,0 1 0,0-1 0,0 0-1,-1 0 1,1 0 0,0 0-1,0 0 1,0 1 0,0-1 0,0 0-1,-1 0 1,-4 17-100,-19 32-198,-28 61 636,47-96-966,1-1 0,0 1 0,0 0-1,2 0 1,-1 1 0,1 17 0,3-23-3761,5-8-2067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413"/>
    </inkml:context>
    <inkml:brush xml:id="br0">
      <inkml:brushProperty name="width" value="0.025" units="cm"/>
      <inkml:brushProperty name="height" value="0.025" units="cm"/>
    </inkml:brush>
  </inkml:definitions>
  <inkml:trace contextRef="#ctx0" brushRef="#br0">111 0 21685,'0'0'3138,"-64"59"-1920,46-29-738,5 3-64,5 2-127,6-1-257,2-2 32,0-2-32,0-4 0,3-3-256,-1-3-801,-1-8-321,-1-4-1120,-11-8-14990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743"/>
    </inkml:context>
    <inkml:brush xml:id="br0">
      <inkml:brushProperty name="width" value="0.025" units="cm"/>
      <inkml:brushProperty name="height" value="0.025" units="cm"/>
    </inkml:brush>
  </inkml:definitions>
  <inkml:trace contextRef="#ctx0" brushRef="#br0">1 0 18161,'0'0'8104,"63"19"-7816,-20-14-160,8-1-256,6-4-3235,-6 0-3107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102"/>
    </inkml:context>
    <inkml:brush xml:id="br0">
      <inkml:brushProperty name="width" value="0.025" units="cm"/>
      <inkml:brushProperty name="height" value="0.025" units="cm"/>
    </inkml:brush>
  </inkml:definitions>
  <inkml:trace contextRef="#ctx0" brushRef="#br0">217 234 13549,'0'0'13869,"-7"-2"-13698,5 2-170,1-1 1,-1 1 0,1-1-1,-1 1 1,1 0-1,-1-1 1,1 1 0,-1 0-1,0 0 1,1 0-1,-1 0 1,1 1 0,-1-1-1,1 0 1,-1 1-1,0-1 1,1 1 0,-1-1-1,1 1 1,0 0-1,-1-1 1,1 1 0,0 0-1,-1 0 1,1 0-1,-1 1 1,0 2-18,0 0 1,0 0-1,1 0 0,-1 0 1,1 0-1,0 0 0,1 0 1,-1 0-1,1 0 1,-1 0-1,1 1 0,1 3 1,-1-3 2,1 0 0,0 0 0,0 0 0,0 0 0,0-1 0,1 1 0,0 0 1,0-1-1,0 1 0,0-1 0,1 0 0,5 7 0,48 48-105,-9-8-205,-43-44 397,0 0 0,0 0 0,-1 1 0,0-1-1,0 1 1,-1 0 0,0 0 0,0 0 0,-1 0 0,0 1 0,0-1 0,-1 0-1,0 0 1,-1 0 0,0 1 0,0-1 0,-1 0 0,1 0 0,-2 0 0,1 0-1,-1-1 1,-1 1 0,1-1 0,-1 0 0,-1 1 0,1-2 0,-1 1 0,0-1-1,-1 1 1,-10 9 0,14-14-35,0-1 0,-1 1 0,1-1 0,0 1 0,0-1-1,-1 0 1,1 0 0,-1 0 0,1 0 0,-1-1 0,0 1 0,1-1 0,-1 1-1,0-1 1,1 0 0,-1 0 0,0 0 0,1 0 0,-1-1 0,0 1-1,-3-2 1,2 1 56,0-1-1,1 0 0,-1-1 0,1 1 1,-1-1-1,1 1 0,0-1 0,0 0 1,0 0-1,0 0 0,1-1 1,-4-5-1,-1-3 103,1 0 0,0 0 0,1-1 0,0 0 0,1 0 0,1 0 0,-4-19 0,6 24-259,0 0 0,1 0 0,-1 0 0,1 1 0,1-1 0,-1 0 0,2 0 0,-1 0-1,5-13 1,-4 16-72,1 1 0,0-1-1,0 1 1,0 0 0,0 0-1,1 0 1,0 0-1,0 1 1,0 0 0,0 0-1,0 0 1,1 0 0,-1 0-1,1 1 1,8-3-1,46-21-9757,-29 10 166</inkml:trace>
  <inkml:trace contextRef="#ctx0" brushRef="#br0" timeOffset="1">0 17 15887,'0'0'7495,"63"2"-5669,-13-2 256,13 0-929,5-1-705,-2-4-320,-4 2-128,-13 1-2370,-13-1-4324,-11-2-4613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447"/>
    </inkml:context>
    <inkml:brush xml:id="br0">
      <inkml:brushProperty name="width" value="0.025" units="cm"/>
      <inkml:brushProperty name="height" value="0.025" units="cm"/>
    </inkml:brush>
  </inkml:definitions>
  <inkml:trace contextRef="#ctx0" brushRef="#br0">82 1 8104,'0'0'13143,"4"10"-12225,-2-6-806,71 208 2246,-66-189-2277,-2 0-1,-1 1 0,-1-1 0,-1 1 1,-1 0-1,-1 0 0,-5 44 0,2-54 56,-1-1-1,-1 1 1,0 0-1,0-1 1,-1 0-1,-16 24 0,-21 14-1154,37-46 259,0 0 1,0 0-1,-1 0 1,0-1-1,-13 6 1,-12 0-4996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835"/>
    </inkml:context>
    <inkml:brush xml:id="br0">
      <inkml:brushProperty name="width" value="0.025" units="cm"/>
      <inkml:brushProperty name="height" value="0.025" units="cm"/>
    </inkml:brush>
  </inkml:definitions>
  <inkml:trace contextRef="#ctx0" brushRef="#br0">148 1 10282,'0'0'14776,"-4"10"-14680,-42 100-33,28-73-38,2 1 1,1 1-1,2 0 0,2 1 0,-10 61 0,19-82-35,1 0-1,1 0 1,0 0 0,2 0 0,0 0-1,8 31 1,-7-41-3,0-1 0,0 1 1,1-1-1,0 0 0,1 0 1,0-1-1,0 1 0,0-1 0,1 0 1,0-1-1,1 1 0,-1-1 1,1 0-1,0-1 0,1 0 0,10 6 1,0-3-353,0 0 1,1-2-1,0 0 0,1-1 1,-1-2-1,1 1 0,0-2 1,0-1-1,32-1 1,40 0-4542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0.512"/>
    </inkml:context>
    <inkml:brush xml:id="br0">
      <inkml:brushProperty name="width" value="0.025" units="cm"/>
      <inkml:brushProperty name="height" value="0.025" units="cm"/>
    </inkml:brush>
  </inkml:definitions>
  <inkml:trace contextRef="#ctx0" brushRef="#br0">3 25 14958,'0'0'13106,"9"-5"-12215,29-14-207,-37 19-664,0 0 0,0 0 0,0 0 0,0 0 0,0 0 0,0 0 0,0 1 0,0-1 0,0 0 0,0 1 0,0-1 0,0 0 0,0 1 0,0-1 0,0 1 0,0 0 0,0-1 0,-1 1 0,1 0 0,0-1-1,0 1 1,-1 0 0,1 0 0,0 0 0,-1 0 0,1-1 0,-1 1 0,1 0 0,-1 0 0,0 0 0,1 0 0,-1 0 0,0 0 0,0 0 0,0 0 0,1 0 0,-1 1 0,0-1 0,0 0 0,-1 1 0,1 43 175,-1-40-166,-1 0 0,0 1-1,0-1 1,-1 0 0,1 0 0,-1 0 0,0-1-1,0 1 1,-1-1 0,1 1 0,-1-1 0,0 0-1,-8 6 1,-15 18 294,32-26-314,0-1 1,0 1-1,0-1 0,1 0 0,-1 0 1,9 0-1,-13-1-5,12 1-1,74 12-30,-81-12 9,0 0 0,0 1-1,1 0 1,-1 1 0,0-1 0,-1 1 0,1 0 0,0 1 0,-1-1-1,10 9 1,-14-11 27,0 0-1,1 0 0,-1 0 1,0 1-1,0-1 1,0 1-1,0-1 0,0 1 1,0-1-1,0 1 1,-1-1-1,1 1 0,0 0 1,-1-1-1,1 1 1,-1 0-1,0 0 1,0-1-1,0 1 0,0 0 1,0 0-1,0 0 1,0-1-1,0 1 0,-1 2 1,-1-1 26,1-1 1,-1 1-1,1-1 1,-1 0-1,0 0 1,0 0-1,0 0 1,0 0-1,-1 0 1,1-1-1,0 1 1,-1-1 0,1 1-1,-4 0 1,-6 3 95,0-1 1,0 0 0,0 0 0,-1-2 0,-22 3 0,32-5-132,-46-1 0,46 1 0,1-1 0,0 1 0,0-1 0,-1 1 0,1-1 0,0 0 0,0 0 0,0 0 0,0 0 0,0 0 0,0-1 0,0 1 0,1 0 0,-1-1 0,0 1 0,1-1 0,-1 0 0,-1-3 0,3 5-103,0-1-1,0 1 1,0 0-1,0-1 1,0 1-1,1 0 1,-1-1-1,0 1 1,0 0-1,0-1 1,1 1-1,-1 0 1,0-1 0,0 1-1,1 0 1,-1 0-1,0-1 1,1 1-1,-1 0 1,0 0-1,1 0 1,-1-1-1,0 1 1,1 0-1,-1 0 1,1 0 0,-1 0-1,0 0 1,1 0-1,-1 0 1,1 0-1,-1 0 1,0 0-1,1 0 1,-1 0-1,1 0 1,-1 0-1,0 0 1,1 0 0,-1 0-1,0 1 1,1-1-1,-1 0 1,1 0-1,1 1-1577,18-1-5403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202"/>
    </inkml:context>
    <inkml:brush xml:id="br0">
      <inkml:brushProperty name="width" value="0.025" units="cm"/>
      <inkml:brushProperty name="height" value="0.025" units="cm"/>
    </inkml:brush>
  </inkml:definitions>
  <inkml:trace contextRef="#ctx0" brushRef="#br0">5 0 9705,'0'0'9027,"2"9"-8802,0-2-246,0-1 1,0 1-1,1-1 0,0 1 1,1-1-1,-1 0 1,1 0-1,0 0 1,1-1-1,-1 1 1,1-1-1,0 0 0,0-1 1,1 1-1,0-1 1,-1 0-1,1 0 1,0-1-1,8 3 1,56 3 761,-65-8 797,-20-1 303,2 0-1066,5 1-499,-1 0 0,0 1-1,1 0 1,0 0 0,-1 1 0,1 0 0,0 0-1,0 1 1,-13 9 0,18-11-228,-1 0 0,1 0 0,-1 0 1,1 0-1,0 1 0,0 0 0,0 0 0,1-1 0,-1 2 0,1-1 0,-1 0 1,1 0-1,0 1 0,0-1 0,0 1 0,1 0 0,-1-1 0,1 1 0,0 0 0,0 0 1,1 0-1,-1 0 0,0 6 0,2-9-40,0-1 0,-1 1 1,1 0-1,0 0 0,-1 0 0,1-1 0,0 1 1,0-1-1,-1 1 0,1 0 0,0-1 0,0 1 1,0-1-1,0 0 0,0 1 0,0-1 1,0 0-1,0 1 0,0-1 0,0 0 0,0 0 1,0 0-1,0 0 0,0 0 0,1 0 1,37 0 78,-29-1-127,19 0-563,-11 0 170,1 1 1,-1 0 0,36 6 0,-51-5 387,-1-1 0,1 1 0,0 0 0,0-1 0,0 1 0,0 1 0,-1-1 0,1 0 0,0 1 0,-1-1 0,1 1 0,-1 0 0,0-1 0,0 1 0,1 1 0,-1-1 1,0 0-1,-1 0 0,1 1 0,0-1 0,-1 1 0,1-1 0,-1 1 0,0 0 0,0 0 0,0-1 0,0 1 0,0 0 0,-1 0 0,1 5 0,-2-4 239,0 1-1,0 0 1,0 0-1,0-1 1,-1 1-1,0 0 1,0-1-1,0 0 0,-1 1 1,1-1-1,-1 0 1,0 0-1,0-1 1,-1 1-1,1-1 1,-1 1-1,1-1 1,-1 0-1,0 0 1,-8 3-1,-2 3 266,0-1 0,0-1 0,-1 0 0,0-1 0,-18 5 0,32-11-537,-1 1 0,0 0 0,1-1 0,-1 1 0,0-1-1,0 0 1,0 1 0,1-1 0,-1 0 0,0 0 0,0 0-1,0 0 1,0-1 0,1 1 0,-1 0 0,0-1 0,0 1 0,1-1-1,-1 0 1,0 0 0,-2-1 0,3 0-508,0 0-1,0 0 1,0 0 0,0 0-1,1 0 1,-1-1 0,1 1-1,-1 0 1,1 0 0,0 0 0,0-1-1,0 1 1,0 0 0,1 0-1,-1-1 1,0 1 0,2-3-1,7-26-12177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1.240"/>
    </inkml:context>
    <inkml:brush xml:id="br0">
      <inkml:brushProperty name="width" value="0.025" units="cm"/>
      <inkml:brushProperty name="height" value="0.025" units="cm"/>
    </inkml:brush>
  </inkml:definitions>
  <inkml:trace contextRef="#ctx0" brushRef="#br0">0 9 14894,'0'0'13165,"85"0"-12333,-25 0-479,10-4-225,5 3-64,-1-2-64,-7 3-1025,-15 0-2274,-15 3-1089,-20 7-865,-17-2-1698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1.585"/>
    </inkml:context>
    <inkml:brush xml:id="br0">
      <inkml:brushProperty name="width" value="0.025" units="cm"/>
      <inkml:brushProperty name="height" value="0.025" units="cm"/>
    </inkml:brush>
  </inkml:definitions>
  <inkml:trace contextRef="#ctx0" brushRef="#br0">0 1 17232,'0'0'8136,"85"37"-6759,-21-37-640,10 0-577,1 0-96,-1-4-1890,-9-9-5092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271"/>
    </inkml:context>
    <inkml:brush xml:id="br0">
      <inkml:brushProperty name="width" value="0.025" units="cm"/>
      <inkml:brushProperty name="height" value="0.025" units="cm"/>
    </inkml:brush>
  </inkml:definitions>
  <inkml:trace contextRef="#ctx0" brushRef="#br0">1 442 12075,'0'0'18621,"14"-1"-17703,-3-1-820,0 0 0,0 0 0,0-1 0,0 0 0,-1-1 0,1 0 1,12-8-1,3-3 24,-1-1 1,27-21 0,129-118-123,-156 130 0,-1-1 0,-1-1 0,-1-1 0,30-52 0,-92 185 0,10-35 0,-52 131 0,81-199-184,0 0 0,0 1 1,1-1-1,-1 1 0,1-1 0,-1 1 1,1-1-1,0 1 0,0 0 0,0-1 1,0 1-1,0-1 0,1 1 0,-1-1 1,2 4-1,-2-6 72,0 1 0,1-1 0,-1 1 0,0-1 0,1 0 0,-1 1 0,0-1 0,1 0 0,-1 1 0,1-1 0,-1 0 0,0 1 0,1-1 0,-1 0 0,1 0 0,-1 0 0,1 1 0,-1-1 0,1 0 0,-1 0 0,1 0 0,-1 0 0,1 0 0,0 0 0,-1 0 0,1 0 0,23-12-3368,-2-9-4661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599"/>
    </inkml:context>
    <inkml:brush xml:id="br0">
      <inkml:brushProperty name="width" value="0.025" units="cm"/>
      <inkml:brushProperty name="height" value="0.025" units="cm"/>
    </inkml:brush>
  </inkml:definitions>
  <inkml:trace contextRef="#ctx0" brushRef="#br0">146 1 2146,'0'0'26179,"-6"10"-25303,-8 14-381,-64 120 1636,69-126-2055,1 1-1,1 0 1,1 0-1,1 1 1,0-1-1,-2 26 1,7-44-66,0 1 0,0-1 1,0 0-1,0 1 0,0-1 0,0 1 1,1-1-1,-1 0 0,1 1 1,-1-1-1,1 0 0,-1 1 0,1-1 1,0 0-1,-1 0 0,1 0 0,0 0 1,0 0-1,0 0 0,0 0 0,0 0 1,0 0-1,0 0 0,2 1 0,1 0 7,0 0-1,0-1 1,0 1-1,0-1 0,0 0 1,0 0-1,0 0 1,6 0-1,7 0-52,0-1 1,1-1-1,20-3 1,-34 3-309,1 0 0,0 0 1,0-1-1,-1 1 0,1-1 1,-1 0-1,0 0 1,6-3-1,-7 3-528,-1 0 1,1-1-1,-1 1 0,1 0 1,-1-1-1,0 1 0,0-1 1,0 0-1,0 0 0,0 0 1,-1 0-1,3-5 0,3-16-9538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958"/>
    </inkml:context>
    <inkml:brush xml:id="br0">
      <inkml:brushProperty name="width" value="0.025" units="cm"/>
      <inkml:brushProperty name="height" value="0.025" units="cm"/>
    </inkml:brush>
  </inkml:definitions>
  <inkml:trace contextRef="#ctx0" brushRef="#br0">18 1 19763,'0'0'6694,"-8"48"-4035,8-17-962,-2 1-640,0 8-480,2 1-353,-5 2-128,5-1-96,0 1-769,0-8-2594,0-10-3652,2-16-4291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3.300"/>
    </inkml:context>
    <inkml:brush xml:id="br0">
      <inkml:brushProperty name="width" value="0.025" units="cm"/>
      <inkml:brushProperty name="height" value="0.025" units="cm"/>
    </inkml:brush>
  </inkml:definitions>
  <inkml:trace contextRef="#ctx0" brushRef="#br0">1 1 11851,'0'0'-224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3.628"/>
    </inkml:context>
    <inkml:brush xml:id="br0">
      <inkml:brushProperty name="width" value="0.025" units="cm"/>
      <inkml:brushProperty name="height" value="0.025" units="cm"/>
    </inkml:brush>
  </inkml:definitions>
  <inkml:trace contextRef="#ctx0" brushRef="#br0">133 9 15214,'0'0'3449,"10"-1"-790,20-1-641,-8-1-386,1 1 0,0 2 1,0 0-1,30 4 1,-53-4-1615,1 1 0,0-1 0,-1 0 0,1 0 1,0 0-1,-1 1 0,1-1 0,0 0 0,-1 1 0,1-1 0,-1 1 0,1-1 1,-1 0-1,1 1 0,-1-1 0,1 1 0,-1-1 0,1 1 0,-1 0 1,0-1-1,1 1 0,-1-1 0,0 1 0,1 0 0,-1-1 0,0 1 1,0 0-1,0-1 0,0 2 0,-6 22 139,-25 18-100,-115 87 133,27-26-81,115-100-94,1 0 1,0 1-1,0-1 1,0 1-1,1 0 1,-1 0-1,-2 5 1,5-8-14,0-1-1,-1 1 1,1 0 0,0 0 0,0 0 0,0-1-1,0 1 1,0 0 0,0 0 0,0 0 0,0-1-1,0 1 1,0 0 0,0 0 0,0 0 0,0-1-1,1 1 1,-1 0 0,0 0 0,1-1-1,-1 1 1,0 0 0,1-1 0,-1 1 0,1 0-1,-1-1 1,1 1 0,0-1 0,-1 1 0,1-1-1,-1 1 1,1-1 0,0 1 0,-1-1 0,1 0-1,0 1 1,0-1 0,-1 0 0,1 1-1,0-1 1,0 0 0,0 0 0,-1 0 0,1 0-1,0 0 1,1 0 0,30 5-570,1-2 1,-1-1-1,50-3 0,102-19-4382,-102 10 2525,-65 8-4329</inkml:trace>
  <inkml:trace contextRef="#ctx0" brushRef="#br0" timeOffset="1">587 282 22581,'0'0'5029,"-30"68"-3459,17-36-1154,0 2 64,3-1-223,2 0-161,3 0-96,0-1-769,0-5-1633,2-6-2915,3-8-6310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4.078"/>
    </inkml:context>
    <inkml:brush xml:id="br0">
      <inkml:brushProperty name="width" value="0.025" units="cm"/>
      <inkml:brushProperty name="height" value="0.025" units="cm"/>
    </inkml:brush>
  </inkml:definitions>
  <inkml:trace contextRef="#ctx0" brushRef="#br0">5 40 16400,'0'0'7489,"12"-5"-4974,2-1-1987,-1 0 1,1 1-1,0 1 1,1 0-1,-1 1 1,0 1-1,20-1 1,-18 2-312,-8 1-119,0 0-1,1 0 1,-1 0 0,0 1-1,13 3 1,-19-4-92,-1 1 0,1-1 1,-1 1-1,1 0 0,-1 0 0,0-1 1,1 1-1,-1 0 0,0 0 1,0 0-1,0 0 0,0 0 0,0 1 1,0-1-1,0 0 0,0 0 1,0 1-1,0-1 0,-1 0 0,1 1 1,-1-1-1,1 1 0,-1-1 1,1 1-1,-1-1 0,0 1 0,0-1 1,0 1-1,0-1 0,0 1 1,0 0-1,0-1 0,0 1 0,-1-1 1,1 1-1,-1 1 0,-1 5 3,-1-1-1,0 1 1,0-1-1,-1 0 1,0 0-1,0 0 1,-1 0-1,-8 9 1,-51 51 115,46-50-100,-14 13 1,19-19 108,0 1-1,1 0 1,0 0 0,1 2 0,-18 27 0,28-40-132,0 0 0,1 0 1,-1 0-1,1 1 1,-1-1-1,1 0 0,0 0 1,-1 0-1,1 0 0,0 0 1,0 1-1,0-1 1,0 0-1,0 0 0,0 0 1,0 0-1,0 1 0,0-1 1,1 0-1,-1 0 1,0 0-1,1 0 0,-1 0 1,1 0-1,-1 0 0,1 0 1,0 0-1,-1 0 1,1 0-1,0 0 0,0 0 1,0 0-1,-1-1 1,1 1-1,0 0 0,0-1 1,0 1-1,0 0 0,0-1 1,0 1-1,1-1 1,-1 0-1,0 1 0,0-1 1,0 0-1,0 0 0,2 1 1,8 1-5,1-1 0,0 1 1,22-2-1,-20 0 1,32 0-1107,0-2-1,0-2 1,0-2 0,52-14-1,-57 8-6155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4.748"/>
    </inkml:context>
    <inkml:brush xml:id="br0">
      <inkml:brushProperty name="width" value="0.025" units="cm"/>
      <inkml:brushProperty name="height" value="0.025" units="cm"/>
    </inkml:brush>
  </inkml:definitions>
  <inkml:trace contextRef="#ctx0" brushRef="#br0">6 33 14862,'0'0'7079,"9"-6"-3641,27-18-828,-36 24-2534,0 0 0,0-1 1,1 1-1,-1 0 0,0 0 0,0 0 0,0 0 0,1 0 0,-1 0 1,0-1-1,0 1 0,0 0 0,1 0 0,-1 0 0,0 0 0,0 0 1,0 0-1,1 0 0,-1 0 0,0 0 0,0 0 0,1 0 0,-1 0 1,0 0-1,0 0 0,0 0 0,1 0 0,-1 0 0,0 0 0,0 0 0,0 1 1,1-1-1,-1 0 0,0 0 0,0 0 0,0 0 0,1 0 0,-1 0 1,0 1-1,0-1 0,0 0 0,0 0 0,0 0 0,1 1 0,-1-1 1,1 15 873,-8 14-705,-4 0-190,3-9-52,1 0 0,0 0 1,1 0-1,2 1 0,0-1 0,1 1 0,-1 22 0,4-41-6,1 0 0,-1 0-1,0 0 1,0 0 0,1 0 0,-1 0 0,1 0-1,0 0 1,-1-1 0,1 1 0,0 0 0,0 0-1,0-1 1,0 1 0,0 0 0,1-1 0,-1 1-1,0-1 1,1 0 0,-1 1 0,1-1 0,0 0-1,2 2 1,1-1-29,-1-1-1,1 1 1,-1-1-1,1 0 1,0 0-1,-1-1 1,1 1-1,0-1 1,9 0-1,-2-1-212,1-1-1,-1 0 1,1-1 0,-1 0-1,0-1 1,0-1-1,13-5 1,-19 6-1083,-1 1-1,1-1 0,0 0 1,-1-1-1,0 1 1,0-1-1,8-10 0,3-12-7682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5.094"/>
    </inkml:context>
    <inkml:brush xml:id="br0">
      <inkml:brushProperty name="width" value="0.025" units="cm"/>
      <inkml:brushProperty name="height" value="0.025" units="cm"/>
    </inkml:brush>
  </inkml:definitions>
  <inkml:trace contextRef="#ctx0" brushRef="#br0">36 0 13805,'0'0'7912,"-20"61"-4645,15-31-385,0 5-960,1 1-545,3 1-608,1-1-513,0-2-191,4-3-33,9-6-961,3-12-2338,3-9-5734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639"/>
    </inkml:context>
    <inkml:brush xml:id="br0">
      <inkml:brushProperty name="width" value="0.025" units="cm"/>
      <inkml:brushProperty name="height" value="0.025" units="cm"/>
    </inkml:brush>
  </inkml:definitions>
  <inkml:trace contextRef="#ctx0" brushRef="#br0">81 65 17617,'0'0'4505,"8"-1"-202,36-9-195,-43 10-4052,1-1 0,-1 1-1,0 0 1,1-1 0,-1 1 0,0-1 0,0 0 0,0 1 0,1-1-1,-1 0 1,0 0 0,0 1 0,0-1 0,0 0 0,-1 0 0,1 0-1,0 0 1,0 0 0,0-1 0,-1 1 0,1 0 0,-1 0-1,1 0 1,-1-1 0,1 1 0,-1 0 0,0 0 0,1-1 0,-1 1-1,0 0 1,0-1 0,0 1 0,0 0 0,0-1 0,0 1 0,-1 0-1,1-1 1,0 1 0,-1-2 0,0 2-56,0 0 1,0 0-1,0 0 0,-1 0 1,1 0-1,0 0 0,0 1 1,0-1-1,0 0 0,-1 1 1,1-1-1,0 1 0,-1-1 1,1 1-1,-1 0 0,1-1 1,0 1-1,-1 0 0,1 0 1,0 0-1,-1 0 0,1 0 1,-3 1-1,-34 8-40,32-7 29,1 1 0,-1 0 0,1 0-1,0 0 1,0 1 0,0 0 0,1 0 0,-1 0 0,1 0 0,0 1-1,0 0 1,1 0 0,-1 0 0,1 0 0,0 0 0,1 1 0,-1-1-1,1 1 1,0 0 0,0 0 0,1-1 0,-1 9 0,2-13 1,0 1 0,0-1 0,0 1 0,0-1 0,1 0 0,-1 1 0,1-1 0,-1 0 0,1 1 0,-1-1 0,1 0 0,0 0 0,0 1 0,0-1 0,-1 0 0,1 0 0,0 0 0,0 0 0,0 0 0,1 0 0,-1 0 0,0-1 0,0 1 0,0 0 0,1-1 0,-1 1 0,0-1 0,1 1 0,-1-1 0,0 1 0,1-1 0,1 0 0,54 4-558,-45-5 457,8 0-187,0-2 0,-1 0 1,1-1-1,-1-1 0,0-1 0,36-16 0,-31 11 237,2 2-1,46-12 1,-71 21 100,0 0 1,-1 0-1,1 0 0,0 0 1,-1 0-1,1 0 0,-1 0 1,1 0-1,0 0 0,-1 0 1,1 0-1,0 0 0,-1 0 1,1 0-1,-1 1 1,1-1-1,0 0 0,-1 0 1,1 1-1,-1-1 0,1 0 1,-1 1-1,1-1 0,-1 1 1,1-1-1,-1 1 0,1-1 1,-1 0-1,0 1 0,1 0 1,-1-1-1,0 1 0,1-1 1,-1 1-1,0-1 1,0 1-1,0 0 0,1-1 1,-1 1-1,0 0 0,0-1 1,0 1-1,0-1 0,0 1 1,0 0-1,0-1 0,0 1 1,-1 0-1,1-1 0,0 2 1,-13 44 891,4-14-346,10-32-583,-1 1 0,0 0-1,1 0 1,-1 0-1,1-1 1,-1 1 0,1 0-1,-1 0 1,1-1-1,-1 1 1,1 0 0,0-1-1,-1 1 1,1-1 0,0 1-1,-1-1 1,1 1-1,0-1 1,0 0 0,0 1-1,-1-1 1,1 0-1,0 1 1,0-1 0,0 0-1,0 0 1,0 0 0,-1 0-1,1 0 1,0 0-1,0 0 1,1 0 0,35-2-13,-35 1 11,14-1-322,0-2 0,29-10-1,-32 9-159,-1 1 0,1 0 0,0 1 0,0 1-1,23-2 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1.058"/>
    </inkml:context>
    <inkml:brush xml:id="br0">
      <inkml:brushProperty name="width" value="0.025" units="cm"/>
      <inkml:brushProperty name="height" value="0.025" units="cm"/>
    </inkml:brush>
  </inkml:definitions>
  <inkml:trace contextRef="#ctx0" brushRef="#br0">0 8 7687,'0'0'18738,"69"11"-18097,-9-11-385,14 0-192,5 0 32,3 0-544,-5 0-1859,-8 0-1600,-12-8-2275,-9-3-5637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1.401"/>
    </inkml:context>
    <inkml:brush xml:id="br0">
      <inkml:brushProperty name="width" value="0.025" units="cm"/>
      <inkml:brushProperty name="height" value="0.025" units="cm"/>
    </inkml:brush>
  </inkml:definitions>
  <inkml:trace contextRef="#ctx0" brushRef="#br0">93 14 16047,'0'0'9006,"10"-5"-8355,-4 3-590,0 1 0,1-1-1,-1 1 1,0 0 0,1 0-1,-1 1 1,1 0-1,-1 0 1,0 0 0,1 1-1,-1 0 1,1 0 0,-1 1-1,0-1 1,0 1 0,0 1-1,0-1 1,0 1 0,-1 0-1,1 1 1,-1-1 0,0 1-1,0 0 1,5 5-1,-6-6-62,0 0-1,0 1 1,-1-1-1,1 1 0,-1 0 1,0 0-1,0 0 1,0 0-1,-1 0 0,1 1 1,-1-1-1,0 1 1,-1 0-1,1 0 0,-1-1 1,0 1-1,0 0 1,0 0-1,-1 0 1,1 0-1,-1 0 0,-1 0 1,1 0-1,-1 0 1,1 0-1,-3 7 0,-1-3 16,0 0 0,0 0 0,-1-1-1,0 0 1,-1 0 0,0 0 0,0 0 0,0-1-1,-1 0 1,0 0 0,-1-1 0,-14 10 0,-72 42 523,28-18-1989,26-12-3647,29-21-4189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088"/>
    </inkml:context>
    <inkml:brush xml:id="br0">
      <inkml:brushProperty name="width" value="0.025" units="cm"/>
      <inkml:brushProperty name="height" value="0.025" units="cm"/>
    </inkml:brush>
  </inkml:definitions>
  <inkml:trace contextRef="#ctx0" brushRef="#br0">51 1 18353,'0'0'7907,"1"11"-7326,-3 25-362,0 0 0,-3 1-1,-11 48 1,7-49-178,3 0-1,0 0 1,3 0 0,1 64 0,2-98-131,0-1 0,0 0 0,0 0 0,1 1 0,-1-1 0,0 0 0,1 0 0,-1 0 0,1 1 0,-1-1 0,1 0 0,-1 0 0,1 0 1,0 0-1,0 0 0,-1 0 0,1 0 0,0 0 0,0 0 0,0-1 0,0 1 0,0 0 0,0 0 0,0-1 0,1 1 0,0 0 0,36 2-6530,-2-6-1841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427"/>
    </inkml:context>
    <inkml:brush xml:id="br0">
      <inkml:brushProperty name="width" value="0.025" units="cm"/>
      <inkml:brushProperty name="height" value="0.025" units="cm"/>
    </inkml:brush>
  </inkml:definitions>
  <inkml:trace contextRef="#ctx0" brushRef="#br0">243 47 19827,'0'0'1735,"-13"-7"-59,11 6-1588,-10-6 200,-1 0-1,0 2 1,0 0-1,-16-5 1,25 9-271,-1 0 1,1 0-1,0 0 1,0 1-1,0 0 1,-1 0-1,1 0 1,0 0-1,-1 0 1,1 1-1,0 0 1,0 0-1,0 0 1,0 1 0,0-1-1,0 1 1,0 0-1,0 0 1,0 0-1,1 0 1,-6 6-1,3-2 95,1 0 0,0 1 0,0 0 0,1-1 0,0 2 0,0-1 0,1 0 0,0 1 0,0 0 0,1 0 0,-1-1 0,2 1 0,-1 1 1,1 13-1,0-18-55,1 0 0,0 0 0,0 0 0,0 0 0,1 0 0,0 0 0,-1 0 0,1-1 0,1 1 0,-1 0 1,0 0-1,1-1 0,0 1 0,0-1 0,0 0 0,0 1 0,1-1 0,-1 0 0,1 0 0,0-1 0,-1 1 1,1 0-1,1-1 0,-1 0 0,0 0 0,0 0 0,1 0 0,0 0 0,-1-1 0,1 1 0,7 1 0,-4-2 3,1 0 0,-1 0 0,1-1 0,-1 0-1,1-1 1,0 1 0,-1-1 0,1-1-1,-1 0 1,0 0 0,1 0 0,-1-1-1,0 0 1,-1 0 0,1 0 0,0-1-1,-1 0 1,0-1 0,0 1 0,0-1-1,0-1 1,-1 1 0,0-1 0,0 0 0,-1 0-1,1 0 1,-1 0 0,-1-1 0,1 0-1,-1 0 1,0 0 0,-1 0 0,1 0-1,-1 0 1,-1-1 0,0 1 0,0-1-1,0 1 1,-1-1 0,-1-11 0,1 18-53,-1-1-1,1 1 1,-1-1 0,1 1-1,-1-1 1,0 1 0,0 0 0,0-1-1,0 1 1,0 0 0,0 0 0,0 0-1,0-1 1,0 1 0,-1 0 0,1 0-1,0 1 1,-1-1 0,1 0 0,0 0-1,-1 1 1,1-1 0,-1 1-1,1-1 1,-1 1 0,0 0 0,1-1-1,-1 1 1,1 0 0,-1 0 0,0 0-1,1 0 1,-1 1 0,1-1 0,-1 0-1,-2 1 1,0 0-144,0-1 0,0 1-1,1 0 1,-1 0 0,0 0-1,1 1 1,-1-1 0,1 1 0,-1 0-1,1 0 1,0 0 0,0 0 0,0 1-1,-5 4 1,7-5-176,0 0-1,-1 0 1,1 0 0,0 1-1,1-1 1,-1 0-1,0 0 1,1 1 0,-1-1-1,1 0 1,0 4 0,0-6 57,0 1 0,0 0 1,0 0-1,0-1 1,0 1-1,0 0 1,0 0-1,1-1 0,-1 1 1,0 0-1,1 0 1,-1-1-1,0 1 1,1 0-1,-1-1 1,1 1-1,-1-1 0,1 1 1,-1-1-1,1 1 1,0-1-1,-1 1 1,1-1-1,0 1 0,-1-1 1,1 0-1,0 1 1,-1-1-1,1 0 1,0 0-1,0 1 0,-1-1 1,1 0-1,1 0 1,20 1-7497</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769"/>
    </inkml:context>
    <inkml:brush xml:id="br0">
      <inkml:brushProperty name="width" value="0.025" units="cm"/>
      <inkml:brushProperty name="height" value="0.025" units="cm"/>
    </inkml:brush>
  </inkml:definitions>
  <inkml:trace contextRef="#ctx0" brushRef="#br0">110 0 16335,'0'0'5040,"-9"4"-3476,8-4-1514,-57 27 2006,55-26-1991,0 0 0,1 1 0,-1 0 0,1-1 0,-1 1 0,1 0 0,-1 0 0,1 0 0,0 1-1,0-1 1,0 1 0,0-1 0,1 1 0,-1-1 0,1 1 0,-1 0 0,1 0 0,0 0 0,0 0 0,-1 4 0,2-6-81,1 0 1,-1 0-1,0 0 1,1-1-1,-1 1 0,1 0 1,-1-1-1,1 1 0,-1 0 1,1-1-1,0 1 1,-1-1-1,1 1 0,-1-1 1,1 1-1,0-1 0,0 1 1,-1-1-1,1 0 1,0 1-1,0-1 0,0 0 1,-1 0-1,1 0 0,0 1 1,1-1-1,29 5-393,-23-5 114,23 5-356,-15-4 69,0 1 0,-1 1 0,1 0 0,-1 1 0,27 11 0,-41-15 638,0 1 0,-1-1-1,1 0 1,0 0 0,0 1 0,0-1-1,-1 1 1,1-1 0,0 1 0,0-1-1,-1 1 1,1-1 0,0 1 0,-1 0-1,1-1 1,-1 1 0,1 0 0,-1 0 0,1-1-1,-1 1 1,0 0 0,1 0 0,-1 0-1,0-1 1,1 1 0,-1 0 0,0 0-1,0 0 1,0 0 0,0 0 0,0 0-1,0-1 1,0 1 0,0 0 0,0 0 0,-1 0-1,1 0 1,0 0 0,0-1 0,-1 1-1,1 0 1,-1 0 0,1 0 0,0-1-1,-1 1 1,0 0 0,1-1 0,-1 1-1,1 0 1,-1-1 0,0 1 0,1-1 0,-1 1-1,0-1 1,0 1 0,1-1 0,-3 1-1,-48 27 4098,48-27-4024,-66 22 2074,65-22-2131,-1 0-1,0 0 1,1-1 0,-1 1 0,0-1 0,0 0 0,0 0 0,1 0 0,-1-1-1,0 0 1,0 0 0,1 0 0,-6-2 0,9 2-205,0 0 0,0 0 0,0 0 0,0 0 0,0 0 0,0 0 0,1 0 0,-1 0 0,0 0 0,0 0 0,1 0 0,-1-1 0,1 1 0,-1 0 0,1-1 0,-1 1 0,1 0 0,0-1 0,0 1 0,0 0 0,0-1 1,0 1-1,0-1 0,0 1 0,0 0 0,0-1 0,1-2 0,0 0-869,0 1 1,0-1-1,1 0 0,-1 0 1,1 0-1,0 1 1,0-1-1,4-5 0,15-13-6914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3.113"/>
    </inkml:context>
    <inkml:brush xml:id="br0">
      <inkml:brushProperty name="width" value="0.025" units="cm"/>
      <inkml:brushProperty name="height" value="0.025" units="cm"/>
    </inkml:brush>
  </inkml:definitions>
  <inkml:trace contextRef="#ctx0" brushRef="#br0">0 98 9513,'0'0'4933,"10"-2"-1485,97-23 4913,-94 21-7705,0 0 0,-1-1 0,1 0 0,-1-1-1,-1-1 1,1 0 0,12-9 0,-24 15-632,0 1 0,1 0-1,-1 0 1,0 0 0,1 0 0,-1 0 0,0-1 0,1 1-1,-1 0 1,0 0 0,0-1 0,1 1 0,-1 0 0,0 0 0,0-1-1,0 1 1,1 0 0,-1-1 0,0 1 0,0 0 0,0-1-1,0 1 1,0 0 0,0-1 0,0 1 0,1 0 0,-1-1 0,0 1-1,0 0 1,0-1 0,0 1 0,-1 0 0,1-1 0,0 1-1,0-1 1,0 1 0,0 0 0,0 0 0,0-1 0,0 1 0,-1-1-1,-17-3 146,-24 9-272,29-1 93,0 1 0,0 0 0,1 1 0,-1 1 0,1 0 0,-15 11-1,22-14 16,-1 1-1,0-1 1,1 1-1,0 0 0,0 0 1,1 0-1,0 1 0,-1 0 1,2 0-1,-1 0 1,1 0-1,0 0 0,0 1 1,-2 9-1,5-14 0,-1 0-1,1 0 0,1-1 1,-1 1-1,0 0 0,0 0 1,1 0-1,-1-1 0,1 1 1,-1 0-1,1 0 1,0-1-1,0 1 0,0 0 1,0-1-1,0 1 0,0-1 1,0 0-1,0 1 1,1-1-1,-1 0 0,0 1 1,1-1-1,-1 0 0,1 0 1,0 0-1,-1-1 1,1 1-1,0 0 0,-1 0 1,1-1-1,0 1 0,0-1 1,0 0-1,-1 1 1,1-1-1,2 0 0,12 2 15,1 0 0,-1-1 0,21-2-1,-21 1-13,-6 0-50,74-5-2109,-79 5 1904,-1 0 0,0-1 0,1 0 0,-1 0 0,0-1-1,0 1 1,0-1 0,0 0 0,0 0 0,0 0 0,-1 0 0,1-1-1,-1 1 1,1-1 0,-1 0 0,3-4 0,-1-9-8088,-4-2-8562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3.468"/>
    </inkml:context>
    <inkml:brush xml:id="br0">
      <inkml:brushProperty name="width" value="0.025" units="cm"/>
      <inkml:brushProperty name="height" value="0.025" units="cm"/>
    </inkml:brush>
  </inkml:definitions>
  <inkml:trace contextRef="#ctx0" brushRef="#br0">1 48 17905,'0'0'1345,"83"-13"1506,-19 4-993,9 1-1154,5 5-159,1-3-641,-5-2-6278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202"/>
    </inkml:context>
    <inkml:brush xml:id="br0">
      <inkml:brushProperty name="width" value="0.025" units="cm"/>
      <inkml:brushProperty name="height" value="0.025" units="cm"/>
    </inkml:brush>
  </inkml:definitions>
  <inkml:trace contextRef="#ctx0" brushRef="#br0">1 1 16624,'0'0'7281,"6"11"-6469,4 13-293,-1 0-1,0 0 1,-2 1 0,5 31 0,-12-52-403,1-1 1,-1 0-1,1 0 0,0 0 0,0 0 0,0 0 1,0 0-1,0 0 0,1 0 0,0-1 0,-1 1 1,1 0-1,0-1 0,0 1 0,0-1 0,4 3 1,-4-4-36,0 0 1,0 0 0,0-1-1,1 1 1,-1 0-1,0-1 1,0 0 0,1 0-1,-1 1 1,0-1 0,1 0-1,-1-1 1,0 1-1,0 0 1,1-1 0,-1 1-1,0-1 1,0 0-1,0 0 1,1 0 0,-1 0-1,0 0 1,3-2 0,9-6 61,0-1 0,0-1 1,13-13-1,-15 13-120,0 1 0,0 0 0,1 1 0,16-9 0,-29 18-27,0 0-1,1 0 0,-1 0 1,0-1-1,1 1 0,-1 0 1,1 0-1,-1 0 0,0 0 1,1 0-1,-1 0 0,1 0 0,-1 0 1,0 0-1,1 0 0,-1 0 1,1 0-1,-1 0 0,0 0 1,1 0-1,-1 0 0,1 0 1,-1 1-1,0-1 0,1 0 1,-1 0-1,0 1 0,1-1 1,-1 0-1,0 0 0,1 1 1,-1-1-1,0 0 0,1 1 1,5 19 14,-6 34 154,-1-41-175,1-12-84,0 0-1,0 0 0,0 1 1,0-1-1,0 0 1,1 0-1,-1 1 0,0-1 1,1 0-1,-1 0 1,0 0-1,1 1 0,-1-1 1,1 0-1,0 0 1,-1 0-1,1 0 1,0 0-1,1 1 0,15 1-7745,-5-6 10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563"/>
    </inkml:context>
    <inkml:brush xml:id="br0">
      <inkml:brushProperty name="width" value="0.025" units="cm"/>
      <inkml:brushProperty name="height" value="0.025" units="cm"/>
    </inkml:brush>
  </inkml:definitions>
  <inkml:trace contextRef="#ctx0" brushRef="#br0">214 17 20531,'0'0'2872,"-10"-2"-154,-1-1-2330,0 0 0,0 1 1,0 1-1,0 0 0,-13 0 1,19 1-385,1 1 0,-1-1 1,1 1-1,-1 0 0,1 0 1,-1 1-1,1-1 1,0 1-1,0 0 0,0 0 1,0 1-1,0-1 0,0 1 1,0 0-1,1 0 1,0 0-1,-1 0 0,-2 4 1,0 1-10,1 0 1,0 0 0,0 1 0,1-1-1,0 1 1,-4 13 0,6-17 12,1 0 0,0 0 0,-1 1 0,2-1 0,-1 0 0,1 1 0,0-1 0,0 0 0,0 1 0,1-1 0,0 0 0,3 11 0,-3-14 0,0 0-1,1 0 0,-1-1 1,1 1-1,0 0 0,-1-1 1,1 1-1,0-1 0,0 1 1,0-1-1,0 0 0,0 0 1,0 0-1,0 0 0,0 0 1,1 0-1,-1-1 0,0 1 1,1-1-1,-1 0 0,0 1 0,1-1 1,3 0-1,3 0 41,-1-1 0,0 1 0,1-1 1,-1 0-1,14-5 0,-11 1-16,0 0 1,0-1-1,0 0 1,-1-1-1,0 0 1,-1 0-1,0-1 1,0 0-1,11-13 0,-13 13-5,-1 0-1,0 0 0,0-1 1,0 1-1,-1-1 0,0 0 1,-1-1-1,0 1 0,-1-1 1,0 0-1,3-14 0,-9 15-160,-7 15-55,-7 14-21,14-13-110,-1 1 1,2-1 0,-1 1 0,1 0-1,0 0 1,0 8 0,1-13-34,1-1 0,0 0 0,-1 1 0,1-1 1,0 1-1,0-1 0,0 0 0,1 1 0,-1-1 0,1 0 0,-1 1 1,1-1-1,0 0 0,-1 0 0,1 0 0,1 1 0,-1-1 1,0 0-1,0 0 0,1 0 0,-1-1 0,1 1 0,-1 0 1,3 1-1,18 5-5279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952"/>
    </inkml:context>
    <inkml:brush xml:id="br0">
      <inkml:brushProperty name="width" value="0.025" units="cm"/>
      <inkml:brushProperty name="height" value="0.025" units="cm"/>
    </inkml:brush>
  </inkml:definitions>
  <inkml:trace contextRef="#ctx0" brushRef="#br0">129 211 8296,'0'0'12988,"-11"8"-12545,-5 4-208,0 0 0,1 1 1,-17 19-1,28-29-175,1 0 0,0 1 0,-1-1 1,1 1-1,1 0 0,-1 0 0,1 0 1,-1 0-1,1 1 0,0-1 0,1 0 1,-1 1-1,1-1 0,0 1 0,0 0 1,0-1-1,1 1 0,-1 0 0,1 0 1,0-1-1,1 1 0,-1 0 0,2 6 0,0-9-50,-1-1 0,0 1 0,0-1 0,1 0 0,-1 1 0,0-1 0,1 0 0,-1 0 0,1 0 0,0 0 0,-1 0 0,1 0 0,0-1 0,0 1 0,-1 0 0,1-1 0,0 0 0,0 1 0,0-1 0,0 0 0,0 0 0,2 0 0,46-3 236,-31-1-118,-1 0 1,0-2-1,0 0 1,0-1-1,0-1 1,-1 0-1,-1-2 1,20-14-1,-13 8 113,0-1 0,-2-2-1,0 0 1,35-43-1,-47 50-171,-1 0 0,-1 0 0,0-1 0,8-18 1,-13 25-35,1-1 0,-1 0 0,-1 1 0,1-1 0,-1 0 0,0 0 0,0 0 0,-1 0 0,0 0 0,-2-13 1,2 18-32,-1 1 0,1-1 0,-1 0 0,1 1 0,-1-1 0,1 1 0,-1-1 0,0 1 0,0-1 0,0 1 0,0-1 0,0 1 0,0 0 0,0-1 0,-1 1 0,1 0 0,0 0 0,-1 0 0,1 0 0,-1 0 0,1 0 0,-4 0 0,2 0 8,-1 0 0,0 0 0,1 1-1,-1-1 1,0 1 0,0 0 0,1 0 0,-1 1 0,0-1 0,-4 2-1,-3 1 17,0 0 0,-1 1 0,2 0 0,-1 1-1,-18 11 1,-41 36 243,65-48-243,0 1 1,1 0-1,-1 0 0,1 0 0,0 0 1,0 1-1,0 0 0,1-1 1,0 1-1,-4 11 0,7-16-24,-1 0 0,1 0-1,0 1 1,0-1 0,-1 0 0,1 0-1,0 0 1,0 1 0,0-1 0,1 0 0,-1 0-1,0 0 1,0 0 0,1 1 0,-1-1-1,0 0 1,1 0 0,0 0 0,-1 0-1,1 0 1,-1 0 0,1 0 0,0 0 0,0 0-1,-1 0 1,1-1 0,0 1 0,0 0-1,0 0 1,0-1 0,0 1 0,0-1-1,0 1 1,0-1 0,0 1 0,1-1 0,0 1-1,51 6 96,-42-6-127,52 0-1168,-48-3 909,-1 2 1,1 0 0,0 0-1,0 2 1,-1 0 0,1 0-1,-1 2 1,0-1 0,1 2 0,16 7-1,-30-10 286,1-1-1,0 0 1,0 1 0,-1-1-1,1 1 1,-1 0-1,0-1 1,1 1 0,-1 0-1,0 0 1,0 0-1,0 0 1,0 0 0,-1 0-1,1 0 1,0 0-1,-1 0 1,1 1-1,-1-1 1,0 0 0,0 0-1,0 0 1,0 1-1,0-1 1,0 0 0,-1 3-1,-1 1-153,1 0-1,-1 1 1,0-1 0,0-1-1,-1 1 1,0 0-1,-5 8 1,1-5-4698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404"/>
    </inkml:context>
    <inkml:brush xml:id="br0">
      <inkml:brushProperty name="width" value="0.025" units="cm"/>
      <inkml:brushProperty name="height" value="0.025" units="cm"/>
    </inkml:brush>
  </inkml:definitions>
  <inkml:trace contextRef="#ctx0" brushRef="#br0">102 386 10378,'8'-6'2754,"17"-11"-1056,-2-1-1,31-31 0,-46 41-1091,-1 0 0,1 0 0,-2 0 0,1-1 0,-1 0 0,-1 0 0,1-1 0,-2 1 0,1-1 0,-1 0 0,3-14 0,-7 23-552,1-1-1,-1 0 0,0 0 1,0 1-1,0-1 1,1 0-1,-2 0 0,1 1 1,0-1-1,0 0 1,-1 0-1,1 1 0,0-1 1,-1 0-1,0 1 1,1-1-1,-1 0 1,0 1-1,0-1 0,0 1 1,0 0-1,0-1 1,0 1-1,-1 0 0,1-1 1,0 1-1,-1 0 1,1 0-1,-1 0 0,1 0 1,-1 0-1,1 1 1,-1-1-1,1 0 0,-1 1 1,0-1-1,0 1 1,1 0-1,-1-1 1,0 1-1,1 0 0,-1 0 1,0 0-1,-3 1 1,-5-1-58,0 1 0,0 1 0,0-1 0,0 2 0,0-1 0,-16 8 0,12-4 22,0 2 0,1-1 0,0 2 0,0 0 0,-15 13 0,23-17-4,0-1 0,0 2 0,0-1 0,0 0 0,1 1 0,0 0 0,0 0 0,0 0 0,1 0 0,0 1 0,0-1 0,1 1 0,-3 11 0,5-17-14,0 0-1,0 0 1,0 0 0,0-1-1,0 1 1,0 0 0,0 0-1,0 0 1,0-1 0,0 1-1,0 0 1,1 0 0,-1-1-1,0 1 1,1 0 0,-1 0 0,0-1-1,1 1 1,-1 0 0,1-1-1,-1 1 1,1-1 0,-1 1-1,1 0 1,0-1 0,-1 1-1,1-1 1,0 0 0,-1 1-1,1-1 1,0 1 0,1-1-1,1 1 10,0 0 0,1-1 0,-1 1 0,1-1 0,-1 0 0,0 0 0,1 0 0,4-1 0,6-2 47,0 0 0,0 0 0,15-7 0,3-5-17,0-1 1,-1-1 0,-1-2 0,35-28-1,-45 32 88,-1-2-1,0-1 1,-1 0-1,-1-2 0,-1 0 1,22-36-1,-29 34-91,-17 24-274,-24 33 27,20-18 253,2 1 0,0 0 0,1 1 0,1 0 0,0 0 1,2 0-1,0 1 0,1 0 0,-3 34 0,7-52-8,1 0 0,0 1-1,0-1 1,0 0 0,0 1 0,0-1 0,0 0 0,1 0 0,-1 1-1,1-1 1,0 0 0,-1 0 0,1 0 0,0 0 0,0 0-1,1 0 1,-1 0 0,0 0 0,0 0 0,1 0 0,-1-1-1,1 1 1,0-1 0,0 1 0,-1-1 0,1 1 0,0-1 0,0 0-1,0 0 1,0 0 0,0 0 0,0 0 0,1-1 0,-1 1-1,0-1 1,0 1 0,1-1 0,-1 0 0,0 0 0,0 0-1,1 0 1,-1 0 0,0 0 0,3-1 0,7-1 112,0 0 0,-1 0 0,1-2-1,-1 1 1,0-1 0,0-1 0,16-8 0,-6 0-110,0 0 1,-1-2-1,25-22 1,-39 31-31,0 1 0,-1-1 0,1 0 0,-1 0 0,0-1 1,-1 1-1,0-1 0,0 0 0,0-1 0,-1 1 0,0 0 1,-1-1-1,1 0 0,1-9 0,-4 16-11,0 1 1,0-1-1,0 1 1,0-1-1,0 1 0,0-1 1,0 1-1,0-1 0,0 1 1,0-1-1,0 1 1,0-1-1,-1 1 0,1-1 1,0 1-1,0 0 1,0-1-1,-1 1 0,1-1 1,0 1-1,-1-1 0,1 1 1,0 0-1,-1-1 1,1 1-1,0 0 0,-1-1 1,1 1-1,-1 0 1,1 0-1,0-1 0,-1 1 1,1 0-1,-1 0 0,-20 3-138,-19 20 21,31-15 165,0 1 0,0 0 1,1 1-1,1 0 0,-1 0 1,1 1-1,1 0 0,0 0 0,1 0 1,0 1-1,1 0 0,0 0 1,-3 16-1,7-26-37,-1 0 0,1-1 0,0 1 0,0 0 0,0-1 0,0 1 1,1-1-1,-1 1 0,0 0 0,1-1 0,-1 1 0,1-1 0,-1 1 0,1-1 0,0 1 0,-1-1 0,1 1 0,0-1 0,0 0 0,0 1 0,0-1 0,0 0 1,1 0-1,-1 0 0,0 0 0,0 0 0,3 1 0,0 0 16,0 0 0,0-1 0,1 0 0,-1 0 0,0 0 0,1-1 0,-1 1 0,0-1 0,1 0 0,5-1 0,4 0-291,0-1 0,0-1 1,-1 0-1,1-1 0,-1-1 0,13-5 0,-16 4-1346,0 0 1,0-1-1,0 0 0,-1-1 0,11-10 1,7-14-7568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5.731"/>
    </inkml:context>
    <inkml:brush xml:id="br0">
      <inkml:brushProperty name="width" value="0.025" units="cm"/>
      <inkml:brushProperty name="height" value="0.025" units="cm"/>
    </inkml:brush>
  </inkml:definitions>
  <inkml:trace contextRef="#ctx0" brushRef="#br0">263 155 16335,'9'-8'3284,"-4"3"-2739,39-43 3395,-42 45-3684,0 1 0,0-1 0,0-1-1,0 1 1,-1 0 0,1 0 0,-1-1 0,0 1 0,0-1 0,0 1 0,0-1 0,-1 1-1,1-1 1,-1 0 0,0 1 0,0-1 0,-1-6 0,0 8-202,0 1 0,0-1 1,0 0-1,0 1 0,-1-1 0,1 0 1,0 1-1,-1 0 0,1-1 0,-1 1 1,1 0-1,-1 0 0,0 0 0,0 0 1,1 0-1,-1 0 0,0 0 0,0 1 1,0-1-1,0 1 0,0-1 0,0 1 1,0 0-1,0-1 0,0 1 1,-3 1-1,-4-2-55,0 2-1,1-1 1,-1 1 0,1 0-1,-12 4 1,10-1-3,-1 0 0,1 1 0,0 0-1,0 1 1,0 0 0,1 1 0,0 0-1,0 0 1,-7 9 0,11-11 1,0-1 0,1 1 0,0 0 0,0 0 0,0 1 0,1-1 0,0 1 0,0-1 0,0 1 0,0 0 0,1 0 0,0 0 0,1 1 0,-1-1 0,1 0 0,0 1 0,1 8 0,0-13 3,1 0-1,0-1 1,-1 1-1,1-1 1,0 1-1,0-1 1,0 1-1,0-1 1,0 1-1,1-1 1,-1 0-1,0 0 1,1 1-1,-1-1 1,1 0-1,-1 0 0,1-1 1,-1 1-1,1 0 1,0 0-1,-1-1 1,1 1-1,0-1 1,0 1-1,-1-1 1,1 0-1,0 0 1,0 0-1,-1 0 1,5 0-1,5 0 36,0 0 0,1-1-1,18-4 1,-18 1-16,0 0 0,1-1 0,-1 0 0,-1-1 0,15-9 0,-17 9-30,0 0-1,1 1 0,0 0 1,0 1-1,0 0 1,1 0-1,20-3 0,-31 7-6,1 0 0,-1 0 0,1 0 1,0 0-1,-1 0 0,1 0 0,-1 0 0,1 1 0,-1-1 0,1 0 0,-1 0 0,1 1 0,-1-1 0,0 0 0,1 1 0,-1-1 0,1 0 0,-1 1 1,0-1-1,1 1 0,-1-1 0,0 1 0,1-1 0,-1 0 0,0 1 0,0-1 0,1 1 0,-1 0 0,0-1 0,0 1 0,0-1 0,0 1 0,0-1 0,0 2 1,1 23-267,-1-18 256,1 58 122,1-19-150,-3 1 1,-1-1-1,-12 65 1,12-99 168,0 0 0,-2-1 1,1 1-1,-2-1 0,1 0 0,-1 0 0,-1-1 1,0 1-1,-1-1 0,0-1 0,0 1 0,-1-1 1,0 0-1,0-1 0,-1 0 0,0 0 1,-1-1-1,-14 8 0,19-12-42,0 0 0,0-1 0,0 1 0,0-1-1,0-1 1,-1 1 0,1-1 0,-1 0 0,1 0 0,-1 0 0,0-1 0,1 0 0,-1 0 0,1 0 0,-1-1-1,0 0 1,1 0 0,-9-3 0,7 1-51,1 0 0,0-1 0,0 0 0,0 0 0,0 0-1,1-1 1,0 0 0,0 0 0,0 0 0,0-1 0,1 1 0,0-1 0,-4-7 0,1 0-59,0 0 0,1-1 0,1 0 1,0 0-1,1-1 0,0 1 1,1-1-1,1 0 0,0 0 0,1 0 1,1 0-1,0 0 0,3-19 1,0 25-226,-1 1 0,1 0-1,0 0 1,1 0 0,0 0 0,0 0 0,1 1 0,0 0 0,0 0 0,12-12 0,5-2-3559,43-32 1,-38 32-699,14-13-6897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6.090"/>
    </inkml:context>
    <inkml:brush xml:id="br0">
      <inkml:brushProperty name="width" value="0.025" units="cm"/>
      <inkml:brushProperty name="height" value="0.025" units="cm"/>
    </inkml:brush>
  </inkml:definitions>
  <inkml:trace contextRef="#ctx0" brushRef="#br0">0 113 15631,'0'0'11659,"77"-22"-9930,1 13-704,18-4-736,14 0-193,6 1-32,0-2-449,-7 0-3266,-1-1-6310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2.801"/>
    </inkml:context>
    <inkml:brush xml:id="br0">
      <inkml:brushProperty name="width" value="0.025" units="cm"/>
      <inkml:brushProperty name="height" value="0.025" units="cm"/>
    </inkml:brush>
  </inkml:definitions>
  <inkml:trace contextRef="#ctx0" brushRef="#br0">0 472 16271,'0'0'7842,"11"8"-7479,-11-8-361,6 4 39,0 0 0,0 0 0,0 1 0,-1 0 0,1 0 0,-1 1 0,-1-1 0,1 1 1,-1 0-1,0 0 0,0 1 0,-1-1 0,4 10 0,11 44 60,-2 1 1,12 105-1,3 16 4303,-31-180-4345,1 0 0,-1 1-1,1-1 1,0 0 0,0 0-1,0 1 1,0-1 0,0 0-1,0 0 1,1 0 0,-1 0-1,3 2 1,-3-3-11,0-1-1,-1 1 1,1 0-1,0-1 1,0 1 0,0-1-1,0 0 1,0 1 0,0-1-1,0 0 1,0 0 0,0 1-1,0-1 1,0 0 0,0 0-1,0 0 1,0 0 0,0 0-1,0 0 1,2-1-1,-1 0 13,1 0-1,-1 0 0,0 0 0,0-1 0,0 1 0,0-1 1,0 0-1,0 1 0,0-1 0,0 0 0,0 0 0,-1 0 1,1 0-1,-1 0 0,0-1 0,1 1 0,-1 0 0,0-1 1,0 1-1,0-5 0,0 4-59,0 0 0,0 0 0,0 0 0,0 0 0,-1 0 0,0 0 0,1-1 0,-1 1 0,-1 0 0,1 0 0,0-1 0,-1 1 0,1 0 0,-1 0 0,0 0 0,0 0 0,0 0 0,-1 0 0,1 0 0,-1 0 0,-1-2 0,2 4 0,1 0 0,-1 1 0,1-1 0,0 1 0,0-1 0,-1 0 0,1 1 0,0-1 0,0 0 0,0 1 0,0-1 0,-1 0 0,1 1 0,0-1 0,0 0 0,0 0 0,1 1 0,-1-1 0,0 0 0,0 1 0,0-1 0,0 0 0,1 1 0,-1-1 0,0 0 0,1 1 0,-1-1 0,0 1 0,1-1 0,-1 1 0,2-2 0,18-21 0,-9 12 0,1-7 0,-1-1 0,0 0 0,-1-1 0,-1 0 0,9-32 0,21-111 0,-17 65 0,-11 53 0,-6 17 0,2 1 0,1 0 0,1 0 0,1 1 0,22-41 0,-29 63 0,-1-1 0,1 0 0,-1 0 0,0-1 0,-1 1 0,1 0 0,-1-1 0,0 1 0,0-1 0,-1 1 0,1-1 0,-1 0 0,-1-6 0,1-2 0,34 13 0,92 0 0,-56 2 0,1-4 0,137-21 0,-59-10 0,151-30 0,-234 54 0,0 3 0,107 1 0,-167 6 0,1 1 0,0 0 0,0 0 0,0 0 0,-1 1 0,1 0 0,-1 0 0,1 0 0,-1 1 0,7 4 0,-11-5 0,1 0 0,0 0 0,0 0 0,-1 0 0,0 1 0,1-1 0,-1 1 0,0 0 0,0 0 0,0 0 0,-1 0 0,1 0 0,-1 0 0,1 0 0,-1 0 0,0 0 0,0 1 0,-1-1 0,1 0 0,-1 1 0,1-1 0,-1 4 0,-1 13 25,-1-1 1,-1 0-1,-9 31 0,7-31-151,1 0-1,1 0 0,-2 33 0,6-47-2171,2-4-3593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3.397"/>
    </inkml:context>
    <inkml:brush xml:id="br0">
      <inkml:brushProperty name="width" value="0.025" units="cm"/>
      <inkml:brushProperty name="height" value="0.025" units="cm"/>
    </inkml:brush>
  </inkml:definitions>
  <inkml:trace contextRef="#ctx0" brushRef="#br0">6 33 19058,'-1'-1'260,"1"1"-1,-1-1 1,1 0-1,-1 0 1,1 1-1,-1-1 1,1 0 0,0 0-1,-1 0 1,1 1-1,0-1 1,0 0 0,-1 0-1,1 0 1,0 0-1,0 0 1,0 1-1,0-1 1,0 0 0,0 0-1,0 0 1,0 0-1,1-1 1,0 1-110,0 0 0,-1 0 1,1 0-1,0 1 0,0-1 0,0 0 1,-1 1-1,1-1 0,0 1 0,0-1 1,0 1-1,0-1 0,0 1 0,0 0 1,0-1-1,2 1 0,53-2 514,-43 3 20,-4 0-653,-1 0-1,0 1 1,1-1 0,-1 2-1,0-1 1,0 1-1,0 1 1,0-1 0,8 7-1,-13-9-29,-1 1 1,1-1-1,-1 1 1,0 0-1,0 0 0,0 0 1,0 1-1,0-1 1,0 0-1,0 1 0,-1-1 1,1 1-1,1 3 0,-3-4 11,0 0 0,1-1 0,-1 1 0,0 0-1,0 0 1,0 0 0,0 0 0,0-1 0,-1 1 0,1 0-1,-1 0 1,1 0 0,-1-1 0,1 1 0,-1 0-1,0-1 1,0 1 0,0-1 0,0 1 0,0-1-1,0 1 1,0-1 0,-3 2 0,-6 7 370,-3 6 236,13-15-617,0-1 0,0 1 0,1 0 0,-1-1 0,0 1 0,0 0 0,1-1 0,-1 1 0,1 0 0,-1-1 0,0 1 0,1-1 0,-1 1 0,1-1 0,0 1 0,-1-1 0,1 1 0,-1-1 0,1 0 0,0 1 0,-1-1 0,1 0 0,0 1 0,-1-1 0,1 0 0,0 0 0,-1 1 0,1-1 0,1 0 0,13 5 14,1 1 7,1 0 1,23 14 0,-37-19-23,0 1 0,0-1 0,0 1 0,-1 0 1,1 1-1,0-1 0,-1 0 0,0 1 0,1-1 0,-1 1 0,0 0 1,0 0-1,0-1 0,-1 1 0,1 1 0,-1-1 0,0 0 0,0 0 0,2 6 1,-3-7 13,0 0 0,0-1 0,0 1 0,-1 0 0,1 0 0,0 0 0,-1 0 0,1 0 0,-1-1 0,0 1 0,1 0 0,-1-1 0,0 1 0,0 0 0,0-1 0,0 1 0,0-1 0,-1 1 0,1-1 0,-2 2 0,-1 0 65,-1 0 1,1 0-1,-1 0 1,1 0-1,-1-1 1,0 0-1,-6 2 1,-6 0 150,1 0 1,0-1-1,-29 1 1,34-3-231,-44-1 0,54 0 0,-1 0 0,0 0 0,0 0 0,0-1 0,0 1 0,0 0 0,1-1 0,-1 1 0,0-1 0,0 0 0,1 0 0,-1 0 0,0 0 0,1 0 0,-1 0 0,1 0 0,-1 0 0,1 0 0,0-1 0,0 1 0,-1-1 0,0-1 0,2 2 0,0 1 0,-1 0 0,1-1 0,0 1 0,0 0 0,0-1 0,0 1 0,0 0 0,0-1 0,0 1 0,0 0 0,0 0 0,0-1 0,0 1 0,1 0 0,-1-1 0,0 1 0,0 0 0,0-1 0,0 1 0,0 0 0,1 0 0,-1-1 0,0 1 0,0 0 0,0 0 0,1-1 0,-1 1 0,0 0 0,0 0 0,1 0 0,-1-1 0,0 1 0,1 0 0,-1 0 0,0 0 0,0 0 0,1 0 0,-1 0 0,0 0 0,1-1 0,-1 1 0,0 0 0,1 0 0,18 0 0,-15 0 0,28 0-890,58 0-9799,-37-1-3260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4.537"/>
    </inkml:context>
    <inkml:brush xml:id="br0">
      <inkml:brushProperty name="width" value="0.025" units="cm"/>
      <inkml:brushProperty name="height" value="0.025" units="cm"/>
    </inkml:brush>
  </inkml:definitions>
  <inkml:trace contextRef="#ctx0" brushRef="#br0">71 0 14414,'0'0'9320,"0"4"-8812,0 9-424,1 0 0,1 0 0,0 0 0,1 0 0,0-1 0,1 1 0,0-1 0,1 0 0,1 0 0,0 0 0,12 17 1,22 17 603,13 18 3,-49-60-616,-1 1 0,0 0 0,-1 0 0,1 0 0,-1 0 0,0 0 0,0 0 0,-1 1 0,0-1 0,0 0 0,1 10 0,-2-14 5,-1 1 0,1-1 1,-1 0-1,1 0 0,-1 1 0,1-1 0,-1 0 1,0 0-1,0 0 0,0 0 0,1 0 0,-1 0 1,0 0-1,0 0 0,0 0 0,0 0 0,-1-1 1,1 1-1,0 0 0,0-1 0,0 1 0,-1-1 1,1 1-1,0-1 0,0 0 0,-1 1 0,1-1 1,0 0-1,-1 0 0,1 0 0,0 0 0,-1 0 1,1 0-1,-3-1 0,-50-5 530,-5-11-444,46 13-158,1 0 0,0 0-1,-1 1 1,1 1 0,-18-1 0,30 3-35,1 0 17,-1 0 53,1 0 0,0 0 0,0 0 1,0 0-1,-1-1 0,1 1 0,0 0 0,0 0 0,-1-1 0,1 1 0,0 0 0,-1-1 0,1 1 0,0 0 0,-1-1 1,1 1-1,-1-1 0,1 1 0,-1-1 0,1 0 0,-1 1 0,1-1 0,-1 0 0,1 1 0,-1-1 0,1 0 1,-1 0-38,0 0 0,0 1 1,0-1-1,0 1 0,-1-1 1,1 1-1,0-1 0,0 0 1,0 1-1,-1-1 0,1 1 1,0-1-1,0 1 1,-1-1-1,1 1 0,-1-1 1,1 1-1,0 0 0,-1-1 1,1 1-1,-1-1 0,1 1 1,-1 0-1,1-1 0,-1 1 1,1 0-1,-1 0 0,1 0 1,-1-1-1,1 1 1,-1 0-1,0 0 0,1 0 1,-1 0-1,1 0 0,-1 0 1,0 0-1,1 0 0,-1 0 1,1 0-1,-2 0 0,2 0 133,10-22-14979,-3 9-1859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5.438"/>
    </inkml:context>
    <inkml:brush xml:id="br0">
      <inkml:brushProperty name="width" value="0.025" units="cm"/>
      <inkml:brushProperty name="height" value="0.025" units="cm"/>
    </inkml:brush>
  </inkml:definitions>
  <inkml:trace contextRef="#ctx0" brushRef="#br0">1 403 13933,'0'0'17072,"11"-9"-16073,49-42-847,-3-2 1,-1-3 0,-4-2-1,66-93 1,-103 127-153,-29 76 0,-23 28 0,14-32 0,2 1 0,-27 90 0,47-134 5,0-1-1,0 1 1,0 0 0,1-1-1,0 1 1,0-1 0,0 1-1,0 0 1,2 8 0,-1-12-13,-1 1 0,1-1 0,0 1-1,0-1 1,0 1 0,0-1 0,0 0 0,0 1 0,0-1 0,1 0 0,-1 0 0,0 0 0,1 0 0,-1 0 0,1 0 0,-1-1 0,1 1 0,-1 0 0,1-1 0,-1 1 0,1-1 0,0 0-1,-1 1 1,1-1 0,0 0 0,-1 0 0,1 0 0,2 0 0,32-2-3012,-33 1 2280,-1 0 1,1 1 0,0-1 0,-1-1 0,1 1-1,-1 0 1,1 0 0,-1-1 0,0 0 0,4-2-1,12-15-8004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5.802"/>
    </inkml:context>
    <inkml:brush xml:id="br0">
      <inkml:brushProperty name="width" value="0.025" units="cm"/>
      <inkml:brushProperty name="height" value="0.025" units="cm"/>
    </inkml:brush>
  </inkml:definitions>
  <inkml:trace contextRef="#ctx0" brushRef="#br0">0 66 19506,'0'0'10731,"11"-1"-10283,36-6-202,0-3-1,90-31 1,-134 40-241,0-1 1,1 2 0,-1-1-1,0 0 1,1 1 0,-1-1-1,1 1 1,5 0 0,-8 0-4,-1 0 1,1 1 0,0-1 0,0 0 0,0 0-1,0 1 1,0-1 0,0 1 0,-1-1-1,1 0 1,0 1 0,0 0 0,0-1 0,-1 1-1,1-1 1,0 1 0,-1 0 0,1 0-1,-1-1 1,1 1 0,0 1 0,0 3 23,0 0 1,0-1 0,-1 1 0,0 0-1,0-1 1,0 1 0,0 0-1,-1 0 1,0-1 0,0 1-1,-3 8 1,-11 36 159,-3 0 0,-29 56 1,22-52-10,-24 75 0,49-127-177,-8 36 44,7-36-48,1-1 0,0 1 0,0-1 0,0 1 0,0-1 0,-1 1 0,1-1 0,0 1 0,0-1 0,0 1 0,0-1 0,0 1 0,0-1 0,0 1 0,0-1 0,0 1 0,1-1 0,-1 1 0,0-1 0,0 1 0,0-1 0,1 1 0,-1-1 0,0 1 0,0-1 0,1 1 0,-1-1 0,0 0 0,1 1 0,-1-1 0,1 0 0,-1 1 0,0-1 0,1 0 0,-1 1 0,1-1 0,-1 0 0,1 0 0,-1 0 0,1 1 0,-1-1 0,1 0 0,-1 0 0,1 0 0,-1 0 0,1 0 0,-1 0 0,1 0 0,-1 0 0,1 0 0,0 0 0,-1 0 0,1 0 0,0-1 0,0 1-158,0-1 0,-1 0-1,1 1 1,0-1 0,0 0 0,-1 1 0,1-1 0,-1 0-1,1 0 1,-1 0 0,1 0 0,-1 1 0,1-1 0,-1 0 0,1 0-1,-1 0 1,0 0 0,0 0 0,0 0 0,0 0 0,1 0-1,-1 0 1,-1-1 0,1-28-5565,-1 25 4215,-3-29-7712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134"/>
    </inkml:context>
    <inkml:brush xml:id="br0">
      <inkml:brushProperty name="width" value="0.025" units="cm"/>
      <inkml:brushProperty name="height" value="0.025" units="cm"/>
    </inkml:brush>
  </inkml:definitions>
  <inkml:trace contextRef="#ctx0" brushRef="#br0">1 46 16816,'0'0'12716,"68"13"-10634,-11-13-929,10-5-1153,3-4 0,-2-1 0,-9 0 0,-11 3-1025,-14-1-4484,-9-2-6791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462"/>
    </inkml:context>
    <inkml:brush xml:id="br0">
      <inkml:brushProperty name="width" value="0.025" units="cm"/>
      <inkml:brushProperty name="height" value="0.025" units="cm"/>
    </inkml:brush>
  </inkml:definitions>
  <inkml:trace contextRef="#ctx0" brushRef="#br0">0 1 19731,'0'0'4324,"72"37"-1345,-10-27-1090,15-2-287,10-2-481,1-2-705,-4 1-320,-13 0-352,-11 5-1570,-22 0-2113,-15 1-2243,-22-2-2819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794"/>
    </inkml:context>
    <inkml:brush xml:id="br0">
      <inkml:brushProperty name="width" value="0.025" units="cm"/>
      <inkml:brushProperty name="height" value="0.025" units="cm"/>
    </inkml:brush>
  </inkml:definitions>
  <inkml:trace contextRef="#ctx0" brushRef="#br0">0 0 12524,'0'0'9385,"76"22"-6054,-14-19-160,15-3-1474,4 0-896,-2 0-641,-3 0-192,-11 0-2562,-15 0-5446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764"/>
    </inkml:context>
    <inkml:brush xml:id="br0">
      <inkml:brushProperty name="width" value="0.025" units="cm"/>
      <inkml:brushProperty name="height" value="0.025" units="cm"/>
    </inkml:brush>
  </inkml:definitions>
  <inkml:trace contextRef="#ctx0" brushRef="#br0">158 12 20499,'0'0'10159,"-8"-3"-9406,1 1-682,0 0-1,-1 0 1,1 1 0,0 0 0,-1 1-1,1 0 1,0 0 0,-1 0 0,-11 3-1,16-2-71,-1-1 0,1 1 0,0 0 0,0 0-1,0 0 1,0 0 0,0 1 0,0-1 0,1 1-1,-1 0 1,0 0 0,1 0 0,-1 0 0,1 0-1,0 0 1,0 1 0,-1-1 0,2 1 0,-1 0-1,0-1 1,0 1 0,1 0 0,0 0 0,0 0-1,-1 0 1,2 0 0,-1 0 0,-1 7 0,2-8-40,0 1-1,0 0 1,1 0 0,-1-1 0,1 1 0,-1 0 0,1-1 0,0 1 0,0-1-1,0 1 1,0-1 0,1 0 0,-1 1 0,0-1 0,1 0 0,0 0 0,0 0-1,-1 0 1,1 0 0,0 0 0,0 0 0,1-1 0,-1 1 0,0-1 0,1 0 0,-1 1-1,1-1 1,-1 0 0,1-1 0,-1 1 0,6 1 0,12 3-441,0-1 0,0-1 1,28 1-1,-14-1-744,-23-1 974,0 0 0,-1 0-1,1 1 1,-1 0 0,20 9-1,-28-11 267,-1 0-1,0 0 0,1-1 0,-1 1 1,0 0-1,1 0 0,-1 1 0,0-1 0,0 0 1,0 0-1,0 0 0,0 1 0,0-1 1,0 1-1,0-1 0,-1 1 0,1-1 0,-1 1 1,2 2-1,-3-2 48,1 0 0,0 0 1,-1 0-1,1 0 0,-1 0 1,1 0-1,-1 0 0,0 0 0,0-1 1,0 1-1,0 0 0,0 0 1,-1-1-1,1 1 0,0-1 0,-1 1 1,1-1-1,-1 1 0,0-1 1,-1 1-1,-13 11-6,0-2 0,-1 0 0,0-1 0,-1-1 0,0 0 0,0-1 0,-1-1 0,0-1 0,-31 6 0,22-12-3739,10-7-3603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3.893"/>
    </inkml:context>
    <inkml:brush xml:id="br0">
      <inkml:brushProperty name="width" value="0.025" units="cm"/>
      <inkml:brushProperty name="height" value="0.025" units="cm"/>
    </inkml:brush>
  </inkml:definitions>
  <inkml:trace contextRef="#ctx0" brushRef="#br0">39 1 15951,'0'0'5125,"4"14"-3449,-1-1-1307,1-1 0,-2 1 0,0 0 0,0-1 0,-2 1 0,1 0 0,-2 0 0,-1 18 0,-43 298 1452,37-241-1845,7 155-1,2-229-131,1-1 0,0 1 0,7 22 0,-9-33-67,1 0 0,0-1 0,0 1 0,0 0 0,0 0 1,1-1-1,-1 1 0,1-1 0,0 1 0,0-1 0,-1 0 1,1 0-1,1 0 0,-1 0 0,0 0 0,0 0 1,1 0-1,-1-1 0,1 1 0,0-1 0,-1 0 0,6 2 1,-7-3-5,0 0-1,1 1 1,-1-1 0,0 0 0,0 0 0,0 0 0,0 0 0,1-1 0,-1 1 0,0 0 0,0 0 0,0-1 0,0 1 0,0 0 0,0-1 0,2 0 0,18-22-6126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4.234"/>
    </inkml:context>
    <inkml:brush xml:id="br0">
      <inkml:brushProperty name="width" value="0.025" units="cm"/>
      <inkml:brushProperty name="height" value="0.025" units="cm"/>
    </inkml:brush>
  </inkml:definitions>
  <inkml:trace contextRef="#ctx0" brushRef="#br0">0 1 18642,'0'0'8328,"65"6"-7047,-26 0-128,10-2-449,5-2-383,4 0-353,1-2-1153,-1 0-3075,-4-11-2499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4.718"/>
    </inkml:context>
    <inkml:brush xml:id="br0">
      <inkml:brushProperty name="width" value="0.025" units="cm"/>
      <inkml:brushProperty name="height" value="0.025" units="cm"/>
    </inkml:brush>
  </inkml:definitions>
  <inkml:trace contextRef="#ctx0" brushRef="#br0">0 0 20692,'0'0'1409,"26"55"-32,-10-8 513,1 7-449,-2 12-352,-5 11-192,-1 6-737,-5 0-64,-1-1-1921,1-7-3716,0-13-6919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9.952"/>
    </inkml:context>
    <inkml:brush xml:id="br0">
      <inkml:brushProperty name="width" value="0.025" units="cm"/>
      <inkml:brushProperty name="height" value="0.025" units="cm"/>
    </inkml:brush>
  </inkml:definitions>
  <inkml:trace contextRef="#ctx0" brushRef="#br0">1 1 19346,'0'0'3588,"24"56"-3268,0-20-256,8 5-32,1-2-224,6-6-1378,-1-8-544,-5-6-1601,-10-6-1090,-10-7 705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296"/>
    </inkml:context>
    <inkml:brush xml:id="br0">
      <inkml:brushProperty name="width" value="0.025" units="cm"/>
      <inkml:brushProperty name="height" value="0.025" units="cm"/>
    </inkml:brush>
  </inkml:definitions>
  <inkml:trace contextRef="#ctx0" brushRef="#br0">1 168 11371,'0'0'10121,"33"-57"-9672,0 46-193,3 1-224,3-4-160,-3 0-769,0-2-769,-3 0-383,-12 0-418,-9 7-416,-12 5-2305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655"/>
    </inkml:context>
    <inkml:brush xml:id="br0">
      <inkml:brushProperty name="width" value="0.025" units="cm"/>
      <inkml:brushProperty name="height" value="0.025" units="cm"/>
    </inkml:brush>
  </inkml:definitions>
  <inkml:trace contextRef="#ctx0" brushRef="#br0">102 281 14478,'0'0'1014,"1"-8"166,0-1-789,0-1 0,1 1 1,0 0-1,1 0 0,0 0 0,0 0 1,1 1-1,9-16 0,50-65-1113,-11 19-3070,-45 53 2365,-20 19 588,-21 21 937,2 14 1296,2 1-1,2 1 0,1 1 1,3 2-1,-37 82 0,54-99-1568,19-34-1132,23-34-985,3-17-4989,-24 33-300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983"/>
    </inkml:context>
    <inkml:brush xml:id="br0">
      <inkml:brushProperty name="width" value="0.025" units="cm"/>
      <inkml:brushProperty name="height" value="0.025" units="cm"/>
    </inkml:brush>
  </inkml:definitions>
  <inkml:trace contextRef="#ctx0" brushRef="#br0">96 4 7976,'0'0'896,"-9"0"669,7 0-1293,-42-3 1162,42 3-1279,0 0 1,0 0-1,0 0 1,1 0 0,-1 0-1,0 0 1,0 1-1,0-1 1,1 0-1,-1 1 1,0 0 0,1-1-1,-1 1 1,0 0-1,1 0 1,-1 0-1,1 0 1,-1 0 0,1 0-1,0 0 1,-1 0-1,1 1 1,-2 1-1,3-2-76,0 0 0,0 0-1,0 0 1,0 0 0,0 0 0,1-1-1,-1 1 1,0 0 0,0 0-1,1 0 1,-1 0 0,0 0 0,1-1-1,-1 1 1,1 0 0,-1 0-1,1-1 1,-1 1 0,1 0 0,0-1-1,-1 1 1,1-1 0,0 1-1,-1-1 1,1 1 0,0-1 0,0 1-1,-1-1 1,1 1 0,0-1-1,0 0 1,0 0 0,0 1 0,0-1-1,0 0 1,-1 0 0,1 0-1,0 0 1,1 0 0,45 3 571,-40-3-450,84-1 280,16-1-2434,-39 10-5215,-50-4 3592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1.346"/>
    </inkml:context>
    <inkml:brush xml:id="br0">
      <inkml:brushProperty name="width" value="0.025" units="cm"/>
      <inkml:brushProperty name="height" value="0.025" units="cm"/>
    </inkml:brush>
  </inkml:definitions>
  <inkml:trace contextRef="#ctx0" brushRef="#br0">794 255 13389,'-9'-8'1580,"0"0"-1258,-1 0-1,0 0 1,0 1 0,0 0 0,-1 1-1,0 1 1,0-1 0,0 2 0,-1-1-1,-12-2 1,5 5-307,0 2 0,-1-1 0,1 2 0,0 1-1,-1 0 1,1 1 0,0 1 0,1 1 0,-1 1 0,1 0 0,0 2-1,0 0 1,1 1 0,0 0 0,1 1 0,-30 25 0,16-10 129,1 2 0,1 1-1,1 1 1,2 1 0,1 2 0,1 0 0,-26 51 0,36-57 71,1-1-1,1 2 0,1 0 0,2 0 1,1 1-1,0-1 0,3 2 1,-3 32-1,7-51-192,-1 1 0,1-1 1,1 1-1,0 0 0,1-1 0,0 1 0,0-1 0,1 0 0,0 0 0,1 0 1,0 0-1,1 0 0,0-1 0,0 0 0,1 0 0,0 0 0,1-1 1,0 0-1,0 0 0,1-1 0,0 0 0,0 0 0,1-1 0,14 9 1,-5-7-27,0-1 0,0 0 1,1-2-1,-1 0 0,1-1 1,0-1-1,0-1 1,1-1-1,-1 0 0,0-1 1,0-2-1,20-2 0,10-5-53,-1-1-1,0-2 1,70-28-1,-28 3 99,-3-4 0,118-72 0,-150 77 31,-1-3-1,-2-2 0,-1-2 1,63-69-1,-96 90 100,0 0-1,-1-2 0,-1 0 1,-1 0-1,-1-2 0,-2 0 1,12-33-1,-20 47-18,-1 0 0,0 0 0,-1-1-1,0 1 1,-1-1 0,-1 1 0,0-1 0,-2-14 0,1 18-31,-1 0 1,0 1-1,-1 0 0,0-1 1,0 1-1,-1 0 1,0 0-1,0 1 1,-1-1-1,0 1 1,0 0-1,-11-11 0,2 6-84,1 1-1,-1 0 1,-1 2-1,0-1 0,0 2 1,-1 0-1,0 1 1,0 0-1,-1 2 0,0 0 1,0 0-1,-24-2 1,-7 1-54,0 3 0,-1 1 0,-60 6 0,56 1-211,1 2-1,0 2 1,-97 31-1,116-28-785,0 0 0,1 3 0,1 0 0,1 2-1,0 1 1,-51 42 0,45-22-5664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8.829"/>
    </inkml:context>
    <inkml:brush xml:id="br0">
      <inkml:brushProperty name="width" value="0.025" units="cm"/>
      <inkml:brushProperty name="height" value="0.025" units="cm"/>
    </inkml:brush>
  </inkml:definitions>
  <inkml:trace contextRef="#ctx0" brushRef="#br0">0 0 17072,'0'0'5264,"10"5"-4650,5 3-390,-2 0 1,1 2 0,-1 0 0,0 0-1,-1 1 1,0 1 0,-1 0 0,-1 0-1,11 15 1,-12-13-136,0-1-1,-1 2 1,0-1 0,-1 1-1,-1 0 1,0 0-1,-1 1 1,-1-1 0,0 1-1,3 32 1,-7-36 49,0 0 1,0 0 0,-1 0-1,0 0 1,-1 0-1,-1 0 1,0 0 0,0 0-1,-1-1 1,-1 1-1,0-1 1,-1 0 0,0-1-1,0 1 1,-9 10 0,4-8 122,0 0 1,-1-1-1,-14 13 1,-11-3-1125,-4-12-3906,28-12-2385,7-12-6165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9.330"/>
    </inkml:context>
    <inkml:brush xml:id="br0">
      <inkml:brushProperty name="width" value="0.025" units="cm"/>
      <inkml:brushProperty name="height" value="0.025" units="cm"/>
    </inkml:brush>
  </inkml:definitions>
  <inkml:trace contextRef="#ctx0" brushRef="#br0">1 58 11403,'0'0'5055,"1"-8"-2017,8-41 2092,-9 49-5051,0 0-1,0 1 1,0-1-1,0 0 1,0 0-1,0 0 1,1 1 0,-1-1-1,0 0 1,0 0-1,0 0 1,0 0-1,1 1 1,-1-1 0,0 0-1,0 0 1,0 0-1,1 0 1,-1 0-1,0 0 1,0 0 0,0 0-1,1 1 1,-1-1-1,0 0 1,0 0 0,1 0-1,-1 0 1,0 0-1,0 0 1,0 0-1,1 0 1,-1 0 0,0 0-1,0-1 1,1 1-1,-1 0 1,0 0-1,0 0 1,0 0 0,1 0-1,-1 0 1,0 0-1,0 0 1,0-1-1,1 1 1,-1 0 0,0 0-1,0 0 1,0 0-1,0-1 1,0 1-1,1 0 1,-1 0 0,0 0-1,0-1 1,6 22-122,5 118 574,2 8-610,6-52-4964,-14-81 730,-2-8-2072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3:59.610"/>
    </inkml:context>
    <inkml:brush xml:id="br0">
      <inkml:brushProperty name="width" value="0.025" units="cm"/>
      <inkml:brushProperty name="height" value="0.025" units="cm"/>
    </inkml:brush>
  </inkml:definitions>
  <inkml:trace contextRef="#ctx0" brushRef="#br0">1 297 13229,'17'-3'485,"314"-45"-278,26 23-225,-132 12-11,1620-74 702,343 43 1532,-1397 31-2074,196-1 699,-979 12 618,-23-4-861,-28-5-417,-132-1-149,25 4-4516,92-2-2429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278"/>
    </inkml:context>
    <inkml:brush xml:id="br0">
      <inkml:brushProperty name="width" value="0.025" units="cm"/>
      <inkml:brushProperty name="height" value="0.025" units="cm"/>
    </inkml:brush>
  </inkml:definitions>
  <inkml:trace contextRef="#ctx0" brushRef="#br0">0 342 10314,'3'-5'66,"93"-163"3937,-82 138 400,19-57 1,-46 123 498,-6 15-3306,-43 120-1875,51-136 440,3 0 1,0 0-1,3 1 0,-3 45 0,8-79-137,0 0 0,0-1 0,0 1 0,0 0 0,0-1 0,0 1 0,0 0 0,1-1 0,-1 1 0,0 0 0,1-1 0,-1 1 1,1-1-1,0 1 0,0-1 0,-1 1 0,1-1 0,0 1 0,0-1 0,0 0 0,1 0 0,-1 0 0,0 1 0,0-1 0,1 0 0,1 1 0,-1-2 30,1 1 0,-1-1 0,1 0 1,0 1-1,-1-1 0,1 0 0,0-1 1,-1 1-1,1 0 0,-1-1 0,1 1 1,-1-1-1,1 0 0,4-2 0,7-4 150,0-1 0,0 0 0,0-1 1,16-14-1,11-15-197,-1-3 1,-1-1 0,-3-1-1,-2-2 1,-1-2 0,-3-1 0,-1-1-1,28-69 1,-48 76-1263,-90 166-9224,45-69 3796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9.813"/>
    </inkml:context>
    <inkml:brush xml:id="br0">
      <inkml:brushProperty name="width" value="0.025" units="cm"/>
      <inkml:brushProperty name="height" value="0.025" units="cm"/>
    </inkml:brush>
  </inkml:definitions>
  <inkml:trace contextRef="#ctx0" brushRef="#br0">0 108 11339,'0'0'11627,"90"-22"-10186,-34 7 225,11-2-545,-1 3-769,-2 2-288,-7 3-96,-7 4-1537,-14 1-1442,-14 0-2338,-9-2-2723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0.189"/>
    </inkml:context>
    <inkml:brush xml:id="br0">
      <inkml:brushProperty name="width" value="0.025" units="cm"/>
      <inkml:brushProperty name="height" value="0.025" units="cm"/>
    </inkml:brush>
  </inkml:definitions>
  <inkml:trace contextRef="#ctx0" brushRef="#br0">0 22 17104,'0'0'2787,"9"-2"-155,19-2-993,13-2-255,0 1 0,1 2 0,43 2-1,-84 1-1381,1 0 0,-1 0-1,1 0 1,-1 0 0,1 1-1,-1-1 1,1 1 0,-1-1 0,1 1-1,-1 0 1,1-1 0,-1 1-1,0 0 1,1 0 0,1 2-1,-2-2-3,-1-1 0,1 1-1,-1 0 1,0-1 0,1 1-1,-1 0 1,0 0 0,0-1-1,1 1 1,-1 0 0,0 0-1,0-1 1,0 1 0,0 0-1,0 0 1,0 0 0,0-1-1,-1 1 1,1 0 0,0 0-1,0-1 1,-1 2 0,0 1 6,-1 0 0,0 0 0,0 0 0,1-1 0,-2 1 0,1-1 1,0 1-1,0-1 0,-1 0 0,1 0 0,-1 0 0,-5 3 0,-15 8 435,-1-2 0,0-1 0,-30 9 0,60-19-574,72 4-987,-72-3 1089,0 0-1,0 1 0,0-1 0,0 1 1,0 0-1,0 1 0,0 0 0,-1-1 1,1 2-1,6 4 0,-11-7 26,0 0 0,0-1 0,0 1-1,0-1 1,-1 1 0,1 0 0,0 0 0,-1 0-1,1-1 1,0 1 0,-1 0 0,1 0 0,-1 0-1,0 0 1,1 0 0,-1 0 0,0 0 0,1 0-1,-1 0 1,0 0 0,0 0 0,0 0 0,0 0-1,0 0 1,0 0 0,0 0 0,0 0 0,0 0-1,-1 2 1,-1-1 38,1 0 1,-1 0-1,1 1 1,-1-1-1,0-1 0,0 1 1,0 0-1,0 0 0,0-1 1,0 1-1,-4 1 0,-8 4 559,-1 0 0,-28 9 0,41-16-488,-64 12 881,63-11-988,-1-1 1,0 1 0,0-1-1,0-1 1,1 1 0,-1 0 0,0-1-1,0 0 1,1 0 0,-1 0-1,0 0 1,1-1 0,-1 1 0,-5-4-1,2-8-2771,7 4-5107,0 7 5552,0-8-13571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5.430"/>
    </inkml:context>
    <inkml:brush xml:id="br0">
      <inkml:brushProperty name="width" value="0.025" units="cm"/>
      <inkml:brushProperty name="height" value="0.025" units="cm"/>
    </inkml:brush>
  </inkml:definitions>
  <inkml:trace contextRef="#ctx0" brushRef="#br0">1 390 17681,'0'0'4660,"13"-2"-3224,8-5-1105,0-1 0,0-1 0,-1-1 0,0 0 0,-1-2 0,21-15 0,39-37-109,96-100 0,-97 88-20,-78 76-184,0 0 1,0 0-1,0 0 0,0 1 1,0-1-1,0 0 0,0 0 1,0 0-1,0 0 0,0 0 1,0 0-1,0 1 0,0-1 0,1 0 1,-1 0-1,0 0 0,0 0 1,0 0-1,0 0 0,0 0 1,0 0-1,0 1 0,0-1 1,0 0-1,1 0 0,-1 0 1,0 0-1,0 0 0,0 0 1,0 0-1,0 0 0,0 0 1,1 0-1,-1 0 0,0 0 1,0 0-1,0 0 0,0 0 1,0 0-1,0 0 0,1 0 0,-1 0 1,0 0-1,0 0 0,0 0 1,0 0-1,0 0 0,1 0 1,-1 0-1,0 0 0,0 0 1,0 0-1,0 0 0,0 0 1,0-1-1,0 1 0,0 0 1,1 0-1,-1 0 0,0 0 1,0 0-1,0 0 0,0 0 1,0-1-1,0 1 0,0 0 1,0 0-1,0 0 0,-2 17 266,-10 21-241,5-21 36,-5 7 17,2 0 1,0 0-1,2 1 0,0 0 0,2 1 0,1 0 0,-3 47 1,8-72-144,0 1-1,0-1 1,0 0 0,0 0 0,1 0 0,-1 0 0,0 1 0,1-1 0,-1 0 0,0 0-1,1 0 1,0 0 0,-1 0 0,1 0 0,-1 0 0,1 0 0,0 0 0,0 0 0,0 0-1,0-1 1,-1 1 0,1 0 0,0-1 0,0 1 0,0 0 0,2 0 0,-1-1-574,0 1 0,0-1 1,0 1-1,0-1 1,1 0-1,-1 0 1,0 0-1,0 0 0,0 0 1,0 0-1,0-1 1,1 1-1,-1-1 1,3-1-1,19-12-10579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5.803"/>
    </inkml:context>
    <inkml:brush xml:id="br0">
      <inkml:brushProperty name="width" value="0.025" units="cm"/>
      <inkml:brushProperty name="height" value="0.025" units="cm"/>
    </inkml:brush>
  </inkml:definitions>
  <inkml:trace contextRef="#ctx0" brushRef="#br0">198 1 21845,'0'0'3587,"-6"52"-1985,-1-23-738,-4 5-319,4 6-417,1 0-96,4 0-64,2-4-1057,0-5-897,5-6 32,1-7-224,-2-9-480,-4-5-1442</inkml:trace>
  <inkml:trace contextRef="#ctx0" brushRef="#br0" timeOffset="1">1 182 15310,'0'0'10955,"81"-17"-10699,-29 17-160,4 0-1281,3-5-3844,3-7-4708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257"/>
    </inkml:context>
    <inkml:brush xml:id="br0">
      <inkml:brushProperty name="width" value="0.025" units="cm"/>
      <inkml:brushProperty name="height" value="0.025" units="cm"/>
    </inkml:brush>
  </inkml:definitions>
  <inkml:trace contextRef="#ctx0" brushRef="#br0">223 2 13549,'0'0'10548,"-8"-1"-9720,0 1-710,0 0 0,0 0 1,1 1-1,-1 0 0,0 1 0,1 0 0,-15 5 1,18-6 27,0 1-1,1-1 1,-1 1 0,1 0 0,-1 0 0,1 0 0,0 1 0,-1-1 0,1 1-1,0-1 1,1 1 0,-1 0 0,0 0 0,1 1 0,0-1 0,0 0 0,0 1-1,0-1 1,0 1 0,-1 5 0,3-8-132,0 0 0,0 0 0,0 0 0,0 0 0,0 0 0,1 0 0,-1 0 0,0 0 0,0 0 0,1 0 0,-1 0 0,1 0 0,-1 0 0,1 0 0,-1 0 0,1-1 1,0 1-1,-1 0 0,1 0 0,0-1 0,0 1 0,0 0 0,-1-1 0,1 1 0,0-1 0,0 1 0,0-1 0,0 0 0,0 1 0,0-1 0,0 0 0,0 0 0,0 1 0,0-1 0,0 0 0,0 0 0,0 0 0,0 0 0,0 0 0,1-1 0,52 0 156,-46 0-120,2-1-35,1 0-1,0 0 0,-1-1 0,18-8 1,-19 7-124,-1 0 0,1 1 1,0 0-1,0 1 1,1 0-1,13-1 1,-23 5 79,1 1 1,0 0-1,0-1 1,-1 1 0,1-1-1,-1 1 1,0 0-1,0-1 1,0 1-1,0-1 1,0 1-1,-1 2 1,1-3 19,-6 42 249,-2 0 0,-19 60 0,7-25 577,20-79-799,-3 12 213,1-1 0,-1-1 1,-1 1-1,0 0 0,-10 19 0,12-28-189,0 1 0,0-1 0,0 1 0,-1-1-1,1 0 1,0 0 0,-1 0 0,0 0 0,1-1 0,-1 1-1,0-1 1,0 1 0,0-1 0,0 0 0,0 0 0,0 0 0,0-1-1,0 1 1,0-1 0,0 1 0,-1-1 0,1 0 0,0 0 0,0-1-1,-5 0 1,0-1-39,0 0 0,1 0 0,-1-1-1,0 0 1,1-1 0,0 0 0,-1 0-1,2 0 1,-1-1 0,0 0 0,1 0-1,0-1 1,0 1 0,1-1 0,-1-1 0,1 1-1,1-1 1,-1 0 0,1 0 0,0 0-1,1-1 1,0 1 0,0-1 0,1 0-1,-1 0 1,0-13 0,3 18-6,1-1 1,0 0-1,0 1 0,0-1 0,0 0 1,0 1-1,1 0 0,0-1 0,0 1 1,0 0-1,0 0 0,0 0 0,1 0 1,-1 0-1,1 1 0,0-1 1,0 1-1,0-1 0,0 1 0,0 0 1,0 0-1,7-2 0,12-6-170,-1 0-1,38-9 1,-30 10-221,62-27-7160,-53 16-282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601"/>
    </inkml:context>
    <inkml:brush xml:id="br0">
      <inkml:brushProperty name="width" value="0.025" units="cm"/>
      <inkml:brushProperty name="height" value="0.025" units="cm"/>
    </inkml:brush>
  </inkml:definitions>
  <inkml:trace contextRef="#ctx0" brushRef="#br0">0 9 17328,'0'0'8072,"80"-9"-6663,-32 9-1024,3 0-353,5 0-769,-7 0-2850,-6 0-2243,-6 0-7430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944"/>
    </inkml:context>
    <inkml:brush xml:id="br0">
      <inkml:brushProperty name="width" value="0.025" units="cm"/>
      <inkml:brushProperty name="height" value="0.025" units="cm"/>
    </inkml:brush>
  </inkml:definitions>
  <inkml:trace contextRef="#ctx0" brushRef="#br0">274 1 11723,'0'0'8595,"0"12"-6001,0-4-2167,-1-2-219,1 0 1,0 0 0,0 0-1,0 0 1,1 0 0,0 0-1,1 0 1,-1-1 0,1 1-1,0 0 1,0-1 0,4 8-1,9 13 254,8 11-183,-2 2 0,20 52 0,-36-79-328,-1 0-1,-1 1 0,0-1 0,0 1 0,-2 0 0,1-1 1,-1 1-1,-1 0 0,-1 0 0,0 0 0,0 0 0,-5 18 1,2-20 56,-1-1-1,0 1 1,0-1 0,-1 0 0,0 0 0,-1-1 0,0 0 0,0 0 0,-1 0 0,0-1 0,-1-1 0,-11 9 0,-6 3 21,-1-1 0,-1-1 0,-33 14 0,37-20-1207,-1-2-1,-37 11 0,9-8-4729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7.321"/>
    </inkml:context>
    <inkml:brush xml:id="br0">
      <inkml:brushProperty name="width" value="0.025" units="cm"/>
      <inkml:brushProperty name="height" value="0.025" units="cm"/>
    </inkml:brush>
  </inkml:definitions>
  <inkml:trace contextRef="#ctx0" brushRef="#br0">368 1 12300,'-11'1'2327,"-5"2"-1765,0 1 0,1 0 0,-1 1 0,1 1-1,1 0 1,-1 1 0,1 1 0,0 0 0,0 1 0,1 1 0,-14 13 0,10-7-385,1 1 0,1 0 0,1 2 0,0-1 0,2 2 0,0 0 1,1 0-1,1 1 0,1 0 0,1 1 0,1 0 0,1 0 0,0 1 0,2-1 1,1 1-1,1 0 0,1 0 0,0 0 0,2 1 0,1-1 0,7 37 1,-5-48-294,0-1 1,1 1 0,0-1 0,0 0-1,1 0 1,1 0 0,0-1 0,0 0-1,1-1 1,1 1 0,-1-2 0,1 1 0,1-1-1,0 0 1,0-1 0,0 0 0,17 7-1,-3-2-994,0-2 0,1 0 0,0-2 0,1-1 0,0-1 0,0-1 0,33 2 0,50-4-5226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7.698"/>
    </inkml:context>
    <inkml:brush xml:id="br0">
      <inkml:brushProperty name="width" value="0.025" units="cm"/>
      <inkml:brushProperty name="height" value="0.025" units="cm"/>
    </inkml:brush>
  </inkml:definitions>
  <inkml:trace contextRef="#ctx0" brushRef="#br0">1 74 17392,'0'0'3577,"4"-9"-1655,-2 5-1806,0 0 1,1 0-1,-1 1 1,1-1-1,0 1 0,0-1 1,0 1-1,0 0 0,0 0 1,1 0-1,-1 0 1,1 1-1,0 0 0,0-1 1,0 1-1,0 1 0,0-1 1,1 0-1,-1 1 1,0 0-1,1 0 0,-1 1 1,1-1-1,8 1 0,2-2 211,61-2 368,-70 4-670,-1 1 1,1-1-1,0 1 0,0 0 1,0 0-1,0 1 1,-1 0-1,1 0 1,10 5-1,-15-6-11,1 0 0,-1 0 0,1 0 0,-1 0 0,1 0 0,-1 0 0,0 1 0,1-1 0,-1 0 0,0 1 0,0-1 0,0 1 0,0-1 0,-1 1 0,1 0 0,0-1 0,0 1 0,-1 0 0,0-1 0,1 1 0,-1 0 0,1 3 0,-2-2 51,1 0-1,-1 0 0,0 0 1,0 0-1,0 0 1,0-1-1,0 1 1,-1 0-1,1-1 0,-1 1 1,0-1-1,-3 4 1,-6 6 477,0-1 0,-1 0 1,-27 17-1,36-26-422,-21 14 580,-20 15 671,46-26-1325,11-2-51,19-1-59,-27-1 55,10 0-62,61 7-1784,-71-7 1626,1 0 0,-1 1 0,0-1 0,1 1-1,-1 0 1,0 1 0,0-1 0,0 1 0,0 0-1,8 8 1,-12-10 188,0 0-1,0 0 1,1 0 0,-1 1-1,0-1 1,0 0-1,-1 1 1,1-1 0,0 1-1,0-1 1,-1 1-1,1 0 1,-1-1 0,1 1-1,-1 0 1,0-1-1,0 1 1,1 0 0,-1-1-1,0 1 1,-1 0-1,1 2 1,-1-1 97,0 0 0,0 0 0,-1 0 0,1-1 0,-1 1 0,0 0 0,1-1 0,-1 1 0,0-1 0,-1 1-1,-2 2 1,-5 3 510,0 0-1,-1-1 1,1 0-1,-22 10 1,20-12-333,-2 1 1,1-2 0,0 0-1,-1 0 1,0-1 0,0-1 0,0 0-1,-21-1 1,35-1-286,-1 0 0,1 0 0,0 0 0,-1 0-1,1 0 1,0-1 0,0 1 0,-1 0 0,1 0 0,0 0 0,-1 0 0,1 0-1,0-1 1,0 1 0,-1 0 0,1 0 0,0-1 0,0 1 0,-1 0 0,1 0-1,0-1 1,0 1 0,0 0 0,0 0 0,-1-1 0,1 1 0,0 0 0,0-1 0,0 1-1,0 0 1,0-1 0,0 1 0,0 0 0,0-1 0,0 1 0,0 0 0,0-1-1,2-13-6860,7 0-5685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8.309"/>
    </inkml:context>
    <inkml:brush xml:id="br0">
      <inkml:brushProperty name="width" value="0.025" units="cm"/>
      <inkml:brushProperty name="height" value="0.025" units="cm"/>
    </inkml:brush>
  </inkml:definitions>
  <inkml:trace contextRef="#ctx0" brushRef="#br0">1 31 18546,'0'0'6982,"85"5"-5284,-15-5-353,15-8-929,8 2-319,-1 1-610,-4-2-3202,-16 2-3108,-21 1-4772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702"/>
    </inkml:context>
    <inkml:brush xml:id="br0">
      <inkml:brushProperty name="width" value="0.025" units="cm"/>
      <inkml:brushProperty name="height" value="0.025" units="cm"/>
    </inkml:brush>
  </inkml:definitions>
  <inkml:trace contextRef="#ctx0" brushRef="#br0">243 141 19282,'0'0'4052,"3"-10"-683,5-32-1245,-8 40-2065,0 1 0,0-1 0,0 1 0,0-1 0,-1 1-1,1-1 1,-1 1 0,1-1 0,-1 1 0,1-1 0,-1 1 0,0 0-1,0-1 1,1 1 0,-1 0 0,0 0 0,0 0 0,0 0 0,-1 0-1,1 0 1,0 0 0,0 0 0,0 0 0,-1 0 0,1 0 0,-1 1-1,1-1 1,0 1 0,-1-1 0,1 1 0,-1-1 0,1 1 0,-1 0-1,-2 0 1,-4-1 54,0 0-1,0 0 0,0 1 0,-14 2 0,11 1-117,1 0-1,-1 1 0,1 0 1,0 0-1,0 1 0,0 1 1,0 0-1,1 0 0,0 1 0,1 0 1,-1 0-1,1 1 0,1 0 1,-14 18-1,20-25 3,0 0 1,0 0-1,0 0 0,0 0 0,0 1 1,1-1-1,-1 0 0,0 1 0,0-1 1,1 0-1,-1 1 0,1-1 0,0 1 1,-1-1-1,1 1 0,0-1 1,0 1-1,0-1 0,0 1 0,0-1 1,0 4-1,1-4 2,0 0 0,0 0 1,0 0-1,-1-1 0,1 1 0,0 0 1,0 0-1,0-1 0,1 1 0,-1 0 0,0-1 1,0 1-1,0-1 0,0 0 0,0 1 1,1-1-1,-1 0 0,0 0 0,0 0 1,3 1-1,9-1 25,1-1 0,-1 0 1,22-4-1,-33 4-18,93-19 56,-59 10-239,-1 3 0,2 1 0,50-3 0,-117-24 2141,19 18-1952,0 0 0,1-1 0,1 0-1,-9-22 1,18 38-22,0-1 0,0 1 0,-1 0 0,1 0 0,0 0 0,0-1 0,0 1 0,0 0 0,0 0 0,0 0 0,0-1 0,0 1 0,0 0 0,0 0 0,0 0 0,0-1 0,0 1 0,0 0 0,0 0 0,0 0 0,0-1 0,0 1 1,1 0-1,-1 0 0,0 0 0,0-1 0,0 1 0,0 0 0,0 0 0,0 0 0,0 0 0,1 0 0,-1-1 0,0 1 0,0 0 0,0 0 0,0 0 0,1 0 0,-1 0 0,0 0 0,0 0 0,0 0 0,1 0 0,-1-1 0,0 1 0,0 0 0,0 0 0,1 0 0,-1 0 0,0 0 0,1 0 0,17 3-1278,24 13-1984,-39-15 2831,8 3-1117,0 0 1,1-1-1,-1 0 0,15 2 0,13-3-4159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8.687"/>
    </inkml:context>
    <inkml:brush xml:id="br0">
      <inkml:brushProperty name="width" value="0.025" units="cm"/>
      <inkml:brushProperty name="height" value="0.025" units="cm"/>
    </inkml:brush>
  </inkml:definitions>
  <inkml:trace contextRef="#ctx0" brushRef="#br0">1 5 14157,'0'0'7111,"77"27"-5894,-10-27-64,12 0-480,6 0-449,-5-1-192,-4-6-1217,-15-4-2947,-9-2-6630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9.608"/>
    </inkml:context>
    <inkml:brush xml:id="br0">
      <inkml:brushProperty name="width" value="0.025" units="cm"/>
      <inkml:brushProperty name="height" value="0.025" units="cm"/>
    </inkml:brush>
  </inkml:definitions>
  <inkml:trace contextRef="#ctx0" brushRef="#br0">1 340 12620,'0'0'11259,"9"-5"-10437,45-30-630,-3-1 0,0-3 0,-3-2 0,-2-2 1,53-62-1,-93 98-164,-4 5-15,-1 1-1,1-1 1,-1 1 0,0-1 0,0 0 0,1 0 0,-1 1 0,-1-1 0,1 0-1,0 0 1,0 0 0,-1 0 0,1-4 0,-23 24 152,4 3-128,1 1-1,0 1 0,2 0 0,1 2 0,1 0 1,1 0-1,1 1 0,-14 51 0,24-75-108,0 0 0,1 0 0,-1 0 0,1-1 0,-1 1-1,1 0 1,0 0 0,-1 0 0,1 0 0,0 0 0,1 0 0,-1 0 0,0 0 0,0 0-1,1 0 1,-1 0 0,1 0 0,0 0 0,0 0 0,-1-1 0,1 1 0,0 0-1,0 0 1,1-1 0,-1 1 0,0-1 0,2 2 0,0-2-142,-1 0-1,1 0 1,0-1 0,0 1 0,-1-1-1,1 0 1,0 0 0,0 0-1,0 0 1,-1 0 0,1-1 0,0 1-1,-1-1 1,1 0 0,0 0 0,-1 0-1,1 0 1,-1 0 0,4-2-1,31-22-6062,2-10-4779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9.964"/>
    </inkml:context>
    <inkml:brush xml:id="br0">
      <inkml:brushProperty name="width" value="0.025" units="cm"/>
      <inkml:brushProperty name="height" value="0.025" units="cm"/>
    </inkml:brush>
  </inkml:definitions>
  <inkml:trace contextRef="#ctx0" brushRef="#br0">85 0 16752,'0'0'6881,"-7"12"-6123,-7 11-412,1 0 0,-15 43 0,23-53-327,1-1 0,0 1-1,1 0 1,1 0 0,0 0-1,1 0 1,0 0 0,2 25 0,0-36-16,0 0 0,0 1 0,0-1 0,0 0 1,0 0-1,0 0 0,1 0 0,-1 0 0,1 0 1,0 0-1,0-1 0,-1 1 0,1-1 0,0 1 1,0-1-1,1 1 0,-1-1 0,0 0 0,0 0 1,0 0-1,1-1 0,-1 1 0,1 0 0,-1-1 1,0 1-1,1-1 0,-1 0 0,1 0 0,4 0 1,2 0-331,-1 0 1,1-1 0,0 1-1,-1-2 1,1 1 0,0-1-1,11-4 1,12-12-2096,-26 13 1125,1-1-1,-1 0 1,1 0 0,-2 0 0,1 0 0,-1-1 0,0 0 0,7-13 0,-9 16 1435,-1-1 1,0 0-1,-1 1 1,1-1 0,-1 0-1,0 0 1,0 0-1,0-7 1,-4 11 4571,-10 8-2480,4 3-1776,0 0 1,1 1 0,0 0 0,1 0 0,1 1 0,-1 0 0,2 0 0,0 1 0,0-1 0,1 1 0,1 0-1,0 1 1,-2 21 0,5-34-473,0 0 0,0 0 1,0 0-1,0 0 0,0 0 0,0 0 0,0 0 0,0 1 0,0-1 0,0 0 1,1 0-1,-1 0 0,0 0 0,1 0 0,-1 0 0,1 0 0,-1 0 0,1-1 0,0 1 1,-1 0-1,1 0 0,0 0 0,1 1 0,25 3-3231,-2-5-1881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0.415"/>
    </inkml:context>
    <inkml:brush xml:id="br0">
      <inkml:brushProperty name="width" value="0.025" units="cm"/>
      <inkml:brushProperty name="height" value="0.025" units="cm"/>
    </inkml:brush>
  </inkml:definitions>
  <inkml:trace contextRef="#ctx0" brushRef="#br0">11 7 10602,'0'0'8771,"9"-1"-6582,4 0-1790,11-2 750,0 1 0,47 3 1,-65 0-930,1 0 1,0 0 0,0 1 0,-1 0-1,1 0 1,11 6 0,-15-7-185,-1 0 0,0 1 0,0 0-1,1-1 1,-1 1 0,0 0 0,-1 0 0,1 0 0,0 0 0,0 0-1,-1 0 1,1 1 0,-1-1 0,0 1 0,0-1 0,0 1 0,2 4-1,-3-3-30,0-1 0,0 1-1,0 0 1,-1-1 0,1 1-1,-1-1 1,0 1 0,0-1-1,0 0 1,-1 1 0,1-1-1,-1 0 1,1 0 0,-1 1-1,0-1 1,0-1 0,-1 1-1,1 0 1,0-1 0,-1 1-1,-4 3 1,-9 8 51,-1-1 0,-25 15 0,26-18-28,-35 20 74,-15 11 298,65-35-167,13-4-159,16-3 1,-27 1-67,75-6 112,6 0-2571,-27 5-3845,-16 1-2977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0.770"/>
    </inkml:context>
    <inkml:brush xml:id="br0">
      <inkml:brushProperty name="width" value="0.025" units="cm"/>
      <inkml:brushProperty name="height" value="0.025" units="cm"/>
    </inkml:brush>
  </inkml:definitions>
  <inkml:trace contextRef="#ctx0" brushRef="#br0">0 0 18770,'0'0'7078,"23"76"-5860,-23-44-386,0 4-575,0 1-193,-5 2-256,2-3-1987,-2-8-2273,0-10-3651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1.112"/>
    </inkml:context>
    <inkml:brush xml:id="br0">
      <inkml:brushProperty name="width" value="0.025" units="cm"/>
      <inkml:brushProperty name="height" value="0.025" units="cm"/>
    </inkml:brush>
  </inkml:definitions>
  <inkml:trace contextRef="#ctx0" brushRef="#br0">0 61 15310,'0'0'2275,"14"-9"180,43-27 92,-53 34-2265,1 0 0,-1-1-1,0 2 1,0-1 0,1 1 0,-1-1 0,1 1 0,-1 0 0,1 1 0,-1-1 0,10 1 0,-12 0-174,0 1 0,0-1 0,0 1 0,0-1 1,0 1-1,0 0 0,0 0 0,0 0 0,0 0 1,0 0-1,0 0 0,-1 0 0,1 1 0,0-1 0,-1 1 1,1-1-1,-1 1 0,2 3 0,-1-1-47,0 1-1,0-1 1,0 1-1,-1 0 1,0-1-1,0 1 1,0 0-1,-1 0 0,1 0 1,-1 0-1,-1 0 1,1 0-1,0 0 1,-1 0-1,0-1 1,0 1-1,-1 0 1,-3 8-1,-3 4 23,-2 0 0,0-1-1,-1 1 1,0-2 0,-19 20-1,15-19-51,1 2 0,1 0 0,-17 29 0,78-46 1,-17-3-377,38-2-2478,-22 3-2407,-15 1-1560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1.912"/>
    </inkml:context>
    <inkml:brush xml:id="br0">
      <inkml:brushProperty name="width" value="0.025" units="cm"/>
      <inkml:brushProperty name="height" value="0.025" units="cm"/>
    </inkml:brush>
  </inkml:definitions>
  <inkml:trace contextRef="#ctx0" brushRef="#br0">3 0 11627,'0'0'14899,"1"8"-13975,-5 141-129,5-146-788,-1-1-1,1 0 0,-1 1 0,1-1 0,0 0 0,0 0 0,0 1 0,0-1 1,0 0-1,0 0 0,1 0 0,-1 0 0,1 0 0,0-1 0,-1 1 1,1 0-1,0-1 0,0 1 0,0-1 0,0 0 0,0 0 0,0 1 0,0-1 1,0 0-1,1-1 0,-1 1 0,0 0 0,1-1 0,-1 1 0,0-1 1,1 0-1,-1 0 0,1 0 0,-1 0 0,0 0 0,1-1 0,3 0 1,4 0 30,0 0 1,0-1-1,-1-1 1,1 0-1,0 0 1,-1-1 0,17-8-1,-17 6-354,0 0 0,0-1-1,-1 0 1,0 0 0,-1-1 0,9-10-1,-14 15-172,1 0-1,-1 0 1,0 0-1,0-1 0,0 1 1,0-1-1,-1 1 0,1-1 1,-1 0-1,0 0 1,0 1-1,0-1 0,-1 0 1,1 0-1,-1 0 1,0 0-1,0 0 0,0 0 1,-1 0-1,0-4 0,1 7 401,0 1 0,-1-1 0,1 1 0,0-1 0,0 1 0,0-1 0,-1 1 0,1-1 0,0 1 0,-1-1 0,1 1 0,0-1 0,-1 1 0,1-1 0,0 1 0,-1 0 0,1-1 0,-1 1 0,1 0 0,-1-1 0,1 1 0,-1 0 0,1-1-1,-1 1 1,1 0 0,-1 0 0,1 0 0,-1 0 0,0 0 0,1 0 0,-1-1 0,1 1 0,-1 0 0,1 1 0,-1-1 0,0 0 0,1 0 0,-1 0 0,1 0 0,-1 0 0,1 0 0,-1 1 0,1-1 0,-1 0 0,0 1 0,-1 0 159,0 0 0,1 1 1,-1-1-1,0 0 0,1 1 1,-1-1-1,1 1 0,0-1 1,-1 1-1,1 0 0,-1 2 1,-6 17 1621,1 0 1,0 1-1,2-1 1,1 1 0,1 0-1,0 0 1,2 44-1,1-61-1649,1-1 0,-1 1 0,1-1-1,0 1 1,0-1 0,1 0 0,-1 1 0,3 3-1,12 17-3289,-2-10-2966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2.613"/>
    </inkml:context>
    <inkml:brush xml:id="br0">
      <inkml:brushProperty name="width" value="0.025" units="cm"/>
      <inkml:brushProperty name="height" value="0.025" units="cm"/>
    </inkml:brush>
  </inkml:definitions>
  <inkml:trace contextRef="#ctx0" brushRef="#br0">1 230 10602,'0'0'8387,"10"-5"-6551,16-4-1155,-1 1-1,2 1 1,-1 1 0,37-3-1,126-3 585,-108 8-963,492-14 162,459-43-1707,-515-24 1280,-453 79 849,-79 23-1121,11-15-417,1 0 0,-1-1 0,0 1 1,0-1-1,0 0 0,0 0 0,-7 1 0,-9-1-5295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112"/>
    </inkml:context>
    <inkml:brush xml:id="br0">
      <inkml:brushProperty name="width" value="0.025" units="cm"/>
      <inkml:brushProperty name="height" value="0.025" units="cm"/>
    </inkml:brush>
  </inkml:definitions>
  <inkml:trace contextRef="#ctx0" brushRef="#br0">1 283 12748,'0'0'13634,"11"-2"-11739,3-4-1654,1 1-1,-2-2 1,1 0-1,-1 0 1,0-2-1,0 1 1,-1-2-1,17-16 0,96-105-88,-97 100-87,-25 28-122,19-21 179,-14 18-376,-8 10-672,-31 62 226,21-48 315,0 1 0,2-1 0,0 2 0,1-1 0,1 1 0,1 0 1,0 0-1,-2 33 0,7-51 283,0-1 1,0 0 0,0 0-1,0 0 1,0 1 0,0-1-1,1 0 1,-1 0 0,0 0-1,1 0 1,-1 0 0,1 1 0,-1-1-1,1 0 1,-1 0 0,1 0-1,0 0 1,-1 0 0,1-1-1,0 1 1,0 0 0,0 0-1,1 1 1,0-2-180,0 1 0,0 0 1,-1-1-1,1 0 0,0 1 0,0-1 1,0 0-1,0 0 0,0 0 0,0 0 1,-1 0-1,1-1 0,0 1 0,0 0 1,2-2-1,27-11-5138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488"/>
    </inkml:context>
    <inkml:brush xml:id="br0">
      <inkml:brushProperty name="width" value="0.025" units="cm"/>
      <inkml:brushProperty name="height" value="0.025" units="cm"/>
    </inkml:brush>
  </inkml:definitions>
  <inkml:trace contextRef="#ctx0" brushRef="#br0">190 0 17360,'-16'13'1506,"1"-2"-1218,-12 9 1700,-44 41 0,65-56-1654,1 0 0,0 1 1,0 0-1,0 0 0,0 0 0,1 1 1,0-1-1,0 1 0,1 0 1,0 0-1,0 0 0,1 1 0,0-1 1,-3 16-1,6-22-324,-1 0 1,0 1-1,0-1 0,0 0 0,1 0 1,-1 1-1,1-1 0,-1 0 0,1 0 1,-1 0-1,1 0 0,0 0 0,-1 0 1,1 0-1,0 0 0,0 0 1,0 0-1,0 0 0,0 0 0,0 0 1,0-1-1,0 1 0,0 0 0,0-1 1,1 1-1,-1-1 0,0 1 1,0-1-1,0 0 0,1 1 0,1-1 1,46 3 14,-40-4 21,7 1-32,-1-1 0,1-1 0,-1 0 0,1-1 0,-1-1 0,0 0 0,0-2 0,-1 1 0,1-2 0,-1 0 0,-1 0 1,1-1-1,-1-1 0,-1 0 0,15-14 0,-25 21-7,0 0 0,0 0 1,-1 0-1,1 0 0,0 0 1,-1 0-1,0-1 0,1 1 1,-1 0-1,0-1 1,0 1-1,-1-1 0,1 1 1,0-1-1,-1 0 0,0 1 1,1-4-1,-2 4-3,1 1 1,0-1-1,-1 0 1,0 0-1,1 1 0,-1-1 1,0 1-1,0-1 0,0 1 1,0-1-1,0 1 1,0-1-1,0 1 0,-1 0 1,1 0-1,0-1 0,-1 1 1,1 0-1,-2-1 0,-5-1-10,1-1-1,0 2 1,-1-1-1,1 1 1,-1 0-1,0 0 1,0 1-1,0 0 1,-12 0-1,15 1-183,-43 3-173,46-3 186,1 0 0,0 0 0,-1 0 0,1 0-1,0 0 1,-1 1 0,1-1 0,0 1 0,0-1 0,-1 1 0,1-1 0,0 1 0,0-1-1,0 1 1,0 0 0,-1 0 0,1 0 0,1 0 0,-1 0 0,0 0 0,0 0-1,0 0 1,0 0 0,1 0 0,-1 0 0,0 0 0,1 1 0,-1-1 0,0 2-1,7 2-5392,12-5 1873,-13 0 2341,14 0-3005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7.063"/>
    </inkml:context>
    <inkml:brush xml:id="br0">
      <inkml:brushProperty name="width" value="0.025" units="cm"/>
      <inkml:brushProperty name="height" value="0.025" units="cm"/>
    </inkml:brush>
  </inkml:definitions>
  <inkml:trace contextRef="#ctx0" brushRef="#br0">286 5 11018,'0'0'7928,"-10"-2"-5606,7 1-2163,-1 1 0,1-1 0,-1 1 0,0-1 0,1 1 0,-1 0 0,0 0 0,1 1 0,-1-1 0,1 1 0,-1 0 0,1 0 0,-1 0 0,1 0 0,-1 1 0,1-1 0,0 1 0,0 0 0,0 0 0,0 0 0,0 0 0,0 0 0,0 1 0,1 0 0,-1-1 0,1 1 0,-4 6 0,-2 3-3,0 1-1,1 0 1,1 1-1,0-1 1,1 1-1,0 0 1,1 1-1,1-1 1,0 1-1,1-1 1,0 1-1,1 20 1,4 13 117,1 0 0,17 69 0,-19-104-183,-1-6-49,2 4 213,-1 0 0,-1 0-1,1 21 1,-2-31-168,0 1-1,0 0 1,0-1 0,-1 1 0,1 0-1,0-1 1,0 1 0,-1-1 0,1 1 0,-1-1-1,0 1 1,1-1 0,-1 1 0,0-1-1,0 1 1,0-1 0,0 0 0,0 1-1,0-1 1,0 0 0,0 0 0,-1 0-1,1 0 1,0 0 0,-1 0 0,1 0-1,-1 0 1,1-1 0,-1 1 0,1-1 0,-1 1-1,0-1 1,-1 1 0,-1-1-77,-1 1 1,1-1 0,-1 0-1,1-1 1,-1 1 0,1-1-1,-1 0 1,1 0-1,0 0 1,0-1 0,-1 1-1,1-1 1,0 0-1,0 0 1,1-1 0,-1 1-1,0-1 1,1 0-1,-1 0 1,1 0 0,0 0-1,0 0 1,0-1-1,1 0 1,-1 1 0,1-1-1,0 0 1,0 0-1,0 0 1,1 0 0,-1-1-1,0-4 1,-2-5-214,1 0 0,0 0 0,1 0-1,0 0 1,2 0 0,-1-1 0,2 1 0,0 0 0,3-17 0,-2 24-257,0 0 1,1 0-1,-1 1 1,1-1-1,0 1 1,1 0-1,-1 0 1,1 0-1,1 0 1,7-8-1,-3 5-1313,0 1 0,1 0 0,0 0-1,0 1 1,15-8 0,19-6-7232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831"/>
    </inkml:context>
    <inkml:brush xml:id="br0">
      <inkml:brushProperty name="width" value="0.025" units="cm"/>
      <inkml:brushProperty name="height" value="0.025" units="cm"/>
    </inkml:brush>
  </inkml:definitions>
  <inkml:trace contextRef="#ctx0" brushRef="#br0">278 49 18770,'-12'-1'843,"-7"-1"-211,-1 0 0,1 2 0,-1 1-1,1 0 1,0 1 0,-24 6 0,38-7-524,-1 1-1,1-1 1,0 1 0,-1 0 0,1 1 0,0-1-1,0 1 1,0 0 0,1 0 0,-1 0 0,1 1-1,0-1 1,0 1 0,0 0 0,0 1-1,0-1 1,1 1 0,0-1 0,0 1 0,0 0-1,1 0 1,0 0 0,0 0 0,0 1 0,0-1-1,1 1 1,0-1 0,-1 10 0,2-11-72,0 0 1,1 0-1,-1 0 0,1 0 1,0 0-1,0-1 1,0 1-1,0 0 1,1-1-1,-1 1 0,1-1 1,0 1-1,0-1 1,1 0-1,-1 0 1,0 0-1,1 0 0,0 0 1,0 0-1,0-1 1,0 0-1,0 1 1,0-1-1,1 0 1,-1 0-1,1-1 0,0 1 1,-1-1-1,1 0 1,6 2-1,6 0 47,-1 1-1,1-2 1,0 0 0,0 0 0,0-2-1,22-2 1,-30 2 28,0-1 1,0 0-1,0 0 1,0-1-1,0-1 1,0 1-1,-1-1 1,1 0-1,-1-1 1,0 1-1,0-2 0,0 1 1,-1-1-1,1 0 1,-1 0-1,0-1 1,-1 1-1,1-1 1,-1-1-1,0 1 1,-1-1-1,0 0 1,0 0-1,0 0 0,-1 0 1,0-1-1,0 1 1,-1-1-1,0 0 1,0 0-1,-1 0 1,1-15-1,-3 19-103,1 0-1,-1-1 1,0 1-1,0 0 1,-1 0 0,0 0-1,1 0 1,-1 0-1,0 0 1,-1 1 0,1-1-1,-1 0 1,0 1-1,0 0 1,0 0 0,0 0-1,0 0 1,0 0-1,-1 1 1,0-1-1,1 1 1,-1 0 0,0 0-1,0 0 1,0 1-1,0-1 1,-1 1 0,1 0-1,-5 0 1,-2-2-508,0 2 1,0-1-1,0 1 1,-20 1-1,23 1-857,-1 0-1,1 0 1,0 1-1,-1 0 0,-13 5 1,4 2-7644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4.633"/>
    </inkml:context>
    <inkml:brush xml:id="br0">
      <inkml:brushProperty name="width" value="0.025" units="cm"/>
      <inkml:brushProperty name="height" value="0.025" units="cm"/>
    </inkml:brush>
  </inkml:definitions>
  <inkml:trace contextRef="#ctx0" brushRef="#br0">78 279 7847,'0'0'4319,"-10"4"-1959,-49 25 1553,50-19-243,21-8-1729,21-8-30,-12-2-1430,-2-1 1,1-1 0,-1-1-1,-1 0 1,0-2 0,27-24 0,-9 4-479,59-72 1,-74 75 19,-17 23-18,0 0 0,1 0 0,0 1 0,1 0 0,-1 0 0,8-6 0,-14 32-261,-8 10 401,-2 1-1,-24 50 1,24-61-75,1 0 0,1 1 0,1 0 0,1 1 0,1-1-1,1 1 1,-4 44 0,9-65-107,0 0-1,0 0 0,0 0 1,0 0-1,0 0 1,1 1-1,-1-1 0,0 0 1,1 0-1,-1 0 0,1 0 1,-1 0-1,1 0 1,0 0-1,-1 0 0,1 0 1,0 0-1,0-1 1,-1 1-1,1 0 0,0 0 1,0-1-1,0 1 1,0 0-1,0-1 0,0 1 1,0-1-1,0 1 1,0-1-1,0 0 0,1 1 1,1-1-1,0 1-556,1-1 1,0 0-1,-1 0 0,1 0 0,-1 0 0,1-1 1,-1 0-1,1 1 0,-1-1 0,5-2 1,22-15-6748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4.978"/>
    </inkml:context>
    <inkml:brush xml:id="br0">
      <inkml:brushProperty name="width" value="0.025" units="cm"/>
      <inkml:brushProperty name="height" value="0.025" units="cm"/>
    </inkml:brush>
  </inkml:definitions>
  <inkml:trace contextRef="#ctx0" brushRef="#br0">8 1 20948,'0'0'5029,"0"66"-3844,0-29-449,0 3-672,0 1 1,0 3-1,3-3-64,-3-4 64,0-5-32,0-4 0,0-8-96,0-5-737,0-9-1377,-3-6-1794,-5-7-2114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5.355"/>
    </inkml:context>
    <inkml:brush xml:id="br0">
      <inkml:brushProperty name="width" value="0.025" units="cm"/>
      <inkml:brushProperty name="height" value="0.025" units="cm"/>
    </inkml:brush>
  </inkml:definitions>
  <inkml:trace contextRef="#ctx0" brushRef="#br0">0 20 15727,'0'0'13805,"94"11"-12620,-33-11-897,7-5-256,1-2-1633,-2 0-3204,-9 2-2145,-8-1-5414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5.699"/>
    </inkml:context>
    <inkml:brush xml:id="br0">
      <inkml:brushProperty name="width" value="0.025" units="cm"/>
      <inkml:brushProperty name="height" value="0.025" units="cm"/>
    </inkml:brush>
  </inkml:definitions>
  <inkml:trace contextRef="#ctx0" brushRef="#br0">286 25 7079,'0'0'16671,"-10"-5"-14311,6 3-2180,0 0-46,1-1 0,0 1 0,-1 1-1,0-1 1,1 0 0,-1 1-1,0 0 1,0 0 0,0 0 0,0 0-1,0 1 1,0-1 0,0 1-1,0 0 1,0 0 0,0 1-1,0-1 1,0 1 0,0 0 0,1 0-1,-1 0 1,0 0 0,0 1-1,1 0 1,-5 2 0,-1 3 15,0 1 1,1 0-1,0 0 0,0 0 1,1 1-1,-9 15 0,14-20-118,-1-1 0,1 1 0,0 1 0,0-1 0,0 0 0,0 0 0,1 1 0,0-1 0,0 1 0,0-1 0,1 1 0,-1-1 0,1 1 0,0-1 0,0 1 0,1 0 0,-1-1 0,1 1 0,1 4 0,0-7-17,0 0-1,-1 0 0,1 0 0,0 0 0,0 0 0,0-1 0,0 1 1,0-1-1,1 1 0,-1-1 0,0 0 0,1 0 0,-1 0 0,1 0 1,-1 0-1,1 0 0,0-1 0,-1 0 0,1 1 0,-1-1 0,1 0 0,4 0 1,1 0 12,0 0 0,0-1 0,-1 0 1,1 0-1,0 0 0,13-5 0,-15 3-40,0-1 0,0 1 0,-1-1 0,0 0 0,9-9 0,-9 8-182,0 1 0,1-1 0,-1 1 0,1 0 0,7-4 0,-10 46-663,-22 271 1622,18-296-631,-1 1 0,0-1 0,-1 1 0,0-1-1,-1 0 1,0-1 0,-1 1 0,-8 14 0,11-24-101,0 0-1,0 1 1,0-1 0,-1 0 0,1 0 0,-1-1 0,0 1 0,0 0-1,0-1 1,0 0 0,0 1 0,0-1 0,-1 0 0,1-1 0,-1 1-1,1-1 1,-1 1 0,0-1 0,1 0 0,-1-1 0,0 1 0,0-1-1,0 1 1,0-1 0,0 0 0,1 0 0,-1-1 0,0 1 0,0-1-1,0 0 1,1 0 0,-8-3 0,2 0-31,1-1 0,-1 1 0,1-1 0,0-1 0,0 0 0,1 0 0,0-1 0,0 1 0,0-1 0,-8-12 0,12 14 0,-1 1 0,1-1 0,0 0 0,0 1 0,0-1 0,1-1 0,0 1 0,0 0 0,0-1 0,1 1 0,-1-1 0,1 1 0,1-1 0,-1 0 0,1 1 0,0-1 0,0 0 0,0 1 0,3-9 0,-2 11 2,1-1 0,0 0 0,0 1 0,1 0 0,-1-1 0,1 1 0,-1 0 0,1 0 0,0 1 0,0-1 0,1 0 0,-1 1 0,0 0 0,1 0 0,3-2 0,65-25-471,-43 18-172,12-7-3180,-3-4-4615,-1-2-6544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6.058"/>
    </inkml:context>
    <inkml:brush xml:id="br0">
      <inkml:brushProperty name="width" value="0.025" units="cm"/>
      <inkml:brushProperty name="height" value="0.025" units="cm"/>
    </inkml:brush>
  </inkml:definitions>
  <inkml:trace contextRef="#ctx0" brushRef="#br0">0 6 17681,'0'0'11531,"65"-6"-10410,-9 15-513,9-2-416,3 0-127,-5 1-1026,-8-4-3011,-11-4-4036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7.228"/>
    </inkml:context>
    <inkml:brush xml:id="br0">
      <inkml:brushProperty name="width" value="0.025" units="cm"/>
      <inkml:brushProperty name="height" value="0.025" units="cm"/>
    </inkml:brush>
  </inkml:definitions>
  <inkml:trace contextRef="#ctx0" brushRef="#br0">43 0 16015,'0'0'2739,"-8"0"69,-26 0-176,34 0-2563,0 0 1,0 0 0,0 0 0,0 0 0,0 1 0,1-1-1,-1 0 1,0 0 0,0 0 0,0 0 0,0 0 0,0 0-1,0 0 1,0 0 0,0 1 0,0-1 0,1 0 0,-1 0 0,0 0-1,0 0 1,0 0 0,0 0 0,0 1 0,0-1 0,0 0-1,0 0 1,0 0 0,0 0 0,0 0 0,0 1 0,0-1-1,0 0 1,0 0 0,0 0 0,0 0 0,0 0 0,0 1 0,-1-1-1,1 0 1,0 0 0,0 0 0,0 0 0,0 0 0,0 0-1,0 0 1,0 1 0,0-1 0,0 0 0,-1 0 0,1 0-1,0 0 1,14 7 334,40 4 174,1-3-1,0-1 0,0-4 0,84-4 0,-63 0-895,-32 1-596,-5 0-1987,-13 0-6539,-43 0 3589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7.585"/>
    </inkml:context>
    <inkml:brush xml:id="br0">
      <inkml:brushProperty name="width" value="0.025" units="cm"/>
      <inkml:brushProperty name="height" value="0.025" units="cm"/>
    </inkml:brush>
  </inkml:definitions>
  <inkml:trace contextRef="#ctx0" brushRef="#br0">1 1 19955,'0'0'6886,"65"3"-5348,-19-5-289,13 1-640,-2 1-513,0 0-609,-10 0-2113,-11 3-3844,-7 1-4965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8.332"/>
    </inkml:context>
    <inkml:brush xml:id="br0">
      <inkml:brushProperty name="width" value="0.025" units="cm"/>
      <inkml:brushProperty name="height" value="0.025" units="cm"/>
    </inkml:brush>
  </inkml:definitions>
  <inkml:trace contextRef="#ctx0" brushRef="#br0">0 294 10954,'0'0'15743,"9"-2"-14179,8-3-1182,1-1-1,-1 0 0,0-1 1,-1-1-1,0-1 0,17-11 1,98-75 428,-85 60-713,1-4-46,-35 27-23,1 1-1,1 0 0,27-16 0,-41 27-23,0 0 0,0 0 0,0 0 0,0 0 0,0 0 0,1 0 0,-1 0 0,0 0 0,0 0 0,0-1 0,0 1 0,1 0 0,-1 0 0,0 0 0,0 0 0,0 0 0,0 0 0,1 0 0,-1 0 0,0 0 0,0 0 0,0 1 0,0-1 0,1 0 0,-1 0 0,0 0 0,0 0 0,0 0-1,0 0 1,0 0 0,1 0 0,-1 0 0,0 0 0,0 1 0,0-1 0,0 0 0,0 0 0,0 0 0,0 0 0,1 0 0,-1 0 0,0 1 0,0-1 0,0 0 0,0 0 0,0 0 0,0 0 0,0 1 0,0-1 0,0 0 0,0 0 0,0 0 0,0 0 0,0 1 0,0-1 0,-2 16 18,-10 18 11,-33 54 153,23-46-33,-29 73-1,50-114-197,1 1 1,-1-1-1,0 1 0,1 0 1,-1-1-1,1 1 1,-1 0-1,1 0 0,0-1 1,0 1-1,0 0 0,0 0 1,0 0-1,0-1 1,0 1-1,1 0 0,-1 0 1,1-1-1,-1 1 0,2 2 1,-1-4-56,0 1 0,0-1 0,-1 1 0,1-1 0,0 1 1,0-1-1,0 1 0,0-1 0,1 0 0,-1 0 0,0 0 0,0 1 1,0-1-1,0 0 0,0 0 0,0 0 0,0-1 0,0 1 0,0 0 1,0 0-1,0 0 0,0-1 0,2 0 0,4-2-735,0 0 0,-1 0 0,1 0 0,-1-1 0,1 0-1,-1-1 1,11-9 0,11-21-7744,1-6-5594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8.661"/>
    </inkml:context>
    <inkml:brush xml:id="br0">
      <inkml:brushProperty name="width" value="0.025" units="cm"/>
      <inkml:brushProperty name="height" value="0.025" units="cm"/>
    </inkml:brush>
  </inkml:definitions>
  <inkml:trace contextRef="#ctx0" brushRef="#br0">21 0 18257,'0'0'13496,"2"11"-13005,-2 9-400,0 1-1,-1-1 1,-1 0 0,-6 26 0,-1 11-22,8-52-224,0 1 0,1-1 0,-1 0 0,1 0 0,0 0 0,1 1 0,-1-1 0,1 0-1,0 0 1,3 7 0,-3-10 22,0-1 0,0 1 0,0-1 0,1 1 0,-1-1 0,0 0 0,1 0 0,-1 1 0,1-1 0,0 0 0,-1 0 0,1-1 0,0 1 0,-1 0 0,1 0 0,0-1 0,0 1 0,0-1 0,-1 0 0,1 1 0,0-1 0,0 0 0,0 0 0,0 0 0,0-1 0,0 1 0,-1 0 0,1-1 0,0 1 0,3-2-1,19-9-6181,0-8-3000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8.304"/>
    </inkml:context>
    <inkml:brush xml:id="br0">
      <inkml:brushProperty name="width" value="0.025" units="cm"/>
      <inkml:brushProperty name="height" value="0.025" units="cm"/>
    </inkml:brush>
  </inkml:definitions>
  <inkml:trace contextRef="#ctx0" brushRef="#br0">182 387 19859,'0'0'3988,"-11"-1"-988,5-1-2834,0 1 1,0 0 0,0 0-1,0 1 1,0 0 0,0 0-1,0 0 1,0 1 0,0 0-1,0 0 1,0 0 0,0 1-1,1 0 1,-1 0-1,0 1 1,1-1 0,0 1-1,-1 0 1,1 1 0,0-1-1,1 1 1,-9 7 0,10-6-120,-1 0 1,1 0 0,-1 0 0,1 0 0,1 0 0,-1 0-1,1 1 1,0-1 0,0 1 0,-2 10 0,4-14-44,0-1 1,0 1-1,0 0 1,0-1-1,0 1 1,0-1-1,0 1 1,0 0-1,1-1 1,-1 1-1,0-1 1,1 1-1,0-1 1,-1 1-1,1-1 1,0 1-1,0-1 1,-1 0-1,1 1 1,0-1-1,0 0 1,1 0-1,-1 0 1,0 0-1,0 0 1,1 0-1,-1 0 1,0 0-1,1 0 1,-1 0-1,1-1 1,-1 1-1,1-1 1,-1 1-1,1-1 1,-1 0 0,1 1-1,0-1 1,-1 0-1,1 0 1,2 0-1,8-1-38,-1 0 0,0 0 0,1-1 0,-1 0 0,0-1 0,0 0 0,0-1 0,-1 0 0,1-1 0,-1 0 0,0-1 0,0 0 0,-1 0 0,14-13-1,-3 2-493,-1-1-1,-1-1 0,-1 0 0,0-2 0,18-29 1,-22 22-2264,-16 23 1390,-9 15 1389,6-5 393,0 1 0,1 0 1,0 0-1,0 0 0,0 0 0,1 1 1,0-1-1,0 1 0,1 0 0,0 0 1,0 1-1,-3 12 0,6-20-342,0 1 0,1-1 0,-1 1 0,0-1 0,0 1 0,1-1 0,-1 1 0,0-1 0,1 1 0,-1-1 0,1 0 0,-1 1-1,0-1 1,1 0 0,-1 1 0,1-1 0,-1 0 0,1 0 0,-1 1 0,1-1 0,-1 0 0,1 0 0,-1 0 0,1 0 0,-1 0 0,1 0 0,0 1 0,-1-1 0,1-1 0,-1 1-1,1 0 1,-1 0 0,1 0 0,0 0 0,23-4 396,-9 0-340,-1-2 1,0 0 0,-1 0-1,1-1 1,-1-1-1,22-17 1,-6 2-90,44-47 1,-52 47 12,-1 0 1,21-35 0,-33 46-110,-1 0 0,-1 0 0,0-1-1,0 0 1,-1-1 0,-1 1 0,3-19 0,-6 31 80,-1 0 0,0 1 0,1-1 0,-1 0 0,0 1 1,0-1-1,0 0 0,0 1 0,0-1 0,1 0 0,-1 1 0,-1-1 0,1 0 0,0 1 0,0-1 1,0 0-1,0 0 0,0 1 0,-1-1 0,1 0 0,0 1 0,0-1 0,-1 1 0,1-1 0,-1 0 1,1 1-1,0-1 0,-1 1 0,1-1 0,-1 1 0,1-1 0,-1 1 0,-1-1 0,1 1 4,-1 0-1,1 0 1,-1 1-1,1-1 1,-1 1-1,1-1 1,-1 1-1,1-1 1,-1 1-1,1 0 1,0-1-1,-1 1 1,-1 2-1,-41 37 94,23-17 134,1 1 0,0 1 0,2 1 0,1 1 0,-18 37 0,31-55-204,1 0 0,-1 0 0,1 0 0,1 0 0,0 0 0,0 0 0,1 1 0,0-1 0,0 1 0,1-1 0,1 1 0,-1-1 0,1 1 0,1-1-1,0 0 1,0 1 0,1-1 0,0 0 0,1 0 0,0-1 0,10 17 0,-14-25-7,1 1 0,-1-1 0,0 1 0,1-1 0,-1 0 0,1 1 0,-1-1 0,1 1 0,-1-1 0,1 0 0,0 0 0,-1 1 0,1-1 0,-1 0 0,1 0 0,-1 0 0,1 1-1,0-1 1,-1 0 0,1 0 0,0 0 0,-1 0 0,1 0 0,-1 0 0,1 0 0,0-1 0,-1 1 0,1 0 0,0 0 0,-1 0 0,1-1 0,-1 1 0,1 0 0,-1 0 0,1-1 0,-1 1 0,1-1 0,-1 1 0,1 0 0,-1-1 0,1 1 0,-1-1 0,0 1 0,1-1 0,-1 1 0,0-1-1,1 1 1,-1-1 0,0 0 0,1 0 0,22-40 673,-15 27-545,-1 3-137,0 0 0,1 1 0,0 0 0,0 0 0,1 1 0,1 0 0,-1 1 0,1 0 0,13-8 0,-22 16 0,-1 0 0,0 0 0,0 0 0,0-1 0,1 1 0,-1 0 0,0 0 0,0 0 0,0 0 0,1 0 0,-1 0 0,0 0 0,0 0 0,0 0 0,1 0 0,-1 0 0,0 0 0,0 0 0,0 0 0,1 0 0,-1 0 0,0 0 0,0 0 0,0 1 0,1-1 0,-1 0 0,0 0 0,0 0 0,0 0 0,0 0 0,1 0 0,-1 0 0,0 1 0,0-1 0,0 0 0,0 0 0,0 0 0,0 0 0,1 1 0,-1-1 0,0 0 0,0 0 0,0 0 0,0 1 0,0-1 0,0 0 0,0 0 0,0 0 0,0 1 0,0-1 0,0 0 0,0 1 0,-3 18 0,-11 17 0,-6-1 0,13-24 0,0 1 0,1-1 0,1 1 0,-1 0 0,2 1 0,0-1 0,-4 19 0,8-30 0,0-1 0,0 1 0,0-1 0,1 1 0,-1-1 0,0 0 0,0 1 0,0-1 0,1 1 0,-1-1 0,0 1 0,1-1 0,-1 0 0,0 1 0,1-1 0,-1 0 0,0 1 0,1-1 0,-1 0 0,1 0 0,-1 1 0,1-1 0,-1 0 0,0 0 0,1 0 0,-1 0 0,1 1 0,-1-1 0,1 0 0,-1 0 0,1 0 0,-1 0 0,1 0 0,-1 0 0,1 0 0,-1 0 0,1-1 0,-1 1 0,1 0 0,-1 0 0,1 0 0,-1 0 0,1-1 0,-1 1 0,0 0 0,1 0 0,-1-1 0,1 1 0,-1 0 0,1-1 0,26-13 0,-7 1 0,-1-1 0,0-1 0,0-1 0,-2-1 0,0 0 0,18-26 0,-36 46 0,-1-1 0,0 0 0,0 0 0,1 1 0,0-1 0,-1 1 0,1-1 0,0 1 0,0 0 0,0-1 0,1 1 0,-1 0 0,1 0 0,-1 0 0,1 2 0,0-4 0,1 0 0,-1-1 0,0 1 0,1 0 0,-1-1 0,1 1 0,-1 0 0,1-1 0,-1 1 0,1-1 0,-1 1 0,1-1 0,0 1 0,-1-1 0,1 1 0,0-1 0,-1 0 0,1 1 0,0-1 0,-1 0 0,2 1 0,30 2 0,-17-4 0,0-1 0,0-1 0,0 0 0,-1 0 0,27-12 0,70-36 0,-93 42 0,-58 68 0,21-15 0,18-43 0,1 0 0,-1-1 0,1 1 0,0 0 0,0 0 0,-1 0 0,1 0 0,0 0 0,0 0 0,0 0 0,0 0 0,0 0 0,0 0 0,0 0 0,0 0 0,1-1 0,-1 1 0,0 0 0,0 0 0,1 0 0,-1 0 0,1 0 0,-1 0 0,1-1 0,-1 1 0,1 0 0,-1 0 0,1-1 0,0 1 0,-1 0 0,1-1 0,0 1 0,0-1 0,0 1 0,-1-1 0,1 1 0,0-1 0,0 1 0,0-1 0,0 0 0,0 0 0,0 1 0,0-1 0,1 0 0,19 0 0,1 0 0,-1-2 0,1-1 0,-1 0 0,0-2 0,0 0 0,-1-1 0,26-12 0,-11 6 0,58-14 0,-92 29 0,-7 4 0,-8 6 0,9-9 0,-31 27 0,35-30 0,0 0 0,0 0 0,-1 0 0,1 0 0,0 1 0,0-1 0,0 0 0,1 0 0,-1 1 0,0-1 0,0 1 0,1-1 0,-1 0 0,1 1 0,-1-1 0,1 1 0,-1 0 0,1-1 0,0 1 0,0-1 0,0 1 0,0-1 0,0 3 0,4-3 0,0 0 0,1 0 0,-1 0 0,0 0 0,0-1 0,1 1 0,-1-1 0,0-1 0,1 1 0,-1 0 0,5-2 0,-6 1 0,28-4 0,0-3 0,0 0 0,-1-2 0,51-23 0,40-14 0,-122 47 0,1 0 0,0 0 0,0 1 0,0-1 0,0 0 0,0 0 0,-1 0 0,1 1 0,0-1 0,0 0 0,0 0 0,0 1 0,0-1 0,0 0 0,0 0 0,0 1 0,0-1 0,0 0 0,0 0 0,0 1 0,0-1 0,0 0 0,0 0 0,0 1 0,0-1 0,0 0 0,1 0 0,-1 0 0,0 1 0,0-1 0,0 0 0,0 0 0,0 0 0,1 1 0,-1-1 0,0 0 0,0 0 0,0 0 0,1 0 0,-1 1 0,0-1 0,0 0 0,0 0 0,1 0 0,-1 0 0,0 0 0,0 0 0,1 0 0,-1 0 0,0 0 0,0 0 0,1 0 0,-1 0 0,0 0 0,0 0 0,1 0 0,-1 0 0,0 0 0,0 0 0,1 0 0,-1 0 0,0 0 0,0 0 0,0 0 0,1 0 0,-1-1 0,-8 14 0,7-11 2,-3 2-38,1 0 0,0 1 1,0-1-1,0 1 0,0 0 0,1-1 1,0 1-1,0 0 0,0 0 0,1 1 1,-2 9-1,3-14-178,0-1-1,0 1 1,0-1 0,0 1-1,0-1 1,0 1 0,0-1-1,1 0 1,-1 1 0,0-1 0,0 1-1,0-1 1,1 1 0,-1-1-1,0 0 1,1 1 0,-1-1-1,0 0 1,1 1 0,-1-1 0,0 0-1,1 1 1,-1-1 0,0 0-1,1 0 1,-1 0 0,1 1-1,-1-1 1,1 0 0,-1 0-1,1 0 1,-1 0 0,1 0 0,-1 0-1,1 0 1,-1 0 0,0 0-1,1 0 1,-1 0 0,1 0-1,-1 0 1,1 0 0,0-1-1,3 1-2270,23 1-15794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003"/>
    </inkml:context>
    <inkml:brush xml:id="br0">
      <inkml:brushProperty name="width" value="0.025" units="cm"/>
      <inkml:brushProperty name="height" value="0.025" units="cm"/>
    </inkml:brush>
  </inkml:definitions>
  <inkml:trace contextRef="#ctx0" brushRef="#br0">75 139 18514,'0'0'2946,"-36"52"-95,19-22-321,4 6-800,4-3-641,9-5-352,0-4-545,18-7-256,9-7-1345,6-6-1122,1-4-1248,-4-6-2435,-5-13-8680</inkml:trace>
  <inkml:trace contextRef="#ctx0" brushRef="#br0" timeOffset="1">326 22 17040,'0'0'3993,"9"-4"-704,-4 2-2958,3-1 335,0 0-1,0 1 0,1-1 1,12 0-1,-20 2-601,1 1-1,-1 0 1,1 0 0,-1-1 0,1 1-1,-1 0 1,1 0 0,-1 1 0,1-1-1,-1 0 1,1 1 0,-1-1-1,1 0 1,-1 1 0,0 0 0,1-1-1,-1 1 1,1 0 0,-1 0 0,0 0-1,0 0 1,0 0 0,1 0-1,-1 0 1,0 0 0,0 0 0,-1 0-1,1 1 1,0-1 0,0 0 0,0 1-1,-1-1 1,1 0 0,-1 1 0,1-1-1,-1 3 1,1 1-12,-1 1-1,0-1 1,0 1-1,-1-1 1,1 1-1,-1-1 1,-1 1-1,1-1 1,-1 0-1,0 1 1,0-1-1,0 0 1,-1 0-1,1-1 1,-7 9-1,-7 7 369,-1 0 0,-22 21 0,-4 4-75,38-38-345,1-4 0,1 0 0,0 1 0,-1-1 0,2 1 0,-1 0 0,0 0 0,1 0 0,0 0 0,0 0 0,0 1 0,0-1 0,1 0 0,-1 1 0,1 0 0,0-1 0,1 1 0,-1 7 0,2-11 0,-1 1 0,1-1 0,0 0 0,0 0 0,0 0 0,0 0 0,0 0 0,0 0 0,0 0 0,0 0 0,0-1 0,0 1 0,0 0 0,1-1 0,-1 1 0,0 0 0,0-1 0,1 0 0,-1 1 0,1-1 0,-1 0 0,0 0 0,1 1 0,1-1 0,43 0 0,-35 0 0,10 0-347,-7 1-1134,1-1-1,-1-1 1,0 0-1,0-1 1,25-6 0,-12-3-6132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331"/>
    </inkml:context>
    <inkml:brush xml:id="br0">
      <inkml:brushProperty name="width" value="0.025" units="cm"/>
      <inkml:brushProperty name="height" value="0.025" units="cm"/>
    </inkml:brush>
  </inkml:definitions>
  <inkml:trace contextRef="#ctx0" brushRef="#br0">57 1 545,'0'0'19570,"-17"49"-15951,4-23-544,2 2-865,4-1-1185,1 0-480,3-2-385,3-2-128,0-5-1313,3-5-2082,3-7-2339,1-6-4067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691"/>
    </inkml:context>
    <inkml:brush xml:id="br0">
      <inkml:brushProperty name="width" value="0.025" units="cm"/>
      <inkml:brushProperty name="height" value="0.025" units="cm"/>
    </inkml:brush>
  </inkml:definitions>
  <inkml:trace contextRef="#ctx0" brushRef="#br0">0 48 17104,'0'0'9994,"10"-6"-8585,0 0-1175,-1 1 0,1 0-1,0 1 1,0 0 0,0 0 0,1 1 0,-1 0 0,1 1-1,15-1 1,-14 2-74,-1 0-37,0 1 0,0 0 0,0 0 0,17 4 0,-26-4-120,-1 0-1,1 0 1,0 1-1,-1-1 1,0 1 0,1-1-1,-1 1 1,1-1-1,-1 1 1,0 0-1,1 0 1,-1 0-1,0 0 1,0-1-1,1 2 1,-1-1-1,0 0 1,0 0-1,0 0 1,0 0-1,-1 1 1,1-1-1,0 0 1,0 1-1,-1-1 1,1 1-1,-1-1 1,0 1-1,1-1 1,-1 1-1,0-1 1,0 1-1,1-1 1,-1 1-1,-1-1 1,1 1-1,0 0 1,0-1-1,-1 1 1,1-1-1,-1 2 1,-1 3 19,-1 0 0,0 0 0,0 0 0,0 0 1,-1 0-1,1-1 0,-1 0 0,-1 1 0,-4 4 0,-54 45 464,22-19-195,31-27-264,4-4-26,0 0 0,1-1 1,0 2-1,0-1 0,0 1 0,1-1 1,0 1-1,0 0 0,0 1 0,1-1 1,0 1-1,-4 11 0,7-17-1,0 0 0,0 0 0,0 0 0,0-1 0,0 1 0,0 0 0,0 0 0,1 0 0,-1 0 0,0 0 0,1-1 0,-1 1 0,0 0 0,1 0 0,-1-1 0,1 1 0,-1 0 0,1 0 0,-1-1 0,1 1 0,0-1 0,-1 1 0,1-1 0,0 1 0,0-1 0,-1 1 0,1-1 0,0 1 0,0-1 0,0 0 0,-1 0 0,1 1 0,0-1 0,0 0 0,1 0 0,37 2 0,-29-3 0,83-5-3095,-66 2 308,0-1 0,-1-2 0,31-11 0,-30 7-8722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035"/>
    </inkml:context>
    <inkml:brush xml:id="br0">
      <inkml:brushProperty name="width" value="0.025" units="cm"/>
      <inkml:brushProperty name="height" value="0.025" units="cm"/>
    </inkml:brush>
  </inkml:definitions>
  <inkml:trace contextRef="#ctx0" brushRef="#br0">45 0 9929,'0'0'21749,"0"9"-20809,-2 8-894,-1-1 1,0 1-1,-9 26 1,6-24-55,0 0 1,2 1 0,1-1-1,-2 27 1,5-44-42,0 0 1,0 1 0,1-1-1,-1 0 1,1 0-1,-1 0 1,1 0-1,0 0 1,0 0-1,0 0 1,0 0-1,0-1 1,0 1-1,0 0 1,1-1-1,-1 1 1,1 0-1,-1-1 1,1 0-1,0 1 1,-1-1-1,1 0 1,0 0-1,0 0 1,0 0-1,3 1 1,-2-1-261,1 0 0,0 0 0,0 0 0,0 0 1,-1-1-1,1 1 0,0-1 0,0 0 0,0 0 0,0-1 1,0 1-1,0-1 0,0 0 0,5-1 0,12-12-7650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382"/>
    </inkml:context>
    <inkml:brush xml:id="br0">
      <inkml:brushProperty name="width" value="0.025" units="cm"/>
      <inkml:brushProperty name="height" value="0.025" units="cm"/>
    </inkml:brush>
  </inkml:definitions>
  <inkml:trace contextRef="#ctx0" brushRef="#br0">42 1 17617,'0'0'8872,"-34"61"-5861,30-36-1153,1 1-801,3-2-705,0 6-352,0 2 0,0-1-1666,0 1-4419,0-3-6631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753"/>
    </inkml:context>
    <inkml:brush xml:id="br0">
      <inkml:brushProperty name="width" value="0.025" units="cm"/>
      <inkml:brushProperty name="height" value="0.025" units="cm"/>
    </inkml:brush>
  </inkml:definitions>
  <inkml:trace contextRef="#ctx0" brushRef="#br0">0 171 13997,'0'0'2616,"14"0"251,191-5 3516,121-16-3045,-64 3-2665,834-81-620,-989 86 257,158-2-1,-262 15-287,1 1 0,0-1 0,0 0 0,-1 1 0,1 0 0,0 0 0,-1 0 0,1 0 0,-1 1 0,1-1 0,-1 1 0,5 3 0,-7-4-54,1 0 1,-1 1 0,0-1-1,1 1 1,-1-1 0,0 1 0,0 0-1,0-1 1,0 1 0,0 0 0,-1 0-1,1-1 1,0 1 0,-1 0-1,0 0 1,1 0 0,-1 0 0,0 0-1,0 0 1,0 0 0,0 0 0,0 0-1,0 0 1,-1 3 0,0-5-121,1 1-1,0-1 1,0 0 0,0 1 0,-1-1 0,1 1-1,0-1 1,-1 0 0,1 0 0,0 1 0,-1-1-1,1 0 1,0 1 0,-1-1 0,1 0 0,0 0-1,-1 0 1,1 0 0,-1 1 0,1-1 0,0 0-1,-1 0 1,1 0 0,-1 0 0,1 0 0,-1 0-1,1 0 1,0 0 0,-1 0 0,1 0 0,-1 0-1,1 0 1,-1 0 0,1-1 0,0 1 0,-1 0-1,1 0 1,0 0 0,-1 0 0,1-1 0,-1 1-1,1 0 1,0-1 0,-1 1 0,1 0 0,-1-1-1,-5-16-5158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285"/>
    </inkml:context>
    <inkml:brush xml:id="br0">
      <inkml:brushProperty name="width" value="0.025" units="cm"/>
      <inkml:brushProperty name="height" value="0.025" units="cm"/>
    </inkml:brush>
  </inkml:definitions>
  <inkml:trace contextRef="#ctx0" brushRef="#br0">0 397 6278,'0'0'16693,"11"1"-13928,-5-1-2430,0 0-1,0 0 1,0-1-1,0 0 1,0 0-1,0 0 1,0-1-1,-1 1 1,9-5-1,1-1 275,0-1 1,-1-1-1,15-12 0,60-49-269,-3-3 0,79-89-1,-143 135-513,-18 19-127,-15 18-8,-13 15 300,1 2-1,1 0 1,1 2 0,2 0 0,1 1 0,-19 42 0,36-69-68,-1 1 1,1-1 0,0 0-1,0 1 1,0-1-1,0 1 1,1-1 0,-1 1-1,1-1 1,0 1 0,0 5-1,1-8-35,0 1 0,-1-1 0,1 0 0,0 0 0,0 0 0,0 0 0,0 0 0,0 0 0,0 0 0,0 0 0,0 0 0,0 0 0,0-1 0,1 1 0,-1 0 0,0-1 0,0 1 0,1-1 0,-1 1 0,0-1 0,1 0 0,-1 0 0,0 1 0,1-1 0,-1 0 0,1 0 0,-1 0 0,0-1 0,1 1 0,2-1 1,4 1-782,1-1 0,0-1 0,0 1 1,-1-1-1,1-1 0,-1 0 1,0 0-1,13-7 0,31-20-6490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656"/>
    </inkml:context>
    <inkml:brush xml:id="br0">
      <inkml:brushProperty name="width" value="0.025" units="cm"/>
      <inkml:brushProperty name="height" value="0.025" units="cm"/>
    </inkml:brush>
  </inkml:definitions>
  <inkml:trace contextRef="#ctx0" brushRef="#br0">134 0 20595,'-9'8'1490,"-6"4"-780,0 1-1,1 0 1,0 1 0,-15 22 0,24-31-506,1 0 1,1 1-1,-1-1 1,1 1-1,0 0 1,0 0-1,0 0 1,1 0-1,0 1 1,0-1-1,1 0 1,0 1-1,0 0 1,1-1-1,-1 1 1,1-1 0,1 1-1,-1 0 1,2 7-1,0-11-190,0 0 0,0 1 0,0-1 0,1 0 1,-1-1-1,1 1 0,-1 0 0,1-1 0,0 1 0,0-1 0,0 0 0,0 0 0,0 0 0,1 0 0,-1 0 0,1-1 1,-1 0-1,1 0 0,-1 0 0,1 0 0,0 0 0,0-1 0,4 1 0,5 1 19,1-1-1,-1-1 1,1 0 0,-1-1-1,19-3 1,-26 3 3,0-1 0,0 0 0,0-1 0,0 1 0,-1-1 0,1 0 0,-1-1 0,0 1 0,0-1 0,0 0 0,0 0 0,-1 0 0,0-1 0,0 0 0,0 0 0,0 0 0,-1 0 0,1 0 0,-1-1 0,-1 0 1,1 1-1,-1-1 0,0 0 0,0 0 0,1-12 0,-2 13 5,0 0 0,-1 0 1,0 0-1,0 0 0,0 0 1,0 0-1,-1 0 0,0 0 1,0 0-1,0 0 0,-1 0 1,0 0-1,1 1 0,-2-1 1,1 1-1,0-1 0,-1 1 1,0 0-1,0 0 0,0 0 1,-1 0-1,1 1 0,-1-1 1,0 1-1,0 0 0,0 0 1,0 0-1,-1 1 0,1-1 1,-1 1-1,1 0 0,-8-2 1,-19 0-468,30 4 348,1 0 0,-1 0 0,1 0 0,-1 0 1,1 0-1,-1 0 0,1 1 0,-1-1 0,1 0 0,-1 0 0,1 0 0,-1 1 0,1-1 0,-1 0 0,1 1 1,-1-1-1,1 0 0,0 1 0,-1-1 0,1 0 0,0 1 0,-1-1 0,1 1 0,0-1 0,0 1 0,-1-1 1,1 1-1,0-1 0,0 1 0,0-1 0,-1 1 0,1-1 0,0 1 0,0-1 0,0 1 0,0-1 0,0 1 1,0-1-1,0 1 0,0-1 0,1 1 0,-1-1 0,0 1 0,0-1 0,0 1 0,0-1 0,1 1 0,-1-1 1,0 1-1,0-1 0,1 1 0,-1-1 0,0 0 0,1 1 0,0-1 0,1 3-385,0-1-1,0 1 0,0-1 1,0 0-1,1 0 1,-1 0-1,1 0 0,-1-1 1,1 1-1,0-1 1,0 0-1,-1 1 0,1-1 1,6 1-1,45 9-7588,-16-9-676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999"/>
    </inkml:context>
    <inkml:brush xml:id="br0">
      <inkml:brushProperty name="width" value="0.025" units="cm"/>
      <inkml:brushProperty name="height" value="0.025" units="cm"/>
    </inkml:brush>
  </inkml:definitions>
  <inkml:trace contextRef="#ctx0" brushRef="#br0">183 7 18065,'0'0'4949,"-11"3"-3513,1 1-1149,0 0 1,0 0-1,1 1 1,0 0-1,0 1 1,0 0-1,1 0 0,0 1 1,0 0-1,0 1 1,1-1-1,-11 17 1,10-12 127,1 0 0,0 1 0,-9 22 0,14-30-347,0 1 0,0 0 0,1-1 0,0 1 0,0 0 0,0 0 0,1 0 0,0 0 0,0 0 1,0 0-1,3 8 0,-2-12-60,0 1 1,0-1 0,0 0 0,1 0-1,-1 0 1,1 0 0,-1 0 0,1 0 0,0 0-1,0-1 1,0 1 0,0-1 0,0 1-1,0-1 1,0 0 0,0 0 0,1 0-1,-1 0 1,0 0 0,1 0 0,-1 0 0,1-1-1,-1 0 1,1 1 0,4-1 0,8 1 37,-1-1 1,30-2 0,-36 1-80,1-1 0,-1 1 0,0-2 1,0 1-1,0-1 0,0 0 0,-1-1 0,1 0 0,-1 0 0,0 0 0,0-1 1,0 0-1,-1-1 0,0 1 0,0-1 0,6-8 0,-7 9 141,-1-1 1,0 0-1,-1 0 0,1 0 1,-1 0-1,-1-1 0,1 1 0,-1-1 1,0 0-1,0 1 0,-1-1 1,0 0-1,0 0 0,-1 0 0,0 0 1,0 0-1,-1 0 0,1 0 1,-5-13-1,3 15-101,0 1-1,-1-1 1,1 1 0,-1 0-1,0 0 1,-1 0 0,1 0-1,-1 1 1,1-1 0,-1 1-1,0 0 1,0 0 0,-1 1-1,1-1 1,-1 1 0,1 0-1,-1 0 1,0 0 0,1 1-1,-1-1 1,0 1 0,0 0-1,-9 0 1,6 0-9,1 0 0,0 0 0,-1 1 0,1 0 0,-1 0 0,1 1 0,0 0 0,-1 0 0,1 1 0,0 0 0,0 0 0,0 1 0,0 0 0,0 0 0,-11 7 0,17-10-88,1 1-1,-1-1 1,1 0 0,-1 1-1,0-1 1,1 1-1,-1-1 1,1 1 0,-1-1-1,1 1 1,-1-1 0,1 1-1,-1 0 1,1-1 0,0 1-1,-1-1 1,1 1 0,0 0-1,-1 0 1,1-1-1,0 1 1,0 0 0,0-1-1,0 1 1,-1 0 0,1 0-1,0-1 1,1 1 0,-1 0-1,0 0 1,0-1-1,0 1 1,1 1 0,0-1-367,0 0 0,0 0 1,1-1-1,-1 1 0,0 0 0,1-1 1,-1 1-1,0-1 0,1 1 0,-1-1 1,1 0-1,-1 0 0,1 0 0,-1 0 1,1 0-1,1 0 0,26 0-11127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5.930"/>
    </inkml:context>
    <inkml:brush xml:id="br0">
      <inkml:brushProperty name="width" value="0.025" units="cm"/>
      <inkml:brushProperty name="height" value="0.025" units="cm"/>
    </inkml:brush>
  </inkml:definitions>
  <inkml:trace contextRef="#ctx0" brushRef="#br0">0 162 4869,'0'0'4046,"1"-11"-2274,0-5-670,1 0-1,1 1 0,0 0 0,8-22 0,-10 33-714,1 1 1,-1-1-1,1 0 0,0 1 1,0 0-1,0-1 0,1 1 1,-1 0-1,1 0 0,0 0 1,0 0-1,4-3 0,-6 5-269,1 1 0,0-1 0,0 0-1,0 1 1,0-1 0,0 1-1,0-1 1,0 1 0,0 0 0,0 0-1,0 0 1,0 0 0,1 0 0,-1 0-1,0 1 1,0-1 0,0 1-1,0-1 1,-1 1 0,1 0 0,0 0-1,0 0 1,0 0 0,0 0 0,-1 0-1,3 2 1,1 1-49,0 1-1,-1 0 1,1 0-1,-1 0 1,0 1-1,0-1 1,-1 1 0,0 0-1,0 0 1,0 0-1,-1 0 1,1 1-1,-2-1 1,1 1-1,-1-1 1,0 1 0,0-1-1,0 14 1,-2-20-24,1 1 1,0 0-1,0-1 1,0 1-1,-1-1 1,1 1 0,0 0-1,-1-1 1,1 1-1,0-1 1,-1 1-1,1-1 1,-1 1 0,1-1-1,0 1 1,-1-1-1,0 1 1,1-1-1,-1 0 1,1 1 0,-1-1-1,1 0 1,-1 0-1,0 1 1,1-1-1,-1 0 1,1 0 0,-1 0-1,0 0 1,1 0-1,-1 0 1,0 0-1,1 0 1,-1 0 0,0 0-1,1 0 1,-1 0-1,-1-1 1,2 1-45,-1 0 0,0 0 0,1 0 1,-1-1-1,0 1 0,1 0 0,-1 0 0,0 0 0,1 0 1,-1 0-1,0 0 0,1 1 0,-1-1 0,0 0 1,1 0-1,-1 0 0,0 0 0,1 1 0,-1-1 1,1 0-1,-1 1 0,0-1 0,1 1 0,-1-1 0,1 0 1,-1 1-1,1-1 0,-1 1 0,1-1 0,0 1 1,-1 0-1,1-1 0,0 1 0,-1-1 0,1 1 0,0 0 1,0-1-1,-1 1 0,1 0 0,0-1 0,0 1 1,0 0-1,0-1 0,0 1 0,0 0 0,0-1 1,0 1-1,0 0 0,0-1 0,0 1 0,1 0 0,-1-1 1,0 1-1,0-1 0,1 1 0,-1 0 0,0-1 1,2 2-1,2 7-13,0-1 1,1 1-1,0-1 1,0 0-1,1-1 1,13 15-1,-12-15 14,0 1 0,0 0 0,-1 0 0,0 1 0,8 17-1,-13-25 53,-1-1 0,0 1 0,1 0 0,-1 0 0,0 0 0,0-1 0,0 1 0,0 0 0,0 0 0,0 0 0,0 0 0,0-1 0,0 1 0,0 0 0,0 0 0,-1 0 0,1 0 0,0-1 0,-1 1 0,1 0 0,0 0 0,-1-1 0,1 1 0,-1 0 0,1-1 0,-1 1 0,1 0 0,-2 0 0,-25 12 1301,-35-4 236,62-9-1586,-7 0 370,-14 1-1519,18 3-1004,10 3-1432,40 20-8853,-27-18 3875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197"/>
    </inkml:context>
    <inkml:brush xml:id="br0">
      <inkml:brushProperty name="width" value="0.025" units="cm"/>
      <inkml:brushProperty name="height" value="0.025" units="cm"/>
    </inkml:brush>
  </inkml:definitions>
  <inkml:trace contextRef="#ctx0" brushRef="#br0">1 1 19218,'0'0'3524,"51"11"-898,-31 8-736,-2 5-1121,-1 6-257,-4 3-320,-4 3-96,-2-3-96,-5-3-929,-2-1-1729,0-8-1090,-2-8-544,-16-8-2114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7.053"/>
    </inkml:context>
    <inkml:brush xml:id="br0">
      <inkml:brushProperty name="width" value="0.025" units="cm"/>
      <inkml:brushProperty name="height" value="0.025" units="cm"/>
    </inkml:brush>
  </inkml:definitions>
  <inkml:trace contextRef="#ctx0" brushRef="#br0">26 1236 7687,'-2'-10'1874,"-11"-56"4174,9 60-1280,1 17-3215,0 19-1185,5 55 616,5-1-1,3 0 0,35 139 0,-15-83 38,-25-104-689,-4-27-122,0-1 1,0 1-1,0 0 1,1-1-1,1 1 0,6 16 1,-9-25-186,0 0 0,1 0 1,-1 0-1,0 0 0,0 1 1,0-1-1,0 0 0,1 0 1,-1 0-1,0 0 0,0 0 1,1 0-1,-1 0 0,0 0 1,0 0-1,0 0 0,1 1 0,-1-1 1,0 0-1,0 0 0,1-1 1,-1 1-1,0 0 0,0 0 1,0 0-1,1 0 0,-1 0 1,0 0-1,0 0 0,1 0 0,-1 0 1,0 0-1,0 0 0,0-1 1,0 1-1,1 0 0,-1 0 1,0 0-1,0 0 0,0-1 1,0 1-1,1 0 0,-1 0 1,0 0-1,0-1 0,0 1 0,0 0 1,0 0-1,0 0 0,0-1 1,0 1-1,0 0 0,0 0 1,0-1-1,0 1 0,0 0 1,0 0-1,0-1 0,0 1 1,0 0-1,0 0 0,5-18 466,-5 17-437,35-217 290,11-369 0,-43 181-1518,-7 361 1134,-17-68 0,13 75 5,1 1-1,-3-70 0,10 105 73,0 0-1,0-1 1,0 1-1,0 0 1,0 0 0,0-1-1,1 1 1,-1 0-1,1 0 1,-1 0-1,1 0 1,0 0 0,0 0-1,0 0 1,0 0-1,0 0 1,0 0 0,1 0-1,-1 0 1,2-1-1,2 1-25,-1 0 0,0 0-1,1 0 1,0 1 0,-1-1 0,1 1-1,0 1 1,8-2 0,232-34-20,238-32 61,125 39-777,-413 25 601,745-87 43,-609 48 98,48 24 1131,-379 53-524,-14 333-122,14-361-529,0 49-1856,0-54 1748,0 0 0,0 0 0,0 0 0,0 0 0,0 0 0,0 0 0,1 0 0,-1-1 0,0 1 0,0 0 0,1 0 0,-1 0 0,0 0 0,1-1 0,-1 1 0,1 0 0,0 0 0,-1-1 0,1 1 0,-1 0 0,1-1 0,0 1 0,-1-1 0,1 1 0,0-1 0,0 1 0,0-1-1,-1 1 1,1-1 0,0 0 0,0 0 0,0 1 0,0-1 0,0 0 0,-1 0 0,1 0 0,0 0 0,0 0 0,0 0 0,0 0 0,0 0 0,0 0 0,0 0 0,-1-1 0,1 1 0,0 0 0,0-1 0,0 1 0,0 0 0,-1-1 0,2 0 0,20-16-15149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7.730"/>
    </inkml:context>
    <inkml:brush xml:id="br0">
      <inkml:brushProperty name="width" value="0.025" units="cm"/>
      <inkml:brushProperty name="height" value="0.025" units="cm"/>
    </inkml:brush>
  </inkml:definitions>
  <inkml:trace contextRef="#ctx0" brushRef="#br0">0 13 13869,'0'0'13997,"55"-13"-12395,-15 15-641,14 1-353,7 1-223,6-3-225,-6 1-128,-7-1-577,-10 3-1184,-18 0-1731,-18 1-1280,-29-2-11595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8.090"/>
    </inkml:context>
    <inkml:brush xml:id="br0">
      <inkml:brushProperty name="width" value="0.025" units="cm"/>
      <inkml:brushProperty name="height" value="0.025" units="cm"/>
    </inkml:brush>
  </inkml:definitions>
  <inkml:trace contextRef="#ctx0" brushRef="#br0">1 38 18481,'0'0'4357,"71"24"-1827,-9-24-736,13 0-385,4-8-1025,3-6-544,-9-3-3491,-8-6-5958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7.199"/>
    </inkml:context>
    <inkml:brush xml:id="br0">
      <inkml:brushProperty name="width" value="0.025" units="cm"/>
      <inkml:brushProperty name="height" value="0.025" units="cm"/>
    </inkml:brush>
  </inkml:definitions>
  <inkml:trace contextRef="#ctx0" brushRef="#br0">7 62 12556,'5'-8'4500,"1"-5"-3232,-4 8-680,0 0 1,1 0-1,0 0 0,-1 0 1,2 0-1,3-4 1,-7 9-516,0 0 1,0 0 0,0 0 0,0 0-1,0 0 1,1-1 0,-1 1-1,0 0 1,0 0 0,0 0 0,0 0-1,0 0 1,0 0 0,1 0 0,-1 0-1,0 0 1,0 0 0,0 0 0,0 0-1,0 0 1,0 0 0,1 0-1,-1 0 1,0 0 0,0 0 0,0 0-1,0 0 1,0 0 0,1 0 0,-1 0-1,0 0 1,0 0 0,0 0 0,0 0-1,0 0 1,0 0 0,1 0-1,-1 0 1,0 0 0,0 1 0,0-1-1,0 0 1,0 0 0,0 0 0,0 0-1,0 0 1,0 0 0,0 0 0,1 1-1,-1-1 1,0 0 0,0 0-1,0 0 1,0 0 0,0 0 0,0 1-1,0-1 1,0 0 0,0 0 0,0 0-1,3 17 1320,-2 17-520,-26 387 2429,0 2-3662,26-364 318,0-32-1640,-1 1-4911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7.982"/>
    </inkml:context>
    <inkml:brush xml:id="br0">
      <inkml:brushProperty name="width" value="0.025" units="cm"/>
      <inkml:brushProperty name="height" value="0.025" units="cm"/>
    </inkml:brush>
  </inkml:definitions>
  <inkml:trace contextRef="#ctx0" brushRef="#br0">1 62 18770,'0'0'7308,"7"-8"-5680,-3 3-1490,1 1 0,-1-1 0,1 1-1,0 0 1,0 0 0,1 1 0,-1-1 0,1 1-1,0 0 1,0 1 0,0-1 0,0 1 0,0 1-1,0-1 1,8 0 0,-11 1-122,6 0 1,0 1 1,0-1-1,0 2 1,0-1-1,11 3 1,-19-3-12,0 0-1,1 0 1,-1 1 0,0-1-1,0 1 1,1-1 0,-1 1 0,0-1-1,0 1 1,0 0 0,0-1-1,0 1 1,0 0 0,0 0 0,0 0-1,0 0 1,-1 0 0,1 0-1,0 0 1,0 0 0,-1 0 0,1 0-1,-1 0 1,1 1 0,-1-1-1,1 0 1,-1 0 0,0 0 0,0 1-1,0-1 1,1 0 0,-1 1-1,0-1 1,-1 0 0,1 0-1,0 1 1,0-1 0,0 0 0,-1 0-1,1 1 1,-1-1 0,1 0-1,-1 0 1,1 0 0,-1 0 0,0 0-1,0 2 1,-5 5 107,0 0-1,0-1 1,-1 0 0,1 0 0,-1 0-1,-1-1 1,0 1 0,-13 6 0,-2 5 351,23-18-461,-1 0 0,1 0 0,0 0-1,0 0 1,0 0 0,0 0 0,-1 1 0,1-1 0,0 0 0,0 0 0,0 0 0,0 0 0,0 0 0,0 0 0,-1 1 0,1-1-1,0 0 1,0 0 0,0 0 0,0 0 0,0 1 0,0-1 0,0 0 0,0 0 0,0 0 0,0 1 0,0-1 0,0 0 0,0 0-1,0 0 1,0 1 0,0-1 0,0 0 0,0 0 0,0 0 0,0 0 0,0 1 0,0-1 0,0 0 0,0 0 0,0 0 0,1 0-1,-1 1 1,0-1 0,0 0 0,0 0 0,0 0 0,14 6 79,32 0-11,-26-4-28,-13-1-51,-1 1 1,0 0-1,0 0 0,1 0 0,-2 1 0,1-1 1,0 2-1,0-1 0,-1 1 0,0-1 1,0 1-1,9 10 0,-12-12 8,0 1 1,0 0-1,-1-1 0,1 1 1,-1 0-1,0 0 1,1 0-1,-1 0 0,-1 1 1,1-1-1,0 0 0,-1 0 1,0 0-1,0 0 0,0 1 1,0-1-1,0 0 0,0 0 1,-1 1-1,0-1 0,1 0 1,-1 0-1,-1 0 1,1 0-1,0 0 0,-1 0 1,1 0-1,-3 3 0,-1 1 32,-1 0 0,1 0 0,-1 0 0,0-1 0,-1 0 0,0 0 1,0-1-1,0 0 0,0 0 0,-1 0 0,0-1 0,0 0 0,0-1 0,0 1 0,0-2 0,-1 1 0,0-1 0,1 0 0,-1-1 0,0 0 0,0-1 0,-15 0 0,23 0-45,0 0 0,1-1 0,-1 1 0,0 0 0,0 0 0,0 0 0,0-1 0,1 1-1,-1 0 1,0-1 0,0 1 0,1-1 0,-1 1 0,0-1 0,1 1 0,-1-1 0,0 0 0,1 1 0,-1-1 0,1 0 0,-1 1 0,1-1 0,-1 0 0,1 0-1,0 1 1,-1-1 0,1 0 0,0 0 0,0 0 0,-1 1 0,1-1 0,0 0 0,0 0 0,0 0 0,0 0 0,0 0 0,0 1 0,0-1 0,1 0 0,-1 0 0,0-1-1,1 1-109,0-1 0,-1 1 0,1-1-1,0 1 1,0 0 0,-1-1 0,1 1-1,0 0 1,0 0 0,1 0-1,-1 0 1,0 0 0,0 0 0,0 0-1,1 0 1,-1 0 0,0 1-1,1-1 1,-1 0 0,1 1 0,-1-1-1,1 1 1,2-1 0,12 0-7191,-2 1-5375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9.101"/>
    </inkml:context>
    <inkml:brush xml:id="br0">
      <inkml:brushProperty name="width" value="0.025" units="cm"/>
      <inkml:brushProperty name="height" value="0.025" units="cm"/>
    </inkml:brush>
  </inkml:definitions>
  <inkml:trace contextRef="#ctx0" brushRef="#br0">0 719 16303,'0'0'6268,"3"10"-4469,31 117 2263,15 75-2677,11 43-570,-60-243-783,0-1-1,0 1 1,1 0 0,-1 0 0,1-1 0,0 1 0,-1 0-1,1-1 1,0 1 0,0 0 0,0-1 0,0 1 0,0-1 0,0 0-1,3 3 1,-4-4-10,1 0 0,-1 0 0,1 0-1,-1 0 1,1-1 0,0 1 0,-1 0 0,1 0-1,-1 0 1,1 0 0,-1-1 0,1 1 0,-1 0-1,1 0 1,-1-1 0,1 1 0,-1-1-1,1 1 1,-1 0 0,0-1 0,1 1 0,-1-1-1,0 1 1,1-1 0,-1 1 0,0-1 0,1 1-1,-1-1 1,0 1 0,0-1 0,22-61 917,-21 57-928,20-83-11,19-178 0,-21-93 0,-2 19 0,-2 265 0,-10 55 0,30 19 0,239 11 0,-1 1 0,-246-12 0,0-1 0,0-1 0,0-1 0,-1-1 0,42-15 0,-16 0 0,83-44 0,-116 57 0,-12 14 0,-14 28 0,6-33 0,-7 34 0,1-1 0,2 1 0,2 1 0,1-1 0,4 42 0,-3 19 0,-2-60 84,1-28-166,1 1 0,1 0 0,-1 0-1,1-1 1,1 1 0,2 12 0,0-22-3367,4-7-4462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6.953"/>
    </inkml:context>
    <inkml:brush xml:id="br0">
      <inkml:brushProperty name="width" value="0.025" units="cm"/>
      <inkml:brushProperty name="height" value="0.025" units="cm"/>
    </inkml:brush>
  </inkml:definitions>
  <inkml:trace contextRef="#ctx0" brushRef="#br0">11 13 17777,'-10'0'8168,"31"0"-6695,14 0 160,13 0-319,12 0-610,7 0-543,1-4-129,-3 0-481,-14 1-832,-13 1-897,-17 2-993,-33 8-5061,-24 1 1442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7.298"/>
    </inkml:context>
    <inkml:brush xml:id="br0">
      <inkml:brushProperty name="width" value="0.025" units="cm"/>
      <inkml:brushProperty name="height" value="0.025" units="cm"/>
    </inkml:brush>
  </inkml:definitions>
  <inkml:trace contextRef="#ctx0" brushRef="#br0">0 54 15375,'0'0'5156,"58"6"-2209,-17-6-1217,9 0-225,5 0-736,-3-3-705,-4-6-961,-8-2-1601,-11-3-2499,-9-8-3459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7.689"/>
    </inkml:context>
    <inkml:brush xml:id="br0">
      <inkml:brushProperty name="width" value="0.025" units="cm"/>
      <inkml:brushProperty name="height" value="0.025" units="cm"/>
    </inkml:brush>
  </inkml:definitions>
  <inkml:trace contextRef="#ctx0" brushRef="#br0">0 320 13933,'0'0'12182,"12"-5"-10703,32-13-1176,-1-2-1,-2-2 1,51-34 0,-74 43-242,0 0 0,-1-2 0,0 0 0,-1 0 0,-1-2 0,0 0 0,-1 0 0,-1-1 0,17-32-1,-27 42-99,-11 23-47,-14 32-23,16-29 178,1 0 1,0 0 0,2 1-1,0 0 1,1 0 0,0 28-1,2-41-137,1-1-1,-1 1 0,1-1 1,0 1-1,1-1 0,-1 0 1,1 0-1,0 1 0,1-1 1,-1 0-1,1-1 0,0 1 1,0 0-1,5 5 1,-4-7-200,-1 0 0,0 0 0,1-1 0,0 1 0,0-1 0,-1 0 0,1 0 0,0-1 0,1 1 0,-1-1 0,0 0 0,8 2 0,23-2-6629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8.032"/>
    </inkml:context>
    <inkml:brush xml:id="br0">
      <inkml:brushProperty name="width" value="0.025" units="cm"/>
      <inkml:brushProperty name="height" value="0.025" units="cm"/>
    </inkml:brush>
  </inkml:definitions>
  <inkml:trace contextRef="#ctx0" brushRef="#br0">244 0 15663,'0'0'9817,"-7"11"-8626,-45 70 598,-51 106 1,88-157-1716,2 1 0,2 0-1,1 1 1,1 1 0,1 0-1,2 0 1,-2 52 0,7-77-117,1-1 1,0 1 0,0-1-1,1 1 1,0-1 0,0 0-1,1 1 1,0-1 0,0 0-1,1 0 1,0 0 0,0 0-1,1-1 1,0 1-1,0-1 1,0 0 0,1 0-1,-1 0 1,2-1 0,-1 0-1,0 0 1,1 0 0,0 0-1,0-1 1,1 0-1,-1-1 1,1 1 0,0-1-1,0 0 1,13 3 0,45 9-3354,6-13-2812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559"/>
    </inkml:context>
    <inkml:brush xml:id="br0">
      <inkml:brushProperty name="width" value="0.025" units="cm"/>
      <inkml:brushProperty name="height" value="0.025" units="cm"/>
    </inkml:brush>
  </inkml:definitions>
  <inkml:trace contextRef="#ctx0" brushRef="#br0">0 177 16816,'0'0'8264,"2"-49"-5862,34 32-1185,16-3-320,17 0-128,13 0-449,2 3-192,3 3-128,-10 2-1057,-10 6-2466,-21 5-2595,-18 1-2850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9.151"/>
    </inkml:context>
    <inkml:brush xml:id="br0">
      <inkml:brushProperty name="width" value="0.025" units="cm"/>
      <inkml:brushProperty name="height" value="0.025" units="cm"/>
    </inkml:brush>
  </inkml:definitions>
  <inkml:trace contextRef="#ctx0" brushRef="#br0">319 59 8648,'0'0'2616,"6"-9"-203,2 0-1574,-5 6-437,0 0 0,-1 0 1,1-1-1,-1 1 1,1-1-1,-1 1 1,-1-1-1,1 0 1,2-6-1,-9 18 5455,-6 5-4314,-4 4-1223,-42 66 1168,3 4 1,-73 160-1,109-205-1395,3 0 1,1 0-1,2 1 1,2 1-1,2 0 1,2 0-1,2 1 0,2 78 1,4-101-54,2-1 1,0 0-1,1 0 1,1-1-1,1 1 1,0-1-1,2-1 1,0 0-1,24 36 1,-23-42-347,-1 0 0,2-1 0,0-1 0,0 0 1,1 0-1,14 9 0,-17-14-511,1 0 0,0-1-1,0 0 1,0 0 0,0-1 0,1 0-1,0-1 1,-1 0 0,15 1 0,13-3-6107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9.831"/>
    </inkml:context>
    <inkml:brush xml:id="br0">
      <inkml:brushProperty name="width" value="0.025" units="cm"/>
      <inkml:brushProperty name="height" value="0.025" units="cm"/>
    </inkml:brush>
  </inkml:definitions>
  <inkml:trace contextRef="#ctx0" brushRef="#br0">0 321 14638,'0'0'6844,"11"-10"-4976,50-49 659,5-3-1154,103-124 1,-169 186-1378,0 0-1,0-1 1,0 1-1,0 0 0,0 0 1,0 0-1,0 0 1,0-1-1,0 1 0,0 0 1,1 0-1,-1 0 1,0 0-1,0 0 0,0 0 1,0-1-1,0 1 1,0 0-1,1 0 0,-1 0 1,0 0-1,0 0 1,0 0-1,0 0 0,0 0 1,1 0-1,-1 0 1,0 0-1,0 0 0,0 0 1,0-1-1,1 1 1,-1 0-1,0 1 0,0-1 1,0 0-1,1 0 1,-1 0-1,0 0 1,0 0-1,0 0 0,0 0 1,0 0-1,1 0 1,-1 0-1,0 0 0,0 0 1,0 0-1,0 1 1,0-1-1,1 0 0,-1 0 1,3 14-208,-2 27 21,-1-34 218,-1 61 44,2 75-120,-1-143-46,0 1 0,0 0 1,1-1-1,-1 1 1,0-1-1,0 1 0,0 0 1,0-1-1,1 1 1,-1-1-1,0 1 0,0-1 1,1 1-1,-1-1 1,0 1-1,1-1 0,-1 1 1,1-1-1,-1 0 1,1 1-1,-1-1 0,1 1 1,-1-1-1,1 0 1,-1 0-1,1 1 0,-1-1 1,1 0-1,-1 0 1,1 0-1,-1 1 0,1-1 1,0 0-1,-1 0 1,1 0-1,-1 0 0,1 0 1,0 0-1,-1 0 0,1 0 1,-1-1-1,1 1 1,0 0-1,-1 0 0,1 0 1,-1-1-1,1 1 1,-1 0-1,1-1 0,27-17-9134,-6-7-4582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177"/>
    </inkml:context>
    <inkml:brush xml:id="br0">
      <inkml:brushProperty name="width" value="0.025" units="cm"/>
      <inkml:brushProperty name="height" value="0.025" units="cm"/>
    </inkml:brush>
  </inkml:definitions>
  <inkml:trace contextRef="#ctx0" brushRef="#br0">152 1 18930,'0'0'1783,"-12"13"315,-10 12-1101,0 1 0,-22 35 0,37-50-855,1 0 0,0 0 0,0 1 0,1 0 0,0 1 0,1-1 0,1 1 0,0-1 0,0 1 1,0 21-1,3-32-134,0 1 0,0-1 0,1 1 0,-1-1 0,1 0 0,0 1 1,0-1-1,0 0 0,0 1 0,0-1 0,0 0 0,1 0 0,-1 0 1,1 0-1,-1 0 0,1 0 0,0-1 0,0 1 0,-1 0 0,1-1 1,0 0-1,1 1 0,-1-1 0,0 0 0,0 0 0,0 0 0,1 0 1,-1-1-1,1 1 0,-1 0 0,0-1 0,1 0 0,4 1 0,0-1-109,-1 0 0,1 1-1,-1-2 1,1 1 0,-1-1-1,0 0 1,1 0-1,-1-1 1,0 0 0,0 0-1,0 0 1,9-6 0,24-25-3895,-33 27 2996,-1 0 1,0 0-1,-1 0 1,1 0-1,-1-1 1,0 0-1,-1 0 1,0 0-1,0 0 1,0 0-1,-1-1 1,0 1-1,0-1 0,0-8 1,-4 20 5828,-5 5-3170,0 1-572,-33 73 3788,37-75-4504,0 1 0,0-1 0,1 1 1,1-1-1,-1 1 0,1 0 0,1 0 1,0 12-1,0-19-370,1-1 0,-1 0 0,1 1 0,0-1 0,0 0 0,-1 0 0,1 0 0,0 0 0,0 1 0,0-1 0,0 0 0,0-1 0,0 1 0,0 0 0,0 0 0,1 0 0,-1-1 0,0 1 0,0 0 0,1-1 0,-1 0 0,0 1 0,1-1 0,-1 0 0,1 1 0,-1-1 0,0 0 0,1 0 0,-1 0 0,2 0 0,46-4-4388,-17-7-2083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556"/>
    </inkml:context>
    <inkml:brush xml:id="br0">
      <inkml:brushProperty name="width" value="0.025" units="cm"/>
      <inkml:brushProperty name="height" value="0.025" units="cm"/>
    </inkml:brush>
  </inkml:definitions>
  <inkml:trace contextRef="#ctx0" brushRef="#br0">1 79 11755,'1'-9'5664,"0"6"-5381,-1 0 1,0 0-1,1 0 0,0 0 0,0 0 1,0 0-1,0 0 0,0 0 0,1 0 1,-1 0-1,1 1 0,0-1 0,-1 0 1,1 1-1,1 0 0,-1-1 0,0 1 1,0 0-1,1 0 0,-1 0 0,1 0 1,0 1-1,0-1 0,-1 1 0,1 0 1,0 0-1,0 0 0,0 0 0,0 0 1,1 0-1,-1 1 0,0-1 0,6 1 1,-4 0-222,-1 0 0,0 0 0,1 0 0,-1 1 0,0-1 0,1 1 0,-1 0 1,0 0-1,0 1 0,0-1 0,0 1 0,0 0 0,0 0 0,0 0 0,-1 1 0,1-1 1,-1 1-1,1 0 0,-1 0 0,0 0 0,0 0 0,0 1 0,-1-1 0,1 1 0,-1 0 1,0-1-1,0 1 0,0 0 0,-1 0 0,1 0 0,0 6 0,0-3-46,-1 1-1,0-1 0,-1 0 1,0 1-1,0-1 0,-1 1 1,1-1-1,-2 0 0,1 0 1,-1 1-1,0-1 0,0 0 0,-1 0 1,0-1-1,0 1 0,-1 0 1,-8 11-1,-1-4 477,-1 1 0,0-2 0,-1 0 0,0 0 0,-25 14 0,40-27-495,0 0 1,0 0-1,-1 0 0,1 0 0,0 0 0,0 0 1,0 0-1,-1 0 0,1 0 0,0 0 1,0 0-1,0 0 0,-1 1 0,1-1 0,0 0 1,0 0-1,0 0 0,0 0 0,-1 0 1,1 1-1,0-1 0,0 0 0,0 0 0,0 0 1,0 1-1,0-1 0,0 0 0,-1 0 0,1 0 1,0 1-1,0-1 0,0 0 0,0 0 1,0 0-1,0 1 0,0-1 0,0 0 0,0 0 1,0 0-1,0 1 0,0-1 0,0 0 1,0 0-1,1 1 0,-1-1 0,0 0 0,0 0 1,0 0-1,0 0 0,0 1 0,0-1 0,1 0 1,15 3-332,25-4-482,-26 0-70,0-2 0,0 0 0,15-5 1,19-11-7637,-23 5-2149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900"/>
    </inkml:context>
    <inkml:brush xml:id="br0">
      <inkml:brushProperty name="width" value="0.025" units="cm"/>
      <inkml:brushProperty name="height" value="0.025" units="cm"/>
    </inkml:brush>
  </inkml:definitions>
  <inkml:trace contextRef="#ctx0" brushRef="#br0">37 0 19474,'0'0'7880,"-30"66"-5766,24-45-1217,5-2-385,1-1-352,0-2-160,12-2-1441,3-4-2050,3-5-257,-1-5-1185,-1-1-3907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258"/>
    </inkml:context>
    <inkml:brush xml:id="br0">
      <inkml:brushProperty name="width" value="0.025" units="cm"/>
      <inkml:brushProperty name="height" value="0.025" units="cm"/>
    </inkml:brush>
  </inkml:definitions>
  <inkml:trace contextRef="#ctx0" brushRef="#br0">3 44 19859,'0'0'5749,"8"-5"-3672,3-1-1703,0 0 0,1 1 1,-1 1-1,1 0 0,0 0 0,0 1 0,0 1 1,1 0-1,23 0 0,-35 2-375,0 0 1,0 0-1,0-1 1,0 2-1,0-1 0,0 0 1,0 0-1,0 0 1,0 0-1,0 1 1,0-1-1,0 0 0,0 1 1,0-1-1,0 1 1,-1-1-1,1 1 0,0-1 1,0 1-1,0 0 1,-1-1-1,1 1 0,0 0 1,-1 0-1,1-1 1,-1 1-1,1 0 0,-1 0 1,1 0-1,-1 0 1,1 0-1,-1 0 0,0 0 1,0 0-1,1 0 1,-1 0-1,0 0 0,0 0 1,0 0-1,0 0 1,0 0-1,0 0 0,0 0 1,-1 0-1,1 0 1,0 0-1,0 0 0,-2 1 1,1 4 3,-1-1 0,0 0 0,-1 0 0,1 0 0,-1 0 0,0 0 0,-7 8 0,-47 43 139,34-35 150,-38 47 0,60-67-286,0-1 0,1 1 1,-1-1-1,0 1 0,1-1 1,-1 1-1,1-1 1,-1 1-1,1 0 0,-1 0 1,1-1-1,-1 1 0,1 0 1,0-1-1,-1 1 0,1 0 1,0 0-1,0 0 0,-1-1 1,1 1-1,0 0 0,0 0 1,0 0-1,0 0 0,0-1 1,0 1-1,1 0 0,-1 0 1,0 0-1,0 0 1,0-1-1,1 1 0,-1 0 1,0 0-1,1-1 0,-1 1 1,1 0-1,-1-1 0,1 1 1,-1 0-1,1-1 0,0 1 1,-1-1-1,1 1 0,0-1 1,-1 1-1,1-1 0,0 1 1,-1-1-1,1 0 0,0 1 1,0-1-1,0 0 1,-1 0-1,1 1 0,0-1 1,1 0-1,7 1 41,1 0 0,-1-1 1,1 0-1,10-1 0,-9 1-32,2-1-782,0-1 1,0 0-1,24-6 0,-20 2-1213,0 0 0,-1-1 0,0-1 0,24-15 0,-8-1-6705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617"/>
    </inkml:context>
    <inkml:brush xml:id="br0">
      <inkml:brushProperty name="width" value="0.025" units="cm"/>
      <inkml:brushProperty name="height" value="0.025" units="cm"/>
    </inkml:brush>
  </inkml:definitions>
  <inkml:trace contextRef="#ctx0" brushRef="#br0">69 0 19026,'0'0'5862,"-44"52"-3556,32-29-673,3 1-512,5-1-416,4-2-289,0-2-159,6-3-97,7-5-96,5-1 0,5-6 32,1 1-256,3-3-1282,-3-2-1761,1 0-993,-2-5-832,-5-8-2051</inkml:trace>
  <inkml:trace contextRef="#ctx0" brushRef="#br0" timeOffset="1">216 112 12396,'0'0'12427,"-61"39"-9832,45-11-385,1 4-801,5 1-736,7-2-449,3 0-96,0-3-256,5-3-1730,3-6-1857,-3-4-2499,-4-7-3523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948"/>
    </inkml:context>
    <inkml:brush xml:id="br0">
      <inkml:brushProperty name="width" value="0.025" units="cm"/>
      <inkml:brushProperty name="height" value="0.025" units="cm"/>
    </inkml:brush>
  </inkml:definitions>
  <inkml:trace contextRef="#ctx0" brushRef="#br0">0 111 15214,'0'0'11430,"16"3"-9861,46 6-482,0-3 0,111-2 0,145-25-756,-83 4-202,83 9-412,93-5-2242,-305 0 2495,116-28 0,-167 30 758,6 3-504,-79 24-1660,-28 1-3738,12-13-1904,3-2-5216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2.320"/>
    </inkml:context>
    <inkml:brush xml:id="br0">
      <inkml:brushProperty name="width" value="0.025" units="cm"/>
      <inkml:brushProperty name="height" value="0.025" units="cm"/>
    </inkml:brush>
  </inkml:definitions>
  <inkml:trace contextRef="#ctx0" brushRef="#br0">0 224 13965,'0'0'9059,"12"-3"-6832,21-8-1197,0-1 1,-1-1 0,-1-2 0,39-25 0,120-90-997,-190 130-48,0 0-1,0 1 0,0-1 1,0 0-1,0 0 0,0 0 1,0 0-1,0 0 0,0 0 0,0 1 1,0-1-1,0 0 0,0 0 1,0 0-1,0 0 0,0 0 1,0 0-1,0 0 0,1 1 0,-1-1 1,0 0-1,0 0 0,0 0 1,0 0-1,0 0 0,0 0 1,0 0-1,0 0 0,0 0 1,0 0-1,1 0 0,-1 0 0,0 1 1,0-1-1,0 0 0,0 0 1,0 0-1,0 0 0,0 0 1,1 0-1,-1 0 0,0 0 0,0 0 1,0 0-1,0 0 0,0 0 1,0 0-1,1 0 0,-1 0 1,0 0-1,0-1 0,0 1 0,0 0 1,0 0-1,0 0 0,0 0 1,0 0-1,1 0 0,-1 0 1,0 0-1,0 0 0,0 0 0,0 0 1,0-1-1,0 1 0,0 0 1,0 0-1,0 0 0,0 0 1,-4 15-184,-10 16 319,5-15-96,-25 47 104,32-59-130,1 0-1,-1 0 1,1 0-1,0 0 1,0 0 0,0 0-1,0 0 1,1 0-1,0 0 1,0 0-1,0 1 1,0-1-1,2 7 1,-1-10-134,-1 0 0,1 0 0,0-1 0,0 1 1,-1 0-1,1-1 0,0 1 0,0 0 0,0-1 0,0 1 0,0-1 0,0 1 1,0-1-1,0 0 0,0 1 0,0-1 0,0 0 0,0 0 0,0 0 0,0 0 1,0 1-1,0-2 0,0 1 0,0 0 0,1 0 0,29-5-5214,0-10-1778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2.662"/>
    </inkml:context>
    <inkml:brush xml:id="br0">
      <inkml:brushProperty name="width" value="0.025" units="cm"/>
      <inkml:brushProperty name="height" value="0.025" units="cm"/>
    </inkml:brush>
  </inkml:definitions>
  <inkml:trace contextRef="#ctx0" brushRef="#br0">125 0 17457,'-8'4'1959,"-2"2"-1369,-1-1 1,1 2-1,0-1 1,1 1-1,-14 13 1,18-16-341,2 0-1,-1 1 1,0-1 0,1 0 0,0 1-1,0 0 1,0 0 0,0 0 0,1 0-1,0 0 1,0 0 0,1 1-1,-1-1 1,1 1 0,0-1 0,0 7-1,1-11-225,0 1-1,0-1 0,0 1 0,1-1 0,-1 0 0,0 0 0,0 1 1,1-1-1,-1 0 0,1 0 0,0 1 0,-1-1 0,1 0 0,0 0 1,0 0-1,-1 0 0,1 0 0,0 0 0,0 0 0,0 0 1,0 0-1,0 0 0,0-1 0,3 2 0,0 0 6,-1-1 1,1 0-1,0 0 0,0 0 0,0 0 0,0-1 1,-1 1-1,9-1 0,-3-1 7,-1 1 1,1-1-1,0-1 0,0 0 0,-1 0 1,1-1-1,12-5 0,-10 2 14,-1-1 0,0-1 0,0 1 0,0-1 0,8-11 0,-15 17 68,0-1-1,-1 0 1,1 0 0,-1 0-1,0-1 1,0 1 0,0 0-1,0-1 1,-1 1 0,1-1-1,-1 0 1,0 1 0,0-1-1,0 0 1,-1 0-1,1 0 1,-1 0 0,0 1-1,0-1 1,-1-5 0,0 7-82,0 1 0,0-1 1,0 1-1,-1-1 0,1 1 0,0-1 0,-1 1 1,1 0-1,-1 0 0,1-1 0,-1 1 1,0 0-1,1 1 0,-1-1 0,0 0 1,0 0-1,0 1 0,0-1 0,1 1 1,-1-1-1,0 1 0,0 0 0,0 0 1,0 0-1,0 0 0,0 0 0,0 1 1,0-1-1,-3 1 0,-3 0-68,0 0 1,0 1-1,0 0 0,0 0 0,-13 6 1,14-4-138,-1 0-1,1 1 1,0 0 0,-11 11 0,16-14-67,0 0-1,0 0 1,0 1-1,0-1 1,1 0-1,-1 1 1,1-1-1,-1 0 1,1 1 0,0 0-1,0-1 1,0 1-1,1 0 1,-1-1-1,1 1 1,-1 0-1,1 0 1,0 4-1,0-6 32,0-1 0,1 1 0,-1 0-1,0-1 1,1 1 0,-1 0 0,0-1 0,1 1-1,-1 0 1,1-1 0,-1 1 0,1-1 0,-1 1-1,1-1 1,-1 1 0,1-1 0,0 0-1,-1 1 1,1-1 0,0 0 0,-1 1 0,1-1-1,0 0 1,-1 0 0,1 1 0,0-1 0,0 0-1,0 0 1,26 1-4085,-21-1 2450,25 0-5825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903"/>
    </inkml:context>
    <inkml:brush xml:id="br0">
      <inkml:brushProperty name="width" value="0.025" units="cm"/>
      <inkml:brushProperty name="height" value="0.025" units="cm"/>
    </inkml:brush>
  </inkml:definitions>
  <inkml:trace contextRef="#ctx0" brushRef="#br0">0 133 11082,'0'0'13069,"64"18"-11211,-2-35-385,12-5-768,3 0-289,0-1-192,-10 6-160,-11 2-192,-12 4-2306,-17 3-1922,-14 0-2082</inkml:trace>
  <inkml:trace contextRef="#ctx0" brushRef="#br0" timeOffset="1">671 0 21717,'0'0'4580,"2"53"-2306,2-25-1057,-1 4-608,3 4-417,0-2-128,5-3-64,-1-4-1249,-1-9-1474,2-7-640,-5-11-160,-3-1 384,-3-20-417,0-11-1408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036"/>
    </inkml:context>
    <inkml:brush xml:id="br0">
      <inkml:brushProperty name="width" value="0.025" units="cm"/>
      <inkml:brushProperty name="height" value="0.025" units="cm"/>
    </inkml:brush>
  </inkml:definitions>
  <inkml:trace contextRef="#ctx0" brushRef="#br0">149 5 15439,'0'0'5162,"-12"8"-3555,7-5-1576,-16 11 1539,-37 30 1,54-40-1360,-1-1 0,1 1 0,0 0 0,0 1 0,0-1-1,0 1 1,1 0 0,0 0 0,0 0 0,0 0 0,1 0 0,0 1 0,0-1 0,0 1 0,0 0 0,0 6 0,2-11-199,1 1-1,-1-1 0,1 1 1,-1-1-1,1 0 1,0 1-1,0-1 1,-1 0-1,1 1 1,0-1-1,0 0 1,0 0-1,0 0 1,0 0-1,1 0 1,-1 0-1,0 0 1,0 0-1,1-1 0,-1 1 1,0 0-1,1-1 1,-1 1-1,1-1 1,-1 1-1,1-1 1,-1 0-1,1 0 1,-1 0-1,4 0 1,56 3 162,-50-3-138,0-1 197,0 0 1,0 0-1,0-1 0,-1-1 1,1 1-1,13-7 0,-20 8-132,-1-1-1,0 0 0,0 1 0,0-1 0,0 0 1,0 0-1,-1-1 0,1 1 0,-1 0 0,5-6 1,-6 6-80,0 1 1,0-1 0,-1 0-1,1 1 1,0-1 0,-1 0 0,0 0-1,1 1 1,-1-1 0,0 0-1,0 0 1,0 0 0,0 1 0,0-1-1,0 0 1,0 0 0,-1 0-1,1 1 1,-1-1 0,1 0 0,-1 1-1,-1-3 1,0 1-22,0 0 0,0 0 0,-1 0 0,1 0 0,-1 1 0,0-1 0,0 1 0,0 0 0,0 0 0,0 0 0,0 0 0,0 1 0,-6-3 0,-52-17 0,49 18 0,1 0-431,-23-8-3895,33 11 3906,0-1 0,-1 1 0,1-1 1,0 0-1,-1 1 0,1-1 1,0 0-1,0 0 0,0 0 0,0 0 1,-1 0-1,1 0 0,1 0 1,-1 0-1,0-1 0,0 1 0,0 0 1,0-3-1,0-7-13850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457"/>
    </inkml:context>
    <inkml:brush xml:id="br0">
      <inkml:brushProperty name="width" value="0.025" units="cm"/>
      <inkml:brushProperty name="height" value="0.025" units="cm"/>
    </inkml:brush>
  </inkml:definitions>
  <inkml:trace contextRef="#ctx0" brushRef="#br0">120 1 18674,'0'0'961,"6"13"1457,95 176 2652,-70-138-4668,-2 1 1,-2 2-1,34 96 1,-56-133-302,-1 1 0,0-1 0,-1 1 0,-1 0 0,-1-1 0,0 1 0,-1 0 0,-1 0 0,-1 0 0,-1-1 0,0 1 0,-1-1 0,-1 1 0,-1-1 0,0-1 0,-1 1 1,-10 16-1,4-11-40,-1-1 0,-1 0 0,-1-1 0,-1-1 0,-31 29 0,39-39-143,-1-1 0,0-1 0,0 0 0,-1 0 1,0-1-1,0 0 0,-1-1 0,0 0 0,1-1 1,-2 0-1,1-1 0,0 0 0,-17 0 0,28-2-103,0-1-1,-1 0 1,1 1 0,-1-1-1,1 0 1,0 0 0,-1 0-1,1 0 1,-1-1 0,1 1-1,0 0 1,-1-1-1,1 1 1,-1 0 0,1-1-1,0 0 1,0 1 0,-1-1-1,1 0 1,0 0 0,0 1-1,0-1 1,0 0-1,0 0 1,0 0 0,0 0-1,0-1 1,0 1 0,0 0-1,1 0 1,-1 0 0,1-1-1,-1 1 1,0 0 0,1-3-1,-5-29-6481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849"/>
    </inkml:context>
    <inkml:brush xml:id="br0">
      <inkml:brushProperty name="width" value="0.025" units="cm"/>
      <inkml:brushProperty name="height" value="0.025" units="cm"/>
    </inkml:brush>
  </inkml:definitions>
  <inkml:trace contextRef="#ctx0" brushRef="#br0">1 0 18129,'0'0'12172,"30"72"-12044,-27-38-64,-1 0-32,2 2-641,0 0-1184,-4-1-1731,0-7-1665,0-5-3267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4.205"/>
    </inkml:context>
    <inkml:brush xml:id="br0">
      <inkml:brushProperty name="width" value="0.025" units="cm"/>
      <inkml:brushProperty name="height" value="0.025" units="cm"/>
    </inkml:brush>
  </inkml:definitions>
  <inkml:trace contextRef="#ctx0" brushRef="#br0">0 69 16111,'0'0'9289,"65"-4"-7752,-17-5-992,7-2-513,3-1-32,-1 3-1345,-9 1-1890,-9-1-1442,-12 3-2369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4.547"/>
    </inkml:context>
    <inkml:brush xml:id="br0">
      <inkml:brushProperty name="width" value="0.025" units="cm"/>
      <inkml:brushProperty name="height" value="0.025" units="cm"/>
    </inkml:brush>
  </inkml:definitions>
  <inkml:trace contextRef="#ctx0" brushRef="#br0">1 17 14574,'0'0'5952,"11"-2"-3229,0 1-2239,18-5 933,1 2 0,0 2 0,0 0 0,41 5 0,-68-3-1402,-1 0 0,0 1 0,0-1 0,0 1-1,0-1 1,0 1 0,0 0 0,0 0-1,0 0 1,-1 0 0,1 0 0,0 0-1,0 1 1,-1-1 0,1 0 0,2 4 0,-4-4-13,1 1 1,0-1 0,-1 0-1,1 1 1,-1-1 0,0 0-1,1 1 1,-1-1 0,0 1-1,0-1 1,0 1 0,0-1-1,0 1 1,0-1 0,-1 0 0,1 1-1,0-1 1,-2 3 0,0 1 18,0 0 0,-1-1 0,1 1 0,-1-1 0,0 1 0,-1-1 0,1 0 0,-1 0 0,0-1 1,0 1-1,-6 3 0,-20 9 89,1-1 71,29-15-179,0 0-1,0 0 1,1 0 0,-1 0 0,0 0 0,0 0 0,0 1 0,1-1-1,-1 0 1,0 0 0,0 0 0,0 0 0,1 0 0,-1 0 0,0 0-1,0 0 1,0 0 0,0 1 0,1-1 0,-1 0 0,0 0 0,0 0-1,0 0 1,0 0 0,0 1 0,0-1 0,1 0 0,-1 0 0,0 0-1,0 1 1,0-1 0,0 0 0,0 0 0,0 0 0,0 1 0,0-1-1,0 0 1,0 0 0,0 0 0,0 1 0,0-1 0,0 0 0,0 0-1,0 0 1,0 1 0,0-1 0,0 0 0,0 0 0,0 0 0,-1 1-1,1-1 1,0 0 0,0 0 0,0 0 0,0 1 0,8-1-57,1 1-1,0 1 1,0 0 0,-1 0 0,1 0 0,-1 1 0,0 1-1,0-1 1,0 1 0,0 1 0,-1-1 0,1 1 0,-1 1-1,7 6 1,-13-10 79,0-1-1,0 0 0,-1 1 1,1-1-1,0 0 1,-1 1-1,1-1 0,-1 1 1,0-1-1,1 1 0,-1-1 1,0 1-1,0-1 1,0 1-1,0-1 0,0 1 1,-1-1-1,1 1 0,0-1 1,-1 1-1,1-1 1,-1 1-1,1-1 0,-1 0 1,0 1-1,1-1 1,-1 0-1,0 0 0,0 1 1,0-1-1,0 0 0,0 0 1,0 0-1,0 0 1,-1 0-1,1 0 0,0 0 1,0-1-1,-1 1 0,-1 0 1,-6 4 144,1 0 0,-1 0 0,-1-1 0,-14 4 0,11-4-200,0 0-1,0-1 1,0 0-1,0-1 0,-1-1 1,1 0-1,-1-1 1,1 0-1,-15-3 1,16-5-2641,6-4-4520,5-2-5138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7.432"/>
    </inkml:context>
    <inkml:brush xml:id="br0">
      <inkml:brushProperty name="width" value="0.025" units="cm"/>
      <inkml:brushProperty name="height" value="0.025" units="cm"/>
    </inkml:brush>
  </inkml:definitions>
  <inkml:trace contextRef="#ctx0" brushRef="#br0">288 176 12684,'1'-9'5456,"0"-1"-4776,1-4 666,-1 0-1,-1 0 0,0 0 1,-3-23-1,3 34-1196,-1 0 1,1 0 0,-1 0-1,0 0 1,0 0-1,0 0 1,0 1-1,-1-1 1,1 0 0,-1 1-1,1-1 1,-1 1-1,0-1 1,0 1-1,0 0 1,0 0-1,-1 0 1,1 0 0,0 0-1,-1 1 1,1-1-1,-1 1 1,0-1-1,0 1 1,1 0-1,-1 0 1,0 0 0,0 0-1,0 1 1,-3-1-1,0 1-135,0 0 1,1 0-1,-1 1 0,1 0 0,-1 0 1,1 0-1,-1 1 0,1-1 0,0 1 1,0 1-1,0-1 0,0 1 0,0 0 1,0 0-1,1 0 0,-1 1 0,1-1 0,0 1 1,0 0-1,-6 9 0,6-8-8,0 1 1,0 0-1,0 0 0,1 0 1,0 0-1,0 1 0,1-1 0,0 1 1,0 0-1,0-1 0,1 1 1,0 0-1,0 0 0,1 0 0,0 0 1,1 11-1,0-16-6,-1-1 1,0 1-1,1-1 1,-1 1-1,1-1 1,0 0-1,-1 1 0,1-1 1,0 0-1,0 1 1,0-1-1,0 0 1,0 0-1,0 0 1,0 0-1,0 0 0,1 0 1,-1 0-1,0 0 1,1 0-1,2 0 1,0 1-1,0-1 0,0 0-1,1 0 1,-1 0 0,1 0 0,-1-1 0,8 0 0,-1 0-34,-1-1-1,1-1 1,-1 0-1,1 0 1,18-8-1,-24 8-39,0 0-68,1-1-1,0 1 1,0 0 0,0 0 0,10-1 0,-15 2 126,1 1 0,-1 0 0,0 0 1,0 1-1,0-1 0,0 0 0,0 0 0,0 0 0,0 1 0,0-1 0,0 1 0,0-1 0,0 1 0,0-1 0,0 1 0,0-1 1,0 1-1,0 0 0,0-1 0,-1 1 0,1 0 0,0 0 0,-1 0 0,1 0 0,0 0 0,-1-1 0,1 1 0,-1 0 0,1 0 1,-1 0-1,0 1 0,1-1 0,-1 0 0,0 0 0,0 0 0,0 0 0,0 0 0,0 1 0,6 56-28,-4 0 0,-2 0 0,-8 67 0,6-110 272,0-1 0,-2 1-1,0-1 1,0 1 0,-1-1 0,-1 0 0,0-1-1,-16 25 1,20-34-173,0-1 1,-1 0-1,1 1 1,-1-1-1,0 0 0,0 0 1,0 0-1,0-1 1,0 1-1,-1-1 1,1 0-1,-1 0 0,0 0 1,1 0-1,-1-1 1,0 1-1,0-1 0,0 0 1,0 0-1,0 0 1,0-1-1,-1 0 0,1 1 1,0-1-1,0-1 1,0 1-1,0-1 0,0 1 1,0-1-1,0 0 1,0-1-1,0 1 0,0-1 1,0 0-1,1 0 1,-7-4-1,0-1-55,2 1 0,-1-2 0,1 1 0,0-1 0,1 0 0,-1-1 0,2 0 0,-1 0 0,-7-16 0,9 17 0,2 1 0,-1-1 0,1 1 0,1-1 0,-1 0 0,1 0 0,1 0 0,-1-1 0,1 1 0,1 0 0,-1-1 0,2 1 0,1-14 0,-1 18-109,1 0 0,-1 0-1,1 0 1,0 0 0,1 1 0,-1-1 0,0 1-1,1-1 1,0 1 0,0 0 0,0 0 0,0 1-1,0-1 1,7-3 0,59-33-3609,-34 21 1323,11-10-4876,-1-4-5862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7.790"/>
    </inkml:context>
    <inkml:brush xml:id="br0">
      <inkml:brushProperty name="width" value="0.025" units="cm"/>
      <inkml:brushProperty name="height" value="0.025" units="cm"/>
    </inkml:brush>
  </inkml:definitions>
  <inkml:trace contextRef="#ctx0" brushRef="#br0">1 30 18866,'0'0'8808,"85"3"-7655,-27-3-768,13-1-257,7-6-128,1-2-1986,-5 0-3780,-10 3-4131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8.194"/>
    </inkml:context>
    <inkml:brush xml:id="br0">
      <inkml:brushProperty name="width" value="0.025" units="cm"/>
      <inkml:brushProperty name="height" value="0.025" units="cm"/>
    </inkml:brush>
  </inkml:definitions>
  <inkml:trace contextRef="#ctx0" brushRef="#br0">0 3 17328,'0'0'3940,"61"10"-1474,-9-8-768,13-1-128,11-1-866,3 0-576,-2 0-224,-8 0-2210,-15-3-1474,-13-2-159,-19 1-578,-17 0-2721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8.554"/>
    </inkml:context>
    <inkml:brush xml:id="br0">
      <inkml:brushProperty name="width" value="0.025" units="cm"/>
      <inkml:brushProperty name="height" value="0.025" units="cm"/>
    </inkml:brush>
  </inkml:definitions>
  <inkml:trace contextRef="#ctx0" brushRef="#br0">0 42 17104,'0'0'4516,"53"4"-2049,-4-4-545,12 0-289,3 0-960,6-6-545,-4-2-128,-7-2-1954,-10-1-3779,-7 1-4998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9.771"/>
    </inkml:context>
    <inkml:brush xml:id="br0">
      <inkml:brushProperty name="width" value="0.025" units="cm"/>
      <inkml:brushProperty name="height" value="0.025" units="cm"/>
    </inkml:brush>
  </inkml:definitions>
  <inkml:trace contextRef="#ctx0" brushRef="#br0">0 51 15278,'0'0'13106,"8"-6"-12268,4-1-774,0 1 0,0 1-1,1-1 1,-1 2 0,1 0 0,0 0-1,0 2 1,0-1 0,1 2-1,-1-1 1,0 2 0,1 0-1,-1 1 1,21 3 0,-32-4-70,0 0 0,1 1 0,-1 0 0,0-1 0,0 1 0,0 0 0,0 0 0,0 0 0,0 0 0,0 0 0,-1 0 0,1 1 0,0-1 0,0 0 0,-1 1 0,1 0 0,-1-1 0,0 1 1,1 0-1,-1 0 0,0 0 0,0 0 0,0 0 0,0 0 0,0 0 0,-1 0 0,1 0 0,-1 0 0,1 0 0,-1 0 0,0 1 0,0-1 0,0 0 0,0 0 0,0 0 0,0 1 0,-1-1 0,1 0 0,-1 0 0,1 0 0,-3 4 0,0 2 12,0 0-1,-1 0 0,0 0 1,-1 0-1,0-1 0,0 1 0,-1-1 1,-12 12-1,4-6 29,0 0 0,-1-1 1,-1-1-1,-28 16 0,51-29-26,-1 1 0,1 0 0,-1 1 0,1 0-1,9 0 1,4 0-28,-11 0 1,1-1 1,0 2 0,-1-1-1,1 1 1,-1 1 0,10 2-1,-17-3 26,-1-1 0,1 1 0,0-1 0,-1 1 0,1-1 0,-1 1 0,0 0-1,1 0 1,-1 0 0,0 0 0,1 0 0,-1 0 0,0 0 0,0 0 0,0 1-1,0-1 1,0 0 0,0 1 0,0-1 0,-1 1 0,1-1 0,0 0 0,-1 1 0,1 0-1,-1-1 1,1 1 0,-1-1 0,0 1 0,0 0 0,0-1 0,0 1 0,0 0-1,0-1 1,0 1 0,0-1 0,-1 1 0,1 0 0,-1-1 0,1 1 0,-1-1-1,0 1 1,1-1 0,-1 1 0,-2 1 0,0 3 97,-1-1 0,0 0 0,-1 0 0,1 0 0,-1 0-1,0-1 1,0 0 0,0 0 0,0 0 0,-1 0 0,0-1 0,-10 5 0,-5 1 250,-1-1 0,-29 7 0,-24-5-2522,56-8 389,17-1 718,6-1-108,16 0-6080,0 0-3124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246"/>
    </inkml:context>
    <inkml:brush xml:id="br0">
      <inkml:brushProperty name="width" value="0.025" units="cm"/>
      <inkml:brushProperty name="height" value="0.025" units="cm"/>
    </inkml:brush>
  </inkml:definitions>
  <inkml:trace contextRef="#ctx0" brushRef="#br0">11 1 9065,'0'0'16079,"-11"54"-16047,26-25-320,6-6-2403,3-4-3363,6-9-9673</inkml:trace>
  <inkml:trace contextRef="#ctx0" brushRef="#br0" timeOffset="1">370 74 20243,'0'0'2595,"-15"65"-513,-2-27-577,-2 3-640,-5 2-353,1-1-223,2-2-129,1-1-32,2-10-96,5-6 32,5-7-64,-2-10-128,4-6-1314,5-4-1408,-5-15-2083,0-9-2338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0.688"/>
    </inkml:context>
    <inkml:brush xml:id="br0">
      <inkml:brushProperty name="width" value="0.025" units="cm"/>
      <inkml:brushProperty name="height" value="0.025" units="cm"/>
    </inkml:brush>
  </inkml:definitions>
  <inkml:trace contextRef="#ctx0" brushRef="#br0">0 897 19122,'0'0'7613,"3"12"-6327,31 159-229,14 196 0,-48-366-1042,0-1-1,0 1 1,0-1-1,-1 1 0,1-1 1,0 0-1,0 1 1,0-1-1,0 1 1,0-1-1,0 1 1,0-1-1,0 1 0,1-1 1,-1 1-1,0-1 1,0 1-1,0-1 1,0 0-1,1 1 1,-1-1-1,0 1 0,0-1 1,1 0-1,-1 1 1,0-1-1,1 0 1,-1 1-1,0-1 1,1 0-1,-1 1 0,1-1 1,8-14 836,6-36 443,-14 48-1284,26-113-383,-5-1 0,-4-1 1,-6 0-1,-5-1 0,-13-189 0,2 268 377,2 32-1,0-1 1,1 1-1,0 0 1,1 0 0,-1-1-1,1 1 1,1 0-1,0 0 1,0-1-1,0 1 1,1 0-1,-1 0 1,2 0 0,-1 0-1,1 1 1,5-9-1,-4 9 41,0 1-1,0 0 1,0 0-1,1 1 1,-1-1-1,1 1 1,1 0-1,-1 0 1,0 1-1,1-1 1,0 1-1,0 1 1,6-3-1,0 2-16,0 1 0,0 0-1,0 1 1,1 0-1,-1 1 1,15 2 0,60 4-19,-32-1-3,0-2 0,1-2-1,-1-3 1,65-10 0,326-113-369,-311 81 276,252-49 1,-377 92 81,13-3 9,-1 2 0,30-1 1,-47 3-4,-1 0-1,1 1 1,0-1 0,0 1 0,0 0-1,0 0 1,0 1 0,-1-1 0,1 1-1,0 0 1,-1 1 0,0-1 0,1 1-1,-1-1 1,0 1 0,4 5 0,10 11-36,0 0 110,-1 1 1,15 23-1,-28-37 66,0 1 0,0 0 0,-1 0 0,0 0 0,0 1 0,-1-1 1,0 1-1,0-1 0,-1 1 0,0 0 0,1 9 0,-7 64-124,6-81-103,-1 1 1,0 0-1,0-1 1,0 1-1,1-1 0,-1 1 1,0-1-1,1 1 1,-1-1-1,0 1 0,1-1 1,-1 0-1,1 1 1,-1-1-1,1 1 1,-1-1-1,1 0 0,-1 0 1,1 1-1,-1-1 1,1 0-1,-1 0 0,1 1 1,0-1-1,-1 0 1,1 0-1,-1 0 0,1 0 1,0 0-1,22 0-6522,-18-1 4296,20-1-9037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1.671"/>
    </inkml:context>
    <inkml:brush xml:id="br0">
      <inkml:brushProperty name="width" value="0.025" units="cm"/>
      <inkml:brushProperty name="height" value="0.025" units="cm"/>
    </inkml:brush>
  </inkml:definitions>
  <inkml:trace contextRef="#ctx0" brushRef="#br0">1 227 11371,'0'0'10805,"9"-11"-8537,141-188 2046,-150 198-4305,1 0-1,-1 0 1,0 0 0,1 0-1,-1 0 1,1 0 0,-1 1-1,1-1 1,0 0 0,-1 0 0,1 1-1,0-1 1,-1 0 0,1 1-1,0-1 1,0 1 0,0-1-1,-1 1 1,1-1 0,0 1 0,0-1-1,0 1 1,0 0 0,2-1-1,-3 2-2,1 0 0,-1 0-1,1 0 1,-1 0 0,1 1 0,-1-1-1,1 0 1,-1 0 0,0 0-1,0 0 1,0 0 0,0 1-1,0-1 1,0 0 0,0 0-1,0 2 1,-10 70 241,9-64-130,-5 34 206,-2 70 0,8-113-322,0 0 0,0 0 0,0 1 0,0-1-1,-1 0 1,1 0 0,0 0 0,0 1 0,0-1 0,0 0 0,0 0 0,0 0 0,0 1 0,0-1 0,0 0 0,0 0 0,0 0-1,0 1 1,1-1 0,-1 0 0,0 0 0,0 0 0,0 1 0,0-1 0,0 0 0,0 0 0,0 0 0,0 0 0,1 1 0,-1-1 0,0 0-1,0 0 1,0 0 0,0 0 0,0 0 0,1 0 0,-1 0 0,0 1 0,0-1 0,0 0 0,1 0 0,-1 0 0,0 0 0,0 0 0,0 0-1,1 0 1,-1 0 0,0 0 0,0 0 0,0 0 0,1 0 0,-1 0 0,12-11-1529,7-17-6159,-11 7-993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017"/>
    </inkml:context>
    <inkml:brush xml:id="br0">
      <inkml:brushProperty name="width" value="0.025" units="cm"/>
      <inkml:brushProperty name="height" value="0.025" units="cm"/>
    </inkml:brush>
  </inkml:definitions>
  <inkml:trace contextRef="#ctx0" brushRef="#br0">56 0 20692,'0'0'6598,"-3"11"-5349,-9 27-181,3-16-791,2 0 0,1 0 0,0 0-1,1 1 1,2 0 0,-1 35 0,4-57-271,1 1 1,0-1 0,0 1-1,0-1 1,0 1 0,0-1-1,0 0 1,0 1 0,0-1-1,1 0 1,-1 0 0,1 0-1,-1 0 1,0 0 0,1 0-1,0 0 1,-1 0 0,1-1-1,-1 1 1,1-1 0,0 1-1,0-1 1,-1 0 0,1 1-1,0-1 1,0 0 0,-1 0-1,1 0 1,0 0 0,2-1-1,5 1-312,0-1 0,0 1 0,0-2 0,15-3 0,-19 3-408,0 0 1,-1 0 0,1 0-1,-1-1 1,0 0 0,8-6-1,18-25-9304,-16 10-835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388"/>
    </inkml:context>
    <inkml:brush xml:id="br0">
      <inkml:brushProperty name="width" value="0.025" units="cm"/>
      <inkml:brushProperty name="height" value="0.025" units="cm"/>
    </inkml:brush>
  </inkml:definitions>
  <inkml:trace contextRef="#ctx0" brushRef="#br0">47 1 14414,'0'0'2626,"-29"59"-63,19-26-449,2-2-1025,8-3-385,0-8-255,11-10-353,9-9-641,2-1-1761,2-19-3748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715"/>
    </inkml:context>
    <inkml:brush xml:id="br0">
      <inkml:brushProperty name="width" value="0.025" units="cm"/>
      <inkml:brushProperty name="height" value="0.025" units="cm"/>
    </inkml:brush>
  </inkml:definitions>
  <inkml:trace contextRef="#ctx0" brushRef="#br0">0 6 19474,'0'0'11873,"11"0"-11056,86-6-294,-97 6-526,1 0 0,0 0 1,-1 0-1,1 0 0,0 0 0,-1 1 0,1-1 0,0 0 1,-1 0-1,1 1 0,-1-1 0,1 0 0,0 1 1,-1-1-1,1 0 0,-1 1 0,1-1 0,-1 1 1,1-1-1,-1 1 0,1-1 0,-1 1 0,0 0 1,1-1-1,-1 1 0,0-1 0,1 1 0,-1 0 0,0 0 1,2 28-38,-16 26 127,-65 99 30,79-153-229,-1 0 0,1 0-1,-1 0 1,1-1 0,-1 1 0,1 0 0,-1 0-1,1 0 1,0 0 0,0 0 0,-1 0 0,1 0-1,0 0 1,0 0 0,0 0 0,0 0 0,0 0-1,0 0 1,0 0 0,0 0 0,0 0 0,1-1-1,-1 1 1,0 0 0,1 0 0,-1 0 0,1 0-1,-1 0 1,1 0 0,-1-1 0,1 1 0,-1 0-1,1 0 1,0-1 0,-1 1 0,1 0 0,0-1-1,0 1 1,-1-1 0,1 1 0,0-1 0,1 1-1,3 0-897,0 0 0,-1-1 0,1 0-1,0 0 1,0 0 0,-1 0-1,1-1 1,6-1 0,14-6-8839</inkml:trace>
  <inkml:trace contextRef="#ctx0" brushRef="#br0" timeOffset="1">226 267 12684,'0'0'9961,"-31"50"-6629,21-31-994,5 0-1249,2 1-513,3-5-383,0-1-193,1-5-865,9-6-2530,0-3-1474,1-3-4356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046"/>
    </inkml:context>
    <inkml:brush xml:id="br0">
      <inkml:brushProperty name="width" value="0.025" units="cm"/>
      <inkml:brushProperty name="height" value="0.025" units="cm"/>
    </inkml:brush>
  </inkml:definitions>
  <inkml:trace contextRef="#ctx0" brushRef="#br0">6 33 19763,'0'0'6609,"11"-5"-4266,-9 3-2182,42-18 1493,-42 19-1563,1 0-1,-1 0 0,0 0 0,1 1 0,-1-1 1,1 1-1,-1-1 0,1 1 0,-1 0 0,1 0 1,-1 0-1,1 1 0,-1-1 0,1 0 1,-1 1-1,1 0 0,-1-1 0,0 1 0,5 2 1,-6-1-89,0 0 1,0-1-1,1 1 1,-1 0 0,-1 0-1,1 0 1,0 0 0,0 0-1,-1 0 1,1 0-1,-1 0 1,1 0 0,-1 0-1,0 0 1,0 0-1,0 0 1,0 0 0,-1 1-1,0 3 1,-12 40 30,5-33-1,1-1 0,-1-1 0,-1 1 0,-10 9 0,11-13-9,0 1 1,1 0-1,0 0 0,1 0 1,0 1-1,0 0 1,-4 13-1,9-22-22,1 0 0,0-1 0,-1 1 0,1 0 0,0 0 1,0 0-1,0 0 0,0 0 0,0-1 0,0 1 0,0 0 0,0 0 0,0 0 0,0 0 0,0 0 0,0-1 0,1 1 1,-1 0-1,0 0 0,1 0 0,-1-1 0,0 1 0,1 0 0,-1 0 0,1-1 0,-1 1 0,1 0 0,0-1 0,-1 1 1,1-1-1,0 1 0,-1-1 0,1 1 0,1 0 0,1 0 3,1 0 0,-1 0-1,1 0 1,-1 0 0,1-1 0,0 1 0,-1-1-1,1 0 1,3 0 0,6-1-80,0-1 0,0 0 0,0-1 0,16-5 0,17-13-3348,-5-9-6536,-23 7 394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420"/>
    </inkml:context>
    <inkml:brush xml:id="br0">
      <inkml:brushProperty name="width" value="0.025" units="cm"/>
      <inkml:brushProperty name="height" value="0.025" units="cm"/>
    </inkml:brush>
  </inkml:definitions>
  <inkml:trace contextRef="#ctx0" brushRef="#br0">22 0 18129,'0'0'4703,"-2"10"-2760,0-5-1778,-2 12 126,0-1 0,0 1 0,2 0 0,0 0 0,0 19 1,2-36-323,0 1 1,0-1-1,0 1 0,0-1 1,0 1-1,0-1 1,0 1-1,1-1 1,-1 1-1,0-1 1,0 0-1,0 1 1,1-1-1,-1 1 1,0-1-1,0 1 0,1-1 1,-1 0-1,0 1 1,1-1-1,-1 0 1,0 1-1,1-1 1,-1 0-1,1 0 1,-1 1-1,0-1 1,1 0-1,-1 0 0,1 0 1,-1 0-1,1 1 1,-1-1-1,1 0 1,20-6-1118,13-19-2177,-27 17 1788,6-6 610,-8 14 1953,-4 11 1331,-3 4-675,0-1 0,-1 0 0,-9 25 0,-1 8-1559,7 0-4391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764"/>
    </inkml:context>
    <inkml:brush xml:id="br0">
      <inkml:brushProperty name="width" value="0.025" units="cm"/>
      <inkml:brushProperty name="height" value="0.025" units="cm"/>
    </inkml:brush>
  </inkml:definitions>
  <inkml:trace contextRef="#ctx0" brushRef="#br0">1 67 17232,'0'0'7319,"15"7"-5659,-2-1-1387,1 0 0,0-1 0,-1-1 0,2 0 0,-1-1 0,0 0-1,1-1 1,19 0 0,108-9 118,182-31-1,114-8-1171,-339 37 562,7 1-6774,-106 7 6853,0 1-1,0 0 1,0 0-1,0 0 1,1 0 0,-1 0-1,0 0 1,0 0-1,0 0 1,1 0 0,-1 0-1,0 0 1,0 0-1,0 0 1,1 0 0,-1 0-1,0 0 1,0 0-1,0 0 1,1 1 0,-1-1-1,0 0 1,0 0-1,0 0 1,0 0 0,1 0-1,-1 0 1,0 0-1,0 1 1,0-1 0,0 0-1,0 0 1,0 0-1,1 0 1,-1 1 0,0-1-1,0 0 1,0 0-1,0 0 1,0 1 0,0-1-1,0 0 1,0 0-1,0 0 1,0 1 0,0-1-1,0 0 1,0 0-1,0 0 1,0 0 0,0 1-1,0-1 1,0 0-1,0 0 1,0 0 0,0 1-1,0-1 1,-1 0-1,1 0 1,-3 2-5044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093"/>
    </inkml:context>
    <inkml:brush xml:id="br0">
      <inkml:brushProperty name="width" value="0.025" units="cm"/>
      <inkml:brushProperty name="height" value="0.025" units="cm"/>
    </inkml:brush>
  </inkml:definitions>
  <inkml:trace contextRef="#ctx0" brushRef="#br0">1 142 18129,'0'0'10367,"8"-3"-9032,16-8-1027,-1-2 1,0 0-1,20-17 1,-16 10-1116,58-29 1,-84 48 799,-1 1-1,0 0 1,1 0 0,-1 0-1,0-1 1,1 1 0,-1 0 0,0 0-1,1 0 1,-1 0 0,1 0 0,-1 0-1,0 0 1,1 0 0,-1 0-1,1 0 1,-1 0 0,0 0 0,1 0-1,-1 0 1,1 0 0,-1 0-1,0 0 1,1 0 0,-1 0 0,0 1-1,1-1 1,-1 0 0,0 0-1,1 0 1,-1 1 0,0-1 0,1 0-1,-1 0 1,0 1 0,0-1 0,1 1-1,0 17-298,-12 22-45,11-37 350,-9 18-591,2 0 1,0 1-1,2 0 1,0 0-1,-3 37 1,9-59 455,-1 0 1,0 0-1,0-1 0,0 1 1,0 0-1,0 0 1,0 0-1,0 0 1,0-1-1,0 1 1,0 0-1,0 0 0,1 0 1,-1 0-1,0-1 1,0 1-1,0 0 1,0 0-1,1 0 1,-1 0-1,0 0 1,0 0-1,0 0 0,0 0 1,1-1-1,-1 1 1,0 0-1,0 0 1,0 0-1,1 0 1,-1 0-1,0 0 1,0 0-1,0 0 0,1 0 1,-1 0-1,0 0 1,0 0-1,0 0 1,0 1-1,1-1 1,-1 0-1,0 0 0,0 0 1,0 0-1,1 0 1,-1 0-1,0 0 1,0 0-1,0 1 1,0-1-1,0 0 1,0 0-1,1 0 0,-1 0 1,0 1-1,0-1 1,0 0-1,0 0 1,0 0-1,0 0 1,0 1-1,0-1 1,0 0-1,0 0 0,0 0 1,0 1-1,0-1 1,15-20-10611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471"/>
    </inkml:context>
    <inkml:brush xml:id="br0">
      <inkml:brushProperty name="width" value="0.025" units="cm"/>
      <inkml:brushProperty name="height" value="0.025" units="cm"/>
    </inkml:brush>
  </inkml:definitions>
  <inkml:trace contextRef="#ctx0" brushRef="#br0">77 0 16303,'-8'10'2584,"2"-3"-2237,-35 46 3484,38-48-3490,0 0 0,1 0 1,-1 0-1,1 0 1,0 0-1,1 0 1,-1 1-1,1-1 0,0 1 1,0-1-1,0 10 1,1-13-327,1 0 0,-1-1 1,1 1-1,-1-1 1,1 1-1,0-1 0,0 1 1,-1-1-1,1 0 0,0 1 1,0-1-1,0 0 0,1 0 1,-1 0-1,0 1 1,0-1-1,0-1 0,1 1 1,-1 0-1,1 0 0,-1 0 1,1-1-1,-1 1 0,1-1 1,-1 1-1,1-1 1,-1 1-1,1-1 0,2 0 1,55 4 101,-49-5-55,1 1-48,0-1-1,0-1 0,0 1 1,0-2-1,0 0 0,-1 0 1,0-1-1,18-8 1,-25 10 68,1 1 1,-1-1 0,0 0 0,0 0-1,1-1 1,-1 1 0,-1 0-1,1-1 1,0 0 0,0 0 0,-1 0-1,0 0 1,0 0 0,0 0 0,0-1-1,0 1 1,0-1 0,-1 1 0,0-1-1,0 1 1,0-1 0,0 0 0,0 0-1,-1 0 1,1 1 0,-1-1 0,0 0-1,-1-5 1,0 7-17,0-1 0,0 1-1,0 0 1,-1-1 0,1 1 0,-1 0-1,1 0 1,-1 0 0,1 0-1,-1 0 1,0 0 0,0 1 0,0-1-1,0 1 1,-1-1 0,1 1 0,0 0-1,0 0 1,-1 0 0,1 0 0,-1 0-1,1 1 1,-1-1 0,1 1 0,-5-1-1,-10-1-168,-1 0-1,-28 2 0,33 0-23,-18 4-714,31-4 774,-1 0 1,1 0 0,-1 0-1,1 0 1,-1 0-1,1 0 1,-1 0-1,1 0 1,-1 0-1,1 0 1,-1 0-1,1 0 1,0 1-1,-1-1 1,1 0 0,-1 0-1,1 0 1,0 1-1,-1-1 1,1 0-1,-1 1 1,1-1-1,0 0 1,0 1-1,-1-1 1,1 1-1,0-1 1,-1 0 0,1 1-1,0-1 1,0 1-1,0-1 1,0 1-1,0-1 1,-1 0-1,1 1 1,0-1-1,0 1 1,0-1-1,0 1 1,0-1 0,0 1-1,0-1 1,0 1-1,1-1 1,-1 1-1,0-1 1,0 0-1,0 1 1,0-1-1,1 1 1,-1-1 0,0 1-1,0-1 1,1 0-1,-1 1 1,0-1-1,1 1 1,1 0-653,1 0 0,-1 0 0,0 0 1,1 0-1,-1 0 0,1 0 0,-1-1 0,1 1 1,0-1-1,-1 0 0,1 1 0,4-2 1,-6 1 623,28 1-8457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590"/>
    </inkml:context>
    <inkml:brush xml:id="br0">
      <inkml:brushProperty name="width" value="0.025" units="cm"/>
      <inkml:brushProperty name="height" value="0.025" units="cm"/>
    </inkml:brush>
  </inkml:definitions>
  <inkml:trace contextRef="#ctx0" brushRef="#br0">1 86 14478,'0'0'10378,"63"34"-8969,-39-16-704,4 2-289,2 1-224,1-2-96,0 0-64,-3-1-160,-2-2-1505,-7-6-385,-7-2-1025,-5-7-1506</inkml:trace>
  <inkml:trace contextRef="#ctx0" brushRef="#br0" timeOffset="1">370 1 19058,'0'0'7847,"-8"62"-6181,8-33-993,3 3-449,8 1-96,-2-1-96,4 0 0,0-5-801,-6-5-544,4-5-865,-5-8-641,1-9-352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831"/>
    </inkml:context>
    <inkml:brush xml:id="br0">
      <inkml:brushProperty name="width" value="0.025" units="cm"/>
      <inkml:brushProperty name="height" value="0.025" units="cm"/>
    </inkml:brush>
  </inkml:definitions>
  <inkml:trace contextRef="#ctx0" brushRef="#br0">156 0 18962,'0'0'1617,"-10"0"599,1 0-1812,-1 1-1,1 0 1,0 0 0,0 1-1,-1 0 1,1 1 0,-10 4-1,15-6-309,0 1-1,1 0 0,-1 0 1,1 0-1,-1 0 0,1 1 1,0 0-1,0-1 0,0 1 1,0 0-1,1 0 0,-1 0 0,1 1 1,0-1-1,-1 1 0,2-1 1,-1 1-1,0 0 0,1 0 1,0-1-1,0 1 0,-1 6 1,1-6 0,0 0 0,1 0 0,-1 0 0,1 0 0,0 0 1,1 0-1,-1 0 0,1 0 0,-1 0 0,1 0 0,0 0 1,1 0-1,-1-1 0,1 1 0,-1 0 0,1-1 0,0 1 1,0-1-1,4 5 0,-2-5-50,1 0 0,-1 0 1,0 0-1,1 0 0,0-1 0,-1 0 0,1 0 1,0 0-1,0 0 0,0-1 0,1 0 0,-1 0 1,0 0-1,8 0 0,-5-1 27,-1 0 0,1 0 0,0-1 0,0 0 0,0 0 0,-1-1 0,1 0 0,-1-1 0,1 1 0,-1-1 0,0 0 0,0-1 0,0 0 0,9-7 0,-12 8-30,0 0 0,0-1 0,-1 1 0,1-1 0,-1 0 0,0 0 0,0 0 0,0 0 0,-1-1 0,1 1 0,-1-1 1,0 0-1,0 1 0,-1-1 0,1 0 0,-1 0 0,0 0 0,-1 0 0,1 0 0,-1 0 0,0 0 0,0 0 0,-1-7 0,0 9-62,0 1 0,0 0 0,0 0 0,0 0 0,0-1 0,0 1 0,-1 0 0,1 1 0,-1-1 0,1 0 0,-1 0 0,0 1 0,1-1 0,-1 1 0,0-1 0,0 1-1,0 0 1,0 0 0,0-1 0,-1 2 0,1-1 0,0 0 0,0 0 0,-1 1 0,1-1 0,0 1 0,-1 0 0,1 0 0,-1 0 0,1 0 0,0 0 0,-5 1 0,1-1-208,-1 1 1,1-1-1,0 2 0,0-1 1,0 0-1,0 1 0,0 0 1,1 1-1,-1-1 0,1 1 1,-10 6-1,3 3-6065,6-3-5562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5.686"/>
    </inkml:context>
    <inkml:brush xml:id="br0">
      <inkml:brushProperty name="width" value="0.025" units="cm"/>
      <inkml:brushProperty name="height" value="0.025" units="cm"/>
    </inkml:brush>
  </inkml:definitions>
  <inkml:trace contextRef="#ctx0" brushRef="#br0">1 34 19538,'0'0'5285,"73"6"-4548,-13-6 64,15-4-160,8-4-545,-3 2-385,-7-3-3074,-13 4-3427,-17-3-9866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6.028"/>
    </inkml:context>
    <inkml:brush xml:id="br0">
      <inkml:brushProperty name="width" value="0.025" units="cm"/>
      <inkml:brushProperty name="height" value="0.025" units="cm"/>
    </inkml:brush>
  </inkml:definitions>
  <inkml:trace contextRef="#ctx0" brushRef="#br0">68 1 20948,'0'0'7143,"-57"69"-6247,48-42-287,7 2 352,2 6-417,2 2-447,13 8-130,0 4 66,3 1-546,-3 0-1473,-6-7-3587,-5-9-4324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6.900"/>
    </inkml:context>
    <inkml:brush xml:id="br0">
      <inkml:brushProperty name="width" value="0.025" units="cm"/>
      <inkml:brushProperty name="height" value="0.025" units="cm"/>
    </inkml:brush>
  </inkml:definitions>
  <inkml:trace contextRef="#ctx0" brushRef="#br0">0 1 18898,'0'0'6694,"98"35"-5509,-27-33-864,6 1-225,3-2-417,-9 0-2721,-12-1-2243,-24 0-2819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7.228"/>
    </inkml:context>
    <inkml:brush xml:id="br0">
      <inkml:brushProperty name="width" value="0.025" units="cm"/>
      <inkml:brushProperty name="height" value="0.025" units="cm"/>
    </inkml:brush>
  </inkml:definitions>
  <inkml:trace contextRef="#ctx0" brushRef="#br0">1 22 13229,'0'0'11178,"65"37"-9929,1-37 353,11 0-833,10-9-641,0-3-96,-6-6-2851,-11-1-5765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7.772"/>
    </inkml:context>
    <inkml:brush xml:id="br0">
      <inkml:brushProperty name="width" value="0.025" units="cm"/>
      <inkml:brushProperty name="height" value="0.025" units="cm"/>
    </inkml:brush>
  </inkml:definitions>
  <inkml:trace contextRef="#ctx0" brushRef="#br0">243 1 15759,'0'0'7564,"-11"5"-6704,3-2-832,1 1 1,-1 0-1,1 0 0,0 1 1,1 0-1,-1 0 0,1 0 1,0 1-1,0 0 0,0 0 1,1 1-1,-5 8 0,-11 19 198,2 1-1,1 1 1,2 1-1,1 0 1,3 1 0,0 1-1,3 0 1,1 0-1,2 1 1,2 0-1,1 78 1,3-109-243,1 1 1,0-1 0,1 0-1,0 0 1,0 0 0,1-1-1,0 1 1,0-1 0,1 1-1,0-1 1,1 0-1,0 0 1,0-1 0,0 1-1,1-1 1,0-1 0,1 1-1,-1-1 1,1 0 0,1 0-1,-1-1 1,1 0 0,0 0-1,0-1 1,0 0-1,1 0 1,-1-1 0,1 0-1,0-1 1,15 3 0,-1-3-1578,1 0 1,0-2-1,25-2 1,10-7-6036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8.493"/>
    </inkml:context>
    <inkml:brush xml:id="br0">
      <inkml:brushProperty name="width" value="0.025" units="cm"/>
      <inkml:brushProperty name="height" value="0.025" units="cm"/>
    </inkml:brush>
  </inkml:definitions>
  <inkml:trace contextRef="#ctx0" brushRef="#br0">1 332 17360,'0'0'8296,"9"-7"-7372,161-140 727,-137 116-1596,-2-2-1,-2-1 0,31-46 0,-65 90 173,0 0 0,1 1 1,-5 20-1,-3 5 17,7-20-136,-27 79 489,29-84-523,0-1 1,2 0 0,-1 1 0,1 0 0,1-1-1,0 1 1,1 12 0,0-22-102,-1 0 0,0 0-1,1 0 1,-1 0 0,1 0 0,-1-1 0,1 1 0,-1 0-1,1-1 1,-1 1 0,1 0 0,0-1 0,-1 1-1,1 0 1,0-1 0,0 1 0,-1-1 0,1 0 0,0 1-1,0-1 1,0 1 0,0-1 0,-1 0 0,1 0 0,0 0-1,0 1 1,0-1 0,0 0 0,0 0 0,0 0 0,0 0-1,0-1 1,0 1 0,0 0 0,-1 0 0,1 0 0,0-1-1,0 1 1,0 0 0,0-1 0,-1 1 0,2-1-1,3-1-566,0 0 0,-1 0 0,1-1 0,-1 1 0,1-1-1,6-5 1,16-23-5075,-1-10-2611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8.870"/>
    </inkml:context>
    <inkml:brush xml:id="br0">
      <inkml:brushProperty name="width" value="0.025" units="cm"/>
      <inkml:brushProperty name="height" value="0.025" units="cm"/>
    </inkml:brush>
  </inkml:definitions>
  <inkml:trace contextRef="#ctx0" brushRef="#br0">85 1 20403,'0'0'1661,"-8"10"575,-4 5-1538,1 0-1,0 1 0,0 1 0,-11 25 0,20-37-593,1-1 0,-1 1 0,1-1 0,0 1 0,0 0 0,0-1 0,1 1 0,-1 0-1,1 0 1,0 0 0,2 8 0,-1-10-105,0 0-1,0 0 0,0-1 1,0 1-1,1 0 1,-1-1-1,1 1 0,0-1 1,0 0-1,0 0 1,0 0-1,0 0 0,0 0 1,0 0-1,1 0 1,-1-1-1,1 1 0,-1-1 1,1 1-1,0-1 1,5 1-1,1 1-235,1 0 0,-1-1 1,1 0-1,0-1 0,0 0 0,0 0 0,14-2 0,-20 1-429,-1-1 0,0 1 0,1-1 0,-1 0 0,1 0 0,-1 0 0,0 0 0,0-1-1,0 0 1,5-3 0,-6 4-138,-1 0 0,1-1-1,-1 1 1,0-1-1,1 1 1,-1-1 0,0 0-1,0 0 1,0 1 0,0-1-1,-1 0 1,1 0-1,0 0 1,-1 0 0,1 0-1,-1 0 1,0 0 0,0 0-1,0-3 1,0 5 904,0-1-1,0 1 1,0 0 0,0-1 0,0 1-1,0 0 1,0 0 0,0-1 0,0 1-1,0 0 1,0 0 0,-1-1 0,1 1 0,0 0-1,0 0 1,0-1 0,-1 1 0,1 0-1,0 0 1,0 0 0,0 0 0,-1-1-1,1 1 1,0 0 0,0 0 0,-1 0-1,1 0 1,0 0 0,0 0 0,-1 0-1,1-1 1,0 1 0,-1 0 0,1 0 0,0 0-1,0 0 1,-1 0 0,1 0 0,0 0-1,-1 1 1,1-1 0,0 0 0,0 0-1,-1 0 1,1 0 0,0 0 0,0 0-1,-1 0 1,1 1 0,0-1 0,0 0 0,-1 0-1,1 0 1,0 0 0,0 1 0,0-1-1,-1 0 1,1 0 0,0 1 0,0-1-1,0 0 1,0 0 0,0 1 0,-16 14 5905,-9 45 980,21-47-5992,1 1-1,0 0 1,1 0-1,0 26 1,2-39-988,0 0 0,0 1 0,0-1 0,0 0 0,0 1 0,1-1 0,-1 0 0,0 0 0,1 0 0,-1 1 0,1-1 1,0 0-1,-1 0 0,1 0 0,0 0 0,-1 0 0,1 0 0,0 0 0,0 0 0,0 0 0,0-1 0,0 1 0,0 0 1,0-1-1,0 1 0,1 0 0,-1-1 0,2 1 0,0 0-452,1 0 0,0 0-1,-1-1 1,1 1 0,-1-1 0,1 0 0,0 0 0,-1-1 0,6 0-1,14-6-5765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230"/>
    </inkml:context>
    <inkml:brush xml:id="br0">
      <inkml:brushProperty name="width" value="0.025" units="cm"/>
      <inkml:brushProperty name="height" value="0.025" units="cm"/>
    </inkml:brush>
  </inkml:definitions>
  <inkml:trace contextRef="#ctx0" brushRef="#br0">128 2 16592,'0'0'2936,"8"0"988,4-1-2621,30 1 2614,-42 1-3839,1-1 0,-1 0 0,1 1 0,-1-1 0,1 1 0,-1-1 0,1 0 0,-1 1 0,1-1 0,-1 1 0,0-1 0,1 1 0,-1 0 0,0-1 0,1 1 0,-1-1 0,0 1 0,0 0 0,1-1 0,-1 1 0,0 0-1,0-1 1,0 1 0,0 0 0,0-1 0,0 1 0,0-1 0,0 1 0,0 0 0,0-1 0,-1 1 0,1 0 0,0-1 0,0 1 0,-1-1 0,1 1 0,0 0 0,-1-1 0,1 1 0,0-1 0,-1 1 0,0 0 0,-14 25 269,-3-6-251,-1-2 0,-31 26 0,-24 23 11,72-65-107,1-1 0,0 0 0,-1 1 0,1-1 0,0 1 0,0-1 0,0 1 0,0 0 0,0-1 0,0 1 0,0 0 0,1 0 0,-1 0 0,1 0 0,-1-1 0,1 1 0,0 0 0,0 2 0,0-3 0,0 0 0,1 0 0,-1 0 0,1 0 0,-1 0 0,1 0 0,0 0 0,-1 0 0,1 0 0,0-1 0,0 1 0,-1 0 0,1 0 0,0-1 0,0 1 0,0-1 0,0 1 0,0-1 0,0 1 0,0-1 0,0 1 0,2-1 0,8 3 0,0-2 0,1 1 0,-1-1 0,19-2 0,-19 1 0,-3 0-66,51 0-3127,-42-1 880,-1-1 1,1 0 0,20-6 0,-7-1-7153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602"/>
    </inkml:context>
    <inkml:brush xml:id="br0">
      <inkml:brushProperty name="width" value="0.025" units="cm"/>
      <inkml:brushProperty name="height" value="0.025" units="cm"/>
    </inkml:brush>
  </inkml:definitions>
  <inkml:trace contextRef="#ctx0" brushRef="#br0">17 0 18417,'0'0'7624,"-1"53"-5062,-4-30-1345,-1 4-576,1-1-321,5 0-256,0-3-64,0-3-1345,0-7-2467,11-8-2818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5.385"/>
    </inkml:context>
    <inkml:brush xml:id="br0">
      <inkml:brushProperty name="width" value="0.025" units="cm"/>
      <inkml:brushProperty name="height" value="0.025" units="cm"/>
    </inkml:brush>
  </inkml:definitions>
  <inkml:trace contextRef="#ctx0" brushRef="#br0">8 90 16752,'0'0'3577,"-2"10"-1517,1-6-1904,0-2-81,1 0 1,-1 0 0,0 0 0,1 0-1,-1 0 1,1 0 0,0 0 0,-1 0-1,1 0 1,0 1 0,0-1 0,1 0-1,-1 0 1,0 0 0,1 0 0,-1 0 0,1 0-1,0 0 1,-1 0 0,1 0 0,0 0-1,0 0 1,1-1 0,-1 1 0,0 0-1,0-1 1,1 1 0,-1-1 0,1 1-1,-1-1 1,1 0 0,0 1 0,0-1 0,-1 0-1,1 0 1,0 0 0,0-1 0,0 1-1,0 0 1,4 0 0,3 1-12,0 0-1,1 0 1,-1-1 0,0 0-1,1-1 1,-1 0 0,1-1 0,-1 0-1,0 0 1,1-1 0,-1 0-1,0-1 1,15-6 0,-19 7-20,-1-1 0,0 1 0,0-1 1,0 0-1,-1 0 0,1-1 0,-1 1 0,1-1 1,-1 1-1,0-1 0,0 0 0,-1-1 1,1 1-1,-1 0 0,0-1 0,0 1 0,-1-1 1,1 1-1,-1-1 0,0 0 0,0 0 1,-1 1-1,1-1 0,-1 0 0,0 0 1,0 0-1,-2-9 0,2 12-38,-1 1 1,1-1-1,0 0 0,-1 0 0,1 1 1,-1-1-1,1 0 0,-1 1 0,0-1 1,1 1-1,-1-1 0,0 1 1,0-1-1,0 1 0,0-1 0,-1 1 1,1 0-1,0 0 0,0 0 0,-1 0 1,1 0-1,-1 0 0,1 0 1,-1 0-1,1 0 0,-1 0 0,0 1 1,1-1-1,-1 1 0,0 0 0,1-1 1,-1 1-1,0 0 0,0 0 1,1 0-1,-1 0 0,0 0 0,0 0 1,1 1-1,-4 0 0,-1 0 1,1 0 0,-1 1 0,1 0 0,0 0 0,0 0 0,0 1 0,0 0 0,0 0 1,1 0-1,-1 0 0,-6 7 0,6-5 48,1 0 0,0 0 0,0 0 0,1 1 0,-1-1 0,1 1 0,0 0 0,1 0 0,-1 0 0,1 0 0,1 0 0,-1 1 0,1-1 0,0 0 0,0 11 0,1-16-43,0 0-1,0 0 0,0 1 0,0-1 0,0 0 0,1 0 1,-1 0-1,1 0 0,-1 0 0,0 0 0,1 0 0,0 0 1,-1 0-1,1 0 0,0 0 0,-1-1 0,1 1 0,0 0 0,0 0 1,0-1-1,-1 1 0,1 0 0,0-1 0,2 2 0,33 6 141,-22-8-129,1 0 0,-1-1 0,18-4 1,63-21-837,-73 18 456,1 1-1,0 2 1,0 0-1,47-3 1,-69 7 343,0 1 0,0 0 0,0 0 0,0 0 0,0 1 0,0-1 0,0 0 0,0 0 0,-1 0 0,1 1 0,0-1 0,0 0 0,0 1 0,0-1 1,-1 1-1,1-1 0,0 1 0,0-1 0,-1 1 0,1 0 0,0-1 0,-1 1 0,1 0 0,-1-1 0,1 1 0,-1 0 0,1 0 0,0 1 0,2 28 704,1 3 364,-4-31-1029,1-1 0,-1 0-1,1 0 1,-1 0 0,1 0-1,0 0 1,0 1 0,-1-1 0,1-1-1,0 1 1,0 0 0,0 0-1,0 0 1,0 0 0,0-1 0,0 1-1,0 0 1,1-1 0,-1 1-1,0-1 1,0 1 0,0-1 0,3 1-1,3-1 47,0 1 0,0-1 0,0 0 0,0 0 0,0-1-1,0 0 1,0 0 0,0-1 0,0 0 0,0 0 0,0-1 0,-1 1 0,0-1-1,1-1 1,11-7 0,7-8-54,-1 0-1,30-32 1,-26 25-26,-16 13-131,-10 10 46,0 1-1,0-1 1,1 0 0,-1 1 0,1-1-1,0 1 1,0 0 0,0 0 0,0 0-1,0 0 1,0 1 0,0-1 0,1 1 0,5-2-1,3 27-103,-4-4 167,2-9 62,1-1 1,0-1-1,0 0 0,1-1 1,0 0-1,0-1 1,16 7-1,17 12-26,-33-18-163,17 9-626,-1 1 0,0 2-1,-2 1 1,41 40 0,-62-54 734,1-1 1,-1 1-1,-1 0 1,1 1 0,-1-1-1,0 1 1,-1-1-1,0 1 1,0 0-1,2 12 1,-4-13 216,-1-1 0,0 1 1,0-1-1,0 1 0,-1-1 0,0 0 0,0 1 0,0-1 0,-1 0 1,0 1-1,0-1 0,-1 0 0,0 0 0,0-1 0,-5 8 0,-1 1 357,-1 0 0,-1-1 0,0 0-1,-1-1 1,-17 15 0,24-22-337,-1-1 0,0 0 1,0 0-1,0 0 0,0-1 1,-1 0-1,1 0 0,-1-1 1,0 0-1,0 0 0,0 0 0,0-1 1,0 0-1,0-1 0,-9 1 1,13-2-185,0 0 0,0 0 1,0 0-1,0 0 0,0 0 1,0 0-1,1-1 0,-1 1 1,1-1-1,-1 0 0,1 0 1,-1 0-1,1 0 0,0 0 1,0-1-1,0 1 0,0-1 1,1 1-1,-1-1 0,1 0 1,-1 1-1,1-1 0,0 0 1,0 0-1,-1-5 0,-2-8-7,1 0 0,0 0-1,-1-24 1,3 17 15,0-1-1,2 0 1,1 1 0,1 0-1,0-1 1,2 1 0,15-43-1,-13 49-45,0 1-1,1 1 1,0-1-1,1 1 0,1 1 1,1 0-1,0 0 1,0 1-1,2 1 1,-1 0-1,21-15 0,-8 10-1128,19-15-5231,-16 6-3000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932"/>
    </inkml:context>
    <inkml:brush xml:id="br0">
      <inkml:brushProperty name="width" value="0.025" units="cm"/>
      <inkml:brushProperty name="height" value="0.025" units="cm"/>
    </inkml:brush>
  </inkml:definitions>
  <inkml:trace contextRef="#ctx0" brushRef="#br0">1 96 15407,'0'0'4895,"7"-9"-2119,3 0-2037,0-1-1,0 2 1,1 0 0,0 0-1,22-12 1,-26 17-535,0-1-1,0 1 1,0 0-1,1 1 1,-1 0-1,1 0 1,-1 1-1,1-1 1,-1 2-1,1-1 1,0 1-1,0 0 1,13 3-1,-20-3-199,0 0-1,1 1 0,-1-1 1,0 1-1,0-1 0,0 1 1,0 0-1,0 0 0,0-1 1,0 1-1,0 0 0,0 0 1,-1 0-1,1 0 0,0 0 1,0 0-1,-1 0 0,1 0 1,-1 0-1,1 0 0,-1 0 1,1 1-1,-1-1 0,0 0 1,0 0-1,1 0 1,-1 1-1,0-1 0,0 0 1,0 0-1,0 1 0,0-1 1,-1 0-1,1 0 0,0 0 1,-1 1-1,1-1 0,0 0 1,-1 0-1,0 1 0,-1 4 39,-1 0 1,1 0-1,-1 0 0,0 0 0,-1-1 1,-5 8-1,-63 56 619,57-57-573,0 1 0,1 0 0,0 2 0,1-1 1,1 1-1,1 1 0,-14 23 0,25-38-81,-1-1-1,1 1 0,-1 0 0,1 0 1,0 0-1,-1 1 0,1-1 0,0 0 0,-1 0 1,1 0-1,0 0 0,0 0 0,0 0 0,0 0 1,0 0-1,0 0 0,1 0 0,-1 0 1,0 1-1,0-1 0,1 0 0,-1 0 0,1 0 1,-1 0-1,1 0 0,-1-1 0,1 1 1,0 0-1,-1 0 0,2 1 0,0-1 7,1 1 0,-1-1 1,1 0-1,-1 1 0,1-1 0,0 0 0,0-1 0,-1 1 0,1 0 0,0-1 0,4 0 1,11 1-56,0-1 1,32-6 0,-49 6 33,17-3-938,-1-1 1,1 0-1,29-13 0,15-14-8163,-29 9 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292"/>
    </inkml:context>
    <inkml:brush xml:id="br0">
      <inkml:brushProperty name="width" value="0.025" units="cm"/>
      <inkml:brushProperty name="height" value="0.025" units="cm"/>
    </inkml:brush>
  </inkml:definitions>
  <inkml:trace contextRef="#ctx0" brushRef="#br0">108 1 17328,'0'0'4896,"-9"6"-2126,-1 2-2081,0-1 0,0 2-1,1-1 1,0 1-1,-8 12 1,13-15-486,0-1 1,0 1-1,1 0 0,0 0 0,0 0 1,1 1-1,-1-1 0,2 1 0,-1-1 1,0 1-1,1 0 0,1-1 0,-1 10 1,1-14-211,1 0 0,-1 0 0,1 0 0,-1-1 0,1 1 0,0 0 0,0-1 0,0 1 0,0 0 0,0-1 0,0 1 0,0-1 0,1 1 0,-1-1 0,0 0 0,1 0 0,-1 1 0,1-1 0,-1 0 0,1 0 0,0-1 0,-1 1 0,1 0 0,0 0 0,0-1 0,0 1 0,-1-1 0,1 0 0,0 1 0,0-1 0,0 0 0,0 0 0,0 0 0,2-1 0,3 1-204,0 0 1,0 0-1,0-1 0,-1 0 1,1 0-1,0-1 0,-1 0 1,12-4-1,-10 1-92,0 0 1,0-1-1,-1 0 1,0 0-1,0 0 1,-1-1-1,0 0 1,0 0-1,0-1 1,-1 0-1,8-16 1,-33 70 2428,-20 50-662,36-82-2026,0 1 0,1 0 0,0 0 0,1 0 1,0 16-1,2-6-4873,0-5-2193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619"/>
    </inkml:context>
    <inkml:brush xml:id="br0">
      <inkml:brushProperty name="width" value="0.025" units="cm"/>
      <inkml:brushProperty name="height" value="0.025" units="cm"/>
    </inkml:brush>
  </inkml:definitions>
  <inkml:trace contextRef="#ctx0" brushRef="#br0">1 69 15086,'0'0'9278,"8"-5"-7516,2 0-1459,1 0 0,0 1 0,0 1-1,0 0 1,1 0 0,-1 1 0,1 1 0,0 0 0,-1 1-1,19 1 1,549 12-105,175-2-257,-685-13 306,1-2 0,-1-4 0,120-29 0,-172 30-324,-19 4-2453,-28 2-5093,22 1 5836,-18 0-7523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961"/>
    </inkml:context>
    <inkml:brush xml:id="br0">
      <inkml:brushProperty name="width" value="0.025" units="cm"/>
      <inkml:brushProperty name="height" value="0.025" units="cm"/>
    </inkml:brush>
  </inkml:definitions>
  <inkml:trace contextRef="#ctx0" brushRef="#br0">0 170 13389,'0'0'12636,"12"-2"-10170,9-2-1808,0-2 0,0 0 0,0-2 0,23-11 0,-8 0-517,-1-1 0,-1-1 0,48-40 0,-82 61-145,0-1-1,0 1 1,0 0-1,0 0 0,0 0 1,0-1-1,0 1 1,0 0-1,0 0 0,1 0 1,-1 0-1,0-1 1,0 1-1,0 0 1,0 0-1,1 0 0,-1 0 1,0 0-1,0 0 1,0-1-1,1 1 1,-1 0-1,0 0 0,0 0 1,0 0-1,1 0 1,-1 0-1,0 0 0,0 0 1,0 0-1,1 0 1,-1 0-1,0 0 1,0 0-1,0 0 0,1 0 1,-1 0-1,0 0 1,0 0-1,1 1 0,-1-1 1,0 0-1,0 0 1,0 0-1,0 0 1,1 0-1,-1 1 0,-3 13-126,-15 29-16,13-33 90,0 2-269,0 0 1,0 0-1,1 1 1,1 0-1,0 0 0,-2 26 1,5-38 212,0-1 0,0 1 0,0 0 0,0 0 0,0-1 0,0 1 0,0 0 0,0 0 0,0-1 0,0 1 0,1 0 0,-1-1 0,0 1 0,1 0 0,-1-1 0,0 1 1,1 0-1,-1-1 0,1 1 0,-1-1 0,1 1 0,-1-1 0,1 1 0,-1-1 0,1 1 0,-1-1 0,1 1 0,0-1 0,-1 0 0,1 1 0,0-1 0,0 0 0,2 1-193,-1-1 0,1 0 0,-1 0 0,0-1 0,0 1 0,1 0 0,-1-1 0,0 0 0,1 1 0,2-3 0,5-1-1308,-1 0 1,-1-1-1,1-1 1,10-7 0,17-20-8509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1.318"/>
    </inkml:context>
    <inkml:brush xml:id="br0">
      <inkml:brushProperty name="width" value="0.025" units="cm"/>
      <inkml:brushProperty name="height" value="0.025" units="cm"/>
    </inkml:brush>
  </inkml:definitions>
  <inkml:trace contextRef="#ctx0" brushRef="#br0">97 0 8232,'0'0'12839,"-10"12"-10501,-3 3-1901,0 0 1,-19 32 0,28-40-259,0 0 0,1 0 0,-1 0 0,2 0 0,-1 1 0,1-1 0,0 1 0,1 0 0,-1-1 0,1 1 0,1 0 1,0 13-1,1-19-154,0 0 1,-1 0-1,1 0 1,0-1-1,0 1 1,0 0 0,0 0-1,1 0 1,-1-1-1,0 1 1,1-1-1,-1 1 1,1-1-1,0 0 1,-1 1 0,1-1-1,0 0 1,0 0-1,0 0 1,-1 0-1,1 0 1,0-1 0,0 1-1,1-1 1,-1 1-1,0-1 1,0 0-1,0 0 1,0 0 0,0 0-1,3 0 1,3 0 13,1 0 1,0-1-1,-1 1 1,1-2-1,-1 1 0,13-5 1,-12 2-28,-1 1 1,-1-2-1,1 1 0,0-1 0,-1 0 1,0-1-1,0 1 0,-1-2 0,7-6 1,-10 9 147,1 0 0,-1 0 0,0 0 0,0-1 0,-1 1 1,1-1-1,-1 0 0,0 0 0,0 0 0,-1 0 0,1 0 1,-1 0-1,0 0 0,-1 0 0,1 0 0,-1-10 0,-1 13-106,1 0 0,-1 0 0,0 0 0,1 0 0,-1 0 0,0 0 0,0 0 0,-1 0-1,1 1 1,0-1 0,-1 0 0,1 1 0,-1-1 0,1 1 0,-1-1 0,0 1 0,1 0 0,-1 0-1,0-1 1,0 1 0,0 1 0,0-1 0,0 0 0,0 0 0,0 1 0,-1-1 0,1 1 0,0 0-1,0 0 1,0-1 0,0 1 0,-1 1 0,1-1 0,-2 0 0,1 0-94,-1 1 0,1-1 0,-1 0 0,1 1 0,-1 0 0,1 0 0,-1 0 0,1 0 0,0 0 0,0 1 0,0-1 0,0 1 0,0 0 0,0 0 0,0 0 0,0 0 0,1 1 0,-1-1 0,1 1 0,-5 5 0,6-7-122,0 1 1,0-1-1,1 1 0,-1-1 1,0 1-1,0-1 1,1 1-1,-1-1 1,1 1-1,0 0 1,-1-1-1,1 1 1,0 0-1,0 0 0,0-1 1,0 1-1,0 0 1,0-1-1,1 1 1,-1 0-1,0-1 1,1 1-1,0 0 1,-1-1-1,1 1 1,0-1-1,0 1 0,0-1 1,0 1-1,0-1 1,0 0-1,0 0 1,0 1-1,0-1 1,2 1-1,2 0-876,0 0 1,0 0-1,0 0 1,0-1-1,0 0 1,1 0-1,-1 0 0,0-1 1,11 0-1,22 0-7375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1.647"/>
    </inkml:context>
    <inkml:brush xml:id="br0">
      <inkml:brushProperty name="width" value="0.025" units="cm"/>
      <inkml:brushProperty name="height" value="0.025" units="cm"/>
    </inkml:brush>
  </inkml:definitions>
  <inkml:trace contextRef="#ctx0" brushRef="#br0">149 0 18770,'0'0'1313,"-12"9"609,-3 2-1080,0 0 1,0 2 0,2 0 0,-21 24-1,29-31-595,0 0 0,0 0 0,1 1 0,0 0 0,1-1 1,-1 2-1,1-1 0,1 0 0,-1 0 0,1 1 0,1 0 0,-1-1 0,1 1 0,0 0 0,1-1 0,1 14 0,-1-18-231,1 0 0,0 0 0,0 0 0,0 0 0,0 0 0,0 0 1,0 0-1,1-1 0,0 1 0,-1 0 0,1-1 0,0 1 0,0-1 0,1 0 0,-1 1 0,0-1 0,1 0 0,4 2 0,-1-1 4,0 0 0,0 0-1,0 0 1,1-1 0,0 0 0,-1 0-1,1-1 1,10 1 0,-5-1 4,-1-1 0,1 0-1,0 0 1,0-1 0,0-1 0,-1 0-1,1-1 1,-1 0 0,21-8 0,-26 7 16,0 1-1,0-1 1,-1-1 0,1 1-1,-1-1 1,0 1 0,0-2 0,-1 1-1,0 0 1,0-1 0,0 0-1,0 0 1,-1 0 0,0 0 0,0-1-1,-1 1 1,0-1 0,0 1-1,0-1 1,0-7 0,-2 9-12,1 0 1,-1 0-1,0 0 0,-1 0 1,1 0-1,-1 0 0,0 0 1,0 0-1,0 0 1,-1 0-1,0 0 0,0 1 1,0-1-1,0 1 0,-1-1 1,0 1-1,0 0 0,0 0 1,0 0-1,-1 0 0,0 1 1,1-1-1,-1 1 1,0 0-1,-1 0 0,1 1 1,-7-4-1,2 2-161,-1 0 0,0 1 0,1 0 0,-1 1 0,-11-1 0,19 2 3,0 1 1,0-1-1,0 1 0,0 0 1,0-1-1,-1 1 0,1 0 1,0 0-1,0 1 1,0-1-1,0 0 0,0 1 1,0-1-1,-1 1 0,1 0 1,0 0-1,1 0 0,-1 0 1,0 0-1,0 0 1,0 0-1,1 1 0,-1-1 1,0 0-1,1 1 0,-1 0 1,1-1-1,0 1 1,-2 2-1,2 4-7547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2.395"/>
    </inkml:context>
    <inkml:brush xml:id="br0">
      <inkml:brushProperty name="width" value="0.025" units="cm"/>
      <inkml:brushProperty name="height" value="0.025" units="cm"/>
    </inkml:brush>
  </inkml:definitions>
  <inkml:trace contextRef="#ctx0" brushRef="#br0">147 1 18417,'0'0'3940,"11"6"-3486,0 1-292,-1 0 1,0 1-1,-1 0 0,0 0 1,0 1-1,0 0 1,-1 1-1,-1 0 0,0 0 1,0 0-1,8 19 0,-1 2 43,-2 0 0,0 1 0,-3 0 0,0 0 0,-3 1 0,0 0 0,-2 1 0,-2-1 0,0 1 0,-6 49 0,1-59 12,0 1 1,-2-1-1,-1 0 0,-1 0 1,-1-1-1,-1 1 0,-1-2 1,-1 1-1,-1-2 0,0 1 1,-2-2-1,-1 0 0,0 0 1,-35 31-1,41-42-246,-1-1-1,0-1 1,-1 0-1,-13 7 1,20-12-355,1 0 0,-1 0-1,0 0 1,0-1 0,0 0 0,0 0 0,0 0-1,0 0 1,0-1 0,-1 0 0,1 1 0,0-1-1,0-1 1,0 1 0,0-1 0,-7-1 0,-10-13-5627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2.753"/>
    </inkml:context>
    <inkml:brush xml:id="br0">
      <inkml:brushProperty name="width" value="0.025" units="cm"/>
      <inkml:brushProperty name="height" value="0.025" units="cm"/>
    </inkml:brush>
  </inkml:definitions>
  <inkml:trace contextRef="#ctx0" brushRef="#br0">3 0 19346,'0'0'12076,"-3"53"-12076,3-16 0,0 4-160,3-3-737,5-3-769,-1-4-1024,-3-5-610,-2-5-831,-2-6-2724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095"/>
    </inkml:context>
    <inkml:brush xml:id="br0">
      <inkml:brushProperty name="width" value="0.025" units="cm"/>
      <inkml:brushProperty name="height" value="0.025" units="cm"/>
    </inkml:brush>
  </inkml:definitions>
  <inkml:trace contextRef="#ctx0" brushRef="#br0">0 71 12204,'0'0'14605,"86"-34"-13932,-42 20-353,3 4-256,-6 2-224,-7 4-2146,-12 4-1313,-9 0-705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454"/>
    </inkml:context>
    <inkml:brush xml:id="br0">
      <inkml:brushProperty name="width" value="0.025" units="cm"/>
      <inkml:brushProperty name="height" value="0.025" units="cm"/>
    </inkml:brush>
  </inkml:definitions>
  <inkml:trace contextRef="#ctx0" brushRef="#br0">1 20 16143,'0'0'5846,"10"-2"-3796,-7 1-1966,77-13 3146,-71 13-3011,-1 0 0,1 1 0,-1 0 0,1 0 0,-1 1 0,1 0 0,-1 0 0,13 5 0,-19-5-198,0 0 0,0 0 1,0 0-1,0 0 1,0 0-1,0 1 0,0-1 1,-1 1-1,1-1 0,-1 1 1,1 0-1,-1-1 0,1 1 1,-1 0-1,0 0 0,0 0 1,0 0-1,0 0 1,-1 0-1,1 0 0,0 1 1,-1-1-1,1 0 0,-1 0 1,0 1-1,0-1 0,0 0 1,0 0-1,0 1 1,0-1-1,-1 0 0,1 0 1,-1 0-1,0 0 0,1 1 1,-1-1-1,0 0 0,0 0 1,-2 2-1,-1 5 260,-1 0 1,-1 0-1,0 0 1,0-1-1,-1 1 0,-14 13 1,9-13-16,10-7-234,-1 0 0,1-1 0,0 1 0,-1 0 0,1 1 0,0-1 0,0 0 1,1 1-1,-1-1 0,-3 6 0,7-7-32,-1-1 0,0 1 0,1 0 0,-1-1 0,1 1 0,-1-1 0,1 1 0,-1-1 0,1 1 0,0-1 0,-1 0 0,1 0 0,-1 0 0,1 0 0,-1 0 0,4-1 0,-4 1 0,20-1-115,-10 0-95,1 1 0,-1 0 0,0 1 0,18 2 0,-28-2 189,1-1 0,0 0-1,0 1 1,-1-1 0,1 1 0,0 0 0,-1-1 0,1 1-1,-1 0 1,1 0 0,-1 0 0,1 0 0,-1 0 0,0 1-1,1-1 1,-1 0 0,0 1 0,0-1 0,0 0 0,0 1-1,0 0 1,0-1 0,-1 1 0,1-1 0,0 1 0,-1 0-1,1-1 1,-1 1 0,0 0 0,1 0 0,-1-1 0,0 1-1,0 0 1,0 0 0,-1 2 0,0-2 40,0 0 1,0 0-1,0 0 0,0 0 1,0 0-1,0 0 1,-1 0-1,1-1 0,-1 1 1,0 0-1,0-1 1,1 1-1,-1-1 0,0 1 1,0-1-1,0 0 1,0 0-1,0 0 0,-1 0 1,1 0-1,0-1 1,0 1-1,-3 0 0,-56 11 861,32-10-686,1-1 0,-32-2 0,60 1-301,0 0 0,-1 0-1,1 1 1,-1-1 0,1 0 0,-1 0 0,1 0-1,0 0 1,-1 0 0,1 0 0,-1 0 0,1 0-1,-1 0 1,1 0 0,0-1 0,-1 1 0,1 0-1,-1 0 1,1 0 0,-1 0 0,1-1-1,0 1 1,-1 0 0,1 0 0,0-1 0,-1 1-1,1 0 1,0-1 0,-1 1 0,1 0 0,0-1-1,0 1 1,-1 0 0,1-1 0,0 1 0,0-1-1,0 1 1,0 0 0,-1-1 0,1 1 0,0-1-1,0 1 1,0-1 0,0 1 0,0 0 0,0-1-1,0 1 1,0-1 0,0 1 0,0-1 0,1 1-1,-1 0 1,0-1 0,0 1 0,0-1-1,0 1 1,1 0 0,-1-1 0,0 1 0,1-1-1,11-7-7413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10.654"/>
    </inkml:context>
    <inkml:brush xml:id="br0">
      <inkml:brushProperty name="width" value="0.025" units="cm"/>
      <inkml:brushProperty name="height" value="0.025" units="cm"/>
    </inkml:brush>
  </inkml:definitions>
  <inkml:trace contextRef="#ctx0" brushRef="#br0">19 119 8904,'0'0'4976,"-4"-9"-3935,-10-27 277,14 35-1248,0 0-1,0 1 1,0-1-1,0 0 1,0 0-1,0 0 1,0 0-1,0 0 1,1 0-1,-1 0 1,0 0-1,0 1 1,1-1-1,-1 0 1,1 0-1,-1 0 1,1 1 0,-1-1-1,1 0 1,-1 0-1,1 1 1,0-1-1,-1 1 1,1-1-1,0 0 1,-1 1-1,1-1 1,0 1-1,0 0 1,0-1-1,0 1 1,-1 0-1,1-1 1,0 1-1,0 0 1,0 0-1,2 0 1,34-3 498,-34 3-553,25 1 19,0 2 0,-1 1 0,29 8 1,-24-4-21,60 5 0,385-24 20,-128-3 744,133 18-534,247-2-115,-203-1-41,331-11 598,810-49-525,-753 93 228,-893-32-657,174 11 1654,-66-9-8109,-105-4-3148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6.558"/>
    </inkml:context>
    <inkml:brush xml:id="br0">
      <inkml:brushProperty name="width" value="0.025" units="cm"/>
      <inkml:brushProperty name="height" value="0.025" units="cm"/>
    </inkml:brush>
  </inkml:definitions>
  <inkml:trace contextRef="#ctx0" brushRef="#br0">0 177 16047,'1'-1'131,"-1"1"-1,0-1 1,0 1-1,1-1 0,-1 1 1,1-1-1,-1 0 1,0 1-1,1-1 1,-1 1-1,1-1 0,-1 1 1,1 0-1,-1-1 1,1 1-1,0 0 1,-1-1-1,1 1 1,-1 0-1,1-1 0,0 1 1,-1 0-1,1 0 1,0 0-1,-1 0 1,1 0-1,0 0 1,-1 0-1,1 0 0,0 0 1,-1 0-1,1 0 1,0 0-1,-1 0 1,1 0-1,0 1 1,-1-1-1,1 0 0,-1 1 1,1-1-1,0 0 1,-1 1-1,1-1 1,-1 0-1,1 1 0,-1-1 1,1 1-1,-1-1 1,0 1-1,1-1 1,-1 1-1,0 0 1,1-1-1,-1 1 0,0-1 1,1 1-1,-1 1 1,13 47 1915,-11-36-1739,16 85 1641,-11-49-1398,3 0 0,27 79 0,-36-123-532,1 0-1,0-1 1,0 0-1,1 1 1,-1-1 0,1 0-1,0 0 1,0-1-1,0 1 1,1 0 0,-1-1-1,1 0 1,0 0-1,7 5 1,-8-7 1,0 0 1,0 0-1,0 0 0,0-1 0,0 1 1,1-1-1,-1 0 0,0 0 0,0 0 1,0 0-1,0 0 0,1-1 0,-1 1 1,0-1-1,0 0 0,0 0 0,0 0 1,0 0-1,0 0 0,-1-1 0,1 0 1,0 1-1,3-4 0,8-7 15,0-1 1,-1 0-1,-1-1 1,-1 0-1,0-1 1,0 0-1,-1 0 1,-1-1-1,-1-1 1,-1 1-1,0-2 1,8-31-1,-19 67-599,-4 6-64,1 1 0,2 0 0,1 0 0,0 0-1,1 37 1,3-61 525,0 0 0,0 0 0,1 0 0,-1 0 0,0 0 0,1 0 0,-1-1 0,1 1-1,-1 0 1,1 0 0,-1 0 0,1 0 0,-1-1 0,1 1 0,0 0 0,0-1 0,-1 1 0,1 0 0,0-1-1,0 1 1,0-1 0,0 1 0,-1-1 0,1 1 0,0-1 0,0 0 0,0 0 0,0 1 0,0-1-1,0 0 1,0 0 0,0 0 0,0 0 0,0 0 0,0 0 0,0 0 0,0 0 0,0-1 0,0 1 0,1-1-1,3 0-269,-1 0 0,1 0 0,-1-1 0,0 1 0,0-1 0,0 0 0,7-5 0,-3-1-360,0 1 1,0-1-1,-1-1 0,0 1 0,0-1 1,-1 0-1,-1-1 0,1 0 0,-2 0 1,7-15-1,7-44 1278,-12 3 5291,-5 65-5724,-1 1 0,0 0 0,0-1 0,0 1-1,0 0 1,0-1 0,1 1 0,-1 0 0,0-1 0,0 1 0,0 0 0,0-1 0,0 1 0,0 0 0,0-1 0,0 1 0,0-1 0,0 1-1,0 0 1,-1-1 0,1 1 0,0 0 0,0-1 0,0 1 0,0 0 0,-1-1 0,1 1 0,0 0 0,0-1 0,-1 1 0,1 0 0,0 0-1,0-1 1,-1 1 0,1 0 0,0 0 0,-1 0 0,1-1 0,0 1 0,-1 0 0,1 0 0,0 0 0,-1 0 0,-12 15 1866,-9 30-379,16-31-1232,1-1 1,1 1-1,1 0 0,0 0 1,0 0-1,2 0 0,-1 16 1,2-29-352,0 0-1,0 0 1,0 0 0,0 0 0,0 0 0,0-1 0,1 1 0,-1 0 0,0 0 0,0 0 0,1 0-1,-1 0 1,1-1 0,-1 1 0,1 0 0,-1 0 0,1-1 0,-1 1 0,1 0 0,0-1 0,-1 1-1,1-1 1,0 1 0,0 0 0,-1-1 0,1 0 0,0 1 0,1 0 0,0-1 3,1 0 0,-1 1 0,1-1 0,-1 0 1,0 0-1,1 0 0,-1-1 0,0 1 0,1-1 1,-1 1-1,3-2 0,2 0 15,-1-1 0,1 0 0,0 0 0,-1-1 0,0 1 0,11-10-1,-7 1-60,0 0 0,-1 0 0,0-1-1,-1 0 1,-1 0 0,0-1-1,-1 0 1,-1-1 0,5-15 0,-1-24-5370,-14 111 5500,1 23 1643,4-79-1706,0 0-1,0 0 1,0 0-1,0-1 0,0 1 1,1 0-1,-1 0 1,0-1-1,1 1 0,-1 0 1,0 0-1,1-1 1,-1 1-1,1 0 0,-1-1 1,1 1-1,-1-1 0,1 1 1,-1-1-1,1 1 1,0-1-1,-1 1 0,1-1 1,0 1-1,-1-1 1,1 0-1,0 1 0,0-1 1,-1 0-1,1 0 0,0 0 1,0 1-1,0-1 1,-1 0-1,1 0 0,0 0 1,0 0-1,0 0 1,-1-1-1,1 1 0,0 0 1,0 0-1,-1 0 1,1-1-1,1 1 0,2-2 92,0 1 0,0-1 0,-1 1 0,1-1 0,-1 0 1,1 0-1,-1-1 0,4-3 0,7-7 18,-2-2 1,0 0 0,-1 0-1,-1-1 1,0 0-1,-1-1 1,0 0 0,-2 0-1,0-1 1,5-21 0,-5 10-196,-1 0 1,-1-1-1,-2 0 1,0 1-1,-4-52 1,-3 68-847,-3 18 278,-5 19 318,4 16 502,1-1-1,3 1 0,1 0 1,1 0-1,3 0 0,8 66 1,-5-88-206,0-1 1,1 1 0,1-1-1,1 0 1,1 0-1,0 0 1,1-1-1,0-1 1,2 1-1,-1-2 1,17 17 0,-27-31-17,0 0 0,0 0 0,0 0 1,0 0-1,0 0 0,0 0 0,0 0 1,0 0-1,0 0 0,0-1 0,0 1 1,0 0-1,0 0 0,0 0 0,0 0 1,0 0-1,0 0 0,0 0 0,0 0 0,0 0 1,0 0-1,0 0 0,0-1 0,0 1 1,0 0-1,0 0 0,0 0 0,1 0 1,-1 0-1,0 0 0,0 0 0,0 0 1,0 0-1,0 0 0,0 0 0,0 0 1,0 0-1,0 0 0,0 0 0,0 0 1,1 0-1,-1 0 0,0 0 0,0 0 1,0 0-1,0 0 0,0 0 0,0 0 1,0 0-1,0 0 0,-5-16-183,-14-22 75,-50-61-40,49 76 251,2-2 1,0 0 0,2-1 0,1-1 0,1 0 0,-18-51 0,31 75-26,0 0 1,0-1-1,1 1 1,-1 0-1,1-1 1,-1 1-1,1-1 1,0 1 0,0 0-1,1-1 1,-1 1-1,1 0 1,1-7-1,-1 9-45,1-1 0,-1 0 0,1 1 0,-1-1 0,1 1 0,0 0 0,-1-1 0,1 1 0,0 0-1,0 0 1,0 0 0,0 0 0,0 1 0,0-1 0,0 0 0,0 1 0,0-1 0,0 1 0,0 0 0,1 0 0,-1 0 0,3 0 0,83 1-915,-29 5-2991,-3 0-3221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862"/>
    </inkml:context>
    <inkml:brush xml:id="br0">
      <inkml:brushProperty name="width" value="0.025" units="cm"/>
      <inkml:brushProperty name="height" value="0.025" units="cm"/>
    </inkml:brush>
  </inkml:definitions>
  <inkml:trace contextRef="#ctx0" brushRef="#br0">1 41 20211,'0'0'7271,"58"9"-6470,-17-9-97,12 0-511,10-5-578,3-8-2882,3-1-2466,-5-4-5061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4.331"/>
    </inkml:context>
    <inkml:brush xml:id="br0">
      <inkml:brushProperty name="width" value="0.025" units="cm"/>
      <inkml:brushProperty name="height" value="0.025" units="cm"/>
    </inkml:brush>
  </inkml:definitions>
  <inkml:trace contextRef="#ctx0" brushRef="#br0">0 538 17457,'0'0'7180,"13"-5"-5718,21-12-1097,-1-2 0,0-2 0,-2 0-1,0-2 1,-1-1 0,-2-2-1,38-42 1,-33 29-235,-1-2 1,-2 0-1,-2-3 0,-2 0 1,27-60-1,-64 173 767,-2 13-625,3 0 0,4 1 0,7 121 1,-1-201-447,4 41-42,3-23-2124,5-6-4336,4-11-7695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6.093"/>
    </inkml:context>
    <inkml:brush xml:id="br0">
      <inkml:brushProperty name="width" value="0.025" units="cm"/>
      <inkml:brushProperty name="height" value="0.025" units="cm"/>
    </inkml:brush>
  </inkml:definitions>
  <inkml:trace contextRef="#ctx0" brushRef="#br0">1 50 17489,'0'0'928,"69"11"578,-19-9 352,5-2-1186,7-1-544,-1-11-96,-5-2-1857,-7-4-1955,-13 0-3042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6.470"/>
    </inkml:context>
    <inkml:brush xml:id="br0">
      <inkml:brushProperty name="width" value="0.025" units="cm"/>
      <inkml:brushProperty name="height" value="0.025" units="cm"/>
    </inkml:brush>
  </inkml:definitions>
  <inkml:trace contextRef="#ctx0" brushRef="#br0">0 33 18706,'0'0'5189,"57"4"-2851,3-4-480,15-3-545,14-7-865,3 1-384,-2 3-640,-12 2-2948,-14 2-2561,-7 0-7176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09.397"/>
    </inkml:context>
    <inkml:brush xml:id="br0">
      <inkml:brushProperty name="width" value="0.025" units="cm"/>
      <inkml:brushProperty name="height" value="0.025" units="cm"/>
    </inkml:brush>
  </inkml:definitions>
  <inkml:trace contextRef="#ctx0" brushRef="#br0">63 383 10282,'0'0'2423,"-8"7"-250,6-4-2177,-31 38 3605,30-37-2657,1 1 0,-1-1 0,1 1 0,0 0 0,1-1 0,-1 1 0,1 0 0,0 0 0,0 0 0,0 10 0,1-14-862,0-1 1,1 0-1,-1 1 0,0-1 0,0 0 0,1 1 0,-1-1 1,0 0-1,1 1 0,-1-1 0,1 0 0,-1 0 0,0 0 1,1 1-1,-1-1 0,1 0 0,-1 0 0,1 0 0,-1 0 1,1 0-1,-1 0 0,0 0 0,1 0 0,-1 0 0,1 0 1,-1 0-1,1 0 0,-1 0 0,1 0 0,-1 0 0,1 0 0,-1 0 1,1-1-1,20-5 616,5-9-616,0-2 0,-1 0 1,-1-2-1,42-43 1,-28 27-79,82-78-4,110-95 0,-229 207 0,-1 1 0,0-1 0,1 1 0,-1-1 0,0 1 0,1-1 0,-1 1 0,1 0 0,-1-1 0,1 1 0,-1 0 0,0-1 0,1 1 0,0 0 0,-1-1 0,1 1 0,-1 0 0,1 0 0,-1 0 0,1 0 0,-1-1 0,1 1 0,0 0 0,-1 0 0,1 0 0,-1 0 0,1 0 0,0 0 0,-1 1 0,1-1 0,-1 0 0,1 0 0,-1 0 0,1 0 0,0 1 0,-2 21 0,-20 33 0,21-55 0,-65 136 0,35-77 0,2 1 0,-26 83 0,52-133 0,0-1 0,0 0 0,1 1 0,1-1 0,0 1 0,1 10 0,-1-18 0,0 0 0,0 0 0,0-1 0,1 1 0,-1-1 0,1 1 0,-1 0 0,1-1 0,0 1 0,0-1 0,-1 1 0,1-1 0,0 0 0,0 1 0,1-1 0,-1 0 0,2 2 0,-2-2 0,1-1 0,0 1 0,-1-1 0,1 0 0,-1 0 0,1 1 0,-1-1 0,1 0 0,-1 0 0,1-1 0,0 1 0,-1 0 0,1 0 0,-1-1 0,1 1 0,-1-1 0,1 1 0,-1-1 0,1 0 0,-1 1 0,0-1 0,1 0 0,0-1 0,5-3-594,-1 0 1,1 0-1,-1 0 0,-1 0 1,10-13-1,0-1-3021,-2-1-1,13-25 1,-8 11-5391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161"/>
    </inkml:context>
    <inkml:brush xml:id="br0">
      <inkml:brushProperty name="width" value="0.025" units="cm"/>
      <inkml:brushProperty name="height" value="0.025" units="cm"/>
    </inkml:brush>
  </inkml:definitions>
  <inkml:trace contextRef="#ctx0" brushRef="#br0">198 76 1089,'0'0'19458,"7"-10"-17285,-4 5-1960,29-32 2529,-30 34-2273,1 1 1,0 0-1,0-1 1,0 1 0,0 1-1,0-1 1,1 0 0,-1 1-1,0 0 1,1 0-1,-1 0 1,1 0 0,-1 0-1,8 0 1,-9 8-410,-3-7-61,1 0 1,0 0 0,0 1-1,0-1 1,0 0 0,0 0 0,0 1-1,0-1 1,0 0 0,-1 0 0,1 1-1,0-1 1,0 0 0,0 0-1,0 1 1,0-1 0,1 0 0,-1 0-1,0 1 1,0-1 0,0 0 0,0 0-1,0 1 1,0-1 0,0 0 0,0 0-1,0 1 1,1-1 0,-1 0-1,0 0 1,0 0 0,0 1 0,1-1-1,-1 0 1,0 0 0,0 0 0,0 0-1,1 1 1,-1-1 0,0 0-1,0 0 1,1 0 0,11 0 0,1 0 0,-1 1 0,0 1 0,0-1 0,0 2 0,0 0 0,19 7 0,-26-8 0,-1 0 0,0 1 0,0-1 0,0 1 0,0 0 0,-1 0 0,1 0 0,-1 0 0,0 1 0,1-1 0,-2 1 0,1 0 0,0 0 0,-1 0 0,0 0 0,1 0 0,-2 1 0,1-1 0,0 1 0,-1-1 0,0 1 0,0-1 0,0 7 0,-1 2 0,0 1 0,-1-1 0,-1 0 0,0 1 0,-1-1 0,0 0 0,-1-1 0,-1 1 0,0-1 0,0 1 0,-1-1 0,-1-1 0,0 1 0,-11 12 0,-9 11 0,-1-1 0,-66 60 0,-30 6 0,104-86 0,-1 0 0,0-2 0,-1-1 0,-34 13 0,172-51 0,121-12 0,-232 39-114,-1-1-566,-1 0 1,0 0-1,1 1 0,-1-1 0,1 1 1,-1 0-1,1 0 0,-1 1 0,0-1 1,1 1-1,-1-1 0,0 1 0,1 0 1,-1 0-1,0 1 0,5 2 0,1 2-7893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520"/>
    </inkml:context>
    <inkml:brush xml:id="br0">
      <inkml:brushProperty name="width" value="0.025" units="cm"/>
      <inkml:brushProperty name="height" value="0.025" units="cm"/>
    </inkml:brush>
  </inkml:definitions>
  <inkml:trace contextRef="#ctx0" brushRef="#br0">136 0 22838,'0'0'9641,"-10"61"-9353,-4-27-288,-1 5 0,-5 5 0,0 2 0,4-2 0,-2-3 0,7-5 0,2-7 0,6-10 0,3-12-2370,5-7-2435,8-17-2754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864"/>
    </inkml:context>
    <inkml:brush xml:id="br0">
      <inkml:brushProperty name="width" value="0.025" units="cm"/>
      <inkml:brushProperty name="height" value="0.025" units="cm"/>
    </inkml:brush>
  </inkml:definitions>
  <inkml:trace contextRef="#ctx0" brushRef="#br0">186 44 15471,'0'0'6918,"6"-8"-3763,18-24-838,-24 32-2264,0 0 1,0 0-1,1-1 0,-1 1 1,0 0-1,0 0 0,0 0 1,0 0-1,0-1 0,0 1 1,0 0-1,0 0 0,1 0 1,-1 0-1,0 0 0,0 0 1,0-1-1,0 1 0,1 0 1,-1 0-1,0 0 0,0 0 1,0 0-1,0 0 0,1 0 1,-1 0-1,0 0 0,0 0 1,0 0-1,1 0 0,-1 0 1,0 0-1,0 0 0,0 0 1,0 0-1,1 0 0,-1 0 1,0 0-1,0 0 0,0 0 0,1 0 1,-1 0-1,0 0 0,0 1 1,0-1-1,0 0 0,0 0 1,1 0-1,-1 0 0,0 0 1,0 1-1,3 13 769,-4 16-280,-7-5-436,-1-1 0,-1 0 0,-1-1 0,-1 0 0,-1-1-1,-28 37 1,12-18-78,13-16-28,-1-1 0,-24 47 0,38-64 0,0-1 0,1 1 0,-1 0 0,1 0 0,0-1 0,1 1 0,0 1 0,0-1 0,0 0 0,1 0 0,0 0 0,2 13 0,-1-18 0,0 0 0,0 0 0,0-1 0,0 1 0,1 0 0,-1-1 0,0 1 0,1-1 0,-1 1 0,1-1 0,-1 0 0,1 1 0,0-1 0,0 0 0,0 0 0,-1 0 0,1 0 0,0-1 0,0 1 0,0 0 0,0-1 0,0 1 0,0-1 0,1 0 0,-1 0 0,0 0 0,2 0 0,6 0 0,0 0 0,0 0 0,0-1 0,13-3 0,-11 1-210,1-1-1,-1 0 1,0-1-1,0-1 1,11-7-1,-10 6-768,-1-2-1,0 0 1,0 0-1,11-13 1,0-5-7595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212"/>
    </inkml:context>
    <inkml:brush xml:id="br0">
      <inkml:brushProperty name="width" value="0.025" units="cm"/>
      <inkml:brushProperty name="height" value="0.025" units="cm"/>
    </inkml:brush>
  </inkml:definitions>
  <inkml:trace contextRef="#ctx0" brushRef="#br0">139 0 24695,'0'0'7624,"-33"63"-7176,21-31-448,-2 4 0,1 4 0,0 3 0,0 1 0,0-2 0,2 1 0,2-6 0,3-7-1922,4-8-2498,2-11-2467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568"/>
    </inkml:context>
    <inkml:brush xml:id="br0">
      <inkml:brushProperty name="width" value="0.025" units="cm"/>
      <inkml:brushProperty name="height" value="0.025" units="cm"/>
    </inkml:brush>
  </inkml:definitions>
  <inkml:trace contextRef="#ctx0" brushRef="#br0">324 1 21717,'0'0'3400,"-10"8"-314,-18 17-2498,2 2 1,0 1-1,1 0 1,-28 46-1,24-29-47,2 1-1,-37 87 1,57-115-541,1 0 0,0 0 0,1 1 0,1 0 0,1 0 0,-2 35 0,5-52 0,0 0 0,0 1 0,0-1 0,0 0 0,1 0 0,-1 1 0,1-1 0,-1 0 0,1 0 0,0 0 0,0 1 0,0-1 0,0 0 0,0 0 0,0-1 0,0 1 0,1 0 0,-1 0 0,1 0 0,-1-1 0,1 1 0,0-1 0,3 3 0,-2-3 0,1 1 0,0-1 0,0 0 0,0 0 0,0 0 0,0-1 0,0 1 0,0-1 0,0 0 0,0 0 0,0 0 0,6-2 0,3 0 0,0-2 0,0 1 0,-1-2 0,1 1 0,-1-2 0,0 1 0,16-12 0,-14 6 0,0 0 0,-1 0 0,0-2 0,-1 1 0,11-16 0,-17 21 0,-1 0 0,0-1 0,-1 0 0,0 0 0,0 0 0,-1-1 0,0 1 0,0-1 0,-1 0 0,0 0 0,1-14 0,-2 21 0,-1 0 0,0 0 0,0 0 0,-1 1 0,1-1 0,0 0 0,0 0 0,-1 1 0,1-1 0,-1 0 0,0 1 0,1-1 0,-1 0 0,0 1 0,0-1 0,0 1 0,0-1 0,0 1 0,0 0 0,0-1 0,-1 1 0,1 0 0,0 0 0,-1 0 0,-2-2 0,0 2 0,0-1 0,0 1 0,-1 0 0,1 0 0,0 0 0,-1 0 0,1 1 0,-1 0 0,1-1 0,-6 2 0,-5 1 0,1 0 0,-1 1 0,1 0 0,0 1 0,-23 10 0,31-11 2,-41 23 39,44-25-53,1 1 0,0-1 0,0 1 0,0 0-1,0 0 1,1 0 0,-1 0 0,0 0 0,1 0-1,-1 0 1,1 0 0,0 0 0,0 1 0,0-1-1,0 1 1,0-1 0,-1 5 0,2-7-101,0 1-1,1 0 1,-1 0 0,0-1 0,0 1 0,0 0-1,0-1 1,1 1 0,-1 0 0,0-1-1,1 1 1,-1 0 0,0-1 0,1 1 0,-1-1-1,1 1 1,-1 0 0,1-1 0,-1 1-1,1-1 1,-1 0 0,1 1 0,0-1 0,-1 1-1,1-1 1,0 0 0,-1 0 0,1 1 0,0-1-1,-1 0 1,1 0 0,1 0 0,28 4-5701,-25-4 4415,28 0-7559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150"/>
    </inkml:context>
    <inkml:brush xml:id="br0">
      <inkml:brushProperty name="width" value="0.025" units="cm"/>
      <inkml:brushProperty name="height" value="0.025" units="cm"/>
    </inkml:brush>
  </inkml:definitions>
  <inkml:trace contextRef="#ctx0" brushRef="#br0">0 257 16496,'2'-9'888,"-2"5"-443,1 0 0,-1 0-1,1 1 1,0-1 0,0 0-1,0 1 1,1-1 0,-1 1-1,1-1 1,0 1 0,3-6-1,-4 10-321,0 0 1,0-1-1,0 1 0,0 0 0,-1 0 1,1 0-1,0 0 0,-1 0 0,1 0 1,-1 0-1,1 0 0,-1 0 0,1 0 1,-1 0-1,0 0 0,1 0 0,-1 0 1,0 0-1,0 0 0,0 1 0,0-1 1,0 1-1,13 132 3038,-10-90-2973,1 0 0,2 0 0,14 49 0,-19-90-185,-1-1 0,1 0 0,0 0 0,-1 1 0,1-1 0,1 0 0,-1 0 0,0 0 0,0 0 0,1 0 0,-1 0 0,1 0 0,-1-1 0,1 1 0,0-1 0,0 1 0,2 1 0,-2-3 9,-1 1-1,0-1 0,1 0 0,-1 1 1,1-1-1,-1 0 0,1 0 0,-1 0 1,1 0-1,-1 0 0,0-1 1,1 1-1,-1 0 0,1-1 0,-1 1 1,0-1-1,1 1 0,-1-1 0,0 0 1,3-1-1,3-4 123,0 0 1,0 0-1,-1 0 1,0-1-1,0 0 1,0-1-1,5-10 1,16-27 62,-2-2 1,-3 0-1,-1-2 1,-3 0-1,-2-1 1,-2-1-1,-2-1 1,7-78-1,-18 101-2273,-8 45-4636,-2 9 3153,-5 14-3029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914"/>
    </inkml:context>
    <inkml:brush xml:id="br0">
      <inkml:brushProperty name="width" value="0.025" units="cm"/>
      <inkml:brushProperty name="height" value="0.025" units="cm"/>
    </inkml:brush>
  </inkml:definitions>
  <inkml:trace contextRef="#ctx0" brushRef="#br0">366 0 17873,'0'0'13762,"-9"10"-12795,-94 106-781,30-36-196,-83 116-1,153-193 11,0 1 0,1 0 0,-1 0 0,1 1 0,0-1 0,0 0 0,0 1 0,0 0 0,1-1 0,0 1 0,-1 7 0,2-12-46,0 0 0,0 0 0,1 0 1,-1 1-1,0-1 0,0 0 0,0 0 0,0 0 0,0 1 0,1-1 0,-1 0 1,0 0-1,0 0 0,0 0 0,1 0 0,-1 1 0,0-1 0,0 0 1,0 0-1,1 0 0,-1 0 0,0 0 0,0 0 0,1 0 0,-1 0 1,0 0-1,0 0 0,1 0 0,-1 0 0,0 0 0,0 0 0,1 0 0,-1 0 1,0 0-1,0 0 0,0 0 0,1 0 0,-1 0 0,0-1 0,0 1 1,1 0-1,-1 0 0,0 0 0,0 0 0,0 0 0,0-1 0,1 1 1,-1 0-1,0 0 0,0 0 0,0-1 0,13-9-5678,2-11-1990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2.268"/>
    </inkml:context>
    <inkml:brush xml:id="br0">
      <inkml:brushProperty name="width" value="0.025" units="cm"/>
      <inkml:brushProperty name="height" value="0.025" units="cm"/>
    </inkml:brush>
  </inkml:definitions>
  <inkml:trace contextRef="#ctx0" brushRef="#br0">300 14 12556,'0'0'2861,"-10"-2"444,-32-9-428,38 11-2604,1 0-1,0-1 1,0 2 0,0-1 0,0 0-1,-1 1 1,1-1 0,0 1-1,0 0 1,0 0 0,0 0-1,0 0 1,0 1 0,1-1-1,-1 1 1,0 0 0,1 0-1,-1 0 1,1 0 0,0 0 0,-1 0-1,1 1 1,0-1 0,-2 5-1,-2 1 245,0 1 0,1 1 0,0-1 0,0 1 0,-4 13 0,7-16-431,0-1 1,0 1 0,0 0-1,1 0 1,0 0 0,1 0-1,-1 0 1,1 0-1,1 0 1,1 12 0,-1-16-75,0 0-1,0 0 1,0 0 0,1 0 0,-1 0 0,1 0 0,0 0 0,0-1-1,0 1 1,0-1 0,0 1 0,0-1 0,1 0 0,-1 0-1,1 0 1,0 0 0,-1-1 0,1 1 0,0-1 0,0 1 0,0-1-1,0 0 1,0 0 0,5 1 0,-1-1-12,0 1 0,0-1 0,1 0 0,-1-1 0,0 1 0,1-1 0,-1-1 0,1 0 0,-1 0 0,0 0 0,0-1 0,1 0 0,-1 0 0,-1-1 0,1 0 0,0 0 0,-1-1 0,10-6 0,-12 7 0,0-1 0,0 0 0,0 0 0,-1 0 0,1 0 0,-1-1 0,0 1 0,-1-1 0,1 1 0,-1-1 0,0 0 0,0 0 0,0 0 0,-1-1 0,0 1 0,0 0 0,0-1 0,0 1 0,-1 0 0,0-1 0,0 1 0,-1 0 0,1-1 0,-1 1 0,-1 0 0,-1-7 0,2 8 0,-1-1 0,0 1 0,0 0 0,0-1 0,0 1 0,-1 0 0,1 0 0,-1 0 0,0 1 0,-1-1 0,1 1 0,0-1 0,-1 1 0,0 0 0,0 1 0,0-1 0,0 1 0,0-1 0,0 1 0,-1 0 0,1 1 0,-1-1 0,1 1 0,-9-1 0,6 0 0,-1 2 0,1-1 0,-1 1 0,1 0 0,0 0 0,-1 1 0,1 0 0,0 1 0,-1 0 0,1 0 0,0 0 0,0 1 0,1 0 0,-1 0 0,-8 5 0,0 4-866,0-1 0,0 2 0,2 0 0,-1 1 0,-20 27 0,27-31 34,0 0-1,1 1 0,0 0 1,1 0-1,0 0 0,1 0 1,0 1-1,1-1 0,0 1 1,-1 15-1,3 5-8450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2.616"/>
    </inkml:context>
    <inkml:brush xml:id="br0">
      <inkml:brushProperty name="width" value="0.025" units="cm"/>
      <inkml:brushProperty name="height" value="0.025" units="cm"/>
    </inkml:brush>
  </inkml:definitions>
  <inkml:trace contextRef="#ctx0" brushRef="#br0">157 98 13389,'0'0'13709,"-11"5"-11756,1 0-1734,0 0 0,0 0-1,1 1 1,-1 0-1,2 1 1,-1 0-1,0 1 1,1 0 0,1 0-1,-1 0 1,2 1-1,-1 0 1,1 1-1,0 0 1,1-1-1,-5 14 1,8-20-219,1-1 0,0 1 0,0-1 0,1 1 0,-1-1 0,0 1 0,1-1 0,0 1 0,0 0 0,-1-1 0,1 1 0,1 0 0,-1-1 0,0 1 0,1-1 0,-1 1 0,1-1 0,0 1 0,0-1 0,0 1 0,0-1 0,0 1 0,0-1 0,4 4 0,-1-3 0,-1-1 0,1 0 0,0 0 0,0 0 0,0-1 0,1 1 0,-1-1 0,0 0 0,1 0 0,-1-1 0,0 1 0,1-1 0,-1 0 0,6-1 0,1 1 0,0-2 0,0 1 0,0-1 0,-1-1 0,1 0 0,-1-1 0,1 0 0,-1 0 0,0-1 0,-1 0 0,1-1 0,-1 0 0,0-1 0,0 0 0,11-12 0,-13 12 0,-1 0 0,1 0 0,-2 0 0,1-1 0,-1 1 0,0-2 0,-1 1 0,0 0 0,0-1 0,0 0 0,-2 1 0,1-2 0,-1 1 0,0 0 0,-1 0 0,0 0 0,0-1 0,-2-16 0,1 22 0,-1 1 0,0-1 0,0 0 0,-1 1 0,1-1 0,-1 1 0,0-1 0,0 1 0,0 0 0,0-1 0,0 1 0,-1 0 0,1 1 0,-1-1 0,0 0 0,0 1 0,0 0 0,0-1 0,0 1 0,-1 0 0,1 1 0,0-1 0,-1 1 0,0-1 0,1 1 0,-1 0 0,0 0 0,1 1 0,-7-1 0,3 0 0,1 0 0,0 1 0,0 0 0,0 1 0,0-1 0,0 1 0,0 0 0,0 0 0,1 1 0,-1 0 0,0 0 0,1 0 0,-1 1 0,1 0 0,0 0 0,-1 0 0,2 1 0,-7 5 0,6-4-98,0 1-1,0 0 1,1 1 0,0-1 0,0 1-1,1 0 1,0 0 0,-3 9 0,-4 37-3379,9-15-5647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6.793"/>
    </inkml:context>
    <inkml:brush xml:id="br0">
      <inkml:brushProperty name="width" value="0.025" units="cm"/>
      <inkml:brushProperty name="height" value="0.025" units="cm"/>
    </inkml:brush>
  </inkml:definitions>
  <inkml:trace contextRef="#ctx0" brushRef="#br0">0 56 27418,'0'0'5349,"44"-40"-10186,-39 24-4579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7.886"/>
    </inkml:context>
    <inkml:brush xml:id="br0">
      <inkml:brushProperty name="width" value="0.025" units="cm"/>
      <inkml:brushProperty name="height" value="0.025" units="cm"/>
    </inkml:brush>
  </inkml:definitions>
  <inkml:trace contextRef="#ctx0" brushRef="#br0">1 330 10474,'0'0'18839,"-1"1"-18793,1-1 0,0 0 1,0 1-1,0-1 0,0 0 0,0 0 0,0 1 1,0-1-1,0 0 0,1 1 0,-1-1 0,0 0 1,0 0-1,0 1 0,0-1 0,0 0 0,0 1 1,1-1-1,-1 0 0,0 0 0,0 0 0,0 1 1,0-1-1,1 0 0,-1 0 0,0 0 0,0 1 1,1-1-1,-1 0 0,0 0 0,0 0 0,1 0 1,-1 0-1,0 0 0,1 1 0,-1-1 0,0 0 1,0 0-1,1 0 0,-1 0 0,0 0 0,1 0 1,-1 0-1,0 0 0,0 0 0,1 0 0,-1-1 1,0 1-1,1 0 0,-1 0 0,0 0 0,11-4 68,0 0 0,-1 0 0,0-1 0,0-1 0,0 0 0,-1 0 0,0-1-1,10-8 1,-1 1-87,53-45-27,-2-2 0,71-83 0,-140 144 0,0 0 0,0 0 0,0-1 0,0 1 0,0 0 0,0 0 0,0 0 0,0 0 0,0 0 0,0 0 0,1 0 0,-1 0 0,0-1 0,0 1 0,0 0 0,0 0 0,0 0 0,0 0 0,0 0 0,1 0 0,-1 0 0,0 0 0,0 0 0,0 0 0,0 0 0,0 0 0,0 0 0,1 0 0,-1 0 0,0 0 0,0 0 0,0 0 0,0 0 0,0 0 0,0 0 0,0 0 0,1 0 0,-1 0 0,0 0 0,0 0 0,0 0 0,0 0 0,0 0 0,0 1 0,0-1 0,1 0 0,-1 0 0,0 0 0,0 0 0,0 0 0,0 0 0,0 0 0,0 0 0,0 0 0,0 1 0,0-1 0,0 0 0,0 0 0,0 0 0,0 0 0,1 14 0,-3 13 0,-28 76 0,18-67 0,2 1 0,1 0 0,2 1 0,-5 69 0,12-107-52,0 1-1,0 0 1,0 0 0,0 0-1,1-1 1,-1 1-1,0 0 1,0 0 0,0 0-1,1-1 1,-1 1 0,0 0-1,1-1 1,-1 1 0,1 0-1,-1-1 1,1 1 0,-1 0-1,1-1 1,-1 1-1,1-1 1,0 1 0,-1-1-1,1 1 1,0-1 0,-1 1-1,1-1 1,0 0 0,1 1-1,-1-1-203,0 0 0,1 0 0,-1 1 1,0-1-1,0 0 0,1-1 0,-1 1 0,0 0 0,0 0 0,1 0 0,-1-1 0,0 1 0,0-1 0,0 1 1,1-1-1,-1 1 0,0-1 0,0 0 0,2-1 0,11-15-8430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8.540"/>
    </inkml:context>
    <inkml:brush xml:id="br0">
      <inkml:brushProperty name="width" value="0.025" units="cm"/>
      <inkml:brushProperty name="height" value="0.025" units="cm"/>
    </inkml:brush>
  </inkml:definitions>
  <inkml:trace contextRef="#ctx0" brushRef="#br0">2 91 4676,'0'0'7581,"0"-8"-3951,0 3-3288,-1 2-67,1 1 1,0 0-1,0 0 0,0 0 0,0 0 0,0 0 0,0 0 1,1 0-1,-1 0 0,1 0 0,-1 0 0,1 0 0,0 0 1,0 0-1,0 0 0,0 0 0,0 0 0,0 1 0,0-1 1,1 0-1,-1 1 0,1-1 0,-1 1 0,1 0 0,-1-1 1,1 1-1,0 0 0,0 0 0,0 0 0,2-1 0,14-4 671,0 2 0,0 0-1,0 1 1,1 0-1,-1 2 1,1 0-1,20 2 1,-37-1-937,0 0-1,1 0 1,-1 0 0,0 1 0,0-1 0,0 0-1,0 1 1,0 0 0,0-1 0,0 1 0,0 0-1,0 0 1,0 0 0,-1 0 0,1 1-1,0-1 1,-1 0 0,1 1 0,-1-1 0,1 1-1,-1 0 1,0-1 0,1 1 0,-1 0-1,0 0 1,0 0 0,0-1 0,-1 1 0,1 0-1,0 0 1,-1 0 0,1 1 0,-1-1 0,0 0-1,0 0 1,0 0 0,0 0 0,0 0-1,0 0 1,0 0 0,-1 1 0,0 2 0,-1 5-1,-1-1 0,0 1 0,0-1 0,-1 0 0,0 0 1,0 0-1,-12 16 0,-7 4-8,-38 35 0,36-39 0,-37 48 0,61-71 0,-1-1 0,1 1 0,0 0 0,0 0 0,0-1 0,0 1 0,0 0 0,0 0 0,0 0 0,1 0 0,-1 0 0,1 0 0,-1 0 0,1 0 0,0 0 0,0 1 0,0 2 0,1-4 0,-1 0 0,1 1 0,-1-1 0,1 0 0,0 0 0,-1 0 0,1 0 0,0 0 0,0 0 0,0 0 0,0-1 0,0 1 0,0 0 0,0 0 0,0-1 0,0 1 0,0-1 0,1 1 0,-1-1 0,0 1 0,2 0 0,8 1 0,1 0 0,0-1 0,0 0 0,23-2 0,-17 1 0,0-1-725,1 0 0,29-5 0,-35 3-617,0-1 1,0 0-1,-1 0 0,19-11 1,1-4-9603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8.931"/>
    </inkml:context>
    <inkml:brush xml:id="br0">
      <inkml:brushProperty name="width" value="0.025" units="cm"/>
      <inkml:brushProperty name="height" value="0.025" units="cm"/>
    </inkml:brush>
  </inkml:definitions>
  <inkml:trace contextRef="#ctx0" brushRef="#br0">116 0 21332,'0'0'11115,"-4"14"-10827,-12 28-270,-35 63 1,19-42-24,30-60 5,1-1 0,-1 1 0,1 0 0,0 0 0,-1 0 0,2 1 0,-1-1 0,0 0 0,1 0 0,-1 0 0,1 1 0,0-1 0,0 0 0,1 5 0,-1-7 0,1 1 0,0-1 0,0 0 0,0 1 0,0-1 0,1 0 0,-1 0 0,0 0 0,0 0 0,1 0 0,-1 0 0,1 0 0,-1-1 0,1 1 0,-1 0 0,1-1 0,-1 1 0,1-1 0,-1 1 0,1-1 0,0 0 0,-1 0 0,1 0 0,0 0 0,-1 0 0,1 0 0,2-1 0,4 1-352,0-1 0,-1 0 0,1 0 0,0-1 0,-1 1 0,1-2 0,7-3 0,-5 2-897,-1-1-1,0 0 1,1-1-1,-2 0 1,1 0-1,-1-1 1,0 0-1,9-11 1,3-8-11724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289"/>
    </inkml:context>
    <inkml:brush xml:id="br0">
      <inkml:brushProperty name="width" value="0.025" units="cm"/>
      <inkml:brushProperty name="height" value="0.025" units="cm"/>
    </inkml:brush>
  </inkml:definitions>
  <inkml:trace contextRef="#ctx0" brushRef="#br0">56 0 8552,'0'0'15054,"-28"59"-10826,18-33-1473,2-1-929,3 2-1474,0 0-352,5-1 0,0-3 0,3-1 0,8-6-609,3-8-2305,-1-6-2948,0-2-4195</inkml:trace>
  <inkml:trace contextRef="#ctx0" brushRef="#br0" timeOffset="1">170 179 15214,'0'0'11115,"-19"64"-8136,9-40-1218,0 3-672,4 0-768,1-2-257,5-2-256,0-3-1410,0-4-1857,0-8-3908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614"/>
    </inkml:context>
    <inkml:brush xml:id="br0">
      <inkml:brushProperty name="width" value="0.025" units="cm"/>
      <inkml:brushProperty name="height" value="0.025" units="cm"/>
    </inkml:brush>
  </inkml:definitions>
  <inkml:trace contextRef="#ctx0" brushRef="#br0">44 1 18738,'0'0'10890,"0"8"-8813,-1 10-1884,0-1 0,-2 0 0,0 0 0,-9 31 0,-9 45-96,20-91-97,1 0 0,0 0 0,-1 0 0,1 0 0,0 0 0,0-1 0,0 1 0,0 0 0,0 0 0,0 0 0,1 0 0,-1 0 0,1 0 0,-1 0 0,1-1 0,0 1 0,-1 0 0,1 0 0,0-1 0,0 1 0,1-1 0,-1 1 0,0-1 0,0 1 0,1-1 0,-1 0 0,1 1 0,-1-1 0,1 0 0,-1 0 0,4 1 0,-1-1 0,0 0 0,1-1 0,-1 1 0,1-1 0,-1 0 0,1-1 0,-1 1 0,1-1 0,-1 0 0,0 0 0,1 0 0,-1 0 0,7-4 0,36-21-3273,-39 20 1568,0-1 1,0 0-1,-1 0 0,1-1 1,10-16-1,-3-2-6799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986"/>
    </inkml:context>
    <inkml:brush xml:id="br0">
      <inkml:brushProperty name="width" value="0.025" units="cm"/>
      <inkml:brushProperty name="height" value="0.025" units="cm"/>
    </inkml:brush>
  </inkml:definitions>
  <inkml:trace contextRef="#ctx0" brushRef="#br0">59 0 1890,'0'0'21236,"-31"58"-17136,22-34-1057,0-2-961,3 4-1666,3-4-416,3-2 0,0-2 0,8-6 0,8-8-1730,5-4-2113,4-2-2723,3-18-5382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509"/>
    </inkml:context>
    <inkml:brush xml:id="br0">
      <inkml:brushProperty name="width" value="0.025" units="cm"/>
      <inkml:brushProperty name="height" value="0.025" units="cm"/>
    </inkml:brush>
  </inkml:definitions>
  <inkml:trace contextRef="#ctx0" brushRef="#br0">0 0 13453,'0'0'9353,"66"61"-6887,-42-48-1441,-2-4-673,4-2-224,3-6-96,-2-1-1377,2-3-1185,-7-12-1858,2-7-3076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0.330"/>
    </inkml:context>
    <inkml:brush xml:id="br0">
      <inkml:brushProperty name="width" value="0.025" units="cm"/>
      <inkml:brushProperty name="height" value="0.025" units="cm"/>
    </inkml:brush>
  </inkml:definitions>
  <inkml:trace contextRef="#ctx0" brushRef="#br0">172 23 12396,'0'0'17712,"-10"0"-17397,5 0-266,-1 0 0,1 1 0,0 0-1,0 0 1,-1 0 0,1 1 0,0 0 0,1 0-1,-1 0 1,0 0 0,0 1 0,1 0-1,0 0 1,-1 0 0,1 1 0,0-1-1,1 1 1,-1 0 0,1 0 0,-1 0-1,1 0 1,1 1 0,-1-1 0,0 1-1,1 0 1,0 0 0,0 0 0,1 0-1,-2 8 1,2-12-39,1-1 0,0 1 0,0 0 0,0 0 1,0-1-1,0 1 0,0 0 0,0-1 0,0 1 0,0 0 0,1-1 0,-1 1 0,0 0 0,0-1 0,1 1 0,-1 0 0,0-1 0,1 1 1,-1 0-1,0-1 0,1 1 0,-1-1 0,1 1 0,-1-1 0,1 1 0,-1-1 0,1 1 0,-1-1 0,1 0 0,0 1 0,0-1 0,27 2 273,-21-4-237,1 0 0,-1 0 0,1 0 0,-1-1 0,12-6 0,-6 0-197,-1 0-1,0 0 1,15-17-1,-22 21 93,-1 0-1,0 0 1,0 0-1,0-1 1,0 1-1,-1-1 1,0 0 0,0 0-1,-1 0 1,3-9-1,-30 46-436,19-20 564,0 0 1,1 1 0,1-1-1,0 1 1,1 0-1,0 0 1,0 0 0,2 0-1,-1 1 1,2-1 0,-1 0-1,2 1 1,1 13 0,0-22-48,0 0 0,0 0-1,0 0 1,1-1 0,-1 1 0,1-1 0,0 0 0,0 1 0,0-1 0,0 0 0,0-1 0,1 1 0,0-1 0,-1 1 0,1-1 0,0 0 0,0 0 0,0-1 0,0 1 0,5 0 0,31 18 8,-39-20-25,0 1-1,0 0 0,0 0 1,0-1-1,-1 1 1,1 0-1,0 0 0,0 0 1,0 0-1,-1 0 1,1 0-1,-1 0 0,1 0 1,-1 1-1,1-1 0,-1 0 1,1 0-1,-1 0 1,0 1-1,0-1 0,0 0 1,0 0-1,0 0 0,0 1 1,0-1-1,0 0 1,0 0-1,0 1 0,-1-1 1,1 0-1,0 0 0,-1 0 1,1 0-1,-1 1 1,0-1-1,1 0 0,-1 0 1,0 0-1,1 0 1,-1 0-1,0-1 0,0 1 1,0 0-1,0 0 0,0 0 1,-2 0-1,-4 6 31,-1-1-1,0 0 0,-1-1 1,-11 6-1,2-3-33,0-1 0,-1-1 0,0-1 0,0 0 0,0-1 0,0-1 0,-1-1 0,-35-1 0,29-9-1527,25 8 1365,1-1 0,-1 1 0,1 0 0,-1-1 0,1 1 0,-1 0 0,1-1 0,0 1 0,-1-1 0,1 1 0,0-1 0,-1 1 0,1-1 0,0 1 0,0-1 0,-1 1 0,1-1 0,0 0 0,0 1 0,0-1 0,0 1 0,0-1 0,0 0 0,0 1 0,0-1 0,0 1 0,0-1 0,0 1 0,0-1 0,0 0 0,0 1 0,1-1 0,-1 1 0,0-1 0,0 1 0,1-1 0,-1 1 0,0-1 0,1 1 0,-1-1 0,1 1 0,-1-1 0,0 1 0,1 0 0,0-1 0,11-8-14658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0.785"/>
    </inkml:context>
    <inkml:brush xml:id="br0">
      <inkml:brushProperty name="width" value="0.025" units="cm"/>
      <inkml:brushProperty name="height" value="0.025" units="cm"/>
    </inkml:brush>
  </inkml:definitions>
  <inkml:trace contextRef="#ctx0" brushRef="#br0">1 134 17072,'0'0'3251,"13"0"-427,158-6 3888,11-8-4504,59-3-1690,932-56-336,-595 50-182,-563 23 0,1 1 0,-1 1 0,19 5 0,-28-6 0,-1 0 0,0 1 0,0 0 0,0 0 0,0 1 0,0-1 0,0 1 0,-1 0 0,1 0 0,-1 1 0,0-1 0,6 7 0,-10-9-16,1-1 0,-1 0 0,0 1 1,1-1-1,-1 0 0,0 1 0,1-1 0,-1 0 0,0 1 0,1-1 1,-1 1-1,0-1 0,0 1 0,1-1 0,-1 1 0,0-1 0,0 0 0,0 1 1,0-1-1,0 1 0,0-1 0,0 1 0,0-1 0,0 1 0,0-1 1,0 1-1,0-1 0,0 1 0,0-1 0,0 1 0,-1-1 0,1 1 1,0-1-1,0 1 0,0-1 0,-1 1 0,1-1 0,0 0 0,-1 1 0,1-1 1,0 0-1,-1 1 0,0 0 0,-28 4-1879,-35-11-4294,27-4-2357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1.373"/>
    </inkml:context>
    <inkml:brush xml:id="br0">
      <inkml:brushProperty name="width" value="0.025" units="cm"/>
      <inkml:brushProperty name="height" value="0.025" units="cm"/>
    </inkml:brush>
  </inkml:definitions>
  <inkml:trace contextRef="#ctx0" brushRef="#br0">0 289 8168,'0'0'19976,"9"3"-18108,-4-1-1620,-2 0-158,0-1 0,-1 0 0,1 0 0,0 0 0,0 0 0,0 0 0,-1 0 0,1-1 0,0 0 0,0 1 0,0-1 0,0 0 0,0-1 0,0 1 0,0 0-1,0-1 1,0 0 0,0 1 0,-1-1 0,1 0 0,0-1 0,4-1 0,34-28-3,0-2 0,-2-1 0,-2-2 0,46-58 0,-25 30-84,-58 64-3,0-1 0,0 1 0,0 0 0,0 0 0,1 0 0,-1 0 0,0 0 0,0 0 0,0 0 0,0 0 0,0 0 0,1 0 0,-1 0 0,0 0 0,0 0 0,0-1 0,0 1 0,1 0 0,-1 0 0,0 1 0,0-1 0,0 0 0,0 0 0,1 0 0,-1 0 0,0 0 0,0 0 0,0 0 0,0 0 0,0 0 0,1 0 0,-1 0 0,0 0 0,0 0 0,0 1 0,0-1 0,0 0 0,0 0 0,0 0 0,1 0 0,-1 0 0,0 0 0,0 1 0,0-1 0,0 0 0,0 0 0,0 0 0,0 0 0,0 0 0,0 1 0,0-1 0,0 0 0,0 0 0,0 0 0,0 0 0,0 1 0,0-1 0,0 0 0,0 0 0,0 0 0,0 0 0,0 1 0,0-1 0,0 0 0,0 0 0,0 0 0,0 0 0,-1 1 0,1 11 0,-4 8 0,-1-1 0,-1 1 0,-1-1 0,-1-1 0,0 1 0,-14 21 0,11-22 0,1 2 0,1-1 0,1 1 0,1 0 0,-5 23 0,11-42-42,1-1-1,0 0 1,0 1 0,0-1-1,0 1 1,0-1 0,0 1 0,0-1-1,0 1 1,0-1 0,0 0-1,0 1 1,0-1 0,0 1-1,0-1 1,0 1 0,0-1 0,0 0-1,1 1 1,-1-1 0,0 1-1,0-1 1,1 0 0,-1 1-1,0-1 1,0 0 0,1 1-1,-1-1 1,0 0 0,1 1 0,-1-1-1,1 0 1,-1 0 0,0 1-1,1-1 1,-1 0 0,1 0-1,-1 0 1,0 0 0,1 0-1,-1 1 1,1-1 0,-1 0 0,1 0-1,-1 0 1,1 0 0,-1 0-1,1 0 1,-1-1 0,0 1-1,1 0 1,-1 0 0,1 0 0,-1 0-1,1 0 1,-1-1 0,0 1-1,1 0 1,-1 0 0,0-1-1,1 1 1,-1-1 0,28-15-6235,-2-9-2302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1.716"/>
    </inkml:context>
    <inkml:brush xml:id="br0">
      <inkml:brushProperty name="width" value="0.025" units="cm"/>
      <inkml:brushProperty name="height" value="0.025" units="cm"/>
    </inkml:brush>
  </inkml:definitions>
  <inkml:trace contextRef="#ctx0" brushRef="#br0">112 25 17553,'0'0'12022,"-8"5"-11344,-1 2-533,0 1 0,1 0 0,1 0 1,-1 1-1,1 0 0,1 0 1,-1 1-1,2 0 0,-1 0 0,2 0 1,-1 1-1,1-1 0,-4 19 1,5-21-101,1 1 0,0-1 1,1 0-1,0 1 0,0 0 1,1-1-1,0 1 1,1 11-1,-1-18-42,1 0 0,-1-1 0,1 1 1,0 0-1,-1-1 0,1 1 0,0-1 0,0 1 0,0-1 1,0 1-1,0-1 0,0 0 0,0 1 0,0-1 0,1 0 0,-1 0 1,0 0-1,3 1 0,-1-1-2,0 0 0,0 0-1,0 0 1,0-1 0,0 1 0,0-1 0,0 0-1,0 0 1,0 0 0,0 0 0,0-1 0,0 1-1,0-1 1,4-1 0,0 0-1,1-2 0,-1 1 0,1-1 0,-1 0 0,0 0 0,-1-1 0,1 0 0,-1 0 0,0 0 0,0-1 0,0 0 0,-1 0 0,0-1 0,0 1 0,-1-1 0,0 0 0,4-8 0,-2 3 0,-1-1 0,0 1 0,0-1 0,-1 0 0,-1 0 0,0-1 0,-1 1 0,-1-1 0,1-19 0,-2 31 1,0 1 0,0-1 1,0 0-1,0 1 0,-1-1 0,1 0 0,0 0 0,-1 1 1,1-1-1,-1 1 0,0-1 0,1 0 0,-1 1 0,0-1 1,0 1-1,0 0 0,0-1 0,0 1 0,0 0 0,-1 0 1,1-1-1,0 1 0,-1 0 0,1 0 0,0 0 0,-1 1 1,1-1-1,-1 0 0,0 0 0,1 1 0,-1-1 1,1 1-1,-1 0 0,0-1 0,0 1 0,1 0 0,-1 0 1,0 0-1,1 0 0,-3 1 0,0-1-15,0 1 0,0 0 0,0 0 0,0 0-1,1 0 1,-1 1 0,0 0 0,1 0 0,-1 0 0,1 0 0,0 0-1,0 0 1,-1 1 0,2 0 0,-1 0 0,-4 5 0,3-2-704,0 0 1,1 1-1,0-1 1,0 1-1,-2 10 1,4-15-152,0 0 1,1 1-1,0-1 0,-1 1 1,1-1-1,0 1 0,0-1 1,1 1-1,-1-1 1,0 1-1,2 3 0,5 2-7560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060"/>
    </inkml:context>
    <inkml:brush xml:id="br0">
      <inkml:brushProperty name="width" value="0.025" units="cm"/>
      <inkml:brushProperty name="height" value="0.025" units="cm"/>
    </inkml:brush>
  </inkml:definitions>
  <inkml:trace contextRef="#ctx0" brushRef="#br0">208 1 15887,'0'0'6833,"-12"2"-4404,3 1-2119,0-1 0,0 1 0,-1 0 1,2 1-1,-1 0 0,0 1 0,1 0 0,0 0 0,0 0 0,-13 13 0,10-7 146,0 2 0,1-1 0,0 1 0,-13 26 0,19-33-318,1 1-1,0-1 1,1 1-1,-1 0 1,1 0 0,1 0-1,-1 0 1,1 0 0,0 0-1,1 0 1,0 0 0,0 0-1,2 11 1,-2-16-138,1-1 0,0 1 0,-1 0 0,1 0 0,0-1 0,0 1 0,0 0 0,1-1 0,-1 1 0,0-1 0,0 0 0,1 1 0,-1-1 0,1 0 0,-1 0 0,1 0 0,0 0 0,-1 0 0,1 0 0,0 0 0,0-1 0,0 1 0,0-1 0,-1 1 0,1-1 0,0 0 0,0 1 0,0-1 0,0 0 0,0 0 0,0-1 0,0 1 0,2-1 0,0 1 0,1 0 0,-1-1 0,0 0 0,1 0 0,-1-1 0,0 1 0,0-1 0,0 1 0,0-1 0,0-1 0,0 1 0,-1 0 0,6-5 0,-5 2 0,-1 1 0,0 0 0,0-1 0,0 0 0,-1 1 0,0-1 0,1 0 0,-2 0 0,1-1 0,-1 1 0,1 0 0,-1-9 0,0 12 0,-1 0 0,0 1 0,0-1 0,0 0 0,-1 0 0,1 1 0,0-1 0,-1 0 0,1 0 0,-1 1 0,1-1 0,-1 0 0,0 1 0,0-1 0,0 1 0,0-1 0,0 1 0,0-1 0,0 1 0,0 0 0,-1 0 0,1 0 0,0-1 0,-1 1 0,1 0 0,-1 0 0,1 1 0,-1-1 0,0 0 0,1 1 0,-1-1 0,0 0 0,1 1 0,-1 0 0,0-1 0,0 1 0,1 0 0,-1 0 0,-3 0 0,2 0-50,-1 0 1,1 0-1,0 0 1,-1 0-1,1 0 1,0 1-1,-1 0 1,1-1-1,0 1 1,0 0-1,0 1 1,0-1-1,0 0 1,0 1-1,0 0 1,0 0-1,0 0 1,1 0-1,-1 0 1,1 0-1,0 1 1,-1-1-1,1 1 1,0-1-1,0 1 1,1 0-1,-1 0 1,1 0-1,-1 0 1,1 0-1,0 0 1,0 1-1,0-1 1,1 0-1,-1 0 0,1 1 1,-1-1-1,1 0 1,1 7-1,-1-9-292,0 0-1,0 0 0,0 0 0,0 0 0,0 0 0,1 0 0,-1 0 1,0 0-1,1 0 0,-1 0 0,0 0 0,1 0 0,-1 0 0,1 0 1,0 0-1,-1 0 0,1 0 0,0 0 0,-1-1 0,1 1 0,0 0 0,0-1 1,0 1-1,0 0 0,0-1 0,0 1 0,0-1 0,0 1 0,0-1 1,1 1-1,20 2-9437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403"/>
    </inkml:context>
    <inkml:brush xml:id="br0">
      <inkml:brushProperty name="width" value="0.025" units="cm"/>
      <inkml:brushProperty name="height" value="0.025" units="cm"/>
    </inkml:brush>
  </inkml:definitions>
  <inkml:trace contextRef="#ctx0" brushRef="#br0">31 1 21204,'0'0'7431,"-13"51"-5541,5-26-897,1 4-545,4-1-384,3 1-224,0-7-865,0-4-1409,10-8-1346,0-10-1953,1-1-5189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728"/>
    </inkml:context>
    <inkml:brush xml:id="br0">
      <inkml:brushProperty name="width" value="0.025" units="cm"/>
      <inkml:brushProperty name="height" value="0.025" units="cm"/>
    </inkml:brush>
  </inkml:definitions>
  <inkml:trace contextRef="#ctx0" brushRef="#br0">87 1 9065,'0'0'17840,"-54"43"-14989,37-17-993,7 5-705,4-3-1153,6 3 0,0-6 0,1-1 0,10-1 0,-5-4 0,0-4 0,0-3-2947,0-6-2914,3-5-4101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3.089"/>
    </inkml:context>
    <inkml:brush xml:id="br0">
      <inkml:brushProperty name="width" value="0.025" units="cm"/>
      <inkml:brushProperty name="height" value="0.025" units="cm"/>
    </inkml:brush>
  </inkml:definitions>
  <inkml:trace contextRef="#ctx0" brushRef="#br0">0 26 19058,'0'0'2957,"12"-4"476,-5 2-2662,2-2-176,1 0 0,-1 1 0,1 1 1,0 0-1,0 0 0,0 1 1,0 0-1,1 0 0,-1 1 1,14 2-1,-23-1-595,1 0 0,0 0 0,-1 0 0,1 0 0,-1 0 0,0 0 0,1 0 0,-1 0 0,0 0 0,1 1 0,-1-1 0,0 1 0,0-1 0,0 1 0,0-1 0,-1 1 0,1-1 0,0 1 0,-1 0 0,1-1 0,-1 1 0,1 0 0,-1 0 0,0-1 0,0 1 0,0 0 0,0 0 0,0 0 0,0-1 0,0 1 0,-1 0 0,1 0 0,0-1 0,-1 1 0,-1 2 0,0 4 0,0 0 0,-1-1 0,0 1 0,0-1 0,-1 1 0,-6 8 0,-38 37 0,38-44 0,1 0 0,0 1 0,0 0 0,1 1 0,0 0 0,-10 20 0,18-30 0,0 0 0,0-1 0,0 1 0,0 0 0,0 0 0,0-1 0,0 1 0,0 0 0,0 0 0,1-1 0,-1 1 0,0 0 0,0-1 0,1 1 0,-1 0 0,0-1 0,1 1 0,-1-1 0,1 1 0,-1-1 0,1 1 0,-1-1 0,1 1 0,-1-1 0,1 1 0,0-1 0,-1 1 0,1-1 0,0 0 0,-1 0 0,1 1 0,0-1 0,-1 0 0,1 0 0,0 0 0,0 1 0,-1-1 0,1 0 0,0 0 0,-1 0 0,1 0 0,0-1 0,0 1 0,1 0 0,46 0 0,-36-1 0,43-4-1149,-1-8-3516,-11 0-3935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3.433"/>
    </inkml:context>
    <inkml:brush xml:id="br0">
      <inkml:brushProperty name="width" value="0.025" units="cm"/>
      <inkml:brushProperty name="height" value="0.025" units="cm"/>
    </inkml:brush>
  </inkml:definitions>
  <inkml:trace contextRef="#ctx0" brushRef="#br0">0 74 29180,'0'0'3587,"48"-74"-13004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4.194"/>
    </inkml:context>
    <inkml:brush xml:id="br0">
      <inkml:brushProperty name="width" value="0.025" units="cm"/>
      <inkml:brushProperty name="height" value="0.025" units="cm"/>
    </inkml:brush>
  </inkml:definitions>
  <inkml:trace contextRef="#ctx0" brushRef="#br0">0 368 8040,'0'0'20237,"10"0"-19217,-1-1-919,1 0 0,-1-1 0,0 0 0,1-1-1,-1 0 1,-1-1 0,1 1 0,0-2 0,-1 1 0,0-1 0,0 0-1,13-12 1,17-15 33,39-44 0,-73 72-133,28-32 27,51-76 0,-46 59-319,-40 107-66,-4-22 546,-2 0 1,-2 0 0,-20 44 0,-15 45 946,43-94-2236,4-26 843,-1-1 1,1 1 0,-1-1-1,0 1 1,1-1 0,-1 1-1,1-1 1,-1 0-1,1 1 1,-1-1 0,1 0-1,0 1 1,-1-1 0,1 0-1,-1 0 1,1 1-1,0-1 1,-1 0 0,1 0-1,0 0 1,-1 0 0,1 0-1,0 0 1,-1 0-1,1 0 1,-1 0 0,1 0-1,0 0 1,-1 0 0,1-1-1,0 1 1,-1 0-1,1 0 1,-1-1 0,1 1-1,-1 0 1,2-2 0,22-12-12178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993"/>
    </inkml:context>
    <inkml:brush xml:id="br0">
      <inkml:brushProperty name="width" value="0.025" units="cm"/>
      <inkml:brushProperty name="height" value="0.025" units="cm"/>
    </inkml:brush>
  </inkml:definitions>
  <inkml:trace contextRef="#ctx0" brushRef="#br0">5 89 11659,'0'0'3587,"-2"10"-1723,1-3-1544,0-1 1,1 1 0,-1-1-1,1 1 1,0-1 0,1 1 0,2 12-1,-2-16-148,0-1-1,0 1 0,1 0 1,-1 0-1,1-1 0,-1 1 1,1-1-1,0 1 1,0-1-1,0 0 0,0 1 1,1-1-1,-1 0 0,0 0 1,1-1-1,-1 1 0,1-1 1,0 1-1,0-1 0,-1 0 1,1 0-1,0 0 0,4 1 1,-4-1-5,1 0 0,0-1-1,0 1 1,-1-1 0,1 0 0,0 0 0,0 0 0,0-1 0,-1 1-1,1-1 1,0 0 0,0 0 0,-1 0 0,1 0 0,-1-1 0,1 1 0,-1-1-1,0 0 1,1 0 0,-1 0 0,0-1 0,0 1 0,-1-1 0,1 0-1,0 1 1,2-5 0,-2 3-57,-1 0-1,1-1 1,-1 1-1,1-1 0,-1 1 1,-1-1-1,1 0 1,-1 0-1,0 0 1,0 0-1,0 0 1,0 0-1,-1 0 0,0-1 1,0 1-1,-1 0 1,1 0-1,-1 0 1,-2-7-1,2 10-111,1 0 0,-1 0 0,0 0 0,0 0-1,0 0 1,0 0 0,0 0 0,-1 0 0,1 0 0,-1 0-1,1 1 1,-1-1 0,1 1 0,-1-1 0,0 1 0,0 0-1,1-1 1,-1 1 0,0 0 0,0 0 0,-1 1 0,1-1-1,0 0 1,0 1 0,0-1 0,0 1 0,-1-1 0,1 1-1,0 0 1,0 0 0,0 0 0,-1 0 0,1 1 0,0-1-1,-4 2 1,1-1-36,1 0 0,0 1-1,0-1 1,0 1-1,0 0 1,0 0 0,0 1-1,1-1 1,-1 1-1,1 0 1,0 0 0,-1 0-1,1 0 1,0 0 0,1 1-1,-1-1 1,-2 7-1,0-1 31,2 1 0,0 0 0,0 0-1,0 1 1,2-1 0,-1 1-1,1-1 1,1 1 0,0-1-1,0 1 1,3 15 0,-2-22 7,-1-1 1,1 0-1,0 1 0,0-1 1,0 0-1,1 0 1,-1 0-1,1 0 0,-1 0 1,1 0-1,0 0 1,0-1-1,0 1 0,1-1 1,-1 1-1,1-1 1,-1 0-1,1 0 0,0 0 1,0 0-1,-1 0 1,2-1-1,-1 1 1,0-1-1,0 0 0,0 0 1,0 0-1,1-1 1,-1 1-1,0-1 0,1 1 1,-1-1-1,1 0 1,-1 0-1,0-1 0,1 1 1,-1-1-1,5-1 1,2-1 15,-1 0 0,-1-1 0,1 1-1,0-2 1,-1 1 0,0-1 0,0-1 0,0 1 0,-1-2 0,0 1 0,0-1 0,0 1 0,-1-2 0,0 1 0,0-1 0,-1 0 0,6-13 0,-3 7-14,0-1 1,-2 0-1,0-1 0,0 0 1,-2 1-1,0-2 0,-1 1 1,0 0-1,0-21 1,-22 121-600,18-67 609,-1-2 3,1 0 1,0 0-1,1 0 0,1-1 0,3 19 1,-4-31 2,1 0 0,-1 0 1,1 0-1,0 0 1,0 0-1,-1 0 0,2 0 1,-1 0-1,0 0 0,0 0 1,1 0-1,-1-1 1,1 1-1,-1 0 0,1-1 1,0 0-1,2 3 1,-2-4 18,1 1 0,0 0 0,-1 0 1,1-1-1,0 0 0,-1 1 1,1-1-1,0 0 0,-1 0 1,1-1-1,0 1 0,-1 0 1,1-1-1,0 0 0,-1 0 0,1 0 1,-1 0-1,4-1 0,12-9 61,1-1-1,-1-1 0,-1 0 0,0-1 0,-1-1 0,-1 0 0,19-25 0,25-23-144,-58 62 37,0 0 0,1 0 0,-1-1 0,0 1 0,1 0 0,-1 0 0,1 0 0,-1 0 0,1 1 0,0-1 0,-1 0 0,1 1 0,2-1 0,-4 1 5,1 0 0,-1 0 0,1 0 0,-1 0-1,0 0 1,1 0 0,-1 0 0,1 1 0,-1-1 0,1 0-1,-1 0 1,0 1 0,1-1 0,-1 0 0,1 0 0,-1 1-1,0-1 1,1 0 0,-1 1 0,0-1 0,0 1 0,1-1 0,-1 0-1,0 1 1,0-1 0,0 1 0,1-1 0,-1 1 0,0-1-1,0 1 1,1 7-36,0-1 0,-1 1-1,0-1 1,-1 15 0,-1 0 144,2-10-67,1 52-29,-1-63 8,0 0 0,0 0 1,0 0-1,0 0 0,0 0 0,0-1 0,0 1 0,1 0 1,-1 0-1,0 0 0,1 0 0,-1 0 0,0 0 0,1 0 1,-1-1-1,1 1 0,-1 0 0,1 0 0,0-1 1,-1 1-1,1 0 0,0-1 0,-1 1 0,1 0 0,0-1 1,0 1-1,0-1 0,-1 1 0,1-1 0,0 0 0,0 1 1,0-1-1,0 0 0,0 0 0,0 0 0,0 1 0,0-1 1,0 0-1,0 0 0,-1 0 0,1 0 0,0-1 1,0 1-1,0 0 0,0 0 0,0-1 0,0 1 0,0 0 1,0-1-1,-1 1 0,1-1 0,0 1 0,1-2 0,8-6 121,0-1 0,0-1 0,-1 0 0,0 0-1,-1-1 1,0 0 0,10-21 0,16-18-178,-24 36-29,-8 10-109,1 0-1,0 0 1,0 0 0,0 1 0,0-1 0,1 1-1,-1 0 1,1 0 0,6-5 0,-10 8 168,1 0 0,-1 0 0,0 1-1,1-1 1,-1 0 0,0 0 0,1 0 0,-1 0 0,0 0 0,0 0 0,1 0 0,-1 0 0,0 1 0,1-1 0,-1 0 0,0 0 0,0 0 0,1 1 0,-1-1 0,0 0 0,0 0 0,0 1 0,1-1 0,-1 0 0,0 0 0,0 1 0,0-1 0,0 0 0,0 1 0,1-1 0,-1 0 0,0 0 0,0 1 0,0-1 0,0 0 0,0 1-1,0-1 1,0 0 0,0 1 0,0-1 0,0 0 0,0 1 0,-1-1 0,2 22-54,-1-18 40,0 13-3,0 1-1,-1-1 0,-1 0 1,0 1-1,-2-1 0,0 0 0,-8 21 1,12-37-54,0-1 1,0 0 0,0 0-1,0 0 1,0 0-1,0 1 1,0-1 0,0 0-1,0 0 1,0 0-1,-1 0 1,1 1 0,0-1-1,0 0 1,0 0 0,0 0-1,0 0 1,-1 0-1,1 1 1,0-1 0,0 0-1,0 0 1,0 0-1,0 0 1,-1 0 0,1 0-1,0 0 1,0 0-1,0 0 1,-1 0 0,1 0-1,0 0 1,0 0 0,0 0-1,-1 0 1,1 0-1,0 0 1,0 0 0,0 0-1,0 0 1,-1 0-1,1 0 1,0 0 0,0 0-1,0 0 1,-1 0 0,1 0-1,0-1 1,0 1-1,0 0 1,0 0 0,0 0-1,-1 0 1,1 0-1,0-1 1,0 1 0,0 0-1,0 0 1,0 0-1,0 0 1,0-1 0,0 1-1,0 0 1,0 0 0,0 0-1,0-1 1,-6-12-4675,6 12 4533,-7-23-8963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4.632"/>
    </inkml:context>
    <inkml:brush xml:id="br0">
      <inkml:brushProperty name="width" value="0.025" units="cm"/>
      <inkml:brushProperty name="height" value="0.025" units="cm"/>
    </inkml:brush>
  </inkml:definitions>
  <inkml:trace contextRef="#ctx0" brushRef="#br0">217 72 15727,'0'0'7404,"1"-10"-4308,2-30-549,-3 39-2486,0 0 0,0 0 0,0 0-1,0 1 1,0-1 0,-1 0 0,1 0 0,0 0 0,0 0 0,-1 1 0,1-1-1,0 0 1,-1 0 0,1 1 0,-1-1 0,1 0 0,-1 1 0,1-1 0,-1 0 0,0 1-1,1-1 1,-1 1 0,0-1 0,1 1 0,-1-1 0,0 1 0,0-1 0,1 1-1,-1 0 1,0-1 0,0 1 0,0 0 0,0 0 0,1 0 0,-1 0 0,0 0 0,0 0-1,0 0 1,0 0 0,0 0 0,-1 0 0,-34 9 1375,25-3-1436,-1 1 0,2 1 0,-1 0 0,1 0 0,0 1 0,1 0 0,0 1 0,0 0 0,1 0 0,0 1 0,1 0 0,0 0 0,1 1 0,0 0 0,1 0 0,0 0 0,1 1 0,1 0 0,0-1 0,0 1 0,0 18 0,3-29 0,0 1 0,0 0 0,0 0 0,0-1 0,0 1 0,1 0 0,0-1 0,-1 1 0,1-1 0,0 1 0,0 0 0,0-1 0,1 0 0,-1 1 0,0-1 0,1 0 0,0 0 0,-1 0 0,1 0 0,0 0 0,4 3 0,-3-3 0,1 0 0,0 0 0,-1-1 0,1 0 0,0 1 0,0-1 0,0-1 0,0 1 0,0 0 0,0-1 0,1 0 0,-1 0 0,4-1 0,2 0 0,1 0 0,-1-1 0,0-1 0,0 0 0,-1 0 0,1-1 0,-1 0 0,1 0 0,-1-1 0,16-12 0,-17 9 0,0 1 0,-1-2 0,0 1 0,0-1 0,0 0 0,-2-1 0,1 1 0,-1-1 0,0 0 0,-1 0 0,0-1 0,-1 1 0,0-1 0,-1 0 0,0 0 0,0 0 0,-1 0 0,-2-22 0,2 32-9,-1-1-1,0 1 1,-1-1-1,1 1 1,0-1-1,0 1 1,-1 0-1,1-1 1,0 1 0,-1-1-1,0 1 1,1 0-1,-1-1 1,0 1-1,1 0 1,-1 0-1,0 0 1,0 0 0,0 0-1,0-1 1,0 2-1,-1-1 1,1 0-1,0 0 1,0 0-1,0 0 1,-1 1 0,1-1-1,0 1 1,-1-1-1,1 1 1,-1-1-1,1 1 1,-1 0-1,1 0 1,0 0 0,-1 0-1,1 0 1,-3 0-1,0 1-105,1-1 0,0 1 0,0 0 0,-1 0 0,1 0 0,0 0 0,0 1 0,0-1 0,0 1 0,1 0 0,-1-1 0,0 2 0,1-1 0,-1 0 0,1 0 0,-4 5 0,-16 31-10748,15-23 1926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5.070"/>
    </inkml:context>
    <inkml:brush xml:id="br0">
      <inkml:brushProperty name="width" value="0.025" units="cm"/>
      <inkml:brushProperty name="height" value="0.025" units="cm"/>
    </inkml:brush>
  </inkml:definitions>
  <inkml:trace contextRef="#ctx0" brushRef="#br0">240 1 17649,'0'0'1676,"-8"1"331,-17 1-1095,-35 5 4947,56-6-5567,0 0 0,1 0 0,-1 0 0,0 0 0,1 1 0,-1-1 0,1 1 0,-1 0 0,1 0 0,0 1 0,0-1 0,0 1 0,-3 3-1,-8 11-206,1 1 0,1 1 0,1 0 0,-14 30 0,21-40-73,1 1-1,0-1 1,0 1 0,0 0-1,2 0 1,-1 0 0,1 0-1,0 0 1,1 0 0,1 0 0,-1 0-1,3 11 1,-2-17-12,1-1 0,-1 1 0,1-1 0,-1 0 0,1 0 0,0 0 0,0 0 0,1 0 0,-1 0 0,1-1 0,-1 1 0,1-1 0,0 0 0,0 1 0,0-1 0,0 0 0,0-1 0,0 1 0,1-1 0,-1 1 0,0-1 0,1 0 0,-1 0 0,1 0 0,-1-1 0,1 1 0,0-1 0,6 0 0,-4 0 0,1 0 0,0 0 0,-1-1 0,1 0 0,-1 0 0,1 0 0,-1-1 0,1 0 0,-1 0 0,0-1 0,0 1 0,0-2 0,0 1 0,-1 0 0,6-5 0,-5 2 0,-1 0 0,0 0 0,0-1 0,-1 0 0,0 1 0,0-1 0,-1-1 0,0 1 0,0 0 0,2-9 0,-4 14 0,-1 0 0,1 1 0,-1-1 0,1 0 0,-1 0 0,0 0 0,0 0 0,0 0 0,0 0 0,0 0 0,0 0 0,0 0 0,-1 0 0,1 0 0,-1 0 0,1 1 0,-1-1 0,0 0 0,0 0 0,0 1 0,0-1 0,0 0 0,0 1 0,0-1 0,-1 1 0,1-1 0,0 1 0,-1 0 0,1-1 0,-1 1 0,0 0 0,1 0 0,-1 0 0,0 0 0,0 1 0,1-1 0,-1 0 0,0 1 0,0-1 0,0 1 0,0 0 0,0-1 0,0 1 0,-2 0 0,-3 0-123,0 0 0,0 1-1,1-1 1,-1 1 0,0 1 0,1-1-1,-1 1 1,1 0 0,-1 0 0,1 1 0,-11 7-1,13-9-27,2 1-1,-1 0 0,0 0 0,0 0 1,1 1-1,-1-1 0,1 0 0,0 1 1,-1 0-1,1 0 0,0-1 0,1 1 1,-1 0-1,1 1 0,-1-1 1,1 0-1,0 0 0,0 1 0,0-1 1,0 0-1,1 1 0,0-1 0,-1 1 1,1-1-1,1 6 0,4 1-6099,11-5-2734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5.737"/>
    </inkml:context>
    <inkml:brush xml:id="br0">
      <inkml:brushProperty name="width" value="0.025" units="cm"/>
      <inkml:brushProperty name="height" value="0.025" units="cm"/>
    </inkml:brush>
  </inkml:definitions>
  <inkml:trace contextRef="#ctx0" brushRef="#br0">0 0 23895,'0'0'8872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6.270"/>
    </inkml:context>
    <inkml:brush xml:id="br0">
      <inkml:brushProperty name="width" value="0.025" units="cm"/>
      <inkml:brushProperty name="height" value="0.025" units="cm"/>
    </inkml:brush>
  </inkml:definitions>
  <inkml:trace contextRef="#ctx0" brushRef="#br0">86 1 12300,'0'0'16565,"-2"3"-15636,-5 8-457,0 1 1,1 1-1,1-1 1,-6 20-1,-5 10 139,10-27-857,0 1-1,1 0 1,1-1 0,0 2-1,2-1 1,-3 30 0,12-47-7719,3-12 998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6.691"/>
    </inkml:context>
    <inkml:brush xml:id="br0">
      <inkml:brushProperty name="width" value="0.025" units="cm"/>
      <inkml:brushProperty name="height" value="0.025" units="cm"/>
    </inkml:brush>
  </inkml:definitions>
  <inkml:trace contextRef="#ctx0" brushRef="#br0">0 262 16111,'0'0'14948,"9"-7"-13518,18-16-1395,-2-1 0,-1-1 0,0-1-1,-2-2 1,-1 0 0,-2-1-1,23-42 1,-47 106-35,-9 4-273,2 1 0,1 0 0,3 1-1,1 0 1,-2 43 0,10-84 38,-1 1 1,0-1-1,0 0 1,0 0-1,0 1 0,1-1 1,-1 0-1,0 0 0,0 0 1,1 1-1,-1-1 0,0 0 1,0 0-1,1 0 1,-1 0-1,0 0 0,0 0 1,1 1-1,-1-1 0,0 0 1,1 0-1,-1 0 0,0 0 1,0 0-1,1 0 1,-1 0-1,0 0 0,1 0 1,-1 0-1,0-1 0,0 1 1,1 0-1,-1 0 1,0 0-1,0 0 0,1 0 1,-1 0-1,0-1 0,0 1 1,1 0-1,-1 0 0,12-10-9731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030"/>
    </inkml:context>
    <inkml:brush xml:id="br0">
      <inkml:brushProperty name="width" value="0.025" units="cm"/>
      <inkml:brushProperty name="height" value="0.025" units="cm"/>
    </inkml:brush>
  </inkml:definitions>
  <inkml:trace contextRef="#ctx0" brushRef="#br0">64 58 19763,'0'0'3438,"8"-7"-347,-2 2-2679,0 0 0,0 0 1,0 0-1,1 1 1,0 0-1,-1 1 1,1-1-1,1 1 1,-1 1-1,0-1 1,1 1-1,-1 0 1,1 1-1,12-1 1,-18 2-401,0 0 0,0 0 0,0 0 0,0 0 0,0 0 0,0 1 0,0-1 0,0 1 0,0-1 0,0 1 0,-1 0 0,1-1 0,0 1 0,0 0 0,0 0 0,-1 1 0,1-1 0,0 0 0,-1 1 0,0-1 0,3 3 0,-3-1-11,0-1 1,0 1-1,0-1 0,0 1 1,-1 0-1,1-1 0,-1 1 1,0 0-1,1-1 0,-1 1 1,-1 0-1,1-1 0,0 1 1,-1 0-1,1-1 0,-1 1 1,-1 2-1,-1 3-1,-1 1 0,0-1 0,0 0 0,-1 0 0,0 0 0,0-1 0,-1 0 0,-9 10 0,-62 53 0,49-45 0,10-10 0,13-12 0,0 0 0,0 0 0,1 1 0,0 0 0,-1 0 0,1 0 0,1 1 0,-1-1 0,1 1 0,0 0 0,0 0 0,0 0 0,-3 9 0,6-14 0,0 1 0,1-1 0,-1 1 0,0-1 0,1 1 0,-1-1 0,1 1 0,-1-1 0,1 1 0,-1-1 0,1 0 0,-1 1 0,1-1 0,-1 0 0,1 1 0,-1-1 0,1 0 0,0 0 0,-1 0 0,1 0 0,-1 1 0,1-1 0,0 0 0,-1 0 0,1 0 0,-1 0 0,1 0 0,0 0 0,0-1 0,27 1 0,-22 0 0,162-5-4544,0-1-4701,-138 6-1886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512"/>
    </inkml:context>
    <inkml:brush xml:id="br0">
      <inkml:brushProperty name="width" value="0.025" units="cm"/>
      <inkml:brushProperty name="height" value="0.025" units="cm"/>
    </inkml:brush>
  </inkml:definitions>
  <inkml:trace contextRef="#ctx0" brushRef="#br0">0 146 19090,'0'0'1965,"11"0"389,199-15 3170,10-1-3996,698 46-1576,-888-27-172,207 11-1447,-199-14 1544,0-2-1,-1-1 1,1-2-1,44-12 1,72-32 1150,37-10 1423,-157 51-2105,1 2 1,0 0-1,57 0 0,-61 14-1399,-30-8 1002,-1 1 1,1-1-1,-1 0 1,1 0-1,-1 1 1,1-1-1,-1 0 1,1 1-1,-1-1 1,0 0-1,1 1 1,-1-1-1,0 1 1,1-1-1,-1 0 1,0 1-1,1-1 1,-1 1-1,0-1 1,0 1-1,0-1 1,1 1-1,-1-1 1,0 1-1,0 0 1,0-1-1,0 1 1,0-1-1,0 1 1,0-1-1,0 1 1,0-1-1,0 1 1,-1-1 0,1 1-1,0-1 1,0 1-1,0-1 1,-1 1-1,1-1 1,0 1-1,0-1 1,-1 1-1,1-1 1,0 1-1,-1-1 1,1 0-1,-1 1 1,1-1-1,0 0 1,-1 1-1,1-1 1,-1 0-1,0 1 1,-1 0-759,0 0 0,0-1 0,0 1 1,0-1-1,0 1 0,0-1 1,0 1-1,0-1 0,0 0 0,0 0 1,-4-1-1,2 1-791,-19 0-8723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951"/>
    </inkml:context>
    <inkml:brush xml:id="br0">
      <inkml:brushProperty name="width" value="0.025" units="cm"/>
      <inkml:brushProperty name="height" value="0.025" units="cm"/>
    </inkml:brush>
  </inkml:definitions>
  <inkml:trace contextRef="#ctx0" brushRef="#br0">0 253 9545,'0'0'10784,"10"-3"-6007,40-13-3819,0-3 0,-1-2-1,-1-2 1,-1-3-1,-1-1 1,-2-2-1,69-59 1,-161 169-1150,41-69 217,-25 49 125,29-56-156,1 0-1,0 0 1,1 0 0,-1 1-1,1-1 1,0 1 0,0-1 0,1 0-1,0 11 1,0-16-72,0 1 0,1 0 1,-1-1-1,1 1 0,-1-1 0,0 1 0,1-1 1,-1 1-1,1-1 0,-1 1 0,1-1 0,-1 1 1,1-1-1,-1 0 0,1 1 0,0-1 0,-1 0 1,1 0-1,0 1 0,-1-1 0,1 0 0,0 0 1,-1 0-1,1 0 0,0 0 0,-1 0 1,1 0-1,0 0 0,-1 0 0,1 0 0,0 0 1,-1 0-1,1 0 0,0-1 0,-1 1 0,1 0 1,-1 0-1,2-1 0,27-11-6081,3-9-3850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8.283"/>
    </inkml:context>
    <inkml:brush xml:id="br0">
      <inkml:brushProperty name="width" value="0.025" units="cm"/>
      <inkml:brushProperty name="height" value="0.025" units="cm"/>
    </inkml:brush>
  </inkml:definitions>
  <inkml:trace contextRef="#ctx0" brushRef="#br0">161 16 22902,'-9'3'1334,"9"-3"-1322,-19 6 868,0 1 0,1 2 0,-18 9 0,32-16-772,0 0 0,1 1 0,-1-1 0,0 1 0,1-1 0,-1 1 0,1 0 0,0 0 0,0 0 0,0 1 0,1-1 0,-1 1 0,1 0 0,0 0 0,0-1 0,0 1 0,0 1 0,1-1 0,-1 0 0,1 0 0,0 0-1,1 1 1,-1 4 0,2-6-43,-1 0-1,1 0 0,1-1 0,-1 1 0,0 0 0,1 0 0,-1-1 0,1 1 0,0-1 1,0 0-1,0 1 0,0-1 0,0 0 0,0 0 0,1 0 0,-1 0 0,1-1 0,-1 1 1,1-1-1,0 1 0,0-1 0,-1 0 0,1 0 0,0 0 0,0-1 0,6 2 0,7 1-15,1 0 1,0-1-1,25-1 0,-37 0-37,1-2 1,-1 1-1,1 0 1,-1-1 0,1 0-1,-1-1 1,1 1 0,-1-1-1,0 0 1,0 0 0,0 0-1,0-1 1,0 0 0,-1 0-1,1 0 1,-1-1 0,1 1-1,-1-1 1,-1 0-1,1 0 1,0 0 0,-1-1-1,0 1 1,0-1 0,0 0-1,-1 0 1,1 0 0,-1 0-1,-1 0 1,1-1 0,-1 1-1,1-1 1,-2 1-1,1-1 1,0 1 0,-1-1-1,-1-7 1,0 9-13,0 1 0,0 0 0,0 0 0,0-1 0,-1 1 0,1 0 0,-1 1 0,0-1 0,0 0 0,0 0 0,0 1 0,-1-1 0,1 1 0,-1 0 0,1-1 0,-1 1 0,0 1 0,0-1 0,0 0 0,0 1 0,0-1 0,0 1 0,0 0 0,-5-1 0,2 0 0,0 0 0,1 0 0,-2 1 0,1 0 0,0 0 0,0 1 0,0 0 0,0 0 0,0 0 0,0 1 0,0 0 0,0 0 0,-7 2 0,12-3-117,0 1 1,0-1-1,0 1 1,0 0-1,1-1 1,-1 1-1,0 0 1,0 0-1,0 0 1,0 0-1,1-1 1,-1 1-1,1 0 1,-1 0-1,0 0 1,1 0-1,-1 0 1,1 1-1,0-1 1,-1 0-1,1 0 1,0 2-1,0-2-162,-1 0 1,1 1-1,0-1 1,0 0-1,0 0 0,0 1 1,1-1-1,-1 0 0,0 0 1,0 1-1,1-1 1,-1 0-1,1 0 0,-1 1 1,1-1-1,-1 0 0,1 0 1,0 0-1,0 0 1,-1 0-1,1 0 0,0 0 1,0 0-1,0 0 0,0-1 1,0 1-1,0 0 1,0-1-1,1 1 0,0 0 1,20 2-7687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8.627"/>
    </inkml:context>
    <inkml:brush xml:id="br0">
      <inkml:brushProperty name="width" value="0.025" units="cm"/>
      <inkml:brushProperty name="height" value="0.025" units="cm"/>
    </inkml:brush>
  </inkml:definitions>
  <inkml:trace contextRef="#ctx0" brushRef="#br0">213 24 11243,'-9'0'12128,"-2"1"-11470,0 0-1,0 1 0,0 0 0,0 1 0,0 0 0,0 0 1,1 2-1,-1-1 0,-14 10 0,19-11-516,0 0 0,1 1 1,0 0-1,-1 0 0,1 0 0,1 1 0,-1 0 1,1 0-1,0 0 0,0 0 0,0 1 0,1-1 1,-1 1-1,1 0 0,1 0 0,-1 0 0,1 1 1,0-1-1,-1 8 0,3-12-141,0 0 0,-1 1 0,1-1 0,1 0 0,-1 0 0,0 0 0,0 0 0,1 0 0,-1 0 0,1 0 0,0 0 0,-1 0 0,1 0 0,0 0 0,0-1 0,0 1 0,1 0 0,-1 0 0,0-1 0,3 3 0,0-1 0,-1-1 0,0 0 0,1 0 0,0 0 0,-1 0 0,1 0 0,0-1 0,0 0 0,0 0 0,4 1 0,10 0 0,0 0 0,-1-1 0,34-4 0,-41 2 0,1-1 0,-1 0 0,1-1 0,-1 0 0,0-1 0,0 0 0,0 0 0,-1-1 0,1 0 0,-1-1 0,13-11 0,-16 12 0,1 0 0,-2 0 0,1-1 0,-1 0 0,0 0 0,0-1 0,0 1 0,-1-1 0,0 0 0,-1 0 0,1 0 0,-1-1 0,-1 1 0,1-1 0,-1 0 0,1-9 0,-3 15 0,0 0 0,0 0 0,0 0 0,0 0 0,0 0 0,0 0 0,0 0 0,-1 0 0,1 0 0,-1 1 0,1-1 0,-1 0 0,0 0 0,0 0 0,0 1 0,0-1 0,0 0 0,0 1 0,0-1 0,-1 1 0,1-1 0,-1 1 0,1 0 0,-3-2 0,1 1 0,-1 0 0,0 1 0,0-1 0,0 1 0,0 0 0,0 0 0,0 0 0,-1 0 0,1 1 0,0 0 0,-5 0 0,-3 0 0,1 1 0,-1 1 0,0 0 0,0 0 0,1 1 0,-1 1 0,-16 7 0,24-9-330,0 0-1,0 1 1,0-1 0,0 1-1,0-1 1,1 1 0,-1 0-1,1 1 1,0-1-1,0 1 1,0-1 0,0 1-1,1 0 1,-1 0 0,1 0-1,-2 6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348"/>
    </inkml:context>
    <inkml:brush xml:id="br0">
      <inkml:brushProperty name="width" value="0.025" units="cm"/>
      <inkml:brushProperty name="height" value="0.025" units="cm"/>
    </inkml:brush>
  </inkml:definitions>
  <inkml:trace contextRef="#ctx0" brushRef="#br0">1 0 20403,'0'0'7303,"60"58"-7303,-28-45-2434,4 0-2307,0-4-1985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9.374"/>
    </inkml:context>
    <inkml:brush xml:id="br0">
      <inkml:brushProperty name="width" value="0.025" units="cm"/>
      <inkml:brushProperty name="height" value="0.025" units="cm"/>
    </inkml:brush>
  </inkml:definitions>
  <inkml:trace contextRef="#ctx0" brushRef="#br0">278 0 16464,'0'0'3747,"9"7"-1846,2 1-1460,-1 2 1,0-1-1,0 1 1,-1 1-1,0-1 0,-1 2 1,0-1-1,-1 1 1,7 17-1,1 5-191,-2 0-1,-1 1 0,-2 1 0,-1 0 0,-2 0 0,-2 1 0,-1-1 0,-2 1 0,-1 0 1,-2 0-1,-7 45 0,0-36-265,-2 0 1,-2 0 0,-2-1-1,-1-1 1,-3 0-1,-2-1 1,-1-1 0,-38 54-1,-58 56-2907,29-60-3720,19-31-4264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4.466"/>
    </inkml:context>
    <inkml:brush xml:id="br0">
      <inkml:brushProperty name="width" value="0.025" units="cm"/>
      <inkml:brushProperty name="height" value="0.025" units="cm"/>
    </inkml:brush>
  </inkml:definitions>
  <inkml:trace contextRef="#ctx0" brushRef="#br0">1 1 16464,'0'0'2482,"11"2"-443,80 18 782,-37-7-2128,88 10 0,-50-19-1220,141-12 0,-19-18-3085,-57 7 2072,-85 15 4656,90 5 1,61 1-2756,36 2-765,-160 10 2222,-65-7-885,1-3 0,36 1 1,-40-5-1111,56-8 1,-74 5-1109,1 0 0,-1-1-1,19-7 1,-21 3-4219,-9 2-3555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152"/>
    </inkml:context>
    <inkml:brush xml:id="br0">
      <inkml:brushProperty name="width" value="0.025" units="cm"/>
      <inkml:brushProperty name="height" value="0.025" units="cm"/>
    </inkml:brush>
  </inkml:definitions>
  <inkml:trace contextRef="#ctx0" brushRef="#br0">0 63 13100,'0'0'14670,"2"9"-14408,-1-4-209,-2-3-32,1 0 0,0 0 1,0 0-1,1 0 0,-1 0 1,0 0-1,1 0 1,-1 0-1,1 0 0,0 0 1,-1-1-1,1 1 0,0 0 1,0-1-1,0 1 1,0 0-1,1-1 0,-1 1 1,0-1-1,1 1 0,-1-1 1,1 0-1,-1 0 1,1 0-1,0 0 0,-1 0 1,1 0-1,0 0 0,0 0 1,-1-1-1,1 1 1,3 0-1,2-1-11,0 1 0,0-2 1,0 1-1,-1-1 0,1 0 0,0 0 1,0-1-1,-1 0 0,1 0 1,-1-1-1,0 1 0,1-1 0,-1-1 1,0 1-1,-1-1 0,1 0 0,-1 0 1,0-1-1,0 0 0,0 0 0,-1 0 1,1 0-1,-1-1 0,0 0 1,4-8-1,-15 18-374,-5 11 333,11-11 59,-1-1 1,1 1-1,0 0 1,0-1-1,0 1 0,0 0 1,1 0-1,-1 0 1,1 0-1,0-1 1,1 1-1,-1 0 1,0 0-1,1 0 0,2 6 1,-2-7 6,0-1 0,1 0 0,-1 0 1,1 0-1,0 0 0,-1 0 0,1 0 0,0 0 0,0-1 1,0 1-1,0 0 0,0-1 0,1 0 0,-1 0 1,0 1-1,1-1 0,-1-1 0,1 1 0,-1 0 0,1 0 1,-1-1-1,1 0 0,-1 1 0,4-1 0,2 0 20,0 0-1,0 0 1,0 0-1,0-1 1,0 0-1,0-1 1,0 0-1,-1 0 1,1-1-1,-1 1 1,1-2-1,-1 1 1,0-1-1,12-9 1,-15 10-87,1-1 1,-1 0-1,0 0 1,0-1-1,-1 1 1,1-1-1,-1 0 0,0 0 1,0 0-1,-1 0 1,1-1-1,-1 1 1,0-1-1,-1 1 1,1-1-1,-1 0 0,0 1 1,-1-1-1,1 0 1,-2-11-1,1 17-3,0-1 0,0 1 0,0 0 1,0 0-1,0 0 0,0-1 0,0 1 0,0 0 0,0 0 0,0 0 0,0-1 0,-1 1 0,1 0 0,0 0 0,0 0 0,0 0 1,0-1-1,-1 1 0,1 0 0,0 0 0,0 0 0,0 0 0,0 0 0,-1 0 0,1 0 0,0 0 0,0 0 0,-1-1 0,1 1 1,0 0-1,0 0 0,0 0 0,-1 0 0,1 0 0,0 0 0,0 0 0,0 0 0,-1 0 0,1 1 0,0-1 0,0 0 0,0 0 1,-1 0-1,1 0 0,0 0 0,0 0 0,0 0 0,-1 0 0,1 1 0,0-1 0,0 0 0,0 0 0,0 0 0,-1 0 0,1 1 1,0-1-1,0 0 0,0 0 0,0 0 0,0 1 0,0-1 0,0 0 0,0 0 0,0 0 0,0 1 0,0-1 0,0 0 0,-10 15-1727,9-11 1035,1-1-1,-1 1 1,1 0 0,0-1-1,1 1 1,-1-1-1,1 1 1,-1-1 0,1 1-1,0-1 1,2 6 0,6 3-4740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497"/>
    </inkml:context>
    <inkml:brush xml:id="br0">
      <inkml:brushProperty name="width" value="0.025" units="cm"/>
      <inkml:brushProperty name="height" value="0.025" units="cm"/>
    </inkml:brush>
  </inkml:definitions>
  <inkml:trace contextRef="#ctx0" brushRef="#br0">128 3 11339,'0'0'14221,"-9"1"-12929,-57 16-207,63-16-1043,0 0 0,0 0 0,0 0 0,1 0 1,-1 1-1,0-1 0,0 1 0,1 0 1,-1 0-1,1 0 0,0 0 0,-1 0 1,1 0-1,0 1 0,0-1 0,1 1 0,-1-1 1,0 1-1,1 0 0,0 0 0,-1-1 1,1 1-1,0 3 0,1-5-29,0 0 0,0 0 0,0-1-1,0 1 1,1 0 0,-1-1 0,0 1 0,0 0 0,1-1-1,-1 1 1,0-1 0,1 1 0,-1 0 0,1-1 0,-1 1-1,1-1 1,-1 0 0,1 1 0,-1-1 0,1 1 0,0-1-1,-1 0 1,1 1 0,0-1 0,-1 0 0,1 1 0,0-1-1,-1 0 1,1 0 0,0 0 0,-1 0 0,1 0 0,0 0-1,1 0 1,32 1 116,-25-2-77,3 1-201,-1-1 0,1-1 0,-1 0 0,1 0 0,18-8 0,-26 9 67,-1 0 1,1 0-1,-1 0 0,1-1 1,-1 0-1,0 0 0,0 0 1,1 0-1,-1 0 0,-1-1 1,1 1-1,0-1 0,-1 0 1,1 1-1,-1-1 0,0-1 1,0 1-1,0 0 0,0 0 1,-1-1-1,3-5 0,-4 8 102,0 1 0,0-1-1,0 1 1,0-1-1,0 1 1,0-1 0,-1 1-1,1-1 1,0 1-1,0-1 1,0 1 0,-1 0-1,1-1 1,0 1-1,0-1 1,-1 1 0,1-1-1,0 1 1,-1 0-1,1-1 1,0 1 0,-1 0-1,1 0 1,-1-1-1,1 1 1,-1 0 0,1 0-1,0-1 1,-1 1-1,1 0 1,-1 0 0,1 0-1,-1 0 1,1 0-1,-1 0 1,1 0 0,-1 0-1,1 0 1,-1 0-1,1 0 1,-1 0 0,1 0-1,-1 0 1,1 0-1,-1 0 1,1 1-1,-1-1 1,1 0 0,-1 0-1,1 0 1,-1 1-1,-25 12 334,24-11-378,1-1 0,0 0-1,-1 1 1,1-1 0,0 1-1,0-1 1,0 1-1,0 0 1,1-1 0,-1 1-1,0 0 1,1 0 0,-1-1-1,1 1 1,-1 0 0,1 0-1,0 0 1,0 0 0,0 0-1,0 2 1,1-3-250,0 1 0,-1-1 0,1 0 1,0 0-1,0 0 0,0 0 0,0 0 1,0 0-1,0-1 0,0 1 0,0 0 0,0 0 1,0-1-1,0 1 0,1 0 0,-1-1 1,0 0-1,0 1 0,1-1 0,-1 0 0,0 1 1,1-1-1,-1 0 0,0 0 0,1 0 1,-1 0-1,2-1 0,20 1-5987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888"/>
    </inkml:context>
    <inkml:brush xml:id="br0">
      <inkml:brushProperty name="width" value="0.025" units="cm"/>
      <inkml:brushProperty name="height" value="0.025" units="cm"/>
    </inkml:brush>
  </inkml:definitions>
  <inkml:trace contextRef="#ctx0" brushRef="#br0">88 94 14958,'0'0'5963,"-11"6"-4052,5-3-1745,-37 24 1998,41-25-2004,-1 0 0,1 0-1,0 0 1,0 0 0,0 1 0,0-1-1,0 1 1,1-1 0,-1 1 0,1 0-1,0-1 1,0 1 0,0 0 0,0 0-1,0 0 1,0 0 0,1 0 0,-1 3-1,2-5-148,-1 1 0,0-1-1,1 0 1,-1 0 0,1 0 0,0 0-1,-1 0 1,1 0 0,0 0-1,0 0 1,-1 0 0,1 0 0,0-1-1,0 1 1,0 0 0,0-1-1,0 1 1,0 0 0,0-1 0,0 1-1,1-1 1,-1 0 0,0 1-1,0-1 1,0 0 0,0 1 0,1-1-1,-1 0 1,0 0 0,0 0-1,0 0 1,1 0 0,-1-1 0,2 1-1,2 0-8,1-1 1,-1 1-1,1-1 0,-1 0 0,1-1 0,9-3 0,-10 2-105,1-1 0,-1 0 0,0-1 0,0 1 0,-1-1 0,1 0 0,-1 0-1,0-1 1,0 1 0,-1-1 0,0 0 0,0 0 0,0 0 0,-1 0 0,1 0 0,-2-1 0,1 1 0,-1-1 0,0 1 0,0-1 0,-1 0-1,1 1 1,-1-1 0,-1 0 0,-2-12 0,3 18 121,0-1 0,-1 1 0,1-1 0,-1 1-1,0-1 1,1 1 0,-1-1 0,0 1 0,0 0 0,0-1 0,0 1 0,0 0-1,0 0 1,0 0 0,0 0 0,0 0 0,0 0 0,-1 0 0,1 0-1,0 0 1,-1 0 0,1 1 0,-1-1 0,1 1 0,-1-1 0,1 1-1,-1-1 1,0 1 0,1 0 0,-1 0 0,1 0 0,-1 0 0,1 0 0,-1 0-1,0 0 1,1 0 0,-1 1 0,1-1 0,-1 1 0,-1 0 0,-2 1 73,-1 0 1,1 0 0,0 0-1,0 1 1,0 0 0,0 0 0,0 1-1,1-1 1,-8 8 0,-17 31 564,27-40-630,1 0 0,0 0 0,0 1 0,0-1-1,0 1 1,1-1 0,-1 1 0,1-1 0,-1 1-1,1-1 1,0 1 0,0-1 0,0 1 0,0-1-1,1 1 1,-1 0 0,2 4 0,-1-6-93,0 0 0,0 0-1,0 0 1,0 0 0,0 0 0,0 0 0,0-1 0,1 1 0,-1 0-1,0 0 1,0-1 0,1 1 0,-1-1 0,1 1 0,-1-1 0,0 0-1,1 0 1,2 1 0,32 2-2746,-26-3 1643,16 1-2320,35 4-8874,-42-1 10991,-2 2 3333,-10-5 3853,-2-2-3638,9-15-6476,-10 10 2909,5-7-5372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6.218"/>
    </inkml:context>
    <inkml:brush xml:id="br0">
      <inkml:brushProperty name="width" value="0.025" units="cm"/>
      <inkml:brushProperty name="height" value="0.025" units="cm"/>
    </inkml:brush>
  </inkml:definitions>
  <inkml:trace contextRef="#ctx0" brushRef="#br0">69 0 8456,'0'0'13554,"2"9"-13484,4 25 210,3 60 0,-10-93-136,0 0-1,1 0 1,-1 0 0,0 0-1,0 0 1,0 0-1,0 0 1,1 0 0,-1-1-1,-1 1 1,1 0-1,0-1 1,0 1 0,0-1-1,0 1 1,0-1 0,0 0-1,-1 1 1,1-1-1,0 0 1,0 0 0,0 0-1,-1 0 1,1 0-1,0 0 1,0 0 0,-1 0-1,1 0 1,-2-1 0,0 1-121,0 0-1,0 0 1,0-1 0,0 1 0,0-1 0,0 1 0,0-1 0,1 0 0,-1 0 0,0 0 0,0-1 0,-3-1 0,5 0-324,-1 1-1,1-1 1,0 0-1,0 1 1,0-1-1,0 0 0,0 0 1,0 0-1,1 0 1,-1 0-1,1-3 1,5-35-7526,6 16 1122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6.715"/>
    </inkml:context>
    <inkml:brush xml:id="br0">
      <inkml:brushProperty name="width" value="0.025" units="cm"/>
      <inkml:brushProperty name="height" value="0.025" units="cm"/>
    </inkml:brush>
  </inkml:definitions>
  <inkml:trace contextRef="#ctx0" brushRef="#br0">59 0 10122,'0'0'13233,"-7"13"-11610,-2 4-1115,1 1 0,1 0 0,1 0 0,0 1 0,2 0 0,-6 36 0,10-44-482,-1-5 14,1 1 0,0 0 1,0 0-1,0 0 0,3 12 0,-2-18-47,-1 0 0,1 1-1,-1-1 1,1 0-1,-1 0 1,1 0-1,0 0 1,-1 0-1,1 0 1,0 0-1,0 0 1,0 0-1,-1-1 1,1 1-1,0 0 1,0 0-1,0-1 1,1 1-1,-1-1 1,0 1-1,0-1 1,0 1-1,0-1 1,0 0-1,1 0 1,-1 1-1,0-1 1,0 0-1,1 0 1,-1 0-1,0 0 1,0 0-1,0-1 1,1 1-1,-1 0 1,0 0-1,0-1 1,0 1-1,2-1 1,-1-1-59,1 1 0,0-1 0,0 0 0,-1 0 0,1 0 0,-1 0 0,1 0 0,-1 0 0,0-1 0,0 1 0,0-1 0,0 1 0,0-1 0,-1 0 0,1 0 0,-1 0 0,0 0 0,0 0 0,2-5 0,0-2 160,-1 0 0,0-1 0,0 1 1,0-19-1,-4 43 592,1-13-679,1 0 1,0 0 0,-1 0 0,1 0 0,0 0 0,-1 0-1,1 0 1,0 0 0,0 0 0,0 0 0,0 1 0,0-1-1,0 0 1,0 0 0,0 0 0,1 0 0,-1 0-1,0 0 1,1 0 0,-1 0 0,1 0 0,-1 0 0,1 0-1,-1 0 1,1 0 0,0 0 0,-1 0 0,1-1-1,0 1 1,0 0 0,0 0 0,-1-1 0,1 1 0,0 0-1,0-1 1,0 1 0,0-1 0,0 1 0,0-1-1,0 0 1,2 1 0,8 2 0,-1-1 0,1 0-1,-1-1 1,1 0 0,0 0-1,-1-1 1,12-1 0,-15 0-178,0 0 0,-1 0 0,1 0 1,-1-1-1,1 0 0,-1 0 0,1 0 0,-1-1 0,0 0 1,0 0-1,0-1 0,5-4 0,-30 23 2034,18-15-1767,0 1-1,0 0 1,0 0-1,0 0 1,0 0-1,0 0 1,0 0-1,0 0 1,1 0-1,-1 0 1,0 0-1,1 1 1,-1-1-1,1 0 0,-1 0 1,1 0-1,0 1 1,-1-1-1,1 0 1,0 1-1,0-1 1,0 0-1,0 1 1,0 1-1,4-2-32,-1 0 0,0-1 0,1 1 0,-1-1 0,0 0-1,1 0 1,-1 0 0,6-2 0,-8 2-52,8-1-301,0-2-1,-1 1 0,1-1 0,-1 0 0,0-1 0,0 0 1,0 0-1,8-6 0,42-19-3545,-58 29 3755,0 1 54,0 0 1,0 1-1,1-1 1,-1 0-1,0 1 0,1-1 1,-1 0-1,1 1 1,-1-1-1,1 0 1,0 0-1,0 0 0,-1 1 1,1-1-1,0 0 1,0 0-1,0 0 1,0 0-1,0-1 0,0 1 1,0 0-1,1 0 1,-1-1-1,0 1 1,0 0-1,1-1 0,-1 1 1,0-1-1,1 0 1,-1 1-1,0-1 1,1 0-1,-1 0 0,0 0 1,1 0-1,-1 0 1,1 0-1,1-1 1,3 1-990,0 0 0,-1-1 0,1 0 0,0-1 0,0 1 0,-1-1 0,1 0 0,7-4 0,11-8-6635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048"/>
    </inkml:context>
    <inkml:brush xml:id="br0">
      <inkml:brushProperty name="width" value="0.025" units="cm"/>
      <inkml:brushProperty name="height" value="0.025" units="cm"/>
    </inkml:brush>
  </inkml:definitions>
  <inkml:trace contextRef="#ctx0" brushRef="#br0">136 0 14894,'0'0'3790,"-9"2"-1104,7-2-2604,-45 12 2629,46-12-2587,-1 1-1,0-1 1,1 1-1,-1 0 1,1-1 0,-1 1-1,1 0 1,-1 0 0,1 0-1,-1 0 1,1 1 0,0-1-1,0 0 1,-1 1 0,1-1-1,0 0 1,0 1 0,0-1-1,1 1 1,-1 0 0,0-1-1,1 1 1,-1 0 0,1-1-1,-1 1 1,1 0 0,0 0-1,-1 3 1,4-4-222,-1 0-1,1 0 1,0-1 0,-1 1 0,1 0 0,0-1-1,-1 1 1,1-1 0,0 0 0,0 0 0,0 0-1,-1 0 1,4-1 0,0 0-588,3 1-61,33 2-1557,-41-2 2310,0 0-1,0 0 0,0 0 1,-1 0-1,1 0 1,0 1-1,0-1 0,0 0 1,0 1-1,0-1 1,-1 0-1,1 1 1,0-1-1,0 1 0,-1-1 1,1 1-1,0 0 1,0-1-1,-1 1 0,1 0 1,-1-1-1,1 1 1,-1 0-1,1 0 1,-1-1-1,1 1 0,-1 0 1,0 0-1,1 0 1,-1 0-1,0 0 0,0-1 1,0 1-1,0 0 1,1 0-1,-1 0 1,-1 1-1,1-1 165,-1 1-1,0-1 1,1 1 0,-1-1 0,0 0-1,0 1 1,0-1 0,0 0-1,0 0 1,0 0 0,-1 0 0,1 0-1,0 0 1,0 0 0,-1 0-1,1 0 1,-1-1 0,-1 2-1,-33 11 1678,26-10-1185,-11 5 509,12-4-856,-1-1 0,1 0-1,-1 0 1,0-1 0,-18 2-1,28-6-892,1 1-1,-1-1 0,1 0 1,0 0-1,0 1 1,0-1-1,0 0 0,0 1 1,0-1-1,1 1 1,-1 0-1,3-3 0,18-16-5698,2-4-3103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423"/>
    </inkml:context>
    <inkml:brush xml:id="br0">
      <inkml:brushProperty name="width" value="0.025" units="cm"/>
      <inkml:brushProperty name="height" value="0.025" units="cm"/>
    </inkml:brush>
  </inkml:definitions>
  <inkml:trace contextRef="#ctx0" brushRef="#br0">61 1 15983,'0'0'10805,"-7"11"-9198,6-10-1562,-5 7 173,0 1-1,1-1 0,1 1 0,-1 0 0,1 0 0,1 0 1,0 0-1,0 1 0,1-1 0,-2 15 0,2 131 143,-3 15-101,10-226-1042,-3-100 0,-2 87 241,0 69 525,0-1-1,0 1 1,1 0 0,-1-1 0,0 1 0,1 0 0,-1-1-1,0 1 1,1 0 0,-1 0 0,1-1 0,-1 1 0,0 0 0,1 0-1,-1 0 1,1-1 0,-1 1 0,1 0 0,-1 0 0,1 0-1,-1 0 1,0 0 0,1 0 0,-1 0 0,1 0 0,-1 0-1,1 0 1,-1 0 0,1 0 0,-1 1 0,1-1 0,-1 0-1,0 0 1,1 0 0,-1 1 0,1-1 0,-1 0 0,0 0 0,1 1-1,-1-1 1,0 0 0,1 1 0,-1-1 0,31 17-1853,-22-12 571,40 9-4395,2-14-5220,-35-3 5053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765"/>
    </inkml:context>
    <inkml:brush xml:id="br0">
      <inkml:brushProperty name="width" value="0.025" units="cm"/>
      <inkml:brushProperty name="height" value="0.025" units="cm"/>
    </inkml:brush>
  </inkml:definitions>
  <inkml:trace contextRef="#ctx0" brushRef="#br0">133 62 5958,'0'0'13127,"-10"-4"-10442,7 2-2463,0 1 0,-1 0 0,1 0 0,0-1 0,-1 2 0,1-1 0,-1 0 0,0 1 0,1 0 0,-1 0 0,1 0 0,-1 0 0,1 0 0,-1 1 0,1-1 0,-1 1 0,1 0 0,-1 0 0,1 1 0,0-1 0,-1 1 0,1-1 0,0 1 0,0 0 0,0 0 1,0 0-1,1 1 0,-1-1 0,1 1 0,-1-1 0,1 1 0,0 0 0,0 0 0,0 0 0,0 0 0,1 0 0,-1 1 0,0 3 0,1-6-160,0 1 1,0 0 0,0 1-1,1-1 1,-1 0 0,1 0 0,-1 0-1,1 0 1,0 0 0,0 0-1,0 1 1,0-1 0,0 0-1,1 0 1,-1 0 0,1 0-1,-1 0 1,1 0 0,0 0-1,0 0 1,1 3 0,-1-4-33,1 1 0,-1-1 0,1 0 0,0 0 0,-1 0 0,1 0 0,0 0 0,0 0 0,0 0 0,0 0 0,-1-1 1,1 1-1,0-1 0,0 0 0,0 1 0,0-1 0,0 0 0,3 0 0,2 0-254,-1-1 0,1 0 0,-1 0 0,1 0 0,-1-1 0,1 0 0,-1 0 1,0-1-1,0 1 0,0-1 0,0-1 0,8-6 0,24-30-5034,-39 42 5304,-1 0 0,1 1 0,0-1 0,0 0 0,0 1 0,0-1 0,0 1 0,0-1 0,1 1 0,-1-1 0,1 1 0,0 4 0,5 7-264,-4-14 123,0 0-1,0 0 1,0 0-1,-1 0 1,1-1-1,0 1 1,0 0 0,0 0-1,0-1 1,0 1-1,0 0 1,-1-1-1,1 1 1,0-1 0,0 1-1,-1-1 1,1 1-1,0-1 1,-1 0-1,1 1 1,1-2 0,8-10-1951,-1 1 0,0-1 1,-1-1-1,12-22 0,-9 16-783,8-15-3273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693"/>
    </inkml:context>
    <inkml:brush xml:id="br0">
      <inkml:brushProperty name="width" value="0.025" units="cm"/>
      <inkml:brushProperty name="height" value="0.025" units="cm"/>
    </inkml:brush>
  </inkml:definitions>
  <inkml:trace contextRef="#ctx0" brushRef="#br0">91 70 10474,'0'0'17125,"-3"-7"-16447,1 4-640,-16-20 226,18 22-263,-1 1 1,0 0-1,0-1 0,0 1 1,0 0-1,1 0 0,-1 0 1,0 0-1,0 0 1,0 0-1,0 0 0,0 0 1,1 0-1,-1 0 0,0 0 1,0 1-1,0-1 0,0 0 1,1 1-1,-1-1 1,0 0-1,0 1 0,1-1 1,-1 1-1,0-1 0,1 1 1,-1-1-1,0 1 1,1 0-1,-1-1 0,1 1 1,-1 0-1,1-1 0,-1 1 1,1 0-1,0 0 1,-1 0-1,1-1 0,0 1 1,-1 1-1,-5 9-1,1-1 0,0 1 0,0 1 0,1-1 0,0 1 0,1-1 0,1 1 0,0 0 0,-1 16 0,3-28 0,0 1-1,0-1 1,0 1 0,-1-1-1,1 1 1,0-1-1,0 1 1,0-1 0,0 1-1,1 0 1,-1-1-1,0 1 1,0-1 0,0 1-1,0-1 1,1 1-1,-1-1 1,0 1 0,0-1-1,1 1 1,-1-1 0,0 0-1,1 1 1,-1-1-1,0 1 1,1-1 0,-1 0-1,1 1 1,-1-1-1,1 0 1,-1 0 0,0 1-1,1-1 1,-1 0-1,1 0 1,1 1 0,19-11-37,17-27-61,-29 25-25,0-1 1,-1 0 0,-1 0 0,0-1 0,-1 0-1,-1 0 1,0 0 0,6-28 0,-12 64 56,0-10 51,1 0-1,0 0 0,1 1 1,0-1-1,1 0 0,5 16 1,-6-26 21,-1 0 1,1 1 0,1-1-1,-1 0 1,0 0 0,1 0-1,-1 0 1,1 0 0,-1 0 0,1-1-1,0 1 1,0 0 0,0-1-1,0 1 1,3 1 0,-1-2 10,-1 0 1,0 0 0,1 0-1,-1-1 1,1 1 0,-1-1 0,1 0-1,-1 0 1,1 0 0,-1 0 0,1-1-1,-1 1 1,1-1 0,3-1-1,3-2 53,0 0 0,-1-1 0,0 0-1,1-1 1,-1 0 0,-1 0 0,0-1 0,1 0-1,6-9 1,-7 8-94,0 0-1,1 1 1,0 0-1,0 0 1,1 1-1,-1 0 1,18-8-1,-26 14 20,-1 1 1,0-1-1,1 0 0,-1 0 0,0 0 1,1 0-1,-1 1 0,0-1 0,1 0 1,-1 0-1,0 1 0,1-1 0,-1 0 1,0 0-1,0 1 0,1-1 0,-1 0 1,0 1-1,0-1 0,0 0 0,0 1 1,1-1-1,-1 0 0,0 1 0,0-1 1,0 1-1,0-1 0,0 0 0,0 1 1,0-1-1,0 1 0,0-1 0,0 0 1,0 1-1,0-1 0,-1 1 0,1 20 191,0-17-121,-7 117 408,2-70-5953,3-47-377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8.362"/>
    </inkml:context>
    <inkml:brush xml:id="br0">
      <inkml:brushProperty name="width" value="0.025" units="cm"/>
      <inkml:brushProperty name="height" value="0.025" units="cm"/>
    </inkml:brush>
  </inkml:definitions>
  <inkml:trace contextRef="#ctx0" brushRef="#br0">63 49 6726,'0'0'8985,"-6"9"-6887,-5 11-906,2 1 1,-13 35 0,18-44-960,1 0 0,1 0 1,-3 25-1,10 8-2892,-4-45 2500,-1 1 0,0 0 0,1-1 0,-1 1-1,1 0 1,-1-1 0,0 1 0,1-1 0,0 1 0,-1 0 0,1-1-1,-1 0 1,1 1 0,0-1 0,-1 1 0,1-1 0,0 0-1,-1 1 1,1-1 0,0 0 0,-1 0 0,1 1 0,0-1 0,0 0-1,-1 0 1,1 0 0,0 0 0,0 0 0,-1 0 0,1 0-1,0 0 1,0-1 0,-1 1 0,1 0 0,0 0 0,0-1 0,-1 1-1,1 0 1,0-1 0,-1 1 0,1-1 0,0 0 0,26-20-5111,3-30 8606,0 2 3667,-5 18-6232,-8 15-591,32-35-1683,-46 48 1496,0-1 1,-1 1 0,1-1 0,-1 1-1,0-1 1,0 0 0,0 0 0,-1 0 0,1 0-1,-1 0 1,0 0 0,1-9 0,-2 13 101,-1 0-1,1 0 1,0 0 0,-1-1 0,1 1 0,0 0 0,-1 0 0,1 0 0,-1 0 0,1-1 0,0 1 0,-1 0 0,1 0 0,0 0-1,-1 0 1,1 0 0,-1 0 0,1 0 0,0 0 0,-1 0 0,1 0 0,0 1 0,-1-1 0,1 0 0,-1 0 0,1 0 0,0 0-1,-1 0 1,1 1 0,0-1 0,-1 0 0,1 0 0,0 1 0,0-1 0,-1 0 0,1 0 0,0 1 0,0-1 0,-1 0-1,1 1 1,0 0 0,-16 11 1358,8-1-923,1 1 0,0-1-1,1 1 1,0 0-1,1 1 1,0-1-1,1 1 1,1 0 0,0 0-1,0 0 1,2 1-1,-1-1 1,2 1-1,0 18 1,0-31-528,0-1 0,0 1-1,0 0 1,0-1 0,0 1 0,0-1-1,0 1 1,0-1 0,1 1 0,-1-1-1,0 1 1,0-1 0,0 1 0,1-1 0,-1 1-1,0-1 1,0 1 0,1-1 0,-1 1-1,0-1 1,1 0 0,-1 1 0,1-1-1,-1 0 1,0 1 0,1-1 0,-1 0 0,1 1-1,-1-1 1,1 0 0,0 1 0,17-7-550,14-19-2383,-31 24 2818,1 0-196,-1-1-1,1 0 1,0 0 0,-1 0 0,1 0 0,-1-1 0,0 1 0,0 0 0,0-1 0,0 1-1,0 0 1,1-5 0,-2 7 245,-8 35 1276,7-33-1188,1 0 0,-1 0 0,1 0-1,0 0 1,0 1 0,0-1 0,0 0 0,1 0 0,-1 0 0,1 0 0,-1 0-1,1 0 1,-1 0 0,1 0 0,0 0 0,0 0 0,0 0 0,0-1 0,0 1-1,1 0 1,-1-1 0,1 1 0,-1 0 0,1-1 0,2 3 0,3 2-26,-8-20 4999,11-38-4431,-7 43-564,-1 1 15,-1 1 0,2 0 0,-1 1 0,1-1 0,0 0 0,6-8 0,-8 13-25,0 1-1,0 0 0,0 0 1,1 0-1,-1 0 0,0 0 0,1 0 1,-1 0-1,0 1 0,1-1 1,-1 0-1,1 1 0,-1-1 0,1 1 1,-1-1-1,1 1 0,-1 0 1,1 0-1,0 0 0,-1 0 0,1 0 1,-1 0-1,1 0 0,0 0 0,-1 1 1,1-1-1,-1 0 0,1 1 1,-1 0-1,1-1 0,-1 1 0,0 0 1,1 0-1,-1-1 0,2 3 1,23 12-2022,9 7-7247,-21-15 1285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8.825"/>
    </inkml:context>
    <inkml:brush xml:id="br0">
      <inkml:brushProperty name="width" value="0.025" units="cm"/>
      <inkml:brushProperty name="height" value="0.025" units="cm"/>
    </inkml:brush>
  </inkml:definitions>
  <inkml:trace contextRef="#ctx0" brushRef="#br0">1 37 10410,'0'0'11915,"10"-6"-10143,3 0-1214,0 1-1,0 0 1,0 0-1,16-3 1,-26 8-401,1-1 0,0 1 1,0-1-1,-1 1 0,1 0 0,0 0 1,-1 1-1,1-1 0,0 1 1,6 2-1,-8-3-118,0 1 1,-1 0-1,1 0 1,-1 0-1,1 0 1,-1 1-1,0-1 1,1 0-1,-1 0 1,0 1-1,0-1 0,0 1 1,0-1-1,0 1 1,0 0-1,-1-1 1,1 1-1,0 0 1,-1-1-1,1 1 1,-1 0-1,0 0 0,1-1 1,-1 3-1,0 3-34,0-1 0,0 1 0,0-1 0,-1 0 0,0 1 0,0-1 0,-1 0 0,1 1 1,-1-1-1,-1 0 0,1 0 0,-1-1 0,0 1 0,-1-1 0,-5 9 0,-6 3 29,0-1 1,-1 0-1,-21 16 1,-2 2 24,39-34-59,0 0 0,0 0 1,-1 0-1,1 1 0,0-1 1,0 0-1,0 0 0,0 0 0,0 1 1,0-1-1,0 0 0,-1 0 1,1 1-1,0-1 0,0 0 0,0 0 1,0 1-1,0-1 0,0 0 0,0 0 1,0 0-1,0 1 0,0-1 1,0 0-1,0 0 0,0 1 0,1-1 1,-1 0-1,0 0 0,0 1 0,0-1 1,0 0-1,0 0 0,0 0 1,1 1-1,-1-1 0,0 0 0,0 0 1,0 0-1,0 0 0,1 1 0,-1-1 1,0 0-1,0 0 0,0 0 1,1 0-1,-1 0 0,0 0 0,0 0 1,1 0-1,-1 0 0,0 0 1,0 0-1,1 1 0,-1-1 0,0-1 1,0 1-1,1 0 0,-1 0 0,0 0 1,0 0-1,1 0 0,-1 0 1,0 0-1,0 0 0,0 0 0,1 0 1,24 0-25,-22 0-19,88-5-3774,0-10-7121,-36 1-2024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151"/>
    </inkml:context>
    <inkml:brush xml:id="br0">
      <inkml:brushProperty name="width" value="0.025" units="cm"/>
      <inkml:brushProperty name="height" value="0.025" units="cm"/>
    </inkml:brush>
  </inkml:definitions>
  <inkml:trace contextRef="#ctx0" brushRef="#br0">229 26 9673,'-8'-4'7634,"-1"0"-6924,0 0 0,0 1 0,0 0 0,0 1 0,0 0 0,0 0 0,0 1 0,-1 0 0,-9 1 0,14 0-555,0 1 1,0 0 0,0 0 0,1 0 0,-1 0-1,0 0 1,0 1 0,1 0 0,-1 0 0,1 1-1,0-1 1,0 1 0,-1 0 0,2 0 0,-1 0 0,0 0-1,1 1 1,-1 0 0,1-1 0,0 1 0,-2 5-1,1-3-23,1-1 0,0 1 0,0 0 0,0 0-1,1 0 1,0 1 0,0-1 0,1 0 0,0 1-1,0-1 1,0 1 0,1-1 0,0 1 0,0 0 0,1-1-1,0 1 1,2 9 0,-1-11-83,0-1-1,0 0 1,0 0 0,0-1 0,0 1-1,1 0 1,0-1 0,-1 1 0,1-1-1,1 0 1,-1 0 0,0 0 0,1-1-1,0 1 1,-1-1 0,1 0 0,0 0-1,0 0 1,0 0 0,0-1 0,1 1-1,-1-1 1,0 0 0,1 0 0,-1-1-1,7 1 1,-3-1 16,0 0 0,0 0 0,0-1 0,0 0 0,0-1 0,-1 1 0,1-1 0,0-1 0,-1 1 0,1-1 0,-1-1 0,0 1 0,0-1 0,-1-1 0,11-7 0,-12 8-66,-1 0 1,0-1-1,0 1 0,0-1 1,0 0-1,-1 0 0,0 0 1,0 0-1,0-1 0,-1 1 1,1-1-1,-1 0 0,-1 1 1,1-1-1,-1 0 0,0 0 1,0 0-1,-1 0 0,1 0 0,-2 0 1,0-7-1,1 10-90,0 1 1,-1-1-1,1 1 1,-1-1-1,0 1 0,0 0 1,0-1-1,0 1 0,0 0 1,-1 0-1,1 0 0,-1 0 1,1 0-1,-1 0 0,0 0 1,0 0-1,1 1 0,-1-1 1,-1 0-1,1 1 0,0 0 1,0 0-1,-4-2 1,0 1-739,0 0 1,0 1 0,0 0-1,0 0 1,0 0 0,0 1-1,0-1 1,-10 2 0,2 3-3331,6 7-1884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524"/>
    </inkml:context>
    <inkml:brush xml:id="br0">
      <inkml:brushProperty name="width" value="0.025" units="cm"/>
      <inkml:brushProperty name="height" value="0.025" units="cm"/>
    </inkml:brush>
  </inkml:definitions>
  <inkml:trace contextRef="#ctx0" brushRef="#br0">29 1 19122,'0'0'8937,"0"70"-7112,-10-35-672,2 1-544,0-1-353,6-4-192,2-6-32,0-5-64,0-6-1281,2-9-1954,5-5-3203,1-1-4164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899"/>
    </inkml:context>
    <inkml:brush xml:id="br0">
      <inkml:brushProperty name="width" value="0.025" units="cm"/>
      <inkml:brushProperty name="height" value="0.025" units="cm"/>
    </inkml:brush>
  </inkml:definitions>
  <inkml:trace contextRef="#ctx0" brushRef="#br0">161 104 17328,'0'0'11254,"-7"3"-11201,5-3-51,0 1 0,0-1-1,0 1 1,0 0 0,0-1 0,1 1-1,-1 0 1,0 0 0,1 0 0,-1 0-1,1 0 1,-1 1 0,1-1 0,-1 0-1,1 1 1,0-1 0,0 1 0,-1 0-1,1-1 1,0 1 0,1 0 0,-1-1-1,0 1 1,0 0 0,1 0-1,-1 0 1,1 0 0,0 0 0,-1-1-1,1 1 1,0 0 0,0 0 0,0 0-1,0 0 1,1 0 0,-1 0 0,0 0-1,1 0 1,0 0 0,-1-1 0,1 1-1,0 0 1,0 0 0,0-1 0,0 1-1,0 0 1,0-1 0,0 1 0,1-1-1,-1 0 1,3 3 0,9 8-433,0-1 0,1 0 0,24 14 0,-24-17-132,-2 0 1,1 1 0,-1 0-1,-1 1 1,11 12 0,-20-21 607,-1 0 1,0 1-1,1 0 1,-1-1 0,0 1-1,0 0 1,0-1-1,0 1 1,0 0 0,-1 0-1,1 0 1,-1 0-1,1 0 1,-1 0-1,0 0 1,1-1 0,-1 1-1,0 0 1,0 0-1,0 0 1,-1 0 0,1 0-1,0 0 1,-1 0-1,1 0 1,-1 0-1,0 0 1,0 0 0,0 0-1,0-1 1,0 1-1,0 0 1,0-1 0,0 1-1,-1-1 1,1 1-1,0-1 1,-1 0-1,-3 3 1,-6 4 514,0-1-1,-1 0 1,0-1 0,-22 9-1,21-10-669,-3 2 387,0 0 0,-1-1 0,0-1 0,0 0 0,-1-1 0,1-1 0,-1-1 0,-20 0 0,37-2-274,0 0 0,0 0 1,1 0-1,-1 0 1,0 0-1,0 0 1,0-1-1,0 1 0,1 0 1,-1 0-1,0-1 1,0 1-1,1 0 0,-1-1 1,0 1-1,0-1 1,1 1-1,-1-1 0,1 1 1,-1-1-1,0 0 1,1 1-1,-1-1 1,1 0-1,-1 1 0,1-1 1,0 0-1,-1 0 1,1 1-1,0-1 0,-1 0 1,1 0-1,0 0 1,0 1-1,0-1 0,0 0 1,0 0-1,0 0 1,0 0-1,0 1 1,0-2-1,1-1-65,-1 1 1,1-1-1,0 0 1,-1 1-1,2-1 1,-1 1-1,0-1 1,0 1-1,1 0 1,-1 0-1,1-1 1,3-2-1,17-13-194,1 0 0,1 2-1,0 0 1,28-12 0,27-18 208,-66 38 11,10-6 421,-1-1 0,37-33 1,-55 44-261,0 1 0,0-1 1,0-1-1,-1 1 1,1 0-1,-1-1 0,0 0 1,0 0-1,-1 0 0,0 0 1,1 0-1,-2 0 1,1-1-1,-1 1 0,1-1 1,-1 1-1,-1-1 0,1 1 1,-2-12-1,1 14-100,-1 0-1,0 0 1,0 0-1,0 0 1,0 0-1,0 0 1,-1 0 0,0 0-1,1 1 1,-1-1-1,0 1 1,0-1-1,-1 1 1,1-1-1,0 1 1,-1 0-1,-2-2 1,-1 0-10,0 1 0,-1 0 0,1 0 0,-1 0 0,1 1 1,-1 0-1,-12-2 0,8 2-405,1 1 1,-1 0-1,0 1 1,0 0 0,1 0-1,-1 1 1,0 1-1,1 0 1,-1 0-1,-13 6 1,-1 6-4238,10 0-3444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0.707"/>
    </inkml:context>
    <inkml:brush xml:id="br0">
      <inkml:brushProperty name="width" value="0.025" units="cm"/>
      <inkml:brushProperty name="height" value="0.025" units="cm"/>
    </inkml:brush>
  </inkml:definitions>
  <inkml:trace contextRef="#ctx0" brushRef="#br0">1 7 18449,'0'0'4810,"9"3"-4452,55 8-284,-1-3 0,1-3 0,108-4 0,-99-1-215,415-23-2742,-345 13 2114,-78 9 2129,82 8 0,4 1-919,-60-10-382,-41-1 1014,-1 3 0,70 9-1,-85-1 999,19 4-228,-51-12-2073,1 0 1,-1 0-1,1 0 1,-1 0-1,0 0 0,1-1 1,-1 1-1,1-1 1,-1 0-1,1 1 1,-1-1-1,0 0 0,0 0 1,1-1-1,-1 1 1,0 0-1,0-1 1,2-1-1,14-20-7238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1.551"/>
    </inkml:context>
    <inkml:brush xml:id="br0">
      <inkml:brushProperty name="width" value="0.025" units="cm"/>
      <inkml:brushProperty name="height" value="0.025" units="cm"/>
    </inkml:brush>
  </inkml:definitions>
  <inkml:trace contextRef="#ctx0" brushRef="#br0">1 82 12204,'0'0'8215,"9"-3"-6277,29-8-219,-36 11-1652,-1 0 0,0 0 0,0 0-1,0 0 1,0 0 0,0 0 0,0 1 0,0-1 0,0 0-1,0 1 1,0-1 0,0 1 0,0-1 0,0 1 0,0-1-1,0 1 1,0 0 0,0-1 0,0 1 0,-1 0 0,1 0-1,0 0 1,1 1 0,13 27 347,-8-16-254,-5-9-141,1-1 0,0 0-1,0 0 1,0 0 0,0 0 0,1-1 0,-1 1-1,1-1 1,-1 0 0,1 0 0,0 0-1,0-1 1,0 1 0,0-1 0,0 0-1,0 0 1,0 0 0,0 0 0,0-1 0,1 0-1,-1 0 1,0 0 0,0 0 0,0-1-1,1 0 1,-1 0 0,0 0 0,0 0-1,4-2 1,7-3 18,0 0-1,0 0 0,-1-2 0,0 1 0,-1-2 1,17-13-1,-19 13 14,-1 0 0,0 0 0,-1-2 1,13-17-1,-25 33 49,1 0 1,-1-1 0,1 1-1,0 0 1,0 1-1,0-1 1,1 0 0,-1 0-1,1 1 1,1-1-1,-1 0 1,1 1-1,0 7 1,0-10-55,0-1 1,1 0-1,-1 1 1,1-1-1,-1 1 1,1-1-1,0 0 1,-1 1-1,1-1 0,1 0 1,-1 0-1,0 0 1,0 0-1,1 0 1,-1 0-1,1 0 0,0 0 1,-1-1-1,1 1 1,0 0-1,0-1 1,0 0-1,0 1 0,0-1 1,1 0-1,-1 0 1,0 0-1,0 0 1,1-1-1,4 2 0,0-2 68,1 1 0,0-1-1,0 0 1,-1-1-1,1 0 1,0 0 0,-1-1-1,1 1 1,-1-2-1,1 1 1,-1-1-1,0 0 1,0-1 0,0 0-1,12-9 1,-10 6-171,0 0 0,-1-1 0,0-1 0,0 1 0,-1-1 1,0-1-1,0 1 0,-1-1 0,10-21 0,-13 23 1170,-2 1-6375,-1 16-4354,0 4 3569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144"/>
    </inkml:context>
    <inkml:brush xml:id="br0">
      <inkml:brushProperty name="width" value="0.025" units="cm"/>
      <inkml:brushProperty name="height" value="0.025" units="cm"/>
    </inkml:brush>
  </inkml:definitions>
  <inkml:trace contextRef="#ctx0" brushRef="#br0">130 28 9833,'0'0'14425,"-11"-1"-13908,7 0-496,1 1 0,-1 0-1,0-1 1,0 1-1,1 1 1,-1-1 0,0 0-1,0 1 1,1 0-1,-1 0 1,1 0 0,-1 0-1,1 0 1,-1 1-1,1 0 1,-1 0-1,1 0 1,0 0 0,0 0-1,0 0 1,0 1-1,1 0 1,-1-1 0,1 1-1,-1 0 1,1 0-1,-2 5 1,0-3 16,1 0 0,0 0-1,0 0 1,1 1 0,-1-1 0,1 1-1,0 0 1,-1 10 0,3-15-17,0-1-1,1 1 1,-1 0-1,0-1 1,1 1 0,-1 0-1,1-1 1,-1 1 0,1-1-1,0 1 1,-1-1 0,1 1-1,-1-1 1,1 1-1,0-1 1,0 0 0,-1 1-1,1-1 1,0 0 0,-1 0-1,1 1 1,0-1-1,0 0 1,0 0 0,-1 0-1,1 0 1,0 0 0,0 0-1,-1 0 1,1 0 0,0 0-1,0-1 1,0 1-1,-1 0 1,1 0 0,0-1-1,-1 1 1,2-1 0,34-9 479,-19 1-526,0 0 1,0-1-1,-1-1 0,0-1 1,-1 0-1,0-1 0,-1 0 1,19-24-1,-32 36-37,-9 27-251,7-24 205,0-1-1,0 1 1,1-1 0,-1 1 0,1 0 0,-1-1-1,1 1 1,0 0 0,0-1 0,0 1-1,0 0 1,0-1 0,0 1 0,0 0 0,0-1-1,1 1 1,-1 0 0,1-1 0,-1 1 0,1-1-1,-1 1 1,1-1 0,0 1 0,0-1-1,0 1 1,0-1 0,0 0 0,2 2 0,0-1-268,0-1-1,0 0 1,0 0 0,0-1 0,0 1 0,1-1 0,-1 1 0,0-1 0,0 0 0,0 0 0,1 0 0,-1-1 0,0 1 0,5-2 0,21-7-5585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502"/>
    </inkml:context>
    <inkml:brush xml:id="br0">
      <inkml:brushProperty name="width" value="0.025" units="cm"/>
      <inkml:brushProperty name="height" value="0.025" units="cm"/>
    </inkml:brush>
  </inkml:definitions>
  <inkml:trace contextRef="#ctx0" brushRef="#br0">118 47 11435,'0'0'3528,"-10"3"-906,-1 2-2087,1-1 1,0 1-1,0 1 1,-18 13-1,26-17-381,-1 0-1,0 0 0,0 0 0,1 0 0,-1 1 1,1-1-1,-1 1 0,1-1 0,0 1 0,0 0 0,1 0 1,-1 0-1,0 0 0,1 0 0,0 1 0,0-1 1,0 0-1,0 1 0,0-1 0,1 0 0,0 1 1,-1-1-1,1 1 0,1 5 0,-1-9-136,1 1-1,0 0 1,0 0 0,-1-1-1,1 1 1,0-1 0,0 1-1,0-1 1,0 1-1,-1-1 1,1 1 0,0-1-1,0 0 1,0 1 0,0-1-1,0 0 1,0 0-1,0 0 1,0 0 0,0 0-1,0 0 1,0 0 0,2 0-1,24-4 119,-18 1-230,0 0 0,0-1 0,0 0 0,-1-1 0,0 0 0,0 0-1,0 0 1,0-1 0,-1-1 0,0 1 0,-1-1 0,1 0 0,-1-1 0,-1 1 0,1-1 0,-1-1 0,-1 1 0,1-1 0,-1 1-1,4-16 1,-8 23 85,1 1 0,-1-1 1,0 0-1,0 0 0,0 1 0,0-1 0,0 0 0,0 0 0,0 1 0,0-1 0,0 0 0,0 0 0,0 1 0,0-1 0,-1 0 0,1 0 0,0 1 0,0-1 0,-1 0 0,1 0 0,-1 1 0,1-1 0,-1 1 0,1-1 0,-1 0 0,1 1 0,-1-1 1,0 0-1,-1 1 5,1-1 1,0 1-1,-1 0 1,1 0-1,-1 0 1,1 0-1,0 0 1,-1 0-1,1 0 1,0 0-1,-1 1 1,1-1-1,0 0 1,-3 2 0,-2 0 78,-1 1 0,1 1 1,0-1-1,0 1 1,-7 6-1,6-4 95,0 0 1,1 1-1,0 0 0,1-1 0,-1 2 1,1-1-1,1 1 0,-1 0 0,1 0 1,1 0-1,0 0 0,0 0 1,0 1-1,1 0 0,0-1 0,0 11 1,2-18-159,0 0 1,0 0 0,0 0 0,1 0 0,-1 0 0,0 0 0,0 0 0,1 0 0,-1 0 0,1 0-1,-1 0 1,1-1 0,-1 1 0,1 0 0,0 0 0,-1 0 0,1-1 0,0 1 0,0 0 0,-1 0-1,1-1 1,0 1 0,0-1 0,1 1 0,32 8 146,39-12-4111,-69 3 3164,22-4-4048,-6 0-2124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861"/>
    </inkml:context>
    <inkml:brush xml:id="br0">
      <inkml:brushProperty name="width" value="0.025" units="cm"/>
      <inkml:brushProperty name="height" value="0.025" units="cm"/>
    </inkml:brush>
  </inkml:definitions>
  <inkml:trace contextRef="#ctx0" brushRef="#br0">156 13 10314,'0'0'13501,"-8"-3"-12001,4 1-1404,0 0 0,0 1 0,0 0 0,0 0 0,0 0 0,0 1 0,0-1 0,0 1 0,0 0 1,-1 0-1,1 0 0,0 1 0,0-1 0,0 1 0,0 0 0,0 0 0,0 1 0,0-1 0,0 1 0,1 0 1,-1 0-1,0 0 0,1 0 0,0 1 0,-1-1 0,1 1 0,0 0 0,-3 4 0,6-7-119,-1 0 0,1 1 0,-1-1 1,1 1-1,0-1 0,-1 1 0,1-1 0,0 1 0,-1 0 0,1-1 0,0 1 0,0-1 0,-1 1 0,1 0 0,0-1 1,0 1-1,0 0 0,0-1 0,0 1 0,0-1 0,0 1 0,0 0 0,0-1 0,0 1 0,1 0 0,-1-1 0,0 1 0,0-1 1,0 1-1,1 0 0,-1-1 0,0 1 0,1-1 0,-1 1 0,1-1 0,-1 1 0,0-1 0,1 0 0,-1 1 0,1-1 0,-1 1 1,1-1-1,-1 0 0,1 1 0,0-1 0,-1 0 0,1 0 0,-1 1 0,1-1 0,0 0 0,-1 0 0,1 0 0,-1 0 1,2 0-1,45 10-3093,-34-8 1519,-7-1 884,0 1 0,1 0 0,-2 0 0,1 0 0,0 0 0,6 5 0,-12-7 690,1 0-1,-1 1 1,1-1-1,-1 0 1,1 1-1,-1-1 1,1 1 0,-1-1-1,1 1 1,-1-1-1,0 1 1,1-1 0,-1 1-1,0-1 1,0 1-1,1 0 1,-1-1 0,0 1-1,0-1 1,0 1-1,0 0 1,0-1 0,0 1-1,0 0 1,0-1-1,0 1 1,0 1 139,-1 0 0,0-1 0,0 0-1,0 1 1,0-1 0,0 0 0,0 1 0,0-1 0,-1 0 0,1 0-1,0 0 1,-1 0 0,1 0 0,0 0 0,-3 0 0,-134 71 2686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083"/>
    </inkml:context>
    <inkml:brush xml:id="br0">
      <inkml:brushProperty name="width" value="0.025" units="cm"/>
      <inkml:brushProperty name="height" value="0.025" units="cm"/>
    </inkml:brush>
  </inkml:definitions>
  <inkml:trace contextRef="#ctx0" brushRef="#br0">0 379 17713,'0'0'8151,"15"-4"-7312,887-163 5596,-443 97-7304,-2 5-3817,-399 58 2862,-25 4-278,0-2-1,0-1 1,-1-1-1,53-20 0,-55 10-2477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3.516"/>
    </inkml:context>
    <inkml:brush xml:id="br0">
      <inkml:brushProperty name="width" value="0.025" units="cm"/>
      <inkml:brushProperty name="height" value="0.025" units="cm"/>
    </inkml:brush>
  </inkml:definitions>
  <inkml:trace contextRef="#ctx0" brushRef="#br0">40 0 11307,'0'0'9689,"0"9"-7799,-1 8-1252,0 0 0,-2 0 0,0 0 0,-7 21 0,4-21-324,2 1-1,0-1 1,1 1-1,1-1 1,0 33-1,2-49-307,0 0 0,0 1-1,1-1 1,-1 0 0,0 1-1,1-1 1,-1 0 0,1 0 0,-1 1-1,1-1 1,0 0 0,-1 0-1,1 0 1,0 0 0,0 0 0,0 0-1,0 0 1,0 0 0,0 0-1,0 0 1,0-1 0,0 1 0,0 0-1,0-1 1,1 1 0,-1 0-1,0-1 1,0 0 0,1 1 0,-1-1-1,0 0 1,1 0 0,-1 0-1,0 1 1,1-1 0,-1-1 0,0 1-1,1 0 1,-1 0 0,0 0-1,1-1 1,-1 1 0,0-1 0,0 1-1,3-2 1,2 0-175,0 0 0,-1-1-1,1 1 1,-1-1 0,1-1 0,-1 1 0,0-1-1,7-6 1,-1-3-55,-1 0 0,-1-1 0,0 0-1,8-17 1,-25 64 3057,8-32-2810,0 0-1,-1 0 1,1 0 0,0 0 0,0 0-1,0 0 1,0 0 0,0 0 0,0 0-1,0-1 1,1 1 0,-1 0 0,0 0-1,0 0 1,1 0 0,-1 0 0,1-1-1,-1 1 1,0 0 0,1 0 0,0 0-1,-1-1 1,1 1 0,-1 0-1,1-1 1,0 1 0,-1-1 0,1 1-1,0-1 1,0 1 0,0-1 0,-1 1-1,1-1 1,0 0 0,2 1 0,3-1-95,1 0 0,-1-1 0,1 0 0,-1 0 0,1-1 0,-1 1 0,0-2 0,0 1 0,0 0 0,0-1 0,0 0 0,0-1 0,-1 1 0,1-1 0,-1 0 0,6-7 0,15-8-898,-26 21 1118,0 1 1,0-1 0,0 0 0,0 1-1,1-1 1,-1 1 0,1-1 0,-1 0-1,1 0 1,0 1 0,0-1 0,0 0-1,0 0 1,3 3 0,0-5-141,1 0 1,0 0-1,-1-1 1,1 1-1,-1-1 1,1 0-1,-1-1 1,1 1-1,-1-1 0,6-2 1,-8 2-247,0 1 0,0 0 1,0-1-1,0 1 0,0-1 1,-1 1-1,1-1 0,0 0 1,-1 0-1,1 0 0,-1 0 0,0 0 1,2-3-1,-6 4-3723,-13 10 1276,15-7 2350,-20 23-3895,12-6-1962,8-14-2435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4.764"/>
    </inkml:context>
    <inkml:brush xml:id="br0">
      <inkml:brushProperty name="width" value="0.025" units="cm"/>
      <inkml:brushProperty name="height" value="0.025" units="cm"/>
    </inkml:brush>
  </inkml:definitions>
  <inkml:trace contextRef="#ctx0" brushRef="#br0">114 78 12908,'0'0'3038,"3"-8"-2638,0 1-135,8-24-590,-8 4 3086,-9 25 1475,-23 11-2124,23-5-1842,1 0 0,-1 0-1,1 0 1,0 1 0,0 0 0,0 0 0,1 0 0,0 0 0,0 1 0,0 0 0,1 0 0,-1 0 0,1 0 0,1 0 0,-1 1 0,-1 10-1,1-2-269,2 1 0,0 0-1,0 0 1,2 0-1,0 0 1,4 17-1,-2 33-765,-3-62 764,0-1 0,0 1 0,-1-1 0,0 1 0,1-1 0,-1 1 0,0-1 0,-1 1 0,1-1 0,-1 0 0,1 0 0,-1 1 0,0-1 0,0 0 0,0-1 0,-3 4 0,1-47-885,2 5 825,1 17-321,0 0 0,3-28 0,-1 46 315,-1 0 0,0-1 0,1 1 0,0-1 0,-1 1 0,1 0 0,0-1 0,-1 1 0,1 0 0,0 0 0,0 0 0,0-1 0,0 1 0,0 0 0,1 0 0,-1 0 1,0 1-1,0-1 0,1 0 0,-1 0 0,0 1 0,1-1 0,-1 1 0,1-1 0,-1 1 0,0 0 0,1-1 0,-1 1 0,1 0 0,-1 0 0,1 0 0,-1 0 0,3 0 0,62 10-5422,-39-5 809,-27-5 4642,15 1-1899,-3-3 3324,-12 2-1155,1 0 1,0-1 0,0 1-1,-1-1 1,1 0 0,-1 1-1,1-1 1,-1 1-1,1-1 1,-1 0 0,1 0-1,-1 1 1,1-1-1,-1 0 1,0 0 0,1 1-1,-1-1 1,0 0 0,0 0-1,0 0 1,0 0-1,1 1 1,-1-1 0,0 0-1,0 0 1,-1 0-1,1-1 1,0 2-129,-1 0 0,1-1 0,0 1 0,-1-1 0,1 1 0,-1 0 0,1 0 1,-1-1-1,1 1 0,-1 0 0,1 0 0,-1-1 0,1 1 0,-1 0 0,1 0 0,-1 0 0,0 0 0,1 0 0,-1 0 0,1 0 0,-1 0 0,1 0 0,-1 0 0,1 0 0,-1 0 1,1 0-1,-1 1 0,0-1 0,1 0 0,-1 1 0,-19 5 604,17-4-590,1 0-1,0 0 1,0 0 0,0 0-1,0 0 1,0 0-1,1 0 1,-1 1-1,1-1 1,0 1-1,-1-1 1,1 1-1,0 0 1,0-1-1,1 1 1,-2 3-1,2-5-87,0-1 0,0 1 0,0-1 0,0 1-1,0-1 1,0 1 0,0-1 0,1 1-1,-1-1 1,0 1 0,0 0 0,0-1 0,0 1-1,1-1 1,-1 0 0,0 1 0,1-1-1,-1 1 1,0-1 0,1 1 0,-1-1 0,0 0-1,1 1 1,-1-1 0,1 0 0,-1 1-1,1-1 1,-1 0 0,1 1 0,1-1-25,0 0 0,0 0 1,0 0-1,0 0 0,-1 0 1,1 0-1,0 0 0,0-1 1,0 1-1,0-1 0,-1 1 1,1-1-1,0 0 0,1 0 1,7-5-420,1-1 1,-2 1-1,1-2 1,-1 1-1,0-1 0,0 0 1,-1-1-1,-1 0 1,14-19-1,-13 16-40,0-1 1,-1 0-1,-1 0 0,0 0 1,0-1-1,-1 0 0,5-24 0,-20 53 3310,5-9-2261,1 1 1,-1-1-1,1 1 0,1 0 0,-1 0 1,-2 10-1,5-13-597,1 0-1,-1 1 1,1-1-1,0 0 1,1 0-1,-1 0 1,1 0-1,0 0 1,0 0-1,0 0 1,0 0-1,1 0 1,-1-1-1,1 1 1,0 0-1,0-1 1,0 0-1,1 1 1,-1-1-1,1 0 1,0 0-1,4 4 1,-6-7 11,1 1 1,-1-1-1,0 1 1,0-1-1,1 1 1,-1-1-1,0 0 0,1 0 1,-1 1-1,0-1 1,1 0-1,-1 0 1,0 0-1,0-1 0,1 1 1,-1 0-1,0 0 1,1-1-1,-1 1 1,0-1-1,0 1 0,1-1 1,-1 1-1,0-1 1,0 0-1,0 0 1,0 1-1,0-1 0,0 0 1,0 0-1,0 0 1,0 0-1,-1 0 1,2-2-1,28-39-3011,-29 40 2620,0-1 20,1 0 0,-1-1 0,0 1 0,0-1 0,0 1 0,-1-1 0,1 1 1,-1-7-1,-3 4 625,-7 22 1253,8-10-1315,0 1 0,0 0 0,1-1 1,0 1-1,0 0 0,0 0 0,1 0 1,0 0-1,0-1 0,2 8 0,-2-12-189,0 0 0,1-1 0,-1 1-1,1-1 1,-1 1 0,1-1 0,-1 1-1,1-1 1,0 0 0,0 1 0,0-1 0,0 0-1,0 0 1,0 1 0,0-1 0,0 0-1,0 0 1,1 0 0,1 1 0,-1-2-73,0 1 0,0-1 0,-1 0 0,1 1 0,0-1 0,0 0 0,0 0 0,0-1 0,0 1 0,0 0 0,0-1 0,0 1 0,0-1 0,0 1 0,0-1 0,-1 0-1,1 0 1,0 0 0,-1 0 0,3-2 0,0 1-118,-1-1 0,1 0 0,-1 0 0,1 0 0,-1-1-1,0 1 1,-1-1 0,1 0 0,-1 1 0,3-6 0,-3 6 365,-1 0 0,0 0 0,1-1 0,-1 1 1,-1 0-1,1-1 0,0 1 0,-1-6 0,0 9 504,-2 42 630,2-41-1449,0 0 0,1 0-1,-1 0 1,1 0 0,0 0 0,-1 0 0,1 0 0,0-1 0,-1 1 0,1 0 0,0 0 0,0-1 0,0 1 0,0-1 0,0 1 0,-1-1 0,1 1-1,0-1 1,0 1 0,0-1 0,0 0 0,0 0 0,1 1 0,-1-1 0,0 0 0,0 0 0,0 0 0,0 0 0,0 0 0,0 0 0,0-1 0,0 1 0,1 0-1,20-6 1699,-9-7 4677,-12 6-6407,8-13 2837,-2 16-6065,3 3-5012,-3 1-4404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5.264"/>
    </inkml:context>
    <inkml:brush xml:id="br0">
      <inkml:brushProperty name="width" value="0.025" units="cm"/>
      <inkml:brushProperty name="height" value="0.025" units="cm"/>
    </inkml:brush>
  </inkml:definitions>
  <inkml:trace contextRef="#ctx0" brushRef="#br0">4 22 15951,'-1'0'89,"1"-1"1,0 1-1,0 0 0,-1 0 1,1 0-1,0 0 0,0-1 1,0 1-1,0 0 0,-1 0 1,1-1-1,0 1 0,0 0 1,0 0-1,0-1 0,0 1 1,0 0-1,0 0 0,0-1 1,-1 1-1,1 0 0,0 0 1,0-1-1,0 1 0,0 0 1,0-1-1,0 1 0,1 0 1,-1 0-1,0-1 0,0 1 1,0 0-1,0 0 0,0-1 1,0 1-1,0 0 0,1 0 1,-1-1-1,0 1 0,0 0 1,0 0-1,0 0 0,1-1 0,-1 1 1,0 0-1,0 0 0,1 0 1,-1 0-1,0 0 0,1-1 1,21-5 1427,25 3-121,-46 3-1339,10 0 409,0 0 0,0 0 0,1 2 0,-1-1 0,18 6 0,-27-7-449,0 1 0,0 0-1,1 0 1,-1 0 0,0 0 0,-1 1 0,1-1 0,0 0 0,0 1-1,0-1 1,-1 1 0,1 0 0,-1-1 0,1 1 0,-1 0 0,0 0-1,0 0 1,0 0 0,0 0 0,0 0 0,0 1 0,0-1 0,-1 0-1,1 0 1,-1 1 0,1-1 0,-1 0 0,0 0 0,0 1-1,0-1 1,-1 0 0,1 1 0,0-1 0,-2 4 0,-1 2-8,0 0 0,-1 0 0,0 0 0,0-1 0,-1 0 1,0 0-1,0 0 0,-1 0 0,1-1 0,-2 0 0,1 0 1,-9 6-1,-25 27 69,40-39-77,-1 0-1,1 1 1,0-1-1,-1 0 1,1 0-1,0 1 1,-1-1 0,1 0-1,0 1 1,0-1-1,-1 0 1,1 1-1,0-1 1,0 1-1,0-1 1,-1 1-1,1-1 1,0 0-1,0 1 1,0-1-1,0 1 1,0-1-1,0 1 1,0-1 0,0 0-1,0 1 1,0-1-1,0 1 1,0-1-1,0 1 1,0-1-1,1 1 1,-1-1-1,0 0 1,0 1-1,0-1 1,1 1-1,-1-1 1,0 0 0,1 1-1,-1-1 1,0 0-1,0 1 1,1-1-1,-1 0 1,1 0-1,-1 1 1,0-1-1,1 0 1,-1 0-1,1 0 1,-1 1-1,0-1 1,1 0-1,-1 0 1,1 0 0,-1 0-1,1 0 1,-1 0-1,0 0 1,1 0-1,-1 0 1,1 0-1,40 0-121,-30-1-59,58-8-2680,-1-13-3419,-17 0-1606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5.603"/>
    </inkml:context>
    <inkml:brush xml:id="br0">
      <inkml:brushProperty name="width" value="0.025" units="cm"/>
      <inkml:brushProperty name="height" value="0.025" units="cm"/>
    </inkml:brush>
  </inkml:definitions>
  <inkml:trace contextRef="#ctx0" brushRef="#br0">214 79 13485,'-10'0'4057,"1"0"-3634,0 1 0,-1 0 0,1 0 0,0 1 0,0 1 0,0-1 0,0 1 0,1 1 0,-1-1 0,1 2 0,0-1 0,0 1 0,0 0 0,1 1 0,-1 0 0,-10 11 0,-17 32 1646,33-46-1941,0 0 1,0 0-1,1 1 0,0-1 0,-1 0 1,1 1-1,1-1 0,-1 1 0,0-1 1,1 1-1,0-1 0,0 1 0,0-1 1,1 7-1,-1-9-101,1 1-1,1-1 1,-1 0 0,0 0 0,0 1 0,0-1-1,0 0 1,1 0 0,-1 0 0,1 0 0,-1-1-1,1 1 1,-1 0 0,1 0 0,-1-1 0,1 1-1,0-1 1,-1 0 0,1 1 0,0-1 0,-1 0-1,1 0 1,0 0 0,-1 0 0,1 0 0,0 0-1,-1-1 1,3 0 0,52-11 248,-40 5-502,0-1 0,0-1 1,-1 0-1,0-1 1,-1-1-1,24-22 1,-30 26-120,-1-1 1,0 0 0,0 0-1,0 0 1,-1-1 0,-1 0-1,1 0 1,-2-1 0,1 1-1,-1-1 1,-1 0 0,5-18-1,-8 26 237,1 1-1,-1-1 0,0 1 0,0-1 1,0 1-1,0-1 0,0 1 0,0-1 1,0 1-1,0-1 0,-1 1 0,1-1 0,0 1 1,-1-1-1,0 1 0,1 0 0,-1-1 1,0 1-1,1 0 0,-2-2 0,1 2 25,0 1 0,0-1 0,0 1-1,0-1 1,0 1 0,0 0 0,0-1 0,-1 1-1,1 0 1,0 0 0,0 0 0,0 0-1,0-1 1,0 2 0,0-1 0,0 0-1,0 0 1,-1 0 0,1 0 0,-2 1 0,-1 1-162,0 0 0,0 0 0,0 0 0,0 0 0,0 1 0,0-1 0,0 1 1,1 0-1,-1 0 0,1 0 0,-5 6 0,5-4-411,1-1 0,-1 1 0,1-1 0,0 1 0,0 0 0,1 0 0,-2 7 0,1 6-3420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237"/>
    </inkml:context>
    <inkml:brush xml:id="br0">
      <inkml:brushProperty name="width" value="0.025" units="cm"/>
      <inkml:brushProperty name="height" value="0.025" units="cm"/>
    </inkml:brush>
  </inkml:definitions>
  <inkml:trace contextRef="#ctx0" brushRef="#br0">0 0 15246,'0'0'8296,"12"73"-6982,-10-45-65,-2 2-609,0-2-351,0 1-193,0-7-64,0 0 0,0-8-513,0-5-1793,0-5-1986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568"/>
    </inkml:context>
    <inkml:brush xml:id="br0">
      <inkml:brushProperty name="width" value="0.025" units="cm"/>
      <inkml:brushProperty name="height" value="0.025" units="cm"/>
    </inkml:brush>
  </inkml:definitions>
  <inkml:trace contextRef="#ctx0" brushRef="#br0">1 64 19699,'0'0'6422,"10"0"-5072,37-2-424,51-8 0,-79 6-907,0 0 0,0 0 1,-1-2-1,0 0 0,0-2 0,19-9 0,-37 16-29,0 1-1,0 0 1,0 0 0,0 0-1,0 0 1,1-1 0,-1 1-1,0 0 1,0 0 0,0 0-1,0 0 1,1 0 0,-1 0-1,0-1 1,0 1 0,1 0-1,-1 0 1,0 0 0,0 0-1,0 0 1,1 0 0,-1 0-1,0 0 1,0 0 0,0 0-1,1 0 1,-1 0 0,0 0-1,0 0 1,1 0-1,-1 0 1,0 0 0,0 1-1,0-1 1,1 0 0,-1 0-1,0 0 1,0 0 0,0 0-1,0 0 1,1 1 0,-1-1-1,0 0 1,0 0 0,0 0-1,0 0 1,0 1 0,1-1-1,-4 15-194,-18 29 197,16-33-19,-9 22 112,1 0-1,2 1 1,1 0 0,2 0 0,1 1-1,2 0 1,-1 36 0,5-65-2302,-5-28-17843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925"/>
    </inkml:context>
    <inkml:brush xml:id="br0">
      <inkml:brushProperty name="width" value="0.025" units="cm"/>
      <inkml:brushProperty name="height" value="0.025" units="cm"/>
    </inkml:brush>
  </inkml:definitions>
  <inkml:trace contextRef="#ctx0" brushRef="#br0">0 9 16944,'0'0'7815,"51"0"-6469,-14 0-866,8 1-416,7-1-1153,4 0-3523,3-9-10827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19.753"/>
    </inkml:context>
    <inkml:brush xml:id="br0">
      <inkml:brushProperty name="width" value="0.025" units="cm"/>
      <inkml:brushProperty name="height" value="0.025" units="cm"/>
    </inkml:brush>
  </inkml:definitions>
  <inkml:trace contextRef="#ctx0" brushRef="#br0">393 1 11723,'0'0'9460,"-11"3"-8638,-2 3-568,1-1 0,0 2 1,1 0-1,-1 0 0,1 1 1,0 0-1,1 1 0,0 0 1,1 0-1,-11 14 0,-9 16 354,2 2 0,1 0 1,2 2-1,2 0 0,2 2 0,-18 60 0,21-49-181,3 1-1,2 0 1,3 1 0,-3 112-1,12-155-353,0-1 0,1 1 0,1 0-1,0 0 1,1-1 0,9 27 0,-8-33-13,0 1 0,0 0 1,1-1-1,1 0 0,-1 0 1,1-1-1,1 0 0,-1 0 0,1 0 1,0 0-1,13 8 0,0-2-186,1-1 0,0 0 1,0-2-1,1 0 0,31 8 0,4-4-3388,-1-6-4105,-5-7-6480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2.604"/>
    </inkml:context>
    <inkml:brush xml:id="br0">
      <inkml:brushProperty name="width" value="0.025" units="cm"/>
      <inkml:brushProperty name="height" value="0.025" units="cm"/>
    </inkml:brush>
  </inkml:definitions>
  <inkml:trace contextRef="#ctx0" brushRef="#br0">0 239 13357,'0'0'13927,"8"0"-12773,2-1-1001,0-1 0,1 0 0,-1-1 0,0 0 0,-1 0 0,1-1 0,0-1 0,-1 1 0,0-1 0,0-1 0,-1 0 0,9-7 0,24-21-88,38-40 1,-62 57-24,40-39-16,-61 84-277,-11 15 471,8-26-202,1 0-1,1 1 1,0-1-1,1 1 1,1 0-1,1 0 1,0 0-1,1 1 1,2 22-1,-1-40-86,1 0 0,-1 0-1,0 1 1,0-1-1,1 0 1,-1 0-1,1 0 1,-1 0-1,1 0 1,0 0-1,-1 0 1,1 0-1,0 0 1,0 0 0,-1 0-1,1 0 1,0 0-1,0-1 1,0 1-1,0 0 1,2 1-1,27 2-5229,-7-6-1348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2.994"/>
    </inkml:context>
    <inkml:brush xml:id="br0">
      <inkml:brushProperty name="width" value="0.025" units="cm"/>
      <inkml:brushProperty name="height" value="0.025" units="cm"/>
    </inkml:brush>
  </inkml:definitions>
  <inkml:trace contextRef="#ctx0" brushRef="#br0">81 0 17905,'0'0'13826,"-4"13"-13238,-14 33-399,-22 68 13,35-98-192,1 0-1,1 1 1,0-1-1,1 1 1,0 18-1,2-34-22,0 1-1,0 0 1,0 0-1,1-1 1,-1 1 0,0 0-1,1-1 1,-1 1 0,1 0-1,0-1 1,-1 1-1,1 0 1,0-1 0,0 1-1,0-1 1,0 0-1,0 1 1,1-1 0,-1 0-1,0 0 1,1 1-1,-1-1 1,3 1 0,-1-1-63,1 1 0,-1-1 0,0-1 0,0 1 0,1 0 0,-1-1 0,1 0 0,-1 0 0,0 0 0,1 0 0,5-1 0,1-1-289,-1 0 0,1-1 0,-1 0 1,0 0-1,0-1 0,0 0 0,-1-1 1,10-6-1,12-18-5748,-13 6-752,-2-6-5621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637"/>
    </inkml:context>
    <inkml:brush xml:id="br0">
      <inkml:brushProperty name="width" value="0.025" units="cm"/>
      <inkml:brushProperty name="height" value="0.025" units="cm"/>
    </inkml:brush>
  </inkml:definitions>
  <inkml:trace contextRef="#ctx0" brushRef="#br0">1 1 20499,'0'0'2595,"2"64"-1378,5-25-672,1 10-321,1 1-160,-3 3 0,0-3-32,-2-4 0,-2-6 0,-1-8-32,-1-10-833,0-13-1537,-8-17-9513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3.353"/>
    </inkml:context>
    <inkml:brush xml:id="br0">
      <inkml:brushProperty name="width" value="0.025" units="cm"/>
      <inkml:brushProperty name="height" value="0.025" units="cm"/>
    </inkml:brush>
  </inkml:definitions>
  <inkml:trace contextRef="#ctx0" brushRef="#br0">40 1 16496,'0'0'6149,"-22"69"-3522,14-39-97,2 3-736,2 1-609,4-1-768,0-6-321,5-4-96,10-6-545,1-8-1281,2-9-2274,0 0-2274,0-17-9288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3.697"/>
    </inkml:context>
    <inkml:brush xml:id="br0">
      <inkml:brushProperty name="width" value="0.025" units="cm"/>
      <inkml:brushProperty name="height" value="0.025" units="cm"/>
    </inkml:brush>
  </inkml:definitions>
  <inkml:trace contextRef="#ctx0" brushRef="#br0">71 16 9449,'0'0'14734,"9"-2"-13325,-7 2-1282,13-4 285,0 1 0,1 0 0,-1 1 0,1 1 0,-1 1 0,28 2 0,-43-2-403,1 1-1,0-1 1,-1 0-1,1 1 1,-1-1 0,1 1-1,-1-1 1,1 1-1,-1-1 1,1 1 0,-1 0-1,1-1 1,-1 1-1,0-1 1,1 1 0,-1 0-1,0-1 1,0 1-1,1 0 1,-1-1 0,0 1-1,0 0 1,0 0-1,0-1 1,0 1-1,0 0 1,0-1 0,0 1-1,0 0 1,0 0-1,0-1 1,-1 1 0,1 0-1,0-1 1,-1 2-1,-10 24 281,-8 0 158,-1-2 1,-33 32-1,35-39-85,0 1 0,2 0-1,0 2 1,1 0 0,-15 27 0,29-45-360,0-1 0,0 1 0,0-1 0,1 1 1,-1-1-1,0 1 0,1-1 0,-1 1 0,1 0 1,0 0-1,-1-1 0,1 1 0,0 0 1,0-1-1,0 1 0,0 0 0,0 0 0,1-1 1,-1 1-1,0 0 0,1-1 0,-1 1 0,2 2 1,-1-3-3,1 0 1,-1 0 0,0 0 0,1 0-1,-1 0 1,1 0 0,0-1-1,-1 1 1,1 0 0,0-1 0,-1 1-1,1-1 1,0 1 0,0-1-1,-1 0 1,1 0 0,0 0 0,2 0-1,11-1-3,1-1 0,-1-1-1,27-8 1,-40 11 3,74-20-2341,3 7-3475,-56 13-2330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4.071"/>
    </inkml:context>
    <inkml:brush xml:id="br0">
      <inkml:brushProperty name="width" value="0.025" units="cm"/>
      <inkml:brushProperty name="height" value="0.025" units="cm"/>
    </inkml:brush>
  </inkml:definitions>
  <inkml:trace contextRef="#ctx0" brushRef="#br0">26 0 20916,'0'0'8904,"2"59"-7494,-7-22-385,-1 2-609,0 2-320,1-2-96,1-4 0,2-4 0,2-6-897,0-9-1153,0-9-3139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4.913"/>
    </inkml:context>
    <inkml:brush xml:id="br0">
      <inkml:brushProperty name="width" value="0.025" units="cm"/>
      <inkml:brushProperty name="height" value="0.025" units="cm"/>
    </inkml:brush>
  </inkml:definitions>
  <inkml:trace contextRef="#ctx0" brushRef="#br0">42 30 12588,'0'0'5477,"-8"0"-3219,-26 1 6,42-4 2527,37-14-3187,-13 12-977,-1 2 1,0 1-1,45 2 0,-74 0-617,0 0 0,0 0 0,0 0 0,1 0-1,-1 0 1,0 0 0,0 0 0,0 1 0,0-1 0,0 1 0,1 0-1,-1 0 1,0-1 0,-1 1 0,1 0 0,0 1 0,0-1 0,0 0-1,-1 1 1,1-1 0,0 0 0,-1 1 0,1 0 0,-1-1 0,0 1 0,0 0-1,0 0 1,1 0 0,-2 0 0,1 0 0,0 0 0,0 0 0,-1 0-1,1 0 1,0 3 0,-2 0-3,1-1 0,-1 1-1,0-1 1,0 1 0,0-1 0,0 0-1,-1 1 1,0-1 0,0 0 0,0 0-1,0 0 1,-1 0 0,1 0 0,-1-1-1,0 1 1,-5 3 0,-11 10 78,-39 27 0,41-33-65,0 1-1,1 1 0,1 0 1,-16 18-1,30-30-11,-1 0 1,1 1-1,0-1 0,0 0 1,-1 1-1,1-1 0,0 1 1,1-1-1,-1 1 0,0-1 1,0 1-1,1-1 0,-1 1 1,0 0-1,1 0 1,0-1-1,-1 1 0,1 0 1,0 0-1,0-1 0,0 1 1,0 0-1,0 0 0,1 0 1,-1-1-1,2 4 0,-1-3 6,1 0-1,0 0 1,0-1-1,0 1 1,0 0-1,0-1 1,0 0-1,1 0 1,-1 1-1,0-1 1,1 0-1,-1-1 1,1 1-1,-1 0 1,1-1-1,2 1 1,13 1-279,1-1 1,-1 0-1,36-4 1,-42 1-960,-1 0 0,0-1 0,0 0 0,0 0 0,0-1-1,14-8 1,15-13-6618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5.271"/>
    </inkml:context>
    <inkml:brush xml:id="br0">
      <inkml:brushProperty name="width" value="0.025" units="cm"/>
      <inkml:brushProperty name="height" value="0.025" units="cm"/>
    </inkml:brush>
  </inkml:definitions>
  <inkml:trace contextRef="#ctx0" brushRef="#br0">112 0 16400,'0'0'2562,"-8"10"43,-9 12-402,0 1-1,-21 41 0,33-55-1852,1 0-1,0 0 0,0 0 0,1 1 0,0-1 0,0 1 1,1 0-1,1 0 0,-1 0 0,2 0 0,-1-1 0,3 21 1,-2-29-348,1 1 0,0-1 0,0 0 0,0 0 1,0 1-1,0-1 0,0 0 0,0 0 1,1 0-1,-1 0 0,0 0 0,1 0 0,-1 0 1,0-1-1,1 1 0,-1 0 0,1-1 0,-1 1 1,1-1-1,-1 1 0,1-1 0,0 0 1,-1 0-1,1 0 0,-1 0 0,4 0 0,46-4-29,-41 1-508,-1 0 1,0-1 0,0 0 0,0 0-1,0-1 1,-1 0 0,1 0 0,11-11-1,-15 12-370,1-1-1,-1 0 1,0 0-1,0-1 0,0 1 1,-1-1-1,0 0 1,0 0-1,-1 0 0,1-1 1,-1 1-1,2-10 1,-23 30 6163,4 2-3752,2 1 1,0 0-1,1 0 1,-11 24-1,16-29-1365,1 0 0,1 0-1,0 0 1,1 1-1,0-1 1,0 1-1,2 0 1,-1 13 0,4-6-2282,6-10-4126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6.205"/>
    </inkml:context>
    <inkml:brush xml:id="br0">
      <inkml:brushProperty name="width" value="0.025" units="cm"/>
      <inkml:brushProperty name="height" value="0.025" units="cm"/>
    </inkml:brush>
  </inkml:definitions>
  <inkml:trace contextRef="#ctx0" brushRef="#br0">1 164 13645,'0'0'12422,"12"-5"-11183,-1-2-945,-6 4-166,1 0-1,-1 0 1,1 0-1,0 1 1,0 0 0,0 0-1,0 1 1,0-1 0,0 1-1,0 1 1,11-1 0,89 1 1074,723-18 78,-739 12-1191,562-31-437,3 39 639,-613 1-131,-1-2 0,1-2 0,-1-1 1,0-2-1,0-2 0,55-16 0,-76 16-160,7-3 0,0 2 0,1 0 0,28-2 0,-60 10-732,-13 2-5455,2-3-1628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4.924"/>
    </inkml:context>
    <inkml:brush xml:id="br0">
      <inkml:brushProperty name="width" value="0.025" units="cm"/>
      <inkml:brushProperty name="height" value="0.025" units="cm"/>
    </inkml:brush>
  </inkml:definitions>
  <inkml:trace contextRef="#ctx0" brushRef="#br0">1 227 11435,'0'0'20275,"79"-49"-19218,-29 12-1057,47-48 0,-42 35 0,-54 50 0,-1 0 0,0-1 0,0 1 0,0 0 0,0-1 0,0 1 0,1 0 0,-1 0 0,0-1 0,0 1 0,1 0 0,-1 0 0,0-1 0,0 1 0,1 0 0,-1 0 0,0 0 0,1 0 0,-1-1 0,0 1 0,1 0 0,-1 0 0,0 0 0,1 0 0,-1 0 0,0 0 0,1 0 0,-1 0 0,0 0 0,1 0 0,-1 0 0,0 0 0,1 0 0,-1 0 0,0 0 0,1 0 0,-1 0 0,0 1 0,1-1 0,-1 0 0,0 0 0,0 0 0,1 0 0,-1 1 0,0-1 0,0 0 0,1 0 0,-1 1 0,1-1 0,-2 25 0,-12 30 0,12-55 0,-11 37 0,8-26 0,-1 1 0,1 0 0,1 0 0,0 0 0,0 1 0,2-1 0,-1 1 0,2-1 0,-1 1 0,3 19 0,-1-32-91,-1 1-1,0 0 1,1 0 0,-1 0-1,1 0 1,-1-1 0,1 1-1,-1 0 1,1-1 0,-1 1-1,1 0 1,0-1 0,-1 1-1,1 0 1,0-1 0,-1 1-1,1-1 1,0 0 0,0 1-1,0-1 1,0 1 0,1-1-1,20 3-5676,-4-3-2891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6.021"/>
    </inkml:context>
    <inkml:brush xml:id="br0">
      <inkml:brushProperty name="width" value="0.025" units="cm"/>
      <inkml:brushProperty name="height" value="0.025" units="cm"/>
    </inkml:brush>
  </inkml:definitions>
  <inkml:trace contextRef="#ctx0" brushRef="#br0">9 95 3651,'-9'-11'10128,"11"-6"-4797,-1 14-4901,-1 1-1,1 0 0,0 0 1,1-1-1,-1 1 1,0 0-1,1 0 0,-1 0 1,1 0-1,-1 1 1,4-4-1,4 0 379,0 0-1,0 1 1,1 0 0,0 0-1,12-3 1,-8 4-486,0 1 0,0 0 0,0 0 0,0 2 0,0 0 0,16 2 0,-28-2-317,0 0-1,-1 0 1,1 0 0,0 0 0,0 0-1,0 1 1,0-1 0,-1 1 0,1-1-1,0 1 1,0 0 0,-1-1 0,1 1-1,0 0 1,-1 0 0,1 0 0,-1 1-1,0-1 1,1 0 0,-1 1-1,0-1 1,0 0 0,1 1 0,-1-1-1,0 1 1,-1 0 0,1-1 0,0 1-1,0 0 1,-1 0 0,1-1 0,-1 1-1,1 0 1,-1 0 0,0 0-1,0 0 1,0-1 0,0 1 0,0 0-1,0 0 1,-1 0 0,1 0 0,0 0-1,-1-1 1,-1 4 0,0 2 106,-1 0 0,-1 0 0,1 0 0,-1 0 1,0-1-1,0 1 0,-1-1 0,0 0 0,-11 9 0,-41 28-26,41-32-86,1 0-1,0 0 0,0 2 0,1 0 1,-22 27-1,35-39 2,1 0 0,-1-1 0,0 1 0,1 0 0,-1 0 0,1 0 0,-1 0 0,1 0 0,0 0 0,-1 0 0,1 0 0,0 0 0,0 0 0,0 0 0,0 0 0,-1 0 0,1 0 0,1 0 0,-1 0 0,0 0 0,0 0 0,0 0 0,0 0 0,1 0 0,-1 0 0,1 0 0,-1 0 0,0 0 0,1 0 0,-1-1 0,1 1 0,0 0 0,-1 0 0,1 0 0,0-1 0,0 1 0,-1 0 0,1-1 0,0 1 0,0-1 0,0 1 0,0-1 0,0 1 0,0-1 0,0 1 0,-1-1 0,3 0 0,7 3 0,-1 0 0,1-1 0,0 0 0,10 0 0,-8-1 0,56 5-2450,-61-6 1763,-1 0 0,1-1 0,0 0 0,-1 0-1,1 0 1,-1-1 0,1 0 0,-1 0 0,0 0 0,0-1-1,0 0 1,0 0 0,5-5 0,4-4-10337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6.682"/>
    </inkml:context>
    <inkml:brush xml:id="br0">
      <inkml:brushProperty name="width" value="0.025" units="cm"/>
      <inkml:brushProperty name="height" value="0.025" units="cm"/>
    </inkml:brush>
  </inkml:definitions>
  <inkml:trace contextRef="#ctx0" brushRef="#br0">42 1 13389,'0'0'13767,"4"2"-11738,-3-1-1984,1-1 0,-1 2 0,0-1 0,1 0 0,-1 0 0,0 0 0,0 0 0,0 1-1,0-1 1,0 0 0,0 1 0,0-1 0,0 1 0,-1 0 0,1-1 0,-1 1 0,1-1 0,-1 1 0,1 0 0,-1-1 0,0 1 0,0 0 0,0-1 0,0 1 0,0 0 0,0 0 0,0-1-1,-1 1 1,1 0 0,-1-1 0,0 4 0,-4 10 430,-1-1 0,-15 29-1,16-34-354,0 0 0,0 0 0,1 1 0,1-1 0,-4 15 0,7-23-120,0 0 0,-1 0 0,1 0 0,0 0 0,0 0 0,1 0 0,-1 0 0,0 0 0,0-1 0,0 1 0,1 0 0,-1 0 0,0 0 0,1 0 0,-1 0 0,1 0 0,-1-1 0,1 1 0,-1 0 0,1 0 0,-1-1 0,1 1 0,0 0 0,-1-1 0,1 1 0,0-1 0,0 1 0,1 0 0,1 0 0,0 0 0,0 0 0,-1-1 0,1 1 0,0-1 0,0 0 0,0 0 0,0 0 0,5-1 0,3-1 0,-1 0 0,0 0 0,0-1 0,18-9 0,-1-3-2536,12-17-6909,-35 28 8190,0-1 0,-1 1 1,0-1-1,0 1 0,0-1 0,4-9 0,-1-18 3950,-4 45 5326,-6 17-5274,3-27-1840,-11 70 2960,-5 41-1499,13-37-8742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053"/>
    </inkml:context>
    <inkml:brush xml:id="br0">
      <inkml:brushProperty name="width" value="0.025" units="cm"/>
      <inkml:brushProperty name="height" value="0.025" units="cm"/>
    </inkml:brush>
  </inkml:definitions>
  <inkml:trace contextRef="#ctx0" brushRef="#br0">40 1 18001,'0'0'9225,"-20"59"-6695,13-32-960,1 5-962,1 2-512,4 4-96,1-2-993,0 1-768,0-7 383,0-5-511,0-9-1731,2-12-896,2-4-3652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974"/>
    </inkml:context>
    <inkml:brush xml:id="br0">
      <inkml:brushProperty name="width" value="0.025" units="cm"/>
      <inkml:brushProperty name="height" value="0.025" units="cm"/>
    </inkml:brush>
  </inkml:definitions>
  <inkml:trace contextRef="#ctx0" brushRef="#br0">1 129 13357,'0'0'2530,"0"-69"961,0 46-320,1 5-768,13 7-1314,3 7-705,6 1-288,5 3-32,7 0-32,4 0 0,-2 0-128,-4 0-1537,-8 0-1699,-12 0-1536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397"/>
    </inkml:context>
    <inkml:brush xml:id="br0">
      <inkml:brushProperty name="width" value="0.025" units="cm"/>
      <inkml:brushProperty name="height" value="0.025" units="cm"/>
    </inkml:brush>
  </inkml:definitions>
  <inkml:trace contextRef="#ctx0" brushRef="#br0">54 0 18546,'0'0'13837,"-1"11"-13485,-2 7-342,-1 0-1,0 0 1,-13 27 0,-4 20-17,20-63 7,0 1 0,1 0 0,-1-1 0,1 1 0,-1-1 0,1 1 0,0 0 0,0-1 0,0 1 0,1 0 0,-1-1 0,2 6 0,-2-7 0,1 0 0,0 0 0,-1 0 0,1 0 0,0 1 0,0-1 0,-1 0 0,1-1 0,0 1 0,0 0 0,0 0 0,0 0 0,0 0 0,0-1 0,1 1 0,-1 0 0,0-1 0,0 1 0,2-1 0,2 1 0,-1 0 0,1-1 0,-1 0 0,1 0 0,-1 0 0,1-1 0,0 0 0,-1 1 0,0-2 0,1 1 0,-1 0 0,0-1 0,1 0 0,3-2 0,27-16-2506,-27 14 770,1 0 0,-1 0 0,0-1 0,0 0 0,0-1 0,-1 1 0,6-11 0,-2 2-7430</inkml:trace>
  <inkml:trace contextRef="#ctx0" brushRef="#br0" timeOffset="1">232 66 6342,'0'0'19795,"-8"52"-16656,2-29-1314,-1 6-511,2 0-962,0 3-352,5-1 0,0-6 0,0-4-128,11-9-2050,7-11-2563,4-1-3426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865"/>
    </inkml:context>
    <inkml:brush xml:id="br0">
      <inkml:brushProperty name="width" value="0.025" units="cm"/>
      <inkml:brushProperty name="height" value="0.025" units="cm"/>
    </inkml:brush>
  </inkml:definitions>
  <inkml:trace contextRef="#ctx0" brushRef="#br0">180 5 22421,'0'0'4746,"-8"-1"-3315,0 0-1304,1 1 0,-1 0 1,1 0-1,-1 1 0,1 0 0,-1 0 1,1 1-1,0 0 0,0 0 1,0 0-1,0 1 0,0 0 0,0 1 1,1-1-1,-1 1 0,1 1 0,0-1 1,-9 10-1,12-11-10,0-1-1,1 1 1,-1 0 0,1 0 0,0 1-1,0-1 1,0 0 0,0 1 0,0-1-1,1 1 1,0 0 0,-1-1 0,1 1-1,0 5 1,1-8-117,0 0 0,1-1 0,-1 1 0,0-1 0,1 1 0,-1-1 0,0 0 0,1 1 0,-1-1 0,1 1 0,-1-1 0,1 0 0,-1 1 0,1-1 0,-1 0 0,1 1 0,-1-1 0,1 0 0,0 0 0,-1 0 0,1 1 0,-1-1 0,1 0 0,0 0 0,-1 0 0,1 0 0,-1 0 0,1 0 0,1-1 0,23 1 0,-21-1 0,7 0-161,-1-2 0,1 1 0,-1-2 0,0 1 0,0-1 0,0-1 0,0 0 0,-1 0 0,0-1 0,0 0 0,-1 0 0,1-1 0,-1-1 0,-1 1 0,1-1 0,-1 0 0,-1-1 0,7-10 0,-17 29 177,-5 6 387,2 0 0,0 1 0,-9 34 0,15-45-323,0-1-1,1 1 1,-1 0-1,1-1 1,0 1-1,0 0 1,1-1-1,0 1 1,0 0-1,0-1 1,0 1-1,1-1 1,0 1-1,0-1 1,1 0-1,0 0 1,5 9-1,-4-9-79,0 0 0,-1 0 0,0 0 0,0 1 0,0-1 0,-1 1 0,1-1 0,-1 1 0,-1 0 0,1 0 0,-1 0 0,0 7 0,-1-11 0,0 1 0,0-1 0,-1 0 0,1 1 0,-1-1 0,0 0 0,1 0 0,-1 0 0,0 0 0,-1 0 0,1 0 0,0 0 0,0 0 0,-1 0 0,1 0 0,-1 0 0,0-1 0,1 1 0,-1-1 0,0 1 0,0-1 0,0 0 0,0 0 0,0 0 0,0 0 0,0 0 0,-1 0 0,1 0 0,0-1 0,0 1 0,-1-1 0,1 0 0,-4 0 0,-6 2-76,1 0-1,-1-1 1,0-1 0,0 0 0,-14-2-1,24 2-40,0-1 0,0 1 0,0 0 0,0 0 0,0-1 0,0 1 0,0-1 0,0 0 0,0 1 0,1-1-1,-1 0 1,0 0 0,1 0 0,-1 0 0,0-1 0,1 1 0,0 0 0,-1-1 0,1 1 0,0-1 0,-1 1 0,1-1 0,0 0 0,0 1 0,0-1-1,1 0 1,-1 0 0,0 0 0,1 1 0,-1-1 0,1 0 0,-1 0 0,1 0 0,0 0 0,0 0 0,0 0 0,0 0 0,1-3 0,4-13-11292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2.753"/>
    </inkml:context>
    <inkml:brush xml:id="br0">
      <inkml:brushProperty name="width" value="0.025" units="cm"/>
      <inkml:brushProperty name="height" value="0.025" units="cm"/>
    </inkml:brush>
  </inkml:definitions>
  <inkml:trace contextRef="#ctx0" brushRef="#br0">0 13 6822,'0'0'11136,"13"-3"-10031,2 0-876,0 0 0,0 1 0,0 1 0,0 1 0,1 0 0,-1 1 0,30 5-1,14 8-276,-1 3-1,-1 2 0,-1 2 0,0 3 0,87 52 0,-133-70 37,0-1 0,0 0 0,1-1 0,-1 0 0,1 0 0,0-1 0,0-1 0,0 1 0,17 0 0,0-3-44,1-1-1,37-6 1,-2 0-867,-62 6 847,0 1 1,0-1-1,0 1 0,0 0 1,0 0-1,1 0 0,-1 0 1,0 0-1,0 1 0,0-1 1,0 1-1,0-1 0,2 2 1,-3 0 133,0-1 0,0 1 0,0-1 1,0 1-1,-1 0 0,1-1 0,-1 1 1,1 0-1,-1-1 0,1 1 0,-1 0 1,0 0-1,0 2 0,0 0 186,1-2-163,-1 0 0,1 0 0,0 0 0,-1 0-1,1 0 1,0-1 0,0 1 0,0 0 0,1-1 0,-1 1 0,0 0-1,1-1 1,-1 0 0,0 1 0,1-1 0,0 0 0,-1 0 0,1 1 0,0-1-1,0-1 1,0 1 0,-1 0 0,1 0 0,0-1 0,0 1 0,0-1 0,0 0-1,0 1 1,0-1 0,0 0 0,0 0 0,0 0 0,0 0 0,4-1 0,9-1 171,1 1 0,0-2 0,18-5 0,-27 6-253,25-6 7,2 2-1,-1 0 0,0 3 1,64 1-1,-92 2 63,1 1 1,-1 0-1,1 1 1,-1 0-1,0 0 0,0 0 1,1 0-1,8 6 1,-9-5 107,0 0 1,0 0-1,0-1 1,0 1-1,1-2 1,-1 1-1,1 0 1,-1-1-1,7 1 1,8-2 226,0-1-1,-1-1 1,1 0-1,37-10 1,78-33-1246,-31 10-3898,-55 22-1527,-7 2-6421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3.832"/>
    </inkml:context>
    <inkml:brush xml:id="br0">
      <inkml:brushProperty name="width" value="0.025" units="cm"/>
      <inkml:brushProperty name="height" value="0.025" units="cm"/>
    </inkml:brush>
  </inkml:definitions>
  <inkml:trace contextRef="#ctx0" brushRef="#br0">52 0 17008,'0'0'2509,"-6"13"-1783,-2 3-630,1 1-1,0 0 0,2 0 1,0 0-1,0 0 1,2 1-1,-2 21 1,5-37-98,0-1 0,0 0 1,0 0-1,0 0 1,0 0-1,0 0 1,0 0-1,0 0 1,0 1-1,1-1 1,-1 0-1,0 0 0,1 0 1,-1 0-1,1 0 1,0 0-1,-1 0 1,1 0-1,-1-1 1,1 1-1,0 0 1,0 0-1,0 0 1,-1-1-1,1 1 0,0 0 1,2 0-1,-1-1 6,0 1-1,0-1 1,0 0-1,0 0 1,0 0-1,0 0 0,0 0 1,0 0-1,0-1 1,0 1-1,0-1 1,0 1-1,3-3 0,5-1 34,0-1-1,-1-1 1,0 1-1,15-13 0,44-55-86,-50 52-79,0 1 0,26-21 0,-46 77 1810,-8 5-1006,6-28-573,0 1 0,2 0 0,-1 0 0,1 0-1,1 0 1,1 24 0,0-37-80,0 0-1,0 0 1,1 0-1,-1 0 1,0 0-1,0 0 0,1 0 1,-1 0-1,1 0 1,-1 0-1,1 0 1,-1 0-1,1 0 1,0 0-1,-1-1 1,1 1-1,0 0 0,0 0 1,-1-1-1,1 1 1,0 0-1,0-1 1,0 1-1,0-1 1,0 1-1,0-1 1,0 0-1,1 1 1,1-1 65,0 0 0,0 1 1,0-1-1,0-1 1,0 1-1,0 0 0,-1-1 1,1 1-1,0-1 1,3-1-1,5-2 109,-1-1-1,0 0 1,-1 0 0,15-10 0,2-7-74,42-48-1,9-8-44,-77 78-93,0 0 0,1-1 1,-1 1-1,0-1 0,0 1 0,1 0 0,-1-1 1,0 1-1,0 0 0,1-1 0,-1 1 0,0 0 1,1 0-1,-1-1 0,0 1 0,1 0 0,-1 0 1,1 0-1,-1-1 0,0 1 0,1 0 0,-1 0 1,1 0-1,-1 0 0,0 0 0,1 0 0,-1 0 1,1 0-1,-1 0 0,1 0 0,-1 0 1,0 0-1,1 0 0,-1 0 0,1 0 0,-1 0 1,1 1-1,-1-1 0,0 0 0,1 0 0,-1 0 1,0 1-1,1-1 0,-1 0 0,0 0 0,1 1 1,-1-1-1,0 0 0,0 1 0,1-1 0,-1 0 1,0 1-1,1 0 0,0 24-6103,-1-19 2222,0 1-7330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192"/>
    </inkml:context>
    <inkml:brush xml:id="br0">
      <inkml:brushProperty name="width" value="0.025" units="cm"/>
      <inkml:brushProperty name="height" value="0.025" units="cm"/>
    </inkml:brush>
  </inkml:definitions>
  <inkml:trace contextRef="#ctx0" brushRef="#br0">171 0 4740,'0'0'10960,"-10"5"-7805,-5 0-2384,-4 3-295,1 0 0,0 0 0,-22 15 0,37-21-401,-1 0 0,1 0 0,0 1 1,-1-1-1,1 1 0,0-1 0,1 1 0,-1 0 0,0 1 0,1-1 1,0 0-1,0 1 0,0-1 0,0 1 0,0 0 0,1-1 1,-1 1-1,1 0 0,0 0 0,0 0 0,1 0 0,-1 0 1,1 0-1,0 5 0,1-8-61,-1 1 0,1-1 0,0 0-1,0 0 1,0 0 0,0 0 0,0 0 0,0 0 0,0 0 0,0 0 0,0 0 0,0 0 0,1 0 0,-1-1-1,0 1 1,1 0 0,-1-1 0,0 1 0,1-1 0,-1 0 0,1 1 0,-1-1 0,1 0 0,-1 0-1,0 0 1,1 0 0,-1 0 0,1 0 0,-1 0 0,3-1 0,2 0 11,0 1 1,0-1-1,0 0 0,0 0 1,0-1-1,7-3 0,-7 1 53,0 1 0,-1-2-1,0 1 1,0-1 0,0 0-1,0 0 1,-1 0 0,0 0-1,0-1 1,0 0 0,0 0-1,-1 0 1,0 0 0,-1 0-1,1-1 1,-1 1 0,-1-1 0,1 0-1,0-10 1,-22 37 333,16-14-440,0 1-1,0 0 1,1 0-1,0 0 1,1 0 0,0 0-1,0 0 1,0 1 0,1-1-1,0 1 1,0 7 0,2-14-64,-1 0 1,0 0 0,1 0 0,-1 0 0,1 0 0,-1 0 0,1 0 0,-1 0-1,1 0 1,0 0 0,0 0 0,-1-1 0,1 1 0,0 0 0,0 0 0,0-1-1,0 1 1,0-1 0,0 1 0,0-1 0,0 1 0,0-1 0,0 1 0,0-1-1,0 0 1,0 0 0,0 0 0,0 1 0,0-1 0,0 0 0,0 0 0,1 0-1,-1-1 1,0 1 0,0 0 0,0 0 0,2-1 0,3 0-818,0 0 0,0 0 0,0-1 0,0 0 0,0 0 0,5-3 0,21-16-7354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534"/>
    </inkml:context>
    <inkml:brush xml:id="br0">
      <inkml:brushProperty name="width" value="0.025" units="cm"/>
      <inkml:brushProperty name="height" value="0.025" units="cm"/>
    </inkml:brush>
  </inkml:definitions>
  <inkml:trace contextRef="#ctx0" brushRef="#br0">94 120 16400,'0'0'1430,"-12"11"81,4-3-1220,-37 38 1133,42-43-1226,0 1-1,0 0 0,0 0 1,1 0-1,0 0 1,-1 0-1,2 0 0,-1 1 1,0-1-1,1 1 1,0-1-1,0 1 0,0 5 1,1-10-192,0 0 0,0 1 0,0-1 0,0 0 0,0 1 0,0-1 0,0 1 0,0-1 0,0 0 0,0 1 0,0-1 0,0 0 0,1 1 0,-1-1 0,0 0 0,0 0 0,0 1 0,1-1 0,-1 0 0,0 1 1,0-1-1,1 0 0,-1 0 0,0 0 0,1 1 0,-1-1 0,0 0 0,1 0 0,-1 0 0,0 0 0,1 1 0,-1-1 0,0 0 0,1 0 0,-1 0 0,0 0 0,1 0 0,19-4 136,14-14 53,-17 2-318,-1 0 1,0-1 0,-1 0 0,-1-1-1,0-1 1,-2 0 0,0-1-1,-1 0 1,-1-1 0,7-23-1,-15 36 966,-5 7-354,-12 18-233,-18 29-279,29-41 67,1 0 1,0 0 0,0 0-1,1 1 1,-1-1 0,1 1-1,1 0 1,-1-1 0,1 1-1,0 0 1,0 0 0,0 10-1,2-13-176,-1 0 0,1 0 0,0 1 0,0-1 0,1 0 0,-1 0 0,1 0 0,-1 0 0,1 0-1,0 0 1,0-1 0,0 1 0,0-1 0,1 1 0,-1-1 0,1 0 0,0 0 0,-1 0 0,1 0 0,0 0 0,0-1 0,0 1 0,5 1-1,38 12-9513,-26-12 3042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884"/>
    </inkml:context>
    <inkml:brush xml:id="br0">
      <inkml:brushProperty name="width" value="0.025" units="cm"/>
      <inkml:brushProperty name="height" value="0.025" units="cm"/>
    </inkml:brush>
  </inkml:definitions>
  <inkml:trace contextRef="#ctx0" brushRef="#br0">84 0 12780,'0'0'6983,"-7"10"-5809,3-5-951,0-1-20,0 0-1,0 1 1,0-1-1,1 1 1,0 0-1,0 0 1,0 0-1,1 1 1,-1-1-1,1 0 1,-2 10-1,8-14-540,0 1 0,1 0 0,-1-1 0,0 0 0,0 0 0,1-1 0,-1 1 0,6-1 0,-7 1-26,10-1-578,-8 0 816,0 0 0,-1 0 0,1 0-1,-1 1 1,1 0 0,-1-1-1,1 2 1,-1-1 0,5 2 0,-9-2 236,0-1 0,0 1 1,1 0-1,-1-1 0,0 1 1,0 0-1,0-1 0,0 1 1,0 0-1,0 0 0,0-1 1,0 1-1,0 0 0,-1-1 1,1 1-1,0 0 1,0-1-1,-1 1 0,1-1 1,0 1-1,-1 0 0,1-1 1,0 1-1,-1-1 0,1 1 1,-1-1-1,1 1 0,-1-1 1,1 1-1,-1-1 0,1 0 1,-1 1-1,0 0 0,-24 16 750,20-14-528,-16 13 466,16-12-650,1 0-1,-1 0 0,0 0 1,0-1-1,0 1 0,0-1 1,-1-1-1,1 1 1,-1-1-1,0 0 0,0 0 1,1 0-1,-10 1 0,15-5-420,-1 0 0,1 0 0,0 1 0,-1-1 0,1 0 0,0 0 0,0 0 0,0 1 0,0-1 0,1 0 0,-1 0 0,0 0 0,2-2 0,12-28-4441,8-7-2861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5.285"/>
    </inkml:context>
    <inkml:brush xml:id="br0">
      <inkml:brushProperty name="width" value="0.025" units="cm"/>
      <inkml:brushProperty name="height" value="0.025" units="cm"/>
    </inkml:brush>
  </inkml:definitions>
  <inkml:trace contextRef="#ctx0" brushRef="#br0">34 1 16143,'0'0'7805,"-2"11"-6609,-5 33-186,-2 7-770,2 1 0,-1 65-1,8-116-288,0 1 0,0-1-1,0 1 1,0-1-1,0 0 1,1 1-1,-1-1 1,0 1 0,1-1-1,-1 0 1,1 1-1,-1-1 1,1 0-1,-1 0 1,1 1 0,0-1-1,0 0 1,0 0-1,0 0 1,0 0-1,0 0 1,1 1-1,-1-1-19,1-1-1,-1 0 1,0 1-1,1-1 0,-1 0 1,1 0-1,-1 0 0,0 0 1,1 0-1,-1 0 0,0-1 1,1 1-1,-1 0 0,0-1 1,1 1-1,-1 0 0,0-1 1,2-1-1,3-1-53,1-1 0,-1 0 0,-1 0 1,1-1-1,0 0 0,-1 0 0,5-6 0,-9 9 264,1-1-1,-1 1 1,1 0 0,0 0-1,0 0 1,0 0 0,0 0-1,0 0 1,1 0 0,-1 1-1,0-1 1,1 1 0,-1 0-1,1 0 1,0 0 0,-1 0-1,1 0 1,0 0 0,-1 1-1,1-1 1,0 1 0,0 0-1,0 0 1,0 0 0,-1 0-1,1 0 1,3 1 0,-1-1-375,6-1 247,0 0 0,0-1 1,-1 0-1,1-1 0,-1 0 0,0-1 0,19-9 1,37-11-2069,-65 23 2070,-1 1-1,0 0 1,1 0-1,-1 0 0,0 0 1,1-1-1,-1 1 1,0 0-1,1 0 1,-1 0-1,1 0 0,-1 0 1,0 0-1,1 0 1,-1 0-1,1 0 0,-1 0 1,0 0-1,1 0 1,-1 0-1,1 1 0,-1-1 1,0 0-1,1 0 1,-1 0-1,0 0 0,1 1 1,-1-1-1,0 0 1,1 0-1,-1 1 0,0-1 1,0 0-1,1 0 1,-1 1-1,0-1 0,0 0 1,1 1-1,-1-1 1,0 1-1,0-1 0,0 0 1,0 1-1,0-1 1,1 0-1,-1 1 0,0-1 1,0 1-1,0-1 1,0 0-1,0 1 0,0-1 1,0 1-1,0-1 1,-1 1-1,-9 28 2480,4-12-584,6-17-1755,15-11-4084,14-9-7784,-7 8-1179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5.751"/>
    </inkml:context>
    <inkml:brush xml:id="br0">
      <inkml:brushProperty name="width" value="0.025" units="cm"/>
      <inkml:brushProperty name="height" value="0.025" units="cm"/>
    </inkml:brush>
  </inkml:definitions>
  <inkml:trace contextRef="#ctx0" brushRef="#br0">101 0 15727,'0'0'10463,"-9"1"-9966,7-1-490,-42 9 450,42-8-461,0-1 0,1 0 1,-1 1-1,0 0 0,1-1 0,-1 1 1,1 0-1,-1 0 0,1-1 0,-1 1 1,1 1-1,-1-1 0,1 0 0,0 0 1,0 0-1,-1 1 0,1-1 0,0 1 1,0-1-1,0 1 0,1-1 0,-1 1 1,0-1-1,0 1 0,1 0 0,-1 1 1,1-2-116,1 0 1,-1 0-1,1 0 0,0 0 1,-1-1-1,1 1 1,-1 0-1,1 0 1,0-1-1,0 1 1,-1-1-1,1 1 1,0 0-1,0-1 0,0 0 1,0 1-1,0-1 1,0 0-1,0 1 1,0-1-1,0 0 1,0 0-1,0 0 1,-1 1-1,1-1 0,0 0 1,0-1-1,2 1 1,36 1-1261,-32-2 1231,-5 1 168,-1 0 1,1 0 0,0 0-1,-1 0 1,1 0-1,-1 0 1,1 0 0,-1 1-1,1-1 1,-1 0-1,1 1 1,-1-1-1,1 1 1,-1 0 0,0 0-1,1-1 1,-1 1-1,0 0 1,0 0 0,0 0-1,1 0 1,-1 0-1,0 0 1,0 1-1,1 1 1,-2-1 55,0 0-1,0-1 1,1 1-1,-2-1 1,1 1-1,0 0 1,0-1-1,-1 1 1,1 0-1,0-1 1,-1 1-1,0-1 1,1 1 0,-1-1-1,0 1 1,0-1-1,0 0 1,0 1-1,0-1 1,0 0-1,0 0 1,0 1-1,-1-1 1,-1 1 0,-3 4 329,-1 0 1,1-1 0,-1 0-1,0-1 1,0 1 0,0-1 0,0-1-1,-1 1 1,0-1 0,-15 4-1,23-8-523,-1 1 0,1 0 0,-1 0 0,1-1 0,-1 1 0,0 0 0,1-1 0,-1 1 0,1-1 0,0 1-1,-1 0 1,1-1 0,-1 1 0,1-1 0,0 1 0,-1-1 0,1 0 0,0 1 0,-1-1 0,1 1 0,0-1-1,0 0 1,0 1 0,0-1 0,0 1 0,0-1 0,-1 0 0,1 1 0,1-1 0,-1 0 0,0 1 0,0-1-1,0 1 1,0-1 0,0 0 0,0 1 0,1-1 0,-1 1 0,0-1 0,1 0 0,-1 0 0,1-1-410,6-23-5852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6.372"/>
    </inkml:context>
    <inkml:brush xml:id="br0">
      <inkml:brushProperty name="width" value="0.025" units="cm"/>
      <inkml:brushProperty name="height" value="0.025" units="cm"/>
    </inkml:brush>
  </inkml:definitions>
  <inkml:trace contextRef="#ctx0" brushRef="#br0">35 0 17424,'0'0'7170,"-4"12"-5643,-5 22-1025,2 0-1,1 0 1,2 1 0,-1 56 0,5 137-406,4-214-80,3-17 207,5-23 109,-9 6-459,-1 0 0,-1-1 0,-1 1 0,0 0 0,-2-1 0,0 1 1,-1 0-1,-9-29 0,13 49-759,0 2 559,0 0 1,1 0 0,0 0-1,-1-1 1,1 1-1,0-1 1,0 0 0,0 1-1,0-1 1,0 0 0,0 0-1,0 0 1,0 0 0,3 0-1,2 1-834,0-1 1,-1-1-1,1 1 0,-1-1 0,1 0 0,0-1 0,-1 0 1,1 0-1,7-2 0,-11 2 1039,0 0 0,-1 0 0,1 0 1,0-1-1,-1 1 0,1-1 0,-1 0 0,1 1 0,3-5 1,-4 4 674,-1 0 1,0 1-1,0-1 0,1 0 1,-1 0-1,-1 0 1,1 0-1,0 0 0,0 0 1,-1 0-1,1 0 1,-1 0-1,0 0 1,1 0-1,-1-3 0,-5 7 4811,-15 15-3948,18-14-1188,-1 1 0,0 0-1,1 0 1,-1 0 0,1 0 0,0 1 0,1-1-1,-1 0 1,1 1 0,0-1 0,0 1-1,0 0 1,1-1 0,-1 8 0,3-12-225,-1 0 1,1 0-1,0 0 1,-1 0-1,1 0 0,0 0 1,-1 0-1,1 0 1,-1-1-1,1 1 1,0-1-1,-1 1 1,1-1-1,-1 1 1,1-1-1,0-1 0,7-4-1041,-1-1-1,0 0 0,-1 0 1,0-1-1,0 1 0,0-2 0,10-17 1,13-16-6620,-14 42 6972,3 1-2557,-7-9-2923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332"/>
    </inkml:context>
    <inkml:brush xml:id="br0">
      <inkml:brushProperty name="width" value="0.025" units="cm"/>
      <inkml:brushProperty name="height" value="0.025" units="cm"/>
    </inkml:brush>
  </inkml:definitions>
  <inkml:trace contextRef="#ctx0" brushRef="#br0">0 98 16752,'0'0'7687,"75"-2"-5925,-32-15-289,7-1-1056,1 0-321,-1 0-609,-8 7-2305,-13 3-1122,-13 2-1858</inkml:trace>
  <inkml:trace contextRef="#ctx0" brushRef="#br0" timeOffset="1">52 256 16207,'0'0'7271,"81"35"-6886,-29-53-225,5-7-64,4-4-1409,-5-3-1955,-5 1-2529,-7-3-6054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7.216"/>
    </inkml:context>
    <inkml:brush xml:id="br0">
      <inkml:brushProperty name="width" value="0.025" units="cm"/>
      <inkml:brushProperty name="height" value="0.025" units="cm"/>
    </inkml:brush>
  </inkml:definitions>
  <inkml:trace contextRef="#ctx0" brushRef="#br0">25 48 7399,'0'0'14947,"-1"9"-13612,-17 130 780,14-88-3963,3-2-3368,1-48 5176,0-1-1,0 1 0,0-1 0,1 1 0,-1-1 1,0 0-1,0 1 0,0-1 0,1 0 0,-1 1 1,0-1-1,0 1 0,1-1 0,-1 0 0,0 0 1,1 1-1,-1-1 0,0 0 0,1 0 0,-1 1 0,0-1 1,1 0-1,-1 0 0,1 0 0,-1 1 0,0-1 1,1 0-1,-1 0 0,1 0 0,-1 0 0,1 0 1,-1 0-1,0 0 0,1 0 0,-1 0 0,1 0 1,-1 0-1,1 0 0,-1-1 0,0 1 0,1 0 1,-1 0-1,1 0 0,-1 0 0,0-1 0,1 1 1,-1 0-1,0 0 0,1-1 0,-1 1 0,21-14 201,-16 7-339,0 0 0,0 0 1,-1 0-1,-1-1 1,4-9-1,5-9-1194,29 19 4981,-35 4-3627,1-1-1,-1 0 1,-1 0-1,1-1 1,-1 0-1,1 0 1,-1 0-1,-1-1 0,1 0 1,-1 1-1,0-2 1,0 1-1,-1 0 1,4-9-1,-2 2 457,-1 1-1,0 0 0,-1-1 1,-1 0-1,1 1 0,-2-1 1,0-15-1,-10 39 765,1 5-1050,2 1 1,0 0-1,1 0 0,0 1 1,2-1-1,-2 24 0,-1 109 1224,6-150-1378,-1 0 0,1 0 0,0 1 0,0-1-1,0 0 1,0 0 0,0 0 0,0 1-1,0-1 1,0 0 0,0 0 0,-1 1-1,1-1 1,0 0 0,0 0 0,0 0 0,0 1-1,0-1 1,0 0 0,0 0 0,1 1-1,-1-1 1,0 0 0,0 0 0,0 0-1,0 1 1,0-1 0,0 0 0,0 0-1,0 0 1,0 1 0,1-1 0,-1 0 0,0 0-1,0 0 1,0 0 0,0 1 0,1-1-1,-1 0 1,0 0 0,0 0 0,0 0-1,1 0 1,-1 0 0,0 0 0,0 0 0,0 0-1,1 1 1,-1-1 0,8-13-358,5-23-611,-7-31 662,-6 67 390,0 1-166,0 1 0,1-1 0,-1 0-1,0 1 1,1-1 0,-1 0 0,1 1 0,0-1 0,-1 0-1,1 1 1,0-1 0,0 0 0,1 2 0,3-1-404,0-1 1,0 1 0,0 0 0,0-1 0,1 0-1,-1 0 1,0-1 0,0 0 0,1 0 0,-1 0-1,0 0 1,1-1 0,-1 0 0,0 0-1,0 0 1,0-1 0,0 1 0,9-5 0,29-6 4104,-40 16 619,-6 14-2346,-6 9-569,1-6 571,15-24-1054,17-34-642,-22 29 99,0 0 0,0 0 0,-1 0 0,0 0 0,0-14-1,3-16 1592,-4 37-1853,1 0-1,-1 0 1,1 0-1,0 0 1,-1 0-1,1 1 1,0-1-1,0 0 0,0 0 1,0 1-1,-1-1 1,1 0-1,0 1 1,0-1-1,0 1 1,0-1-1,0 1 1,1 0-1,-1-1 1,0 1-1,0 0 1,0 0-1,0 0 0,0 0 1,0 0-1,2 0 1,39 1-445,-29-1 144,62-6-3734,-30-3-2631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8.856"/>
    </inkml:context>
    <inkml:brush xml:id="br0">
      <inkml:brushProperty name="width" value="0.025" units="cm"/>
      <inkml:brushProperty name="height" value="0.025" units="cm"/>
    </inkml:brush>
  </inkml:definitions>
  <inkml:trace contextRef="#ctx0" brushRef="#br0">15 109 5958,'0'0'7265,"-2"-10"-4227,1 6-2861,0 2-15,1-1 0,-1 1 0,0 0 0,1-1 0,-1 1 0,1 0 0,0-1 0,0 1 0,0 0 0,0-1 0,0 1 0,0 0 1,1-1-1,-1 1 0,1 0 0,-1-1 0,1 1 0,0 0 0,0 0 0,0 0 0,0 0 0,1 0 0,-1 0 0,0 0 0,1 0 0,-1 0 0,1 1 0,0-1 0,0 0 0,0 1 0,0 0 1,0-1-1,0 1 0,0 0 0,3-1 0,14-4 240,1 1 0,0 1 0,0 1 0,1 1 1,-1 1-1,0 0 0,1 2 0,20 3 0,-38-4-394,0 0 0,0 0 0,0 1 0,1-1 0,-1 1 1,0 0-1,0 0 0,0 0 0,-1 0 0,1 1 0,0-1 0,0 1 0,-1 0 0,1-1 0,0 1 0,-1 0 0,0 1 0,0-1 0,0 0 0,0 1 0,0-1 1,3 6-1,-4-6-13,0 1 1,-1 0 0,1 0 0,-1 0 0,0 0-1,0 0 1,0 0 0,0 0 0,0 0-1,-1 0 1,1 0 0,-1 0 0,0 0 0,1-1-1,-1 1 1,-1 0 0,1 0 0,0-1 0,-1 1-1,1-1 1,-1 1 0,0-1 0,0 0-1,-3 3 1,-18 18 47,-1-1-1,-1-2 1,-1 0-1,-41 23 0,-31 24 35,96-65-82,-1-1 1,1 1 0,0 0 0,0 0 0,0 1 0,0-1 0,0 0 0,0 1 0,1-1 0,-1 1 0,1-1 0,-2 5 0,3-6 2,0 0 1,0 0-1,0 0 1,0 0-1,0 0 1,0 0 0,0 0-1,0 0 1,1 0-1,-1 0 1,0 0-1,1 0 1,-1 0-1,1 0 1,-1 0-1,1-1 1,-1 1-1,1 0 1,0 0 0,-1 0-1,1-1 1,0 1-1,0 0 1,-1-1-1,1 1 1,0-1-1,0 1 1,0-1-1,0 1 1,0-1 0,0 1-1,0-1 1,0 0-1,0 0 1,0 1-1,2-1 1,34 8-416,0-2 1,1-2 0,0-1 0,71-3-1,-48-1-2487,18 1-3721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0.648"/>
    </inkml:context>
    <inkml:brush xml:id="br0">
      <inkml:brushProperty name="width" value="0.025" units="cm"/>
      <inkml:brushProperty name="height" value="0.025" units="cm"/>
    </inkml:brush>
  </inkml:definitions>
  <inkml:trace contextRef="#ctx0" brushRef="#br0">170 58 9801,'0'0'8382,"0"-8"-6514,1 3-1758,-1 4-42,1 0 1,-1-1 0,0 1-1,0-1 1,1 1 0,-1 0-1,0-1 1,0 1 0,0-1-1,0 1 1,-1-1 0,1 1-1,0 0 1,-1-1 0,1 1-1,0 0 1,-1-1 0,0 1-1,1 0 1,-1-1-1,0 1 1,0 0 0,0 0-1,1 0 1,-1 0 0,0 0-1,-1 0 1,1 0 0,0 0-1,0 0 1,0 0 0,0 1-1,-1-1 1,1 0 0,0 1-1,-1-1 1,1 1 0,0 0-1,-1-1 1,1 1 0,-1 0-1,1 0 1,-1 0-1,1 0 1,0 0 0,-3 0-1,-2 0-24,1 1 0,-1 0 0,1 0 0,0 0-1,0 0 1,-1 1 0,1 0 0,0 0 0,0 0 0,0 1-1,1 0 1,-1 0 0,1 0 0,-1 0 0,1 1-1,0 0 1,0-1 0,1 2 0,-1-1 0,1 0-1,-4 6 1,3-3 89,0 0 1,1 0-1,-1 0 0,1 1 1,1-1-1,0 0 0,0 1 0,0 0 1,1 0-1,0-1 0,0 1 0,1 0 1,0 0-1,2 12 0,-1-19-85,0 1 0,0 0 0,0 0 0,1 0 0,-1-1-1,1 1 1,-1 0 0,1-1 0,-1 0 0,1 1 0,0-1 0,0 0 0,0 0-1,0 0 1,-1 0 0,1 0 0,1 0 0,-1 0 0,0-1 0,0 1-1,0-1 1,0 0 0,0 1 0,0-1 0,1 0 0,-1 0 0,3-1 0,2 1-2,0 0 0,0 0 0,0 0 0,0-1 0,0-1 0,-1 1 0,13-5 0,-14 4-29,-1-1 1,1 0 0,0-1 0,-1 1 0,0-1 0,0 0 0,0 0-1,0 0 1,-1 0 0,0-1 0,1 1 0,-1-1 0,-1 0 0,1 0-1,-1 0 1,0 0 0,0-1 0,-1 1 0,1 0 0,-1-1 0,0 1-1,-1-1 1,1 0 0,-1 1 0,0-1 0,-1 1 0,1-1 0,-2-6-1,-2 3-85,0 12-70,-1 16 45,4-14 34,2 12-2127,7-13-5754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1.148"/>
    </inkml:context>
    <inkml:brush xml:id="br0">
      <inkml:brushProperty name="width" value="0.025" units="cm"/>
      <inkml:brushProperty name="height" value="0.025" units="cm"/>
    </inkml:brush>
  </inkml:definitions>
  <inkml:trace contextRef="#ctx0" brushRef="#br0">28 0 10122,'0'0'14984,"-1"12"-13911,-8 41-100,2-19-634,2 0 1,1 0-1,2 1 0,2 39 1,1-72-405,-1 0 1,0-1 0,1 1-1,-1 0 1,1 0 0,-1 0-1,1 0 1,0-1 0,0 1-1,-1 0 1,2-1 0,-1 1-1,0-1 1,0 1 0,0-1-1,1 1 1,-1-1 0,0 0-1,3 2 1,-4-3-209,1 0 0,0 0-1,0 0 1,0 0 0,0 0 0,0 0 0,-1 0 0,1 0 0,0-1-1,0 1 1,0 0 0,0 0 0,-1-1 0,1 1 0,0-1 0,0 1-1,-1 0 1,1-1 0,0 1 0,-1-1 0,1 0 0,0 1 0,-1-1-1,1 0 1,-1 1 0,1-1 0,-1 0 0,1 1 0,-1-1 0,0 0-1,1 0 1,-1 0 0,0 1 0,1-1 0,-1 0 0,0 0 0,0 0-1,0 0 1,0 0 0,0 1 0,0-3 0,4-14-8642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2.765"/>
    </inkml:context>
    <inkml:brush xml:id="br0">
      <inkml:brushProperty name="width" value="0.025" units="cm"/>
      <inkml:brushProperty name="height" value="0.025" units="cm"/>
    </inkml:brush>
  </inkml:definitions>
  <inkml:trace contextRef="#ctx0" brushRef="#br0">199 142 9737,'0'0'3417,"6"-8"-412,-3 4-3022,4-5 1318,0 1-1,-1-1 0,9-18 0,-14 25-1112,0 1 0,-1 0-1,1 0 1,0-1-1,-1 1 1,1-1 0,-1 1-1,1-1 1,-1 1-1,0-1 1,1 1 0,-1-1-1,0 1 1,0-1-1,0 1 1,0-1 0,0 1-1,-1-1 1,1 1 0,0-1-1,-1 1 1,1-1-1,-1 1 1,1 0 0,-1-1-1,0 1 1,0 0-1,0-1 1,1 1 0,-1 0-1,0 0 1,0 0 0,-1 0-1,1 0 1,0 0-1,0 0 1,0 0 0,-1 0-1,1 1 1,-2-2-1,-4-1-134,-1 1 0,1 0 0,-1 0 0,1 0 0,-1 1 0,0 0 0,0 1-1,0 0 1,1 0 0,-1 1 0,0-1 0,0 2 0,1-1 0,-1 1-1,1 0 1,-1 1 0,1 0 0,-11 5 0,13-4-17,-1-1 0,1 1 0,0 0 1,0 1-1,1-1 0,-1 1 0,1 0 0,0 0 0,0 0 1,1 1-1,-1-1 0,1 1 0,1 0 0,-1 0 1,1 0-1,0 0 0,0 0 0,0 0 0,1 1 0,0-1 1,1 0-1,-1 11 0,1-11-15,1 0 0,-1-1 1,1 1-1,0 0 0,1-1 0,-1 1 1,1-1-1,0 1 0,0-1 0,1 0 1,0 0-1,0 0 0,0 0 0,0 0 1,1-1-1,0 1 0,0-1 0,0 0 1,0 0-1,0-1 0,1 1 0,0-1 1,0 0-1,0 0 0,0 0 0,0-1 1,1 0-1,-1 0 0,8 1 0,-6-1-5,1 0-1,-1-1 1,1 0-1,-1 0 1,0-1-1,1 0 1,-1-1-1,1 1 0,-1-1 1,1-1-1,-1 1 1,0-1-1,0-1 1,0 1-1,0-1 1,0 0-1,-1-1 1,1 0-1,-1 0 0,0 0 1,0 0-1,8-9 1,-6 3 5,-1 1 1,0-1-1,0 0 0,-1-1 1,-1 1-1,8-20 0,-11 23 2,1 0-1,-1 0 0,-1 0 0,1 0 0,-1 0 0,0 0 1,-1 0-1,0-1 0,0 1 0,0 0 0,-1 0 0,-2-11 1,1 15-11,0-1 1,-1 0 0,1 1-1,0 0 1,-1 0 0,0 0 0,0 0-1,0 0 1,0 0 0,0 1-1,-1-1 1,1 1 0,-1 0-1,1 0 1,-1 0 0,0 1 0,0-1-1,0 1 1,0 0 0,0 0-1,0 0 1,-7 0 0,-12-1 44,1 0 1,-38 2-1,56 0-56,0 0 1,0 0-1,0 1 0,0-1 0,0 1 1,0 0-1,0 0 0,0 1 0,0-1 1,1 1-1,-1 0 0,1 0 1,-1 0-1,1 0 0,-1 1 0,1-1 1,0 1-1,0 0 0,1 0 0,-4 3 1,3-1-12,1 0 1,-1 1-1,1-1 1,0 0-1,0 1 0,1-1 1,-1 1-1,1 0 1,0-1-1,1 1 1,0 0-1,0 0 1,0 7-1,0-12-90,1 0 0,-1 0 1,0 1-1,0-1 0,0 0 0,1 0 0,-1 0 0,0 0 0,1 0 0,-1 0 0,1 0 0,-1-1 1,1 1-1,0 0 0,-1 0 0,1 0 0,0 0 0,0-1 0,0 1 0,-1 0 0,1-1 0,0 1 1,0-1-1,0 1 0,0-1 0,1 1 0,19 2-6113,-6-4-1041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3.140"/>
    </inkml:context>
    <inkml:brush xml:id="br0">
      <inkml:brushProperty name="width" value="0.025" units="cm"/>
      <inkml:brushProperty name="height" value="0.025" units="cm"/>
    </inkml:brush>
  </inkml:definitions>
  <inkml:trace contextRef="#ctx0" brushRef="#br0">29 0 12876,'0'0'12204,"-12"56"-10250,4-29-641,3 3-544,2 0-385,3-5-288,0-3-32,0-1-64,8-7-32,8-4-416,-1-5-353,3-2-1089,2-3-1409,1-3-2178,1-10-6855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3.564"/>
    </inkml:context>
    <inkml:brush xml:id="br0">
      <inkml:brushProperty name="width" value="0.025" units="cm"/>
      <inkml:brushProperty name="height" value="0.025" units="cm"/>
    </inkml:brush>
  </inkml:definitions>
  <inkml:trace contextRef="#ctx0" brushRef="#br0">146 1 16335,'0'0'4463,"-12"0"-1660,3 0-2355,0 0 1,0 1-1,0 0 0,0 0 0,0 1 1,-15 6-1,21-7-366,0 0 1,-1 1-1,1-1 0,0 1 1,0 0-1,0 0 1,1 0-1,-1 0 0,0 0 1,1 0-1,-1 1 0,1-1 1,0 1-1,0 0 1,0 0-1,0 0 0,1 0 1,-1 0-1,1 0 0,-1 0 1,1 1-1,0-1 1,0 0-1,1 1 0,-1 3 1,1-6-68,0 0 0,0 0 1,0 0-1,0 0 0,0 0 1,0 0-1,0 0 0,1 0 1,-1-1-1,0 1 0,1 0 1,-1 0-1,1 0 0,-1 0 1,0-1-1,1 1 0,0 0 1,-1 0-1,1-1 0,0 1 1,-1 0-1,1-1 0,0 1 1,-1-1-1,1 1 0,0-1 1,1 1-1,33 4 316,-25-5-283,0-1 1,0-1 0,-1 1-1,1-2 1,9-2-1,-6-2-238,-1 1 0,1-1-1,16-14 1,-2 2-554,-36 70 199,7-41 597,1 0 0,0 1 0,0-1-1,1 1 1,0-1 0,0 1 0,1-1-1,3 13 1,-3-20-38,0 0 0,-1 0-1,1 0 1,1 0 0,-1 0 0,0 0-1,1 0 1,-1 0 0,1 0-1,0-1 1,0 1 0,0-1 0,0 1-1,0-1 1,1 0 0,-1 0 0,1 0-1,0 0 1,-1 0 0,1-1 0,0 1-1,0-1 1,0 0 0,0 1-1,0-2 1,0 1 0,0 0 0,0 0-1,1-1 1,5 0 0,-8 0 13,-17 3 159,-17 1 177,1 2 0,0 1 0,0 2 0,0 1 0,-34 16 0,89-46-21887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9.159"/>
    </inkml:context>
    <inkml:brush xml:id="br0">
      <inkml:brushProperty name="width" value="0.025" units="cm"/>
      <inkml:brushProperty name="height" value="0.025" units="cm"/>
    </inkml:brush>
  </inkml:definitions>
  <inkml:trace contextRef="#ctx0" brushRef="#br0">0 19 14286,'0'0'9801,"60"0"-8232,-15 0-608,7-4-576,8 0-193,-1-1-160,-1 2 32,-8 1-577,-12 2-1473,-10 0-1409,-19 0-480,-9 4-2019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9.520"/>
    </inkml:context>
    <inkml:brush xml:id="br0">
      <inkml:brushProperty name="width" value="0.025" units="cm"/>
      <inkml:brushProperty name="height" value="0.025" units="cm"/>
    </inkml:brush>
  </inkml:definitions>
  <inkml:trace contextRef="#ctx0" brushRef="#br0">0 12 13613,'0'0'7207,"58"17"-5350,-7-17 193,13 0-1409,10 0-577,3-6-737,-8-4-3619,-2-3-6534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0.691"/>
    </inkml:context>
    <inkml:brush xml:id="br0">
      <inkml:brushProperty name="width" value="0.025" units="cm"/>
      <inkml:brushProperty name="height" value="0.025" units="cm"/>
    </inkml:brush>
  </inkml:definitions>
  <inkml:trace contextRef="#ctx0" brushRef="#br0">0 360 9065,'0'0'14290,"13"-3"-12944,12-5-1178,1-1 0,-2-1 0,1-1 0,-2-2 0,1 0 0,-2-1 0,32-27 0,-29 22-23,-2-2-1,0-1 0,-1-1 0,-2-1 0,0-1 1,24-40-1,-31 37 299,-10 17-5,-5 13 512,-11 22-935,2 0 1,0 0-1,2 1 1,1 0-1,1 1 1,1 0-1,1 0 1,1 0-1,0 52 1,4-76-79,0 0 0,0 0 0,0 0 0,0 0 0,1 0 1,-1 0-1,0 0 0,1 0 0,0 0 0,-1 0 0,1 0 0,0 0 0,2 2 0,-2-3-197,0 0-1,0 0 0,0-1 0,0 1 0,0 0 0,0-1 0,0 1 0,0-1 0,0 1 0,0-1 0,0 1 0,0-1 0,1 0 0,-1 1 0,0-1 0,2 0 0,8 0-5910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7.157"/>
    </inkml:context>
    <inkml:brush xml:id="br0">
      <inkml:brushProperty name="width" value="0.025" units="cm"/>
      <inkml:brushProperty name="height" value="0.025" units="cm"/>
    </inkml:brush>
  </inkml:definitions>
  <inkml:trace contextRef="#ctx0" brushRef="#br0">557 76 1409,'-51'-3'1378,"2"0"-225,6-2-417,4-1-607,0 0-97,4-1 0,2-1 0,-3 0-32,0-1 0,-2 2 0,2 2 32,-5 1-32,1 2-32,0 0-1186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662"/>
    </inkml:context>
    <inkml:brush xml:id="br0">
      <inkml:brushProperty name="width" value="0.025" units="cm"/>
      <inkml:brushProperty name="height" value="0.025" units="cm"/>
    </inkml:brush>
  </inkml:definitions>
  <inkml:trace contextRef="#ctx0" brushRef="#br0">73 3 10122,'0'0'4041,"-8"10"-1233,1-1-2334,0-1 1,0 1-1,1 1 0,1-1 1,-1 1-1,2 0 1,-1 1-1,1-1 0,1 1 1,0 0-1,0-1 1,1 1-1,1 0 0,-1 16 1,2-25-462,0-1 0,1 0 0,-1 1 1,0-1-1,0 1 0,1-1 0,-1 0 0,1 1 0,0-1 1,-1 0-1,1 0 0,0 1 0,0-1 0,-1 0 1,1 0-1,0 0 0,0 0 0,0 0 0,0 0 0,1 0 1,-1 0-1,0-1 0,0 1 0,1 0 0,-1-1 1,0 1-1,0-1 0,1 1 0,-1-1 0,1 0 1,-1 1-1,0-1 0,1 0 0,-1 0 0,1 0 0,-1 0 1,1 0-1,-1 0 0,0-1 0,1 1 0,1-1 1,3 0 6,0-1 1,0 1 0,0-1 0,0 0 0,0-1 0,-1 1 0,1-1 0,6-5 0,9-10 65,-1 0 1,20-25-1,24-22-4,-63 64-84,1 0 0,-1-1-1,1 1 1,-1 0 0,1 0-1,-1 0 1,1 0 0,0 0-1,0 1 1,0-1 0,-1 0-1,1 1 1,2-1 0,-3 1 0,0 0 1,-1 0-1,1 0 1,-1 0-1,1 1 1,0-1-1,-1 0 1,1 0-1,-1 0 0,1 1 1,-1-1-1,1 0 1,-1 1-1,1-1 1,-1 1-1,1-1 1,-1 0-1,1 1 1,-1-1-1,0 1 1,1-1-1,-1 1 1,0-1-1,1 1 1,-1 0-1,0 0 1,2 6 34,-1-1 0,1 1 1,-2 0-1,1-1 0,-1 14 0,0-7 130,0-9-89,0 8 2,0 1 1,1-1 0,1 0-1,3 17 1,-4-28-69,-1 0 1,0 1 0,1-1-1,-1 0 1,1 0-1,0 1 1,-1-1 0,1 0-1,0 0 1,0 0-1,-1 0 1,1 0 0,0 0-1,0 0 1,0 0-1,0 0 1,1 0 0,-1-1-1,0 1 1,2 0 0,-2-1 16,1 0 1,0 0 0,0 0 0,0 0 0,-1 0-1,1-1 1,0 1 0,-1-1 0,1 1 0,0-1-1,-1 0 1,1 0 0,0 1 0,-1-1 0,0 0-1,1 0 1,-1-1 0,1 1 0,-1 0 0,2-3 0,15-15 245,0 0 1,14-24-1,-20 26-386,1 0 1,1 1-1,0 1 0,25-21 0,-38 35 91,-1 0 0,1 0 1,0 0-1,0 1 1,0-1-1,-1 0 0,1 1 1,0-1-1,0 0 0,0 1 1,0-1-1,0 1 0,0 0 1,0-1-1,0 1 0,0 0 1,0 0-1,0-1 1,0 1-1,0 0 0,0 0 1,0 0-1,1 0 0,-1 0 1,0 0-1,0 1 0,0-1 1,0 0-1,0 1 0,0-1 1,0 0-1,0 1 1,0-1-1,0 1 0,0 0 1,-1-1-1,1 1 0,0 0 1,0-1-1,0 1 0,-1 0 1,1 0-1,0 0 0,-1 0 1,1-1-1,-1 1 0,1 0 1,-1 0-1,1 0 1,-1 0-1,0 0 0,1 0 1,-1 0-1,0 1 0,0-1 1,0 0-1,0 2 0,2 11 82,-1 1 0,0-1 0,-2 23-1,0-20-107,1 27-592,0-35-2367,0-28-2212,0-13-2691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1.593"/>
    </inkml:context>
    <inkml:brush xml:id="br0">
      <inkml:brushProperty name="width" value="0.025" units="cm"/>
      <inkml:brushProperty name="height" value="0.025" units="cm"/>
    </inkml:brush>
  </inkml:definitions>
  <inkml:trace contextRef="#ctx0" brushRef="#br0">0 0 11563,'0'0'15844,"4"11"-14845,6 30-788,-2 1 1,4 54-1,-8-54-4649,-3-3-4389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1.952"/>
    </inkml:context>
    <inkml:brush xml:id="br0">
      <inkml:brushProperty name="width" value="0.025" units="cm"/>
      <inkml:brushProperty name="height" value="0.025" units="cm"/>
    </inkml:brush>
  </inkml:definitions>
  <inkml:trace contextRef="#ctx0" brushRef="#br0">0 28 16688,'0'0'9673,"81"-3"-8488,-35 3-865,6 0-224,2 0-448,0-7-2274,-4-11-3941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7.304"/>
    </inkml:context>
    <inkml:brush xml:id="br0">
      <inkml:brushProperty name="width" value="0.025" units="cm"/>
      <inkml:brushProperty name="height" value="0.025" units="cm"/>
    </inkml:brush>
  </inkml:definitions>
  <inkml:trace contextRef="#ctx0" brushRef="#br0">0 213 13581,'0'0'12422,"6"-8"-10938,22-36-888,3 1 1,63-67-1,-94 110-599,0-1 0,1 1 0,-1-1 1,0 1-1,1-1 0,-1 1 0,0 0 0,1-1 1,-1 1-1,0 0 0,1-1 0,-1 1 0,1 0 1,-1-1-1,1 1 0,-1 0 0,1 0 0,-1 0 1,1-1-1,-1 1 0,1 0 0,-1 0 1,1 0-1,-1 0 0,1 0 0,0 0 0,-1 0 1,1 0-1,-1 0 0,1 0 0,-1 0 0,1 0 1,-1 1-1,1-1 0,-1 0 0,1 0 0,-1 0 1,1 1-1,-1-1 0,1 0 0,0 1 0,5 27 138,-10 39 284,4-66-418,-23 96 332,17-76-235,0 0 0,2 0 0,0 1 0,-1 24 0,5-46-213,0 1 1,0-1 0,1 0 0,-1 0 0,0 1 0,0-1 0,0 0-1,1 0 1,-1 1 0,0-1 0,0 0 0,1 0 0,-1 0-1,0 0 1,1 0 0,-1 1 0,0-1 0,0 0 0,1 0 0,-1 0-1,0 0 1,1 0 0,-1 0 0,0 0 0,1 0 0,-1 0 0,0 0-1,0 0 1,1 0 0,-1 0 0,0 0 0,1 0 0,-1 0 0,0-1-1,1 1 1,-1 0 0,0 0 0,0 0 0,1 0 0,-1 0 0,0-1-1,0 1 1,1 0 0,-1 0 0,0-1 0,0 1 0,0 0-1,0 0 1,1-1 0,-1 1 0,0 0 0,0-1 0,16-12-6157,-1-7-3680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7.649"/>
    </inkml:context>
    <inkml:brush xml:id="br0">
      <inkml:brushProperty name="width" value="0.025" units="cm"/>
      <inkml:brushProperty name="height" value="0.025" units="cm"/>
    </inkml:brush>
  </inkml:definitions>
  <inkml:trace contextRef="#ctx0" brushRef="#br0">101 0 17360,'0'0'8035,"-7"12"-5916,-2 2-1542,-50 97 883,55-102-1386,0 0 1,0 1-1,1-1 1,0 1-1,0 0 1,1 0-1,1 0 1,0 0-1,0 0 1,1 17-1,1-26-69,0 0 1,0 0-1,-1-1 1,1 1-1,0 0 0,0-1 1,0 1-1,0 0 0,0-1 1,0 1-1,0-1 1,0 1-1,0-1 0,0 0 1,0 1-1,0-1 1,0 0-1,1 0 0,-1 0 1,0 0-1,0 0 0,0 0 1,0 0-1,0 0 1,0-1-1,0 1 0,1 0 1,-1 0-1,0-1 0,1 0 1,36-12-936,-28 8-828,-2-1 1,1 0-1,-1-1 1,15-14 0,0-6-6347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023"/>
    </inkml:context>
    <inkml:brush xml:id="br0">
      <inkml:brushProperty name="width" value="0.025" units="cm"/>
      <inkml:brushProperty name="height" value="0.025" units="cm"/>
    </inkml:brush>
  </inkml:definitions>
  <inkml:trace contextRef="#ctx0" brushRef="#br0">74 115 14253,'0'0'4004,"-35"50"-1057,22-20-417,2-4-191,2-2-129,4-1-993,5-6-641,0-3-447,10-9-129,11-4-1218,1-1-2401,-4-5-2979,2-9-9898</inkml:trace>
  <inkml:trace contextRef="#ctx0" brushRef="#br0" timeOffset="1">255 1 5733,'0'0'7880,"-17"23"-11948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368"/>
    </inkml:context>
    <inkml:brush xml:id="br0">
      <inkml:brushProperty name="width" value="0.025" units="cm"/>
      <inkml:brushProperty name="height" value="0.025" units="cm"/>
    </inkml:brush>
  </inkml:definitions>
  <inkml:trace contextRef="#ctx0" brushRef="#br0">1 1 1986,'0'0'4100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710"/>
    </inkml:context>
    <inkml:brush xml:id="br0">
      <inkml:brushProperty name="width" value="0.025" units="cm"/>
      <inkml:brushProperty name="height" value="0.025" units="cm"/>
    </inkml:brush>
  </inkml:definitions>
  <inkml:trace contextRef="#ctx0" brushRef="#br0">0 11 9801,'0'0'19437,"5"-3"-18278,14-4-499,-19 7-637,1 0 0,-1 0 0,1 1 0,-1-1 0,1 0 0,-1 0 0,0 1 0,1-1 0,-1 0 0,1 0 0,-1 1 0,0-1 0,1 0 0,-1 1 0,0-1 0,0 1 0,1-1 0,-1 0 0,0 1 0,0-1 0,0 1 0,1-1 0,-1 1 0,0-1 0,0 1 0,0 0 0,1 5 48,-1 0 1,0 0 0,-1 0 0,1 0-1,-1 0 1,-3 11 0,-2 7-396,-6 29 396,9-17-7144,8-44-3883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070"/>
    </inkml:context>
    <inkml:brush xml:id="br0">
      <inkml:brushProperty name="width" value="0.025" units="cm"/>
      <inkml:brushProperty name="height" value="0.025" units="cm"/>
    </inkml:brush>
  </inkml:definitions>
  <inkml:trace contextRef="#ctx0" brushRef="#br0">6 16 15022,'0'0'3102,"10"-4"63,0 1-2334,0 0-1,1 1 0,0 0 1,-1 1-1,1 0 0,13 1 1,-22 0-685,0 0 0,0 0 1,0 1-1,0-1 0,0 1 1,0-1-1,0 1 0,0 0 1,0-1-1,0 1 0,0 0 1,0 1-1,0-1 0,-1 0 0,1 0 1,0 1-1,-1-1 0,3 3 1,-3-2-88,-1 1 0,1-1 1,0 0-1,0 1 0,-1-1 1,1 1-1,-1-1 1,0 1-1,0-1 0,0 1 1,0-1-1,0 1 0,-1-1 1,1 1-1,-1-1 0,0 1 1,1-1-1,-1 1 0,0-1 1,-2 3-1,-4 8 113,0-2 0,-1 1 0,0-1-1,-1 0 1,0 0 0,-18 15 0,12-12-27,1 1 1,-14 20-1,27-35-147,1 1 1,0-1-1,-1 0 0,1 1 1,0-1-1,-1 0 0,1 1 1,0-1-1,0 1 1,-1-1-1,1 0 0,0 1 1,0-1-1,0 1 0,-1-1 1,1 1-1,0-1 0,0 1 1,0-1-1,0 1 0,0-1 1,0 1-1,0-1 1,0 1-1,0-1 0,0 1 1,0-1-1,0 1 0,1-1 1,-1 1-1,0-1 0,0 0 1,0 1-1,1-1 0,-1 1 1,0-1-1,1 0 1,-1 1-1,0-1 0,1 1 1,-1-1-1,1 1 0,26 1-301,32-16-1544,-47 8-694,1 0 0,-1-1 0,15-12 0,5-5-6342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415"/>
    </inkml:context>
    <inkml:brush xml:id="br0">
      <inkml:brushProperty name="width" value="0.025" units="cm"/>
      <inkml:brushProperty name="height" value="0.025" units="cm"/>
    </inkml:brush>
  </inkml:definitions>
  <inkml:trace contextRef="#ctx0" brushRef="#br0">145 21 16143,'0'0'7933,"-9"5"-5499,0 2-2215,0 0 0,0 1 0,0 0 0,1 0 0,0 1 0,1 0 0,0 0-1,1 1 1,0 0 0,0 0 0,1 1 0,0-1 0,1 1 0,-6 21 0,8-24-170,1 0 1,0 0 0,0 0 0,1 1 0,0-1-1,0 0 1,1 0 0,3 14 0,-4-20-30,1 0 0,-1-1 0,1 1 0,0 0-1,-1-1 1,1 1 0,0 0 0,0-1 0,0 1 0,1-1 0,-1 1 0,0-1 0,0 0 0,1 1 0,-1-1 0,1 0 0,-1 0 0,1 0 0,0 0-1,-1 0 1,1-1 0,0 1 0,-1 0 0,1-1 0,0 1 0,0-1 0,0 0 0,0 1 0,-1-1 0,1 0 0,0 0 0,0 0 0,0 0 0,0-1-1,0 1 1,-1 0 0,1-1 0,0 0 0,0 1 0,-1-1 0,1 0 0,0 0 0,-1 0 0,3-1 0,-2 0 31,1 0 1,0 0-1,-1 0 0,0 0 1,1 0-1,-1-1 1,0 1-1,0-1 1,0 0-1,-1 1 0,1-1 1,-1 0-1,1 0 1,-1 0-1,0 0 1,1-5-1,-1 7-32,-1-1 1,1 1-1,-1 0 0,0-1 1,1 1-1,-1 0 0,0-1 1,0 1-1,0 0 0,0-1 1,0 1-1,0-1 0,0 1 1,0 0-1,-1-1 0,1 1 1,0 0-1,-1-1 0,1 1 1,-1 0-1,0 0 0,1-1 1,-1 1-1,0 0 0,0 0 1,0 0-1,0 0 0,1 0 1,-2 0-1,1 0 0,0 0 1,0 0-1,0 1 0,0-1 1,0 0-1,-1 1 0,1-1 1,-2 0-1,-5 0-196,-1 0-1,1 0 1,0 1 0,0 0 0,-16 3-1,22-3 113,0 0 0,0 0 0,0 1 0,0-1 0,0 0 0,1 1 0,-1-1 0,0 1 0,0 0 0,1 0 0,-1 0 0,0 0 0,1 0 0,-1 0 0,1 0 0,0 0 0,-1 0 0,1 1 0,0-1 0,-1 1 0,1-1 0,0 1 0,0-1 0,0 1 0,1 0 0,-1-1 0,0 1 0,1 0 0,-1 0 0,1-1 0,-1 4 0,3-4-526,-1 0 1,1 0-1,0-1 0,0 1 1,0-1-1,0 1 1,-1-1-1,1 1 0,0-1 1,0 0-1,0 0 1,0 0-1,0 0 0,0 0 1,0 0-1,0-1 1,0 1-1,3-2 0,20-8-6503</inkml:trace>
  <inkml:trace contextRef="#ctx0" brushRef="#br0" timeOffset="1">486 1 16111,'0'0'13389,"5"63"-12684,-26-33-481,-4 2-128,-1 3-64,1-2 64,4-3-96,8-7-64,4-8-96,8-6-1250,8-25-12715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973"/>
    </inkml:context>
    <inkml:brush xml:id="br0">
      <inkml:brushProperty name="width" value="0.025" units="cm"/>
      <inkml:brushProperty name="height" value="0.025" units="cm"/>
    </inkml:brush>
  </inkml:definitions>
  <inkml:trace contextRef="#ctx0" brushRef="#br0">223 3 9801,'0'0'5547,"-9"-1"-2883,1 1-2287,0-1-1,1 1 1,-1 0 0,0 0 0,0 1 0,1 0 0,-1 1 0,1 0 0,-1 0 0,1 0-1,0 1 1,0 0 0,0 1 0,-9 5 0,13-7 27,0-1 1,0 1-1,1 0 0,-1 1 1,1-1-1,-1 0 0,1 1 1,0-1-1,0 1 1,0 0-1,-1 3 0,3-6-363,0 0 0,0 1 0,0-1-1,-1 1 1,1-1 0,1 1 0,-1-1 0,0 0-1,0 1 1,0-1 0,0 1 0,0-1 0,0 0-1,0 1 1,0-1 0,1 1 0,-1-1-1,0 0 1,0 1 0,1-1 0,-1 0 0,0 1-1,0-1 1,1 0 0,-1 1 0,0-1 0,1 0-1,-1 0 1,0 1 0,1-1 0,26 6-238,-23-5 202,0-1-1,1 0 1,-1 0-1,0 0 0,0-1 1,0 1-1,0-1 1,0 0-1,0 0 1,0-1-1,0 1 0,4-3 1,-6 3 3,0-1 0,0 1 0,-1-1 0,1 1 0,0-1 0,-1 0-1,1 1 1,-1-1 0,0 0 0,1 0 0,-1 0 0,0 0 0,0-1 0,0 1 0,-1 0 0,1 0 0,0 0 0,-1-1 0,1 1 0,-1 0 0,0-1 0,0-3 0,-1 5 0,1 0 1,-1 0 0,1 0-1,-1 0 1,0 0 0,1 0-1,-1 1 1,0-1 0,0 0-1,0 0 1,0 1 0,0-1-1,1 1 1,-1-1 0,0 0-1,0 1 1,-1 0 0,1-1-1,0 1 1,0 0 0,0 0-1,0-1 1,0 1 0,0 0-1,0 0 1,0 0 0,0 0-1,-1 0 1,0 1 0,-37 1 227,33 0-171,0-1 0,0 1-1,1 1 1,-1-1 0,1 1 0,-1 0-1,1 0 1,0 1 0,0-1 0,0 1-1,1 0 1,0 0 0,-1 1 0,1-1-1,1 1 1,-1 0 0,1 0 0,0 1-1,0-1 1,0 0 0,1 1 0,0 0-1,0-1 1,0 1 0,1 0 0,-1 0-1,2 0 1,-1 0 0,1 0 0,0 12-1,1-15-51,0-1-1,1 1 1,-1 0 0,1-1-1,0 0 1,-1 1 0,1-1-1,0 0 1,0 0-1,0 0 1,1 0 0,-1 0-1,0 0 1,1-1-1,-1 1 1,1-1 0,0 1-1,-1-1 1,1 0 0,0 0-1,0-1 1,0 1-1,0 0 1,-1-1 0,7 0-1,9 2-24,1-1 0,32-2-1,-47 1-11,3-1-61,0 0 1,1 0-1,-1-1 0,0 0 0,0 0 0,0 0 1,-1-1-1,1 0 0,-1-1 0,12-7 1,-14 8-33,-1 1 1,1-1-1,-1 0 1,0 0-1,0 0 1,0 0-1,-1-1 1,1 1-1,-1-1 1,0 0 0,0 1-1,0-1 1,-1 0-1,1 0 1,-1 0-1,0 0 1,0-1-1,0 1 1,0-7-1,-1 10 71,0 0-1,0 0 0,0 0 1,-1 0-1,1-1 1,0 1-1,-1 0 0,1 1 1,-1-1-1,1 0 0,-1 0 1,1 0-1,-1 0 0,0 0 1,1 0-1,-1 1 0,0-1 1,0 0-1,0 1 0,1-1 1,-1 0-1,0 1 0,0-1 1,-1 0-1,-34-8-728,30 9 573,-1-1 1,0 1 0,0 0 0,1 1 0,-1 0-1,0 0 1,0 0 0,-7 3 0,-4 8-1176,11-3-1759,8 0-6835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006"/>
    </inkml:context>
    <inkml:brush xml:id="br0">
      <inkml:brushProperty name="width" value="0.025" units="cm"/>
      <inkml:brushProperty name="height" value="0.025" units="cm"/>
    </inkml:brush>
  </inkml:definitions>
  <inkml:trace contextRef="#ctx0" brushRef="#br0">0 0 16624,'0'0'3331,"1"50"-3043,17-29-224,3-2-288,5-3-2114,-2-6-3844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0.318"/>
    </inkml:context>
    <inkml:brush xml:id="br0">
      <inkml:brushProperty name="width" value="0.025" units="cm"/>
      <inkml:brushProperty name="height" value="0.025" units="cm"/>
    </inkml:brush>
  </inkml:definitions>
  <inkml:trace contextRef="#ctx0" brushRef="#br0">88 1 16944,'0'0'6908,"-8"10"-5472,-42 68-91,45-69-1013,1 0 0,0 1 1,0-1-1,1 1 0,0-1 0,1 1 0,0 0 0,-1 17 1,3-25-308,0-1 0,0 1 0,1-1 0,-1 1 0,0-1 0,0 1 0,1-1 0,-1 0 1,1 1-1,0-1 0,-1 0 0,1 1 0,0-1 0,0 0 0,-1 0 0,1 0 0,0 0 0,0 0 0,0 0 1,1 0-1,-1 0 0,0 0 0,2 1 0,0 0 0,1-1-1,-1 1 1,1-1 0,0 0 0,0 0-1,0 0 1,0-1 0,6 1 0,1 0-42,0-2 1,-1 1-1,1-1 1,-1-1 0,1 0-1,10-4 1,-10 2-21,0-1 1,-1-1-1,0 0 0,15-10 1,-22 14 41,0-1-1,0 1 1,0 0 0,0-1 0,0 0 0,-1 1 0,1-1-1,-1 0 1,0-1 0,0 1 0,0 0 0,0 0-1,0-1 1,-1 1 0,0-1 0,1 0 0,0-5 0,-3 8-9,0 0 1,1 0 0,-1 0 0,0-1 0,0 1 0,0 0-1,0 1 1,0-1 0,0 0 0,0 0 0,0 0 0,0 1 0,0-1-1,-1 0 1,1 1 0,0-1 0,0 1 0,-1 0 0,1-1-1,0 1 1,-1 0 0,1 0 0,0-1 0,-1 1 0,1 1-1,0-1 1,-1 0 0,-1 0 0,-44 3-2212,25 2-1511,3 1-2413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2.801"/>
    </inkml:context>
    <inkml:brush xml:id="br0">
      <inkml:brushProperty name="width" value="0.025" units="cm"/>
      <inkml:brushProperty name="height" value="0.025" units="cm"/>
    </inkml:brush>
  </inkml:definitions>
  <inkml:trace contextRef="#ctx0" brushRef="#br0">1 143 15759,'0'0'1794,"3"9"-1,-3-7-1647,1 1 1,0-1-1,0 1 0,1-1 0,-1 1 0,0-1 0,1 0 0,-1 0 0,1 0 1,0 0-1,0 0 0,0 0 0,0 0 0,0 0 0,5 2 0,-2-2 96,0 0-1,0-1 0,1 1 1,-1-1-1,0 0 0,1-1 1,-1 1-1,1-1 0,7-1 0,2 0-4,0-1-1,0 0 0,-1-2 0,1 1 0,0-2 0,-1 0 0,0-1 0,17-9 0,15-11-251,44-35-1,-20 13-503,-66 45 237,0 0-1,0 1 1,1 0-1,-1-1 1,1 1-1,-1 1 1,7-2-1,-10 2 197,0 1-1,0 0 0,0 1 1,1-1-1,-1 0 0,0 0 1,0 0-1,0 1 0,0-1 1,0 0-1,0 1 0,0-1 1,0 1-1,-1-1 0,1 1 1,0-1-1,0 1 0,0 0 1,0 0-1,-1-1 0,1 1 1,0 0-1,-1 0 0,1 0 1,0 0-1,-1 0 0,1 0 1,-1 0-1,0 0 0,1 0 1,-1 0-1,0 0 0,0 0 1,1 0-1,-1 0 0,0 2 1,10 47-891,-5-23 241,0 0-1,2 0 0,11 26 0,6-13-3918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8.562"/>
    </inkml:context>
    <inkml:brush xml:id="br0">
      <inkml:brushProperty name="width" value="0.025" units="cm"/>
      <inkml:brushProperty name="height" value="0.025" units="cm"/>
    </inkml:brush>
  </inkml:definitions>
  <inkml:trace contextRef="#ctx0" brushRef="#br0">1 16 12620,'0'0'19042,"9"2"-18177,14 3-841,1-1 0,-1-1 0,1-2 0,-1 0 0,1-1 0,0-2 0,-1 0 0,1-2 0,28-7 0,-50 10-22,-1 1-26,-1 0-1,1 0 1,-1 0-1,1 0 1,-1 0-1,1 0 1,-1 0-1,0-1 1,1 1-1,-1 0 1,1 0-1,-1 0 1,1-1 0,-1 1-1,0 0 1,1-1-1,-1 1 1,0 0-1,1-1 1,-1 1-1,0-1 1,0 1-1,1 0 1,-1-1 0,0 1-1,0-1 1,0 1-1,1-1 1,-1 1-1,0-1 1,0 1-1,0-1 1,0 1-1,0-1 1,-18 1-14828,5 2 1539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8.939"/>
    </inkml:context>
    <inkml:brush xml:id="br0">
      <inkml:brushProperty name="width" value="0.025" units="cm"/>
      <inkml:brushProperty name="height" value="0.025" units="cm"/>
    </inkml:brush>
  </inkml:definitions>
  <inkml:trace contextRef="#ctx0" brushRef="#br0">1 31 18674,'0'0'12710,"8"1"-12485,23 3-440,64 4 1016,-48-13-2615,-43 4 1291,-1 0 0,1 0 1,-1 0-1,0-1 1,1 1-1,-1-1 0,0 0 1,0 0-1,3-3 0,3-5-5616,-6-1-3363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9.285"/>
    </inkml:context>
    <inkml:brush xml:id="br0">
      <inkml:brushProperty name="width" value="0.025" units="cm"/>
      <inkml:brushProperty name="height" value="0.025" units="cm"/>
    </inkml:brush>
  </inkml:definitions>
  <inkml:trace contextRef="#ctx0" brushRef="#br0">0 193 16592,'0'0'10495,"10"-3"-9577,5-4-819,0 0-1,-1-1 1,1 0-1,-2-1 0,1 0 1,-1-1-1,-1-1 1,15-16-1,48-66 25,-75 93-124,0 0 0,0 0 1,0 0-1,0 0 0,0 0 0,0 0 0,1 0 1,-1 0-1,0 0 0,0 0 0,0 0 0,0-1 0,0 1 1,0 0-1,1 0 0,-1 0 0,0 0 0,0 0 0,0 0 1,0 0-1,0 0 0,1 0 0,-1 1 0,0-1 0,0 0 1,0 0-1,0 0 0,0 0 0,0 0 0,1 0 1,-1 0-1,0 0 0,0 0 0,0 0 0,0 0 0,0 0 1,0 1-1,0-1 0,1 0 0,-1 0 0,0 0 0,0 0 1,0 0-1,0 0 0,0 0 0,0 1 0,0-1 0,0 0 1,0 0-1,0 0 0,0 0 0,0 0 0,0 1 1,0-1-1,0 0 0,0 0 0,0 0 0,0 0 0,0 0 1,0 1-1,0-1 0,0 0 0,0 0 0,0 0 0,0 0 1,-1 1-1,4 20 106,-2 25 139,-1-34-224,1 1 0,0-1 0,0 0 1,1 0-1,1-1 0,4 15 0,-5-22-989,0 0 0,-1 0-1,2 0 1,-1 0 0,0-1 0,1 1-1,4 3 1,-1-2-6665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9.704"/>
    </inkml:context>
    <inkml:brush xml:id="br0">
      <inkml:brushProperty name="width" value="0.025" units="cm"/>
      <inkml:brushProperty name="height" value="0.025" units="cm"/>
    </inkml:brush>
  </inkml:definitions>
  <inkml:trace contextRef="#ctx0" brushRef="#br0">0 165 17681,'0'0'14312,"12"-9"-14253,21-21-243,-1-1 1,48-63 0,-86 125-186,-5-7 179,-26 64 579,35-80-939,-1 0 0,2 1 0,-1-1 0,0 16 0,2-23 321,0-1 1,0 0-1,0 0 1,1 1 0,-1-1-1,0 0 1,0 0-1,1 1 1,-1-1-1,0 0 1,0 0 0,1 0-1,-1 0 1,0 0-1,1 1 1,-1-1-1,0 0 1,1 0 0,-1 0-1,0 0 1,1 0-1,-1 0 1,0 0-1,0 0 1,1 0 0,-1 0-1,0 0 1,1 0-1,-1 0 1,0-1-1,1 1 1,-1 0 0,0 0-1,1 0 1,-1 0-1,0 0 1,1-1-1,13-7-7597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0.062"/>
    </inkml:context>
    <inkml:brush xml:id="br0">
      <inkml:brushProperty name="width" value="0.025" units="cm"/>
      <inkml:brushProperty name="height" value="0.025" units="cm"/>
    </inkml:brush>
  </inkml:definitions>
  <inkml:trace contextRef="#ctx0" brushRef="#br0">64 0 17392,'0'0'9994,"8"72"-9802,-8-46-192,0 1-96,0 1-737,-2-2-32,-1-7 97,2-5 63,1-10-1217</inkml:trace>
  <inkml:trace contextRef="#ctx0" brushRef="#br0" timeOffset="1">0 76 14798,'0'0'15407,"54"8"-15311,-24-8-64,1 0-993,0-5-2979,5-7-5381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5.555"/>
    </inkml:context>
    <inkml:brush xml:id="br0">
      <inkml:brushProperty name="width" value="0.025" units="cm"/>
      <inkml:brushProperty name="height" value="0.025" units="cm"/>
    </inkml:brush>
  </inkml:definitions>
  <inkml:trace contextRef="#ctx0" brushRef="#br0">1 32 15983,'-1'28'8236,"1"52"-6852,0-79-1366,0 0-1,0 0 1,0 0 0,1 0-1,-1 0 1,0 0 0,0 0-1,0 0 1,1-1 0,-1 1 0,1 0-1,-1 0 1,1 0 0,-1 0-1,1 0 1,-1-1 0,1 1-1,0 0 1,-1-1 0,1 1-1,0 0 1,0-1 0,-1 1 0,1-1-1,0 1 1,0-1 0,1 1-1,0 0 43,0-1 1,0 0-1,0 0 0,0 0 0,0 0 0,0 0 0,0-1 0,0 1 0,0-1 0,0 1 0,0-1 1,3-1-1,2-1 55,0-1 1,0 0-1,0 0 1,-1-1-1,12-9 1,31-51 39,-52 71-59,1 0 1,0 0 0,0 0 0,1 0 0,0 0 0,0 0 0,0 6 0,0-9-49,0 1-1,1-1 1,0 0-1,0 0 1,0 0 0,0 1-1,0-1 1,1 0 0,-1 0-1,1 0 1,0 0 0,0 1-1,0-1 1,1-1 0,-1 1-1,4 5 1,-3-6 20,1 0 0,0-1 0,0 1 0,0-1 0,0 1-1,1-1 1,-1 0 0,0 0 0,0-1 0,1 1 0,-1-1 0,0 1 0,1-1 0,-1 0-1,1-1 1,-1 1 0,0 0 0,1-1 0,-1 0 0,0 0 0,5-1 0,-2-1-5,0 1 1,0-1 0,0 0-1,0 0 1,-1-1 0,1 1-1,-1-1 1,0-1 0,0 1-1,5-6 1,-6 3-45,1 0 0,-1-1-1,0 1 1,-1-1 0,0 0-1,0 0 1,0 0 0,-1-1-1,-1 1 1,1 0 0,-1-1-1,-1 1 1,0-13 0,0 21-26,1 0 1,-1 0-1,0-1 0,0 1 1,0 0-1,0 0 1,1-1-1,-1 1 0,0 0 1,0-1-1,0 1 1,0 0-1,0 0 0,0-1 1,0 1-1,0 0 0,0-1 1,0 1-1,0 0 1,0-1-1,0 1 0,0 0 1,0-1-1,0 1 1,-1 0-1,1 0 0,0-1 1,0 1-1,0 0 1,0 0-1,-1-1 0,1 1 1,0 0-1,0 0 1,0-1-1,-1 1 0,1 0 1,0 0-1,0 0 1,-1-1-1,1 1 0,0 0 1,-1 0-1,1 0 1,0 0-1,0 0 0,-1 0 1,1 0-1,0 0 1,-1 0-1,1 0 0,0 0 1,-1 0-1,1 0 1,0 0-1,-1 0 0,1 0 1,0 0-1,0 0 1,-1 0-1,1 0 0,0 0 1,-1 0-1,1 1 1,0-1-1,0 0 0,-1 0 1,1 0-1,0 1 1,-12 20-2223,11 28-8554,4-39 4211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5.902"/>
    </inkml:context>
    <inkml:brush xml:id="br0">
      <inkml:brushProperty name="width" value="0.025" units="cm"/>
      <inkml:brushProperty name="height" value="0.025" units="cm"/>
    </inkml:brush>
  </inkml:definitions>
  <inkml:trace contextRef="#ctx0" brushRef="#br0">0 0 11082,'0'0'15861,"6"12"-15034,-1-2-758,-1 1 0,0-1 0,-1 1 0,0-1 0,0 1 0,-1 0 0,-1 0 0,0 0-1,0 0 1,-2 15 0,-1-11-667,-4 38 1512,4-39-3371,2-5-3345,0-27-49,0-8-4527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231"/>
    </inkml:context>
    <inkml:brush xml:id="br0">
      <inkml:brushProperty name="width" value="0.025" units="cm"/>
      <inkml:brushProperty name="height" value="0.025" units="cm"/>
    </inkml:brush>
  </inkml:definitions>
  <inkml:trace contextRef="#ctx0" brushRef="#br0">1 42 12043,'0'0'9209,"9"-7"-7437,-3 3-1504,0 0 0,1 0-1,0 1 1,-1-1 0,1 2 0,1-1-1,-1 1 1,0 0 0,1 0-1,-1 1 1,1 0 0,-1 0-1,10 1 1,-3-1-115,-1 1-1,0 0 1,0 2-1,0-1 1,0 1 0,0 1-1,0 0 1,0 1-1,-1 1 1,0 0-1,21 11 1,-32-15-145,-1-1 1,1 1-1,0-1 0,0 1 0,-1 0 1,1-1-1,-1 1 0,1 0 0,0-1 1,-1 1-1,1 0 0,-1 0 1,0 0-1,1-1 0,-1 1 0,0 0 1,1 0-1,-1 0 0,0 0 0,0 0 1,0 0-1,0-1 0,0 1 1,0 0-1,0 0 0,0 0 0,0 0 1,0 0-1,0 0 0,-1 0 0,1 0 1,0-1-1,-1 1 0,1 0 0,0 0 1,-1 0-1,1-1 0,-1 1 1,0 0-1,1 0 0,-1-1 0,1 1 1,-1 0-1,0-1 0,0 1 0,1-1 1,-3 1-1,-46 28 816,37-23-523,-1 1 166,9-6-344,0 1 0,0 0 0,0 0 0,0 1 0,0-1 0,0 1 0,0 0 0,1 0 0,0 0 0,-1 0-1,1 1 1,-4 6 0,7-9-116,0-1 0,0 1 0,0 0-1,0-1 1,0 1 0,1 0 0,-1-1 0,0 1-1,0-1 1,1 1 0,-1 0 0,1-1-1,-1 1 1,0-1 0,1 1 0,-1-1-1,1 1 1,-1-1 0,1 0 0,-1 1-1,1-1 1,-1 0 0,1 1 0,0-1-1,-1 0 1,1 0 0,-1 1 0,1-1-1,0 0 1,-1 0 0,1 0 0,1 0-1,30 7 86,-21-5-65,-6-1-165,1 1-1,-1-1 1,0 1-1,1 1 1,-1-1-1,0 1 1,0 0-1,0 0 1,-1 0-1,1 1 1,-1 0-1,0 0 0,0 0 1,4 5-1,-4-3-1032,0 0-1,-1-1 1,0 2-1,0-1 0,-1 0 1,1 0-1,1 9 0,-1 2-5239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350"/>
    </inkml:context>
    <inkml:brush xml:id="br0">
      <inkml:brushProperty name="width" value="0.025" units="cm"/>
      <inkml:brushProperty name="height" value="0.025" units="cm"/>
    </inkml:brush>
  </inkml:definitions>
  <inkml:trace contextRef="#ctx0" brushRef="#br0">19 0 17713,'0'0'1649,"-3"11"-287,-3 27-533,1-1 1,2 1 0,1 0-1,2 0 1,11 74-1,52 202 30,-14-85 106,-38-176-477,-7-40 436,-6-35 215,-40-169-383,25 129-2468,4-1-1,-9-94 0,21 141 1387,-1-19-367,3-54 1,0 79 702,0 1 1,1-1-1,0 1 0,0-1 1,1 1-1,1 0 1,-1 0-1,1 0 1,1 0-1,7-11 0,-11 19 7,-1 0 0,1 0 0,-1 0 0,1 1 0,-1-1 0,1 0 0,0 1 0,0-1 0,-1 0 0,1 1 0,0-1 0,0 1 0,0-1 0,0 1 0,0-1 0,-1 1 0,1 0 0,0-1 0,0 1 0,0 0 0,0 0 0,0 0 0,0-1 0,0 1 0,0 0 0,0 1 0,0-1-1,0 0 1,0 0 0,0 0 0,0 0 0,0 1 0,0-1 0,0 1 0,0-1 0,0 0 0,0 1 0,-1-1 0,1 1 0,0 0 0,0-1 0,-1 1 0,1 0 0,1 1 0,-1-1-4,0 1 1,0-1-1,0 1 1,0-1-1,0 1 1,0-1-1,0 1 1,-1 0-1,1-1 0,-1 1 1,1 0-1,-1 0 1,0 0-1,1-1 1,-1 1-1,0 0 1,0 0-1,-1 0 0,1 0 1,0-1-1,0 1 1,-1 0-1,1 0 1,-2 2-1,0 3-4,1 0-1,1 0 1,-1 0-1,1 0 1,0 0 0,2 12-1,0-3 269,-6-42-96,-11-46-334,10 51-553,0-1-1,2 1 1,-2-32-1,16 34-6031,-1 6 435,-4 1-317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649"/>
    </inkml:context>
    <inkml:brush xml:id="br0">
      <inkml:brushProperty name="width" value="0.025" units="cm"/>
      <inkml:brushProperty name="height" value="0.025" units="cm"/>
    </inkml:brush>
  </inkml:definitions>
  <inkml:trace contextRef="#ctx0" brushRef="#br0">0 83 10826,'0'0'7437,"1"-9"-5307,-1 6-1979,0 0 0,1 0 0,-1 0 1,1 0-1,0 1 0,-1-1 1,1 0-1,0 0 0,1 0 0,-1 1 1,1-1-1,-1 0 0,1 1 0,0 0 1,2-4-1,0 4 74,-1-1-1,1 0 0,0 1 1,0 0-1,0 0 1,0 0-1,1 0 1,-1 1-1,0 0 1,1 0-1,-1 0 1,7-1-1,-1 1 64,-1 0 0,1 0 0,-1 1 0,1 0 1,0 1-1,14 2 0,-22-2-275,0-1 1,-1 1-1,1-1 1,-1 1-1,1 0 1,-1-1-1,1 1 1,-1 0-1,1 0 1,-1 0-1,0 0 1,1 0-1,-1 1 1,0-1-1,0 0 1,0 0-1,0 1 1,1 1-1,-1-1-14,-1 1 0,1-1-1,-1 0 1,0 0 0,0 0-1,0 1 1,0-1-1,0 0 1,0 0 0,-1 1-1,1-1 1,-1 0 0,1 0-1,-1 0 1,0 0 0,0 0-1,0 0 1,-2 2-1,-4 7 48,0-1 0,-1 0 0,0-1 0,-1 0 0,0 0 0,0-1 0,-1 0 0,-17 10 0,12-8 342,1 1 0,1 0-1,-21 21 1,34-31-385,-1-1-1,1 0 1,-1 1-1,1-1 1,-1 0 0,1 1-1,0-1 1,-1 1 0,1-1-1,0 1 1,-1-1-1,1 1 1,0-1 0,0 1-1,-1-1 1,1 1-1,0-1 1,0 1 0,0-1-1,0 1 1,0-1-1,0 1 1,0 0 0,0-1-1,0 1 1,0-1 0,0 1-1,0-1 1,0 1-1,0-1 1,0 1 0,1-1-1,-1 1 1,0-1-1,0 1 1,1-1 0,-1 1-1,0-1 1,1 1 0,-1-1-1,0 1 1,1-1-1,0 1 1,31 5-637,42-12-3684,-37-3-342,1-3-2045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982"/>
    </inkml:context>
    <inkml:brush xml:id="br0">
      <inkml:brushProperty name="width" value="0.025" units="cm"/>
      <inkml:brushProperty name="height" value="0.025" units="cm"/>
    </inkml:brush>
  </inkml:definitions>
  <inkml:trace contextRef="#ctx0" brushRef="#br0">68 40 15727,'0'0'8045,"-9"0"-6940,8 0-1091,-1 0 32,0-1 0,0 1-1,0 0 1,0 0 0,0 0 0,0 0 0,0 0-1,1 0 1,-1 0 0,0 1 0,0-1-1,0 1 1,0-1 0,0 1 0,0 0 0,0 0-1,1 0 1,-1 0 0,0 0 0,1 0 0,-1 0-1,1 1 1,-1-1 0,1 0 0,0 1-1,-1-1 1,1 1 0,0 0 0,0-1 0,0 1-1,0 0 1,0 0 0,1 0 0,-1 0-1,0-1 1,1 1 0,-1 0 0,1 0 0,0 0-1,0 0 1,0 0 0,0 0 0,0 3-1,1-3 16,-1 0-1,0 0 1,1 0-1,0 0 1,-1-1-1,1 1 1,0 0-1,0-1 1,0 1-1,0 0 1,0-1-1,0 0 1,0 1-1,1-1 1,-1 1-1,0-1 0,1 0 1,-1 0-1,1 0 1,0 0-1,-1 0 1,1 0-1,0 0 1,-1-1-1,1 1 1,0-1-1,0 1 1,2 0-1,-2-1-10,0 1-1,1-1 1,-1 1 0,1-1-1,-1 0 1,1 1-1,-1-1 1,1-1 0,-1 1-1,0 0 1,1-1 0,-1 1-1,1-1 1,-1 1-1,0-1 1,1 0 0,-1 0-1,0 0 1,0-1 0,0 1-1,3-3 1,-2 0-30,1-1 0,-1 1 1,-1-1-1,1 0 0,-1 0 0,0 0 0,0 0 1,0-1-1,-1 1 0,0 0 0,0-1 1,0 1-1,-1-1 0,0 1 0,0-1 1,0 1-1,0-1 0,-2-5 0,2 10-27,0 1-1,-1-1 1,1 0 0,0 1-1,-1-1 1,1 0-1,0 1 1,-1-1 0,1 0-1,-1 1 1,1-1-1,-1 1 1,1-1-1,-1 1 1,1-1 0,-1 1-1,1-1 1,-1 1-1,0 0 1,1-1 0,-1 1-1,0 0 1,1 0-1,-1-1 1,0 1 0,0 0-1,1 0 1,-1 0-1,0 0 1,1 0 0,-1 0-1,0 0 1,0 0-1,1 0 1,-1 0 0,0 0-1,0 0 1,1 1-1,-1-1 1,0 0 0,1 1-1,-1-1 1,0 0-1,1 1 1,-2 0-1,0 0-233,0 0 0,0 0 0,0 1 0,1-1 0,-1 1 0,0 0 0,0-1-1,1 1 1,-1 0 0,1 0 0,0 0 0,-3 4 0,1 27-8738,3-21 1099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7.353"/>
    </inkml:context>
    <inkml:brush xml:id="br0">
      <inkml:brushProperty name="width" value="0.025" units="cm"/>
      <inkml:brushProperty name="height" value="0.025" units="cm"/>
    </inkml:brush>
  </inkml:definitions>
  <inkml:trace contextRef="#ctx0" brushRef="#br0">36 1 18353,'0'0'10346,"-18"75"-8937,9-47-512,3-3-544,3-2-289,3-3-32,0-2-32,0-4-417,6-6-864,-2-5-1249,5-3-1762,-1-3-1538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7.697"/>
    </inkml:context>
    <inkml:brush xml:id="br0">
      <inkml:brushProperty name="width" value="0.025" units="cm"/>
      <inkml:brushProperty name="height" value="0.025" units="cm"/>
    </inkml:brush>
  </inkml:definitions>
  <inkml:trace contextRef="#ctx0" brushRef="#br0">110 60 7335,'0'0'10388,"1"-8"-6330,2-25-2110,-3 33-1913,1-1-1,-1 1 1,0-1-1,0 1 1,0-1 0,1 1-1,-1-1 1,0 1-1,0-1 1,0 1-1,0-1 1,0 1 0,0-1-1,0 0 1,0 1-1,0-1 1,0 1 0,-1-1-1,1 1 1,0-1-1,0 1 1,0-1-1,-1 1 1,1 0 0,0-1-1,0 1 1,-1-1-1,1 1 1,0 0-1,-1-1 1,1 1 0,-1-1-1,1 1 1,0 0-1,-1 0 1,1-1-1,-1 1 1,1 0 0,-1 0-1,1-1 1,-1 1-1,1 0 1,-1 0 0,1 0-1,-1 0 1,1 0-1,-1 0 1,1 0-1,-1 0 1,1 0 0,-1 0-1,1 0 1,-1 0-1,1 0 1,-1 0-1,1 1 1,-1-1 0,1 0-1,-1 0 1,1 1-1,-1-1 1,1 0-1,-1 0 1,1 1 0,0-1-1,-1 1 1,0 0-1,-23 23 311,8 26 835,16-48-1133,-1-1-1,1 0 1,-1 0 0,1 0-1,0 1 1,0-1-1,-1 0 1,1 0-1,0 0 1,0 1-1,0-1 1,0 0-1,0 0 1,1 1 0,-1-1-1,0 0 1,1 0-1,-1 1 1,0-1-1,1 0 1,0 0-1,-1 0 1,1 0-1,-1 0 1,1 0 0,0 0-1,0 0 1,0 0-1,0 0 1,0 0-1,0-1 1,0 1-1,0 0 1,0-1-1,2 2 1,3-2-111,0 0 0,0 0 0,0-1 1,0 0-1,0 0 0,0 0 0,0-1 0,0 1 0,0-2 0,-1 1 0,1-1 1,-1 1-1,0-1 0,1-1 0,-1 1 0,-1-1 0,1 0 0,-1 0 0,1 0 1,-1-1-1,0 0 0,0 1 0,-1-1 0,0-1 0,0 1 0,0 0 0,0-1 1,3-11-1,-8 12-178,-6 9 161,-7 12 206,10-8 95,0 1 1,1 0-1,0 0 1,0 1-1,1-1 0,1 1 1,0-1-1,0 1 1,0 0-1,2 0 0,-1 0 1,1 0-1,2 16 1,-1-24-219,-1-1 1,1 1-1,0-1 1,0 0-1,-1 1 1,1-1-1,0 0 1,0 0-1,0 1 1,1-1-1,-1 0 1,0 0-1,0 0 1,3 1-1,3 5-13,-20-1 1,-42 6 136,-49 8-1945,98-20-6103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7.727"/>
    </inkml:context>
    <inkml:brush xml:id="br0">
      <inkml:brushProperty name="width" value="0.025" units="cm"/>
      <inkml:brushProperty name="height" value="0.025" units="cm"/>
    </inkml:brush>
  </inkml:definitions>
  <inkml:trace contextRef="#ctx0" brushRef="#br0">1 276 11307,'0'0'18759,"12"-11"-18076,33-27-446,24-23-131,96-104 0,-168 205-448,-30 76 358,22-81-54,0 1 1,3 0 0,-8 71-1,18-88-1751,-2-19 1559,1 1-1,-1-1 0,0 1 1,1-1-1,-1 0 0,0 1 1,1-1-1,-1 0 0,1 0 0,-1 1 1,0-1-1,1 0 0,-1 0 1,1 1-1,-1-1 0,1 0 1,-1 0-1,1 0 0,-1 0 0,1 0 1,-1 0-1,1 0 0,-1 0 1,1 0-1,-1 0 0,1 0 1,-1 0-1,1 0 0,-1 0 0,1 0 1,0-1-1,11-4-8059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086"/>
    </inkml:context>
    <inkml:brush xml:id="br0">
      <inkml:brushProperty name="width" value="0.025" units="cm"/>
      <inkml:brushProperty name="height" value="0.025" units="cm"/>
    </inkml:brush>
  </inkml:definitions>
  <inkml:trace contextRef="#ctx0" brushRef="#br0">0 19 18674,'0'0'7094,"10"-2"-6288,61-12-382,-64 13-415,-1 0-1,0 0 0,1 1 0,-1 0 1,1 0-1,-1 1 0,0 0 1,1 0-1,-1 0 0,0 1 0,7 2 1,-11-2 48,0 0 0,-1-1 1,1 1-1,0 0 1,-1 0-1,0 0 0,1 0 1,-1 0-1,0 1 1,0-1-1,0 0 0,0 0 1,0 1-1,-1-1 1,1 1-1,-1-1 0,0 0 1,1 1-1,-1-1 1,0 1-1,0-1 0,-1 1 1,0 2-1,0 6 301,0-1-1,-2 0 1,1 0 0,-5 11-1,-39 80 600,30-71-887,2 1 1,1 0-1,-9 35 1,21-58-76,1-5-2593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429"/>
    </inkml:context>
    <inkml:brush xml:id="br0">
      <inkml:brushProperty name="width" value="0.025" units="cm"/>
      <inkml:brushProperty name="height" value="0.025" units="cm"/>
    </inkml:brush>
  </inkml:definitions>
  <inkml:trace contextRef="#ctx0" brushRef="#br0">1 0 18065,'0'0'8520,"49"31"-7751,-16-30-641,5-1-865,1 0-3555,-3-8-4004</inkml:trace>
  <inkml:trace contextRef="#ctx0" brushRef="#br0" timeOffset="1">271 143 12716,'0'0'4260,"-32"61"-2306,22-32 672,4-5-864,3-5-993,3-6-737,0-9-1922,9-4-1825,1-5-2563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804"/>
    </inkml:context>
    <inkml:brush xml:id="br0">
      <inkml:brushProperty name="width" value="0.025" units="cm"/>
      <inkml:brushProperty name="height" value="0.025" units="cm"/>
    </inkml:brush>
  </inkml:definitions>
  <inkml:trace contextRef="#ctx0" brushRef="#br0">7 1 19667,'0'0'10901,"7"7"-10736,22 24-80,-28-30-79,0-1-1,-1 1 1,1 0-1,0 0 1,-1 0-1,1 0 1,-1 0-1,1 0 1,-1 0-1,1 0 1,-1 0-1,0 0 1,0 0-1,0 0 1,1 0-1,-1 0 1,0 0-1,0 0 1,0 0-1,0 0 0,-1 1 1,1-1-1,0 0 1,0 0-1,-1 0 1,1 0-1,-1 0 1,1 0-1,-1 0 1,1 0-1,-1-1 1,1 1-1,-2 1 1,2-1-20,-1-1 1,1 0 0,0 1 0,-1-1 0,1 0 0,0 1 0,-1-1-1,1 1 1,0-1 0,0 0 0,-1 1 0,1-1 0,0 1 0,0-1-1,0 1 1,0-1 0,0 1 0,0-1 0,-1 0 0,1 1-1,0-1 1,0 1 0,1-1 0,-1 1 0,0-1 0,0 1 0,0-1-1,0 1 1,0-1 0,0 1 0,1-1 0,-1 0 0,0 1 0,0-1-1,1 1 1,-1-1 0,0 0 0,0 1 0,1-1 0,-1 0-1,0 1 1,1-1 0,-1 0 0,1 0 0,-1 1 0,0-1 0,1 0-1,-1 0 1,1 0 0,-1 1 0,1-1 0,-1 0 0,1 0 0,-1 0-1,1 0 1,-1 0 0,1 0 0,9 4-132,-4-2 55,1 0 0,-1 1 1,0 0-1,0 0 0,0 0 1,0 1-1,6 5 0,-10-6 97,0-1 0,0 1-1,0-1 1,-1 1-1,1 0 1,-1 0-1,0 0 1,0 0-1,0 0 1,0 0 0,-1 0-1,1 0 1,-1 0-1,1 0 1,-1 0-1,0 0 1,-1 0-1,1 0 1,-1 5 0,0-5 74,1 1 0,-1-1-1,0 1 1,0-1 0,0 1 0,-1-1 0,1 0 0,-1 1 0,0-1 0,0 0 0,0 0 0,0-1 0,-1 1 0,1 0 0,-1-1 0,1 1 0,-1-1 0,0 0 0,0 0 0,-6 3 0,3-2 74,-1 0 1,1 0 0,-1-1-1,0 0 1,0 0 0,0-1-1,-1 1 1,1-2-1,-9 1 1,16-1-192,0 0 0,-1 0 0,1 0 0,0 0-1,-1 0 1,1 0 0,0 0 0,0 0 0,-1 0 0,1-1 0,0 1 0,-1 0-1,1 0 1,0 0 0,0 0 0,-1-1 0,1 1 0,0 0 0,0 0 0,-1 0-1,1-1 1,0 1 0,0 0 0,0 0 0,0-1 0,-1 1 0,1 0 0,0 0-1,0-1 1,0 1 0,0 0 0,0-1 0,0 1 0,0 0 0,0-1 0,0 1-1,0 0 1,0-1 0,0 1 0,0 0 0,0 0 0,0-1 0,0 1 0,0 0 0,0-1-1,0 1 1,0 0 0,1-1 0,-1 1 0,0 0 0,0 0 0,0-1 0,0 1-1,1 0 1,-1 0 0,0 0 0,0-1 0,1 1 0,-1 0 0,0 0 0,14-16-5027,2 1-3318,3-2-7330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146"/>
    </inkml:context>
    <inkml:brush xml:id="br0">
      <inkml:brushProperty name="width" value="0.025" units="cm"/>
      <inkml:brushProperty name="height" value="0.025" units="cm"/>
    </inkml:brush>
  </inkml:definitions>
  <inkml:trace contextRef="#ctx0" brushRef="#br0">1 139 18289,'0'0'12860,"11"-4"-12705,0 0-163,0-1-1,0 0 0,0 0 0,0-1 1,-1 0-1,0-1 0,-1 0 0,1-1 1,-1 0-1,10-12 0,20-34-103,-39 86-198,-5-13 340,0-1 0,-1-1 0,-15 29-1,14-32 35,1 0 0,0 0 0,0 1 0,2 0-1,-6 30 1,13-36-2168,9-11-5977,3-8-3221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492"/>
    </inkml:context>
    <inkml:brush xml:id="br0">
      <inkml:brushProperty name="width" value="0.025" units="cm"/>
      <inkml:brushProperty name="height" value="0.025" units="cm"/>
    </inkml:brush>
  </inkml:definitions>
  <inkml:trace contextRef="#ctx0" brushRef="#br0">139 1 20756,'0'0'5253,"-47"51"-3139,26-23-1186,-1 2-511,1 3-289,6-2-96,5-6-64,7-5-32,3-8-481,0-6-480,3-6-928,7-2-962,-2-12-1922,2-5-7975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029"/>
    </inkml:context>
    <inkml:brush xml:id="br0">
      <inkml:brushProperty name="width" value="0.025" units="cm"/>
      <inkml:brushProperty name="height" value="0.025" units="cm"/>
    </inkml:brush>
  </inkml:definitions>
  <inkml:trace contextRef="#ctx0" brushRef="#br0">1 1 7655,'0'0'9892,"2"2"-5528,10 25-3341,29 145 3292,-25-96-3257,44 125 1,-60-200-1219,0-1-1,0 1 1,0-1-1,0 1 0,0 0 1,0-1-1,1 1 0,-1-1 1,0 1-1,0-1 0,0 1 1,1-1-1,-1 1 1,0-1-1,1 1 0,-1-1 1,0 1-1,1-1 0,-1 0 1,0 1-1,1-1 1,-1 1-1,1-1 0,-1 0 1,1 0-1,-1 1 0,1-1 1,-1 0-1,1 0 0,-1 1 1,1-1-1,0 0 1,0 0-1,6-18-2785,-2-31 629,-2-82 640,-2 44 5137,-1 101-2370,1 0 1,1-1-1,6 26 0,-6-32-1042,0-1-1,0 0 1,0 0 0,1 0-1,0 0 1,0 0-1,0 0 1,1-1-1,0 0 1,5 7-1,-7-11-8,-1 0-1,1 1 0,0-1 0,-1 0 0,1 0 1,0 0-1,-1 0 0,1-1 0,0 1 1,0 0-1,0-1 0,0 0 0,0 1 1,0-1-1,-1 0 0,1 0 0,0 0 1,0 0-1,0 0 0,0 0 0,0 0 0,0-1 1,0 1-1,0-1 0,0 0 0,-1 1 1,1-1-1,0 0 0,0 0 0,-1 0 1,1 0-1,-1 0 0,1-1 0,-1 1 1,1 0-1,-1-1 0,0 1 0,1-1 1,1-3-1,6-7 175,0-1-1,-1 0 1,12-28 0,-13 28-293,-2 1 94,-4 8-15,1 1-1,-1 0 1,1-1 0,-1 1-1,1 0 1,0 0-1,1 0 1,-1 0 0,5-4-1,-7 7-5,0 0 1,0 0-1,1 0 0,-1 0 0,0 0 0,0-1 1,1 1-1,-1 0 0,0 0 0,0 0 0,1 1 1,-1-1-1,0 0 0,0 0 0,1 0 0,-1 0 1,0 0-1,0 0 0,1 0 0,-1 0 0,0 0 1,0 1-1,1-1 0,-1 0 0,0 0 0,0 0 1,0 0-1,1 1 0,-1-1 0,0 0 0,0 0 1,0 0-1,0 1 0,0-1 0,1 0 0,-1 0 1,0 1-1,0-1 0,0 0 0,0 0 0,0 1 1,0-1-1,0 0 0,0 1 0,0-1 0,0 0 1,0 0-1,0 1 0,0-1 0,2 19-114,-2-17 128,1 17 19,-1-2 226,1 0 0,1 0 0,8 32 0,-10-47-224,1 1 0,-1-1 0,1 0 0,0 0 0,-1 0 0,1 0 0,0 1 0,0-1 0,0 0 0,1-1 0,-1 1 0,0 0 0,1 0 0,0 0 0,-1-1 0,1 1 0,0-1 0,0 1 0,-1-1 0,1 0 0,0 0 0,0 0 0,1 0 0,-1 0 0,0 0 0,0-1 0,0 1 0,0-1 0,1 1 0,-1-1 0,0 0 0,1 0 0,-1 0 0,0 0 0,0 0 0,1 0 0,2-1 0,0-2 4,0 1 1,1-1-1,-1 0 0,0 0 0,0 0 0,-1-1 0,1 0 0,-1 0 0,0 0 1,0 0-1,0-1 0,0 1 0,-1-1 0,6-10 0,-2 2-271,0 0-1,-1 0 1,-1-1-1,8-27 1,-5-18-3840,-8 59 4064,0 0-1,0 0 1,0 0-1,0 0 0,-1-1 1,1 1-1,0 0 0,0 0 1,0 0-1,0 0 0,0 0 1,0 0-1,0-1 0,-1 1 1,1 0-1,0 0 1,0 0-1,0 0 0,0 0 1,0 0-1,-1 0 0,1 0 1,0 0-1,0 0 0,0 0 1,0 0-1,-1 0 0,1 0 1,0 0-1,0 0 1,0 0-1,0 0 0,-1 0 1,1 0-1,0 0 0,0 0 1,0 0-1,0 0 0,-1 0 1,1 0-1,0 0 1,0 0-1,0 0 0,0 0 1,0 0-1,-1 1 0,1-1 1,0 0-1,0 0 0,0 0 1,0 0-1,0 0 0,0 0 1,0 1-1,0-1 1,0 0-1,-1 0 0,1 0 1,0 0-1,0 1 0,0-1 1,0 0-1,0 0 0,0 0 1,0 0-1,0 1 0,0-1 1,0 0-1,-8 12-4,4-3 8,0 0 0,1 1 0,1-1 0,-1 1 0,1 0 0,1-1 1,0 1-1,1 16 0,5 9-2356,7-1-3490,1-8-105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833"/>
    </inkml:context>
    <inkml:brush xml:id="br0">
      <inkml:brushProperty name="width" value="0.025" units="cm"/>
      <inkml:brushProperty name="height" value="0.025" units="cm"/>
    </inkml:brush>
  </inkml:definitions>
  <inkml:trace contextRef="#ctx0" brushRef="#br0">152 44 15983,'0'0'2344,"-9"1"811,5-1-2953,-41 7 3915,43-6-3989,0-1-1,1 1 0,-1-1 1,0 1-1,1 0 0,-1 0 1,1-1-1,-1 1 1,1 0-1,0 0 0,-1 1 1,1-1-1,0 0 0,0 0 1,0 1-1,0-1 0,0 0 1,0 1-1,0-1 0,0 1 1,1-1-1,-1 1 0,0 0 1,1-1-1,-1 1 1,1 0-1,0-1 0,-1 3 1,2-3-121,0-1 1,-1 0-1,1 1 1,0-1-1,0 0 1,-1 1-1,1-1 1,0 0-1,0 0 1,-1 0-1,1 0 1,0 1-1,0-1 1,-1 0-1,1 0 1,0-1-1,0 1 1,-1 0-1,1 0 1,0 0-1,0 0 1,-1-1-1,1 1 1,0 0-1,1-1 1,20-7 165,-18 6-159,-1-1 1,0 1-1,0-1 0,0 0 1,0 0-1,0 0 0,0 0 1,-1-1-1,0 1 0,0-1 1,0 1-1,0-1 0,0 0 1,-1 0-1,0 0 0,1 0 1,-1 0-1,0-6 0,-1 9-14,0 0 0,-1 1 0,1-1-1,0 0 1,-1 1 0,1-1 0,-1 1 0,1-1-1,-1 0 1,1 1 0,-1-1 0,1 1 0,-1-1-1,0 1 1,1 0 0,-1-1 0,0 1 0,1 0 0,-1-1-1,0 1 1,1 0 0,-1 0 0,0-1 0,0 1-1,1 0 1,-1 0 0,0 0 0,0 0 0,1 0-1,-1 0 1,0 0 0,0 0 0,1 1 0,-1-1-1,-1 1 1,-31 6-25,27-3-1,-1 0 1,1 0-1,0 1 0,0 0 0,0 0 1,1 1-1,0-1 0,0 1 0,0 0 1,0 0-1,1 1 0,0-1 0,1 1 1,0 0-1,0 0 0,0 0 0,-2 12 1,3-13-397,1-1 0,0 1 0,1-1 0,0 1 0,0-1 1,0 1-1,0-1 0,1 1 0,1 6 0,-1-9-131,0-1-1,0 0 1,0 1-1,1-1 0,-1 0 1,1 0-1,-1 0 0,1 0 1,0 0-1,0 0 1,-1-1-1,1 1 0,1 0 1,-1-1-1,0 0 0,5 3 1,17 6-8122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0.191"/>
    </inkml:context>
    <inkml:brush xml:id="br0">
      <inkml:brushProperty name="width" value="0.025" units="cm"/>
      <inkml:brushProperty name="height" value="0.025" units="cm"/>
    </inkml:brush>
  </inkml:definitions>
  <inkml:trace contextRef="#ctx0" brushRef="#br0">23 1 12908,'0'0'6396,"0"9"-6028,0 4 155,-1 0 0,0-1 0,-1 1 1,0 0-1,-7 20 0,7-29-98,1-1 0,0 1 0,0-1 0,0 1 0,1-1 1,-1 1-1,1-1 0,0 1 0,0 6 0,1-9-332,-1-1-1,0 1 1,0-1-1,0 1 1,0-1 0,1 1-1,-1 0 1,0-1 0,1 1-1,-1-1 1,0 1-1,1-1 1,-1 0 0,1 1-1,-1-1 1,0 1-1,1-1 1,-1 0 0,1 1-1,0-1 1,-1 0 0,1 1-1,0-1 1,23-4 821,-19 1-853,0 1 0,-1-1 0,1 0 0,-1-1 0,0 1 0,0-1 0,0 0-1,0 0 1,-1 0 0,1 0 0,-1-1 0,0 1 0,-1-1 0,1 0 0,-1 0 0,0 0 0,0 0 0,0 0-1,-1 0 1,0 0 0,1-10 0,-2 15-56,0-1 0,0 0 0,0 0 0,0 0 0,-1 0 1,1 0-1,-1 0 0,1 0 0,0 0 0,-1 0 0,1 1 0,-1-1 0,0 0 0,1 0 0,-1 1 0,0-1 0,1 0 0,-1 1 0,0-1 0,0 1 0,0-1 1,1 1-1,-1-1 0,0 1 0,0 0 0,0-1 0,0 1 0,0 0 0,0 0 0,0-1 0,0 1 0,0 0 0,0 0 0,0 0 0,0 0 0,1 0 0,-1 0 1,0 1-1,0-1 0,-2 1 0,1-1-230,0 0 1,0 1-1,0-1 1,0 1-1,0 0 1,0-1 0,0 1-1,0 0 1,0 0-1,1 0 1,-1 1-1,0-1 1,1 0-1,-1 1 1,0-1-1,1 1 1,0-1-1,-3 5 1,0 6-6241,3 0-5455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8.321"/>
    </inkml:context>
    <inkml:brush xml:id="br0">
      <inkml:brushProperty name="width" value="0.025" units="cm"/>
      <inkml:brushProperty name="height" value="0.025" units="cm"/>
    </inkml:brush>
  </inkml:definitions>
  <inkml:trace contextRef="#ctx0" brushRef="#br0">1 1 16335,'0'0'1928,"10"4"-193,13 3-1051,-1-1 0,1 0 0,1-2 0,31 2 0,109 0-50,-18-2-1272,-10 7 504,140 7 1998,-163-18-2441,-111 0-1265,-10 0-6886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069"/>
    </inkml:context>
    <inkml:brush xml:id="br0">
      <inkml:brushProperty name="width" value="0.025" units="cm"/>
      <inkml:brushProperty name="height" value="0.025" units="cm"/>
    </inkml:brush>
  </inkml:definitions>
  <inkml:trace contextRef="#ctx0" brushRef="#br0">0 111 9641,'6'-10'5242,"-1"2"-4441,31-45 4003,-34 49-4272,1 1-1,-1 0 1,1 0 0,0 0-1,0 0 1,1 0-1,-1 0 1,0 1-1,1 0 1,0 0 0,-1 0-1,1 0 1,7-2-1,-10 4-475,0 0 0,0 1 0,0-1 0,-1 0 0,1 1 0,0-1 0,0 1 0,-1-1 0,1 1 0,0 0 0,-1-1 0,1 1 0,-1-1 0,1 1 0,-1 0-1,1 0 1,-1-1 0,1 1 0,-1 0 0,0 0 0,1-1 0,-1 1 0,0 0 0,0 0 0,1 0 0,-1 0 0,0 0 0,0-1 0,0 1 0,0 2 0,2 30 436,-2-31-418,-1 26 354,1-19-378,-1-1 1,1 0 0,0 1-1,1-1 1,0 0 0,0 0-1,3 9 1,-3-16-41,-1 0-1,1 0 1,0 0 0,0 0 0,0 0-1,0-1 1,0 1 0,0 0-1,0-1 1,0 1 0,0 0-1,0-1 1,1 0 0,-1 1-1,0-1 1,0 0 0,0 1 0,1-1-1,-1 0 1,0 0 0,0 0-1,1 0 1,-1 0 0,0 0-1,0-1 1,1 1 0,-1 0-1,0 0 1,0-1 0,0 1 0,0-1-1,0 1 1,0-1 0,2-1-1,40-23 191,55-66-300,-79 72 120,-27 47 87,4-18-34,0-1 0,0 1 0,1-1 0,1 1 0,-1 0 0,2 0 0,-1 0 0,1 14 0,1-23-66,0 0 1,1-1-1,-1 1 1,0-1 0,1 1-1,-1 0 1,0-1-1,1 1 1,-1-1 0,1 0-1,-1 1 1,1-1-1,-1 1 1,1-1 0,-1 1-1,1-1 1,-1 0-1,1 0 1,-1 1 0,1-1-1,0 0 1,-1 0 0,1 1-1,-1-1 1,1 0-1,0 0 1,-1 0 0,1 0-1,0 0 1,-1 0-1,1 0 1,0 0 0,-1 0-1,1-1 1,-1 1-1,1 0 1,0 0 0,-1 0-1,2-1 1,27-11 168,7-22-2514,-30 28 1391,0-1 1,-1 0 0,0-1 0,-1 1 0,1-1 0,-2 0 0,1 0 0,-1 0 0,0 0-1,0-1 1,-1 1 0,1-13 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397"/>
    </inkml:context>
    <inkml:brush xml:id="br0">
      <inkml:brushProperty name="width" value="0.025" units="cm"/>
      <inkml:brushProperty name="height" value="0.025" units="cm"/>
    </inkml:brush>
  </inkml:definitions>
  <inkml:trace contextRef="#ctx0" brushRef="#br0">47 0 16303,'0'0'9481,"0"11"-8215,-3 12-443,0 0 1,-14 40 0,-3 21-39,16-49-161,5-16-1804,-1-19 996,0 0 1,0 0-1,1 1 1,-1-1-1,0 0 1,0 1-1,0-1 1,0 0-1,0 0 1,0 1-1,0-1 1,0 0-1,0 0 1,1 1-1,-1-1 1,0 0-1,0 0 1,0 0-1,0 1 1,1-1-1,-1 0 1,0 0-1,0 0 1,1 0-1,-1 1 1,0-1-1,0 0 1,0 0-1,1 0 1,-1 0-1,0 0 1,1 0-1,-1 0 1,0 0-1,0 0 1,1 0-1,0-15-16754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770"/>
    </inkml:context>
    <inkml:brush xml:id="br0">
      <inkml:brushProperty name="width" value="0.025" units="cm"/>
      <inkml:brushProperty name="height" value="0.025" units="cm"/>
    </inkml:brush>
  </inkml:definitions>
  <inkml:trace contextRef="#ctx0" brushRef="#br0">0 72 14606,'0'0'3016,"9"-10"310,-5 5-2942,1 0-1,0 0 1,0 0 0,0 0-1,1 1 1,-1 0 0,1 0-1,0 1 1,0-1 0,0 1-1,1 1 1,-1-1 0,1 1 0,0 0-1,13-2 1,-8 3-48,1 0-1,0 1 1,0 1 0,0 0-1,0 0 1,15 5 0,-25-6-329,-1 1 0,1 0 1,-1 0-1,1 0 1,-1 0-1,1 0 0,-1 1 1,1-1-1,-1 1 0,0-1 1,0 1-1,0 0 1,0 0-1,0 0 0,0 0 1,0 0-1,-1 0 1,1 1-1,-1-1 0,0 0 1,0 1-1,1-1 1,-1 1-1,-1 0 0,1-1 1,0 1-1,-1 0 1,1-1-1,-1 1 0,0 0 1,0 0-1,0-1 1,0 1-1,-1 0 0,0 5 1,-1-4 49,1-1 0,0 1 1,-1-1-1,0 1 1,1-1-1,-1 0 0,-1 1 1,1-1-1,0 0 0,-1 0 1,0-1-1,1 1 0,-1-1 1,0 1-1,-1-1 1,-2 2-1,-66 33 1526,28-15-1077,44-22-506,-1 0 0,1 0-1,0 0 1,-1 0 0,1 0 0,0 0 0,-1 1 0,1-1-1,0 0 1,0 0 0,-1 0 0,1 1 0,0-1-1,0 0 1,-1 0 0,1 1 0,0-1 0,0 0-1,0 0 1,-1 1 0,1-1 0,0 0 0,0 1 0,0-1-1,0 0 1,0 0 0,0 1 0,0-1 0,0 0-1,0 1 1,0-1 0,0 0 0,0 1 0,0-1-1,0 0 1,0 1 0,0-1 0,0 0 0,0 1 0,0-1-1,0 0 1,0 1 0,0-1 0,1 0 0,-1 1-1,19 9-65,36 4-488,-49-13 318,-6-1 189,44 9-4201,-14-5-4290,-12-2-3452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0.318"/>
    </inkml:context>
    <inkml:brush xml:id="br0">
      <inkml:brushProperty name="width" value="0.025" units="cm"/>
      <inkml:brushProperty name="height" value="0.025" units="cm"/>
    </inkml:brush>
  </inkml:definitions>
  <inkml:trace contextRef="#ctx0" brushRef="#br0">1 37 15983,'0'0'7127,"12"-5"-5264,-7 3-1516,54-21 1383,-55 22-1668,0-1 0,1 1 0,-1 0 0,0 1 1,1-1-1,-1 1 0,1 0 0,-1 0 0,1 0 0,-1 0 0,1 1 0,-1 0 1,9 3-1,-12-4-62,0 1 0,0 0 0,0 0 1,0 0-1,0 0 0,-1 0 0,1 0 1,0 0-1,0 0 0,-1 0 0,1 0 0,-1 0 1,1 0-1,-1 1 0,1-1 0,-1 0 1,0 0-1,0 1 0,1-1 0,-1 0 1,0 0-1,0 1 0,0-1 0,-1 0 0,1 0 1,0 1-1,0-1 0,-1 0 0,1 0 1,0 1-1,-1-1 0,1 0 0,-1 0 1,0 1-1,-25 39 56,-65 43 376,91-84-413,0 0 0,-1 1 0,1-1 0,-1 0 0,1 0 0,0 1 1,-1-1-1,1 0 0,0 0 0,0 1 0,-1-1 0,1 0 0,0 1 0,0-1 0,0 1 0,-1-1 0,1 0 0,0 1 0,0-1 0,0 0 0,0 1 0,0-1 0,0 1 0,0-1 0,0 0 0,-1 1 0,2-1 0,-1 1 0,0-1 0,0 1 1,0-1-1,0 0 0,0 1 0,0-1 0,0 0 0,0 1 0,1-1 0,-1 1 0,0-1 0,0 0 0,1 1 0,-1-1 0,0 1 0,23 4-215,32-9-2426,-10-10-2717,-17 0-976,7-5-7955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0.664"/>
    </inkml:context>
    <inkml:brush xml:id="br0">
      <inkml:brushProperty name="width" value="0.025" units="cm"/>
      <inkml:brushProperty name="height" value="0.025" units="cm"/>
    </inkml:brush>
  </inkml:definitions>
  <inkml:trace contextRef="#ctx0" brushRef="#br0">65 5 18289,'0'0'2333,"-9"5"5,5-2-2129,0-1 0,0 1-1,1 0 1,-1 0-1,0 0 1,1 1-1,0-1 1,0 1-1,0-1 1,0 1 0,1 0-1,-1 0 1,1 1-1,0-1 1,0 0-1,1 1 1,-1-1 0,1 1-1,0 0 1,0-1-1,1 1 1,-1 0-1,1-1 1,0 1 0,0 0-1,1 0 1,-1-1-1,2 6 1,-1-8-180,0 1 1,1-1-1,-1 1 1,1-1-1,-1 1 1,1-1-1,0 0 1,0 0-1,0 0 1,0 0-1,0 0 1,0-1-1,0 1 1,1 0-1,-1-1 1,1 0-1,-1 0 1,1 1-1,-1-1 1,1-1-1,0 1 1,0 0-1,-1-1 1,1 1-1,0-1 1,0 0-1,0 0 1,-1 0-1,5-1 1,-1 1-9,0 0 0,0-1 1,0 1-1,-1-1 1,1-1-1,0 1 1,0-1-1,-1 0 1,1 0-1,-1-1 1,0 1-1,0-1 0,7-5 1,-8 4-8,0 0 0,-1 0 0,1-1 0,-1 1 0,0-1 0,0 0 0,0 0 0,0 0 0,-1 0 0,0 0 0,0-1 0,0 1 0,-1-1 0,0 1 0,0-1 0,-1 0 0,1 1 0,-1-1 0,0 0 0,-2-10 0,2 15-23,0 0 0,0 0 1,0-1-1,-1 1 0,1 0 1,-1 0-1,1 0 1,0 0-1,-1-1 0,0 1 1,1 0-1,-1 0 1,0 0-1,0 0 0,1 0 1,-1 0-1,0 1 1,0-1-1,0 0 0,0 0 1,0 1-1,0-1 1,0 0-1,0 1 0,-1-1 1,1 1-1,0 0 1,0-1-1,0 1 0,0 0 1,-1 0-1,1-1 1,0 1-1,0 0 0,-1 0 1,1 0-1,0 1 1,0-1-1,-1 0 0,1 0 1,0 1-1,0-1 1,0 1-1,-2 0 0,0 0-150,-1 1 0,1-1 0,0 1-1,0 0 1,0 0 0,0 0 0,1 0-1,-1 1 1,0-1 0,1 1 0,0 0-1,-1-1 1,1 1 0,-2 4 0,-6 34-4088,9-13-6262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1.038"/>
    </inkml:context>
    <inkml:brush xml:id="br0">
      <inkml:brushProperty name="width" value="0.025" units="cm"/>
      <inkml:brushProperty name="height" value="0.025" units="cm"/>
    </inkml:brush>
  </inkml:definitions>
  <inkml:trace contextRef="#ctx0" brushRef="#br0">21 0 19923,'0'0'4260,"0"53"-1826,-8-18-480,0 0-737,4-1-544,3-4-385,1-5-192,0-5-96,0-7-672,4-7-1186,2-6-1409,-1-1-2050,1-20-7624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1.369"/>
    </inkml:context>
    <inkml:brush xml:id="br0">
      <inkml:brushProperty name="width" value="0.025" units="cm"/>
      <inkml:brushProperty name="height" value="0.025" units="cm"/>
    </inkml:brush>
  </inkml:definitions>
  <inkml:trace contextRef="#ctx0" brushRef="#br0">85 4 19603,'0'0'7500,"-9"-1"-6571,9 1-921,-2-1 0,0 1 0,-1-1-1,1 1 1,0 0 0,0 0-1,0-1 1,-1 1 0,1 1 0,0-1-1,0 0 1,0 0 0,0 1-1,-1-1 1,1 1 0,0 0 0,0 0-1,0 0 1,0 0 0,0 0-1,1 0 1,-1 0 0,0 0-1,0 1 1,1-1 0,-1 1 0,1 0-1,-1-1 1,1 1 0,0 0-1,-1 0 1,1 0 0,0-1 0,0 1-1,1 0 1,-1 1 0,0 1-1,-1 0 64,0 1-1,0-1 0,1 1 0,0 0 0,0-1 0,1 1 0,-1 0 0,1 0 0,0-1 0,0 1 0,1 7 1,-1-11-46,1 0-1,-1 0 1,1 0 0,-1 0 0,1 0 0,-1-1 0,1 1 0,0 0 0,-1 0 0,1 0 0,0 0 0,-1-1 0,1 1 0,0 0-1,0-1 1,0 1 0,0-1 0,0 1 0,0-1 0,1 1 0,1 0-17,0 0 0,0-1 0,0 0 0,0 0 0,-1 0 0,1 0 0,0 0 0,0 0 0,0-1 0,5-1-1,0-1-169,-1 0 0,1 0 0,-1-1 0,0 0 0,0-1 0,0 1 0,0-1 0,-1-1-1,10-10 1,34-24-2477,-49 40 2630,-1 0 0,0 0-1,0 0 1,1 0 0,-1 0-1,0-1 1,0 1-1,0 0 1,1 0 0,-1 0-1,0 0 1,0 0 0,1 0-1,-1 0 1,0 0-1,0 0 1,1 0 0,-1 1-1,0-1 1,0 0 0,0 0-1,1 0 1,-1 0-1,0 0 1,0 0 0,1 0-1,-1 0 1,0 1-1,0-1 1,0 0 0,0 0-1,1 0 1,-1 0 0,0 1-1,0-1 1,0 0-1,0 0 1,0 0 0,0 1-1,0-1 1,1 0 0,-1 0-1,0 1 1,3 17 123,-2 29 720,-1-38-644,-1 3 238,1 1 0,-2-1 0,1 1 0,-2-1-1,0 0 1,-5 14 0,7-22-368,0-1 1,0 0-1,-1 1 0,1-1 1,-1 0-1,0 0 0,0 0 0,0-1 1,0 1-1,0 0 0,0-1 1,-1 1-1,0-1 0,1 0 1,-1 0-1,0 0 0,0 0 1,0 0-1,0-1 0,0 1 1,0-1-1,-1 0 0,1 0 1,0 0-1,-1 0 0,-5 0 1,8-1-346,-1 0 1,1 0 0,0-1-1,0 1 1,-1 0 0,1 0 0,0-1-1,-1 1 1,1-1 0,0 1 0,0-1-1,0 0 1,0 1 0,0-1 0,0 0-1,0 0 1,0 0 0,0 0-1,0 0 1,0 0 0,0 0 0,0 0-1,1 0 1,-1 0 0,0 0 0,1 0-1,-1-3 1,-10-26-11701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452"/>
    </inkml:context>
    <inkml:brush xml:id="br0">
      <inkml:brushProperty name="width" value="0.025" units="cm"/>
      <inkml:brushProperty name="height" value="0.025" units="cm"/>
    </inkml:brush>
  </inkml:definitions>
  <inkml:trace contextRef="#ctx0" brushRef="#br0">31 760 13036,'0'0'11104,"-5"-13"-10292,-2-15-571,1-1 0,2 1 0,0-1 1,2-56-1,1 8-62,-1-5-135,4 0-1,3 0 0,17-84 0,-21 162-68,0 0 0,0 0 0,0 0 1,1 1-1,0-1 0,-1 0 0,1 1 0,1-1 0,-1 1 0,0-1 0,1 1 0,4-4 0,-6 6 4,0 0 1,0 1 0,0-1-1,1 0 1,-1 1-1,0-1 1,1 1 0,-1-1-1,0 1 1,1-1-1,-1 1 1,1 0 0,-1 0-1,0 0 1,1 0-1,-1 0 1,1 0 0,-1 0-1,0 0 1,1 1-1,-1-1 1,1 1 0,-1-1-1,0 1 1,1-1-1,-1 1 1,0-1 0,0 1-1,0 0 1,1 0-1,-1 0 1,0 0 0,0 0-1,0 0 1,0 0 0,-1 0-1,3 2 1,2 5 25,0-1 0,0 1 0,0 0 0,-1 0 0,0 1-1,2 8 1,-4-11 92,-1-1 0,1 1 0,0-1 0,1 0 0,-1 1 0,1-1 0,0 0-1,1-1 1,-1 1 0,1-1 0,0 1 0,0-1 0,0 0 0,0-1 0,1 1-1,9 5 1,7 0-184,-8-4-12,0 0 0,0 1 1,-1 0-1,0 1 1,18 13-1,-29-18 123,1-1 1,0 1-1,-1 0 0,1-1 1,-1 1-1,0 0 0,1 0 0,-1 0 1,0 0-1,0 0 0,0 0 1,-1 0-1,1 1 0,0-1 0,-1 0 1,1 4-1,-1-3 66,-1 0 1,1 0-1,-1-1 1,1 1-1,-1 0 0,0 0 1,0-1-1,-1 1 1,1-1-1,0 1 0,-1-1 1,0 1-1,1-1 1,-1 0-1,0 0 0,-4 4 1,-3 2 9,0 0 0,-1-1 0,0 0 0,0 0 0,-1-1 0,0-1 0,0 1 0,0-2 0,0 0 0,-1 0 0,0-1 0,0 0 0,0-1 0,-24 1 0,19-5-2876,3-10-3363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5.919"/>
    </inkml:context>
    <inkml:brush xml:id="br0">
      <inkml:brushProperty name="width" value="0.025" units="cm"/>
      <inkml:brushProperty name="height" value="0.025" units="cm"/>
    </inkml:brush>
  </inkml:definitions>
  <inkml:trace contextRef="#ctx0" brushRef="#br0">225 49 13261,'0'0'14248,"-9"-7"-13597,-27-19-69,35 25-549,0 1 1,0-1-1,0 1 0,-1-1 1,1 1-1,0 0 1,0-1-1,0 1 0,-1 0 1,1 0-1,0 0 1,0 0-1,0 0 0,-1 0 1,1 0-1,0 0 1,0 0-1,0 1 0,-1-1 1,1 0-1,0 1 1,0-1-1,0 1 0,0-1 1,0 1-1,0 0 1,0 0-1,0-1 1,0 1-1,0 0 0,0 0 1,0 0-1,1 0 1,-1 0-1,0 0 0,1 0 1,-1 0-1,0 0 1,1 0-1,0 0 0,-1 2 1,-3 3 79,-8 7 17,7-8-116,0 0 0,0 0 0,0 1 0,1 0 0,0-1 0,0 1 0,0 1 0,1-1 1,0 0-1,0 1 0,-2 9 0,5-15-10,1 0 1,-1-1 0,1 1-1,-1-1 1,1 1-1,-1-1 1,1 1-1,-1-1 1,1 0-1,0 1 1,-1-1 0,1 0-1,0 1 1,-1-1-1,1 0 1,0 0-1,-1 0 1,1 0-1,0 1 1,-1-1-1,1 0 1,0 0 0,0 0-1,-1-1 1,2 1-1,27 0 94,-21 0-90,2 0-8,1 1 0,-1 0 1,1 0-1,-1 1 0,19 7 0,-27-9 3,-1 0 0,1 1 0,0-1-1,-1 1 1,1-1 0,-1 1 0,1 0-1,-1 0 1,1 0 0,-1 0 0,0 0-1,1 0 1,-1 0 0,0 0 0,0 0-1,0 1 1,0-1 0,0 0 0,0 1-1,0-1 1,0 1 0,-1-1 0,1 1-1,0-1 1,-1 1 0,1 0 0,-1-1-1,0 1 1,0 0 0,1-1 0,-1 1-1,0 0 1,0-1 0,-1 1 0,1 0 0,0-1-1,-1 1 1,1 0 0,0-1 0,-1 1-1,0-1 1,1 1 0,-1-1 0,0 1-1,0-1 1,0 1 0,-1 1 0,-3 2 30,0 1 1,0-1-1,-1 0 1,0 0 0,1-1-1,-2 1 1,1-1-1,0 0 1,-1-1 0,-12 5-1,2-1 274,0-2-1,0 0 1,-24 4 0,-2-9-99,42 0-207,0 0 0,1 0-1,-1 0 1,0 0 0,1-1 0,-1 1 0,0 0-1,1 0 1,-1 0 0,0-1 0,1 1 0,-1 0 0,0-1-1,1 1 1,-1 0 0,1-1 0,-1 1 0,1-1-1,-1 1 1,1-1 0,-1 1 0,1-1 0,-1 1 0,1-1-1,0 0 1,-1 1 0,1-1 0,0 0 0,-1 1-1,1-1 1,0 0 0,0 1 0,0-1 0,0 0-1,0 1 1,0-1 0,0 0 0,0 1 0,0-1 0,0 0-1,0 0 1,0 1 0,0-1 0,0 0 0,1 1-1,-1-1 1,0 0 0,1 1 0,-1-1 0,0 1-1,1-1 1,-1 1 0,1-1 0,-1 0 0,1 1 0,-1-1-1,1 1 1,0-1 0,5-4-1,0 1 0,1-1 0,-1 2 0,1-1 0,0 0 0,0 1 0,0 1 0,9-3 0,12-6 0,-10 3 0,10-5 0,44-27 0,-66 36 0,0 0 0,0 0 0,0-1 0,-1 1 0,1-1 0,-1-1 0,0 1 0,-1-1 0,0 0 0,0 0 0,0 0 0,6-13 0,-10 17 0,1 0 0,0 0 0,-1 0 0,0 0 0,1 0 0,-1 0 0,0 0 0,0 0 0,0 0 0,0 0 0,0 0 0,0 0 0,-1 0 0,1 1 0,-1-1 0,1 0 0,-1 0 0,0 0 0,0 0 0,0 0 0,-2-2 0,1 1 0,-1 1 0,1-1 0,-1 1 0,0 0 0,1 0 0,-1 0 0,0 0 0,-1 1 0,1-1 0,0 1 0,-6-2 0,-2 0 0,0 1 0,0 0 0,-1 0 0,1 2 0,-1-1 0,-20 3 0,32-2-119,1 0-1,-1 0 1,1 0-1,-1 1 1,1-1-1,-1 0 1,0 0-1,1 1 1,-1-1 0,1 1-1,-1-1 1,0 0-1,1 1 1,-1-1-1,0 1 1,0-1-1,1 0 1,-1 1 0,0-1-1,0 1 1,0-1-1,0 1 1,1-1-1,-1 1 1,0-1-1,0 1 1,0-1 0,0 1-1,0-1 1,0 1-1,0-1 1,-1 1-1,1-1 1,0 1-1,0-1 1,0 1 0,0-1-1,-1 1 1,1-1-1,0 1 1,0-1-1,-1 0 1,1 1-1,0-1 1,-1 1 0,1-1-1,-1 1 1,20-5-7184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5.852"/>
    </inkml:context>
    <inkml:brush xml:id="br0">
      <inkml:brushProperty name="width" value="0.025" units="cm"/>
      <inkml:brushProperty name="height" value="0.025" units="cm"/>
    </inkml:brush>
  </inkml:definitions>
  <inkml:trace contextRef="#ctx0" brushRef="#br0">139 68 6790,'0'0'8179,"7"-10"-4618,20-31-364,-27 41-2990,1-1 0,-1 1 0,1-1-1,-1 1 1,1-1 0,-1 1 0,0-1 0,1 1 0,-1-1-1,0 0 1,0 1 0,1-1 0,-1 0 0,0 1-1,0-1 1,0 0 0,0 1 0,0-1 0,0 0 0,0 1-1,0-1 1,0 0 0,0 1 0,0-1 0,-1 0-1,-12 1 1195,-18 14-1500,18-2 234,1 1 1,0 1 0,1 0-1,0 0 1,2 1-1,-1 0 1,2 1 0,0 0-1,1 1 1,0-1 0,1 1-1,1 0 1,1 1 0,1-1-1,0 1 1,0 30 0,3-46-125,0 1 1,0-1 0,0 0-1,0 0 1,0 0 0,1 0-1,-1 0 1,1 0 0,-1 0 0,1 0-1,0 0 1,0 0 0,0 0-1,0-1 1,0 1 0,0 0-1,0-1 1,1 1 0,-1 0-1,1-1 1,-1 0 0,3 2-1,-1-1 3,0-1-1,0 0 1,0 0 0,0 0-1,0 0 1,0 0-1,0-1 1,1 1-1,-1-1 1,0 0-1,0 0 1,0 0-1,5-1 1,-1 0 12,1-1 0,-1 0-1,1 0 1,-1 0 0,0-1 0,0 0 0,0 0 0,0-1 0,0 0 0,-1 0 0,10-9-1,-13 10-8,0 0 0,0-1-1,-1 0 1,0 1-1,1-1 1,-1 0-1,-1 0 1,1 0-1,0 0 1,-1 0-1,0-1 1,1-5-1,-2 9-14,0-1 0,0 1 0,0 0 0,0-1 0,0 1 0,0-1 0,0 1 0,0 0 0,-1-1 0,1 1 0,0 0-1,-1-1 1,1 1 0,-1 0 0,0 0 0,1-1 0,-1 1 0,0 0 0,0 0 0,0 0 0,0 0 0,0 0 0,0 0-1,0 0 1,0 0 0,0 1 0,0-1 0,-1 0 0,1 0 0,0 1 0,0-1 0,-1 1 0,1 0 0,0-1 0,-1 1-1,1 0 1,0 0 0,-1-1 0,1 1 0,-2 0 0,-4 0-2,0 1 0,1-1 0,-1 1 1,0 0-1,1 1 0,-1-1 0,1 1 0,0 0 0,0 1 0,-12 6 1,15-7-134,0 0 1,0 0 0,0 0 0,0 1 0,1-1 0,-1 1-1,1 0 1,-1 0 0,-2 5 0,4-6-175,0 0-1,0 0 0,0 1 1,0-1-1,0 0 1,1 1-1,-1-1 1,1 1-1,0-1 1,0 1-1,0-1 1,0 0-1,0 1 1,0-1-1,2 4 0,5 5-4496,9-6-2024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180"/>
    </inkml:context>
    <inkml:brush xml:id="br0">
      <inkml:brushProperty name="width" value="0.025" units="cm"/>
      <inkml:brushProperty name="height" value="0.025" units="cm"/>
    </inkml:brush>
  </inkml:definitions>
  <inkml:trace contextRef="#ctx0" brushRef="#br0">40 0 18578,'0'0'8327,"-11"61"-6469,1-35-865,2 0-737,1-1-192,3-4-192,4-2-1793,0-7-1795,0-9-1441,6-3-4196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553"/>
    </inkml:context>
    <inkml:brush xml:id="br0">
      <inkml:brushProperty name="width" value="0.025" units="cm"/>
      <inkml:brushProperty name="height" value="0.025" units="cm"/>
    </inkml:brush>
  </inkml:definitions>
  <inkml:trace contextRef="#ctx0" brushRef="#br0">13 0 17360,'0'0'13549,"15"49"-13068,-16-20-321,-6 3-96,1 3-64,-1-2-64,2-2-961,3-4-961,2-8-1633,0-8-930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896"/>
    </inkml:context>
    <inkml:brush xml:id="br0">
      <inkml:brushProperty name="width" value="0.025" units="cm"/>
      <inkml:brushProperty name="height" value="0.025" units="cm"/>
    </inkml:brush>
  </inkml:definitions>
  <inkml:trace contextRef="#ctx0" brushRef="#br0">1 66 10698,'0'0'10586,"12"-9"-7522,43-28-405,-49 34-2322,0 0 0,1 0 0,-1 1 1,1 0-1,0 0 0,0 1 0,0 0 0,12-1 1,-15 2-273,0 0 1,-1 0 0,1 0-1,0 0 1,0 0 0,-1 1-1,1 0 1,-1 0 0,1 0-1,-1 0 1,1 0 0,-1 1-1,1 0 1,4 3 0,-6-3-43,-1-1 0,0 1 0,1 0 0,-1 0 0,0-1 0,0 1 0,0 0 0,0 0-1,0 0 1,-1 0 0,1 1 0,-1-1 0,1 0 0,-1 0 0,0 0 0,0 0 0,1 1 0,-2-1 0,1 0 0,0 0 0,0 0 0,-1 0 0,1 1 0,-1-1 0,0 0 0,1 0 0,-1 0 0,0 0 0,0 0 0,-1-1 0,-1 3 0,-4 7 164,-1 0-1,-1-1 1,1 0 0,-12 8 0,8-6-116,-1-1-71,11-10 0,0 0 0,0 1 0,1-1 0,-1 0 0,0 1 0,0-1 0,1 1 0,-1 0 0,1 0 0,0-1 0,-1 1 0,1 0 0,0 0 0,0 0 0,0 0 0,0 1 0,1-1 0,-1 0 0,0 0 0,1 0 0,-1 3 0,2-4 0,0 0 0,0 0 0,0 0 0,0 0 0,0-1 0,0 1 0,0 0 0,0-1 0,0 1 0,0-1 0,1 1 0,-1-1 0,0 0 0,0 1 0,1-1 0,-1 0 0,0 0 0,0 0 0,1 0 0,0 0 0,33 1 0,-32-1 0,13 0-433,0 1-2140,0-1 0,0-1 0,-1-1 0,25-5 0,0-5-4148</inkml:trace>
  <inkml:trace contextRef="#ctx0" brushRef="#br0" timeOffset="1">699 35 17969,'0'0'13389,"-22"61"-13261,-4-32-64,-4 3-32,0-2-32,0-2-384,9-6-834,6-6-383,9-9-1666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7.254"/>
    </inkml:context>
    <inkml:brush xml:id="br0">
      <inkml:brushProperty name="width" value="0.025" units="cm"/>
      <inkml:brushProperty name="height" value="0.025" units="cm"/>
    </inkml:brush>
  </inkml:definitions>
  <inkml:trace contextRef="#ctx0" brushRef="#br0">92 67 11723,'0'0'6401,"-9"1"-3470,3 0-2219,3-1-495,1-1-1,-1 2 1,0-1-1,1 0 1,-1 0-1,1 1 1,-1 0-1,1-1 1,-1 1-1,1 0 1,-1 0-1,1 0 1,0 1-1,0-1 1,-1 0 0,-2 4-1,4-5-113,1 1 1,-1-1-1,1 0 1,-1 1-1,1-1 1,-1 1-1,1-1 0,0 1 1,-1-1-1,1 1 1,0-1-1,0 1 1,-1-1-1,1 1 0,0-1 1,0 1-1,0-1 1,-1 1-1,1-1 0,0 1 1,0 0-1,0-1 1,0 1-1,0-1 1,0 1-1,0-1 0,0 1 1,1 0-1,-1-1 1,0 1-1,0-1 0,0 1 1,1-1-1,-1 1 1,1 0-1,21 3 1166,31-15-944,7-19-218,-57 28-106,0 0 1,1 0 0,-1 0-1,-1 0 1,1-1 0,0 0-1,-1 1 1,1-1 0,-1 0 0,0 0-1,0 0 1,0-1 0,0 1-1,0 0 1,1-6 0,-3 8-5,1 0 0,-1 1 0,0-1 0,0 1 0,0-1 0,0 1 1,0-1-1,0 1 0,0-1 0,0 1 0,0-1 0,-1 1 0,1-1 1,0 1-1,0-1 0,0 1 0,-1-1 0,1 1 0,0-1 0,0 1 1,-1-1-1,1 1 0,0-1 0,-1 1 0,1 0 0,-1-1 0,1 1 1,0 0-1,-1-1 0,1 1 0,-1 0 0,1-1 0,-1 1 0,1 0 1,-1 0-1,-26-1-51,-24 18 24,37-9 35,1 1 1,1 0 0,-22 20 0,30-24-76,-1-1 1,1 1-1,0 0 1,0 0-1,1 1 0,0-1 1,0 1-1,0-1 1,0 1-1,1 0 1,0 0-1,-2 9 1,4-14-222,0 0 0,0 0 0,0 0 1,-1 0-1,1 0 0,0 0 0,0 1 0,1-1 0,-1 0 1,0 0-1,0 0 0,0 0 0,1 0 0,-1 0 0,1 0 1,-1 0-1,1 0 0,-1 0 0,1 0 0,-1 0 0,1 0 1,0-1-1,-1 1 0,3 1 0,11 5-5966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7.598"/>
    </inkml:context>
    <inkml:brush xml:id="br0">
      <inkml:brushProperty name="width" value="0.025" units="cm"/>
      <inkml:brushProperty name="height" value="0.025" units="cm"/>
    </inkml:brush>
  </inkml:definitions>
  <inkml:trace contextRef="#ctx0" brushRef="#br0">60 4 17424,'0'0'7992,"-9"7"-6006,-26 25-732,33-31-1164,1 1 0,0-1 0,-1 0 0,1 1-1,0-1 1,0 1 0,0-1 0,0 1 0,0 0-1,0-1 1,1 1 0,-1 0 0,1 0 0,-1-1 0,1 1-1,-1 3 1,1-4-61,0-1 0,1 1 0,-1 0 0,0 0 0,0 0 0,1 0 0,-1-1 0,1 1 0,-1 0 0,1 0 0,-1-1 0,1 1-1,-1 0 1,1-1 0,0 1 0,-1-1 0,1 1 0,0-1 0,-1 1 0,1-1 0,0 1 0,0-1 0,1 1 0,2 0 6,0 1 0,0-1 0,0 0 1,1-1-1,-1 1 0,0-1 0,1 0 0,-1 0 0,9-1 1,-8-1-21,0 1 1,0-1-1,-1 0 1,1 0-1,0-1 1,-1 1-1,1-1 1,-1 0 0,5-5-1,-6 6 15,-1 0 0,0 0-1,1-1 1,-1 1 0,0-1 0,0 1 0,-1-1-1,1 1 1,0-1 0,-1 0 0,0 0 0,0 0-1,0 0 1,0 0 0,0 0 0,0-5 0,-1 7-24,0 0 1,0 1 0,0-1-1,-1 0 1,1 0 0,0 1-1,-1-1 1,1 0 0,0 1-1,-1-1 1,1 0 0,-1 1-1,1-1 1,-1 1 0,1-1-1,-1 1 1,0-1 0,1 1 0,-1-1-1,0 1 1,1 0 0,-1-1-1,0 1 1,1 0 0,-1-1-1,0 1 1,0 0 0,1 0-1,-1 0 1,0 0 0,0 0-1,1 0 1,-1 0 0,0 0-1,0 0 1,1 0 0,-1 0 0,0 0-1,0 1 1,1-1 0,-1 0-1,-1 1 1,-1 0-25,0-1 0,0 1 0,0 0 0,1 0 1,-1 0-1,0 0 0,0 1 0,1-1 0,-1 1 0,-2 2 0,-15 27-1931,11-10-3271,7-7-3065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0.811"/>
    </inkml:context>
    <inkml:brush xml:id="br0">
      <inkml:brushProperty name="width" value="0.025" units="cm"/>
      <inkml:brushProperty name="height" value="0.025" units="cm"/>
    </inkml:brush>
  </inkml:definitions>
  <inkml:trace contextRef="#ctx0" brushRef="#br0">1 5 13741,'0'0'8776,"59"0"-6470,-32 0-512,5 0-481,1 0-704,0-2-481,-4 0-96,-4 1-544,-12 1-1218,-5 0-896,-8 6-770,0 4-1120,-18-1-3299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1.171"/>
    </inkml:context>
    <inkml:brush xml:id="br0">
      <inkml:brushProperty name="width" value="0.025" units="cm"/>
      <inkml:brushProperty name="height" value="0.025" units="cm"/>
    </inkml:brush>
  </inkml:definitions>
  <inkml:trace contextRef="#ctx0" brushRef="#br0">1 41 15407,'0'0'10057,"50"12"-7943,-25-12-865,4-3-992,-2-4-450,-1-3-1536,-4 0-1442,-3-1-1954,-6-1-2787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1.519"/>
    </inkml:context>
    <inkml:brush xml:id="br0">
      <inkml:brushProperty name="width" value="0.025" units="cm"/>
      <inkml:brushProperty name="height" value="0.025" units="cm"/>
    </inkml:brush>
  </inkml:definitions>
  <inkml:trace contextRef="#ctx0" brushRef="#br0">0 214 12812,'0'0'16037,"4"-7"-15333,20-30-340,36-43 1,7-10-571,-63 117 36,-1 54-1,-3-68-578,0 2 1187,0-1-1,0 1 1,2 0 0,3 17 0,-4-29-598,-1-1-1,1 1 1,0-1-1,0 1 1,1-1-1,-1 1 1,0-1-1,1 1 1,-1-1-1,1 0 1,0 0-1,3 3 0,-4-4-295,1 0-1,0 0 1,-1 0-1,1-1 1,0 1-1,-1 0 1,1-1-1,0 1 1,0-1-1,0 0 1,-1 0-1,1 1 0,0-1 1,0-1-1,0 1 1,-1 0-1,1 0 1,0-1-1,0 1 1,3-2-1,14-7-14720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3.702"/>
    </inkml:context>
    <inkml:brush xml:id="br0">
      <inkml:brushProperty name="width" value="0.025" units="cm"/>
      <inkml:brushProperty name="height" value="0.025" units="cm"/>
    </inkml:brush>
  </inkml:definitions>
  <inkml:trace contextRef="#ctx0" brushRef="#br0">107 292 16271,'0'0'7383,"-10"2"-6320,6-1-1009,1 0 0,-1 0 0,1 0 0,-1 0 0,1 1 0,-1-1 0,1 1 0,0 0 0,0 0 0,0 0 0,0 0 0,-4 5 0,3-3 54,1 1 0,-1 0 0,1 1 0,0-1 0,1 0 0,-1 1 0,1 0 1,0-1-1,-1 10 0,-4 15 227,2 0 0,1 0 0,0 46 0,3-75-328,1 1 1,0 0-1,0-1 1,0 1 0,0-1-1,0 1 1,1-1-1,-1 1 1,0 0-1,1-1 1,-1 1 0,1-1-1,0 0 1,-1 1-1,1-1 1,0 1-1,0-1 1,0 0 0,2 2-1,-3-2-2,1-1 0,0 0 0,0 1 0,0-1 0,0 0 0,0 0 0,0 0 0,0 0 0,0 1 0,0-1 0,0-1 0,0 1 0,0 0 0,0 0 0,0 0 0,0 0 0,0-1 0,0 1 0,0 0 0,0-1 0,0 1 0,1-1 0,4-3 47,0-1 0,0 1 0,0-1 0,0 0 0,-1 0 0,9-10 0,-4 0-8,0 1 1,0-2 0,-1 1 0,-1-1 0,-1 0 0,0-1-1,-1 0 1,-1 0 0,-1 0 0,0-1 0,-1 0 0,-1 1 0,-1-1-1,0-18 1,-1 34-44,0 1 0,0-1 1,0 1-1,-1 0 0,1-1 0,0 1 0,-1 0 0,1-1 0,0 1 0,-1 0 0,0-1 0,1 1 0,-1 0 1,-1-2-1,1 2-11,1 1 0,0 0 1,-1 0-1,1-1 0,-1 1 1,1 0-1,-1 0 0,1-1 1,-1 1-1,1 0 0,-1 0 1,1 0-1,-1 0 1,1 0-1,-1 0 0,1 0 1,-1 0-1,1 0 0,-1 0 1,1 0-1,-1 0 0,1 0 1,-1 0-1,1 1 0,-2-1 1,0 2-24,-1-1 0,1 1 0,0-1 0,0 1 1,0 0-1,0 0 0,0 0 0,0 0 0,0 1 1,1-1-1,-1 0 0,1 1 0,-2 2 0,-5 16 23,1 1-1,2 0 0,0 0 1,1 1-1,1-1 0,1 1 1,0-1-1,4 33 0,-2-52 31,0 1 0,0-1 0,1 0 0,-1 1 0,1-1 1,-1 0-1,1 1 0,1-1 0,-1 0 0,0 0 0,1 0 0,-1 0 0,1 0 0,0 0 0,0 0 0,0-1 0,3 4 0,-2-4 8,-1-1-1,1 1 1,-1-1-1,1 0 1,0 1 0,-1-1-1,1-1 1,0 1-1,0 0 1,0-1-1,-1 1 1,1-1-1,0 0 1,0 0-1,0 0 1,4-1-1,3 0 65,0-2 0,-1 1 0,1-2 0,0 1 1,-1-1-1,0-1 0,0 1 0,0-2 0,-1 1 0,10-9 0,1-2 7,-1-1-1,0-1 1,-2 0 0,28-41 0,-37 48-86,0-1 1,0 0 0,-1 0 0,-1-1 0,0 1 0,-1-1-1,0 0 1,-1-1 0,0 1 0,0-22 0,-2 34-26,-1 0 1,0-1 0,0 1-1,0 0 1,0-1-1,-1 1 1,1 0 0,0-1-1,-1 1 1,1 0-1,-1-1 1,1 1 0,-1 0-1,1 0 1,-2-2-1,1 2 4,1 1-1,0 0 0,-1-1 0,1 1 0,-1 0 1,1 0-1,-1 0 0,1-1 0,-1 1 0,1 0 0,-1 0 1,1 0-1,-1 0 0,0 0 0,1 0 0,-1 0 1,1 0-1,-1 0 0,1 0 0,-1 0 0,1 0 1,-1 0-1,1 0 0,-1 1 0,1-1 0,-1 0 1,-2 2-16,0 0 0,0-1 0,1 1 1,-1 0-1,1 1 0,0-1 1,-1 0-1,1 1 0,0-1 1,0 1-1,-2 4 0,-5 11 39,0 1 0,2 1 1,0 0-1,1-1 0,1 2 0,1-1 0,1 1 0,0-1 0,2 1 0,0 0 1,3 25-1,-2-45 1,1 0-1,-1 0 1,0 0 0,0 1 0,1-1 0,-1 0 0,0 0 0,1 0-1,-1 0 1,1 0 0,0 0 0,-1 0 0,1 0 0,0 0 0,0 0 0,-1 0-1,1 0 1,0-1 0,0 1 0,0 0 0,0 0 0,0-1 0,0 1-1,0-1 1,0 1 0,0-1 0,1 1 0,-1-1 0,0 0 0,0 1 0,0-1-1,0 0 1,1 0 0,-1 0 0,0 0 0,0 0 0,0 0 0,1 0-1,-1-1 1,0 1 0,0 0 0,0-1 0,0 1 0,1-1 0,0 0 0,4-1 81,-1-1 1,1 0-1,-1 0 1,1 0 0,-1-1-1,0 1 1,6-7-1,8-10 70,-1 0-1,-1-1 0,-1-1 0,21-37 1,-29 45-266,-1-1 0,-1 1 1,0-1-1,-1 0 1,0 0-1,-2-1 0,0 0 1,0 1-1,0-20 1,-21 77-778,13-18 883,1-1 0,1 1 0,1-1 1,2 1-1,3 45 0,-3-68-1,0 0 1,0 0-1,0 0 1,0 0-1,0 1 0,0-1 1,1 0-1,-1 0 1,0 0-1,1 0 0,-1 0 1,1 1-1,-1-1 1,1 0-1,0 0 1,-1 0-1,1-1 0,0 1 1,0 0-1,0 0 1,0 0-1,-1 0 0,1-1 1,0 1-1,0 0 1,0-1-1,1 1 1,-1-1-1,0 1 0,0-1 1,0 0-1,0 1 1,0-1-1,1 0 1,-1 0-1,0 0 0,0 0 1,0 0-1,0 0 1,1 0-1,-1 0 0,0 0 1,0-1-1,0 1 1,0 0-1,1-1 1,-1 1-1,0-1 0,0 1 1,0-1-1,0 0 1,1 0-1,5-3 26,-1-1 1,1 1-1,-1-1 0,0 0 0,0-1 0,7-8 1,5-9-85,0-2 0,-2 1 0,-1-2 1,-1 0-1,-1-1 0,-2 0 1,0-1-1,-2 0 0,-1-1 0,-1 1 1,-2-2-1,3-48 0,-23 119-711,-3 25 636,5-19 392,2 2-1,-7 58 1,17-92-227,0-1 1,1 1 0,0 0 0,1-1-1,1 1 1,1-1 0,0 1 0,0-1-1,2 0 1,0 0 0,13 25-1,29 36-38,19 32-444,-61-97 419,0 1 1,-1-1-1,0 1 0,0 1 0,-1-1 0,-1 0 1,0 1-1,1 14 0,-3-24 28,0 0-1,0 0 0,0 0 1,0 0-1,0 0 1,-1 0-1,1 1 0,0-1 1,-1 0-1,0 0 1,1 0-1,-1 0 1,0-1-1,0 1 0,0 0 1,0 0-1,-2 1 1,2-2 3,0 0 0,0-1 1,0 1-1,0 0 1,0-1-1,-1 1 0,1-1 1,0 0-1,0 1 0,0-1 1,0 0-1,-1 0 1,1 0-1,0 0 0,0 0 1,0 0-1,-1 0 1,1 0-1,0 0 0,0-1 1,-2 0-1,-3-1 11,0 0 1,1-1-1,0 0 0,-1 0 0,1-1 1,0 1-1,1-1 0,-1 0 0,1 0 1,-5-6-1,-19-24-11,2-2 1,2-1-1,1-1 0,-19-43 1,40 78-7,1-1 0,-1 1 0,1 0 0,-1-1 0,1 1 0,0-1 0,0 1 0,1-1 0,-1 0 0,1 1 0,0-1 0,0 0 0,0 1 0,0-1 0,2-6 0,-1 7-52,1 0-1,0 1 1,0-1 0,0 1 0,0 0-1,0-1 1,0 1 0,1 0-1,-1 0 1,1 1 0,0-1 0,-1 0-1,1 1 1,0 0 0,0-1 0,0 1-1,0 1 1,3-2 0,71-29-8457,-36 7-2195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065"/>
    </inkml:context>
    <inkml:brush xml:id="br0">
      <inkml:brushProperty name="width" value="0.025" units="cm"/>
      <inkml:brushProperty name="height" value="0.025" units="cm"/>
    </inkml:brush>
  </inkml:definitions>
  <inkml:trace contextRef="#ctx0" brushRef="#br0">1 195 3459,'0'0'29105,"7"-10"-28929,29-40-472,80-85 0,-117 150-234,-7 10 462,-8 9-222,-22 70 1,34-88-548,0-1 1,1 1-1,1 0 1,0 18-1,16-41-8532,0-11-1099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411"/>
    </inkml:context>
    <inkml:brush xml:id="br0">
      <inkml:brushProperty name="width" value="0.025" units="cm"/>
      <inkml:brushProperty name="height" value="0.025" units="cm"/>
    </inkml:brush>
  </inkml:definitions>
  <inkml:trace contextRef="#ctx0" brushRef="#br0">12 0 17328,'0'0'12588,"-11"64"-11403,11-45-736,0 2-353,0 0-32,2 1-128,6 0-513,0-5-448,2-3-416,-3-3-737,-4-8-993,2-3-1121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770"/>
    </inkml:context>
    <inkml:brush xml:id="br0">
      <inkml:brushProperty name="width" value="0.025" units="cm"/>
      <inkml:brushProperty name="height" value="0.025" units="cm"/>
    </inkml:brush>
  </inkml:definitions>
  <inkml:trace contextRef="#ctx0" brushRef="#br0">1 8 13933,'0'0'17008,"37"-8"-16623,-4 9-321,-2 1-96,4 0-2210,0-2-5734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2.023"/>
    </inkml:context>
    <inkml:brush xml:id="br0">
      <inkml:brushProperty name="width" value="0.025" units="cm"/>
      <inkml:brushProperty name="height" value="0.025" units="cm"/>
    </inkml:brush>
  </inkml:definitions>
  <inkml:trace contextRef="#ctx0" brushRef="#br0">1 108 15375,'0'0'6133,"15"-1"-4980,52-11 24,115-35 1,-176 45-1152,40-10 164,0 1-1,1 2 1,0 3-1,0 1 1,95 4-1,-119 4-46,-1 1-1,41 12 1,-44-10-1,0-1 0,0-1 0,0 0 0,31 1 0,-27-5 74,46-1 420,-65 1-672,-1 0-1,1 0 1,0-1-1,-1 0 0,1 0 1,-1 0-1,1 0 1,-1-1-1,1 1 1,-1-1-1,0 0 0,0 0 1,0 0-1,4-3 1,-3-5-3475,-6 3-2956,-8-2-8710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2.723"/>
    </inkml:context>
    <inkml:brush xml:id="br0">
      <inkml:brushProperty name="width" value="0.025" units="cm"/>
      <inkml:brushProperty name="height" value="0.025" units="cm"/>
    </inkml:brush>
  </inkml:definitions>
  <inkml:trace contextRef="#ctx0" brushRef="#br0">0 33 10218,'0'0'19084,"8"10"-18806,1 1-211,-1 0 0,-1 0 0,10 19 0,-12-21-4,-4-8-39,-1 0-1,1-1 1,0 1 0,-1 0 0,1-1-1,0 1 1,0-1 0,-1 1-1,1-1 1,0 0 0,0 1-1,0-1 1,0 0 0,0 1 0,-1-1-1,1 0 1,0 0 0,0 0-1,0 0 1,0 0 0,0 0 0,0 0-1,0 0 1,0 0 0,0 0-1,-1 0 1,1-1 0,0 1 0,0 0-1,0-1 1,0 1 0,0 0-1,-1-1 1,1 1 0,0-1 0,0 1-1,-1-1 1,1 0 0,0 1-1,-1-1 1,2-1 0,31-32 344,-29 30-392,55-66 93,-59 70-71,0 0 0,0 0 0,0 0 0,1-1 0,-1 1 0,0 0 0,0 0 0,0 0-1,0 0 1,0 0 0,1 0 0,-1 0 0,0 0 0,0 0 0,0 0 0,0-1 0,0 1 0,1 0-1,-1 0 1,0 0 0,0 0 0,0 0 0,0 0 0,1 0 0,-1 0 0,0 0 0,0 0 0,0 1-1,0-1 1,1 0 0,-1 0 0,0 0 0,0 0 0,0 0 0,0 0 0,0 0 0,0 0 0,1 0-1,-1 0 1,0 1 0,0-1 0,0 0 0,0 0 0,0 0 0,0 0 0,0 0 0,0 0 0,1 1-1,-1-1 1,0 0 0,0 0 0,2 14 37,-3 16 71,-7 73-20,8-103-71,0 1-1,0-1 1,0 0 0,0 1 0,0-1 0,0 0-1,0 1 1,1-1 0,-1 0 0,0 1 0,0-1 0,0 0-1,1 1 1,-1-1 0,0 0 0,0 1 0,1-1-1,-1 0 1,0 0 0,1 1 0,-1-1 0,0 0 0,1 0-1,-1 0 1,0 1 0,1-1 0,-1 0 0,0 0-1,1 0 1,-1 0 0,0 0 0,1 0 0,-1 0-1,1 0 1,-1 0 0,0 0 0,1 0 0,-1 0 0,1 0-1,-1 0 1,0 0 0,1 0 0,-1-1 0,0 1-1,1 0 1,-1 0 0,0 0 0,1 0 0,-1-1 0,0 1-1,1 0 1,-1 0 0,0-1 0,1 0 0,19-12 350,1-9-681,-2-1 0,29-43 0,-24 33-4587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3.160"/>
    </inkml:context>
    <inkml:brush xml:id="br0">
      <inkml:brushProperty name="width" value="0.025" units="cm"/>
      <inkml:brushProperty name="height" value="0.025" units="cm"/>
    </inkml:brush>
  </inkml:definitions>
  <inkml:trace contextRef="#ctx0" brushRef="#br0">59 1 17424,'0'0'12652,"19"50"-12299,-19-22-225,0 2-32,-7-1-96,1-1 0,-3-3-673,0-3-992,-4-4-1602,-3-9-1378,-1-5-2209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3.502"/>
    </inkml:context>
    <inkml:brush xml:id="br0">
      <inkml:brushProperty name="width" value="0.025" units="cm"/>
      <inkml:brushProperty name="height" value="0.025" units="cm"/>
    </inkml:brush>
  </inkml:definitions>
  <inkml:trace contextRef="#ctx0" brushRef="#br0">0 55 14221,'0'0'3193,"12"-7"-118,-2 0-2403,0 1 0,1 1 0,0-1 0,0 2 0,0 0 1,1 0-1,0 1 0,-1 0 0,1 1 0,16-1 0,-24 3-617,1 0-1,-1 0 0,1 0 0,0 1 0,-1 0 0,1 0 1,-1 0-1,0 0 0,8 4 0,-11-4-37,0 0-1,0 0 1,0-1 0,0 1-1,0 0 1,0 0-1,0 0 1,-1 0 0,1 0-1,0 0 1,-1 0-1,1 1 1,-1-1 0,1 0-1,-1 0 1,1 0-1,-1 1 1,0-1 0,0 0-1,1 0 1,-1 1-1,0-1 1,0 0 0,0 0-1,-1 1 1,1-1-1,0 0 1,0 1 0,-1-1-1,1 0 1,-1 0-1,1 0 1,-1 0 0,1 1-1,-1-1 1,0 0-1,1 0 1,-1 0 0,0 0-1,-1 1 1,-4 6 325,-1-1 1,1 1-1,-1-1 1,-9 7-1,12-12-274,0 2-1,0-1 0,0 0 0,0 1 0,0 0 1,1 0-1,0 0 0,0 0 0,0 0 1,0 1-1,1-1 0,-1 1 0,1 0 0,0 0 1,1 0-1,-1 0 0,1 0 0,-1 9 0,2-13-73,1 1 1,0-1-1,-1 0 0,1 0 0,0 0 0,0 0 0,0 0 0,0 0 0,0 0 0,0-1 0,0 1 0,0 0 0,0 0 0,0-1 1,0 1-1,1-1 0,-1 1 0,0-1 0,0 1 0,1-1 0,-1 0 0,3 1 0,40 7-1005,-32-6 39,29 8-3431,-14-2-1801,-10-3-224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6.665"/>
    </inkml:context>
    <inkml:brush xml:id="br0">
      <inkml:brushProperty name="width" value="0.025" units="cm"/>
      <inkml:brushProperty name="height" value="0.025" units="cm"/>
    </inkml:brush>
  </inkml:definitions>
  <inkml:trace contextRef="#ctx0" brushRef="#br0">0 86 13997,'0'0'4992,"8"-11"-2868,-5 6-1883,1-1 1,0 1-1,1 0 0,-1 0 0,1 0 0,0 0 1,0 1-1,1 0 0,-1 0 0,1 0 0,0 1 0,0 0 1,0 0-1,1 1 0,-1-1 0,13-2 0,-12 4-7,1 0 1,-1 0-1,1 1 0,0-1 0,-1 2 1,1-1-1,-1 1 0,14 3 0,-20-3-199,1 0 0,-1-1 0,1 1 0,-1 0 0,0 0-1,1-1 1,-1 1 0,0 0 0,0 0 0,0 0 0,1 1 0,-1-1 0,0 0-1,-1 0 1,1 1 0,0-1 0,0 0 0,1 3 0,-2-1-10,1 0 0,-1 0 0,0 0 0,0 0 1,0 0-1,0 0 0,0 0 0,-1 0 0,1 0 0,-1 0 1,0-1-1,1 1 0,-4 4 0,-2 6 64,-2-1 0,0 1 0,0-2 0,-1 0 0,0 0 0,-1 0 0,0-1 0,-1-1 0,-13 10 0,9-7-40,0 1 1,2 0-1,-1 1 1,-14 20-1,27-33-47,1-1 1,0 0-1,-1 1 0,1-1 0,0 0 0,0 1 1,0-1-1,-1 0 0,1 1 0,0-1 0,0 0 1,0 1-1,0-1 0,0 0 0,-1 1 0,1-1 0,0 1 1,0-1-1,0 0 0,0 1 0,0-1 0,0 1 1,1-1-1,-1 0 0,0 1 0,0-1 0,0 1 1,0-1-1,0 0 0,0 1 0,1-1 0,-1 0 1,0 1-1,0-1 0,1 0 0,-1 1 0,18 3 54,26-7-85,-44 3 28,29-6-1069,-1-1 0,33-12-1,17-11-5439,-55 21 3248,14-7-5135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025"/>
    </inkml:context>
    <inkml:brush xml:id="br0">
      <inkml:brushProperty name="width" value="0.025" units="cm"/>
      <inkml:brushProperty name="height" value="0.025" units="cm"/>
    </inkml:brush>
  </inkml:definitions>
  <inkml:trace contextRef="#ctx0" brushRef="#br0">114 44 8552,'0'0'15588,"-11"0"-15091,7 0-436,0 0 0,1 0 0,-1 0 0,1 1 0,-1-1 0,0 1 1,1 0-1,-1 0 0,1 0 0,0 1 0,-1-1 0,1 1 0,0-1 1,0 1-1,0 0 0,0 1 0,0-1 0,1 0 0,-1 1 0,1 0 0,-1-1 1,1 1-1,0 0 0,0 0 0,0 0 0,0 0 0,1 1 0,-1-1 0,1 0 1,-1 6-1,-2 1 146,1 0 1,1-1-1,0 1 1,0 0-1,1 0 1,0 1-1,1 11 1,0-20-188,0-1 1,0 1-1,0 0 1,0 0-1,1 0 1,-1 0-1,1 0 1,0 0-1,-1 0 1,1 0-1,0-1 1,0 1-1,0 0 1,0-1-1,0 1 1,1-1-1,-1 1 1,0-1-1,1 1 1,-1-1-1,1 0 1,0 0-1,-1 0 0,1 0 1,0 0-1,0 0 1,-1 0-1,1 0 1,0-1-1,0 1 1,0-1-1,0 0 1,0 1-1,0-1 1,0 0-1,0 0 1,0 0-1,0 0 1,0 0-1,0-1 1,0 1-1,2-2 1,2 1 26,0-1-1,0-1 1,0 1 0,0-1-1,-1 0 1,1 0 0,-1-1 0,0 0-1,0 0 1,0 0 0,0 0-1,-1-1 1,0 0 0,0 0 0,0 0-1,0 0 1,2-7 0,0 2 0,0 0 1,-1 0 0,-1-1 0,0 0-1,0 0 1,-1 0 0,0 0 0,1-20-1,-3 29-66,-1 0-1,0-1 1,-1 1-1,1 0 1,0 0-1,-1 0 1,1 0-1,-1 0 1,1 0-1,-1 0 1,0 0-1,0 0 1,0 0-1,0 0 1,0 0-1,-1 1 1,1-1-1,-1 0 1,1 1-1,-1-1 1,1 1-1,-1-1 1,0 1-1,1 0 1,-1 0-1,0 0 1,0 0-1,0 0 1,-3-1-1,4 2-107,-1 0-1,0 0 1,0 0 0,1-1-1,-1 2 1,0-1 0,1 0-1,-1 0 1,0 1 0,0-1-1,1 0 1,-1 1 0,1 0-1,-1-1 1,0 1 0,1 0-1,-1 0 1,1 0 0,0 0-1,-1 0 1,1 0 0,0 0-1,0 1 1,-2 1-1,0 1-512,1-1 0,0 1-1,0-1 1,0 1-1,0 0 1,1 0-1,-1 0 1,-1 7-1,1 19-9204,4-18 289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369"/>
    </inkml:context>
    <inkml:brush xml:id="br0">
      <inkml:brushProperty name="width" value="0.025" units="cm"/>
      <inkml:brushProperty name="height" value="0.025" units="cm"/>
    </inkml:brush>
  </inkml:definitions>
  <inkml:trace contextRef="#ctx0" brushRef="#br0">56 1 13869,'0'0'12332,"-9"56"-11852,-4-24 65,3 1-193,2 1-224,3-5-96,0 0-32,3-5-961,-1-2-1601,3-7-1506,0-11-3395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563"/>
    </inkml:context>
    <inkml:brush xml:id="br0">
      <inkml:brushProperty name="width" value="0.025" units="cm"/>
      <inkml:brushProperty name="height" value="0.025" units="cm"/>
    </inkml:brush>
  </inkml:definitions>
  <inkml:trace contextRef="#ctx0" brushRef="#br0">137 294 20948,'-5'0'177,"1"-1"0,-1 1 1,1 0-1,-1 0 0,1 0 0,-1 1 1,1 0-1,-1-1 0,1 2 0,-1-1 1,1 0-1,0 1 0,0 0 0,0 0 1,0 0-1,0 0 0,0 1 0,1 0 1,-1 0-1,1 0 0,-1 0 0,1 0 0,-3 4 1,2-1-89,0 1 0,0 0 1,0-1-1,1 1 0,0 0 0,0 0 1,1 1-1,0-1 0,0 1 1,0-1-1,1 1 0,0-1 0,1 9 1,0-15-91,0 0 0,-1 0 0,1 0 1,0 0-1,0 0 0,0 0 0,1 0 0,-1 0 1,0 0-1,0 0 0,0 0 0,1 0 0,-1-1 1,0 1-1,1 0 0,-1 0 0,1 0 0,-1 0 1,1 0-1,-1-1 0,1 1 0,0 0 1,-1-1-1,1 1 0,0 0 0,0-1 0,-1 1 1,1-1-1,0 1 0,0-1 0,2 1 0,-1 0 4,0-1 0,1-1-1,-1 1 1,1 0-1,-1-1 1,0 1 0,1-1-1,-1 1 1,0-1-1,0 0 1,1 0 0,2-2-1,6-4 37,0 0 1,0-1-1,18-17 0,-4-1-2,-2-1-1,-1 0 0,-1-2 1,-1-1-1,-1 0 1,-2-2-1,-2 0 0,0 0 1,-3-2-1,16-60 1,-25 74-131,-8 29-140,-9 32 113,1 8 526,3 1 0,1 0 0,3 0-1,3 0 1,3 79 0,0-125-365,0-1 0,1 1-1,-1-1 1,1 1 0,0-1-1,0 0 1,0 1 0,0-1 0,1 0-1,-1 0 1,1 0 0,0 0-1,0 0 1,0 0 0,0 0 0,1 0-1,4 4 1,-4-6-20,0 1-1,-1-1 1,1 0 0,0 0-1,0 0 1,0 0 0,0 0-1,-1-1 1,1 1 0,0-1-1,0 0 1,0 0 0,0 0-1,1 0 1,-1 0 0,-1-1-1,1 1 1,0-1 0,0 0-1,0 0 1,5-2 0,2-2 33,-1-1-1,1 1 1,-1-2 0,0 1 0,-1-1-1,0 0 1,0-1 0,0 0-1,-1 0 1,-1-1 0,1 0 0,-1 0-1,8-17 1,-7 11-93,0 0 0,-1 0 0,-1 0 0,0-1 1,-1 0-1,-1 0 0,0 0 0,0-26 0,-2 41 4,-1-1 0,0 1 0,0 0 1,0-1-1,-1 1 0,1 0 0,0-1 0,0 1 1,-1 0-1,1-1 0,-1 1 0,1 0 0,-1 0 1,1 0-1,-2-2 0,2 3 15,-1 0 0,1-1-1,-1 1 1,1 0 0,-1 0 0,1-1 0,0 1 0,-1 0-1,1 0 1,-1 0 0,1 0 0,-1 0 0,1 0-1,-1 0 1,1 0 0,-1 0 0,1 0 0,-1 0 0,1 0-1,-1 0 1,1 0 0,-1 0 0,1 0 0,0 0 0,-1 1-1,1-1 1,-1 0 0,-2 2-13,1 0-1,-1-1 0,1 1 1,0 0-1,0 1 1,0-1-1,0 0 1,0 0-1,0 1 1,1-1-1,-3 6 1,-3 9 77,0 1 0,2 0 0,0 1 1,1-1-1,1 1 0,1 0 0,0 0 1,2 0-1,1 28 0,-1-46-23,1 1 1,-1 0-1,0 0 0,0-1 0,1 1 0,-1 0 1,1 0-1,-1-1 0,1 1 0,0 0 1,-1-1-1,1 1 0,0-1 0,0 1 1,0-1-1,1 1 0,-1-1 0,0 0 0,0 0 1,1 1-1,-1-1 0,1 0 0,-1 0 1,1 0-1,-1 0 0,1-1 0,-1 1 1,1 0-1,0-1 0,0 1 0,-1-1 0,1 0 1,0 1-1,0-1 0,-1 0 0,1 0 1,0 0-1,3-1 0,0 1 52,0-1 0,1-1 1,-1 1-1,0-1 0,0 0 0,1 0 0,-1 0 0,-1-1 1,1 0-1,0 0 0,5-5 0,3-2-43,-1-1 0,0-1 0,-1 0 0,-1 0 0,0-1 0,-1 0 0,0-1 1,-1 0-1,0 0 0,-1-1 0,-1 0 0,0 0 0,-1-1 0,-1 1 0,0-1 0,-1 0 0,1-23 0,-5 40-41,1 0 0,0-1 0,-1 1 0,1 0-1,-1 0 1,1 0 0,-1 0 0,1-1 0,-1 1 0,1 0-1,-1-1 1,0 1 0,0 0 0,1-1 0,-1 1 0,0-1-1,0 1 1,0-1 0,1 1 0,-1-1 0,0 0 0,0 1-1,0-1 1,0 0 0,0 0 0,0 0 0,0 1-1,0-1 1,0 0 0,0 0 0,0 0 0,0-1 0,0 1-1,0 0 1,1 0 0,-1-1 0,0 1 0,0 0 0,0-1-1,0 1 1,0-1 0,0 1 0,1-1 0,-1 1 0,0-1-1,0 1 1,1-1 0,-1 0 0,1 0 0,-1 1 0,0-1-1,1 0 1,-1 0 0,1 0 0,0 1 0,-1-1 0,1 0-1,0 0 1,-1 0 0,1 0 0,0 0 0,0 0 0,0 0-1,0 0 1,0 0 0,0 0 0,0-1 0,-6 19 54,0-1 0,1 2 0,1-1 1,1 0-1,0 1 0,2 0 0,0-1 1,0 1-1,2 0 0,4 28 0,-5-42 0,1 0-1,0 0 0,0 0 1,0 0-1,0-1 1,1 1-1,0 0 0,-1-1 1,1 1-1,1-1 0,-1 0 1,0 1-1,1-1 1,-1 0-1,1-1 0,0 1 1,0 0-1,0-1 1,1 1-1,-1-1 0,0 0 1,1 0-1,0-1 1,-1 1-1,1-1 0,0 0 1,0 1-1,0-2 1,-1 1-1,1 0 0,0-1 1,0 0-1,0 0 0,0 0 1,0 0-1,4-1 1,-1 0-103,-1 0 1,0-1 0,1 1-1,-1-1 1,0-1 0,0 1-1,0-1 1,-1 0 0,1 0-1,5-5 1,-7 5-253,0 0 1,0 0-1,-1-1 1,1 0-1,-1 0 1,1 0-1,-1 0 1,-1 0-1,1-1 1,-1 1-1,1-1 1,-1 0-1,1-5 1,3-28-5486,-5-3-3309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714"/>
    </inkml:context>
    <inkml:brush xml:id="br0">
      <inkml:brushProperty name="width" value="0.025" units="cm"/>
      <inkml:brushProperty name="height" value="0.025" units="cm"/>
    </inkml:brush>
  </inkml:definitions>
  <inkml:trace contextRef="#ctx0" brushRef="#br0">1 18 19474,'0'0'8147,"10"-3"-7416,31-3-827,0 2 0,48 0 0,-67 3-288,-6 5 818,-22 10 246,1-3-807,-16 37 1030,3 0 0,-15 60 0,7-22-2843,26-85 1426,0 1 1,-1-1-1,1 1 1,-1-1-1,1 1 1,-1-1-1,0 1 1,0-1-1,0 0 1,1 1 0,-1-1-1,-1 0 1,1 0-1,0 0 1,-2 2-1,-5 1-6645</inkml:trace>
  <inkml:trace contextRef="#ctx0" brushRef="#br0" timeOffset="1">22 221 17136,'0'0'9769,"49"-29"-7879,-17 20-833,4-2-768,1 4-257,-2 0-545,2-3-3138,7-5-5894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221"/>
    </inkml:context>
    <inkml:brush xml:id="br0">
      <inkml:brushProperty name="width" value="0.025" units="cm"/>
      <inkml:brushProperty name="height" value="0.025" units="cm"/>
    </inkml:brush>
  </inkml:definitions>
  <inkml:trace contextRef="#ctx0" brushRef="#br0">22 1 18546,'0'0'8680,"-21"59"-7303,21-37-352,0 4-609,0 1-287,5 5-65,8 5-96,-1 1-1122,-1 1-1408,0-6-1442,-1-5-288,-4-12-2466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550"/>
    </inkml:context>
    <inkml:brush xml:id="br0">
      <inkml:brushProperty name="width" value="0.025" units="cm"/>
      <inkml:brushProperty name="height" value="0.025" units="cm"/>
    </inkml:brush>
  </inkml:definitions>
  <inkml:trace contextRef="#ctx0" brushRef="#br0">1 26 10954,'0'0'16208,"67"11"-15311,-25-11-481,8 0-320,1-5-96,1-1-961,-4-1-1345,-7 2-897,-8-1-1474,-7-2-3746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913"/>
    </inkml:context>
    <inkml:brush xml:id="br0">
      <inkml:brushProperty name="width" value="0.025" units="cm"/>
      <inkml:brushProperty name="height" value="0.025" units="cm"/>
    </inkml:brush>
  </inkml:definitions>
  <inkml:trace contextRef="#ctx0" brushRef="#br0">0 46 17777,'0'0'5642,"8"-4"-3720,15-4-1367,1 0-1,-1 1 1,1 1-1,0 2 1,1 0-1,-1 1 1,48 2 0,-70 1-557,-1 0 0,1 0 0,-1 0 1,0 0-1,1 0 0,-1 0 1,0 0-1,1 1 0,-1-1 1,0 1-1,1-1 0,-1 1 1,0-1-1,0 1 0,1 0 1,-1-1-1,0 1 0,0 0 1,0 0-1,0 0 0,0 0 0,0 0 1,0 0-1,-1 0 0,1 0 1,0 1-1,-1-1 0,1 0 1,0 0-1,-1 1 0,1-1 1,-1 0-1,0 1 0,0-1 1,1 0-1,-1 1 0,0-1 1,0 3-1,-1-1 13,1 0 1,-1 1-1,0-1 1,0 0-1,-1 1 1,1-1-1,-1 0 1,1 0-1,-1 0 1,0 0-1,0-1 1,0 1-1,0 0 1,-4 2-1,-5 5 206,0 0 0,0-1-1,0 0 1,-2-1 0,1 0 0,-1-1-1,0-1 1,0 0 0,-17 5 0,47-12-385,0 1-1,0 1 1,0 0 0,0 1 0,0 0 0,-1 2 0,1 0-1,-1 1 1,23 9 0,-37-13 163,-1-1 0,1 1 0,0-1 1,-1 1-1,1 0 0,-1-1 0,1 1 0,-1 0 0,1 0 0,-1 0 1,0 0-1,1 0 0,-1 0 0,0 1 0,0-1 0,0 0 0,0 1 0,0-1 1,1 3-1,-2-3 10,0 0 0,0 0 0,0 0 0,0 0-1,-1 0 1,1 0 0,0 0 0,-1 0 0,1 0 0,-1 0 0,1-1 0,-1 1 0,1 0 0,-1 0 0,0 0 0,1-1 0,-1 1 0,0 0 0,1-1 0,-1 1-1,0-1 1,0 1 0,-1 0 0,-7 4 146,1-1-1,-1 0 0,1-1 1,-1 0-1,-14 3 1,-23 1 340,1-2 0,-70-2 0,113-3-520,1 0 1,-1 0-1,0 0 1,0 0-1,0 0 1,0 0-1,0-1 1,0 1-1,1-1 1,-1 1-1,0-1 1,0 0-1,1 1 1,-1-1-1,0 0 1,1 0-1,-1-1 1,1 1-1,-1 0 1,1 0-1,-3-3 1,4 3-49,0-1 0,0 1 0,0 0 0,0 0 0,0 0 0,0-1 0,0 1 0,1 0 0,-1 0 0,0 0 0,1 0 0,-1 0 0,1-1 0,-1 1 0,1 0 1,-1 0-1,1 0 0,0 0 0,-1 0 0,1 1 0,0-1 0,0 0 0,0 0 0,0 0 0,0 1 0,0-1 0,0 0 0,0 1 0,0-1 0,0 1 0,0-1 0,0 1 0,0 0 0,2-1 1,29-14-6010,4-2-4527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1.489"/>
    </inkml:context>
    <inkml:brush xml:id="br0">
      <inkml:brushProperty name="width" value="0.025" units="cm"/>
      <inkml:brushProperty name="height" value="0.025" units="cm"/>
    </inkml:brush>
  </inkml:definitions>
  <inkml:trace contextRef="#ctx0" brushRef="#br0">1 54 21140,'0'0'4004,"54"0"-2178,-13 0-1314,8-4-160,7-4-320,2-2-1601,-4-4-4004,-4-3-5382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1.915"/>
    </inkml:context>
    <inkml:brush xml:id="br0">
      <inkml:brushProperty name="width" value="0.025" units="cm"/>
      <inkml:brushProperty name="height" value="0.025" units="cm"/>
    </inkml:brush>
  </inkml:definitions>
  <inkml:trace contextRef="#ctx0" brushRef="#br0">0 418 20371,'0'0'6849,"16"-6"-5631,31-16-1137,0-2 0,-1-2 0,-2-2 0,0-1 0,-2-3 0,-2-1 1,-1-3-1,-1 0 0,41-54 0,-50 34-1,-36 70 47,1 0-1,0 1 1,1-1 0,0 1-1,1 0 1,1 0 0,-3 31-1,3 118 816,3-77-623,-7 12-653,1-67-2892,-3-1-4510,3-13-7927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7.967"/>
    </inkml:context>
    <inkml:brush xml:id="br0">
      <inkml:brushProperty name="width" value="0.025" units="cm"/>
      <inkml:brushProperty name="height" value="0.025" units="cm"/>
    </inkml:brush>
  </inkml:definitions>
  <inkml:trace contextRef="#ctx0" brushRef="#br0">449 1 12236,'-8'13'1366,"-7"17"-726,0 1 0,3 0-1,0 1 1,2 0 0,-11 60 0,12 12 518,4 135 1,24 106-1032,-1-38 7,-14-60-465,-51 467 0,0-377 376,-106 943 342,120-866-63,-34 788 1621,57-975-429,-8-207-11221,10-12 4100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0.185"/>
    </inkml:context>
    <inkml:brush xml:id="br0">
      <inkml:brushProperty name="width" value="0.025" units="cm"/>
      <inkml:brushProperty name="height" value="0.025" units="cm"/>
    </inkml:brush>
  </inkml:definitions>
  <inkml:trace contextRef="#ctx0" brushRef="#br0">1 332 10922,'0'0'219,"14"-4"2344,97-21-120,1 5 0,153-9 0,-168 20-1946,1672-143 314,-1411 123-720,1608-8 3918,-1220 29-4228,-742 8-99,-4 0 135,1 0 0,-1 0 0,1 0 0,0 0 0,-1 0-1,1 0 1,-1 0 0,1 0 0,0-1 0,-1 1 0,1 0 0,-1 0 0,1 0 0,-1-1-1,1 1 1,0 0 0,-1-1 0,1 1 0,-1 0 0,1-1 0,-1 1 0,0-1 0,1 1-1,-1-1 1,1 1 0,-1-1 0,0 0 0,4-10-6853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2.990"/>
    </inkml:context>
    <inkml:brush xml:id="br0">
      <inkml:brushProperty name="width" value="0.025" units="cm"/>
      <inkml:brushProperty name="height" value="0.025" units="cm"/>
    </inkml:brush>
  </inkml:definitions>
  <inkml:trace contextRef="#ctx0" brushRef="#br0">136 151 10474,'6'-10'2651,"0"1"1,-1-1-1,0 0 0,5-17 1,-9 25-2374,0 0 1,-1-1-1,1 1 1,-1 0 0,0 0-1,0-1 1,0 1-1,0 0 1,0-1 0,0 1-1,-1 0 1,0-4 0,0 5-211,1-1 0,-1 1 0,0 0 0,1 0 0,-1 0 0,0 1 0,0-1 0,0 0 0,0 0 0,0 0 0,0 1 0,0-1 0,0 0 0,0 1 0,0-1 0,0 1 0,-1-1 0,1 1 0,0 0 0,0-1 0,0 1 0,-1 0 0,1 0 0,0 0 0,-2 0 0,-2 0-48,-1 1-1,1-1 1,0 1 0,0 1 0,0-1-1,0 1 1,0 0 0,0 0 0,0 0 0,0 1-1,1-1 1,0 1 0,-1 0 0,1 1-1,0-1 1,0 1 0,1 0 0,-1-1-1,1 2 1,-6 7 0,4-4-3,0-1-1,0 2 1,1-1-1,0 0 1,1 1-1,-1 0 1,2-1 0,-1 1-1,1 0 1,1 1-1,-2 11 1,3-20-15,0 1 0,0-1 0,0 0 0,0 0 0,1 0 0,-1 0 0,0 0 0,0 0 0,1 0 0,-1 0 0,0 0 0,1-1 0,-1 1 0,1 0 0,-1 0 0,1 0 0,0 0 0,-1 0 0,1-1 0,0 1 0,0 0 0,-1-1 0,1 1 0,0 0 0,0-1 0,0 1 0,2 0 0,-1 0 9,1-1 0,0 1 1,0-1-1,0 1 1,0-1-1,0 0 1,0 0-1,0-1 0,0 1 1,3-1-1,2-1 20,0 0-1,0 0 1,0-1-1,-1 0 1,1-1-1,12-6 1,-14 5-16,0 0 1,0-1-1,0 1 0,0-1 1,-1 0-1,0-1 0,0 1 1,-1-1-1,1 0 0,-2 0 1,1 0-1,-1-1 0,0 1 1,0-1-1,2-12 0,-26 59-191,19-34 181,0-1-1,1 1 1,-1-1-1,1 1 0,0 0 1,0 0-1,0-1 1,1 1-1,0 0 1,0 0-1,0 0 0,1 5 1,0-8 1,-1-1-1,1 0 1,-1 0 0,1 0-1,-1 0 1,1 0 0,0 0 0,0 0-1,0 0 1,-1 0 0,1 0-1,0 0 1,0 0 0,0-1 0,0 1-1,1 0 1,-1-1 0,1 1-1,2 0 30,-1 0-1,1 0 0,-1 0 1,1-1-1,0 1 0,-1-1 1,1 0-1,6-1 0,1-1 22,0-1 0,0 0-1,0 0 1,0-1-1,19-10 1,-21 9-57,0 1 0,0 0 0,0 0 0,1 1 0,-1 0 0,1 1 0,19-2 0,-29 4 10,1 1-1,-1-1 1,0 1 0,1-1-1,-1 1 1,0-1 0,1 1-1,-1-1 1,0 1-1,0-1 1,0 1 0,1-1-1,-1 1 1,0-1 0,0 1-1,0 0 1,0-1 0,0 1-1,0-1 1,0 1 0,0 0-1,0-1 1,0 1 0,-1-1-1,1 1 1,0-1-1,0 1 1,0-1 0,-1 1-1,1-1 1,-1 2 0,-6 17 627,2-19-550,3-11 33,3-32 167,3 2-32,-2 30-175,0 13-49,-2 0-30,1 0 0,0 0 0,-1 0 0,1 0 0,0 0 0,0-1 0,0 1 0,0 0 0,0-1 0,1 1 0,-1-1 0,0 1 0,1-1 0,-1 0 0,1 1 0,-1-1 0,1 0 0,0 0 0,0 0 0,-1 0 0,1 0 0,0-1 0,0 1 0,0 0 0,0-1 0,0 1 0,0-1 0,0 0 0,0 0 0,0 0 0,0 0 0,3 0 0,1 0 0,0-1 0,0 1 0,0-1 0,0 0 0,0-1 0,-1 1 0,1-1 0,0 0 0,-1-1 0,7-3 0,-3 0-263,0-1 0,0 0 0,0-1 0,-1 0 0,-1-1 1,1 1-1,-1-1 0,-1-1 0,0 1 0,0-1 0,5-11 0,-31 63-1560,-10 29 1061,22-25-2899,7-44 2701,2 2-273,14-6-16000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4.452"/>
    </inkml:context>
    <inkml:brush xml:id="br0">
      <inkml:brushProperty name="width" value="0.025" units="cm"/>
      <inkml:brushProperty name="height" value="0.025" units="cm"/>
    </inkml:brush>
  </inkml:definitions>
  <inkml:trace contextRef="#ctx0" brushRef="#br0">110 1 18225,'-22'49'10173,"-21"60"-6857,33-82-3449,1 1 0,2 0-1,1 0 1,0 1 0,0 31 0,16-63 378,-4-7-219,1 1-1,-1-1 1,-1 0 0,0-1 0,0 1-1,-1-1 1,-1 0 0,4-18-1,-2 11-64,0 1-1,12-27 0,-16 48 18,0-1 0,0 1 0,1-1 0,-1 1 0,1-1 0,0 0 0,0 0 0,0 0 0,0 0 0,0 0 0,1 0-1,0 0 1,-1-1 0,5 4 0,-3-4 25,0 0-1,-1-1 0,1 1 0,0 0 0,0-1 1,0 0-1,0 0 0,0-1 0,1 1 1,-1-1-1,0 1 0,0-1 0,0-1 1,0 1-1,1-1 0,-1 1 0,0-1 0,0 0 1,0-1-1,0 1 0,0-1 0,-1 1 1,1-1-1,0 0 0,-1-1 0,1 1 0,2-4 1,1 1-1,0-1 0,-1 0 1,1 0-1,-2-1 1,1 0-1,-1 0 0,0-1 1,0 1-1,-1-1 0,0 0 1,5-16-1,3-26 28,-12 47-30,1 0-1,0-1 1,-1 1 0,0 0 0,0-1-1,0 1 1,0 0 0,-1-1 0,1 1-1,-1-1 1,0 1 0,-1-5 0,1 8-8,1-1 1,-1 0 0,0 1-1,1-1 1,-1 1-1,1 0 1,-1-1 0,0 1-1,0-1 1,1 1 0,-1 0-1,0 0 1,0-1-1,1 1 1,-1 0 0,0 0-1,0 0 1,0 0-1,1 0 1,-1 0 0,0 0-1,0 0 1,0 0 0,1 0-1,-1 0 1,0 1-1,0-1 1,1 0 0,-1 1-1,0-1 1,0 0-1,1 1 1,-1-1 0,-1 2-1,-21 17-118,11-7 184,2 1 0,-1 0 0,1 1 0,1 0 0,1 0 0,0 1 0,1 0 0,0 1-1,1-1 1,1 1 0,1 1 0,-3 17 0,7-33-49,0 0-1,-1 0 1,2 0-1,-1 0 1,0 0-1,0-1 1,0 1-1,0 0 1,0 0-1,1 0 1,-1 0-1,0 0 1,1 0-1,-1 0 1,1-1 0,-1 1-1,1 0 1,-1 0-1,1 0 1,0-1-1,-1 1 1,1 0-1,0-1 1,0 1-1,-1-1 1,1 1-1,0-1 1,0 1-1,0-1 1,1 1-1,1 0 17,0 0-1,1-1 0,-1 1 0,1-1 0,-1 0 0,1 0 1,-1 0-1,7-1 0,3-2-7,0 0 0,0 0 0,20-9 0,2-6-490,-29 14 303,1-1-1,0 2 1,0-1-1,1 1 1,-1 0-1,1 1 1,-1-1-1,16-1 1,-23 7 156,0 0 0,0 0-1,0 0 1,0 0 0,-1 0 0,1 0 0,-1 0 0,0 0 0,0 0 0,-1 4 0,-10 13 152,9-16-185,1 0 0,-1 1 0,0-1 0,1 0 1,0 1-1,0-1 0,1 1 0,-1 0 0,1 0 0,0 0 1,0 0-1,0 0 0,1 7 0,0-11-42,1-1 0,-1 0 0,0 1-1,1-1 1,-1 0 0,1 0 0,-1 1 0,1-1 0,-1 0-1,1 0 1,-1 0 0,1 0 0,0 0 0,-1 0 0,1 0 0,-1 0-1,1 0 1,-1 0 0,1 0 0,-1 0 0,1 0 0,-1 0-1,1 0 1,-1-1 0,1 1 0,-1 0 0,1 0 0,-1 0 0,1-1-1,0 0 1,16-8-2186,2-7-1263,-1 0 0,23-27 0,-5 5 2046,2 3 5814,-38 35-4120,0 0 0,0-1 0,1 1-1,-1 0 1,0 0 0,0-1 0,0 1 0,1 0-1,-1 0 1,0-1 0,0 1 0,1 0-1,-1 0 1,0 0 0,0-1 0,1 1 0,-1 0-1,0 0 1,1 0 0,-1 0 0,0 0 0,1 0-1,-1 0 1,0 0 0,1 0 0,-1 0-1,0 0 1,1 0 0,-1 0 0,0 0 0,1 0-1,-1 0 1,0 0 0,1 0 0,-1 0 0,0 0-1,1 0 1,-1 1 0,0-1 0,1 0-1,-4 16 3075,-20 32-2450,19-39 284,4-9-1108,-3 6 307,0 0 1,0 0-1,1 1 1,0-1-1,0 0 0,1 1 1,-2 11-1,3-17-301,1-1 0,-1 1 0,1 0 0,-1-1 0,1 1 0,-1-1-1,1 1 1,-1-1 0,1 0 0,-1 1 0,1-1 0,-1 1 0,1-1 0,0 0 0,-1 1 0,1-1 0,0 0 0,-1 0-1,1 0 1,0 0 0,-1 1 0,1-1 0,0 0 0,-1 0 0,1 0 0,0 0 0,0 0 0,-1-1 0,2 1 0,24-3 85,-12-1-210,0-1-1,-1-1 1,1 0 0,-1-1-1,-1 0 1,1-1 0,-1 0-1,0-1 1,15-15 0,38-26-274,-75 85 1464,6-27-979,2-4-61,0 0 0,0 0 0,0 0 0,0 0 1,1 0-1,-1 0 0,1 0 0,1 0 0,-1 1 0,0-1 0,1 7 0,1-10-33,-1-1 0,1 1 0,0 0 0,0-1 0,0 1 0,-1-1 0,1 1 0,0-1 0,0 1 0,0-1 0,0 0 0,0 1 0,0-1 0,0 0 0,0 0 0,0 0 0,0 0 0,0 0 0,0 0 0,0 0 0,0 0 0,0 0 0,0 0 0,0 0 0,1-1 0,29-5 0,11-18-1356,-38 20 1094,1 0 0,0 1 0,0 0 0,0 0-1,1 0 1,-1 1 0,1 0 0,-1 0 0,1 0 0,6-1 0,-12 6 196,0 0 0,0 0 0,-1 0 0,1 0-1,-1-1 1,0 1 0,0 0 0,0-1 0,-2 4-1,-5 9-172,4-9-327,1 0 0,-1 1 0,1 0 0,1-1 0,-1 1 0,1 0 0,0 1 0,1-1 0,-2 12 0,5-13-4227,9-6-850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892"/>
    </inkml:context>
    <inkml:brush xml:id="br0">
      <inkml:brushProperty name="width" value="0.025" units="cm"/>
      <inkml:brushProperty name="height" value="0.025" units="cm"/>
    </inkml:brush>
  </inkml:definitions>
  <inkml:trace contextRef="#ctx0" brushRef="#br0">0 1 22902,'0'0'8968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174"/>
    </inkml:context>
    <inkml:brush xml:id="br0">
      <inkml:brushProperty name="width" value="0.025" units="cm"/>
      <inkml:brushProperty name="height" value="0.025" units="cm"/>
    </inkml:brush>
  </inkml:definitions>
  <inkml:trace contextRef="#ctx0" brushRef="#br0">48 246 18033,'0'0'12027,"2"-3"-12101,2-11 86,-15 20 229,-17 29 333,25-31-557,1 0 0,0 0 0,1 1 0,-1-1 0,1 1 0,0-1-1,0 1 1,0 0 0,1-1 0,0 1 0,-1 0 0,2-1 0,-1 1 0,0 0 0,3 7-1,-2-10-51,0 0-1,0 0 1,0 1-1,1-1 1,-1 0-1,1-1 0,-1 1 1,1 0-1,0 0 1,0-1-1,0 1 0,0-1 1,0 1-1,0-1 1,0 0-1,0 0 1,0 0-1,1 0 0,-1 0 1,0 0-1,1-1 1,-1 1-1,0-1 0,1 0 1,-1 1-1,1-1 1,-1 0-1,1-1 1,-1 1-1,4-1 0,1 0-140,-1-1 0,1 0 0,-1 0-1,1 0 1,-1-1 0,0 0 0,0 0 0,0 0-1,-1-1 1,1 0 0,-1 0 0,0 0 0,0-1-1,6-7 1,8-10-1134,31-47-1,-47 65 1237,25-38-441,-3-2 0,0 0 0,20-57-1,-45 101 617,0 0 0,0-1 0,0 1 0,0 0 0,0 0 0,0 0-1,-1 0 1,1 0 0,0 0 0,0 0 0,0 0 0,0 0 0,0 0-1,0 0 1,0 0 0,0 0 0,0 0 0,0 0 0,-1 0 0,1 0-1,0 0 1,0-1 0,0 1 0,0 0 0,0 0 0,0 0 0,0 0-1,0 0 1,0 0 0,0 0 0,0 0 0,0 0 0,0-1 0,0 1-1,-14 19 1369,-16 28-585,20-24-489,1-1-1,1 1 1,-8 34 0,13-43-341,1-1 0,0 1 0,1-1 1,0 1-1,2 0 0,-1-1 1,5 24-1,-5-37-50,0 1 0,0-1 0,0 1 0,0-1 0,0 1 0,0 0 0,0-1 0,1 1 0,-1-1 0,0 1 0,0-1 0,1 1 0,-1-1 1,0 1-1,1-1 0,-1 1 0,1-1 0,-1 1 0,0-1 0,1 1 0,-1-1 0,1 0 0,-1 1 0,1-1 0,-1 0 0,1 0 0,-1 1 0,1-1 0,0 0 0,-1 0 0,1 0 0,-1 0 0,1 0 0,0 1 1,-1-1-1,1 0 0,-1 0 0,1-1 0,-1 1 0,1 0 0,0 0 0,-1 0 0,1 0 0,-1 0 0,2-1 0,0 0 11,-1 0-1,1 0 1,-1 0 0,1 0-1,-1 0 1,0 0-1,0 0 1,1-1 0,-1 1-1,0 0 1,0-1 0,0 1-1,0-1 1,1-1 0,0-7-8,0 1 0,0 0 0,-1-1 1,0 1-1,-1-1 0,0-9 1,0 8-1,-1 13 515,1-1-492,0 0 0,0 1 0,-1-1 0,1 0 0,0 1 0,0-1 0,0 0 0,0 1 0,1-1 0,-1 1 1,0-1-1,0 0 0,1 1 0,-1-1 0,1 0 0,-1 0 0,1 1 0,0-1 0,0 0 0,-1 0 0,1 0 0,0 0 0,0 0 0,0 0 0,0 0 0,0 0 0,0 0 0,0 0 0,0 0 0,1-1 1,-1 1-1,0-1 0,0 1 0,1-1 0,-1 1 0,3 0 0,2 0-22,2 1 0,-1-2 0,0 1 0,0 0 0,0-1 0,0-1 0,0 1 0,1-1 0,-1 0 0,0-1 0,0 0 0,-1 0 0,1 0 0,0-1 0,-1 0 0,1 0 0,5-5 0,-2 2-22,0-1-1,-1 0 1,0 0 0,0-1-1,-1 0 1,0 0-1,-1-1 1,0 0-1,12-20 1,-19 29 14,-1 0-1,1 0 1,0 0 0,0 0 0,0 0-1,-1 0 1,1 0 0,0 0 0,0 0-1,0 0 1,-1 0 0,1 0 0,0 0-1,0 0 1,0 0 0,-1 0 0,1 0-1,0-1 1,0 1 0,0 0 0,0 0-1,-1 0 1,1 0 0,0 0 0,0-1-1,0 1 1,0 0 0,0 0 0,0 0-1,-1 0 1,1-1 0,0 1 0,0 0-1,0 0 1,0 0 0,0-1 0,0 1-1,0 0 1,0 0 0,0 0 0,0-1-1,0 1 1,-9 9 12,1 1 0,0 0 0,0 0 0,1 0 0,1 1 0,0 1 0,0-1 0,1 1 0,1 0-1,0 0 1,0 0 0,1 0 0,1 1 0,0-1 0,0 1 0,1 16 0,1-28-31,0 0 1,0-1-1,0 1 1,0 0-1,0-1 0,0 1 1,0 0-1,1-1 1,-1 1-1,0 0 0,0-1 1,0 1-1,1 0 1,-1-1-1,0 1 0,1-1 1,-1 1-1,1-1 1,-1 1-1,0-1 0,1 1 1,-1-1-1,1 1 1,-1-1-1,1 1 0,0-1 1,-1 0-1,1 1 1,-1-1-1,1 0 0,0 0 1,-1 1-1,1-1 1,0 0-1,-1 0 1,1 0-1,0 0 0,-1 0 1,1 0-1,0 0 1,-1 0-1,1 0 0,0 0 1,-1 0-1,1 0 1,0 0-1,-1-1 0,1 1 1,0 0-1,-1-1 1,1 1-1,-1 0 0,1-1 1,0 1-1,-1 0 1,1-1-1,-1 1 0,1-1 1,-1 1-1,1-2 1,3-1-343,1 0-1,-1-1 1,0 0 0,-1 0 0,1 0 0,5-8 0,2-11-2782,0 0 0,-2-1 0,7-27 0,-3 3-3108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518"/>
    </inkml:context>
    <inkml:brush xml:id="br0">
      <inkml:brushProperty name="width" value="0.025" units="cm"/>
      <inkml:brushProperty name="height" value="0.025" units="cm"/>
    </inkml:brush>
  </inkml:definitions>
  <inkml:trace contextRef="#ctx0" brushRef="#br0">32 0 9897,'0'0'14670,"-28"66"-13581,25-41-832,3-3-257,0-4-1442,3-5-1953,12-6-1025,3-6-2243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861"/>
    </inkml:context>
    <inkml:brush xml:id="br0">
      <inkml:brushProperty name="width" value="0.025" units="cm"/>
      <inkml:brushProperty name="height" value="0.025" units="cm"/>
    </inkml:brush>
  </inkml:definitions>
  <inkml:trace contextRef="#ctx0" brushRef="#br0">20 7 6919,'0'0'23542,"5"-6"-22240,-12 18-736,-10 26-2603,17-37 1868,0 0-1,-1-1 1,1 1-1,0 0 1,0 0-1,0 0 1,1 0-1,-1 0 1,0 0-1,0 0 1,0 0-1,1 0 1,-1-1-1,0 1 1,1 0-1,-1 0 1,1 0 0,-1 0-1,1-1 1,-1 1-1,1 0 1,0-1-1,-1 1 1,1 0-1,0-1 1,-1 1-1,1-1 1,0 1-1,0-1 1,0 1-1,-1-1 1,1 0-1,0 1 1,0-1-1,0 0 1,0 0-1,0 1 1,0-1-1,0 0 1,0 0-1,1 0 1,7 1-908,41 9-1630,-29 1 4650,-20-10-1611,-1 0 0,1-1-1,0 1 1,-1 0 0,1 0 0,0-1 0,-1 1 0,1 0-1,-1 0 1,0 0 0,1 0 0,-1 0 0,0 0 0,1 0-1,-1 0 1,0 0 0,0 2 0,0-1-133,-1 0 0,0 1 0,0-1 0,0 0 0,0 0 0,0 0 0,-1-1 0,1 1 0,0 0 0,-1 0 0,1-1 0,-1 1 0,0-1 0,0 1 0,1-1 0,-1 0 0,0 1 0,0-1 0,0 0 0,-1 0 0,1-1 0,0 1 0,0 0 0,-3 0 0,-4 2-117,0-1 1,0 0-1,0 0 0,-16 1 0,25-3-156,0 0 0,-1 0 0,1 0-1,0 0 1,-1 0 0,1 0 0,0 0-1,-1 0 1,1-1 0,0 1 0,-1 0-1,1 0 1,0 0 0,-1 0 0,1 0-1,0-1 1,0 1 0,-1 0 0,1 0-1,0 0 1,0-1 0,-1 1 0,1 0-1,0 0 1,0-1 0,0 1 0,-1 0-1,1 0 1,0-1 0,0 1 0,0 0-1,0-1 1,0 1 0,0 0 0,0-1-1,0 1 1,0 0 0,0-1 0,0 1-1,0 0 1,0-1 0,0 1 0,0 0-1,0-1 1,0 1 0,0 0 0,0-1-1,0 1 1,0 0 0,0 0 0,1-1-1,-1 1 1,0 0 0,0-1 0,0 1-1,1 0 1,-1 0 0,0-1 0,0 1-1,1 0 1,-1 0 0,0 0 0,0 0-1,1-1 1,0 1 0,16-17-4710,43-14-8941,-23 14 4442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6.236"/>
    </inkml:context>
    <inkml:brush xml:id="br0">
      <inkml:brushProperty name="width" value="0.025" units="cm"/>
      <inkml:brushProperty name="height" value="0.025" units="cm"/>
    </inkml:brush>
  </inkml:definitions>
  <inkml:trace contextRef="#ctx0" brushRef="#br0">62 126 11018,'0'0'18770,"-9"8"-18124,-27 25-16,34-32-600,1 1 0,-1-1 0,1 1 0,0-1 1,0 1-1,0 0 0,0-1 0,0 1 0,0 0 0,0 0 0,0 0 0,1 0 0,-1 0 0,1 0 0,-1 0 1,1 0-1,0 0 0,0 3 0,0-4-18,0 1 0,1-1 0,0 0 0,-1 0 0,1 0 0,0 0 1,-1 0-1,1 0 0,0 0 0,0 0 0,0 0 0,0 0 0,0-1 0,0 1 0,0 0 0,0-1 0,0 1 1,0 0-1,0-1 0,1 1 0,0-1 0,5 2 15,0 0 1,0-1-1,-1 0 0,1 0 0,0-1 1,0 0-1,0 0 0,8-2 1,0-3-134,-1 1-1,0-2 1,-1 0 0,1-1 0,-1 0 0,-1-1-1,1-1 1,-1 0 0,-1 0 0,0-1-1,0-1 1,-1 0 0,0 0 0,-1-1 0,0 0-1,-1-1 1,0 0 0,7-17 0,-14 29 117,-1 0 0,1 0 0,-1 0 0,1 0 1,-1 0-1,1 0 0,-1 0 0,0 0 0,1 0 0,-1 0 0,0 0 1,0 0-1,0 0 0,0 0 0,0 0 0,0 0 0,0 0 0,0 0 1,0 0-1,0 0 0,-1 0 0,1 0 0,0 0 0,-1 0 0,1 0 0,-1 0 1,1 1-1,-1-1 0,1 0 0,-1 0 0,1 0 0,-1 1 0,0-1 1,0 0-1,-1-1 0,1 2 26,-1 1 1,0-1 0,1 0-1,-1 0 1,0 1-1,1-1 1,-1 1 0,0-1-1,1 1 1,-1 0-1,1-1 1,-1 1-1,1 0 1,0 0 0,-1 0-1,1 0 1,0 0-1,0 1 1,-1-1 0,1 0-1,-1 3 1,-5 5 43,0 0-1,1 1 1,0-1 0,0 1 0,1 1 0,1-1 0,0 1 0,0 0 0,-3 19-1,6-27-62,0 1-1,1 0 0,-1-1 0,1 1 0,0-1 0,0 1 1,0-1-1,1 1 0,-1 0 0,1-1 0,0 1 0,0-1 1,0 1-1,0-1 0,1 0 0,-1 0 0,1 1 0,0-1 0,0 0 1,0 0-1,0-1 0,1 1 0,-1 0 0,1-1 0,-1 1 1,1-1-1,0 0 0,0 0 0,0 0 0,0 0 0,1-1 1,-1 1-1,0-1 0,4 1 0,6 1-30,-1 0 0,0-1 0,1 0 1,-1-1-1,1-1 0,-1 0 0,1-1 0,-1 0 0,1-1 0,17-5 1,-21 5 5,0 0 1,-1-1 0,1-1 0,-1 0-1,1 0 1,-1 0 0,0-1 0,-1 0-1,1-1 1,-1 0 0,0 0 0,-1 0 0,1-1-1,9-13 1,-15 18 10,0 1 0,0 0-1,0-1 1,-1 1 0,1-1 0,0 1-1,-1-1 1,1 1 0,-1-1 0,1 0-1,-1 1 1,0-1 0,0 1 0,0-1-1,0 0 1,0-1 0,0 2-1,0 0 0,-1 1 0,1-1 0,0 0 0,-1 1 0,1-1 1,-1 1-1,1-1 0,-1 0 0,1 1 0,-1-1 0,1 1 0,-1-1 0,1 1 0,-1 0 1,0-1-1,1 1 0,-1-1 0,0 1 0,1 0 0,-1 0 0,0-1 0,0 1 0,0 0 1,-2 0 1,0-1 1,0 1-1,0 0 1,0 0-1,0 1 1,1-1-1,-1 1 1,0-1-1,0 1 1,0 0-1,1 0 1,-1 0-1,0 1 0,1-1 1,-1 0-1,-2 3 1,1-1-5,0 0 1,1 1-1,-1-1 1,1 1-1,0-1 1,0 1-1,1 0 1,-1 0-1,1 0 1,-1 0-1,1 1 1,1-1-1,-1 1 1,1-1-1,-1 1 1,1-1-1,0 8 1,1-10-7,0 1 1,0 0-1,1 0 1,-1 0-1,1 0 1,0-1 0,0 1-1,0 0 1,0-1-1,0 1 1,1-1-1,-1 1 1,1-1-1,-1 1 1,1-1 0,0 0-1,0 0 1,0 0-1,0 0 1,0 0-1,1-1 1,-1 1-1,1-1 1,-1 1-1,1-1 1,-1 0 0,1 0-1,0 0 1,5 1-1,34 5-2512,-12-7-3683,14-3-9223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6.987"/>
    </inkml:context>
    <inkml:brush xml:id="br0">
      <inkml:brushProperty name="width" value="0.025" units="cm"/>
      <inkml:brushProperty name="height" value="0.025" units="cm"/>
    </inkml:brush>
  </inkml:definitions>
  <inkml:trace contextRef="#ctx0" brushRef="#br0">11 145 18225,'0'0'8739,"0"9"-7239,-11 179 2082,24-215-2898,13-88-607,-19 75-377,1 2 0,15-40 1,-24 87 233,0 0 1,0 0-1,1 0 1,0 1 0,3 15-1,-2-14 42,-1-8 39,0 0 0,0-1 0,0 1 0,1 0 0,-1 0 0,1 0 0,-1-1 1,1 1-1,0 0 0,0-1 0,0 1 0,0-1 0,1 1 0,-1-1 0,1 0 0,-1 1 0,1-1 0,0 0 0,0 0 0,0 0 0,0 0 0,0-1 0,1 1 0,-1 0 0,0-1 0,1 0 1,-1 1-1,1-1 0,-1 0 0,1 0 0,0-1 0,-1 1 0,1 0 0,0-1 0,0 0 0,5 0 0,-1 0 27,1-1-1,-1-1 0,0 0 1,0 0-1,0 0 1,0-1-1,0 0 1,-1 0-1,1 0 0,-1-1 1,1 0-1,-1-1 1,6-5-1,-3 2-44,0 0 0,0-1-1,-1 0 1,0 0 0,0-1-1,-1 0 1,-1-1 0,0 1 0,0-1-1,-1 0 1,0 0 0,5-20-1,-11 31-2,1 1-1,0-1 1,0 0-1,0 0 0,0 0 1,0 0-1,-1 0 0,1 0 1,0 1-1,0-1 1,0 0-1,0 0 0,-1 0 1,1 0-1,0 0 0,0 0 1,0 0-1,-1 0 1,1 0-1,0 0 0,0 0 1,0 0-1,0 0 0,-1 0 1,1 0-1,0 0 0,0 0 1,0 0-1,-1 0 1,1 0-1,0 0 0,0-1 1,0 1-1,0 0 0,-1 0 1,1 0-1,0 0 1,0 0-1,0 0 0,0-1 1,0 1-1,-1 0 0,1 0 1,0 0-1,0 0 0,0 0 1,0-1-1,0 1 1,0 0-1,0 0 0,0 0 1,0-1-1,0 1 0,-13 16-78,3 2 142,0 0 0,1 0 0,1 1 0,1 0-1,0 0 1,2 1 0,0 0 0,1 0-1,1 0 1,-1 40 0,4-58-57,0 1 0,1-1 0,-1 0 0,0 1 0,1-1 0,-1 0 0,1 1 0,-1-1 0,1 0 0,0 0 0,0 0 0,0 0 0,1 1 0,-1-1 0,0-1 0,1 1 0,-1 0 0,1 0 0,0-1 0,0 1 0,-1 0 0,1-1 0,0 0 0,0 1 0,0-1 0,0 0 0,1 0 0,-1 0 0,0-1 0,0 1 0,1 0 0,-1-1 0,0 1 0,1-1 0,-1 0 0,0 0 0,5 0 0,-1-1 0,1 1 0,0-1 0,-1 0 0,1-1 0,-1 0 0,1 0 0,-1 0 0,0-1 0,0 1 0,0-2 0,0 1 0,8-7 0,-3 0-111,0 0 0,-1-1 0,0 0 0,-1-1 0,0 0 0,-1 0 0,-1-1 0,0 0 0,10-25 0,-36 84-469,11-31 615,2 0-1,-1 0 1,2 1 0,0 0 0,1 0 0,-3 19-1,7-31-11,-1 1 1,2-1-1,-1 0 0,0 1 0,1-1 0,-1 0 0,1 1 1,1-1-1,-1 0 0,0 0 0,5 7 0,-6-10-145,1 0 1,0 1-1,0-1 0,0 0 0,0 0 0,0-1 0,0 1 0,0 0 0,0 0 0,0 0 0,1-1 1,-1 1-1,0-1 0,0 1 0,1-1 0,2 1 0,-2 0-455,1-1 0,-1 0 0,1 0 0,-1-1 0,0 1 1,1 0-1,-1-1 0,1 0 0,-1 1 0,0-1 0,1 0 0,2-2 0,14-12-7708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7.862"/>
    </inkml:context>
    <inkml:brush xml:id="br0">
      <inkml:brushProperty name="width" value="0.025" units="cm"/>
      <inkml:brushProperty name="height" value="0.025" units="cm"/>
    </inkml:brush>
  </inkml:definitions>
  <inkml:trace contextRef="#ctx0" brushRef="#br0">82 1 12460,'0'0'11621,"-4"10"-10238,-9 33 131,3 1 0,-10 73 0,7 78-3125,13-251 82,-2 0 1,-18-95-1,77 187 5752,-49-32-4189,1-1 1,-1 0-1,1 0 1,0 0-1,0-1 1,-1 0-1,2-1 1,-1 0-1,0-1 1,0 0-1,0 0 1,0-1-1,0 0 1,9-2-1,-13 1-33,1 1 0,-1-2 0,0 1 0,0 0 0,0-1-1,0 0 1,-1 0 0,1 0 0,-1-1 0,0 0 0,0 0 0,0 0 0,0 0 0,-1 0 0,1-1 0,-1 0 0,0 1 0,-1-1-1,1 0 1,-1 0 0,0-1 0,0 1 0,1-9 0,5-46-17,-8 60 12,0 1 0,0-1-1,0 0 1,0 0 0,0 0-1,0 0 1,0 0 0,0 0 0,0 0-1,0 0 1,0 0 0,0 0 0,-1 0-1,1 1 1,0-1 0,0 0 0,0 0-1,0 0 1,0 0 0,0 0 0,0 0-1,0 0 1,0 0 0,0 0 0,-1 0-1,1 0 1,0 0 0,0 0 0,0 0-1,0 0 1,0 0 0,0 0 0,0 0-1,0 0 1,-1 0 0,1 0 0,0 0-1,0 0 1,0 0 0,0 0 0,0 0-1,0 0 1,0 0 0,0-1 0,0 1-1,0 0 1,-1 0 0,1 0-1,0 0 1,0 0 0,0 0 0,0 0-1,0 0 1,0 0 0,0 0 0,0 0-1,0-1 1,0 1 0,0 0 0,0 0-1,0 0 1,0 0 0,0 0 0,0 0-1,0 0 1,0 0 0,0-1 0,0 1-1,0 0 1,-10 11-74,-6 14 107,3 3 357,2 1-1,-12 43 1,19-57-203,1 0-1,0 0 1,1 0-1,1 1 0,1-1 1,2 30-1,-2-44-175,0 0-1,0 0 1,1 0-1,-1 0 0,0 0 1,1 0-1,-1 0 1,0 0-1,1 0 0,-1 0 1,1 0-1,0 0 1,-1 0-1,1-1 1,0 1-1,0 0 0,-1 0 1,1-1-1,0 1 1,0 0-1,0-1 0,0 1 1,0-1-1,0 1 1,0-1-1,0 0 0,0 1 1,0-1-1,0 0 1,0 0-1,0 0 1,0 0-1,0 0 0,0 0 1,0 0-1,0 0 1,0 0-1,0 0 0,2-1 1,0 1-4,0-1 1,-1 0-1,1 0 1,-1 0 0,1 0-1,-1 0 1,1-1-1,-1 1 1,0-1-1,0 1 1,0-1-1,0 0 1,0 0-1,3-3 1,-1-4-26,0 1 0,-1-1 0,0 0 0,0 0 0,-1 0 0,0 0 0,-1-1 0,0 1 0,-1 0 0,1-1 0,-3-13 0,2 5 30,0 22 19,0-1 0,1 1 0,-1-1-1,1 1 1,0-1 0,0 0 0,0 1 0,1-1 0,-1 0 0,1 0 0,-1 0 0,1 0 0,0 0 0,0 0 0,1 0 0,-1-1 0,1 1 0,-1-1 0,1 0 0,5 4 0,-2-2-13,1 0 0,-1-1 1,1 0-1,0-1 1,0 1-1,0-1 1,0-1-1,0 1 1,0-1-1,0 0 1,1-1-1,-1 0 0,0 0 1,1 0-1,-1-1 1,0 0-1,0-1 1,0 0-1,9-2 1,-11 2-18,0 0 0,0 0 1,0 0-1,0-1 1,-1 1-1,1-1 0,-1 0 1,1 0-1,-1-1 1,0 1-1,0-1 0,-1 0 1,1 0-1,-1-1 1,0 1-1,0-1 0,0 1 1,0-1-1,-1 0 1,0 0-1,0 0 0,0 0 1,-1 0-1,0-1 1,0 1-1,1-8 0,-2 12-2,0 0-1,0 0 1,0 0-1,0 0 1,0 0-1,0 0 1,-1 0-1,1 0 1,0 0-1,0 0 1,-1 0-1,1 0 1,-1 0-1,1 0 1,-1 1-1,1-1 1,-1 0-1,0 0 1,1 0-1,-1 1 1,0-1-1,0 0 1,1 1-1,-1-1 1,0 1-1,0-1 1,0 1-1,0-1 1,0 1-1,0-1 1,0 1-1,1 0 1,-1 0-1,0-1 1,0 1-1,0 0 1,0 0-1,0 0 1,-1 0-1,1 0 1,-1 1-1,-1-1-7,-1 0 1,1 1-1,0 0 1,0 0-1,0 0 1,0 0-1,0 0 0,0 0 1,0 1-1,1-1 1,-1 1-1,-4 4 0,1 0 69,0 1-1,0 0 0,1 1 0,0 0 1,1-1-1,0 1 0,-6 17 0,8-20-3,0 1-1,0 0 0,1 0 1,-1 0-1,1 0 1,1 0-1,-1 0 1,1 0-1,0 0 0,1 0 1,-1 0-1,4 10 1,-3-13-24,1-1-1,0 1 1,0-1 0,0 0-1,1 0 1,-1 0 0,0 0-1,1 0 1,-1 0 0,1-1 0,0 1-1,-1-1 1,1 0 0,0 0-1,0 0 1,0 0 0,0 0 0,0 0-1,0-1 1,0 0 0,0 1-1,0-1 1,0 0 0,5-1 0,-5 1-98,-1 0 1,0 0 0,0 0 0,1 0 0,-1 0-1,0 0 1,1-1 0,-1 1 0,0-1 0,0 0-1,0 1 1,0-1 0,0 0 0,1 0 0,-2 0-1,1-1 1,0 1 0,0 0 0,0-1 0,0 1-1,-1-1 1,1 0 0,-1 1 0,1-1 0,-1 0-1,0 0 1,0 0 0,0 0 0,0 0 0,0 0-1,0 0 1,1-5 0,-8-4-8013,1 6 1094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8.222"/>
    </inkml:context>
    <inkml:brush xml:id="br0">
      <inkml:brushProperty name="width" value="0.025" units="cm"/>
      <inkml:brushProperty name="height" value="0.025" units="cm"/>
    </inkml:brush>
  </inkml:definitions>
  <inkml:trace contextRef="#ctx0" brushRef="#br0">62 0 16271,'0'0'11617,"-3"9"-10752,-12 39-292,3 0 1,1 1-1,3 0 1,1 0-1,3 1 1,3 66-1,1-114-900,0 0 0,0 0 0,0 0-1,0 0 1,0 0 0,0 0 0,1 0 0,-1 0 0,1 0-1,-1 0 1,1-1 0,0 1 0,0 0 0,0 0 0,0-1-1,0 1 1,0 0 0,0-1 0,0 1 0,3 1 0,2-1-7121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8.693"/>
    </inkml:context>
    <inkml:brush xml:id="br0">
      <inkml:brushProperty name="width" value="0.025" units="cm"/>
      <inkml:brushProperty name="height" value="0.025" units="cm"/>
    </inkml:brush>
  </inkml:definitions>
  <inkml:trace contextRef="#ctx0" brushRef="#br0">0 19 25400,'0'0'2915,"60"-18"-449,-33 18-480,-1 0-1986,-4 5 0,-3 12 0,1-2-1057,-3-6-4580,-1-8-8905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2.669"/>
    </inkml:context>
    <inkml:brush xml:id="br0">
      <inkml:brushProperty name="width" value="0.025" units="cm"/>
      <inkml:brushProperty name="height" value="0.025" units="cm"/>
    </inkml:brush>
  </inkml:definitions>
  <inkml:trace contextRef="#ctx0" brushRef="#br0">214 63 10025,'18'-14'562,"7"-9"5463,4-2 2096,-58 70-6322,-134 147-1636,82-100-422,71-79 610,7-8-4231,10-23-6295,0-6 934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2.998"/>
    </inkml:context>
    <inkml:brush xml:id="br0">
      <inkml:brushProperty name="width" value="0.025" units="cm"/>
      <inkml:brushProperty name="height" value="0.025" units="cm"/>
    </inkml:brush>
  </inkml:definitions>
  <inkml:trace contextRef="#ctx0" brushRef="#br0">1 1 14542,'0'0'10281,"58"32"-9063,-32-16-706,0 2-384,2 3-96,3 0-32,0 2-1281,-3-6-1954,-2-3-2595,1-8-6789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485"/>
    </inkml:context>
    <inkml:brush xml:id="br0">
      <inkml:brushProperty name="width" value="0.025" units="cm"/>
      <inkml:brushProperty name="height" value="0.025" units="cm"/>
    </inkml:brush>
  </inkml:definitions>
  <inkml:trace contextRef="#ctx0" brushRef="#br0">1 228 17360,'0'0'6668,"0"13"-6433,2 171 787,0-157-991,2 0 0,0-1-1,1 1 1,2-1 0,13 33-1,-20-57-26,0 0 0,1-1 0,-1 1-1,1 0 1,0-1 0,0 1-1,-1-1 1,1 1 0,0-1 0,0 1-1,0-1 1,1 0 0,-1 1 0,0-1-1,0 0 1,1 0 0,-1 0-1,1 0 1,-1 0 0,1 0 0,-1 0-1,1-1 1,0 1 0,-1-1-1,1 1 1,0-1 0,-1 1 0,1-1-1,0 0 1,-1 0 0,1 0-1,0 0 1,0 0 0,-1 0 0,1 0-1,0-1 1,0 1 0,-1-1 0,1 1-1,0-1 1,-1 0 0,1 1-1,-1-1 1,3-2 0,2-1 72,1-2 1,0 1-1,-1-1 1,0 0-1,-1 0 1,1-1-1,8-13 1,4-12 11,-2-1-1,-1-1 1,-2 0 0,-1 0 0,-1-1 0,-2-1-1,-2 0 1,4-54 0,-11 117-92,8 190-132,-6-190 253,2 0 0,1-1 0,1 1-1,1-1 1,1-1 0,13 27 0,-20-49-62,1 0-1,0 1 1,-1-1 0,1 0 0,1 0-1,-1 0 1,0 0 0,0-1 0,1 1-1,0-1 1,0 1 0,-1-1 0,1 0 0,0 0-1,1 0 1,-1 0 0,0-1 0,1 1-1,-1-1 1,7 2 0,-6-3 27,1 0 0,-1 0 0,1-1 0,-1 1 1,0-1-1,1 0 0,-1 0 0,0 0 0,1-1 0,-1 0 0,0 1 1,0-1-1,0-1 0,-1 1 0,1-1 0,6-5 0,12-12 72,-1-1 1,0-2-1,-2 0 0,-1 0 0,0-2 0,-2 0 0,-1-2 0,-1 1 1,-1-1-1,-2-1 0,-1-1 0,0 1 0,-3-1 0,0-1 0,3-36 1,-9 46-169,-1 0 0,0 1 1,-1-1-1,-2 1 0,-6-32 0,8 46-82,0 1-1,-1-1 1,1 0-1,-1 0 0,0 0 1,0 1-1,0-1 1,-1 1-1,1 0 1,-1 0-1,0 0 0,-1 0 1,1 0-1,0 1 1,-1-1-1,0 1 0,0 0 1,0 0-1,0 0 1,-1 1-1,1-1 1,-1 1-1,1 0 0,-1 1 1,0-1-1,0 1 1,-5-1-1,8 2 6,0-1 0,0 1 0,0 1 0,0-1 0,0 0 0,0 0 0,0 1-1,0-1 1,0 1 0,0-1 0,0 1 0,1 0 0,-1 0 0,0 0 0,1 0 0,-1 0 0,0 0 0,1 0 0,-1 1 0,0 1 0,-1 0-87,0 1 1,1-1-1,0 1 1,0 0 0,0 0-1,0 0 1,0 0-1,-1 8 1,-1 6-748,2 0 0,0 1 0,0 24 1,2-40 658,0 10-946,0 0-1,1 0 1,0 0-1,1 0 1,0 0-1,1-1 1,8 21-1,15 20-7488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3.358"/>
    </inkml:context>
    <inkml:brush xml:id="br0">
      <inkml:brushProperty name="width" value="0.025" units="cm"/>
      <inkml:brushProperty name="height" value="0.025" units="cm"/>
    </inkml:brush>
  </inkml:definitions>
  <inkml:trace contextRef="#ctx0" brushRef="#br0">0 173 5926,'0'0'20723,"10"-2"-19335,3-3-1310,1 0-1,-2 0 1,1-2 0,-1 0-1,0 0 1,0-1 0,0 0-1,-2-1 1,1-1 0,14-15-1,-14 13-170,-1 0-1,-1 0 1,17-27 0,-37 59 107,2 0-1,0 0 1,1 1 0,1 0 0,1 0 0,1 0 0,1 1 0,1 0 0,-1 43-1,4-64-117,0-1-1,0 1 0,0-1 1,0 1-1,0-1 0,0 0 0,0 1 1,1-1-1,-1 1 0,0-1 1,0 1-1,0-1 0,0 0 0,0 1 1,1-1-1,-1 1 0,0-1 1,0 0-1,1 1 0,-1-1 0,0 0 1,1 1-1,-1-1 0,0 0 1,1 1-1,-1-1 0,1 0 0,13-5-6919,-1-14-2515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3.699"/>
    </inkml:context>
    <inkml:brush xml:id="br0">
      <inkml:brushProperty name="width" value="0.025" units="cm"/>
      <inkml:brushProperty name="height" value="0.025" units="cm"/>
    </inkml:brush>
  </inkml:definitions>
  <inkml:trace contextRef="#ctx0" brushRef="#br0">22 0 15375,'0'0'11530,"-11"49"-10312,7-21-418,1 6-383,1 0-321,1 0-32,1-3-64,0-7 32,4-2-32,1-7-352,2-3-481,-2-4-1089,-3-4-1121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071"/>
    </inkml:context>
    <inkml:brush xml:id="br0">
      <inkml:brushProperty name="width" value="0.025" units="cm"/>
      <inkml:brushProperty name="height" value="0.025" units="cm"/>
    </inkml:brush>
  </inkml:definitions>
  <inkml:trace contextRef="#ctx0" brushRef="#br0">0 203 15695,'0'0'13453,"60"-22"-13165,-27 20-256,1 0-577,-1 1-2658,-5-1-2754,-5-2-4998</inkml:trace>
  <inkml:trace contextRef="#ctx0" brushRef="#br0" timeOffset="1">629 1 17969,'0'0'7655,"-28"61"-6406,2-28-448,-3 6-481,-6 2-191,1 1-33,4-2-32,5-6 0,6-6-64,8-8-64,8-9-417,2-6-864,4-26-14638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399"/>
    </inkml:context>
    <inkml:brush xml:id="br0">
      <inkml:brushProperty name="width" value="0.025" units="cm"/>
      <inkml:brushProperty name="height" value="0.025" units="cm"/>
    </inkml:brush>
  </inkml:definitions>
  <inkml:trace contextRef="#ctx0" brushRef="#br0">1 1 2338,'0'0'29436,"58"42"-29052,-33-30-287,2-2-97,-2 2-769,1-2-1890,-3-2-2562,-1-1-2658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773"/>
    </inkml:context>
    <inkml:brush xml:id="br0">
      <inkml:brushProperty name="width" value="0.025" units="cm"/>
      <inkml:brushProperty name="height" value="0.025" units="cm"/>
    </inkml:brush>
  </inkml:definitions>
  <inkml:trace contextRef="#ctx0" brushRef="#br0">33 36 18065,'0'0'6903,"9"-6"-5056,-2 1-1460,1 0 1,0 1 0,1 1 0,-1-1 0,16-3-1,-22 7-343,-1-1 0,1 1 0,0 0 0,-1 0 0,1 0 0,0 0 0,0 0 0,-1 0 0,1 0 0,0 0 0,-1 1-1,1-1 1,0 1 0,-1-1 0,1 1 0,0 0 0,2 1 0,-3 0-49,0-1 0,0 1 0,1-1 1,-2 1-1,1 0 0,0-1 0,0 1 0,-1 0 0,1 0 1,0 0-1,-1-1 0,0 1 0,0 0 0,1 0 0,-1 0 1,0 0-1,0 0 0,-1 0 0,1 0 0,0-1 0,-1 4 1,0-1 33,-1 1 1,1-1 0,-1 0 0,0 0 0,0 0-1,0 0 1,-1-1 0,1 1 0,-1 0-1,0-1 1,0 0 0,-6 6 0,-51 37 1114,32-26-593,26-19-527,1 0 0,-1 0 0,1 0 0,-1 0 0,1 0 0,-1 0 0,1 0 0,0 1 0,0-1 0,-1 1 0,1-1 1,0 1-1,0-1 0,0 1 0,1 0 0,-1-1 0,0 1 0,1 0 0,-1 0 0,1-1 0,-1 4 0,2-4-10,0 0 0,0 1 0,0-1-1,1 0 1,-1 0 0,0-1-1,1 1 1,-1 0 0,0 0 0,1-1-1,-1 1 1,1 0 0,-1-1 0,1 0-1,-1 1 1,1-1 0,0 0 0,-1 0-1,1 0 1,-1 0 0,1 0 0,0 0-1,2-1 1,11 0-738,0 0-1,1-2 1,-1 1-1,-1-2 1,1 0-1,0-1 1,-1 0 0,0-1-1,16-10 1,-1 0-6990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114"/>
    </inkml:context>
    <inkml:brush xml:id="br0">
      <inkml:brushProperty name="width" value="0.025" units="cm"/>
      <inkml:brushProperty name="height" value="0.025" units="cm"/>
    </inkml:brush>
  </inkml:definitions>
  <inkml:trace contextRef="#ctx0" brushRef="#br0">9 1 21524,'0'0'8168,"-2"71"-8072,1-44-64,-2 1 32,1 1-96,2-2 64,0-4-128,0-5-448,0-4-385,0-4-1441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490"/>
    </inkml:context>
    <inkml:brush xml:id="br0">
      <inkml:brushProperty name="width" value="0.025" units="cm"/>
      <inkml:brushProperty name="height" value="0.025" units="cm"/>
    </inkml:brush>
  </inkml:definitions>
  <inkml:trace contextRef="#ctx0" brushRef="#br0">0 187 19122,'0'0'9321,"51"-4"-8168,-16 4-769,2-1-320,-1-2-352,-4 0-1762,-5-2-2530,-6-3-2595</inkml:trace>
  <inkml:trace contextRef="#ctx0" brushRef="#br0" timeOffset="1">596 1 21492,'0'0'8328,"-43"60"-7815,28-34-289,-3 2-128,1-1-32,-1 0-32,2-2 0,1-6-32,2-4-673,5-4-896,0-9-1762,4-2-1442,1-4-2433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833"/>
    </inkml:context>
    <inkml:brush xml:id="br0">
      <inkml:brushProperty name="width" value="0.025" units="cm"/>
      <inkml:brushProperty name="height" value="0.025" units="cm"/>
    </inkml:brush>
  </inkml:definitions>
  <inkml:trace contextRef="#ctx0" brushRef="#br0">1 0 14958,'0'0'13901,"59"30"-13484,-35-17-321,1 0-96,-2-4-1794,-2-3-4067,-1-6-5190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191"/>
    </inkml:context>
    <inkml:brush xml:id="br0">
      <inkml:brushProperty name="width" value="0.025" units="cm"/>
      <inkml:brushProperty name="height" value="0.025" units="cm"/>
    </inkml:brush>
  </inkml:definitions>
  <inkml:trace contextRef="#ctx0" brushRef="#br0">79 1 17585,'0'0'10404,"8"1"-8589,-6-1-1714,35 4 1045,-36-4-1134,1 0 0,-1 1 0,0-1 0,1 0 1,-1 1-1,1-1 0,-1 1 0,0-1 0,1 1 0,-1-1 1,0 1-1,0 0 0,0 0 0,1 0 0,-1 0 0,0 0 0,0 0 1,0 0-1,0 0 0,0 0 0,-1 0 0,1 1 0,0-1 1,-1 0-1,1 0 0,0 3 0,-1-2-20,-1 0 0,0 0 0,0 0 0,0 0 1,0 0-1,0 0 0,0 0 0,-1-1 0,1 1 0,-1 0 0,1-1 0,-1 1 0,1-1 1,-1 0-1,0 1 0,0-1 0,0 0 0,0 0 0,0 0 0,0 0 0,0 0 1,0-1-1,0 1 0,-3 0 0,2 0 123,0 0 1,0 0 0,0 0-1,0 1 1,0-1 0,1 1-1,-1 0 1,0 0 0,1 0-1,0 0 1,-3 2-1,5-3-108,1 0 0,-1-1 0,0 1 0,1-1 0,-1 1 0,1 0 0,-1-1 0,1 1 0,-1-1 0,1 0 0,-1 1 0,1-1 0,0 1 0,-1-1 0,1 0 0,-1 1 0,1-1 0,0 0 0,-1 0 0,1 0 0,0 1 0,-1-1 0,1 0 0,0 0 0,0 0 0,-1 0 0,1 0 0,0 0 0,-1 0 0,1-1 0,1 1 0,32 1-104,-30-1 61,1 0-203,-1 1-1,1-1 1,0 1-1,-1-1 1,1 1-1,-1 0 1,1 1-1,-1-1 1,0 1 0,6 3-1,-9-4 189,0-1-1,-1 1 1,1-1 0,0 1-1,-1-1 1,1 1-1,-1 0 1,1-1 0,-1 1-1,1 0 1,-1 0-1,1-1 1,-1 1 0,0 0-1,1 0 1,-1 0-1,0 0 1,0-1 0,0 1-1,1 0 1,-1 0-1,0 0 1,0 1 0,-1 0 74,0 0 1,1 0 0,-1 0 0,0 0 0,0 0 0,0 0-1,-1 0 1,1 0 0,0 0 0,-1 0 0,1-1 0,-1 1-1,-2 1 1,-9 9 463,0 0 0,-1-2 1,-28 17-1,34-23-299,-1 1 0,1-2 0,-1 1 0,1-1 0,-1 0 0,0-1 0,0 0 0,-18 2 0,27-4-203,0 0 1,-1 0-1,1 0 0,0 0 1,0 0-1,-1 0 1,1 0-1,0-1 0,0 1 1,0 0-1,-1 0 0,1 0 1,0 0-1,0 0 1,0-1-1,-1 1 0,1 0 1,0 0-1,0 0 0,0-1 1,0 1-1,-1 0 1,1 0-1,0 0 0,0-1 1,0 1-1,0 0 0,0 0 1,0-1-1,0 1 1,0 0-1,0 0 0,0-1 1,0 1-1,0 0 0,0 0 1,0-1-1,0 1 0,0 0 1,0 0-1,0-1 1,0 1-1,0 0 0,0 0 1,0-1-1,1 1 0,-1 0 1,0 0-1,0 0 1,0-1-1,1 1 0,5-11-3292,9-7-3686,7-4-4015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534"/>
    </inkml:context>
    <inkml:brush xml:id="br0">
      <inkml:brushProperty name="width" value="0.025" units="cm"/>
      <inkml:brushProperty name="height" value="0.025" units="cm"/>
    </inkml:brush>
  </inkml:definitions>
  <inkml:trace contextRef="#ctx0" brushRef="#br0">240 0 14958,'0'0'2931,"10"3"-182,-4-2-2436,0 0 1,0 1-1,0 0 0,0 0 1,0 0-1,0 1 0,-1 0 0,1 0 1,-1 1-1,0-1 0,0 1 0,0 0 1,-1 0-1,1 1 0,-1 0 0,0-1 1,0 1-1,-1 1 0,1-1 1,-1 0-1,2 7 0,0-1-143,-1 0-1,0 0 1,-1 1-1,0-1 1,-1 1-1,0 0 1,-1-1-1,0 1 1,-1 0-1,0 0 1,-3 19-1,-1-14-5,0 1 0,-1-1 0,-1 1 0,-1-1 0,0-1-1,-19 32 1,6-19-683,-1 0 0,-1-1 0,-2-1 0,-1-2 0,0 0 0,-2-2 0,-34 23-1,14-16-5021,-3-8-3849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827"/>
    </inkml:context>
    <inkml:brush xml:id="br0">
      <inkml:brushProperty name="width" value="0.025" units="cm"/>
      <inkml:brushProperty name="height" value="0.025" units="cm"/>
    </inkml:brush>
  </inkml:definitions>
  <inkml:trace contextRef="#ctx0" brushRef="#br0">205 99 17008,'0'0'6059,"-12"3"-5125,2 0-738,-1 1 0,1 0-1,0 1 1,1 0-1,-1 0 1,1 1-1,0 0 1,0 0 0,1 1-1,-12 11 1,11-7 69,0-1 0,1 1 0,0 0 0,0 1 0,1 0 1,1 0-1,0 1 0,-7 23 0,12-35-255,1-1 0,0 1-1,-1-1 1,1 0 0,0 1 0,0-1 0,-1 1-1,1 0 1,0-1 0,0 1 0,0-1 0,0 1-1,0-1 1,0 1 0,0-1 0,0 1-1,0-1 1,0 1 0,0 0 0,0-1 0,0 1-1,0-1 1,0 1 0,0-1 0,1 1 0,-1-1-1,0 1 1,0-1 0,1 1 0,-1-1 0,0 1-1,1-1 1,-1 0 0,0 1 0,1-1 0,-1 1-1,1-1 1,-1 0 0,1 1 0,-1-1 0,1 0-1,-1 0 1,1 1 0,-1-1 0,1 0-1,-1 0 1,1 0 0,-1 0 0,1 0 0,-1 0-1,1 0 1,0 0 0,-1 0 0,1 0 0,-1 0-1,1 0 1,-1 0 0,1 0 0,-1 0 0,1 0-1,-1-1 1,1 1 0,-1 0 0,1 0 0,-1-1-1,1 1 1,0-1 0,33-21 520,-13 0-487,0 0 0,-1-2 1,-2 0-1,0-1 0,-1-1 0,-2-1 0,-1 0 1,-1-1-1,13-41 0,-31 100-682,1 0-1,2 1 1,0 0-1,6 50 1,-4-81 502,0 1 0,0-1 0,0 1 0,1-1 1,-1 0-1,1 1 0,-1-1 0,1 1 1,0-1-1,-1 0 0,1 1 0,0-1 1,0 0-1,0 0 0,0 0 0,0 0 1,0 0-1,0 0 0,1 0 0,-1 0 1,0 0-1,0 0 0,1-1 0,-1 1 0,1 0 1,-1-1-1,0 1 0,1-1 0,-1 0 1,1 1-1,-1-1 0,1 0 0,-1 0 1,1 0-1,-1 0 0,1 0 0,-1 0 1,1-1-1,-1 1 0,1 0 0,-1-1 1,2 0-1,3-1-340,-1 0 1,0-1 0,0 0-1,0 0 1,0 0-1,0-1 1,-1 1 0,1-1-1,5-7 1,3-6-2177,-1 0-1,16-27 1,-5-2-1772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877"/>
    </inkml:context>
    <inkml:brush xml:id="br0">
      <inkml:brushProperty name="width" value="0.025" units="cm"/>
      <inkml:brushProperty name="height" value="0.025" units="cm"/>
    </inkml:brush>
  </inkml:definitions>
  <inkml:trace contextRef="#ctx0" brushRef="#br0">293 0 14574,'0'0'3427,"-55"7"-1954,18 12-1056,-6 13 95,1 8 1,-2 5 223,9 10 578,10 6 159,14 2-128,11 3-544,21-1-737,22-2 0,14-7 64,9-7-480,3-13-3684,3-13-3939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7.536"/>
    </inkml:context>
    <inkml:brush xml:id="br0">
      <inkml:brushProperty name="width" value="0.025" units="cm"/>
      <inkml:brushProperty name="height" value="0.025" units="cm"/>
    </inkml:brush>
  </inkml:definitions>
  <inkml:trace contextRef="#ctx0" brushRef="#br0">0 0 9321,'0'0'22517,"18"49"-22421,-24-13-64,5 1-32,1-1-480,0-4-994,0-3-1536,0-8-2051,0-8-1634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7.864"/>
    </inkml:context>
    <inkml:brush xml:id="br0">
      <inkml:brushProperty name="width" value="0.025" units="cm"/>
      <inkml:brushProperty name="height" value="0.025" units="cm"/>
    </inkml:brush>
  </inkml:definitions>
  <inkml:trace contextRef="#ctx0" brushRef="#br0">1 58 18802,'0'0'2242,"58"-8"1185,-16-1-1697,3 0-865,3 0-609,-7 0-352,-5 2-3267,-10 1-4837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8.238"/>
    </inkml:context>
    <inkml:brush xml:id="br0">
      <inkml:brushProperty name="width" value="0.025" units="cm"/>
      <inkml:brushProperty name="height" value="0.025" units="cm"/>
    </inkml:brush>
  </inkml:definitions>
  <inkml:trace contextRef="#ctx0" brushRef="#br0">49 3 15791,'0'0'7949,"11"0"-6043,4-1-1284,50 0 1623,-61 1-2188,0 0 0,0 0 0,0 1 0,0-1 0,-1 1 0,1 0 0,0 0-1,-1 0 1,1 1 0,0 0 0,-1-1 0,0 1 0,1 0 0,2 3-1,-5-4-70,0 1 0,0-1 0,0 0 0,0 0 0,-1 1-1,1-1 1,-1 1 0,1-1 0,-1 1 0,1-1 0,-1 1-1,0-1 1,0 1 0,1-1 0,-1 1 0,0-1 0,-1 1-1,1-1 1,0 1 0,0-1 0,-1 1 0,1-1 0,0 1-1,-1-1 1,0 1 0,1-1 0,-1 0 0,0 1 0,0-1-1,0 0 1,0 1 0,0-1 0,0 0 0,0 0 0,-2 2-1,-5 5 143,-1-1 0,0 0 0,-16 10 0,19-13 20,-18 10 380,6-1 34,52-9-905,-27-4 195,1 0-1,0 1 1,0 0-1,0 1 0,-1-1 1,1 1-1,0 1 1,-1-1-1,0 1 1,12 7-1,-17-9 174,0 1 0,0 0-1,0-1 1,0 1 0,0 0 0,0 0 0,-1 0 0,1 0-1,-1 0 1,1 0 0,-1 0 0,0 1 0,0-1 0,0 0 0,0 1-1,0-1 1,0 1 0,-1-1 0,1 1 0,-1-1 0,0 1-1,0 0 1,0-1 0,0 1 0,0-1 0,0 1 0,-1-1-1,1 1 1,-1-1 0,0 1 0,0-1 0,0 1 0,0-1-1,0 0 1,0 1 0,-3 1 0,1 2 134,-1-1 1,0 0-1,0 0 1,0-1-1,-1 1 0,0-1 1,0 0-1,0 0 1,0 0-1,-1-1 0,1 0 1,-1 0-1,0 0 1,0-1-1,0 0 0,0 0 1,-7 1-1,-5 0-109,1 0 0,-1-1-1,0 0 1,-34-3 0,52 1-184,-1 0 1,0 0 0,1 0-1,-1 0 1,1 0 0,-1 0 0,0 0-1,1 0 1,-1 0 0,1-1-1,-1 1 1,0 0 0,1 0-1,-1-1 1,1 1 0,-1 0 0,1-1-1,-1 1 1,1 0 0,-1-1-1,1 1 1,0-1 0,-1 1 0,1-1-1,-1 1 1,1-1 0,0 1-1,0-1 1,-1 1 0,1-1 0,0 0-1,-1-8-6614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015"/>
    </inkml:context>
    <inkml:brush xml:id="br0">
      <inkml:brushProperty name="width" value="0.025" units="cm"/>
      <inkml:brushProperty name="height" value="0.025" units="cm"/>
    </inkml:brush>
  </inkml:definitions>
  <inkml:trace contextRef="#ctx0" brushRef="#br0">257 97 4644,'0'0'3123,"3"-8"-1153,-1 3-1767,10-29 2629,-5-9 3614,-7 42-6372,0 1 0,0 0 0,0 0 0,0-1 0,0 1 0,0 0 0,0 0 0,0-1 0,0 1 0,-1 0 0,1 0 0,0 0 0,0-1 0,0 1 0,0 0 0,0 0 0,0 0 0,0-1 0,-1 1 0,1 0 0,0 0 0,0 0 0,0 0 0,0-1 0,-1 1 0,1 0 0,0 0 0,0 0 0,0 0 0,-1 0 0,1 0 0,0 0 0,0 0 1,-1-1-1,1 1 0,0 0 0,0 0 0,0 0 0,-1 0 0,1 0 0,0 0 0,0 0 0,-1 0 0,1 1 0,-1-1 0,-15 7 1029,-11 12-459,3 5-130,1 1 1,1 2 0,1 0-1,1 1 1,1 1-1,-18 38 1,26-43-378,1-1 0,1 2 0,1-1 1,1 1-1,1 1 0,1-1 0,2 1 0,-2 47 0,5-68-130,0-1 0,1 1-1,-1 0 1,1-1-1,0 1 1,0 0 0,1-1-1,-1 1 1,1-1-1,0 0 1,0 1-1,1-1 1,-1 0 0,1 0-1,0-1 1,0 1-1,6 6 1,-3-6-31,0 0-1,1 0 0,-1 0 1,0-1-1,1 0 1,0-1-1,0 1 0,0-1 1,0-1-1,0 1 1,10 0-1,17 1-2673,65-4-1,-30-5-3221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606"/>
    </inkml:context>
    <inkml:brush xml:id="br0">
      <inkml:brushProperty name="width" value="0.025" units="cm"/>
      <inkml:brushProperty name="height" value="0.025" units="cm"/>
    </inkml:brush>
  </inkml:definitions>
  <inkml:trace contextRef="#ctx0" brushRef="#br0">249 1 6726,'0'0'17532,"-7"11"-16972,-212 308 2323,211-308-3442,-3 7 1808,7-15-4558,5-25-13125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950"/>
    </inkml:context>
    <inkml:brush xml:id="br0">
      <inkml:brushProperty name="width" value="0.025" units="cm"/>
      <inkml:brushProperty name="height" value="0.025" units="cm"/>
    </inkml:brush>
  </inkml:definitions>
  <inkml:trace contextRef="#ctx0" brushRef="#br0">1 0 11563,'0'0'13805,"30"53"-11947,-6-35-737,7 0-641,3-1-320,4-2-63,-1-1-130,-1-2-1824,-6 0-2788,-7 0-3330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6.293"/>
    </inkml:context>
    <inkml:brush xml:id="br0">
      <inkml:brushProperty name="width" value="0.025" units="cm"/>
      <inkml:brushProperty name="height" value="0.025" units="cm"/>
    </inkml:brush>
  </inkml:definitions>
  <inkml:trace contextRef="#ctx0" brushRef="#br0">1 194 19090,'0'0'9123,"9"-5"-8146,29-22-1134,-1-1-1,-1-2 1,61-68-1,-97 98 153,0 0 0,1 0-1,-1-1 1,0 1-1,0 0 1,0 0 0,0-1-1,0 1 1,0 0 0,0 0-1,0 0 1,0-1-1,1 1 1,-1 0 0,0 0-1,0-1 1,0 1 0,0 0-1,1 0 1,-1 0-1,0 0 1,0 0 0,0-1-1,1 1 1,-1 0 0,0 0-1,0 0 1,1 0-1,-1 0 1,0 0 0,0 0-1,1 0 1,-1 0 0,0 0-1,0 0 1,1 0-1,-1 0 1,0 0 0,0 0-1,1 0 1,-1 0 0,0 0-1,0 0 1,1 0-1,-1 0 1,0 0 0,0 0-1,0 0 1,1 1 0,-1-1-1,0 0 1,0 0-1,0 0 1,1 0 0,-1 1-1,0-1 1,0 0 0,0 0-1,0 0 1,1 1-1,-1-1 1,0 0 0,0 0-1,0 1 1,0-1 0,0 0-1,0 0 1,0 1-1,0-1 1,-3 32-58,-16 42 168,19-72-112,-19 80 120,16-47-3819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6.697"/>
    </inkml:context>
    <inkml:brush xml:id="br0">
      <inkml:brushProperty name="width" value="0.025" units="cm"/>
      <inkml:brushProperty name="height" value="0.025" units="cm"/>
    </inkml:brush>
  </inkml:definitions>
  <inkml:trace contextRef="#ctx0" brushRef="#br0">1 0 13741,'0'0'19026,"24"11"-31902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072"/>
    </inkml:context>
    <inkml:brush xml:id="br0">
      <inkml:brushProperty name="width" value="0.025" units="cm"/>
      <inkml:brushProperty name="height" value="0.025" units="cm"/>
    </inkml:brush>
  </inkml:definitions>
  <inkml:trace contextRef="#ctx0" brushRef="#br0">254 1 17232,'0'0'9097,"-1"12"-7853,-2 1-1128,-1 1-1,0-1 1,0 0 0,-2 0 0,1 0 0,-2-1 0,1 0-1,-2 0 1,-11 14 0,-45 51 7,37-46 50,1 1-1,-41 66 1,64-92-680,9-16-11798,4-13 2087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8.412"/>
    </inkml:context>
    <inkml:brush xml:id="br0">
      <inkml:brushProperty name="width" value="0.025" units="cm"/>
      <inkml:brushProperty name="height" value="0.025" units="cm"/>
    </inkml:brush>
  </inkml:definitions>
  <inkml:trace contextRef="#ctx0" brushRef="#br0">338 277 3972,'0'0'1473,"-9"-1"-15,-92-15 1272,69 10-2045,1 0 1,-1 2 0,0 2-1,0 0 1,-36 4-1,111 6 677,1073-61 1253,-160 10-1137,-486 30-1391,-424 11-77,17 1 19,0-2 0,-1-3 0,1-3 0,69-20-1,-123 26 26,-10-1-35,-19 0-47,-33 2-22,-914 54-124,796-38 156,155-13 18,-815 59 12,15-32-40,1294-29-32,669 4-141,-2 32 88,-946-20 97,-365-13-123,-616-91 152,600 64-4,-87-13-7,-907-93 12,1158 129-4,-27 0-118,45 3 103,0-1-1,0 0 0,0 0 0,0 0 1,0 0-1,0 0 0,0 0 0,0 0 1,0 1-1,0-1 0,0 0 0,0 0 1,0 0-1,0 0 0,0 0 0,0 0 0,0 0 1,0 0-1,0 1 0,-1-1 0,1 0 1,0 0-1,0 0 0,0 0 0,0 0 1,0 0-1,0 0 0,0 0 0,0 0 1,0 0-1,0 0 0,0 0 0,0 1 0,-1-1 1,1 0-1,0 0 0,0 0 0,0 0 1,0 0-1,0 0 0,0 0 0,0 0 1,0 0-1,-1 0 0,1 0 0,0 0 1,0 0-1,0 0 0,0 0 0,0 0 1,0 0-1,0 0 0,0 0 0,-1 0 0,1 0 1,0 0-1,0-1 0,0 1 0,0 0 1,23 8-689,168 36-2260,249 24 0,204-15 1099,-601-50 2005,329 13-1527,-181-16-3358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280"/>
    </inkml:context>
    <inkml:brush xml:id="br0">
      <inkml:brushProperty name="width" value="0.025" units="cm"/>
      <inkml:brushProperty name="height" value="0.025" units="cm"/>
    </inkml:brush>
  </inkml:definitions>
  <inkml:trace contextRef="#ctx0" brushRef="#br0">45 305 192,'4'-20'1250,"-2"-9"5128,-4 23-126,-6 31-3070,-5 37-835,2 0 0,-4 94 0,14-153-2290,1-1 0,0 0 0,0 1 1,0-1-1,0 0 0,1 1 0,-1-1 0,1 0 0,-1 1 1,1-1-1,0 0 0,0 0 0,0 0 0,0 0 0,0 0 0,0 0 1,3 3-1,-3-5-44,0 1 0,1 0 0,-1-1 0,1 1 0,-1-1 0,0 0 1,1 1-1,-1-1 0,1 0 0,-1 0 0,1 0 0,0 0 0,-1 0 0,1 0 1,-1 0-1,0-1 0,1 1 0,-1-1 0,1 1 0,-1-1 0,1 1 0,-1-1 1,0 0-1,1 1 0,-1-1 0,0 0 0,0 0 0,2-2 0,7-5 65,0-1 1,0 0-1,-1 0 0,0-1 0,-1-1 0,0 1 0,0-1 0,8-17 0,1-6-154,23-61-1,-29 62-52,-1-1-1,-2 0 0,-2 0 1,-1-1-1,-1 0 0,-2-56 1,-2 86-87,-1 0 0,1-1 0,-1 1 0,0 0 0,-1 0 0,-3-9 0,5 13 203,0 0 0,0 0-1,-1 1 1,1-1-1,-1 0 1,1 0 0,-1 0-1,1 1 1,-1-1-1,1 0 1,-1 0 0,0 1-1,1-1 1,-1 1-1,0-1 1,0 1 0,0-1-1,1 1 1,-1-1 0,0 1-1,0 0 1,0-1-1,0 1 1,0 0 0,0 0-1,1-1 1,-1 1-1,0 0 1,0 0 0,0 0-1,0 0 1,0 0-1,0 1 1,0-1 0,0 0-1,0 0 1,0 1 0,1-1-1,-1 0 1,0 1-1,0-1 1,0 1 0,1-1-1,-1 1 1,0-1-1,0 2 1,-8 7 87,1 1 0,1 0 1,0 0-1,0 0 0,1 1 0,0 1 0,1-1 0,-7 23 1,-1-3 490,9-21-395,-1 0-25,1 1-1,0-1 0,-5 21 1,9-29-146,-1 1 1,1-1-1,0 0 0,-1 0 1,1 1-1,0-1 0,1 0 1,-1 1-1,0-1 0,1 0 1,-1 0-1,1 0 0,0 1 1,-1-1-1,1 0 0,0 0 1,1 0-1,-1 0 0,0 0 1,0-1-1,1 1 0,-1 0 1,1-1-1,3 4 0,16 10-38,-2-2-582,-1 1 0,25 24 0,-37-31 526,0 0 1,0 1-1,-1 0 0,0 0 0,0 0 0,-1 1 0,0-1 0,0 1 1,2 11-1,1 6 95,-5-17 5,1 1 0,-1 0-1,2-1 1,-1 1-1,1-1 1,1 0 0,8 14-1,-13-23-8,0 1 0,1-1 0,-1 0 0,0 1 0,0-1 0,0 0 0,1 1 0,-1-1 0,0 0 0,1 1 0,-1-1 0,0 0 0,1 1 0,-1-1 0,1 0 0,-1 0 0,0 0 0,1 1 0,-1-1 0,1 0 0,-1 0 0,0 0 0,1 0 0,-1 0 0,1 0 0,-1 0 0,1 0 0,-1 0 0,1 0 0,-1 0 0,0 0 0,1 0 0,-1 0 0,1 0 0,-1 0 0,1-1 0,7-16-542,-5-28-2338,-3 44 2613,0-30-5489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417"/>
    </inkml:context>
    <inkml:brush xml:id="br0">
      <inkml:brushProperty name="width" value="0.025" units="cm"/>
      <inkml:brushProperty name="height" value="0.025" units="cm"/>
    </inkml:brush>
  </inkml:definitions>
  <inkml:trace contextRef="#ctx0" brushRef="#br0">1 0 18161,'0'0'11147,"22"55"-10026,-2-39-224,6 0-513,2-1-352,3 3 0,-6-1-1345,2-1-3620,-2-2-3843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746"/>
    </inkml:context>
    <inkml:brush xml:id="br0">
      <inkml:brushProperty name="width" value="0.025" units="cm"/>
      <inkml:brushProperty name="height" value="0.025" units="cm"/>
    </inkml:brush>
  </inkml:definitions>
  <inkml:trace contextRef="#ctx0" brushRef="#br0">8 42 16303,'0'0'8355,"12"-7"-6326,0 1-1610,0 1 0,1 0 0,0 1 0,0 0 0,0 1 0,0 0 0,24-1 0,-29 3-317,0 1 0,0 1 0,0-1 0,-1 1 0,1 1 0,10 2 0,-17-3-99,0-1 1,0 1-1,0-1 1,0 1-1,0-1 1,0 1-1,0 0 1,0 0-1,0-1 1,0 1-1,0 0 1,0 0-1,-1 0 1,1 0-1,0 0 1,-1 0-1,1 0 1,0 0-1,0 3 1,-1-2-7,0 0 0,0-1 0,0 1 0,0 0 0,0 0 0,-1 0 0,1 0 1,-1 0-1,1 0 0,-1 0 0,0 0 0,1-1 0,-1 1 0,0 0 0,0-1 0,-1 1 0,0 1 0,-8 8 69,0-1-1,0 0 0,-1-1 0,0 0 0,-1-1 0,0 0 0,0 0 0,0-2 0,-18 8 0,-50 31 699,79-45-754,1 1 1,0-1-1,-1 0 0,1 0 1,-1 0-1,1 0 0,0 1 1,-1-1-1,1 0 0,0 0 0,0 1 1,-1-1-1,1 0 0,0 0 1,-1 1-1,1-1 0,0 0 1,0 1-1,0-1 0,-1 1 0,1-1 1,0 0-1,0 1 0,0-1 1,0 0-1,0 1 0,0-1 1,0 1-1,0-1 0,0 1 0,0-1 1,0 0-1,0 1 0,0-1 1,0 1-1,0-1 0,0 1 1,17 4 173,36-4-270,-44-2-9,64-8-3364,-25-4-3860,-9 0-3849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137"/>
    </inkml:context>
    <inkml:brush xml:id="br0">
      <inkml:brushProperty name="width" value="0.025" units="cm"/>
      <inkml:brushProperty name="height" value="0.025" units="cm"/>
    </inkml:brush>
  </inkml:definitions>
  <inkml:trace contextRef="#ctx0" brushRef="#br0">1 1 24375,'0'0'8392,"61"6"-14862,-54-9-5029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463"/>
    </inkml:context>
    <inkml:brush xml:id="br0">
      <inkml:brushProperty name="width" value="0.025" units="cm"/>
      <inkml:brushProperty name="height" value="0.025" units="cm"/>
    </inkml:brush>
  </inkml:definitions>
  <inkml:trace contextRef="#ctx0" brushRef="#br0">221 1 21909,'0'0'8221,"-7"10"-7031,-185 264-389,182-264-3700,10-10 2698,-1 0 1,1 0-1,0 0 1,0 0-1,-1 0 1,1 0-1,0 0 1,-1 0-1,1 0 1,0 0-1,-1 0 1,1 0-1,0 0 1,0-1-1,-1 1 0,1 0 1,0 0-1,0 0 1,-1 0-1,1 0 1,0-1-1,0 1 1,-1 0-1,1 0 1,0 0-1,0-1 1,0 1-1,-1 0 1,1 0-1,0-1 1,0 1-1,0 0 0,0 0 1,0-1-1,0 1 1,0 0-1,0-1 1,-1 1-1,1 0 1,0-1-1,0 1 1,0 0-1,0 0 1,0-1-1,1 1 1,-4-19-6858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838"/>
    </inkml:context>
    <inkml:brush xml:id="br0">
      <inkml:brushProperty name="width" value="0.025" units="cm"/>
      <inkml:brushProperty name="height" value="0.025" units="cm"/>
    </inkml:brush>
  </inkml:definitions>
  <inkml:trace contextRef="#ctx0" brushRef="#br0">0 0 17809,'0'0'13004,"48"43"-11883,-16-27-384,4-2-641,3 1-96,-1-2 0,1-3-1473,-5-4-3268,-4-3-3939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9.165"/>
    </inkml:context>
    <inkml:brush xml:id="br0">
      <inkml:brushProperty name="width" value="0.025" units="cm"/>
      <inkml:brushProperty name="height" value="0.025" units="cm"/>
    </inkml:brush>
  </inkml:definitions>
  <inkml:trace contextRef="#ctx0" brushRef="#br0">129 1 16656,'0'0'13746,"10"1"-12999,-4 0-633,33 6 283,-38-7-391,1 1-1,-1-1 1,0 1-1,1-1 1,-1 1-1,0 0 1,0 0 0,1 0-1,-1 0 1,0 0-1,0 0 1,0 0 0,0 0-1,0 0 1,-1 0-1,1 0 1,0 0-1,0 1 1,-1-1 0,1 0-1,-1 1 1,1-1-1,-1 1 1,1-1 0,-1 0-1,0 1 1,0-1-1,0 1 1,0 1-1,0 0 15,-1-1-1,0 1 1,0 0-1,0-1 0,0 1 1,0-1-1,0 0 0,-1 1 1,1-1-1,-1 0 0,0 0 1,0 0-1,0 0 1,-4 3-1,-38 28 466,22-17-342,15-11-124,5-4-19,1 0 0,-1 0 0,1 0 0,-1 0 0,1 0 1,0 0-1,0 1 0,-1-1 0,1 0 0,0 1 0,0-1 0,0 1 0,0-1 1,0 1-1,1-1 0,-2 4 0,36-3 0,-21-2-27,-3-1-89,0 1-1,-1 0 0,1 1 1,-1 0-1,0 1 0,14 3 1,-21-4 97,0 0 0,0 0 0,0 0 1,0 1-1,0-1 0,0 0 0,0 1 1,-1-1-1,1 1 0,-1 0 0,1 0 1,-1-1-1,1 1 0,-1 0 0,0 0 0,0 0 1,0 0-1,0 1 0,0-1 0,-1 0 1,1 0-1,0 1 0,-1-1 0,0 0 0,0 0 1,1 1-1,-1-1 0,-1 0 0,1 1 1,0-1-1,0 0 0,-2 3 0,1-1 55,0 0 0,-1 0 0,0 0 0,0 0 0,0 0 0,0-1 0,-1 1 0,1-1 0,-1 0 0,0 1 0,0-1 0,0-1 0,-1 1 0,1 0 0,-1-1 0,1 1 0,-1-1 0,0 0 0,0 0 0,-7 2 0,-2 1 82,-1 0-1,1-1 1,-1-1 0,1 0 0,-17 1 0,22-3-106,1-1 1,-1 0-1,1 0 1,0-1-1,-1 1 0,-11-4 1,18 3-45,-1 1 0,1-1 0,0 1-1,0-1 1,0 1 0,0-1 0,0 0 0,0 1 0,0-1 0,0 0 0,0 0 0,0 0 0,0 0 0,1 0 0,-1 0 0,0 0 0,1 0 0,-2-2 0,2 1-67,-1 0 0,1 0 0,0 0 0,0 0 0,0 0 0,0 0 0,0 0 0,1 0 0,-1 0 0,1 0 0,-1 0 0,1 0 0,-1 1 0,1-1 0,0 0 0,1-1 0,14-20-7209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9.710"/>
    </inkml:context>
    <inkml:brush xml:id="br0">
      <inkml:brushProperty name="width" value="0.025" units="cm"/>
      <inkml:brushProperty name="height" value="0.025" units="cm"/>
    </inkml:brush>
  </inkml:definitions>
  <inkml:trace contextRef="#ctx0" brushRef="#br0">20 9 10282,'0'0'6678,"9"-2"-4366,-5 1-2101,0-1 1,0 1 0,0 0 0,0 1 0,1-1 0,-1 1 0,0 0 0,0 0 0,0 0 0,1 1 0,-1-1 0,0 1-1,0 0 1,0 0 0,0 0 0,0 1 0,0 0 0,0-1 0,-1 1 0,1 1 0,0-1 0,4 5 0,4 4 1,0 1 0,-1 0 0,-1 1 0,0 0 0,0 0 1,-2 1-1,1 1 0,-2-1 0,0 1 0,-1 1 1,0-1-1,-2 1 0,1 0 0,-2 0 0,0 0 1,-1 1-1,-1-1 0,-1 20 0,0-21-155,-2 0 0,0 0 0,0-1 0,-1 1 0,-1 0 0,-1-1 0,0 0 0,-1 0 0,0-1 0,-1 1 0,-1-1 0,0-1 0,0 0 0,-2 0 0,1 0 0,-1-1 0,-1-1 0,0 0 0,-1 0 0,-14 9 0,19-14-409,0-1 0,-1 0-1,1 0 1,-16 4-1,21-7-255,0 0-1,0-1 0,-1 0 0,1 1 1,0-1-1,-1 0 0,1 0 0,0 0 1,0 0-1,-1-1 0,1 1 0,0-1 1,-3 0-1,-5-10-10630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099"/>
    </inkml:context>
    <inkml:brush xml:id="br0">
      <inkml:brushProperty name="width" value="0.025" units="cm"/>
      <inkml:brushProperty name="height" value="0.025" units="cm"/>
    </inkml:brush>
  </inkml:definitions>
  <inkml:trace contextRef="#ctx0" brushRef="#br0">1 1 16143,'0'0'13069,"36"76"-12973,-30-47-64,3-4 32,0-3-128,4 0-1410,-4-9-1857,-1-5-2434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489"/>
    </inkml:context>
    <inkml:brush xml:id="br0">
      <inkml:brushProperty name="width" value="0.025" units="cm"/>
      <inkml:brushProperty name="height" value="0.025" units="cm"/>
    </inkml:brush>
  </inkml:definitions>
  <inkml:trace contextRef="#ctx0" brushRef="#br0">0 26 13677,'0'0'11819,"79"-15"-11306,-35 11-353,2-1-128,-1 4-801,-5 0-1825,-7 1-2275,-10 0-5669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831"/>
    </inkml:context>
    <inkml:brush xml:id="br0">
      <inkml:brushProperty name="width" value="0.025" units="cm"/>
      <inkml:brushProperty name="height" value="0.025" units="cm"/>
    </inkml:brush>
  </inkml:definitions>
  <inkml:trace contextRef="#ctx0" brushRef="#br0">1 4 15375,'0'0'5114,"11"0"-3022,14-1-1251,-6-1 165,0 1-1,1 2 0,-1-1 0,26 6 0,-44-6-987,0 0-1,0 1 1,0-1 0,0 0-1,1 1 1,-1-1-1,0 1 1,0 0 0,0-1-1,0 1 1,0 0 0,0-1-1,0 1 1,0 0-1,0 0 1,-1 0 0,1 0-1,0 0 1,-1 0-1,1 0 1,0 0 0,-1 0-1,1 0 1,-1 0-1,1 1 1,-1-1 0,0 0-1,0 0 1,1 0-1,-1 1 1,0-1 0,0 0-1,0 0 1,0 0-1,0 1 1,-1-1 0,1 0-1,0 0 1,-1 0-1,0 2 1,0 1 25,-1 0 0,0 0 0,0 0 0,0-1 1,0 1-1,-1-1 0,1 1 0,-1-1 0,0 0 0,-5 4 0,-97 58 2183,104-64-2034,31-3-665,-14 0-37,0 1-1,0 1 1,-1 0-1,20 4 1,-33-4 472,0 0-1,0 0 1,0 1 0,0-1 0,0 1-1,0-1 1,0 1 0,0 0 0,0 0-1,0 0 1,0 0 0,0 0 0,-1 0-1,1 1 1,-1-1 0,1 1 0,0-1-1,-1 1 1,0-1 0,1 1 0,-1 0-1,0 0 1,0-1 0,0 1 0,0 0-1,-1 0 1,1 0 0,0 0 0,-1 0-1,1 0 1,-1 0 0,0 1 0,0-1-1,1 0 1,-2 0 0,1 0 0,0 4-1,-1-4 127,0 0 0,0 0-1,0 0 1,0-1 0,0 1-1,-1 0 1,1 0-1,0-1 1,-1 1 0,1-1-1,-1 1 1,0-1-1,1 0 1,-1 1 0,0-1-1,0 0 1,0 0-1,0 0 1,0-1 0,0 1-1,0 0 1,0-1-1,0 1 1,0-1 0,0 0-1,-3 1 1,-62 3 1831,63-4-1842,-49-6 1022,29-7-2761,23 13 1189,0-1 1,0 0 0,0 0 0,1 0 0,-1 0 0,0 0 0,1 0-1,-1 0 1,0 0 0,1 0 0,-1-1 0,1 1 0,0 0-1,-1 0 1,1 0 0,0-1 0,0 1 0,0-1 0,0-5-10184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718"/>
    </inkml:context>
    <inkml:brush xml:id="br0">
      <inkml:brushProperty name="width" value="0.025" units="cm"/>
      <inkml:brushProperty name="height" value="0.025" units="cm"/>
    </inkml:brush>
  </inkml:definitions>
  <inkml:trace contextRef="#ctx0" brushRef="#br0">129 7 16720,'0'0'6817,"-8"-2"-4100,1 1-2512,0-1-1,0 1 1,-1 1 0,1-1-1,0 1 1,0 1-1,0-1 1,-10 3 0,15-3-209,-1 1 1,1 0 0,-1 0 0,1 0 0,0 0 0,-1 0-1,1 1 1,0-1 0,0 0 0,0 1 0,0 0 0,0 0-1,0-1 1,1 1 0,-1 0 0,1 0 0,-1 1 0,1-1 0,0 0-1,-1 0 1,1 1 0,0-1 0,1 0 0,-1 1 0,0-1-1,1 1 1,-1-1 0,1 1 0,0 0 0,0-1 0,0 5-1,0-7 0,1 1 0,-1-1 0,0 1 0,1 0 0,-1-1 0,0 1 0,1-1 0,-1 1 0,1-1 0,-1 1 0,1-1 0,-1 1 0,1-1 0,-1 0 0,1 1-1,-1-1 1,1 0 0,-1 1 0,1-1 0,0 0 0,-1 0 0,1 0 0,0 1 0,-1-1 0,1 0 0,0 0 0,-1 0 0,1 0 0,0 0 0,0 0 0,29 0-17,-22 0-9,9-1-97,1 1-263,0 0-1,-1 1 0,1 0 0,-1 2 0,19 4 0,-33-6 392,0-1 0,0 1 0,0 0 0,-1 1 0,1-1 0,0 0 0,-1 1 0,1-1 0,-1 1 0,1 0 0,-1 0 0,0 0 0,0 0 0,0 0 0,0 1 0,0-1 0,0 0 0,-1 1 0,1 0 0,-1-1 0,1 1 0,-1 0 0,0 0 0,0 0 0,-1-1 0,1 1 0,0 0 0,-1 0 0,0 0 0,0 0 0,0 0 0,0 0 0,0 0 0,-1 0 0,1 0 0,-1 0 0,-1 3 0,0-1 233,0 0 0,0 0 0,-1 0 1,0 0-1,0-1 0,-1 1 0,1-1 0,-1 0 0,0 0 1,0 0-1,0-1 0,0 1 0,-9 4 0,2 0 49,-1-1 0,-1-1 0,1 0 0,-18 6-1,-5-5-381,34-7 0,0-1 1,0 1-1,0 0 1,0 0-1,1 0 1,-1-1 0,0 1-1,0 0 1,1-1-1,-1 1 1,0 0-1,0-1 1,1 1-1,-1-1 1,1 0 0,-1 1-1,0-1 1,1 1-1,-1-1 1,1 0-1,-1 1 1,1-1-1,0 0 1,-1 0 0,1 1-1,0-1 1,-1 0-1,1 0 1,0 1-1,0-1 1,0 0-1,0 0 1,0 0 0,-1 0-1,2 1 1,-1-2-1,0-11-2049,0 1-1,1 0 0,3-18 0,9-18-5565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4.426"/>
    </inkml:context>
    <inkml:brush xml:id="br0">
      <inkml:brushProperty name="width" value="0.025" units="cm"/>
      <inkml:brushProperty name="height" value="0.025" units="cm"/>
    </inkml:brush>
  </inkml:definitions>
  <inkml:trace contextRef="#ctx0" brushRef="#br0">4 10 9033,'0'0'15460,"2"-3"-14574,-1 2-848,-1 1 0,1-1 1,-1 1-1,1-1 0,0 1 1,-1-1-1,1 1 0,0 0 1,-1-1-1,1 1 0,0 0 1,0 0-1,-1-1 0,1 1 1,0 0-1,0 0 0,0 0 1,-1 0-1,1 0 0,0 0 1,0 0-1,-1 0 0,1 0 1,0 0-1,0 1 0,0-1 1,28 15 540,29 35-159,-49-40-356,11 8-13,0 2 0,-2 0 0,-1 1 0,0 1 0,15 28 0,-24-35-48,-1-1 0,0 2 0,-1-1 0,-1 1 0,-1 0 0,0 0 0,-1 0 0,-1 0 0,1 31 0,-3 4 232,-1-1 1,-3 1-1,-12 58 0,11-91-175,0 1 0,-1-1 0,0 0 0,-2 0 0,0-1 0,-1 0 0,-1-1 0,-1 0 0,0 0-1,-1-1 1,-21 22 0,24-29-111,-3 5 392,-1-1-1,0 0 1,-1-1 0,0 0 0,-1-2-1,0 1 1,-28 11 0,42-20-587,9-1-2978,1 0-266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4.769"/>
    </inkml:context>
    <inkml:brush xml:id="br0">
      <inkml:brushProperty name="width" value="0.025" units="cm"/>
      <inkml:brushProperty name="height" value="0.025" units="cm"/>
    </inkml:brush>
  </inkml:definitions>
  <inkml:trace contextRef="#ctx0" brushRef="#br0">108 1 11499,'0'0'15812,"-1"13"-15011,-7 30-415,-2 0 0,-2 0 0,-2-1 1,-1-1-1,-31 59 0,45-100-386,1 0 0,0 0 0,0 0 0,0 1 0,0-1 0,0 0 0,0 0 0,0 0 0,-1 1 0,1-1 0,0 0 0,0 0 0,0 1 0,0-1 0,0 0 0,0 0 0,0 0 0,0 1 0,0-1 0,0 0 0,0 0 0,0 1 0,0-1 0,0 0 1,1 0-1,-1 1 0,0-1 0,0 0 0,0 0 0,0 0 0,0 1 0,0-1 0,1 0 0,-1 0 0,0 0 0,0 0 0,0 1 0,0-1 0,1 0 0,-1 0 0,0 0 0,0 0 0,0 0 0,1 0 0,-1 0 0,0 0 0,0 1 0,0-1 0,1 0 0,-1 0 0,0 0 0,0 0 0,1 0 0,-1 0 0,0 0 0,0 0 0,1 0 0,-1 0 1,0-1-1,0 1 0,0 0 0,1 0 0,-1 0 0,0 0 0,0 0 0,0 0 0,1-1 0,21-5-241,-20 6 229,212-87-6280,-164 65 2019,14-6-3329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9.247"/>
    </inkml:context>
    <inkml:brush xml:id="br0">
      <inkml:brushProperty name="width" value="0.025" units="cm"/>
      <inkml:brushProperty name="height" value="0.025" units="cm"/>
    </inkml:brush>
  </inkml:definitions>
  <inkml:trace contextRef="#ctx0" brushRef="#br0">1 0 15022,'0'0'11344,"0"11"-11280,0 35 86,13 86-1,2 33-74,-18 9-271,-1-28-5865,5-147 4871,-1 1 1020,0 0 0,0 0 0,0 0 0,0 0 0,1 0-1,-1 0 1,0 0 0,0 0 0,0 0 0,0 0 0,0 0 0,0 0 0,1 0 0,-1 0 0,0 0 0,0 0 0,0 0-1,0 0 1,0 0 0,0 0 0,1 0 0,-1 0 0,0 0 0,0 0 0,0 0 0,0 0 0,0 1 0,0-1 0,1 0-1021,-1 0 1021,0 1 0,0-1 0,0 0 0,0 0 0,0 0 0,0 0 0,0 0-1,0 0 1,0 1 0,0-1 0,0 0 0,0 0 0,0 0 0,7-12-9146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9.623"/>
    </inkml:context>
    <inkml:brush xml:id="br0">
      <inkml:brushProperty name="width" value="0.025" units="cm"/>
      <inkml:brushProperty name="height" value="0.025" units="cm"/>
    </inkml:brush>
  </inkml:definitions>
  <inkml:trace contextRef="#ctx0" brushRef="#br0">1 146 11211,'0'0'8242,"1"12"-7121,12 39 249,1-1 1,23 50-1,-37-98-1277,1 0 1,0 1-1,0-1 0,-1 0 1,2 0-1,-1 0 1,0 0-1,0 0 1,1 0-1,-1 0 1,1 0-1,0-1 0,-1 1 1,1 0-1,0-1 1,0 0-1,0 1 1,0-1-1,0 0 1,0 0-1,0 0 1,1 0-1,-1 0 0,0-1 1,1 1-1,-1-1 1,0 1-1,1-1 1,-1 0-1,0 0 1,1 0-1,-1 0 0,1-1 1,-1 1-1,0-1 1,1 1-1,-1-1 1,0 0-1,0 0 1,0 0-1,1 0 0,2-2 1,9-5 93,0-1 0,0 0 0,-1-1 1,21-20-1,128-147 166,-108 114-3200,2 2-4989,-33 37-647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30.090"/>
    </inkml:context>
    <inkml:brush xml:id="br0">
      <inkml:brushProperty name="width" value="0.025" units="cm"/>
      <inkml:brushProperty name="height" value="0.025" units="cm"/>
    </inkml:brush>
  </inkml:definitions>
  <inkml:trace contextRef="#ctx0" brushRef="#br0">74 0 9801,'0'0'15855,"-7"56"-15246,0-16-65,0 5-383,0 6-65,-3 7-32,1 3-32,0 0-257,-2-2-607,6-3-962,4-9-224,1-7-608,0-8-417,0-13-2018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30.433"/>
    </inkml:context>
    <inkml:brush xml:id="br0">
      <inkml:brushProperty name="width" value="0.025" units="cm"/>
      <inkml:brushProperty name="height" value="0.025" units="cm"/>
    </inkml:brush>
  </inkml:definitions>
  <inkml:trace contextRef="#ctx0" brushRef="#br0">5 0 12556,'0'0'3166,"-1"9"-177,-2 137 3739,22 86-5288,-19-231-1401,0 0 1,0 0-1,0 0 1,0 0-1,0 0 1,0 0-1,0 0 1,0 0 0,1 0-1,-1 0 1,0-1-1,1 1 1,-1 0-1,0 0 1,1 0-1,-1 0 1,1 0-1,-1-1 1,1 1-1,0 0 1,-1-1-1,1 1 1,0 0 0,-1-1-1,1 1 1,0-1-1,0 1 1,0-1-1,0 1 1,-1-1-1,1 1 1,0-1-1,0 0 1,0 0-1,0 1 1,0-1-1,0 0 1,0 0 0,0 0-1,0 0 1,0 0-1,0 0 1,0 0-1,0-1 1,-1 1-1,1 0 1,0 0-1,0-1 1,0 1-1,0 0 1,0-1-1,0 1 1,-1-1-1,1 1 1,0-1 0,0 0-1,1-1 1,8-6-40,0 0 1,-1-1 0,14-14 0,-14 13-12,37-35-1540,18-19-4265,-35 33-254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41.644"/>
    </inkml:context>
    <inkml:brush xml:id="br0">
      <inkml:brushProperty name="width" value="0.025" units="cm"/>
      <inkml:brushProperty name="height" value="0.025" units="cm"/>
    </inkml:brush>
  </inkml:definitions>
  <inkml:trace contextRef="#ctx0" brushRef="#br0">3926 620 10346,'0'0'1489,"-13"-7"-1035,-29-17-1308,1-1 0,-57-46 0,-45-45 5117,119 99-3828,0 2 0,-2 1 0,0 1 0,-39-13 0,-17 0 154,-170-28 0,-93 17-123,167 25-383,-1 9 0,0 7 1,0 8-1,-274 55 0,-129 84-171,470-113-106,1 5 0,3 5 0,-109 66-1,175-88 185,1 1 0,1 2-1,2 2 1,1 1 0,-39 43-1,58-54 8,1 1-1,1 0 1,1 1-1,1 1 1,1 0-1,1 1 0,1 1 1,1-1-1,2 2 1,-10 46-1,6 25-348,5 1 0,5 108 1,3-116-30,-1-56 174,1 0-1,2 0 1,1 0 0,2-1-1,1 1 1,13 33 0,-15-53 146,1-1 0,1 1 0,0-1 1,1-1-1,1 1 0,0-1 0,1-1 1,0 1-1,1-2 0,0 1 0,1-2 0,0 1 1,1-2-1,0 0 0,24 13 0,-6-8 55,1-1-1,1-2 0,0-2 1,1 0-1,-1-2 0,60 4 1,213-8 91,-300-3-81,537-48 260,-1-40 727,-255 38 861,-12 7-253,506-100 5,-677 116-1640,-1-4 1,-1-5-1,-3-4 0,-1-4 0,98-62 1,-127 64-28,-2-4 0,-3-2 1,-1-3-1,-3-3 0,-2-3 1,-3-2-1,65-88 1,-97 115 128,-2-2 1,-1 0 0,-2-1-1,-1-1 1,-1-1 0,17-67 0,-28 86 73,-2-1 1,0 1 0,0-1 0,-2 0 0,-1 0 0,0 0 0,-1 0-1,-1 0 1,-1 0 0,-1 1 0,0-1 0,-1 1 0,-1 0 0,-1 1-1,-1-1 1,-10-17 0,1 10-61,-2 0-1,-1 1 1,0 1 0,-2 0-1,-1 2 1,0 1-1,-2 1 1,0 1 0,-1 1-1,-39-19 1,8 9-84,-1 2-1,-1 3 1,-1 2 0,-72-13-1,48 17-1698,-143-7 0,73 19-3357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1.218"/>
    </inkml:context>
    <inkml:brush xml:id="br0">
      <inkml:brushProperty name="width" value="0.025" units="cm"/>
      <inkml:brushProperty name="height" value="0.025" units="cm"/>
    </inkml:brush>
  </inkml:definitions>
  <inkml:trace contextRef="#ctx0" brushRef="#br0">75 99 897,'0'0'4500,"-6"-8"-2696,0-5-1610,-15-27 2233,-7 5 5010,28 34-7342,0 1-1,0 0 1,0 0-1,0 0 1,-1 0 0,1-1-1,0 1 1,0 0 0,0 0-1,-1 0 1,1 0-1,0 0 1,0 0 0,-1 0-1,1 0 1,0 0 0,0 0-1,0 0 1,-1 0-1,1 0 1,0 0 0,0 0-1,-1 0 1,1 0 0,0 0-1,0 0 1,0 0-1,-1 0 1,1 0 0,0 0-1,0 0 1,-1 0 0,1 0-1,0 1 1,0-1-1,0 0 1,0 0 0,-1 0-1,1 0 1,0 0-1,0 1 1,0-1 0,0 0-1,0 0 1,-1 0 0,1 1-1,-4 16 1553,3 27-963,2-38-127,-1 4-471,1 1-1,1-1 1,0 1 0,0-1 0,1 0-1,1 0 1,-1 0 0,2 0 0,-1 0-1,1-1 1,1 0 0,0 0 0,0 0-1,1-1 1,-1 0 0,2 0 0,-1-1-1,1 0 1,1 0 0,-1-1 0,1 0-1,0 0 1,0-1 0,1-1 0,0 1-1,-1-1 1,1-1 0,1 0 0,-1 0-1,0-1 1,13 1 0,2-2-44,0-1 0,1-2 0,-1 0 1,0-1-1,0-2 0,-1-1 0,27-9 0,160-75 70,-19 6-38,-166 74-40,1 2 0,0 1 0,0 2-1,1 0 1,41-1 0,-57 6 10,0 0-1,0 1 1,0 0 0,0 1 0,0 0 0,-1 1-1,1 0 1,-1 1 0,0 0 0,20 11 0,-24-10-7,1 0 1,-1 0-1,-1 1 1,1 0 0,-1 0-1,0 1 1,0 0 0,-1 0-1,0 0 1,0 0-1,-1 1 1,0 0 0,0 0-1,-1 0 1,3 11 0,-6-18-71,1 1 0,-1-1 1,1 0-1,-1 1 0,1-1 0,0 1 1,-1-1-1,1 0 0,0 1 1,0-1-1,0 0 0,0 0 1,0 0-1,0 0 0,1 0 1,-1 0-1,0 0 0,0 0 1,1 0-1,-1-1 0,0 1 0,1 0 1,-1-1-1,1 1 0,-1-1 1,1 0-1,-1 1 0,1-1 1,-1 0-1,1 0 0,-1 0 1,1 0-1,-1 0 0,1 0 1,0 0-1,-1-1 0,1 1 0,-1-1 1,0 1-1,1-1 0,-1 1 1,1-1-1,-1 0 0,2-1 1,11-6-1973,0 0 0,-1-1 0,20-19 0,-11 11-2251,16-10-4963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1.561"/>
    </inkml:context>
    <inkml:brush xml:id="br0">
      <inkml:brushProperty name="width" value="0.025" units="cm"/>
      <inkml:brushProperty name="height" value="0.025" units="cm"/>
    </inkml:brush>
  </inkml:definitions>
  <inkml:trace contextRef="#ctx0" brushRef="#br0">1 234 15759,'0'0'9566,"8"3"-7441,7 0-1858,0 0 1,1-1-1,-1-1 1,1 0-1,0-1 1,-1-1-1,1 0 1,16-4-1,134-36-791,-70 16 146,-73 18 798,0 1-1,1 1 0,0 2 1,-1 0-1,1 2 1,0 0-1,0 2 0,30 4 1,-20-1-416,1 0 0,-1-2 0,1-2 0,-1-1 0,0-2 1,1-1-1,-1-1 0,62-20 0,-5-10-1731,-84 32 1380,0-1 0,1 0-1,-2 0 1,1-1 0,0 0-1,-1 0 1,0-1 0,0 0 0,7-8-1,-5-4-3672,-14 8-2113,-21 3-3690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152"/>
    </inkml:context>
    <inkml:brush xml:id="br0">
      <inkml:brushProperty name="width" value="0.025" units="cm"/>
      <inkml:brushProperty name="height" value="0.025" units="cm"/>
    </inkml:brush>
  </inkml:definitions>
  <inkml:trace contextRef="#ctx0" brushRef="#br0">278 71 12940,'0'0'7842,"-1"-9"-4441,-5-31-908,5 39-2381,0-1 0,0 1-1,0-1 1,0 1 0,-1 0 0,1-1 0,0 1 0,0 0-1,-1 0 1,1 0 0,-1 0 0,1 0 0,-1 0 0,0 0-1,1 0 1,-1 1 0,0-1 0,1 1 0,-1-1 0,0 1-1,0 0 1,1 0 0,-1-1 0,0 1 0,-3 1 0,-43 4 242,42-3-344,0 0 1,0 1 0,0 0-1,0 1 1,1-1 0,-1 1-1,1 0 1,0 1 0,0-1 0,-6 8-1,8-9 10,0 0 0,1 0-1,-1 0 1,1 1 0,0-1 0,0 0-1,0 1 1,0-1 0,1 1 0,-1 0-1,1-1 1,0 1 0,0 0 0,1 0-1,-1 0 1,1 0 0,-1 0 0,1 0-1,1 5 1,0-8-17,-1 0-1,1 0 1,-1 0 0,1 0-1,0 0 1,-1 0 0,1 0-1,0 0 1,0-1 0,0 1-1,0 0 1,0 0 0,0-1-1,0 1 1,0 0 0,0-1-1,0 1 1,0-1 0,0 1-1,0-1 1,1 0-1,-1 0 1,0 1 0,0-1-1,3 0 1,34 0 105,-31 0-82,13-3 9,-1-1 0,1-1-1,-1 0 1,0-2 0,0 0 0,-1-1-1,0-1 1,25-16 0,15-6-134,-58 31 87,0 0 0,1-1 1,-1 1-1,0 0 0,1 0 0,-1 0 1,1-1-1,-1 1 0,0 0 1,1 0-1,-1 0 0,1 0 1,-1 0-1,0 0 0,1 0 1,-1 0-1,1 0 0,-1 0 1,0 0-1,1 0 0,-1 0 1,1 0-1,-1 0 0,1 0 1,-1 0-1,0 0 0,1 0 1,-1 1-1,0-1 0,1 0 1,-1 0-1,0 1 0,1-1 1,-1 0-1,0 0 0,1 1 0,-1-1 1,1 1-1,0 20-197,-15 30 232,14-48-6,-19 59 258,8-20 411,-28 64 0,35-96-613,-1 0 0,0 0 0,-1-1 0,0 0 1,0 0-1,-1 0 0,0-1 0,0 0 0,-1 0 1,0-1-1,-14 10 0,16-14-73,1-1 0,-1 1 0,0-1 0,0 0 0,0 0 0,0-1 0,0 0 0,0 0 0,0 0 0,0-1 0,0 0 0,0 0 0,0-1 0,-1 0 0,1 0 0,0 0 0,0 0 0,1-1 0,-1 0 0,0-1 0,0 1 0,1-1 0,-6-4 0,2 2 0,0-1 0,1 0 0,0 0 0,1-1 0,-1 0 0,1 0 0,1 0 0,-1-1 0,1-1 0,1 1 0,-1-1 0,1 1 0,-5-14 0,10 19-96,-1 1 1,0 0-1,0-1 1,1 1-1,-1-1 1,1 1-1,0-1 0,0 1 1,0-1-1,0 1 1,0-1-1,1 1 1,-1-1-1,1 1 0,-1 0 1,1-1-1,0 1 1,0-1-1,0 1 1,0 0-1,1 0 0,-1 0 1,0 0-1,1 0 1,0 0-1,-1 0 1,1 0-1,0 1 0,0-1 1,0 0-1,0 1 1,4-2-1,7-4-1235,1 0-1,0 1 0,0 1 1,24-5-1,1-2-1908,15-8-5617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298"/>
    </inkml:context>
    <inkml:brush xml:id="br0">
      <inkml:brushProperty name="width" value="0.025" units="cm"/>
      <inkml:brushProperty name="height" value="0.025" units="cm"/>
    </inkml:brush>
  </inkml:definitions>
  <inkml:trace contextRef="#ctx0" brushRef="#br0">1 1 17008,'0'0'3155,"0"11"-1110,6 234 5185,-2-190-6617,2 0 0,23 87 1,-28-138-604,14 36 38,-15-38-44,0-1 0,1 0-1,-1 0 1,1 0 0,-1 0 0,1 0 0,0 0 0,-1 0 0,1 0 0,0 0 0,0 0 0,0 0 0,0 0 0,-1-1 0,1 1 0,0 0 0,0-1 0,1 1-1,-1-1 1,0 1 0,0-1 0,0 1 0,0-1 0,0 0 0,0 1 0,1-1 0,-1 0 0,0 0 0,2 0 0,-2-1-2,0 1-1,-1-1 1,1 1 0,0-1 0,0 0-1,-1 1 1,1-1 0,0 0 0,-1 0-1,1 1 1,-1-1 0,1 0 0,-1 0-1,1 0 1,-1 0 0,0 0 0,1 0-1,-1 0 1,0 1 0,0-1 0,1 0-1,-1 0 1,0 0 0,0-2 0,0-30-139,-1 24 70,0-7-8,-1 0 0,0 0 0,-2 0 1,0 0-1,-1 1 0,0-1 0,-1 1 1,-1 1-1,0-1 0,-1 1 1,-14-18-1,7 18 17,14 14 56,1 0 0,0 0-1,0 0 1,-1 0 0,1 0 0,0 0 0,0 0 0,-1 0 0,1 0 0,0 0 0,0 0-1,-1 0 1,1 0 0,0 1 0,0-1 0,-1 0 0,1 0 0,0 0 0,0 0 0,0 1-1,-1-1 1,1 0 0,0 0 0,0 0 0,0 1 0,0-1 0,-1 0 0,1 0 0,0 1-1,0-1 1,0 0 0,0 0 0,0 1 0,0-1 0,0 0 0,0 1 0,0-1 0,-1 3 4,1 1 1,0-1 0,0 0 0,1 0 0,-1 1 0,1-1 0,-1 0-1,1 0 1,0 0 0,2 4 0,1 0 17,0 0-1,0 0 1,1 0 0,0-1-1,1 0 1,-1 0 0,1 0-1,0-1 1,1 1 0,-1-2-1,1 1 1,0-1 0,0 0-1,1 0 1,-1-1 0,1 0-1,-1 0 1,1-1 0,0 0-1,0 0 1,0-1 0,15 1-1,-15-1-47,-1-1 1,1 0-1,-1 0 0,1-1 0,0 0 0,-1 0 0,1 0 0,-1-1 0,0-1 0,1 1 0,-1-1 0,0 0 0,-1-1 1,1 1-1,0-2 0,-1 1 0,0 0 0,0-1 0,0 0 0,-1-1 0,0 1 0,0-1 0,0 0 0,5-10 0,-5 5-58,-10 20 63,-10 21 175,13-23-84,0-1 1,1 1-1,0 0 1,0 0-1,1 1 0,0-1 1,0 0-1,2 14 0,-2-20-57,1 0-1,-1 1 0,0-1 1,1 0-1,-1 1 0,1-1 0,0 0 1,-1 0-1,1 0 0,0 1 1,0-1-1,0 0 0,0 0 0,0 0 1,0 0-1,0-1 0,0 1 1,0 0-1,0 0 0,2 0 0,-1 0 2,0-1-1,1 0 1,-1 0-1,0 1 0,0-2 1,0 1-1,0 0 0,1 0 1,-1-1-1,0 1 0,0-1 1,0 0-1,0 0 0,0 1 1,0-1-1,0-1 0,3-1 1,4-4-8,1 0 0,-1-1 0,-1-1-1,16-17 1,16-17-1400,-36 40 859,0 0 1,0-1-1,0 2 0,0-1 0,1 0 0,-1 1 0,1 0 0,7-3 0,-11 5 475,0 0-1,-1 0 1,1 1-1,0-1 1,0 0 0,-1 0-1,1 0 1,0 1-1,-1-1 1,1 0-1,0 1 1,-1-1-1,1 1 1,-1-1-1,1 1 1,0-1 0,-1 1-1,1-1 1,-1 1-1,1 0 1,-1-1-1,0 1 1,1-1-1,-1 1 1,0 0 0,1 0-1,-1-1 1,0 1-1,0 0 1,0-1-1,0 1 1,1 0-1,-1 0 1,0-1 0,0 2-1,0 0-81,0 0 0,0-1 1,1 1-1,-1-1 0,1 1 0,0-1 0,-1 1 1,1-1-1,0 1 0,0-1 0,0 0 1,0 1-1,0-1 0,0 0 0,0 0 0,3 2 1,-3-3-156,0 1 0,1-1 1,-1 0-1,0 0 0,0 0 1,1 0-1,-1 0 0,0 0 1,1 0-1,-1 0 0,0-1 1,1 1-1,-1 0 0,0-1 1,0 1-1,0-1 0,1 1 1,1-2-1,15-13-5344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484"/>
    </inkml:context>
    <inkml:brush xml:id="br0">
      <inkml:brushProperty name="width" value="0.025" units="cm"/>
      <inkml:brushProperty name="height" value="0.025" units="cm"/>
    </inkml:brush>
  </inkml:definitions>
  <inkml:trace contextRef="#ctx0" brushRef="#br0">35 140 18738,'0'0'6609,"12"-4"-3369,11-2-2024,54-19 1072,-71 23-2274,1-1 0,-1 0-1,0 0 1,0 0 0,0-1-1,-1 0 1,1 0 0,-1-1-1,8-7 1,-12 11-23,0-1 0,0 1 0,0 0 1,0-1-1,0 1 0,0-1 0,0 1 0,-1-1 0,1 1 1,0-1-1,-1 0 0,1 1 0,-1-1 0,0 0 0,1 1 1,-1-1-1,0 0 0,0 0 0,0 1 0,0-1 0,-1 0 1,1-2-1,-1 3 0,0-1 0,0 1 1,0 0-1,0-1 0,0 1 0,-1 0 1,1 0-1,0 0 0,-1 0 0,1 0 0,0 0 1,-1 0-1,1 0 0,-1 0 0,1 1 1,-1-1-1,0 1 0,-2-1 0,-1 0 8,0 0 0,-1 0 0,1 0 0,0 1 0,-1 0 0,1 0 0,0 1 0,-1-1 0,1 1 0,0 0 0,0 1 0,-1-1 0,-8 5-1,6 0 50,-1 0 0,1 1 0,0 0 0,0 0-1,1 1 1,0 0 0,0 0 0,1 0-1,0 1 1,0 0 0,1 1 0,0-1-1,1 1 1,0 0 0,1 0 0,0 0-1,0 0 1,-2 22 0,5-30-53,0 0 1,0 0-1,0 0 0,0 0 0,1 0 1,-1 0-1,1 0 0,-1 0 1,1-1-1,0 1 0,-1 0 0,1 0 1,0 0-1,0-1 0,0 1 0,1 0 1,-1-1-1,0 1 0,1-1 1,-1 1-1,3 1 0,0-1-2,0 1 1,0-1-1,1 0 0,-1 0 1,1 0-1,-1-1 0,1 1 1,8 0-1,46 2-2322,-10-8-4584,-7-6-4228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827"/>
    </inkml:context>
    <inkml:brush xml:id="br0">
      <inkml:brushProperty name="width" value="0.025" units="cm"/>
      <inkml:brushProperty name="height" value="0.025" units="cm"/>
    </inkml:brush>
  </inkml:definitions>
  <inkml:trace contextRef="#ctx0" brushRef="#br0">140 129 10442,'0'0'2909,"2"-11"380,0 3-2424,7-37 2499,-10 10 2283,1 34-5511,-1-1 0,1 1 0,-1 0 0,0 0 0,0-1 0,0 1 0,0 0 0,0 0 0,0 0 1,0 0-1,0 0 0,0 0 0,0 0 0,0 1 0,-1-1 0,1 0 0,0 1 0,-1-1 0,1 1 0,0-1 0,-1 1 1,1-1-1,-1 1 0,1 0 0,-1 0 0,1 0 0,0 0 0,-1 0 0,1 0 0,-1 0 0,1 0 0,-1 1 0,1-1 1,-3 2-1,-1-2-36,0 1 0,0 1 0,0-1 0,0 1 0,0 0 0,0 0 1,0 0-1,-7 5 0,7-1-66,-1-1-1,1 1 1,1 0 0,-1 0 0,1 1 0,0-1-1,0 1 1,1 0 0,0 0 0,0 0 0,-4 15 0,7-20-30,-1 1 1,1-1-1,-1 1 1,1-1 0,0 1-1,0-1 1,0 1 0,0 0-1,1-1 1,-1 1 0,0-1-1,1 0 1,0 1 0,0-1-1,0 1 1,0-1 0,0 0-1,0 0 1,0 1 0,1-1-1,-1 0 1,1 0 0,0-1-1,-1 1 1,1 0 0,0 0-1,0-1 1,0 1-1,0-1 1,0 0 0,1 0-1,-1 1 1,0-1 0,1-1-1,-1 1 1,1 0 0,-1 0-1,5 0 1,1 0-197,1 0 0,-1 0 0,1-1-1,-1 1 1,0-2 0,1 1 0,-1-2 0,1 1 0,14-5-1,-16 4-187,0-1-1,0 0 1,-1-1-1,1 0 1,-1 0-1,1 0 0,-1-1 1,0 0-1,-1 0 1,1 0-1,-1-1 1,0 0-1,-1 0 1,1 0-1,-1 0 0,-1-1 1,1 0-1,-1 1 1,0-1-1,0-1 1,-1 1-1,0 0 1,0-1-1,-1 1 0,0-1 1,0 1-1,-1-11 1,0 6-6923,0 3-2253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3.233"/>
    </inkml:context>
    <inkml:brush xml:id="br0">
      <inkml:brushProperty name="width" value="0.025" units="cm"/>
      <inkml:brushProperty name="height" value="0.025" units="cm"/>
    </inkml:brush>
  </inkml:definitions>
  <inkml:trace contextRef="#ctx0" brushRef="#br0">1 32 4708,'0'0'8884,"11"-1"-5132,32-9-1237,-21 4 747,1 1-1,46-4 1,-69 9-3235,1-1 0,0 1 0,0 0 0,0 1 0,-1-1 0,1 0 0,0 0 0,0 0-1,0 0 1,-1 1 0,1-1 0,0 0 0,0 1 0,-1-1 0,1 0 0,0 1 0,-1-1 0,1 1 0,-1-1 0,1 1 0,0-1 0,-1 1 0,1 0 0,-1-1-1,1 1 1,-1 0 0,0-1 0,1 1 0,-1 0 0,1 1 0,0 28 968,1 4-86,-2-33-896,1 0 0,-1 0 0,1 0 1,-1 0-1,1 0 0,-1-1 0,1 1 1,0 0-1,-1 0 0,1 0 0,0-1 1,0 1-1,0 0 0,-1-1 0,1 1 1,0 0-1,0-1 0,0 1 0,0-1 1,0 0-1,0 1 0,0-1 0,0 0 1,0 1-1,0-1 0,0 0 0,0 0 1,2 0-1,4-1-24,0 1 0,-1-2 1,1 1-1,0-1 0,0 0 0,-1 0 1,1 0-1,-1-1 0,0 0 0,0-1 1,0 1-1,0-1 0,-1 0 0,11-10 1,-10 8-5,1 1 0,0 0 0,1 0 1,-1 0-1,1 1 0,0 0 1,0 0-1,10-2 0,-18 6 16,1 0 0,-1 0 0,0 0-1,0 0 1,1 0 0,-1 0-1,0 0 1,1 0 0,-1 1 0,0-1-1,0 0 1,1 0 0,-1 0 0,0 0-1,0 0 1,1 1 0,-1-1-1,0 0 1,0 0 0,0 0 0,1 1-1,-1-1 1,0 0 0,0 0-1,0 0 1,0 1 0,1-1 0,-1 0-1,0 0 1,0 1 0,0-1 0,0 0-1,0 1 1,0-1 0,0 0-1,0 0 1,0 1 0,0 0 0,0 19 93,-7 21 74,7-39-165,-1-1-3,1 0 0,-1 0 0,1 0 0,0 0 0,-1 0 0,1 0 0,0 0 0,0 0 0,0 1 0,0-1 0,0 0 0,0 0 0,0 0 0,0 0 0,0 0 0,1 1 0,-1-1 0,0 0 0,1 0 0,-1 0 0,1 0 0,-1 0 0,1 0 0,-1 0 0,1 0 0,0 0 0,0 0 0,-1-1 0,1 1 0,0 0 0,0 0 0,0-1 0,0 1 0,0 0 0,0-1 0,0 1 0,1 0 0,1-1 0,1 0 0,-1 0 0,1 0 0,-1 0 0,1-1 0,-1 1 0,1-1 0,-1 0 0,1 0 0,-1 0 0,0 0 0,4-2 0,72-42 0,-62 33 0,1 1 0,0 1 0,29-11 0,-46 21 0,-1-1 0,1 1 0,0 0 0,-1 0 0,1 0 0,0 0 0,-1 0 0,1 0 0,-1 0 0,1 0 0,0 0 0,-1 0 0,1 0 0,0 0 0,-1 0 0,1 1 0,-1-1 0,1 0 0,0 0 0,-1 1 0,1-1 0,-1 0 0,1 1 0,-1-1 0,1 0 0,-1 1 0,1-1 0,-1 1 0,0-1 0,1 1 0,-1-1 0,1 1 0,-1-1 0,0 1 0,0 0 0,1-1 0,-1 1 0,0-1 0,0 1 0,0 0 0,0-1 0,0 1 0,0 0 0,0-1 0,0 1 0,0 0 0,0-1 0,0 1 0,-3 48 0,2-9 0,1-40-98,1 1 0,-1 0 0,1 0 0,-1-1-1,1 1 1,-1 0 0,1-1 0,0 1 0,-1-1 0,1 1 0,0-1 0,0 1 0,-1-1-1,1 1 1,0-1 0,0 0 0,0 1 0,0-1 0,0 0 0,-1 0 0,1 0-1,0 0 1,0 0 0,0 0 0,0 0 0,0 0 0,0 0 0,0 0 0,-1 0 0,3-1-1,28-8-5513,-5-12-639,0-7-2835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3.560"/>
    </inkml:context>
    <inkml:brush xml:id="br0">
      <inkml:brushProperty name="width" value="0.025" units="cm"/>
      <inkml:brushProperty name="height" value="0.025" units="cm"/>
    </inkml:brush>
  </inkml:definitions>
  <inkml:trace contextRef="#ctx0" brushRef="#br0">32 171 17136,'0'0'12844,"-6"9"-11733,-19 26-684,25-34-422,0-1 1,0 0-1,0 1 1,0-1-1,0 1 0,0-1 1,0 1-1,0-1 1,0 1-1,0-1 1,0 1-1,0-1 1,0 1-1,0-1 0,0 1 1,0-1-1,1 1 1,-1-1-1,0 0 1,0 1-1,1-1 1,-1 1-1,0-1 0,1 0 1,-1 1-1,0-1 1,1 0-1,-1 1 1,0-1-1,1 0 1,-1 1-1,1-1 0,-1 0 1,1 0-1,-1 0 1,0 0-1,1 1 1,-1-1-1,1 0 1,-1 0-1,1 0 0,-1 0 1,1 0-1,-1 0 1,1 0-1,-1 0 1,1 0-1,-1 0 1,1 0-1,-1-1 0,1 1 1,0 0-1,26-2 16,-20 1-139,-1-1 0,-1 0 0,1 0 0,0-1 0,0 0 0,-1 0 0,0 0 0,6-4 1,-9 6 93,-1 0 1,1 0 0,0-1 0,0 1-1,-1 0 1,1-1 0,-1 1 0,1-1 0,-1 0-1,1 1 1,-1-1 0,0 0 0,0 0-1,0 0 1,0 0 0,0 0 0,-1 0 0,1 0-1,0 0 1,-1 0 0,0 0 0,1 0 0,-1-1-1,0 1 1,0-4 0,-1 5 24,1 1-1,-1 0 1,0-1 0,1 1-1,-1-1 1,1 1-1,-1 0 1,0-1 0,1 1-1,-1 0 1,0 0 0,1 0-1,-1-1 1,0 1 0,1 0-1,-1 0 1,0 0 0,1 0-1,-1 0 1,0 0 0,0 0-1,1 0 1,-1 1 0,0-1-1,1 0 1,-1 0 0,0 1-1,1-1 1,-2 1 0,-20 8 337,17-4-258,0-1 1,-1 1 0,2 0 0,-1 1 0,0-1 0,1 1 0,0 0 0,1 0-1,-1 0 1,1 0 0,0 1 0,1 0 0,-1-1 0,1 1 0,1 0 0,-1 0-1,1 0 1,0 0 0,1 13 0,0-18-100,0 0 0,0 0 1,0 0-1,0-1 0,0 1 0,0 0 0,1 0 1,-1-1-1,1 1 0,-1 0 0,1-1 0,0 1 1,0 0-1,0-1 0,0 1 0,0-1 0,0 1 0,0-1 1,0 0-1,1 0 0,-1 1 0,0-1 0,1 0 1,1 1-1,0-1-101,0 0 1,1 1-1,-1-2 1,0 1-1,1 0 1,-1-1 0,0 1-1,1-1 1,-1 0-1,1 0 1,6-1-1,-1-1-309,1 0-1,-1 0 0,1-1 1,-1-1-1,0 1 0,0-1 1,-1-1-1,13-7 0,-8 1-486,0-1-1,0-1 1,-1 0 0,-1-1-1,0 0 1,13-23-1,-4 1-3263,24-63-1,-24 47-2604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057"/>
    </inkml:context>
    <inkml:brush xml:id="br0">
      <inkml:brushProperty name="width" value="0.025" units="cm"/>
      <inkml:brushProperty name="height" value="0.025" units="cm"/>
    </inkml:brush>
  </inkml:definitions>
  <inkml:trace contextRef="#ctx0" brushRef="#br0">131 0 4805,'0'0'11146,"-10"6"-6453,1 0-4133,0 0 1,0 0 0,1 0 0,0 1 0,1 0-1,-1 1 1,1 0 0,1 0 0,-1 0 0,2 1-1,-1 0 1,1 0 0,0 0 0,1 1 0,0 0 0,1 0-1,0 0 1,-3 17 0,5-24-546,1 1 1,-1-1-1,1 0 1,0 1-1,0-1 1,0 0-1,1 0 1,-1 1-1,1-1 0,0 0 1,0 0-1,0 0 1,0 0-1,0 0 1,1 0-1,-1 0 1,1 0-1,0-1 1,0 1-1,0 0 0,0-1 1,0 0-1,1 1 1,3 1-1,-1-1-312,0-1 0,0 0 0,1 0 0,-1 0-1,1-1 1,-1 0 0,1 0 0,0-1 0,-1 1-1,1-1 1,0 0 0,-1-1 0,8-1 0,-12 2 274,1 0 0,-1 0-1,0 0 1,1 0 0,-1 0 0,0-1 0,0 1 0,1 0 0,-1-1 0,0 1 0,0-1 0,0 0-1,0 1 1,1-1 0,-1 0 0,0 0 0,0 1 0,0-1 0,1-2 0,-8 20 3789,6-15-3739,0-1 1,0 1-1,0-1 0,0 1 0,0-1 1,0 1-1,1 0 0,-1-1 0,0 0 1,1 1-1,-1-1 0,1 1 0,0-1 1,-1 0-1,1 1 0,0-1 0,0 0 1,0 0-1,0 1 0,0-1 0,0 0 1,0 0-1,0 0 0,1 0 0,-1 0 1,0-1-1,0 1 0,1 0 0,-1-1 1,1 1-1,-1 0 0,1-1 0,-1 0 1,0 1-1,1-1 0,-1 0 0,1 0 1,0 0-1,2 0 0,0 0-13,1 1-1,0-2 1,-1 1-1,1 0 1,0-1-1,-1 0 0,1 0 1,0 0-1,-1-1 1,0 0-1,1 0 1,5-3-1,4-6 10,-2 0-1,1-1 1,-2 0 0,1-1-1,-2 0 1,0-1-1,0 0 1,9-21-1,-23 47 45,0 0 0,2 0 1,-1 0-1,1 0 0,1 0 0,0 21 0,0-32-67,1 0 0,0-1 0,0 1 0,0 0 0,0 0 0,0 0 0,0 0 0,1 0 0,-1 0 0,0 0 0,0-1 0,1 1 0,-1 0 0,0 0 0,1 0 0,-1 0 0,1-1 0,-1 1 0,1 0 0,-1-1 0,1 1 0,0 0 0,-1-1 0,1 1 0,0-1 0,0 1 0,-1-1 0,2 2 0,0-2 0,0 0 0,0 0 0,0 0 0,0 0 0,0 0 0,-1 0 0,1 0 0,0 0 0,0-1 0,0 1 0,0-1 0,-1 1 0,3-2 0,4-2 0,1 0 0,-1-1 0,0 0 0,11-9 0,-6 3-256,0-1 0,-1 0-1,0-1 1,-1 0 0,12-20 0,-32 48 586,1 1 1,1 0 0,0 0-1,-6 26 1,7 7-4654,16-102-5058,-2 21 5107,0-9-1470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398"/>
    </inkml:context>
    <inkml:brush xml:id="br0">
      <inkml:brushProperty name="width" value="0.025" units="cm"/>
      <inkml:brushProperty name="height" value="0.025" units="cm"/>
    </inkml:brush>
  </inkml:definitions>
  <inkml:trace contextRef="#ctx0" brushRef="#br0">1 1 15887,'0'0'10570,"10"53"-10410,1-31-416,1-2-1794,4-2-2306,2-7-1570,-3-3-2594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760"/>
    </inkml:context>
    <inkml:brush xml:id="br0">
      <inkml:brushProperty name="width" value="0.025" units="cm"/>
      <inkml:brushProperty name="height" value="0.025" units="cm"/>
    </inkml:brush>
  </inkml:definitions>
  <inkml:trace contextRef="#ctx0" brushRef="#br0">68 16 11915,'0'0'19779,"-8"-3"-18957,-27-10-592,34 13-232,1 0 0,-1 0 0,0 0 0,0 0 0,0 1 1,1-1-1,-1 0 0,0 0 0,0 0 0,0 1 0,1-1 1,-1 0-1,0 1 0,0-1 0,1 1 0,-1-1 1,1 1-1,-1-1 0,0 1 0,1-1 0,-1 1 0,1-1 1,-1 1-1,1 0 0,-1-1 0,1 1 0,-1 0 0,1 0 1,0-1-1,0 1 0,-1 0 0,1 0 0,0 0 0,0-1 1,0 1-1,0 0 0,0 0 0,0 0 0,0-1 0,0 1 1,0 2-1,6 31-2228,-4-32 1846,0 1-1,0 0 1,0-1-1,1 0 0,-1 1 1,1-1-1,0 0 0,-1-1 1,1 1-1,0 0 0,0-1 1,7 3-1,45 11-2270,-18-5 1620,-37-10 1121,-1 0 0,1 0 0,0 0 1,0 0-1,-1 0 0,1 0 1,0 1-1,0-1 0,0 0 1,-1 0-1,1 0 0,0 0 0,0 0 1,-1 0-1,1 1 0,0-1 1,0 0-1,0 0 0,-1 0 0,1 1 1,0-1-1,0 0 0,0 0 1,0 0-1,0 1 0,0-1 1,-1 0-1,1 0 0,0 1 0,0-1 1,0 0-1,0 0 0,0 1 1,0-1-1,0 0 0,0 0 0,0 1 1,0-1-1,0 0 0,0 0 1,0 1-1,0-1 0,1 0 1,-1 0-1,0 1 0,0-1 0,0 0 1,0 0-1,0 1 0,0-1 1,1 0-1,-1 0 0,0 0 0,0 0 1,0 1-1,1-1 0,-1 0 1,0 0-1,0 0 0,0 0 1,1 0-1,-1 1 0,1-1 0,-23 7 2494,21-7-2552,-118 28 2497,242-74-18492,-84 30 8050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5.103"/>
    </inkml:context>
    <inkml:brush xml:id="br0">
      <inkml:brushProperty name="width" value="0.025" units="cm"/>
      <inkml:brushProperty name="height" value="0.025" units="cm"/>
    </inkml:brush>
  </inkml:definitions>
  <inkml:trace contextRef="#ctx0" brushRef="#br0">109 308 12684,'0'0'12332,"-9"-1"-10288,6 0-1910,-1 0-1,1 1 1,0-1-1,-1 1 1,1 0-1,0-1 0,-1 2 1,1-1-1,0 0 1,-1 1-1,1-1 1,0 1-1,0 0 1,-1 0-1,1 1 1,0-1-1,0 0 1,0 1-1,0 0 0,1 0 1,-1 0-1,0 0 1,1 0-1,0 0 1,-1 1-1,1-1 1,0 1-1,0 0 1,0 0-1,0-1 0,1 1 1,-1 0-1,1 0 1,0 1-1,0-1 1,0 0-1,0 0 1,1 1-1,-1 5 1,0-8-122,1 1 0,1-1 0,-1 1 0,0 0 0,0-1 0,1 1 0,-1-1 0,0 1 0,1 0 0,0-1 0,-1 1 0,1-1 0,0 0 0,0 1 0,0-1 1,0 0-1,0 1 0,0-1 0,0 0 0,0 0 0,0 0 0,3 2 0,0-1-2,-1-1 1,1 1-1,0-1 1,-1 1-1,1-1 0,0 0 1,0 0-1,0-1 1,5 1-1,2-1-39,0 0 0,0 0-1,-1-1 1,1-1-1,0 0 1,15-5 0,-13 1-46,1 0 0,-1-1 1,-1-1-1,1 0 0,-2 0 0,1-2 1,-1 1-1,0-1 0,-1-1 0,0 0 1,-1 0-1,0-1 0,-1 0 0,0-1 1,-1 0-1,-1 0 0,0-1 1,0 1-1,-1-1 0,-1 0 0,-1-1 1,0 1-1,0-1 0,-2 1 0,0-1 1,-1-18-1,0 29 73,0 1 0,0-1 1,0 1-1,-1 0 0,0-1 1,0 1-1,0 0 0,0-1 0,0 1 1,0 0-1,-1 0 0,1 0 0,-1 0 1,0 0-1,0 1 0,0-1 0,-1 0 1,1 1-1,-1 0 0,1-1 1,-1 1-1,0 0 0,1 1 0,-1-1 1,0 0-1,0 1 0,-1-1 0,1 1 1,0 0-1,0 0 0,-1 0 0,1 1 1,0-1-1,-1 1 0,1 0 1,-1 0-1,1 0 0,-7 1 0,5 0 67,-1-1-1,1 2 1,-1-1-1,1 1 1,0-1-1,-1 1 0,1 1 1,0-1-1,0 1 1,1 0-1,-1 0 1,1 0-1,-1 1 0,1-1 1,0 1-1,0 0 1,1 1-1,-1-1 1,1 1-1,0-1 0,0 1 1,0 0-1,-2 8 1,3-9-49,1-1 0,0 1 0,1-1 1,-1 1-1,1 0 0,0-1 0,0 1 1,0-1-1,0 1 0,0 0 0,1-1 1,0 1-1,-1-1 0,1 1 0,1-1 0,-1 1 1,0-1-1,1 0 0,0 1 0,0-1 1,0 0-1,0 0 0,0-1 0,1 1 1,-1 0-1,1-1 0,0 1 0,-1-1 1,1 0-1,0 0 0,6 3 0,10 4-293,0 0 0,1-1 0,0-1 0,31 7 0,9 4-1468,-58-17 1771,0-1 0,1 1-1,-1 0 1,0 0 0,1 0 0,-1 1-1,0-1 1,0 1 0,0-1 0,0 1-1,0-1 1,0 1 0,-1 0 0,1 0-1,0 0 1,-1 0 0,2 3-1,-3-3 70,1 0 0,-1 0-1,0 0 1,0-1 0,0 1-1,-1 0 1,1 0 0,0 0-1,-1-1 1,1 1 0,-1 0-1,1-1 1,-1 1-1,0 0 1,0-1 0,0 1-1,0-1 1,0 1 0,0-1-1,0 1 1,0-1 0,-1 0-1,1 0 1,-2 2 0,-33 35 123,24-19-3954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5.446"/>
    </inkml:context>
    <inkml:brush xml:id="br0">
      <inkml:brushProperty name="width" value="0.025" units="cm"/>
      <inkml:brushProperty name="height" value="0.025" units="cm"/>
    </inkml:brush>
  </inkml:definitions>
  <inkml:trace contextRef="#ctx0" brushRef="#br0">0 56 14606,'0'0'4922,"9"2"-1692,10 2-1542,-1 0 799,1 0 0,31 2 1,-49-7-2471,0 1 1,0 0 0,1-1 0,-1 1-1,0-1 1,0 1 0,0-1 0,0 0 0,0 1-1,0-1 1,0 0 0,0 0 0,0 0 0,0 0-1,0 0 1,-1 0 0,1 0 0,0 0 0,0 0-1,-1 0 1,1 0 0,-1 0 0,1 0 0,-1-1-1,0 1 1,1 0 0,-1 0 0,0-1-1,0 1 1,0 0 0,0 0 0,0-1 0,0-1-1,0 1-14,0 1 0,0-1-1,0 0 1,0 1-1,0-1 1,-1 1 0,1-1-1,0 0 1,-1 1 0,1-1-1,-1 1 1,0-1-1,1 1 1,-1-1 0,0 1-1,0 0 1,0-1-1,0 1 1,0 0 0,0 0-1,0-1 1,0 1-1,-1 0 1,1 0 0,0 0-1,-1 1 1,-1-2-1,1 1 3,-1 1-1,1-1 0,0 1 0,0 0 1,-1 0-1,1 0 0,0 0 0,-1 0 1,1 1-1,0-1 0,-1 1 0,1-1 0,0 1 1,0 0-1,0 0 0,-1 0 0,1 0 1,0 0-1,0 0 0,1 1 0,-1-1 0,0 1 1,0-1-1,1 1 0,-1 0 0,1-1 1,-1 1-1,1 0 0,0 0 0,-1 0 0,1 0 1,0 0-1,1 1 0,-1-1 0,0 0 1,1 0-1,-1 4 0,-1-1-12,1 0 1,0 0-1,1 0 1,0 0-1,-1 1 1,2-1-1,-1 0 1,0 0-1,1 0 0,0 0 1,0 0-1,1 0 1,-1 0-1,1 0 1,0-1-1,5 9 1,-3-8-318,0-1 0,1 1 0,-1-1 0,1 0 0,0 0 1,0-1-1,0 1 0,0-1 0,12 5 0,32 6-7157,0-9-6494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6.066"/>
    </inkml:context>
    <inkml:brush xml:id="br0">
      <inkml:brushProperty name="width" value="0.025" units="cm"/>
      <inkml:brushProperty name="height" value="0.025" units="cm"/>
    </inkml:brush>
  </inkml:definitions>
  <inkml:trace contextRef="#ctx0" brushRef="#br0">51 117 20179,'0'0'6470,"-3"8"-4633,-9 30-579,4-18-795,1 1 1,1 0 0,0 1 0,-3 38-1,28-88 242,-11-3-705,-1-1 0,-2-1 0,-1 1 0,-1-47 0,-2 62 0,1 21 0,1-1 0,-1 1 0,1 0 0,-1-1 0,1 1 0,0-1 0,0 0 0,0 0 0,1 0 0,-1-1 0,1 1 0,0-1 0,-1 0 0,1 0 0,0 0 0,0 0 0,1-1 0,-1 1 0,0-1 0,0 0 0,1-1 0,-1 1 0,0-1 0,1 0 0,5 0 0,-1 1 0,0-1 0,0-1 0,1 1 0,-1-2 0,0 1 0,0-1 0,-1 0 0,1-1 0,0 0 0,-1 0 0,12-7 0,-16 7 0,1 0 0,-1 0 0,0-1 0,0 1 0,0-1 0,-1 0 0,1 0 0,-1 0 0,0 0 0,0-1 0,0 0 0,-1 1 0,1-1 0,-1 0 0,0 0 0,-1 0 0,2-8 0,-24 60 0,17-31 0,0 0 0,0 0 0,2 1 0,0 0 0,1-1 0,2 34 0,-1-46 0,1 0 0,0 1 0,-1-1 0,2 0 0,-1 0 0,0 0 0,1 0 0,-1-1 0,1 1 0,0 0 0,1-1 0,-1 1 0,1-1 0,-1 1 0,1-1 0,0 0 0,0 0 0,0-1 0,1 1 0,-1-1 0,1 1 0,-1-1 0,1 0 0,0 0 0,0-1 0,-1 1 0,1-1 0,1 0 0,-1 0 0,0 0 0,0-1 0,6 1 0,-4 0-2,1-1 0,-1 0 1,0 0-1,0 0 0,0-1 0,0 1 1,0-2-1,0 1 0,0-1 0,0 0 0,-1 0 1,1 0-1,0-1 0,-1 0 0,0 0 1,0 0-1,0-1 0,0 0 0,0 0 0,-1 0 1,1 0-1,-1-1 0,-1 0 0,1 1 1,0-1-1,-1-1 0,0 1 0,0-1 0,-1 1 1,0-1-1,0 0 0,0 1 0,0-1 1,-1 0-1,1-12 0,-2 18-15,0-1 1,-1 1-1,1 0 0,0 0 1,0 0-1,0 0 0,0 0 1,-1 0-1,1 0 0,0 0 1,0 0-1,-1 0 0,1 0 1,0 0-1,0 0 0,0 0 1,-1 0-1,1 0 0,0 0 1,0 0-1,-1 0 0,1 0 1,0 0-1,0 0 0,0 0 1,-1 0-1,1 0 0,0 0 1,0 0-1,0 1 0,0-1 1,-1 0-1,1 0 0,0 0 1,0 0-1,0 1 0,0-1 1,0 0-1,-1 0 0,1 1 1,-4 6 20,0 0 0,1 0 1,-1 1-1,1 0 0,1 0 1,0 0-1,0 0 0,0 0 1,1 0-1,0 0 0,1 0 1,0 1-1,0-1 0,1 0 1,3 15-1,-3-21-96,0 0 1,1 0-1,-1-1 0,1 1 1,-1 0-1,1-1 0,-1 1 0,1-1 1,0 0-1,0 0 0,0 0 1,0 0-1,0 0 0,0 0 0,0 0 1,0 0-1,0-1 0,0 1 1,1-1-1,3 1 0,22-1-4292,-4-6-4382,-2-10-5877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642"/>
    </inkml:context>
    <inkml:brush xml:id="br0">
      <inkml:brushProperty name="width" value="0.025" units="cm"/>
      <inkml:brushProperty name="height" value="0.025" units="cm"/>
    </inkml:brush>
  </inkml:definitions>
  <inkml:trace contextRef="#ctx0" brushRef="#br0">99 1 9513,'0'0'8445,"-10"4"-5594,5-2-2647,0-1 0,0 1 0,0 1 0,0-1 0,0 1 1,1 0-1,0 0 0,-1 0 0,1 0 0,0 1 0,1 0 0,-1 0 0,0 0 0,1 0 0,0 0 0,0 1 1,1-1-1,-1 1 0,1 0 0,0 0 0,0 0 0,0 0 0,1 0 0,0 0 0,-1 8 0,3-12-207,0-1-1,-1 1 0,1 0 0,0-1 0,0 1 1,0 0-1,0-1 0,0 1 0,0-1 0,0 0 1,0 1-1,0-1 0,0 0 0,0 0 0,0 0 1,1 1-1,-1-1 0,0 0 0,0 0 1,0-1-1,0 1 0,0 0 0,0 0 0,0 0 1,0-1-1,2 0 0,34-5-1103,-36 5 1014,13-2-1127,1 1 1,-1 0 0,1 1-1,18 1 1,-30 0 1123,0 0 0,0 1 0,1-1 0,-1 1 0,0 0 0,0 0 0,0 0 0,0 0 0,0 1 0,0-1 0,3 3 0,-5-3 289,0 0-1,0 0 1,0 0 0,0 0-1,0 0 1,0 1-1,0-1 1,0 0-1,-1 1 1,1-1 0,0 1-1,-1-1 1,1 0-1,-1 1 1,0-1-1,0 1 1,1-1-1,-1 1 1,0-1 0,0 1-1,0 0 1,-1-1-1,1 1 1,-1 2-1,0-1 218,0 0-1,-1 0 0,0 1 1,1-1-1,-1 0 0,0 0 0,-1-1 1,1 1-1,0 0 0,-1-1 0,0 0 1,1 1-1,-1-1 0,-5 3 1,-45 25 2273,50-29-2526,-3 2-12,0 0 0,0 0 0,-1 0 0,0-1 0,1 0 0,-10 1 0,15-3-242,0 0 0,0 0 0,-1 0 0,1 0 0,0 0 1,0 0-1,0 0 0,0 0 0,0-1 0,0 1 0,0-1 0,0 1 0,0-1 0,0 1 0,0-1 0,0 1 0,0-1 0,-1-1 0,1 1-299,0 0-1,0-1 1,0 1 0,1-1-1,-1 0 1,0 1-1,1-1 1,-1 1-1,1-1 1,-1 0-1,1 0 1,0 1 0,0-1-1,0 0 1,0-2-1,0-23-7263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6.916"/>
    </inkml:context>
    <inkml:brush xml:id="br0">
      <inkml:brushProperty name="width" value="0.025" units="cm"/>
      <inkml:brushProperty name="height" value="0.025" units="cm"/>
    </inkml:brush>
  </inkml:definitions>
  <inkml:trace contextRef="#ctx0" brushRef="#br0">43 82 15983,'0'0'10575,"1"12"-10163,-14 275 586,11-233-1730,3-50-440,0-33 407,-1 2 733,-1 0 1,-1 1 0,-2 0 0,0-1 0,-15-48 0,47 86 1979,-20-7-1927,-1-1-1,1 0 0,0 0 0,-1-1 1,1 0-1,0 0 0,0-1 1,1 0-1,-1 0 0,0-1 0,0 0 1,0-1-1,0 0 0,16-4 1,-17 3-23,-1 0 0,-1-1 0,1 0 0,0 0 0,-1 0 0,1-1 1,-1 0-1,0 0 0,0 0 0,-1-1 0,1 0 0,-1 1 0,0-2 0,0 1 1,-1 0-1,1-1 0,-1 1 0,-1-1 0,4-9 0,17-73 122,-15 42 113,-19 82 328,2-1 0,1 2 0,1-1 1,3 1-1,0 0 0,4 56 1,0-91-589,0 0 1,0 0-1,1 0 1,-1 0 0,1 0-1,-1 0 1,1 0 0,0-1-1,0 1 1,-1 0-1,2 0 1,-1-1 0,0 1-1,0-1 1,0 1 0,1-1-1,-1 1 1,1-1-1,-1 0 1,1 1 0,-1-1-1,1 0 1,0 0 0,3 1-1,-4-2 26,0 0 0,0 0 0,0 0 0,1 0 0,-1 0 0,0 0 0,0 0 0,0 0 0,0-1 0,0 1 0,1 0 0,-1-1 1,0 1-1,0-1 0,0 1 0,0-1 0,0 0 0,0 1 0,0-1 0,-1 0 0,1 0 0,0 0 0,0 1 0,0-1 0,-1 0 0,1 0 0,-1 0 0,1 0 0,-1 0 0,1 0 0,-1-1 0,1 1 0,-1 0 0,0 0 0,1 0 0,-1 0 0,0 0 0,0-1 0,0 1 0,0-2 0,1-68-2070,24 71 1804,34 1 693,-28 1-407,1-2 1,48-6 0,-71 5 70,0-1 1,0 0-1,-1 0 0,1-1 1,-1 0-1,1-1 1,-1 0-1,0 0 1,0-1-1,-1 0 1,1 0-1,-1-1 1,9-9-1,-15 14-38,1-1-1,0 1 1,-1-1-1,1 1 1,-1-1-1,0 1 1,0-1-1,1 0 1,-1 0-1,0 0 1,0 0-1,-1 0 1,1 0-1,0 0 1,-1 0-1,1 0 1,-1 0-1,0 0 1,1-1-1,-1 1 1,0 0-1,0 0 1,-1 0 0,1 0-1,0-1 1,-1-1-1,-1 2-30,1 0 0,-1 0 0,0 0 0,0 1 0,1-1 0,-1 1 0,0-1 0,0 1 0,0 0 0,0 0 0,-1 0 0,1 0 0,0 0 0,0 0 0,-1 1 0,1-1 0,0 1 0,-1-1 0,1 1 0,-1 0 0,1 0 0,-4 0 0,0 1-1,-1-1 1,1 1-1,0 0 0,0 0 1,0 1-1,1 0 0,-1 0 1,0 0-1,0 1 1,1-1-1,0 1 0,-1 1 1,1-1-1,-6 6 0,8-6-9,1-1 0,-1 1-1,0 0 1,1 0 0,0 0-1,0 0 1,0 1-1,0-1 1,0 0 0,0 1-1,1-1 1,0 1 0,0 0-1,0 0 1,0-1-1,1 1 1,-1 0 0,1 0-1,0 0 1,0-1-1,0 1 1,1 0 0,-1 0-1,2 5 1,0-5-71,0 1 1,0-1-1,1-1 0,-1 1 1,1 0-1,0 0 0,0-1 1,0 0-1,0 1 0,0-1 1,1-1-1,0 1 1,-1 0-1,1-1 0,0 0 1,0 0-1,0 0 0,1 0 1,-1 0-1,0-1 0,1 0 1,6 1-1,9 2-803,1-1-1,0-1 1,30 0-1,-23-4-4394,-3-6-1538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7.696"/>
    </inkml:context>
    <inkml:brush xml:id="br0">
      <inkml:brushProperty name="width" value="0.025" units="cm"/>
      <inkml:brushProperty name="height" value="0.025" units="cm"/>
    </inkml:brush>
  </inkml:definitions>
  <inkml:trace contextRef="#ctx0" brushRef="#br0">3 25 16624,'-2'-12'2466,"2"3"-352,0 5 3619,0 7-4355,0 12-65,0 8-64,0 6-352,0 5-288,0 2-353,0 5-128,8 1-224,5 0-1089,1-5-1570,3-9-3619,1-8-9833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8.160"/>
    </inkml:context>
    <inkml:brush xml:id="br0">
      <inkml:brushProperty name="width" value="0.025" units="cm"/>
      <inkml:brushProperty name="height" value="0.025" units="cm"/>
    </inkml:brush>
  </inkml:definitions>
  <inkml:trace contextRef="#ctx0" brushRef="#br0">1 87 18129,'0'0'10634,"53"-24"-10089,21 9-161,17 1-288,8 3-64,-1 1-929,-10 4-2850,-20 2-1570,-23 1-961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8.518"/>
    </inkml:context>
    <inkml:brush xml:id="br0">
      <inkml:brushProperty name="width" value="0.025" units="cm"/>
      <inkml:brushProperty name="height" value="0.025" units="cm"/>
    </inkml:brush>
  </inkml:definitions>
  <inkml:trace contextRef="#ctx0" brushRef="#br0">0 56 15214,'0'0'7816,"88"13"-5478,-27-14-352,12-8-1346,7-2-543,6-2-1763,-5-3-3427,2-2-8328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9.533"/>
    </inkml:context>
    <inkml:brush xml:id="br0">
      <inkml:brushProperty name="width" value="0.025" units="cm"/>
      <inkml:brushProperty name="height" value="0.025" units="cm"/>
    </inkml:brush>
  </inkml:definitions>
  <inkml:trace contextRef="#ctx0" brushRef="#br0">330 1 13869,'0'0'14270,"-11"12"-14222,-135 171 494,-20 25-2953,166-208 2312,0 0 0,0 1 0,0-1-1,0 0 1,0 0 0,0 0 0,0 0 0,0 0 0,0 0-1,0 1 1,0-1 0,0 0 0,0 0 0,0 0-1,-1 0 1,1 0 0,0 0 0,0 1 0,0-1-1,0 0 1,0 0 0,0 0 0,0 0 0,0 0 0,0 0-1,-1 0 1,1 0 0,0 0 0,0 0 0,0 1-1,0-1 1,0 0 0,0 0 0,-1 0 0,1 0-1,0 0 1,0 0 0,0 0 0,0 0 0,0 0 0,-1 0-1,1 0 1,0 0 0,0 0 0,0 0 0,0 0-1,0 0 1,0 0 0,-1 0 0,1-1 0,0 1-1,0 0 1,0 0 0,0 0 0,0 0 0,0 0-1,-1 0 1,1 0 0,0 0 0,0 0 0,0-1 0,0 1-1,0 0 1,0 0 0,0 0 0,0 0 0,2-15-3264,10-30-854,-10 38 2689,11-36-4393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9.905"/>
    </inkml:context>
    <inkml:brush xml:id="br0">
      <inkml:brushProperty name="width" value="0.025" units="cm"/>
      <inkml:brushProperty name="height" value="0.025" units="cm"/>
    </inkml:brush>
  </inkml:definitions>
  <inkml:trace contextRef="#ctx0" brushRef="#br0">0 1 6502,'0'0'18418,"57"50"-18226,-21-26-96,4-4-128,6-7-2082,-7-9-2467,-3-4-4131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0.248"/>
    </inkml:context>
    <inkml:brush xml:id="br0">
      <inkml:brushProperty name="width" value="0.025" units="cm"/>
      <inkml:brushProperty name="height" value="0.025" units="cm"/>
    </inkml:brush>
  </inkml:definitions>
  <inkml:trace contextRef="#ctx0" brushRef="#br0">1 246 13036,'0'0'13143,"9"1"-12913,-4 0-285,0 0 1,0-1-1,0 0 0,0 1 1,0-2-1,0 1 1,0-1-1,-1 1 0,1-2 1,0 1-1,0 0 0,-1-1 1,1 0-1,-1 0 0,1 0 1,6-5-1,-4 2-297,-5 3 135,1 0 1,0 0-1,-1 0 0,1 1 0,0-1 0,0 1 1,0-1-1,0 1 0,6-1 0,-8 4 180,0 0 0,0 1-1,0-1 1,0 1-1,-1-1 1,1 1 0,-1-1-1,0 1 1,1-1-1,-1 1 1,-1-1-1,1 1 1,-1 3 0,1 0 11,-6 72 351,3-53-376,0 45 1,3-70-88,0 1 0,0-1 0,0 0 0,0 1 0,1-1 0,-1 0 0,0 1 0,0-1 0,0 0 0,1 1 1,-1-1-1,0 0 0,0 0 0,1 1 0,-1-1 0,0 0 0,0 0 0,1 0 0,-1 1 0,0-1 0,1 0 0,-1 0 0,0 0 1,1 0-1,-1 0 0,0 1 0,1-1 0,-1 0 0,0 0 0,1 0 0,-1 0 0,0 0 0,1 0 0,-1 0 0,0 0 0,1 0 1,-1 0-1,0-1 0,1 1 0,-1 0 0,0 0 0,1 0 0,-1 0 0,0 0 0,1-1 0,-1 1 0,0 0 0,1-1 0,11-8-10389</inkml:trace>
  <inkml:trace contextRef="#ctx0" brushRef="#br0" timeOffset="1">379 36 21781,'0'0'10762,"56"-35"-10698,-43 35-192,-1 0-1698,-3 0-2530,-3 1-3620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0.715"/>
    </inkml:context>
    <inkml:brush xml:id="br0">
      <inkml:brushProperty name="width" value="0.025" units="cm"/>
      <inkml:brushProperty name="height" value="0.025" units="cm"/>
    </inkml:brush>
  </inkml:definitions>
  <inkml:trace contextRef="#ctx0" brushRef="#br0">345 1 17521,'0'0'9993,"-51"53"-8776,18-20-704,-4 6-385,-5 0-64,3-4-32,3 0 0,4-8 0,9-6 32,2-8-192,10-6-641,4-7-1025,3 0-1793,-2-14-2531,3-10-6662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045"/>
    </inkml:context>
    <inkml:brush xml:id="br0">
      <inkml:brushProperty name="width" value="0.025" units="cm"/>
      <inkml:brushProperty name="height" value="0.025" units="cm"/>
    </inkml:brush>
  </inkml:definitions>
  <inkml:trace contextRef="#ctx0" brushRef="#br0">1 1 16816,'0'0'9929,"76"47"-8615,-39-28-834,2 0-384,2-1-64,0-1-1185,-7-7-3940,-3-3-6758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403"/>
    </inkml:context>
    <inkml:brush xml:id="br0">
      <inkml:brushProperty name="width" value="0.025" units="cm"/>
      <inkml:brushProperty name="height" value="0.025" units="cm"/>
    </inkml:brush>
  </inkml:definitions>
  <inkml:trace contextRef="#ctx0" brushRef="#br0">22 151 18289,'0'0'2595,"10"-3"47,-4 2-2191,5-2 248,1 1-1,-1 0 0,0 0 0,23 0 1,-33 2-669,1 0 0,0 0-1,-1 0 1,1 0 0,0 1 0,-1-1 0,1 0 0,0 1 0,-1-1 0,1 1 0,-1 0 0,1-1 0,-1 1 0,1 0 0,-1 0 0,0 0 0,1 0 0,-1 0 0,0 0 0,0 0 0,0 0 0,0 1 0,0-1 0,0 0 0,0 1 0,0-1 0,0 1 0,0-1 0,-1 1 0,1-1 0,-1 1 0,1-1 0,-1 1 0,0 0 0,0-1 0,1 1 0,-1 0 0,0-1 0,0 1 0,-1 0 0,1-1-1,0 1 1,0-1 0,-1 1 0,1 0 0,-1-1 0,-1 3 0,0 3 113,-1-1-1,0 0 0,-1 0 0,1 0 0,-1-1 0,-1 1 1,1-1-1,0 0 0,-1 0 0,0-1 0,-6 5 0,-68 47 1838,58-43-1806,61-14-174,15-14-3078,25-21-7804,-47 16-398</inkml:trace>
  <inkml:trace contextRef="#ctx0" brushRef="#br0" timeOffset="1">425 43 16688,'0'0'14670,"61"-34"-14030,-37 29-608,-5 1-1121,-3 4-2082,-5 0-3363,-1 0-3491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032"/>
    </inkml:context>
    <inkml:brush xml:id="br0">
      <inkml:brushProperty name="width" value="0.025" units="cm"/>
      <inkml:brushProperty name="height" value="0.025" units="cm"/>
    </inkml:brush>
  </inkml:definitions>
  <inkml:trace contextRef="#ctx0" brushRef="#br0">1 0 21973,'0'0'1158,"1"13"599,7 86 353,10 102 605,-18-369-6798,-2 148 3514,2 12 499,0 0 0,-1 0 1,0 0-1,-1 0 0,0 1 1,0-1-1,0 0 0,-7-12 1,9 46 74,2-23-177,-1 1 0,1-1 0,1 0 0,-1 0 0,0 0 0,1 0 0,-1 0 0,1 0 0,0 0 0,0-1 0,0 0 0,0 1 0,1-1 1,-1 0-1,1-1 0,-1 1 0,1 0 0,5 0 0,2 2-1900,1-2 1,-1 0 0,0 0 0,1-1 0,12-1-1,5 0-5583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744"/>
    </inkml:context>
    <inkml:brush xml:id="br0">
      <inkml:brushProperty name="width" value="0.025" units="cm"/>
      <inkml:brushProperty name="height" value="0.025" units="cm"/>
    </inkml:brush>
  </inkml:definitions>
  <inkml:trace contextRef="#ctx0" brushRef="#br0">0 32 18738,'0'0'11370,"61"-11"-13131,-46 9-4261,0-4-5701</inkml:trace>
  <inkml:trace contextRef="#ctx0" brushRef="#br0" timeOffset="1">207 1 3619,'0'0'22838,"18"4"-31390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228"/>
    </inkml:context>
    <inkml:brush xml:id="br0">
      <inkml:brushProperty name="width" value="0.025" units="cm"/>
      <inkml:brushProperty name="height" value="0.025" units="cm"/>
    </inkml:brush>
  </inkml:definitions>
  <inkml:trace contextRef="#ctx0" brushRef="#br0">239 0 11211,'0'0'17136,"-11"14"-16608,-35 41-276,-115 149 585,159-202-1099,-8 11 190,6-11-2902,1-10-4811,2-12-260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589"/>
    </inkml:context>
    <inkml:brush xml:id="br0">
      <inkml:brushProperty name="width" value="0.025" units="cm"/>
      <inkml:brushProperty name="height" value="0.025" units="cm"/>
    </inkml:brush>
  </inkml:definitions>
  <inkml:trace contextRef="#ctx0" brushRef="#br0">1 1 11531,'0'0'16239,"58"13"-14541,-26 1-833,3 3-545,4 2-288,-2 1-32,0 1-1377,-9-2-2755,-2-6-2178,-11-3-4324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963"/>
    </inkml:context>
    <inkml:brush xml:id="br0">
      <inkml:brushProperty name="width" value="0.025" units="cm"/>
      <inkml:brushProperty name="height" value="0.025" units="cm"/>
    </inkml:brush>
  </inkml:definitions>
  <inkml:trace contextRef="#ctx0" brushRef="#br0">13 0 7431,'0'0'24978,"1"11"-24668,-1 34-286,-8 58 0,8-97-24,-3 7 0,2 1 0,0-1 0,0 1 0,3 24 0,-2-37 0,0-1 0,1 1 0,-1 0 0,0-1 0,1 1 0,-1 0 0,0-1 0,1 1 0,-1-1 0,1 1 0,-1-1 0,1 1 0,-1-1 0,1 1 0,0-1 0,-1 1 0,1-1 0,-1 0 0,1 1 0,0-1 0,-1 0 0,1 1 0,0-1 0,0 0 0,-1 0 0,1 0 0,0 0 0,-1 0 0,1 0 0,0 0 0,0 0 0,-1 0 0,1 0 0,0 0 0,0 0 0,-1 0 0,1-1 0,0 1 0,-1 0 0,2-1 0,29-16 0,-12-3 0,0-1 0,23-33 0,-26 32 0,1 0 0,30-29 0,-47 51 0,0 0-1,0-1 1,1 1 0,-1 0-1,0 0 1,0 0 0,0 0-1,0-1 1,1 1 0,-1 0-1,0 0 1,0 0 0,0 0-1,1 0 1,-1 0 0,0 0-1,0 0 1,1-1 0,-1 1-1,0 0 1,0 0 0,0 0-1,1 0 1,-1 0 0,0 0-1,0 0 1,1 1 0,-1-1-1,0 0 1,0 0 0,1 0-1,-1 0 1,0 0 0,0 0-1,0 0 1,1 0 0,-1 1-1,0-1 1,0 0 0,0 0-1,0 0 1,1 0 0,-1 1-1,0-1 1,0 0 0,0 0-1,0 0 1,0 1 0,0-1-1,1 0 1,-1 0 0,0 0-1,0 1 1,0-1 0,0 0-1,0 0 1,0 1 0,2 24-40,-7 27 14,2-38 41,-1 3 2,0 1 1,1 0-1,0 34 1,3-52-63,0 1 1,0 0-1,0-1 1,0 1-1,0 0 1,0-1-1,0 1 1,0-1-1,0 1 1,1 0-1,-1-1 0,0 1 1,0-1-1,1 1 1,-1-1-1,0 1 1,1-1-1,-1 1 1,1-1-1,-1 1 0,0-1 1,1 1-1,-1-1 1,1 0-1,-1 1 1,1-1-1,0 0 1,-1 1-1,1-1 1,-1 0-1,1 0 0,0 1 1,14 0-3673,-13-1 2952,12 0-8978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3.338"/>
    </inkml:context>
    <inkml:brush xml:id="br0">
      <inkml:brushProperty name="width" value="0.025" units="cm"/>
      <inkml:brushProperty name="height" value="0.025" units="cm"/>
    </inkml:brush>
  </inkml:definitions>
  <inkml:trace contextRef="#ctx0" brushRef="#br0">281 1 15214,'0'0'2851,"60"38"32,-25-6-65,-1 9-1088,-5 5 32,-9 5-801,-16 6-289,-4 3-319,-25 1-97,-16 3-32,-6 1-64,-10 2-128,0 2-544,-3-4-321,2-10-1057,-1-10-3459,0-15-6854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3.898"/>
    </inkml:context>
    <inkml:brush xml:id="br0">
      <inkml:brushProperty name="width" value="0.025" units="cm"/>
      <inkml:brushProperty name="height" value="0.025" units="cm"/>
    </inkml:brush>
  </inkml:definitions>
  <inkml:trace contextRef="#ctx0" brushRef="#br0">246 0 16560,'0'0'6304,"-12"12"-5247,-10 15-204,1 0 0,1 2 0,-32 60 0,31-48-404,2 0 0,3 1 0,1 1 0,2 1 0,1 0 0,3 0 0,-4 49 0,13-83-470,0 1-1,0-1 1,1 0-1,0-1 1,1 1-1,0 0 1,0 0-1,1-1 1,1 1-1,-1-1 1,2 0-1,-1 0 1,1 0-1,8 10 1,-4-8-197,1 0 0,1 0 1,0-1-1,0 0 1,1-1-1,0-1 1,1 0-1,0 0 0,14 6 1,3-2-801,1 0 0,-1-2 0,1-1 0,1-2 1,44 5-1,63 0-8458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4.414"/>
    </inkml:context>
    <inkml:brush xml:id="br0">
      <inkml:brushProperty name="width" value="0.025" units="cm"/>
      <inkml:brushProperty name="height" value="0.025" units="cm"/>
    </inkml:brush>
  </inkml:definitions>
  <inkml:trace contextRef="#ctx0" brushRef="#br0">0 50 15855,'0'0'8232,"33"-50"-6374,-20 50-1154,0 15-512,-6 13 33,2 11-97,-5 3-96,-1 2-32,-3 2-1249,0-5-929,0-6-1634,-5-4-2306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4.772"/>
    </inkml:context>
    <inkml:brush xml:id="br0">
      <inkml:brushProperty name="width" value="0.025" units="cm"/>
      <inkml:brushProperty name="height" value="0.025" units="cm"/>
    </inkml:brush>
  </inkml:definitions>
  <inkml:trace contextRef="#ctx0" brushRef="#br0">0 115 15567,'0'0'8488,"57"-23"-7175,-3 5-384,8 0-609,6 0-256,-2 3-1473,-7 3-2275,-14 5-864,-12 3-3075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5.117"/>
    </inkml:context>
    <inkml:brush xml:id="br0">
      <inkml:brushProperty name="width" value="0.025" units="cm"/>
      <inkml:brushProperty name="height" value="0.025" units="cm"/>
    </inkml:brush>
  </inkml:definitions>
  <inkml:trace contextRef="#ctx0" brushRef="#br0">1 0 16752,'0'0'4169,"4"10"-2477,9 19-768,-1 1-1,-1 0 1,6 31 0,-17-60-849,0 0 1,0 0 0,1-1 0,-1 1 0,0 0 0,1 0-1,-1-1 1,1 1 0,-1 0 0,1 0 0,-1-1 0,1 1 0,0-1-1,-1 1 1,1-1 0,0 1 0,-1-1 0,1 1 0,0-1-1,0 1 1,0-1 0,-1 0 0,1 1 0,0-1 0,0 0-1,0 0 1,0 0 0,-1 0 0,1 0 0,0 0 0,0 0 0,0 0-1,0 0 1,0 0 0,-1 0 0,1 0 0,0-1 0,0 1-1,1-1 1,34-14 633,109-77-490,-144 91-204,-1 1 1,1 0-1,-1-1 1,1 1 0,-1 0-1,1-1 1,-1 1-1,1 0 1,-1 0-1,1-1 1,0 1 0,-1 0-1,1 0 1,-1 0-1,1 0 1,0 0-1,-1 0 1,1 0 0,-1 0-1,1 0 1,0 0-1,-1 0 1,1 0-1,0 1 1,-1-1 0,1 0-1,-1 0 1,1 1-1,-1-1 1,1 0-1,0 1 1,7 22 404,-12 48 83,2-44-472,2-24-79,0-1 0,0 0 1,0 1-1,0-1 1,0 0-1,1 1 0,-1-1 1,1 0-1,0 0 0,-1 1 1,1-1-1,0 0 1,2 3-1,-2-4-219,0-1-1,0 1 1,0 0-1,1 0 1,-1 0 0,0-1-1,1 1 1,-1-1-1,0 1 1,1-1 0,-1 0-1,1 1 1,-1-1-1,1 0 1,-1 0-1,0 0 1,1 0 0,-1 0-1,1 0 1,-1 0-1,1-1 1,1 0 0,20-5-7885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508"/>
    </inkml:context>
    <inkml:brush xml:id="br0">
      <inkml:brushProperty name="width" value="0.025" units="cm"/>
      <inkml:brushProperty name="height" value="0.025" units="cm"/>
    </inkml:brush>
  </inkml:definitions>
  <inkml:trace contextRef="#ctx0" brushRef="#br0">0 543 10090,'13'-6'5194,"298"-164"-833,-118 61-4121,250-147-202,-442 255-423,-16 7-949,-148 64-4058,95-47 652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723"/>
    </inkml:context>
    <inkml:brush xml:id="br0">
      <inkml:brushProperty name="width" value="0.025" units="cm"/>
      <inkml:brushProperty name="height" value="0.025" units="cm"/>
    </inkml:brush>
  </inkml:definitions>
  <inkml:trace contextRef="#ctx0" brushRef="#br0">68 413 1057,'0'0'21642,"-9"3"-19838,6-1-1626,-1 0-1,1 0 0,0-1 0,0 2 1,0-1-1,0 0 0,0 1 1,0-1-1,0 1 0,1 0 1,0 0-1,-1 0 0,1 0 1,-3 6-1,3-2 103,-1 0 1,1 0-1,0 0 1,1 0-1,-1 1 0,1-1 1,1 0-1,0 10 1,0-14-222,0 0 1,0 1-1,0-1 0,1 0 1,-1 0-1,1 0 0,0 0 1,0 0-1,0-1 1,0 1-1,0 0 0,1 0 1,1 3-1,-2-5-51,0-1 0,0 1-1,1 0 1,-1 0 0,0 0 0,0-1-1,0 1 1,0-1 0,1 1 0,-1-1-1,0 1 1,0-1 0,1 0-1,-1 1 1,0-1 0,1 0 0,-1 0-1,0 0 1,1 0 0,-1 0 0,0 0-1,1-1 1,-1 1 0,0 0 0,1-1-1,-1 1 1,0-1 0,0 1-1,1-1 1,-1 0 0,0 1 0,0-1-1,2-2 1,2-1-31,0 0 0,0-1-1,0 0 1,-1 0 0,1 0 0,-1 0-1,-1-1 1,1 0 0,-1 0-1,5-12 1,22-67-704,-29 81 696,14-71-2762,-13 59-338,-11 52 2483,2-5 1125,2 1 0,-3 63 0,8-94-478,0-1 0,0 0 0,0 1 0,0-1 0,-1 0 0,1 1-1,0-1 1,0 1 0,0-1 0,1 0 0,-1 1 0,0-1 0,0 0 0,0 1 0,0-1 0,0 0 0,0 1 0,0-1 0,1 0-1,-1 1 1,0-1 0,0 0 0,0 0 0,1 1 0,-1-1 0,0 0 0,0 0 0,1 1 0,-1-1 0,0 0 0,1 0 0,-1 0-1,0 1 1,1-1 0,-1 0 0,1 0 0,12-7-201,10-19-522,-10 2-1046,-1-1 1,-1-1 0,-1 0-1,-1 0 1,-2-1 0,0 0-1,3-32 1,-1-70-2174,-10 66 5651,-3 2 3557,1 53 28,0 15-3141,-2 15-645,1 2-441,-13 111 2446,14-103-3307,1 1 1,1 0-1,2 0 1,7 39-1,3-31-535,-10-39 251,-1-1-1,1 0 1,-1 1 0,1-1 0,0 0-1,0 1 1,-1-1 0,1 0-1,0 0 1,0 0 0,0 0 0,0 0-1,1 0 1,-1 0 0,0 0 0,0 0-1,1 0 1,-1-1 0,0 1-1,1 0 1,-1-1 0,1 1 0,-1-1-1,0 0 1,2 1 0,-1-6 198,-1 1 0,0-1 0,-1 1 0,1-1 0,-1 1 0,0-1 0,0 1 0,0-1 0,-2-5 0,0 0 120,-1 1 0,0-1 0,-1 0 0,0 1 0,-9-14 0,4 5-317,46 32-296,-29-10 382,0-2 1,1 1-1,-1-1 0,0-1 0,1 1 0,0-1 0,-1-1 0,1 0 0,-1 0 0,1 0 0,0-1 0,-1-1 0,1 1 0,-1-1 0,16-6 0,-18 5 128,-1 0 0,1 0 0,-1 0 0,0 0 0,0-1-1,0 0 1,-1 0 0,1 0 0,-1-1 0,0 0 0,0 1 0,-1-1 0,0-1-1,1 1 1,-2 0 0,1-1 0,0 1 0,-1-1 0,0 0 0,-1 0 0,1 0 0,-1 0-1,0-8 1,0 13-114,-1 0-1,0-1 1,0 1-1,0-1 1,0 1 0,0 0-1,0-1 1,0 1-1,0-1 1,-1 1-1,1 0 1,-1-1-1,1 1 1,-1 0-1,1-1 1,-1 1-1,0 0 1,1 0 0,-1 0-1,0 0 1,0-1-1,0 1 1,0 0-1,0 0 1,0 1-1,0-1 1,0 0-1,0 0 1,-1 0 0,1 1-1,0-1 1,-1 1-1,1-1 1,0 1-1,-1-1 1,1 1-1,0 0 1,-1 0-1,1 0 1,-1 0-1,1 0 1,0 0 0,-1 0-1,1 0 1,-1 0-1,-1 1 1,-2 0 0,0 0 0,0 0 1,0 0-1,-1 1 1,1 0-1,1 0 1,-1 0-1,0 1 0,1-1 1,-1 1-1,-5 5 1,3 0 46,0 0 0,0 1 0,1 0 0,0 0 0,1 0 0,0 1 0,0 0 0,1 0 0,1 0 0,-1 0 1,2 1-1,-1-1 0,2 1 0,-1 0 0,1 0 0,1-1 0,1 16 0,-1-20-71,0 0-1,1 0 0,0 0 1,1 0-1,-1-1 0,1 1 1,0 0-1,0 0 0,1-1 1,0 0-1,0 1 0,0-1 1,0 0-1,1 0 0,0-1 1,0 1-1,0-1 0,1 0 1,-1 0-1,1 0 0,0-1 1,0 0-1,0 0 0,1 0 1,-1 0-1,1-1 0,0 0 1,-1 0-1,1 0 0,0-1 1,11 1-1,-5 0-921,0-2 1,0 1-1,0-2 1,17-1-1,5-9-6854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840"/>
    </inkml:context>
    <inkml:brush xml:id="br0">
      <inkml:brushProperty name="width" value="0.025" units="cm"/>
      <inkml:brushProperty name="height" value="0.025" units="cm"/>
    </inkml:brush>
  </inkml:definitions>
  <inkml:trace contextRef="#ctx0" brushRef="#br0">327 1 15022,'-13'0'2023,"-48"0"-68,23 0 1242,37 1-3093,-1 1 0,1 0 0,-1 0 1,1 0-1,0 0 0,0 0 0,0 1 0,0-1 0,1 0 1,-1 0-1,0 1 0,1-1 0,0 0 0,-1 1 0,1-1 1,0 0-1,1 5 0,-4 11 135,-18 55 331,-4-1-1,-53 105 1,18-42-58,57-130-486,1 0 1,0 0-1,0 1 1,1-1-1,-1 1 1,1-1-1,0 11 1,1-15-23,0 0 0,0 0-1,0-1 1,0 1 0,1 0 0,-1 0-1,0-1 1,0 1 0,1 0 0,-1 0-1,1-1 1,-1 1 0,0 0 0,1-1-1,-1 1 1,1 0 0,0-1 0,-1 1-1,1-1 1,-1 1 0,1-1 0,1 1-1,0 0-8,-1-1 0,1 1-1,0-1 1,0 1 0,0-1 0,1 0-1,-1 0 1,0 0 0,0 0-1,0 0 1,0 0 0,3-1-1,21-6 35,0-1-1,-1-1 0,0-2 1,0 0-1,26-16 1,-7 3-93,135-69-1922,0-3-3630,-57 29-1895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095"/>
    </inkml:context>
    <inkml:brush xml:id="br0">
      <inkml:brushProperty name="width" value="0.025" units="cm"/>
      <inkml:brushProperty name="height" value="0.025" units="cm"/>
    </inkml:brush>
  </inkml:definitions>
  <inkml:trace contextRef="#ctx0" brushRef="#br0">167 342 11627,'4'-10'2691,"2"-6"-1388,0 0 1,-1-1 0,-1 0-1,-1 1 1,0-2 0,0-27-1,-3 40-887,0-1-1,0 1 1,-1-1-1,0 1 0,0 0 1,-1 0-1,1-1 1,-1 1-1,0 0 0,0 0 1,-6-8-1,5 10-322,1 0 0,-1 0 0,0 1-1,0-1 1,0 1 0,0-1 0,0 1 0,0 0 0,-1 1-1,1-1 1,-1 0 0,1 1 0,-1 0 0,0 0 0,1 0-1,-1 0 1,0 1 0,0-1 0,-4 1 0,6 0-74,-1 0 0,0 0 1,1 1-1,-1-1 0,0 1 1,1-1-1,-1 1 0,1 0 1,-1 0-1,1 0 0,-1 0 1,1 0-1,0 1 0,-1-1 1,1 1-1,0-1 0,-2 3 0,0 1-11,-1 0 0,1 0 0,1 0 0,-1 1 0,1-1 0,-6 12 0,3 0-8,0 0-1,1 0 0,1 0 1,-3 26-1,5-34 0,1 0-1,1 0 1,-1 1 0,2-1-1,-1 0 1,1 0-1,4 18 1,-4-24-6,0-1 0,1 1 0,-1 0 0,1-1 0,0 1 0,-1-1 0,1 0 0,0 1 0,0-1 0,1 0 0,-1 0-1,0 0 1,1-1 0,-1 1 0,1-1 0,-1 1 0,1-1 0,0 0 0,0 0 0,-1 0 0,1 0 0,0 0 0,0-1 0,0 1 0,0-1 0,0 0 0,5 0 0,3 0-65,0-1 0,0 0 0,0 0 1,-1-1-1,1 0 0,0-1 0,-1 0 0,0-1 0,0 0 1,13-8-1,-21 11 59,0 0 1,1 0-1,-1 0 0,0 0 1,1 0-1,-1 1 1,1-1-1,-1 1 0,1 0 1,-1-1-1,1 1 1,0 0-1,2 1 0,-4-1-1,1 1-1,-1-1 1,0 1-1,0-1 1,0 1-1,0-1 1,0 1-1,0 0 0,0 0 1,0-1-1,0 1 1,0 0-1,0 0 1,0 0-1,0 0 1,-1 0-1,1 0 1,0 0-1,0 2 1,1 5-41,1 0 1,-2 0 0,1 0-1,-1 1 1,0-1 0,-1 14 0,1-6 89,1 36-9,-2 1 0,-12 88 0,9-119 131,-1-1 0,-2 0 1,0 0-1,-1 0 0,-1-1 0,-1 0 0,-1-1 1,0 0-1,-19 24 0,29-42-141,-1 1 0,0-1 0,0 0 0,1 0 0,-1 0 0,0 1 0,0-1 0,0 0 0,0 0 0,0-1 0,-1 1 0,1 0 0,0 0 0,0 0 0,-1-1 0,1 1 0,0-1 0,-1 1 0,1-1 0,0 1 0,-2-1 0,2 0-9,0-1-1,0 1 0,0-1 0,1 0 1,-1 1-1,0-1 0,1 0 0,-1 1 0,0-1 1,1 0-1,-1 0 0,1 0 0,-1 0 0,1 1 1,0-1-1,-1 0 0,1 0 0,0 0 1,0 0-1,-1 0 0,1 0 0,0-2 0,-1-68-33,1 69 23,4-34-72,1 1-1,2 1 0,2-1 0,0 1 1,23-51-1,-10 37-28,2 0 0,2 2 0,33-46-1,-43 70 82,32-35 0,-44 53 19,1 0 0,-1 0-1,1 0 1,0 0 0,-1 1-1,2 0 1,-1 0 0,0 0-1,1 0 1,-1 1 0,1 0-1,0 0 1,-1 1 0,8-2-1,-12 3-1,0 0 0,0 0 0,0 1 0,0-1 0,0 0 0,0 0 0,-1 1-1,1-1 1,0 0 0,0 1 0,0-1 0,0 1 0,0-1 0,-1 1 0,1-1-1,0 1 1,0 0 0,-1-1 0,1 1 0,0 0 0,-1 0 0,1-1 0,-1 1 0,1 0-1,-1 0 1,0 0 0,1 0 0,-1 0 0,0 0 0,1 0 0,-1 0 0,0 0-1,0-1 1,0 1 0,0 0 0,0 0 0,0 0 0,0 0 0,0 0 0,0 0-1,-1 0 1,1 0 0,0 0 0,0 0 0,-2 1 0,-15 46-13,5-29 289,-1 1 0,-18 20-1,44-76 69,59-109-222,-64 128 82,-1 0 0,0 0 0,-1-1 0,5-27-1,-12 48-197,1-1 0,0 1 0,0 0-1,0 0 1,1 0 0,-1 0 0,1-1-1,-1 1 1,1 0 0,0 0 0,0-1-1,0 1 1,1-1 0,-1 1-1,0-1 1,1 1 0,0-1 0,2 3-1,-2-4 1,1 1-1,0-1 1,0 0-1,-1 0 0,1 0 1,0 0-1,0 0 0,0-1 1,0 1-1,0-1 0,0 0 1,0 0-1,0 0 1,1 0-1,-1 0 0,0-1 1,4-1-1,-1 1 13,1-1 0,-1 0-1,0-1 1,1 0 0,-1 1-1,-1-2 1,1 1 0,0-1-1,-1 0 1,0 0 0,0-1-1,6-5 1,0-3 36,0 0-1,-1 0 1,14-24 0,-20 38-265,-1 11 96,0 21 56,-2-30 66,-1 4 4,1 1 0,0 0 0,0 0 0,1-1 0,0 1 0,1-1 0,-1 0 0,1 0 0,6 11 0,-7-16 10,0 0 0,-1 0 0,1-1 0,0 1 0,0 0 0,0-1 0,0 1 0,0-1 0,0 1 0,0-1 0,1 0 0,-1 0 0,0 0 0,1 0 1,-1 0-1,1-1 0,-1 1 0,1-1 0,-1 0 0,1 1 0,-1-1 0,1 0 0,0-1 0,-1 1 0,1 0 0,-1-1 0,1 1 0,-1-1 1,1 0-1,-1 0 0,0 0 0,1 0 0,1-2 0,14-7 54,-1 0 0,0-2 0,-1 0 1,-1-1-1,27-27 0,20-16 30,-58 53-576,1 0 0,0 0 0,0 1 0,1 0 0,-1 0 0,0 1 0,1-1 0,-1 1 0,1 1 0,0-1 0,-1 1 0,1-1 0,0 2 1,-1-1-1,1 1 0,-1-1 0,9 4 0,-4-3-683,1 1 0,-1-2 0,0 1 0,13-2 0,12-8-4167,0-8-977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425"/>
    </inkml:context>
    <inkml:brush xml:id="br0">
      <inkml:brushProperty name="width" value="0.025" units="cm"/>
      <inkml:brushProperty name="height" value="0.025" units="cm"/>
    </inkml:brush>
  </inkml:definitions>
  <inkml:trace contextRef="#ctx0" brushRef="#br0">90 216 9993,'0'0'14174,"-9"10"-12765,-41 53 102,46-56-1382,0-1 1,0 1-1,1 0 0,0 0 0,0 1 0,1-1 0,0 1 0,0-1 0,1 1 0,-1 13 0,2-21-124,0 1-1,0 0 1,0 0 0,1-1 0,-1 1-1,0 0 1,1 0 0,-1-1 0,0 1-1,1 0 1,-1-1 0,1 1 0,-1-1-1,1 1 1,-1 0 0,1-1 0,-1 1-1,1-1 1,0 0 0,-1 1 0,1-1-1,0 1 1,-1-1 0,1 0-1,0 1 1,0-1 0,-1 0 0,1 0-1,0 0 1,0 0 0,-1 0 0,1 1-1,0-1 1,0-1 0,0 1 0,-1 0-1,1 0 1,0 0 0,0 0 0,-1 0-1,1-1 1,0 1 0,-1 0 0,1-1-1,1 0 1,36-16 220,-21 3-183,-2-1 1,0 0-1,-1-1 0,0-1 0,-1 0 1,-1-1-1,11-22 0,3-10 75,28-79-1,-42 91 641,-13 31 419,-8 23-626,4-7-507,1 0 0,0 0 1,1 0-1,0 1 0,1 0 1,0-1-1,0 1 0,1 0 0,1 0 1,-1 0-1,1 0 0,1 0 1,2 11-1,-2-17-139,0 1-1,1 0 1,-1-1 0,1 0-1,0 1 1,1-1-1,-1 0 1,1 0 0,0 0-1,0-1 1,0 1 0,0-1-1,0 1 1,1-1-1,0 0 1,0 0 0,-1-1-1,2 1 1,-1-1 0,0 0-1,0 0 1,1 0-1,-1-1 1,1 1 0,-1-1-1,1 0 1,0-1 0,-1 1-1,7-1 1,33 0-5419,1-8-5685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017"/>
    </inkml:context>
    <inkml:brush xml:id="br0">
      <inkml:brushProperty name="width" value="0.025" units="cm"/>
      <inkml:brushProperty name="height" value="0.025" units="cm"/>
    </inkml:brush>
  </inkml:definitions>
  <inkml:trace contextRef="#ctx0" brushRef="#br0">343 26 17713,'0'0'6566,"-10"-6"-3833,5 3-2430,2 1-218,-1 0 0,1 0 0,-1 0 1,1 1-1,-1-1 0,1 1 0,-1 0 1,0 0-1,0 0 0,0 0 0,1 1 1,-1-1-1,0 1 0,0 0 0,0 0 1,0 1-1,0-1 0,0 1 0,1 0 1,-8 2-1,-13 10-24,0 1 0,1 2-1,1 0 1,0 1 0,1 1 0,1 1 0,1 1 0,1 1 0,-22 31-1,39-51-56,0 0-1,0 1 0,0-1 1,0 1-1,0-1 0,1 1 0,-1-1 1,0 1-1,1 0 0,-1-1 1,1 1-1,0 0 0,-1-1 0,1 1 1,0 3-1,1-4-6,-1-1-1,0 1 1,1-1 0,-1 1-1,0 0 1,1-1-1,-1 1 1,1-1 0,-1 1-1,1-1 1,-1 0 0,1 1-1,-1-1 1,1 1 0,-1-1-1,1 0 1,0 0 0,-1 1-1,1-1 1,0 0-1,-1 0 1,1 0 0,0 1-1,-1-1 1,1 0 0,1 0-1,5-1-20,1 1 1,-1-1-1,1 0 0,-1-1 0,13-4 0,61-22-279,-55 17 146,1 1 1,0 2-1,0 0 1,1 2-1,0 1 1,31-1-1,-58 6 148,0-1 0,0 1 1,0 0-1,0 0 0,0 0 0,0 0 0,0 0 0,0 0 0,0 0 0,0 0 0,0 0 0,0 0 1,0 1-1,0-1 0,0 0 0,0 1 0,0-1 0,-1 1 0,1-1 0,0 1 0,0-1 0,0 1 1,0 0-1,-1-1 0,1 1 0,0 0 0,-1 0 0,1-1 0,0 1 0,-1 0 0,1 0 0,-1 0 1,1 0-1,-1 0 0,0 0 0,1 0 0,-1 0 0,0 0 0,0 0 0,0 0 0,0 0 0,0 0 0,0 0 1,0 0-1,0 0 0,0 0 0,0 0 0,0 0 0,-1 0 0,1 0 0,0 0 0,-1 0 0,1-1 1,0 1-1,-1 0 0,0 1 0,-3 5 183,1-1 0,-1 1 0,-1-1 0,1 0-1,-1 0 1,-7 7 0,-17 13 937,-54 37 0,71-55-898,-1 0 0,1-1 0,-1 0-1,-1-1 1,1-1 0,-1 0-1,-24 5 1,38-10-262,-1 1-1,0-1 1,1 0-1,-1 1 1,0-1 0,0 0-1,1 0 1,-1 0 0,0 0-1,1 0 1,-1 0-1,0 0 1,0 0 0,1 0-1,-1 0 1,0 0 0,0 0-1,1-1 1,-1 1-1,0 0 1,1 0 0,-1-1-1,0 1 1,1 0 0,-1-1-1,1 1 1,-1-1-1,0 1 1,1-1 0,-1 1-1,1-1 1,-1 1-1,1-1 1,0 0 0,-1 1-1,1-1 1,0 0 0,-1 1-1,1-1 1,0 0-1,0 1 1,-1-1 0,1 0-1,0 1 1,0-1 0,0-1-1,1-1-216,-1 1 0,1 0-1,0-1 1,0 1 0,0 0-1,0 0 1,0 0 0,0 0-1,0 0 1,1 0 0,-1 0 0,1 0-1,0 1 1,1-3 0,13-7-2476,0 0 0,1 0 0,30-13 0,-30 16 732,32-17-4898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346"/>
    </inkml:context>
    <inkml:brush xml:id="br0">
      <inkml:brushProperty name="width" value="0.025" units="cm"/>
      <inkml:brushProperty name="height" value="0.025" units="cm"/>
    </inkml:brush>
  </inkml:definitions>
  <inkml:trace contextRef="#ctx0" brushRef="#br0">116 124 17168,'0'0'10181,"-11"-2"-8975,8 2-1163,-1-1-1,0 1 1,1-1 0,-1 1 0,1 0-1,-1 0 1,1 1 0,-1-1-1,1 1 1,-1-1 0,1 1 0,-1 0-1,1 1 1,0-1 0,-1 1-1,1-1 1,0 1 0,0 0-1,0 0 1,0 0 0,1 0 0,-1 1-1,0-1 1,1 1 0,0 0-1,0 0 1,-1 0 0,2 0 0,-1 0-1,0 0 1,1 0 0,-1 0-1,1 1 1,0-1 0,0 1-1,0-1 1,1 1 0,-1-1 0,1 6-1,-1-6-38,0 0 0,1 0 0,-1-1 0,1 1 0,0 0 0,-1 0 0,2 0-1,-1 0 1,0 0 0,0 0 0,1 0 0,0-1 0,-1 1 0,1 0 0,0 0 0,0-1-1,1 1 1,-1 0 0,1-1 0,2 4 0,-1-4-1,0 0 1,0 0-1,0-1 0,0 1 1,1-1-1,-1 0 1,0 0-1,1 0 0,-1-1 1,1 1-1,-1-1 0,1 0 1,-1 0-1,1 0 0,-1 0 1,7-1-1,-1-1 14,1 0 1,0-1-1,-1 0 0,1-1 0,-1 0 1,0 0-1,0-1 0,-1 0 0,1 0 0,-1-1 1,0 0-1,0 0 0,-1-1 0,0 0 1,0-1-1,-1 0 0,6-8 0,-4 5-11,0 0-1,-1-1 0,-1 0 1,0 0-1,0-1 0,-1 0 0,-1 1 1,0-2-1,-1 1 0,0 0 0,2-27 1,-25 95-828,17-39 457,0 1 0,0-1 0,2 1 0,0 0 0,2 16 1,-1-30 132,0 0 1,0-1 0,0 1 0,1-1-1,-1 1 1,1 0 0,0-1 0,0 1-1,0-1 1,0 0 0,0 1 0,0-1 0,1 0-1,-1 0 1,1 0 0,0 0 0,-1 0-1,1 0 1,0 0 0,0-1 0,0 1-1,0 0 1,1-1 0,-1 0 0,0 0 0,1 1-1,-1-1 1,1-1 0,-1 1 0,1 0-1,-1-1 1,1 1 0,-1-1 0,1 0-1,0 1 1,-1-1 0,1-1 0,-1 1-1,1 0 1,4-2 0,-3 2-210,0-1 0,1-1-1,-1 1 1,0 0 0,0-1 0,0 0 0,0 0 0,0 0-1,0-1 1,-1 1 0,1-1 0,-1 0 0,6-6-1,18-25-3081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676"/>
    </inkml:context>
    <inkml:brush xml:id="br0">
      <inkml:brushProperty name="width" value="0.025" units="cm"/>
      <inkml:brushProperty name="height" value="0.025" units="cm"/>
    </inkml:brush>
  </inkml:definitions>
  <inkml:trace contextRef="#ctx0" brushRef="#br0">53 225 1089,'4'-22'3362,"5"-31"3411,4-87-1,-13 140-6683,0 0 1,0 0 0,0 0 0,0 0 0,1-1 0,-1 1-1,0 0 1,0 0 0,0-1 0,0 1 0,0 0-1,0 0 1,0-1 0,0 1 0,0 0 0,0 0-1,0-1 1,0 1 0,0 0 0,0 0 0,0 0-1,0-1 1,0 1 0,0 0 0,0 0 0,0-1-1,0 1 1,0 0 0,-1 0 0,1-1 0,0 1-1,0 0 1,0 0 0,0 0 0,0 0 0,-1-1-1,1 1 1,0 0 0,0 0 0,0 0 0,-1 0-1,1 0 1,0-1 0,0 1 0,0 0 0,-1 0-1,1 0 1,0 0 0,0 0 0,-1 0 0,1 0-1,0 0 1,0 0 0,-1 0 0,-9 15 1506,-10 29-973,11-21-246,1 1-1,1 0 0,1 0 0,1 1 0,1 0 0,1-1 0,2 1 0,1 34 0,0-56-364,0-1-1,0 1 1,1 0 0,-1 0 0,1-1-1,0 1 1,-1 0 0,1-1-1,0 1 1,1-1 0,-1 1 0,0-1-1,1 0 1,-1 1 0,1-1 0,0 0-1,0 0 1,0 0 0,0 0-1,0 0 1,0-1 0,0 1 0,1-1-1,-1 1 1,1-1 0,-1 0-1,1 0 1,-1 0 0,1 0 0,0 0-1,-1-1 1,1 1 0,0-1-1,0 0 1,-1 0 0,1 0 0,0 0-1,0 0 1,3-1 0,2 0-44,0-1 0,0 0 0,0-1 0,0 1 0,0-2 0,-1 1 0,1-1 0,-1 0 0,0 0 0,0-1 0,12-11 0,35-54 118,-61 81-65,1 1-1,0-1 1,1 1 0,1 0 0,0 0-1,0 1 1,1-1 0,-1 14 0,4-25-13,0 0 1,0 0-1,0 0 0,0-1 1,0 1-1,0 0 1,1 0-1,-1 0 1,0-1-1,0 1 0,1 0 1,-1 0-1,1-1 1,-1 1-1,1 0 1,-1-1-1,1 1 1,-1-1-1,1 1 0,-1 0 1,1-1-1,-1 1 1,1-1-1,0 0 1,0 1-1,1 0 1,26 3 397,30-12 241,-37 2-820,0 0 1,0-1-1,-1-1 0,0-1 1,33-20-1,-52 28-32,0 1 1,-1-1-1,1 0 0,0 0 0,0 1 0,0-1 0,-1 0 0,1 0 1,0 0-1,-1 0 0,1 0 0,-1 0 0,1 0 0,-1 0 0,0 0 1,1-2-1,-7-10-6018,-14 2-2324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037"/>
    </inkml:context>
    <inkml:brush xml:id="br0">
      <inkml:brushProperty name="width" value="0.025" units="cm"/>
      <inkml:brushProperty name="height" value="0.025" units="cm"/>
    </inkml:brush>
  </inkml:definitions>
  <inkml:trace contextRef="#ctx0" brushRef="#br0">1 168 14990,'0'0'12236,"82"-64"-10827,-29 43-448,8 2-705,-2 2-192,-3 2-1921,-13-2-4550,-7 2-7173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554"/>
    </inkml:context>
    <inkml:brush xml:id="br0">
      <inkml:brushProperty name="width" value="0.025" units="cm"/>
      <inkml:brushProperty name="height" value="0.025" units="cm"/>
    </inkml:brush>
  </inkml:definitions>
  <inkml:trace contextRef="#ctx0" brushRef="#br0">1 343 12620,'0'0'11584,"13"-7"-9582,-1 1-1631,0 0 0,0-1 0,-1 0 0,0-1 0,-1 0 0,1-1 0,16-19 0,-26 27-343,28-36 961,27-43 0,-50 70-942,0 0-1,-1 0 0,0-1 0,0 0 0,-1 0 1,-1 0-1,0-1 0,0 1 0,-1-1 0,1-11 1,-4 23-60,1 0 1,0 1 0,0-1 0,-1 0 0,1 1-1,0-1 1,0 0 0,-1 1 0,1-1 0,0 0-1,-1 0 1,1 1 0,0-1 0,-1 0 0,1 0 0,0 0-1,-1 0 1,1 1 0,-1-1 0,1 0 0,0 0-1,-1 0 1,1 0 0,-1 0 0,1 0 0,0 0-1,-1 0 1,1 0 0,-1 0 0,1 0 0,0 0-1,-1-1 1,1 1 0,0 0 0,-1 0 0,1 0-1,-1 0 1,1-1 0,0 1 0,-1 0 0,1 0-1,0-1 1,0 1 0,-1 0 0,1-1 0,0 1-1,0 0 1,-1-1 0,1 1 0,0 0 0,0-1-1,0 1 1,0 0 0,-1-1 0,1 1 0,0-1 0,0 1-1,0 0 1,0-1 0,0 1 0,0-1 0,0 1-1,0 0 1,0-1 0,-21 30-439,13-9 439,1 0 0,2 1 1,-1 0-1,2 1 0,1-1 0,1 0 1,1 1-1,0 0 0,4 26 0,-3-45 9,0 0-1,1 0 1,-1-1-1,1 1 0,0 0 1,0 0-1,0-1 1,0 1-1,0 0 1,0-1-1,1 0 0,-1 1 1,1-1-1,0 0 1,0 1-1,0-1 1,0 0-1,0-1 0,0 1 1,5 3-1,-3-3 16,-1-1-1,1 0 1,0 0-1,0 0 1,0 0-1,0-1 1,0 0-1,0 0 1,-1 0-1,1 0 0,0 0 1,0-1-1,5-1 1,5-1 52,-1-1 0,0-1 0,-1 0 0,1-1 0,-1 0 0,0-1 0,17-13 0,-10 4-13,-1-1 0,0 0 0,24-33 0,-34 41-41,-1-1-1,-1 0 1,1-1-1,-2 1 1,0-1-1,0 0 1,-1-1-1,0 1 1,3-18-1,-9 24-125,-4 18-108,-7 25-92,10-25 121,0 1 1,2 0 0,0-1 0,0 1 0,2 17-1,-1-29 132,0 0 0,1 1 0,-1-1-1,1 0 1,-1 0 0,1 1-1,0-1 1,-1 0 0,1 0-1,0 0 1,1 0 0,-1 0-1,0 0 1,1 0 0,-1 0-1,1 0 1,-1 0 0,1-1-1,0 1 1,0-1 0,0 0-1,0 1 1,0-1 0,0 0-1,0 0 1,0 0 0,0 0-1,0 0 1,1-1 0,-1 1-1,0-1 1,1 1 0,-1-1 0,0 0-1,1 0 1,-1 0 0,5-1-1,-5 1-339,0 0 0,1-1-1,-1 1 1,0-1 0,0 0-1,0 1 1,1-1 0,-1 0-1,0 0 1,0 0 0,-1-1-1,1 1 1,0 0 0,0-1-1,0 1 1,-1-1 0,1 0 0,-1 1-1,3-4 1,13-20-6900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918"/>
    </inkml:context>
    <inkml:brush xml:id="br0">
      <inkml:brushProperty name="width" value="0.025" units="cm"/>
      <inkml:brushProperty name="height" value="0.025" units="cm"/>
    </inkml:brush>
  </inkml:definitions>
  <inkml:trace contextRef="#ctx0" brushRef="#br0">0 0 16400,'0'0'8263,"31"63"-9736,-1-45-2851,0-5-3844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248"/>
    </inkml:context>
    <inkml:brush xml:id="br0">
      <inkml:brushProperty name="width" value="0.025" units="cm"/>
      <inkml:brushProperty name="height" value="0.025" units="cm"/>
    </inkml:brush>
  </inkml:definitions>
  <inkml:trace contextRef="#ctx0" brushRef="#br0">51 463 15983,'0'0'2146,"-6"10"-91,2-4-1816,-1 2 466,0 0 0,0 0 1,1 0-1,0 1 1,0 0-1,1 0 0,0 0 1,1 0-1,-3 18 1,5-26-689,0-1 1,0 1-1,0-1 1,0 0 0,0 1-1,0-1 1,0 1-1,0-1 1,0 1 0,0-1-1,1 1 1,-1-1-1,0 0 1,0 1 0,0-1-1,1 1 1,-1-1-1,0 0 1,1 1 0,-1-1-1,0 0 1,1 1-1,-1-1 1,0 0 0,1 0-1,-1 1 1,0-1-1,1 0 1,-1 0 0,1 0-1,-1 1 1,1-1-1,-1 0 1,0 0 0,2 0-1,20-4 448,19-19 358,-23 6-738,-1 0-1,-1-1 0,-1-1 0,0 0 1,-2-1-1,0-1 0,-1 0 0,-1-1 0,-1 0 1,10-31-1,-10 18-58,-1 1 0,-1-1 1,-2-1-1,-2 1 0,-1-1 1,-2-48-1,-1 83-37,0-1 0,0 1-1,0 0 1,0 0 0,0 0 0,0 0 0,-1 0 0,1 0 0,0 0-1,-1 0 1,1 0 0,0 0 0,-1 0 0,1 0 0,-1 0-1,0 0 1,1 0 0,-1 0 0,0 0 0,-1-1 0,1 2-6,1-1 0,-1 1 0,0 0 1,0 0-1,0 0 0,1 0 0,-1 0 0,0 0 1,0 0-1,1 0 0,-1 0 0,0 1 0,0-1 1,1 0-1,-1 0 0,0 1 0,0-1 0,1 1 1,-1-1-1,0 0 0,0 2 0,-5 2-45,1 0 0,1 1 0,-1 0-1,1 0 1,-7 10 0,-22 33-66,-41 69 88,65-101 36,0 1 0,2 0 0,0 0 0,1 0 0,-5 22 0,10-37-3,1 1 1,-1-1-1,1 0 1,0 0-1,0 0 1,0 0-1,0 0 1,0 1-1,0-1 1,1 0-1,-1 0 1,1 0-1,-1 0 1,1 0-1,0 0 1,0 0-1,0 0 1,0 0-1,0 0 1,0-1-1,1 1 1,-1 0-1,1-1 1,-1 1-1,1-1 1,-1 1-1,1-1 1,0 0-1,0 1 1,-1-1-1,1 0 1,0 0-1,0-1 1,0 1-1,0 0 1,1-1-1,-1 1 1,0-1-1,4 1 1,9 0-68,0 0 0,1 0 0,-1-1 0,23-4 0,-29 3 10,94-18-473,-77 13 640,0 1 1,0 1-1,52-2 1,-77 7-160,0-1 0,0 0 0,-1 0-1,1 0 1,0 0 0,0 0 0,-1 1 0,1-1 0,0 0-1,0 1 1,-1-1 0,1 1 0,-1-1 0,1 0 0,0 1-1,-1 0 1,1-1 0,-1 1 0,1-1 0,-1 1 0,1 0-1,-1-1 1,1 1 0,-1 1 0,2 18-7412,-7-10-1068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170"/>
    </inkml:context>
    <inkml:brush xml:id="br0">
      <inkml:brushProperty name="width" value="0.025" units="cm"/>
      <inkml:brushProperty name="height" value="0.025" units="cm"/>
    </inkml:brush>
  </inkml:definitions>
  <inkml:trace contextRef="#ctx0" brushRef="#br0">40 178 7079,'0'0'1430,"-8"1"1079,-24 3-752,79-16 4129,14-4-4710,105-3 429,297 4 0,-330 15-1345,1822-64 488,-1884 60-741,915-46 158,1 47-54,-581 25-99,252 4-243,-462-26-1728,-211 1-5819,10-1-1447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577"/>
    </inkml:context>
    <inkml:brush xml:id="br0">
      <inkml:brushProperty name="width" value="0.025" units="cm"/>
      <inkml:brushProperty name="height" value="0.025" units="cm"/>
    </inkml:brush>
  </inkml:definitions>
  <inkml:trace contextRef="#ctx0" brushRef="#br0">1 81 15919,'0'0'7719,"85"-47"-7751,-18 37 64,8 0-1825,6-3-4453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361"/>
    </inkml:context>
    <inkml:brush xml:id="br0">
      <inkml:brushProperty name="width" value="0.025" units="cm"/>
      <inkml:brushProperty name="height" value="0.025" units="cm"/>
    </inkml:brush>
  </inkml:definitions>
  <inkml:trace contextRef="#ctx0" brushRef="#br0">55 1 19218,'0'0'1538,"-8"10"239,2-3-1604,1 1 0,0 0 0,0 0 0,1 0 0,0 1 0,1 0 0,0-1 0,0 1 0,1 0 0,0 1 0,0-1 0,1 0 0,0 0 0,1 12 0,0-8-139,0 0 0,0 1 0,1-1 0,1 0 0,0 0 0,1 0 0,1 0 0,0 0 0,0-1 0,1 0 0,1 0 0,0 0 0,1 0 0,0-1 0,10 12 0,-15-21 26,0 1 0,1-1 0,-1 0 0,1 0 0,-1 0 0,1 0 0,0-1 0,0 1 0,0-1 0,0 1 0,0-1 0,0 0 0,0 0 0,0 0 0,0-1 0,1 1 0,-1-1 0,0 0 0,5 0 0,-3-1 37,0 0 0,-1 0 0,1 0 0,-1-1 0,1 0 0,-1 0 0,1 0 0,-1-1 0,0 1 0,0-1 0,6-6 0,1-1 23,-1-1 1,0 0-1,0 0 0,-2-1 0,1-1 1,-2 1-1,10-21 0,18-83 761,-36 147-882,2 56 19,0-82-2,-1 0 1,1 0 0,0-1-1,1 1 1,-1 0 0,1-1-1,0 1 1,0-1 0,0 0-1,0 0 1,1 0 0,0 0-1,0 0 1,6 6 0,-7-8 40,1 0-1,0-1 1,0 1 0,-1-1 0,1 0-1,0 0 1,0 0 0,1 0 0,-1 0-1,0-1 1,0 1 0,0-1 0,0 0-1,0 0 1,1 0 0,-1 0 0,0-1 0,0 1-1,0-1 1,0 0 0,0 0 0,0 0-1,0 0 1,0 0 0,0-1 0,4-2-1,5-3 110,-1-1-1,1 0 1,-2-1-1,17-16 0,-13 10-116,0 0-1,-2-1 1,17-27-1,-24 35-43,0 0 0,-1-1 1,0 0-1,-1 1 0,0-1 0,0 0 0,-1-1 1,0 1-1,1-18 0,-4 27-9,1 0-1,0 0 1,0 0-1,0 1 1,0-1-1,0 0 1,0 0 0,0 0-1,-1 0 1,1 0-1,0 0 1,0 0-1,0 0 1,0 0 0,0 1-1,-1-1 1,1 0-1,0 0 1,0 0-1,0 0 1,0 0 0,-1 0-1,1 0 1,0 0-1,0 0 1,0 0-1,0 0 1,-1 0 0,1 0-1,0 0 1,0 0-1,0-1 1,0 1-1,-1 0 1,1 0 0,0 0-1,0 0 1,0 0-1,0 0 1,0 0-1,0 0 1,-1 0 0,1-1-1,0 1 1,0 0-1,0 0 1,0 0-1,0 0 1,0 0 0,0-1-1,0 1 1,0 0-1,0 0 1,-1 0-1,-7 16-146,4-4 172,0 1 0,1 0 1,1 0-1,0 1 0,1-1 0,1 0 0,1 22 0,-1-31-14,0-1 0,0 0 0,1 1 0,-1-1 0,1 0 0,0 1 0,0-1 0,0 0 0,0 0-1,0 0 1,1 1 0,0-2 0,-1 1 0,1 0 0,0 0 0,0 0 0,1-1 0,-1 0 0,0 1-1,1-1 1,0 0 0,-1 0 0,1 0 0,0 0 0,0-1 0,0 1 0,0-1 0,0 0 0,1 0-1,-1 0 1,0 0 0,1 0 0,-1-1 0,4 1 0,-1-1-298,0 0-1,0-1 1,0 1-1,0-1 1,0 0-1,0-1 1,-1 0 0,1 1-1,0-2 1,8-4-1,-12 6 63,0 0-1,0-1 0,0 1 0,-1-1 0,1 1 0,0-1 1,-1 0-1,1 1 0,-1-1 0,0 0 0,0 0 1,0 0-1,0 0 0,0 0 0,0-1 0,0 1 1,0 0-1,-1 0 0,1 0 0,-1-1 0,0 1 1,0 0-1,0-1 0,0 1 0,0 0 0,0-1 1,0 1-1,-1 0 0,1 0 0,-1-1 0,-1-1 1,-11-23-9391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718"/>
    </inkml:context>
    <inkml:brush xml:id="br0">
      <inkml:brushProperty name="width" value="0.025" units="cm"/>
      <inkml:brushProperty name="height" value="0.025" units="cm"/>
    </inkml:brush>
  </inkml:definitions>
  <inkml:trace contextRef="#ctx0" brushRef="#br0">1 1 20179,'0'0'9481,"83"4"-9417,-38 2-1601,1-1-2691,-5 5-2307,-5 0-7045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141"/>
    </inkml:context>
    <inkml:brush xml:id="br0">
      <inkml:brushProperty name="width" value="0.025" units="cm"/>
      <inkml:brushProperty name="height" value="0.025" units="cm"/>
    </inkml:brush>
  </inkml:definitions>
  <inkml:trace contextRef="#ctx0" brushRef="#br0">23 410 18802,'-3'9'1345,"-1"3"-550,0 1 1,0 0-1,1 0 0,-1 21 0,3-28-718,1 0 0,0 0 0,1-1 0,-1 1-1,1 0 1,0 0 0,0-1 0,1 1-1,0-1 1,0 1 0,0-1 0,1 1 0,-1-1-1,1 0 1,5 5 0,66 71 24,-51-58-98,-1 1 1,-1 1-1,19 29 1,-35-45 20,1 1 0,-1 0-1,-1 0 1,0 0 0,0 1 0,-1-1 0,-1 1-1,1 0 1,-2 0 0,1 0 0,-2 0 0,1 0 0,-2 12-1,0-20 13,1 0 0,-1 0 0,1 0 0,-1-1 0,0 1 0,0 0 0,-1 0 0,1 0 0,-1-1 0,1 1 0,-1-1 0,0 1 0,0-1 0,0 0 0,0 0 0,0 0 0,0 0 0,0 0 0,-1 0 0,1 0 0,-1-1 0,0 1 0,1-1 0,-1 0 0,0 0 0,0 0 0,0 0 0,0 0 0,0-1 0,0 1 0,0-1 0,0 0 0,0 0 0,0 0 0,0 0 0,0-1 0,0 1 0,1-1 0,-1 0 0,0 1 0,0-1 0,0-1 0,0 1 0,1 0 0,-1-1 0,1 1 0,-1-1 0,1 0 0,-1 0 0,1 0 0,0 0 0,0 0 0,0 0 0,0-1 0,0 1 0,1 0 0,-3-5 0,-3-6-121,1-1 0,1 0 0,0-1 0,1 1 1,0-1-1,1 1 0,1-1 0,0 0 0,1 0 1,1 0-1,2-25 0,3-9-12,2 1 1,18-60-1,44-113-458,-38 131 154,24-112 1,-54 199 436,0-2 107,1 0 0,-1-1 0,0 1-1,-1 0 1,1-1 0,-1 1 0,0 0-1,0-1 1,-1 1 0,-1-9 0,1 14-113,0 1 1,0-1-1,0 0 0,0 0 1,0 0-1,0 1 1,0-1-1,0 0 0,0 1 1,0-1-1,0 1 1,0-1-1,0 1 1,0-1-1,1 1 0,-1 0 1,0-1-1,0 1 1,1 0-1,-1 0 0,0-1 1,1 1-1,-1 0 1,1 0-1,-1 0 1,1 0-1,-1 0 0,1 0 1,0 0-1,0 0 1,-1 2-1,-14 35 331,9-17-304,2 1 0,0-1 0,1 1 0,1 0-1,1 0 1,1 0 0,1 0 0,1 0 0,1 0-1,0 0 1,2 0 0,1-1 0,0 0 0,2 0-1,0-1 1,2 0 0,0 0 0,1-1 0,1-1-1,0 0 1,2 0 0,0-1 0,1-1 0,32 28-1,-26-32-550,-25-25-62,-26-28-225,-76-51 63,78 71 748,2-2 1,0 0-1,2-1 1,-29-38-1,51 60 12,0-1-1,1 0 0,-1 1 0,0-1 0,1 0 0,0 0 1,0 0-1,0-1 0,0 1 0,0 0 0,0-6 1,1 8-35,0 0 1,1 0 0,-1 0 0,0 0 0,0 0 0,1-1 0,-1 1 0,1 0 0,-1 0 0,1 0 0,-1 0 0,1 0 0,0 0-1,-1 1 1,1-1 0,0 0 0,0 0 0,0 0 0,0 1 0,-1-1 0,1 0 0,0 1 0,0-1 0,0 1 0,1-1-1,-1 1 1,0-1 0,0 1 0,0 0 0,0 0 0,0-1 0,0 1 0,2 0 0,83-4-2462,-35 4-2363,12-4-4013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723"/>
    </inkml:context>
    <inkml:brush xml:id="br0">
      <inkml:brushProperty name="width" value="0.025" units="cm"/>
      <inkml:brushProperty name="height" value="0.025" units="cm"/>
    </inkml:brush>
  </inkml:definitions>
  <inkml:trace contextRef="#ctx0" brushRef="#br0">31 356 18481,'0'0'5264,"-5"10"-5146,1-3-45,1 0 1,-1 1-1,1 0 1,1 0 0,-1 0-1,1 0 1,1 0-1,-1 0 1,2 0 0,-1 0-1,1 1 1,0-1-1,2 12 1,-2-18-29,1-1 1,-1 0-1,0 0 1,1 0-1,-1 0 0,1 1 1,0-1-1,-1 0 1,1 0-1,0 0 0,0 0 1,0 0-1,-1-1 1,1 1-1,0 0 0,0 0 1,0 0-1,0-1 1,1 1-1,-1-1 0,0 1 1,0-1-1,0 1 1,0-1-1,1 0 0,-1 1 1,0-1-1,0 0 1,1 0-1,-1 0 0,0 0 1,0 0-1,1 0 1,-1 0-1,0 0 1,0-1-1,2 0 0,2 0 105,0 0-1,0-1 0,0 0 1,0 0-1,0-1 0,0 1 1,-1-1-1,5-3 0,9-10 46,-1 0 0,-1-1-1,0-1 1,-1 0 0,-1-1-1,21-38 1,-17 23-161,-1-1 1,-2-1-1,15-51 1,-30 85-33,5-10 25,-1-2 0,-1 1 0,0 0 0,-1-1 0,-1 1 0,0-1 0,-1-19 0,0 33-30,-1-1 0,1 1-1,0-1 1,-1 1-1,1-1 1,0 1-1,-1 0 1,1-1-1,-1 1 1,1 0-1,-1-1 1,1 1 0,-1 0-1,1 0 1,-1-1-1,1 1 1,-1 0-1,1 0 1,-1 0-1,1 0 1,-1 0-1,1 0 1,-1 0 0,1 0-1,-1 0 1,1 0-1,-1 0 1,0 0-1,1 0 1,-1 0-1,1 0 1,-1 0-1,1 1 1,-1-1-1,1 0 1,-1 0 0,1 1-1,0-1 1,-1 0-1,1 1 1,-1-1-1,1 0 1,0 1-1,-1-1 1,1 1-1,0-1 1,-1 1 0,1-1-1,0 1 1,-1 0-1,-5 7-12,0 0 0,0 1 0,1 0 0,1 0 0,-1 0 0,1 0 0,1 1 0,-3 10 0,-17 84 14,22-102-1,-1 8 11,-2 11 39,1 1 1,0-1-1,1 25 0,2-41-36,1 0 1,-1 0-1,1 0 0,0 0 0,0 0 0,1 0 1,-1 0-1,4 6 0,-4-9-9,0 0 0,0 0 1,1-1-1,-1 1 0,1 0 0,-1-1 0,1 1 0,-1-1 1,1 0-1,0 1 0,0-1 0,-1 0 0,1 0 0,0 0 1,0 0-1,0 0 0,0-1 0,0 1 0,4 0 0,4 0-88,-1 0-1,0-1 1,1 0-1,-1-1 0,0 0 1,1 0-1,-1-1 0,0 0 1,0 0-1,0-1 1,0-1-1,-1 0 0,11-5 1,-7 2-1206,0-1 0,-1 0 1,0-1-1,19-19 0,1-8-5199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087"/>
    </inkml:context>
    <inkml:brush xml:id="br0">
      <inkml:brushProperty name="width" value="0.025" units="cm"/>
      <inkml:brushProperty name="height" value="0.025" units="cm"/>
    </inkml:brush>
  </inkml:definitions>
  <inkml:trace contextRef="#ctx0" brushRef="#br0">54 1 16464,'0'0'6229,"-8"9"-3629,-25 29-1046,32-37-1490,-1 1-1,1 0 1,0 0 0,0 0 0,0 0 0,0 0-1,0 0 1,0 0 0,0 0 0,1 0 0,-1 0 0,1 0-1,0 1 1,-1-1 0,1 0 0,0 0 0,0 1-1,1-1 1,-1 0 0,0 0 0,1 0 0,0 3 0,1 0-82,1 1 0,-1-1 0,1 0 0,1 0 0,-1 0 0,5 4 0,-1 0 213,-6-7-210,0-1 0,1 0 0,-1 0 0,0 0 0,0 0 0,1 0 0,-1 0 0,1 0 0,-1-1 0,1 1 0,-1 0 0,1-1 1,0 1-1,-1-1 0,1 0 0,-1 1 0,1-1 0,0 0 0,-1 0 0,1 0 0,0 0 0,-1-1 0,1 1 0,0 0 0,-1-1 0,1 1 0,-1-1 0,1 1 0,-1-1 0,3-1 0,3-1-616,-1 0 0,0-1 0,0 0 1,0 0-1,8-7 0,32-42-10003,-23 22 849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432"/>
    </inkml:context>
    <inkml:brush xml:id="br0">
      <inkml:brushProperty name="width" value="0.025" units="cm"/>
      <inkml:brushProperty name="height" value="0.025" units="cm"/>
    </inkml:brush>
  </inkml:definitions>
  <inkml:trace contextRef="#ctx0" brushRef="#br0">214 6 5894,'0'0'14968,"-8"-1"-11935,-4-1-1960,1 1-1,-1 0 1,-18 1 0,25 0-953,1 1 0,-1 0-1,1 0 1,-1 0-1,1 0 1,-1 1 0,1-1-1,0 1 1,0 0-1,0 0 1,0 1 0,0-1-1,1 1 1,-6 5-1,1 1-37,-1 1 0,2 0-1,-1 0 1,1 1-1,1 0 1,-6 12-1,10-17-36,-1 0 0,1 1 0,-1-1 0,2 1 0,-1-1 0,1 1 0,0 0 0,0-1 0,1 1 0,0 0 0,0 0 0,1-1 0,1 8 1,-1-12-50,0-1 0,0 1 0,0 0 0,0 0 0,1-1 0,-1 1 0,1-1 1,-1 1-1,1-1 0,0 0 0,-1 1 0,1-1 0,0 0 0,0 0 0,0 0 1,0 0-1,0-1 0,0 1 0,0-1 0,0 1 0,0-1 0,0 1 0,0-1 1,0 0-1,0 0 0,0 0 0,0 0 0,1-1 0,-1 1 0,2-1 0,3 0-45,-1 0 0,0 0-1,0 0 1,1-1 0,-1 0-1,0 0 1,-1 0-1,1-1 1,6-3 0,-5-1-4,-1 1 1,0-1 0,0-1-1,0 1 1,-1-1 0,0 0-1,-1 0 1,1 0 0,-2-1-1,1 1 1,-1-1 0,0 0-1,-1 0 1,0 0 0,-1-1 0,0 1-1,0 0 1,-1-1 0,-1-12-1,1 22 45,0 0 0,0 0 0,1 0 0,-1-1 0,0 1 0,0 0 0,0 0 0,0-1 0,0 1 0,0 0 0,0 0 0,0 0 0,0-1-1,0 1 1,0 0 0,0 0 0,0-1 0,0 1 0,0 0 0,0 0 0,0 0 0,-1-1 0,1 1 0,0 0 0,0 0 0,0 0 0,0 0 0,0-1 0,0 1 0,-1 0 0,1 0-1,0 0 1,0 0 0,0-1 0,0 1 0,-1 0 0,1 0 0,0 0 0,0 0 0,0 0 0,-1 0 0,1 0 0,0 0 0,0 0 0,-1 0 0,1 0 0,0 0 0,0 0 0,0 0-1,-1 0 1,1 0 0,-12 11-188,-9 19 123,13-17 60,2-5 11,1 1 0,0 0 0,0 0-1,1 0 1,0 0 0,1 1 0,0 0 0,-3 14 0,7-23-113,-1-1 1,0 1 0,0-1 0,0 1 0,1-1 0,-1 1 0,0-1 0,1 0-1,-1 1 1,0-1 0,1 1 0,-1-1 0,0 0 0,1 1 0,-1-1 0,1 0-1,-1 0 1,0 1 0,1-1 0,-1 0 0,1 0 0,-1 1 0,1-1 0,-1 0 0,1 0-1,-1 0 1,1 0 0,-1 0 0,1 0 0,-1 0 0,1 0 0,-1 0 0,1 0-1,-1 0 1,1 0 0,-1-1 0,1 1 0,0 0 0,22-6-5989,-4-5-837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855"/>
    </inkml:context>
    <inkml:brush xml:id="br0">
      <inkml:brushProperty name="width" value="0.025" units="cm"/>
      <inkml:brushProperty name="height" value="0.025" units="cm"/>
    </inkml:brush>
  </inkml:definitions>
  <inkml:trace contextRef="#ctx0" brushRef="#br0">114 15 14350,'0'0'12438,"-9"1"-12182,3 0-99,0 1-1,0 0 0,0 0 1,1 0-1,-1 0 0,1 1 1,-1 0-1,1 0 0,0 0 1,0 1-1,0 0 0,1 0 1,-1 0-1,1 0 0,0 1 1,0 0-1,1 0 0,-1 0 1,1 0-1,-4 10 0,7-15-150,0 1-1,0-1 1,0 1 0,0-1-1,0 1 1,0-1-1,0 1 1,0-1-1,0 0 1,0 1 0,0-1-1,1 1 1,-1-1-1,0 1 1,0-1-1,0 0 1,1 1-1,-1-1 1,0 0 0,1 1-1,-1-1 1,0 0-1,1 1 1,-1-1-1,0 0 1,1 0-1,-1 1 1,1-1 0,-1 0-1,0 0 1,1 0-1,-1 1 1,1-1-1,-1 0 1,1 0 0,-1 0-1,0 0 1,1 0-1,-1 0 1,1 0-1,-1 0 1,1 0-1,-1 0 1,1 0 0,-1 0-1,1 0 1,-1-1-1,0 1 1,1 0-1,-1 0 1,1 0-1,-1-1 1,30-7-7,39-33-1102,-60 34 883,0 0-1,0 1 0,1 0 0,0 0 0,0 1 0,0 1 0,1-1 1,0 2-1,0 0 0,0 0 0,12-1 0,-22 4 269,0 1 1,0 0-1,0 0 0,0 0 0,0 0 1,-1 0-1,1 0 0,0 0 0,-1 0 1,1 0-1,0 0 0,-1 0 0,0 0 1,1 0-1,-1 0 0,0 1 0,1-1 1,-1 0-1,0 0 0,0 0 0,0 1 1,0-1-1,0 0 0,0 0 0,0 1 1,-1 1-1,-4 38 816,0-30-580,0-1-1,0 0 0,-1 0 0,0 0 0,-1 0 0,-14 15 0,17-20-148,-1 0 0,0 0-1,0-1 1,0 1-1,0-1 1,-1 0-1,0 0 1,0-1 0,0 0-1,0 0 1,0 0-1,-12 3 1,17-6-210,0 0 0,0 0 1,1 0-1,-1 0 0,0 0 0,0 0 0,0-1 0,1 1 1,-1 0-1,0 0 0,0 0 0,1-1 0,-1 1 0,0 0 1,0-1-1,1 1 0,-1-1 0,0 1 0,1-1 0,-1 1 1,1-1-1,-1 1 0,1-1 0,-1 0 0,1 1 0,-1-1 1,1 0-1,-1 1 0,1-1 0,0 0 0,-1 0 1,1 1-1,0-1 0,0 0 0,0 0 0,-1 1 0,1-1 1,0 0-1,0 0 0,0 0 0,0 1 0,0-1 0,1-1 1,6-39-8063,4 15-3912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398"/>
    </inkml:context>
    <inkml:brush xml:id="br0">
      <inkml:brushProperty name="width" value="0.025" units="cm"/>
      <inkml:brushProperty name="height" value="0.025" units="cm"/>
    </inkml:brush>
  </inkml:definitions>
  <inkml:trace contextRef="#ctx0" brushRef="#br0">1 639 18065,'0'0'11825,"4"9"-11526,2 2-209,-3-3-60,0-1 1,1 0-1,0 0 0,1 0 1,8 10-1,-12-15-12,0-1 0,1 0 0,-1 0 0,1 0 0,-1 1 0,1-1 0,-1-1 0,1 1 0,-1 0 0,1 0 0,0 0 0,-1-1 0,1 1 0,0-1 0,0 0 0,-1 1 0,1-1 0,0 0 0,0 0 0,0 0 0,-1 0 0,1 0 0,0-1 0,0 1 0,0 0 0,-1-1 0,1 0 0,0 1 0,-1-1 0,1 0 0,0 0 0,-1 0 0,1 0 0,1-1 0,11-10 181,0-1 1,0-1-1,-1 0 1,-1 0-1,0-2 1,10-18-1,12-14-117,-34 48-84,0-1 0,1 1 0,-1-1 0,0 1 0,0-1 0,0 1 0,1 0-1,-1-1 1,0 1 0,1-1 0,-1 1 0,0 0 0,1-1 0,-1 1-1,0-1 1,1 1 0,-1 0 0,1 0 0,-1-1 0,1 1 0,-1 0-1,1 0 1,-1-1 0,0 1 0,1 0 0,-1 0 0,1 0 0,0 0 0,-1 0-1,1 0 1,-1 0 0,1 0 0,-1 0 0,1 0 0,-1 0 0,1 0-1,-1 0 1,1 0 0,-1 1 0,1-1 0,-1 0 0,0 0 0,1 1-1,-1-1 1,1 0 0,-1 0 0,1 1 0,-1-1 0,0 1 0,1-1 0,-1 0-1,0 1 1,1-1 0,-1 1 0,0-1 0,0 0 0,1 1 0,-1-1-1,0 1 1,0-1 0,0 1 0,0-1 0,0 1 0,1 0 0,7 46-64,-5-31 110,-2-9 103,1 1-488,-1 0 0,2 0-1,-1 0 1,1 0 0,6 13-1,-8-20 217,-1 0-1,1-1 1,0 1 0,-1 0-1,1 0 1,0 0-1,0-1 1,-1 1-1,1 0 1,0-1-1,0 1 1,0 0 0,0-1-1,0 1 1,0-1-1,0 0 1,0 1-1,0-1 1,0 0 0,2 1-1,-1-2-69,0 1 0,0 0 0,0-1 0,0 0-1,-1 1 1,1-1 0,0 0 0,0 0 0,-1 0 0,1 0-1,0 0 1,-1 0 0,1-1 0,-1 1 0,0 0 0,2-3 0,12-14-2058,0-1 1,-1-1 0,-1 0 0,-1-1 0,-1-1-1,-1 1 1,10-32 0,-6 7 2453,-4 3 3907,-11 39 2977,-5 10-2805,-14 30-1296,15-25-2481,0-1 1,0 1-1,1 1 0,1-1 1,0 1-1,-2 13 1,16-29 184,9-12-205,32-36 0,-39 37-480,2 0 0,0 1 1,1 1-1,24-16 0,-40 28-2,1 1-1,0-1 1,-1 1-1,1-1 1,0 1-1,-1-1 1,1 1-1,0 0 1,0-1-1,0 1 1,-1 0-1,1 0 1,0 0-1,0-1 1,0 1-1,-1 0 1,1 0-1,0 0 1,0 0-1,0 1 1,0-1-1,-1 0 1,1 0-1,0 0 1,0 1-1,0-1 0,-1 0 1,1 1-1,0-1 1,-1 0-1,1 1 1,1 0-1,9 26 167,-11-25-152,1 1 0,-1-1 1,1 0-1,0 0 0,0 0 0,0 0 0,0 0 0,0 0 0,0 0 0,0 0 0,3 3 0,-3-5-16,0 1 0,0-1 0,1 0 0,-1 0-1,0 1 1,0-1 0,1 0 0,-1 0 0,0 0 0,0-1 0,1 1 0,-1 0-1,0 0 1,0-1 0,1 1 0,-1-1 0,0 1 0,0-1 0,0 1 0,0-1-1,0 0 1,0 1 0,0-1 0,0 0 0,0 0 0,0 0 0,0 0 0,1-2-1,49-50 155,-44 43-265,1 1 0,0 0-1,0 1 1,0 0-1,1 0 1,0 0 0,1 1-1,0 1 1,0 0-1,0 0 1,14-5 0,-23 11 95,0 0 0,-1-1 0,1 1 0,0 0 0,0 0 0,0 0 0,-1-1 0,1 1 0,0 0 0,0 0 0,0 1 0,0-1 0,-1 0 0,1 0 0,0 0 0,0 0 0,0 1 0,-1-1 0,1 0 1,0 1-1,0-1 0,-1 1 0,1-1 0,0 0 0,-1 1 0,1 0 0,0-1 0,-1 1 0,1-1 0,-1 1 0,1 0 0,-1-1 0,1 1 0,-1 0 0,0 0 0,1-1 0,-1 1 0,0 0 0,1 0 0,-1 1 0,0 44 359,1-6-106,0-40-217,-1 0-1,0 1 1,1-1-1,-1 1 1,1-1 0,-1 0-1,1 0 1,-1 1-1,1-1 1,-1 0-1,1 0 1,0 1-1,-1-1 1,1 0 0,-1 0-1,1 0 1,-1 0-1,1 0 1,0 0-1,-1 0 1,1 0-1,-1 0 1,1 0 0,-1-1-1,1 1 1,0 0-1,-1 0 1,1 0-1,-1-1 1,1 1 0,-1 0-1,1-1 1,-1 1-1,1 0 1,-1-1-1,0 1 1,1 0-1,-1-1 1,1 1 0,-1-1-1,0 1 1,1-1-1,-1 0 1,21-21 389,-21 22-400,41-53 188,-26 32-458,0 2-1,2 0 1,22-21-1,-39 39 228,1 1 0,-1-1 0,0 1-1,1 0 1,-1-1 0,0 1 0,1 0 0,-1-1-1,1 1 1,-1 0 0,0 0 0,1-1 0,-1 1-1,1 0 1,-1 0 0,1 0 0,-1 0 0,1 0-1,-1 0 1,1 0 0,-1-1 0,1 1-1,-1 0 1,1 1 0,-1-1 0,1 0 0,-1 0-1,1 0 1,-1 0 0,1 0 0,-1 0 0,0 1-1,1-1 1,-1 0 0,1 0 0,0 1 0,6 21-212,-7 47 1152,-1-51-651,1-18-226,0 1-1,0 0 0,0-1 1,0 1-1,0 0 1,0-1-1,0 1 0,0 0 1,0-1-1,0 1 0,0 0 1,0-1-1,1 1 0,-1-1 1,0 1-1,0 0 0,1-1 1,-1 1-1,0-1 0,1 1 1,-1-1-1,0 1 0,1-1 1,-1 1-1,1-1 0,-1 1 1,1-1-1,-1 0 0,1 1 1,0-1-1,-1 0 0,1 1 1,-1-1-1,1 0 0,-1 0 1,1 0-1,1 1 0,0-2 32,0 1 0,1 0-1,-1-1 1,0 0 0,0 1-1,1-1 1,-1 0-1,0 0 1,0-1 0,3-1-1,46-40 479,108-144-1749,-159 187 1196,0 0 0,0-1 0,0 1-1,0 0 1,0 0 0,0-1-1,0 1 1,1 0 0,-1 0 0,0 0-1,0-1 1,0 1 0,0 0-1,1 0 1,-1 0 0,0-1 0,0 1-1,1 0 1,-1 0 0,0 0-1,0 0 1,1 0 0,-1 0 0,0-1-1,0 1 1,1 0 0,-1 0-1,0 0 1,1 0 0,-1 0 0,0 0-1,0 0 1,1 0 0,-1 0-1,0 0 1,0 0 0,1 1 0,-1-1-1,0 0 1,1 0 0,-1 0-1,0 0 1,0 0 0,0 0 0,1 1-1,-1-1 1,0 0 0,0 0-1,1 0 1,-1 1 0,0-1 0,3 21 56,-9 36 643,5-52-720,0 2 136,1-1 1,-1 0-1,1 0 0,0 1 0,0-1 0,2 7 1,-2-12-80,0 0 1,0 0-1,1 0 1,-1-1-1,0 1 1,1 0-1,-1-1 0,0 1 1,1 0-1,-1-1 1,1 1-1,-1 0 1,1-1-1,0 1 1,-1-1-1,1 1 1,-1-1-1,1 1 1,0-1-1,-1 0 1,1 1-1,1-1 1,-1 1 0,1-1 0,0 0 0,-1 0 1,1 0-1,0 0 0,-1-1 0,1 1 1,0 0-1,-1-1 0,1 1 0,-1-1 1,1 0-1,-1 1 0,1-1 0,1-1 1,19-12 58,-2-1-1,0-1 1,0-1 0,27-31 0,-26 25-382,2 2 0,38-29 0,-61 49 295,0 1 0,1 0 1,-1-1-1,0 1 1,1 0-1,-1-1 1,1 1-1,-1 0 1,0 0-1,1 0 1,-1-1-1,1 1 1,-1 0-1,1 0 1,-1 0-1,0 0 0,1 0 1,-1 0-1,1 0 1,-1 0-1,1 0 1,-1 0-1,1 0 1,-1 0-1,1 0 1,-1 0-1,1 0 1,-1 1-1,0-1 1,1 0-1,-1 0 0,1 0 1,-1 1-1,0-1 1,1 0-1,-1 1 1,0-1-1,1 0 1,-1 1-1,0-1 1,1 0-1,-1 1 1,0-1-1,0 1 1,0-1-1,1 1 1,3 32 58,-11 38 203,8-35-61,4-29-760,5-21-1273,-8 8 244,0 0 0,-1 1 0,0-1 0,0 0 0,0 0-1,-1-6 1,1 9 707,0-30-12922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729"/>
    </inkml:context>
    <inkml:brush xml:id="br0">
      <inkml:brushProperty name="width" value="0.025" units="cm"/>
      <inkml:brushProperty name="height" value="0.025" units="cm"/>
    </inkml:brush>
  </inkml:definitions>
  <inkml:trace contextRef="#ctx0" brushRef="#br0">4 0 9641,'-3'0'12940,"3"2"-10473,0 6-545,8 1-1122,5 0-672,8 1-832,5-1-2659,1-5-2435,2-4-2338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904"/>
    </inkml:context>
    <inkml:brush xml:id="br0">
      <inkml:brushProperty name="width" value="0.025" units="cm"/>
      <inkml:brushProperty name="height" value="0.025" units="cm"/>
    </inkml:brush>
  </inkml:definitions>
  <inkml:trace contextRef="#ctx0" brushRef="#br0">1 144 15118,'0'0'2371,"52"-17"-225,-9 9 288,13 0-993,15 0-288,6-1-608,6-3-385,-2-2-96,-5 0-64,-7 0-641,-17 1-191,-13 4 127,-20 1-929,-16 5 33,-6 0-1666,-25-1-4100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2.156"/>
    </inkml:context>
    <inkml:brush xml:id="br0">
      <inkml:brushProperty name="width" value="0.025" units="cm"/>
      <inkml:brushProperty name="height" value="0.025" units="cm"/>
    </inkml:brush>
  </inkml:definitions>
  <inkml:trace contextRef="#ctx0" brushRef="#br0">120 358 19090,'-9'5'2386,"-2"2"-1511,1 0 0,0 1-1,0 0 1,0 1 0,1 0 0,-9 11-1,15-16-710,-1 0 0,1 0 0,0 1 0,0 0 0,1-1 0,-1 1 0,1 0-1,0 0 1,0 0 0,1 0 0,-1 0 0,1 1 0,0-1 0,1 0 0,-1 1 0,1-1 0,0 1-1,0-1 1,2 10 0,-1-14-172,0 1 0,0 0 0,0 0 0,1-1 1,-1 1-1,0 0 0,1-1 0,-1 1 0,1-1 0,-1 0 0,1 1 0,0-1 0,-1 0 0,1 0 0,0 0 0,0 0 0,0 0 0,0-1 1,0 1-1,0-1 0,0 1 0,0-1 0,0 0 0,0 1 0,0-1 0,0 0 0,0 0 0,0-1 0,0 1 0,0 0 0,0-1 0,2 0 0,4 0-84,-1 0-1,0-1 0,1 0 1,-1-1-1,0 1 0,0-1 0,10-7 1,-9 5 4,-1-1 1,0-1-1,-1 1 1,0-1 0,0 0-1,0-1 1,-1 1-1,0-1 1,0 0-1,-1 0 1,5-15 0,-4 9 85,0-1 1,-2 1 0,0-1 0,0 0 0,-2-1 0,1-17 0,-13 80-122,11-45 145,0 0 1,0 0-1,0-1 0,1 1 1,-1 0-1,0 0 0,1 0 1,-1-1-1,1 1 0,-1 0 1,1 0-1,0-1 0,0 1 1,0-1-1,0 1 1,0-1-1,0 1 0,0-1 1,0 1-1,1-1 0,-1 0 1,0 0-1,1 0 0,-1 0 1,1 0-1,-1 0 0,1 0 1,0 0-1,-1 0 1,1-1-1,0 1 0,0-1 1,0 1-1,-1-1 0,1 0 1,0 0-1,0 0 0,0 0 1,-1 0-1,1 0 1,0 0-1,0-1 0,3 0 1,4-1 50,0 0 0,-1 0 1,1-1-1,-1 0 1,0-1-1,0 1 0,0-2 1,8-4-1,5-8-82,-1-1-1,-1 0 1,0-2 0,-1 0-1,-2-1 1,0 0 0,-1-1-1,-1-1 1,-1-1 0,-1 0-1,17-50 1,-23 41-279,-6 33 281,0 0 0,0 0 1,0 0-1,-1-1 1,1 1-1,0 0 0,0 0 1,0 0-1,0-1 1,0 1-1,0 0 0,-1 0 1,1 0-1,0 0 0,0 0 1,0-1-1,-1 1 1,1 0-1,0 0 0,0 0 1,0 0-1,-1 0 0,1 0 1,0 0-1,0 0 1,0 0-1,-1 0 0,1 0 1,0 0-1,0 0 0,-1 0 1,1 0-1,0 0 1,0 0-1,-1 0 0,1 0 1,0 0-1,0 0 0,0 0 1,-1 0-1,1 0 1,0 0-1,0 0 0,0 1 1,-1-1-1,1 0 0,0 0 1,0 0-1,0 0 1,0 1-1,0-1 0,-1 0 1,1 0-1,0 1 1,-5 4-12,0 0 1,0 1-1,0 0 1,1 0 0,0 0-1,-4 7 1,-1 4 193,1 1-1,0 0 1,1 0 0,1 0-1,1 1 1,1 0 0,0 0-1,2 1 1,0-1 0,1 35-1,1-51-163,0-1 0,1 1-1,-1 0 1,1-1 0,-1 1 0,1-1-1,0 1 1,0-1 0,0 1-1,0-1 1,0 0 0,1 1 0,-1-1-1,1 0 1,0 0 0,-1 0-1,1 0 1,0 0 0,0 0 0,0-1-1,1 1 1,-1-1 0,0 1-1,0-1 1,1 0 0,-1 0 0,1 0-1,-1 0 1,1 0 0,0-1-1,-1 1 1,1-1 0,-1 0 0,1 1-1,0-1 1,-1-1 0,1 1-1,3-1 1,4 0 23,0 0-1,-1-1 0,1-1 1,-1 0-1,1 0 1,-1-1-1,0 0 0,-1 0 1,11-7-1,5-6-9,0-1 0,-2-2-1,0 0 1,34-41 0,-47 49 11,0 0 1,0 0-1,-1 0 0,-1-1 1,0-1-1,-1 1 1,-1-1-1,0 0 0,-1 0 1,0-1-1,2-20 1,-5 34-36,-1-1 0,0 1 0,0-1 0,0 0 0,0 1 0,0-1 0,0 1 0,0-1 0,0 1 0,-1-1 0,1 1 0,-1-1 1,1 1-1,-1-1 0,0 1 0,1 0 0,-1-1 0,0 1 0,-1-2 0,1 3-1,0-1 0,0 1 1,1-1-1,-1 1 0,0 0 0,0-1 1,0 1-1,0 0 0,0 0 0,0 0 1,0 0-1,0 0 0,0 0 0,0 0 0,0 0 1,0 0-1,0 0 0,0 0 0,1 1 1,-1-1-1,0 0 0,-1 1 0,-3 2 0,1-1-1,0 1 1,-1-1-1,2 1 1,-1 0-1,0 0 1,0 1-1,1-1 1,0 1-1,-4 5 1,2-1 0,1-1 0,1 1 0,-1 0 0,2 0 0,-1 0 0,1 0 0,0 0 0,0 1 0,1-1 0,0 10 0,1-14 0,0-1 0,0 1 0,0 0 0,1-1 0,-1 1 0,1 0 0,0-1 0,0 1 0,0-1 0,1 0 0,-1 1 0,1-1 0,0 0 0,0 0 0,0 0 0,0 0 0,0 0 0,1 0 0,-1-1 0,1 1 0,0-1 0,0 0 0,0 0 0,0 0 0,6 3 0,2-1-272,0 0 0,0-1 0,1 0 0,-1 0 0,1-2 0,17 1 0,-13-1-899,0-2 1,-1 0-1,1 0 1,22-6-1,21-14-9297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095"/>
    </inkml:context>
    <inkml:brush xml:id="br0">
      <inkml:brushProperty name="width" value="0.025" units="cm"/>
      <inkml:brushProperty name="height" value="0.025" units="cm"/>
    </inkml:brush>
  </inkml:definitions>
  <inkml:trace contextRef="#ctx0" brushRef="#br0">0 302 19506,'1'9'1650,"7"120"986,5 61-934,-9-167-1631,0 0 1,1 0-1,1-1 1,1 0 0,21 42-1,-26-60-82,0 0 1,0 0-1,0 0 0,1-1 0,-1 0 1,1 1-1,0-1 0,0 0 0,1 0 1,-1 0-1,1-1 0,-1 1 0,1-1 1,0 0-1,0 0 0,0 0 0,6 2 0,-6-4 12,0 1 0,-1-1 0,1 0 0,-1 0-1,1 0 1,0-1 0,-1 1 0,1-1 0,-1 0-1,1 0 1,-1 0 0,1 0 0,-1-1 0,0 1-1,1-1 1,-1 0 0,0 0 0,0 0 0,0-1-1,-1 1 1,4-4 0,9-10 126,-1-1 0,0 0-1,-2-1 1,0 0 0,-1-1 0,-1 0-1,-1-1 1,0 0 0,-2-1 0,0 1 0,4-25-1,-1-8 339,-2 0-1,-2-1 1,-2-69-1,-4 118-598,-1 7 46,0 19 10,-2 36 53,5-25 26,0 1 1,12 51 0,-10-68-2,0-1-1,1 1 0,0-2 0,2 1 1,-1-1-1,2 1 0,12 18 1,-18-31 22,0 1 1,1 0 0,-1 0 0,0-1 0,1 1 0,0-1 0,-1 0 0,1 0 0,0 0 0,0 0 0,0 0 0,1 0 0,-1-1-1,0 0 1,0 0 0,1 0 0,-1 0 0,1 0 0,6 0 0,-5-1 70,0-1 0,0 0 0,-1 0 0,1 0 0,0-1 1,-1 1-1,1-1 0,-1 0 0,0 0 0,1-1 0,-1 1 0,7-7 0,4-5 211,-1 0 0,0-1 0,-1 0-1,0-1 1,17-31 0,-14 19-242,-2 1-1,-1-2 1,-2 1-1,-1-2 1,12-51 0,-18 58-51,0 0 1,-2 0 0,0 0-1,-2 0 1,0 0 0,-2 0 0,-1 1-1,-7-33 1,7 44-2,-1 1-1,0-1 1,-1 1-1,-5-11 1,9 20-17,0-1-1,1 0 1,-1 1 0,0-1 0,0 1-1,0-1 1,0 1 0,0-1 0,0 1-1,-1 0 1,1-1 0,0 1-1,-1 0 1,1 0 0,-1 0 0,1 0-1,-1 0 1,0 0 0,1 1-1,-1-1 1,0 0 0,1 1 0,-1-1-1,0 1 1,0 0 0,0 0-1,1-1 1,-1 1 0,0 0 0,0 1-1,0-1 1,-3 1 0,4 0-106,-1 0 0,1 0 1,0 1-1,0-1 0,-1 1 0,1-1 1,0 1-1,0-1 0,1 1 1,-1-1-1,0 1 0,0 0 0,1 0 1,-1-1-1,1 1 0,-1 0 1,1 0-1,0 0 0,0-1 0,0 3 1,0 46-3359,0-35 1077,1 9-3435,0-7-3140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691"/>
    </inkml:context>
    <inkml:brush xml:id="br0">
      <inkml:brushProperty name="width" value="0.025" units="cm"/>
      <inkml:brushProperty name="height" value="0.025" units="cm"/>
    </inkml:brush>
  </inkml:definitions>
  <inkml:trace contextRef="#ctx0" brushRef="#br0">97 115 16271,'0'-8'2483,"1"3"-2053,-1-37 3296,0 40-3527,0 1 0,0-1 0,0 1 0,0-1 0,-1 1 0,1 0 0,0-1 0,-1 1 0,1 0 0,-1-1-1,0 1 1,1 0 0,-1-1 0,0 1 0,0 0 0,0 0 0,1 0 0,-1 0 0,0 0 0,-1 0 0,1 0 0,0 0 0,0 0 0,0 0-1,-1 1 1,1-1 0,-2 0 0,1 1-141,0 0 1,0 1-1,1-1 0,-1 1 0,0-1 0,1 1 0,-1 0 1,1 0-1,-1 0 0,0 0 0,1 0 0,0 0 0,-1 0 0,1 0 1,0 1-1,0-1 0,-1 1 0,1-1 0,0 1 0,0-1 1,1 1-1,-1-1 0,0 1 0,0 0 0,1-1 0,-1 3 1,-19 55-171,18-53 185,-3 12-40,1 0 0,1 0-1,0 0 1,1 0 0,1 1 0,1-1-1,2 22 1,-2-39-25,0 1-1,0-1 1,0 0 0,1 0 0,-1 1 0,0-1-1,1 0 1,-1 0 0,0 0 0,1 0-1,0 1 1,-1-1 0,1 0 0,-1 0-1,1 0 1,0 0 0,0 0 0,0-1-1,0 1 1,0 0 0,0 0 0,0 0-1,0-1 1,0 1 0,0 0 0,0-1-1,0 1 1,2 0 0,-1-1 12,1 0 0,-1 0 0,1-1 0,-1 1 1,1 0-1,-1-1 0,1 0 0,-1 1 0,1-1 0,-1 0 0,0 0 0,0-1 1,3 0-1,6-5 69,-1-1 1,0 0 0,0 0 0,13-14 0,-5 0-14,0-1 1,-2 0 0,16-28-1,-26 40-52,0-1-1,-1 0 0,0 0 0,-1 0 1,0-1-1,-1 1 0,-1-1 0,0 0 0,1-14 1,-16 64-286,8-15 259,1-1 0,1 1 0,0 1 0,2-1 0,1 0 0,2 25 0,-2-46 1,0 0 0,0 0-1,1 0 1,-1 1 0,0-1 0,1 0 0,-1 0 0,1 0 0,-1 0 0,1 0 0,-1 0 0,1 0-1,0 0 1,-1 0 0,1 0 0,0 0 0,0 0 0,0 0 0,0 0 0,0-1 0,0 1 0,0 0-1,0-1 1,0 1 0,2 0 0,-1-1-61,0 1 1,0-1-1,1 0 0,-1 0 0,0-1 0,0 1 1,0 0-1,0-1 0,1 1 0,-1-1 1,0 0-1,0 0 0,2-1 0,5-3-570,-1 0-1,1 0 0,-1-1 1,0-1-1,7-6 1,20-28-4449,-1-6-2141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143"/>
    </inkml:context>
    <inkml:brush xml:id="br0">
      <inkml:brushProperty name="width" value="0.025" units="cm"/>
      <inkml:brushProperty name="height" value="0.025" units="cm"/>
    </inkml:brush>
  </inkml:definitions>
  <inkml:trace contextRef="#ctx0" brushRef="#br0">111 348 5573,'0'0'12113,"-10"13"-8136,-6 11-2778,1-1-1,-24 52 1,33-63-846,1 1 1,1-1 0,0 1-1,0 0 1,1 1 0,1-1-1,0 1 1,1-1 0,2 27-1,-1-39-352,0 0-1,0 0 1,0 1-1,1-1 1,-1 0-1,1 1 0,-1-1 1,1 0-1,-1 0 1,1 0-1,0 1 1,-1-1-1,1 0 1,0 0-1,0 0 1,0 0-1,0 0 0,0-1 1,0 1-1,0 0 1,0 0-1,0-1 1,0 1-1,0 0 1,1-1-1,-1 1 1,0-1-1,0 0 0,1 1 1,-1-1-1,0 0 1,1 0-1,-1 0 1,0 0-1,1 0 1,-1 0-1,0 0 1,1 0-1,1-1 0,2 0 6,0 0 0,0-1 0,0 1-1,0-1 1,0 0 0,0-1-1,0 1 1,8-7 0,3-5 9,0-1 0,-1 0 1,0-1-1,-2-1 1,0 0-1,-1-1 0,0 0 1,-2-1-1,0-1 0,-1 1 1,10-36-1,-7 14-9,-2 1 0,-2-1-1,-2 0 1,-2-1 0,-1-45 0,-3 78-7,0 0 0,-1-1 0,0 1 0,-1 0 0,0 0 1,-6-15-1,8 22-7,-1 0 0,0 1 1,1-1-1,-1 0 1,0 1-1,0-1 0,0 1 1,0 0-1,0-1 0,0 1 1,-1 0-1,1-1 0,0 1 1,-1 0-1,1 0 1,-1 0-1,1 0 0,-1 0 1,1 1-1,-1-1 0,0 0 1,1 1-1,-1-1 1,0 1-1,0 0 0,1 0 1,-1-1-1,0 1 0,0 0 1,1 0-1,-1 0 0,0 1 1,0-1-1,1 0 1,-1 1-1,0-1 0,0 1 1,1 0-1,-1-1 0,1 1 1,-1 0-1,1 0 1,-3 2-1,-1 0-11,0 2 0,0-1 1,0 0-1,0 1 0,1 0 0,-1 0 1,1 1-1,1-1 0,-1 1 0,-4 9 0,-26 66 43,32-74-23,1-6 1,-4 13 48,0 0 0,1 1 0,-2 15-1,5-28-47,1 0 0,-1 1 0,1-1 0,0 0-1,0 0 1,0 1 0,0-1 0,0 0 0,0 0 0,0 0 0,1 1-1,-1-1 1,1 0 0,-1 0 0,1 0 0,0 0 0,0 0-1,0 0 1,0 0 0,1 0 0,-1 0 0,0-1 0,1 1 0,-1 0-1,1-1 1,-1 1 0,1-1 0,0 0 0,3 3 0,9 0-122,0-1 1,0-1 0,0 0-1,18 1 1,-13-2-446,1 1 1,25 6-1,-40-7 381,-1 0-1,0 1 1,0-1-1,0 1 1,0 0-1,0 0 1,0 0-1,0 1 1,-1-1-1,1 1 1,-1 0-1,0 0 1,0 0-1,0 1 1,4 4-1,-5-4 86,0 1-1,-1 0 1,1-1-1,-1 1 1,0 0-1,0 0 0,0 0 1,-1-1-1,1 1 1,-1 0-1,-1 0 1,0 5-1,1-3-379,0-1-1,0 1 1,0-1 0,1 0-1,-1 1 1,3 6 0,-3-13 226,1 1 1,-1 0 0,0 0 0,1 0-1,-1 0 1,1 0 0,-1-1 0,1 1-1,-1 0 1,1 0 0,0-1 0,-1 1-1,1-1 1,0 1 0,0 0 0,-1-1 0,1 1-1,0-1 1,0 0 0,0 1 0,0-1-1,0 0 1,-1 1 0,1-1 0,0 0-1,0 0 1,0 0 0,0 0 0,0 0-1,0 0 1,0 0 0,0 0 0,0 0-1,0 0 1,0 0 0,0-1 0,-1 1-1,1 0 1,1-1 0,16-11-5284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503"/>
    </inkml:context>
    <inkml:brush xml:id="br0">
      <inkml:brushProperty name="width" value="0.025" units="cm"/>
      <inkml:brushProperty name="height" value="0.025" units="cm"/>
    </inkml:brush>
  </inkml:definitions>
  <inkml:trace contextRef="#ctx0" brushRef="#br0">132 133 448,'4'-12'9743,"-3"8"-9066,4-7 921,-2-1-1,0 0 1,0 0 0,-1 0 0,-1-1 0,0-18 0,-1 30-1503,0 0 1,0 1-1,0-1 1,0 0-1,-1 1 1,1-1 0,0 1-1,-1-1 1,1 0-1,0 1 1,-1-1-1,1 1 1,-1-1-1,1 1 1,-1-1-1,1 1 1,-1 0-1,1-1 1,-1 1-1,1 0 1,-1-1-1,0 1 1,1 0-1,-1-1 1,1 1-1,-1 0 1,0 0-1,1 0 1,-1 0 0,0 0-1,1 0 1,-1 0-1,0 0 1,1 0-1,-1 0 1,0 0-1,1 0 1,-1 0-1,0 1 1,1-1-1,-1 0 1,0 0-1,1 1 1,-1-1-1,1 0 1,-1 1-1,1-1 1,-1 1-1,0-1 1,-30 21 610,31-20-701,-13 10 118,2 0-1,0 1 0,0 1 0,1 0 1,1 0-1,0 1 0,0 0 0,-6 17 0,16-30-120,-1-1 0,0 1-1,1-1 1,-1 0-1,1 1 1,-1-1-1,1 1 1,-1-1-1,1 0 1,-1 1-1,1-1 1,-1 0 0,1 0-1,0 0 1,-1 1-1,1-1 1,-1 0-1,1 0 1,0 0-1,-1 0 1,1 0 0,-1 0-1,1 0 1,0 0-1,-1 0 1,1 0-1,0-1 1,-1 1-1,1 0 1,-1 0-1,1 0 1,-1-1 0,1 1-1,0-1 1,26-6 61,-4-3-432,2 1 0,-1 1 0,1 2 0,0 0 0,0 1 0,1 2 0,41-1 0,-65 4 380,0 1 1,0-1-1,-1 0 1,1 0-1,0 1 1,-1-1-1,1 1 0,0-1 1,-1 1-1,1 0 1,-1 0-1,1-1 1,-1 1-1,1 0 1,-1 1-1,0-1 1,0 0-1,1 0 1,-1 0-1,0 1 1,0-1-1,0 0 0,0 1 1,0-1-1,-1 1 1,1 0-1,0-1 1,-1 1-1,1-1 1,-1 1-1,1 0 1,-1 0-1,0-1 1,0 1-1,0 0 0,0-1 1,0 1-1,0 0 1,0 0-1,-1-1 1,1 1-1,-1 2 1,-1 5 279,0 0 0,-1 0 0,0 0 0,0 0 0,-1 0 0,-6 11 0,5-11-64,-36 53 1041,38-58-1197,-1 0 0,1 0 0,-1 0 0,0 0-1,0 0 1,0-1 0,0 0 0,-1 0 0,1 0-1,-10 4 1,13-7-98,0 0-1,1 0 1,-1 0-1,1 0 1,-1 0-1,1 0 1,-1 0-1,1 0 1,-1-1-1,1 1 1,-1 0-1,1 0 1,-1-1 0,1 1-1,0 0 1,-1 0-1,1-1 1,-1 1-1,1-1 1,0 1-1,-1 0 1,1-1-1,0 1 1,-1-1-1,1 1 1,0-1-1,0 1 1,0-1-1,-1 1 1,1-1-1,0 1 1,0-1-1,0 1 1,0-1-1,0 1 1,0-1-1,0 1 1,0-1-1,0 1 1,0-1-1,0 1 1,0-1 0,1-30-1796,-1 29 1566,3-21-1643,1 1 0,1 0 0,8-24 0,2-6-1909,3-20-1849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131"/>
    </inkml:context>
    <inkml:brush xml:id="br0">
      <inkml:brushProperty name="width" value="0.025" units="cm"/>
      <inkml:brushProperty name="height" value="0.025" units="cm"/>
    </inkml:brush>
  </inkml:definitions>
  <inkml:trace contextRef="#ctx0" brushRef="#br0">6 39 14542,'0'0'12310,"0"16"-12032,-5 446 3346,5-460-3584,0-1 0,0 1-1,0 0 1,0-1 0,0 1-1,0 0 1,0-1 0,1 1-1,-1 0 1,0-1 0,1 1-1,0-1 1,-1 1 0,1-1-1,0 1 1,0-1 0,0 1-1,0-1 1,0 0 0,0 1-1,0-1 1,0 0 0,1 0-1,-1 0 1,0 0 0,1 0-1,1 1 1,-2-2-15,1 0 0,0 0 0,-1 0 0,1 0 0,0 0 1,-1-1-1,1 1 0,0 0 0,-1-1 0,1 1 0,0-1 0,-1 0 0,1 1 0,-1-1 1,1 0-1,-1 0 0,1 0 0,-1 0 0,0 0 0,0 0 0,1 0 0,-1-1 0,0 1 0,0 0 1,0-1-1,1-2 0,4-6 1,0 0 0,-1 0 0,0-1 1,-1 1-1,0-1 0,0 0 0,-1-1 0,2-20 1,-2 10-104,-2 0 1,0-1 0,-5-36-1,-2 30-89,6 28 158,-1 0 0,1 0 0,0 0 0,-1 1 1,1-1-1,0 0 0,-1 0 0,1 0 1,-1 1-1,0-1 0,1 0 0,-1 1 1,1-1-1,-1 0 0,0 1 0,0-1 0,1 1 1,-1-1-1,0 1 0,0-1 0,0 1 1,1 0-1,-1-1 0,0 1 0,0 0 1,0 0-1,-2-1 0,3 2-6,-1-1 1,0 1-1,1-1 0,-1 0 0,1 1 1,-1-1-1,1 1 0,-1 0 0,1-1 0,-1 1 1,1-1-1,0 1 0,-1 0 0,1-1 1,0 1-1,-1 0 0,1-1 0,0 1 1,0 0-1,0-1 0,0 1 0,0 0 1,0-1-1,0 1 0,0 0 0,0 1 1,0 26-44,0-22 21,0 0 30,0 0 0,0 0 0,0-1-1,1 1 1,0 0 0,0 0 0,1-1 0,0 1 0,0-1 0,0 0 0,0 1 0,1-1 0,5 7 0,-5-9 4,0 0 1,0 0-1,0-1 0,0 1 0,0-1 0,1 0 0,-1 0 1,1 0-1,-1 0 0,1-1 0,0 0 0,0 1 0,0-1 1,0-1-1,0 1 0,0 0 0,0-1 0,0 0 0,0 0 1,6-1-1,1 0 20,-1-1-1,0-1 1,1 0 0,-1 0-1,0-1 1,0 0 0,-1-1 0,1 0-1,-1 0 1,0-1 0,0 0 0,9-10-1,14-12-411,44-53 0,-74 79 354,57-65-1439,-60 94 1148,-6 7 692,4-17 30,0-1-1,-2 34 0,5-49-372,0 0 0,0 0-1,0 0 1,0-1 0,0 1-1,0 0 1,0 0 0,0 0-1,0 0 1,1 0 0,-1 0-1,0 0 1,1 0 0,-1-1-1,1 1 1,-1 0 0,1 0-1,-1-1 1,1 1 0,-1 0 0,1-1-1,0 1 1,-1 0 0,1-1-1,0 1 1,0-1 0,-1 1-1,1-1 1,0 1 0,1-1-1,1 1 19,0-1-1,-1 0 0,1 0 1,0 0-1,0 0 1,-1 0-1,1 0 1,0-1-1,-1 0 0,5-1 1,5-3 60,0 0 1,0-1 0,17-11-1,116-94-422,-38 26-282,-105 83 602,0 1 0,0-1 0,0 0 0,1 1 0,-1-1 0,0 1 1,1 0-1,-1 0 0,1 0 0,-1 0 0,1 0 0,0 1 0,-1-1 0,4 0 0,-5 2 6,0 0 0,0 0 0,0-1 1,0 1-1,0 0 0,0 0 0,0 0 0,0 0 0,0 0 0,-1 0 1,1 0-1,0 1 0,-1-1 0,1 0 0,0 0 0,-1 0 0,0 1 0,1-1 1,-1 0-1,0 1 0,1-1 0,-1 0 0,0 1 0,0-1 0,0 0 0,-1 3 1,1 2 34,1-1 0,-1 1 0,1-1 0,0 0 0,1 1 0,-1-1 0,1 0 0,0 0 0,0 0 0,1 0 0,4 7 0,-5-10-13,1 0 0,-1 0 0,1 0 0,-1-1-1,1 1 1,0 0 0,-1-1 0,1 0 0,0 0 0,0 0 0,0 0 0,0 0-1,0 0 1,0-1 0,0 0 0,1 1 0,-1-1 0,0 0 0,0-1 0,0 1-1,0-1 1,3 0 0,15-4-53,-1-2 0,0 0 0,0-1 0,-1-1 0,0-1 0,-1 0-1,25-19 1,14-7-1161,-17 14-202,12-8-2490,-18 9-2716,-11 4-3095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802"/>
    </inkml:context>
    <inkml:brush xml:id="br0">
      <inkml:brushProperty name="width" value="0.025" units="cm"/>
      <inkml:brushProperty name="height" value="0.025" units="cm"/>
    </inkml:brush>
  </inkml:definitions>
  <inkml:trace contextRef="#ctx0" brushRef="#br0">5 115 16528,'0'0'8258,"0"13"-6448,-2 40-818,-1-9-391,6 77 0,-3-120-596,0 1 0,0-1-1,0 1 1,0-1 0,1 0 0,-1 1 0,0-1 0,1 0-1,-1 1 1,1-1 0,-1 0 0,1 1 0,0-1 0,-1 0-1,1 0 1,0 0 0,0 1 0,0-1 0,0 0 0,0 0-1,0-1 1,0 1 0,0 0 0,1 0 0,-1 0 0,0-1-1,0 1 1,1-1 0,-1 1 0,0-1 0,1 1 0,-1-1-1,0 0 1,1 1 0,-1-1 0,1 0 0,-1 0 0,1 0-1,-1 0 1,0-1 0,1 1 0,-1 0 0,1 0 0,-1-1-1,0 1 1,2-2 0,3 0 41,0-1 0,0 0 0,0 0 0,0-1 0,0 0 0,-1 0 0,0 0 0,7-7 0,3-7 130,-1 0 0,0-1 0,-2-1 0,0 0 0,-1 0 1,-1-1-1,-1-1 0,0 0 0,-2 0 0,-1 0 0,-1-1 1,-1 0-1,3-45 0,-9 144-194,0-43 16,1-1 1,1 0-1,2 1 1,1-1 0,9 39-1,-12-69-21,1 0 0,-1 0-1,0 0 1,1 0 0,-1 0 0,1-1-1,0 1 1,0 0 0,0 0-1,0-1 1,0 1 0,0 0 0,0-1-1,0 1 1,1-1 0,-1 0 0,0 1-1,1-1 1,-1 0 0,1 0-1,0 0 1,-1 0 0,1 0 0,0 0-1,0 0 1,0-1 0,-1 1 0,1-1-1,0 1 1,0-1 0,0 0-1,0 1 1,0-1 0,0 0 0,0 0-1,0-1 1,0 1 0,3-1 0,1-1-165,0-1 1,0 0 0,0 0-1,-1-1 1,1 1 0,-1-1-1,0 0 1,0-1 0,0 1-1,6-8 1,2-5-1523,-1 1 1,-1-1-1,16-30 0,2-27-6009,-12 3-3070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147"/>
    </inkml:context>
    <inkml:brush xml:id="br0">
      <inkml:brushProperty name="width" value="0.025" units="cm"/>
      <inkml:brushProperty name="height" value="0.025" units="cm"/>
    </inkml:brush>
  </inkml:definitions>
  <inkml:trace contextRef="#ctx0" brushRef="#br0">35 1 18225,'-3'12'1970,"3"-9"-1841,-24 146 5438,20-118-4698,1 0 0,2 1 0,4 37-1,-3-67-861,0-1-1,0 0 0,0 1 0,0-1 0,1 1 0,-1-1 0,0 0 0,1 1 0,0-1 0,-1 0 0,1 1 1,0-1-1,-1 0 0,1 0 0,0 0 0,0 1 0,0-1 0,0 0 0,0-1 0,0 1 0,1 0 0,-1 0 1,0 0-1,0 0 0,0-1 0,1 1 0,-1-1 0,1 1 0,-1-1 0,0 0 0,1 1 0,-1-1 0,1 0 1,-1 0-1,0 0 0,1 0 0,-1 0 0,1 0 0,-1 0 0,1 0 0,-1-1 0,0 1 0,1-1 0,-1 1 1,3-2-1,8-2-57,-1-1-1,1-1 1,-1 0 0,12-8 0,-13 8-331,-5 3 149,1 0 0,-1 0 0,1 0 0,0 1 0,0-1 1,0 2-1,1-1 0,11-1 0,-16 3 225,-1 0 0,1 0 1,0 0-1,0 0 0,-1 1 1,1-1-1,0 1 0,-1-1 1,1 1-1,-1-1 0,1 1 0,-1 0 1,1 0-1,-1 0 0,1 0 1,-1 0-1,0 0 0,1 0 1,-1 1-1,0-1 0,0 0 0,0 1 1,0-1-1,0 1 0,0-1 1,0 1-1,-1-1 0,1 1 0,-1 0 1,1-1-1,-1 1 0,1 0 1,-1-1-1,0 1 0,0 0 1,0 3-1,1 5 230,-1 1-1,0 0 1,-1 0 0,-1 0 0,1 0 0,-1-1 0,-1 1-1,0-1 1,-1 1 0,0-1 0,-7 13 0,8-18-71,0 1 0,0-1 0,0 0 0,-1 0 0,0 0 0,0 0 0,0 0 0,-1-1 0,1 0 0,-1 0 0,0 0 0,0-1 0,-1 1 0,1-1 0,-1-1 0,1 1 0,-1-1 0,0 0 0,0 0 0,0 0 0,-7 0 0,12-2-171,-1 0-1,1 0 1,0 0-1,0 0 1,0-1-1,-1 1 1,1 0-1,0-1 0,0 1 1,0-1-1,0 1 1,0-1-1,0 0 1,0 1-1,0-1 1,0 0-1,0 0 1,0 0-1,0 1 1,0-1-1,1 0 1,-1 0-1,0 0 1,1 0-1,-1-1 1,1 1-1,-1 0 1,1 0-1,-1 0 0,1 0 1,0 0-1,-1-1 1,1 1-1,0-1 1,-2-50-2654,2 42 1812,0 3-156,0 0 1,1-1-1,0 1 1,0 0-1,1 0 1,0 0-1,0 0 1,1 0-1,3-7 1,14-22-6340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543"/>
    </inkml:context>
    <inkml:brush xml:id="br0">
      <inkml:brushProperty name="width" value="0.025" units="cm"/>
      <inkml:brushProperty name="height" value="0.025" units="cm"/>
    </inkml:brush>
  </inkml:definitions>
  <inkml:trace contextRef="#ctx0" brushRef="#br0">1 320 5093,'0'0'4142,"9"-4"1869,-3 2-5064,0-1 0,0 0 0,-1 0 0,0 0 0,1-1-1,-1 0 1,0 0 0,-1 0 0,1 0 0,-1-1 0,0 0-1,0 0 1,0 0 0,4-8 0,-6 8-615,0 1 0,0-1 0,-1 0 0,0 0-1,0 0 1,0 0 0,0 0 0,0-8 0,-1 13-333,0 0-1,0-1 1,0 1 0,0 0-1,0 0 1,0 0 0,0-1-1,0 1 1,-1 0-1,1 0 1,0-1 0,0 1-1,0 0 1,0 0 0,0 0-1,0-1 1,0 1 0,0 0-1,-1 0 1,1 0 0,0-1-1,0 1 1,0 0-1,0 0 1,-1 0 0,1 0-1,0 0 1,0-1 0,0 1-1,-1 0 1,1 0 0,0 0-1,0 0 1,-1 0 0,1 0-1,0 0 1,0 0-1,-1 0 1,1 0 0,0 0-1,0 0 1,0 0 0,-1 0-1,1 0 1,-16 6-41,-9 13-4,-10 30 14,33-46 26,0 0 0,1 0 1,-1 0-1,1 0 0,0 0 1,0 1-1,0-1 0,1 0 1,-1 1-1,1-1 0,0 1 0,-1-1 1,2 0-1,-1 1 0,1 3 1,0-6 1,-1 1 1,1-1-1,0 0 1,0 1 0,0-1-1,0 0 1,0 1-1,1-1 1,-1 0-1,0 0 1,0 0 0,1 0-1,-1-1 1,1 1-1,-1 0 1,1 0-1,-1-1 1,1 1 0,-1-1-1,1 1 1,0-1-1,-1 0 1,1 0 0,-1 0-1,3 0 1,51 0-137,-43 0 75,5-2 29,-1 0-1,0-1 1,0-1 0,0 0-1,0-1 1,0-1-1,22-12 1,-27 12 117,1 0 1,-1-1-1,0 0 1,0-1-1,-1 0 1,0-1-1,0 0 0,-1-1 1,16-20-1,-23 27-65,0 0-1,-1 1 1,1-1-1,-1 0 0,1 0 1,-1 0-1,0 0 1,0-1-1,0 1 1,0 0-1,-1 0 0,1-1 1,-1 1-1,0 0 1,0-1-1,0 1 1,0 0-1,-1-1 0,1 1 1,-1 0-1,0 0 1,0-1-1,0 1 1,0 0-1,-4-6 0,-1 1-19,-1 1-1,-1-1 1,1 1-1,-1 0 1,0 0-1,-16-8 0,15 8-319,-1 1-1,1-1 0,1-1 1,-16-15-1,56 24-2921,24 12-1567,-22 0-6715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904"/>
    </inkml:context>
    <inkml:brush xml:id="br0">
      <inkml:brushProperty name="width" value="0.025" units="cm"/>
      <inkml:brushProperty name="height" value="0.025" units="cm"/>
    </inkml:brush>
  </inkml:definitions>
  <inkml:trace contextRef="#ctx0" brushRef="#br0">1 132 21428,'0'0'224,"104"-41"801,-27 18 417,10 0-1250,1 1-1890,-2 0-9576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3.264"/>
    </inkml:context>
    <inkml:brush xml:id="br0">
      <inkml:brushProperty name="width" value="0.025" units="cm"/>
      <inkml:brushProperty name="height" value="0.025" units="cm"/>
    </inkml:brush>
  </inkml:definitions>
  <inkml:trace contextRef="#ctx0" brushRef="#br0">545 86 15310,'0'0'4789,"5"-10"-2872,-2 5-1746,0 0 0,0 0 0,0 0 0,1 0 1,-1 1-1,1-1 0,0 1 0,1 0 1,-1 0-1,1 1 0,-1-1 0,1 1 1,0 0-1,0 1 0,1-1 0,-1 1 1,1 0-1,-1 0 0,1 0 0,-1 1 1,1 0-1,0 0 0,0 1 0,-1-1 0,7 2 1,-2 1-95,-14 4-46,-18 8 12,20-13-34,-228 108 462,146-73 4,3 3-1,-116 74 1,193-110-439,-1 0-2,1-1 1,-1 1-1,1 0 0,0 0 0,0 1 0,0-1 0,0 1 1,0 0-1,1 0 0,0 0 0,0 0 0,0 1 0,0-1 1,1 1-1,0 0 0,0 0 0,-3 7 0,6-11-31,-1 1-1,0-1 1,0 0-1,0 0 1,1 1-1,-1-1 0,0 0 1,1 0-1,0 0 1,-1 0-1,1 0 1,-1 0-1,1 0 1,0 0-1,0 0 1,0 0-1,-1 0 0,1 0 1,0 0-1,0 0 1,0-1-1,0 1 1,1 0-1,-1-1 1,0 1-1,2 0 1,38 11 43,-29-10-25,408 96-1110,-376-91-1899,0-1 0,51 1 1,0-7-7909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7.564"/>
    </inkml:context>
    <inkml:brush xml:id="br0">
      <inkml:brushProperty name="width" value="0.025" units="cm"/>
      <inkml:brushProperty name="height" value="0.025" units="cm"/>
    </inkml:brush>
  </inkml:definitions>
  <inkml:trace contextRef="#ctx0" brushRef="#br0">163 421 6726,'2'-12'10565,"0"4"-9725,0 1 71,0-1-1,-1 1 0,0-1 0,0 1 1,-1-1-1,0-13 0,-1 18-788,1 1-1,-1 0 1,0 0-1,1 0 1,-1 0-1,0 0 1,0 0-1,0 0 1,-1 0-1,1 0 1,0 0-1,-1 1 1,1-1-1,-1 0 1,1 1-1,-1-1 1,0 1-1,0 0 1,0 0-1,1-1 0,-1 1 1,-1 0-1,1 1 1,0-1-1,0 0 1,0 1-1,0-1 1,0 1-1,-1-1 1,1 1-1,0 0 1,-3 0-1,2 0-92,-1 0 1,1 0-1,-1 0 0,1 0 0,0 1 0,-1-1 0,1 1 0,-1 0 0,1 0 1,0 0-1,-1 1 0,1-1 0,0 1 0,0 0 0,0-1 0,0 1 0,1 1 1,-4 1-1,2 1-28,0 0 0,0 0 1,0 1-1,1-1 0,-1 1 0,1-1 1,1 1-1,-1 0 0,-1 8 1,-2 7-32,2 1 0,0-1 0,2 1 0,-1 37 0,3-57 26,0 0 0,0 0 0,0 0 0,0-1 1,0 1-1,0 0 0,0 0 0,1 0 0,-1 0 1,1 0-1,-1 0 0,1-1 0,0 1 0,0 0 0,0-1 1,0 1-1,0 0 0,0-1 0,0 1 0,2 1 1,-2-2-2,0-1 0,1 0 1,-1 1-1,0-1 0,1 0 1,-1 0-1,0 0 0,1 0 1,-1 0-1,0 0 0,0 0 1,1 0-1,-1 0 1,0-1-1,1 1 0,-1-1 1,0 1-1,0-1 0,0 1 1,0-1-1,3-1 0,5-4 9,0-1 0,-1 0-1,1-1 1,-1 0 0,10-13 0,11-17 76,-2-1-1,-1-1 1,30-65 0,-44 80 91,-2-1-1,-1 0 0,0-1 0,-2 0 0,-1 0 1,-2 0-1,3-38 0,-7 64-163,0 0-1,0 0 1,1 0 0,-1 0 0,0 0-1,0 0 1,0 0 0,0 0-1,0 0 1,0 0 0,-1 0-1,1 0 1,0 0 0,0 0-1,-1 0 1,1 0 0,0 0-1,-1 0 1,1 0 0,-1 1-1,1-1 1,-1 0 0,0 0-1,1 0 1,-1 1 0,0-1-1,-1 0 1,1 1-3,0 1-1,0-1 1,0 1 0,0 0-1,0 0 1,0 0-1,1 0 1,-1 0 0,0 0-1,0 0 1,1 0 0,-1 0-1,0 0 1,1 0 0,-1 0-1,1 0 1,-1 0 0,1 1-1,0-1 1,-1 0-1,1 2 1,-7 29 1,2-1 1,1 1-1,2 0 0,1 0 1,1 0-1,5 37 0,-3-60 10,-1 0 0,1 0-1,1 0 1,0 0-1,0-1 1,0 1 0,1-1-1,1 0 1,-1 0-1,1 0 1,1-1 0,9 12-1,-12-17-203,0 1-1,0-1 0,0 1 1,0-1-1,0 0 0,1 0 1,-1 0-1,1-1 1,-1 1-1,1-1 0,-1 0 1,1 0-1,6 1 0,-6-2-383,0 0-1,0 0 1,0 0-1,0-1 0,0 0 1,0 0-1,-1 0 0,1 0 1,0 0-1,-1-1 1,1 0-1,-1 1 0,1-1 1,-1-1-1,6-4 0,21-21-8992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161"/>
    </inkml:context>
    <inkml:brush xml:id="br0">
      <inkml:brushProperty name="width" value="0.025" units="cm"/>
      <inkml:brushProperty name="height" value="0.025" units="cm"/>
    </inkml:brush>
  </inkml:definitions>
  <inkml:trace contextRef="#ctx0" brushRef="#br0">39 202 18546,'0'0'4740,"-3"11"-2226,0-2-2096,0 0 112,0 1 0,0 0 1,1 0-1,0 0 0,1 0 0,0 0 0,1 1 0,1 13 0,-1-24-520,0 1 0,0-1 0,0 1 0,0-1 0,0 0 0,0 1 0,1-1-1,-1 0 1,0 1 0,0-1 0,1 1 0,-1-1 0,0 0 0,0 1 0,1-1 0,-1 0-1,0 0 1,1 1 0,-1-1 0,0 0 0,1 0 0,-1 1 0,1-1 0,-1 0 0,0 0-1,1 0 1,-1 0 0,1 0 0,-1 0 0,1 0 0,-1 0 0,0 0 0,1 0 0,-1 0-1,1 0 1,-1 0 0,1 0 0,-1 0 0,0 0 0,1 0 0,-1 0 0,1 0 0,-1-1-1,0 1 1,1 0 0,-1 0 0,0-1 0,1 1 0,-1 0 0,0 0 0,1-1 0,-1 1-1,0 0 1,1-1 0,16-19 103,-15 13-135,0 0 0,0 0-1,0-1 1,-1 1 0,0-1 0,0 0-1,-1 1 1,-1-14 0,0 18-28,1 0 0,-1 0 0,1 0 0,-1 0 0,0-1 0,0 1 0,0 1 0,-1-1 0,1 0 0,-4-4 0,4 6-12,0 0 0,0 0 1,0 0-1,0 0 0,0 0 0,-1 0 0,1 0 0,0 0 0,0 1 0,-1-1 1,1 0-1,-1 1 0,1-1 0,-1 1 0,1 0 0,-1-1 0,1 1 1,-1 0-1,1 0 0,-1 0 0,1 0 0,-3 1 0,2 0 36,1 0-1,0 0 0,0 0 1,0 0-1,0 0 1,0 0-1,0 0 0,0 1 1,0-1-1,0 0 0,0 1 1,1-1-1,-1 0 1,1 1-1,-1-1 0,1 1 1,0-1-1,-1 1 1,1-1-1,0 1 0,0 0 1,0-1-1,0 1 1,0-1-1,1 3 0,1 43-28,-2-44 59,0 1-1,1-1 1,-1 1 0,1-1 0,0 1-1,0-1 1,0 1 0,1-1 0,-1 0-1,1 1 1,0-1 0,0 0 0,0 0-1,0 0 1,0 0 0,1-1 0,-1 1 0,1-1-1,0 1 1,0-1 0,-1 0 0,2 0-1,-1 0 1,0-1 0,0 1 0,0-1-1,1 1 1,-1-1 0,1 0 0,-1-1-1,1 1 1,-1 0 0,1-1 0,0 0-1,-1 0 1,1 0 0,6-1 0,1-1 59,0 0 1,1 0 0,-2-1-1,1-1 1,0 0 0,-1 0 0,1-1-1,-1 0 1,0-1 0,17-13-1,-4-2 32,-1-1-1,37-47 0,-59 69-92,1-1 0,-1 1 1,0-1-1,0 1 0,1-1 0,-1 1 0,0-1 0,0 1 0,1-1 0,-1 1 1,1 0-1,-1-1 0,0 1 0,1 0 0,-1-1 0,1 1 0,-1 0 0,1-1 1,-1 1-1,1 0 0,-1 0 0,1 0 0,-1-1 0,1 1 0,-1 0 0,1 0 1,0 0-1,-1 0 0,1 0 0,-1 0 0,1 0 0,-1 0 0,1 0 0,-1 0 0,1 1 1,-1-1-1,1 0 0,-1 0 0,1 0 0,-1 1 0,1-1 0,-1 0 0,1 0 1,-1 1-1,1-1 0,-1 1 0,1-1 0,-1 0 0,0 1 0,1-1 0,-1 1 1,0-1-1,1 1 0,-1-1 0,0 1 0,0-1 0,0 1 0,1-1 0,-1 1 1,0-1-1,0 1 0,0 0 0,11 47 228,-8-31-65,-1-8-111,1 1 0,0 0 1,1-1-1,-1 1 1,2-1-1,5 9 0,-9-16-30,0-1-1,0 1 1,1 0-1,-1-1 0,1 1 1,-1-1-1,1 1 1,-1-1-1,1 0 0,0 0 1,0 0-1,-1 0 1,1 0-1,0 0 1,0 0-1,0-1 0,0 1 1,0-1-1,0 1 1,0-1-1,0 0 1,1 0-1,-1 1 0,0-2 1,0 1-1,0 0 1,0 0-1,0-1 0,0 1 1,0-1-1,0 0 1,0 1-1,0-1 1,0 0-1,0 0 0,-1 0 1,4-2-1,15-13 57,-1-1 0,0 0 0,-2-1-1,0-1 1,0-1 0,13-22 0,14-15-73,-28 36-3,-11 14-81,0 0 1,0 0-1,0 0 0,1 1 0,0 0 0,0 0 0,0 1 0,1-1 1,0 1-1,0 1 0,10-6 0,-17 10 71,1 1 0,-1-1 0,1 0 0,-1 0 0,1 0 0,-1 1 0,0-1 0,1 0 1,-1 1-1,1-1 0,-1 0 0,0 1 0,1-1 0,-1 0 0,0 1 0,0-1 0,1 1 0,-1-1 0,0 1 0,0-1 0,1 0 0,-1 1 0,0-1 1,0 1-1,0-1 0,0 1 0,0-1 0,0 1 0,0-1 0,0 1 0,0-1 0,0 1 0,0-1 0,0 1 0,0 25 143,0-21-109,0 93 1195,0-98-1218,0 0-1,0 1 1,0-1 0,0 1 0,0-1 0,0 0 0,1 0 0,-1 1 0,0-1-1,0 0 1,0 1 0,0-1 0,1 0 0,-1 1 0,0-1 0,0 0-1,1 0 1,-1 1 0,0-1 0,0 0 0,1 0 0,-1 0 0,0 1 0,1-1-1,-1 0 1,0 0 0,0 0 0,1 0 0,-1 0 0,0 0 0,1 1-1,-1-1 1,1 0 0,-1 0 0,0 0 0,1 0 0,-1 0 0,0 0 0,1-1-1,-1 1 1,0 0 0,1 0 0,-1 0 0,0 0 0,1 0 0,-1 0-1,0-1 1,0 1 0,1 0 0,-1 0 0,18-12 35,-3-2-25,-1-1 1,17-23-1,-22 26-46,0 0 0,0 1 0,1 0 0,1 1 0,-1 0-1,2 0 1,12-8 0,-23 18-79,0-1 1,-1 1-1,1-1 0,0 1 1,0-1-1,-1 1 0,1-1 1,0 1-1,0 0 0,0-1 1,-1 1-1,1 0 0,0 0 1,0 0-1,0 0 0,0-1 0,0 1 1,-1 0-1,1 1 0,0-1 1,0 0-1,0 0 0,0 0 1,0 0-1,-1 1 0,1-1 1,0 0-1,0 1 0,0-1 1,-1 1-1,1-1 0,0 1 0,-1-1 1,1 1-1,0-1 0,0 2 1,0 1-511,1-1-1,-1 1 1,-1 0 0,1 0 0,0 0 0,-1 0-1,1 1 1,-1-1 0,0 3 0,0 21-5829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989"/>
    </inkml:context>
    <inkml:brush xml:id="br0">
      <inkml:brushProperty name="width" value="0.025" units="cm"/>
      <inkml:brushProperty name="height" value="0.025" units="cm"/>
    </inkml:brush>
  </inkml:definitions>
  <inkml:trace contextRef="#ctx0" brushRef="#br0">0 136 19442,'0'0'8366,"4"9"-7731,19 52 128,-2 2 1,21 117-1,-42-178-741,0-1-1,0 0 1,0 0-1,0 1 1,0-1-1,1 0 1,-1 0-1,0 1 1,1-1-1,-1 0 1,1 0-1,-1 0 1,1 1-1,-1-1 1,1 0-1,0 0 1,-1 0-1,1 0 1,1 1-1,7-20 666,0-44 230,-6 23-917,-1-55 0,-2 85 0,0 0 0,-1 0 0,0 0 0,-1 0 0,0 0 0,0 0 0,-1 0 0,0 1 0,-1-1 0,0 1 0,0 0 0,-7-10 0,11 17 0,-1 1 0,1 0 0,0-1 0,0 1 0,0 0 0,0-1 0,0 1 0,-1 0 0,1-1 0,0 1 0,0 0 0,-1 0 0,1-1 0,0 1 0,0 0 0,-1 0 0,1-1 0,0 1 0,-1 0 0,1 0 0,0 0 0,-1 0 0,1-1 0,0 1 0,-1 0 0,1 0 0,0 0 0,-1 0 0,1 0 0,0 0 0,-1 0 0,1 0 0,-1 0 0,1 0 0,0 0 0,-1 0 0,1 0 0,0 0 0,-1 1 0,1-1 0,0 0 0,-1 0 0,1 0 0,-1 1 0,-2 20 0,10 28 0,-5-45-1,-1 0 0,2 1 0,-1-1 0,0 0 1,1-1-1,-1 1 0,1 0 0,0-1 0,1 1 0,-1-1 0,0 0 0,1 0 0,0-1 1,0 1-1,0-1 0,0 0 0,0 1 0,0-2 0,0 1 0,1 0 0,-1-1 0,1 0 1,-1 0-1,1-1 0,-1 1 0,1-1 0,0 0 0,-1 0 0,8-1 0,-3 0 2,-1-1-1,0 0 0,0 0 1,0-1-1,0 0 0,0 0 1,-1 0-1,1-1 0,-1-1 1,0 1-1,0-1 0,-1 0 1,1-1-1,-1 0 0,8-10 1,-8 7 1,0 0 1,-1 0-1,0-1 0,-1 0 1,0 0-1,0 0 1,-1 0-1,0-1 0,-1 1 1,1-12-1,-3 18-2,0 0 0,0 1 0,0-1 0,0 0-1,-1 0 1,1 0 0,-1 1 0,0-1 0,0 0-1,0 1 1,-1-1 0,1 1 0,-4-6 0,3 7 0,1 0-1,-1 0 1,0 0 0,-1 1 0,1-1 0,0 0 0,0 1 0,-1-1 0,1 1-1,0 0 1,-1 0 0,0 0 0,1 0 0,-1 1 0,1-1 0,-1 0 0,0 1-1,0 0 1,1 0 0,-1 0 0,-3 0 0,3 1 0,0 0 0,0-1 0,0 1 0,1 1 0,-1-1 0,0 0 0,0 1 0,1-1 0,-1 1 0,1 0 0,0 0 0,-1 0 0,1 0 0,0 0 0,0 1 0,0-1 0,0 0 0,1 1 0,-1 0 0,1-1 0,-1 1 0,1 0 0,0 0 0,0 0 0,0 0 0,1 0 0,-1 3 0,-4 13 0,1 0 0,-3 37 0,6-43 0,0 2 0,0 0 0,0 0 0,2 0 0,2 17 0,-3-29 0,0 0 0,1 0 0,0 0 0,-1-1 0,1 1 0,0 0 0,1 0 0,-1-1 0,0 1 0,1 0 0,-1-1 0,1 0 0,0 1 0,0-1 0,0 0 0,0 0 0,0 0 0,1 0 0,-1 0 0,0 0 0,1-1 0,0 1 0,-1-1 0,1 0 0,0 0 0,0 0 0,3 1 0,2-1-409,1 0 0,-1 0-1,1-1 1,-1 0 0,0 0 0,1-1 0,-1 0-1,0-1 1,0 0 0,1 0 0,-2-1 0,11-4-1,-2-1-1778,-1 0 0,0-2 0,0 1-1,24-23 1,1-5-11531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9.868"/>
    </inkml:context>
    <inkml:brush xml:id="br0">
      <inkml:brushProperty name="width" value="0.025" units="cm"/>
      <inkml:brushProperty name="height" value="0.025" units="cm"/>
    </inkml:brush>
  </inkml:definitions>
  <inkml:trace contextRef="#ctx0" brushRef="#br0">109 456 9769,'0'0'8499,"-9"2"-4116,5 0-4114,-1-1 0,1 1 0,-1 0 0,1 0 0,0 0 0,-1 1 0,1 0 1,1-1-1,-1 1 0,0 1 0,1-1 0,-1 1 0,1-1 0,0 1 0,0 0 0,1 0 1,-1 0-1,1 0 0,0 1 0,0-1 0,-3 10 0,0-2 18,1 2 0,1-1 0,0 0 0,0 1 0,1-1 1,1 1-1,0 0 0,3 26 0,-2-39-282,0 1 0,0-1 0,1 0 0,-1 0 0,0 0 0,0 0 0,1 1 0,-1-1 0,1 0 0,-1 0 0,1 0 0,-1 0 0,1 0 0,0 0 0,0 0 0,-1 0 0,1 0 0,0-1 0,0 1 0,0 0 0,0 0 0,0-1 0,0 1 0,0-1 0,2 2 0,-1-2 4,0 0 0,0 0 0,0 0 0,0 0 0,1 0 0,-1 0 0,0 0 0,0-1 0,0 1 0,0-1 0,0 1 1,0-1-1,2-2 0,4 0 24,-2-1 1,1-1-1,0 1 1,-1-1-1,0 0 0,9-10 1,-5 2-12,-1 0 1,-1 0 0,0-1-1,0 1 1,-2-2-1,0 1 1,0-1-1,5-27 1,-5 9 13,-2 1 0,-1-1 0,-1-36 0,-3 63-257,-3 18 61,0 21 71,2 8 78,1-17 6,0 1 1,5 33-1,-4-53 7,1 0-1,0-1 0,0 1 0,0 0 0,0 0 0,1 0 0,0-1 0,0 1 0,0-1 0,1 0 0,-1 1 0,1-1 0,0 0 1,0 0-1,1-1 0,-1 1 0,6 4 0,-5-6 14,0-1 1,-1 1-1,1 0 0,0-1 1,0 0-1,0 0 0,0 0 1,0-1-1,0 1 0,0-1 1,0 0-1,0 0 0,0 0 1,0-1-1,0 0 0,0 1 1,0-1-1,0-1 0,0 1 1,0 0-1,0-1 1,-1 0-1,1 0 0,-1 0 1,1 0-1,-1-1 0,0 1 1,6-7-1,5-4 21,-1 0 0,0-2 0,0 1 0,17-29-1,-11 10-18,-1-1-1,-2 0 1,-1-1-1,-2 0 1,-1-1-1,-2-1 1,-2 0-1,-1 0 1,-2 0-1,1-56 1,-6 88-23,0 1 0,0-1 0,-1 0 0,1 0 1,-1 1-1,-3-10 0,4 14 2,0 0 0,0-1 0,0 1 0,-1 0 1,1-1-1,0 1 0,0 0 0,0-1 0,-1 1 0,1 0 0,0-1 0,0 1 1,-1 0-1,1 0 0,0-1 0,-1 1 0,1 0 0,0 0 0,-1-1 0,1 1 1,-1 0-1,1 0 0,0 0 0,-1 0 0,1 0 0,0 0 0,-1 0 0,1 0 1,-1 0-1,0 0 0,-16 15-139,3 8 164,1 0 1,1 0 0,1 2 0,1-1 0,1 1 0,1 1-1,1-1 1,2 1 0,0 1 0,-1 41 0,6-64-16,0 0 0,0-1-1,1 1 1,-1 0 0,1-1 0,-1 1 0,1-1 0,0 1 0,1-1 0,-1 1 0,1-1-1,-1 0 1,1 1 0,0-1 0,0 0 0,0 0 0,1 0 0,-1-1 0,1 1-1,3 2 1,-1-1 4,1-1 0,0 1-1,-1-2 1,1 1 0,0 0-1,0-1 1,1 0 0,-1-1 0,0 0-1,13 2 1,-6-2-40,0-1 0,0 0 0,0-1 1,0 0-1,0-1 0,0-1 0,-1 0 0,1 0 0,-1-1 0,1-1 1,15-8-1,-22 8 49,1 0 0,-1-1 1,0 1-1,-1-1 0,0 0 1,1-1-1,-2 1 0,1-1 0,-1 0 1,0 0-1,-1 0 0,1-1 1,-1 0-1,2-9 0,-4 13-4,1-1-1,-1-1 1,0 1-1,0 0 0,-1 0 1,0 0-1,1 0 1,-2-1-1,1 1 0,-1 0 1,1 0-1,-2 0 1,1 0-1,0 0 0,-1 0 1,0 0-1,0 0 1,0 1-1,-1-1 0,0 1 1,0 0-1,0-1 1,-4-3-1,6 7-14,0 0 0,0-1 0,0 1 0,0 0 0,0 0 0,-1 0 0,1 0 0,-1 0 0,1 0 0,-1 0 0,1 0 0,-1 0 0,1 1 0,-1-1 0,0 1 0,1-1 0,-1 1 0,0-1 0,1 1 0,-1 0 0,0 0 0,0 0 0,1 0 0,-1 0 0,0 0 0,1 1 0,-1-1 0,0 1 0,1-1 0,-1 1 0,0-1 0,1 1 0,-1 0 0,1 0 0,-1 0 0,1 0 0,0 0 0,-1 0 0,1 0 0,0 0 0,0 1 0,0-1 0,0 0 0,0 1 0,0-1 0,0 1 0,0-1 0,0 1 0,1-1 0,-2 4 0,-2 5 0,0 0 0,1 0 0,0 0 0,0 0 0,1 1 0,-1 19 0,3-27 0,-1 0 0,1 0 0,0 0 0,0 0 0,1 0 0,-1-1 0,0 1 0,1 0 0,0 0 0,0 0 0,0 0 0,0-1 0,0 1 0,0 0 0,1-1 0,-1 1 0,1-1 0,0 0 0,0 1 0,0-1 0,0 0 0,0 0 0,0 0 0,0 0 0,1-1 0,-1 1 0,1-1 0,-1 1 0,1-1 0,0 0 0,-1 0 0,1 0 0,0 0 0,0-1 0,0 1 0,0-1 0,0 1 0,0-1 0,-1 0 0,5-1 0,2 1 0,0-1 0,0 0 0,0-1 0,0 0 0,0-1 0,0 0 0,-1 0 0,1 0 0,-1-1 0,0-1 0,0 1 0,8-8 0,45-50 0,-12 11 0,-43 52 0,-3 10 0,-2 28 0,1-12 0,-2-26 0,1 0 0,-1 0 0,1 0 0,0 0 0,0 0 0,0 0 0,-1-1 0,1 1 0,0 0 0,0 0 0,0-1 0,0 1 0,0 0 0,0-1 0,0 0 0,0 1 0,1-1 0,-1 1 0,0-1 0,0 0 0,0 0 0,0 0 0,1 0 0,-1 0 0,0 0 0,0 0 0,0 0 0,0 0 0,1 0 0,-1-1 0,0 1 0,0 0 0,0-1 0,0 1 0,0-1 0,0 1 0,2-2 0,40-21 0,-13-5 0,-25 21 0,0 1 0,1 0 0,0 0 0,1 0 0,-1 1 0,1 0 0,0 1 0,0-1 0,12-4 0,-19 9-75,1 0 1,-1 0-1,1 0 0,-1 0 0,0 0 1,1 0-1,-1 0 0,1 0 0,-1 1 1,1-1-1,-1 0 0,1 0 1,-1 0-1,0 1 0,1-1 0,-1 0 1,0 1-1,1-1 0,-1 0 1,0 1-1,1-1 0,-1 0 0,0 1 1,0-1-1,1 0 0,-1 1 0,0-1 1,0 1-1,0-1 0,1 1 1,-1-1-1,0 0 0,0 1 0,0-1 1,0 2-1,4 6-3625,3-6-4035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1.918"/>
    </inkml:context>
    <inkml:brush xml:id="br0">
      <inkml:brushProperty name="width" value="0.025" units="cm"/>
      <inkml:brushProperty name="height" value="0.025" units="cm"/>
    </inkml:brush>
  </inkml:definitions>
  <inkml:trace contextRef="#ctx0" brushRef="#br0">151 1077 13805,'-12'3'993,"2"-1"-740,-58 16 1805,63-17-1692,1 1-1,0-1 1,0 1-1,0 0 1,0 0-1,0 0 1,1 0-1,-1 1 1,1-1-1,-1 1 1,1 0 0,0 0-1,0 0 1,-3 5-1,6-8-322,0 0 0,-1 1 0,1-1 0,0 0 1,0 1-1,0-1 0,-1 1 0,1-1 0,0 1 0,0-1 0,0 0 0,0 1 0,0-1 1,0 1-1,0-1 0,0 1 0,0-1 0,0 0 0,0 1 0,0-1 0,0 1 0,1-1 0,-1 1 1,0-1-1,0 0 0,0 1 0,1-1 0,-1 1 0,0-1 0,0 0 0,1 1 0,-1-1 1,0 0-1,1 0 0,-1 1 0,0-1 0,1 0 0,-1 0 0,0 1 0,1-1 0,-1 0 0,1 0 1,-1 0-1,0 1 0,1-1 0,-1 0 0,1 0 0,-1 0 0,1 0 0,-1 0 0,0 0 1,2 0-1,28-2 1060,-24 2-770,18-5 141,-1 0-1,0-1 1,-1-1 0,1-1 0,41-22 0,-21 9-216,1983-1049 2086,-2041 1080-2674,0 1 0,-24 24 0,-20 15-7109,31-34-163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2.952"/>
    </inkml:context>
    <inkml:brush xml:id="br0">
      <inkml:brushProperty name="width" value="0.025" units="cm"/>
      <inkml:brushProperty name="height" value="0.025" units="cm"/>
    </inkml:brush>
  </inkml:definitions>
  <inkml:trace contextRef="#ctx0" brushRef="#br0">114 304 8552,'0'0'8627,"-9"7"-7453,1 1-901,0 0-1,0 0 0,0 1 0,2 0 1,-1 0-1,1 0 0,0 1 0,1 0 1,0 1-1,1-1 0,-6 20 0,3-8 170,2 0-1,1 0 0,1 1 0,0-1 0,2 1 0,0-1 0,5 36 0,-4-55-416,0-1 0,0 0 1,1 1-1,-1-1 0,0 0 0,1 0 0,0 0 0,-1 1 0,1-1 1,0 0-1,0 0 0,0 0 0,1 0 0,-1-1 0,0 1 0,1 0 1,-1 0-1,1-1 0,0 1 0,-1-1 0,1 1 0,0-1 1,0 0-1,0 0 0,0 0 0,0 0 0,0 0 0,0 0 0,0 0 1,0-1-1,1 1 0,-1-1 0,0 1 0,0-1 0,1 0 0,-1 0 1,0 0-1,1 0 0,-1-1 0,0 1 0,4-2 0,2 0 29,0-1 0,0 0 0,0 0 0,-1-1 0,1 0 0,-1-1 0,0 1 0,-1-1 0,1-1 0,5-5 0,11-14 25,-1-1 0,-1 0 0,-2-2 0,0 0 0,-2-1 0,-2-1 0,0 0 1,-2-1-1,-1-1 0,11-51 0,-21 49-34,-6 27-59,-5 21-92,3 6 91,1 0-1,1 1 1,1-1-1,0 1 1,2 0-1,1 0 1,0-1-1,1 1 1,6 25-1,-6-40 41,0 0 1,0 0-1,1-1 0,0 1 0,0-1 0,0 1 1,1-1-1,0 0 0,0 0 0,0 0 0,1 0 0,-1 0 1,1-1-1,6 5 0,-8-6 5,1-1-1,0-1 1,1 1-1,-1 0 1,0-1-1,0 1 1,1-1-1,-1 0 1,1 0-1,-1 0 1,1-1-1,-1 1 1,1-1-1,0 0 1,-1 0-1,1 0 1,-1-1-1,1 1 1,-1-1-1,1 0 1,-1 0-1,1 0 1,-1 0-1,7-4 1,1-1 125,1-2-1,-1 1 1,-1-1-1,0-1 1,0 0-1,-1 0 1,0-1-1,0 0 1,-1-1-1,11-18 1,-3 1 31,0 0 0,-2-2 1,13-37-1,-19 40 47,0 0 0,-2 0 0,3-35 0,-7 52-196,-1 1 0,-1-1-1,0 0 1,0 1 0,-1-1-1,0 0 1,-1 1 0,0-1 0,0 1-1,-1 0 1,0-1 0,-8-13-1,10 20-50,-1 1 1,0-1-1,0 1 0,0 0 0,0 0 0,0 0 0,0 0 0,-1 0 1,1 0-1,-1 1 0,1-1 0,-1 1 0,1 0 0,-1 0 0,0 0 1,0 0-1,0 0 0,0 0 0,-3 0 0,4 1-25,1 0 0,-1 1 0,0-1 1,1 0-1,-1 0 0,1 1 0,-1-1 0,1 1 0,-1 0 0,1-1 0,-1 1 0,1 0 0,-1 0 0,1 0 1,0 0-1,0 0 0,-1 0 0,1 0 0,0 0 0,0 0 0,0 1 0,0-1 0,0 0 0,1 1 1,-1-1-1,0 1 0,1-1 0,-1 1 0,1-1 0,-1 1 0,1-1 0,0 1 0,-1 0 0,1 2 0,-1 3-342,1 0 0,-1 0 0,1 0 0,1 0 0,-1 0 0,1 0 0,0 0 0,1 0 0,0-1 0,0 1 0,0 0 0,1-1 0,0 1 0,5 7 0,-4-8-766,1 0 0,-1 0 1,1 0-1,1-1 0,-1 1 0,1-1 1,0-1-1,8 6 0,19 7-8366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313"/>
    </inkml:context>
    <inkml:brush xml:id="br0">
      <inkml:brushProperty name="width" value="0.025" units="cm"/>
      <inkml:brushProperty name="height" value="0.025" units="cm"/>
    </inkml:brush>
  </inkml:definitions>
  <inkml:trace contextRef="#ctx0" brushRef="#br0">170 55 12364,'0'0'8605,"-12"5"-6400,2-1-1906,0 0 0,1 0 0,0 1 0,0 0 0,0 1 0,0 0 0,1 0 0,0 1-1,0 0 1,1 0 0,0 1 0,0 0 0,0 0 0,1 1 0,1 0 0,-8 15 0,10-16-170,0 0 0,0 0 0,1 0 0,0 0 0,1 1-1,0-1 1,0 1 0,1 14 0,0-21-122,0-1 0,0 1 0,0 0-1,1-1 1,-1 1 0,1-1 0,-1 1 0,1-1 0,0 1-1,0-1 1,-1 1 0,1-1 0,0 1 0,0-1-1,0 0 1,1 0 0,-1 0 0,0 1 0,0-1 0,2 1-1,0-2 2,-1 1 0,1 0-1,-1-1 1,1 1 0,-1-1-1,1 0 1,-1 1 0,1-1-1,0-1 1,-1 1 0,1 0-1,-1-1 1,1 1 0,-1-1-1,1 0 1,-1 1 0,4-3-1,4-2 48,0 0-1,0-1 1,0-1-1,0 0 1,-1 0-1,-1 0 1,1-1-1,-1-1 1,0 1-1,9-15 1,-5 7-8,-1-1 1,0-1 0,-1 0 0,-1 0 0,7-23 0,-13 31 28,0 0 1,-1 0-1,-1 0 1,0 0-1,0-17 1,-1 27-76,0 0 1,0 0 0,0-1 0,0 1-1,0 0 1,1 0 0,-1 0 0,0-1-1,0 1 1,-1 0 0,1 0 0,0 0-1,0-1 1,0 1 0,0 0 0,0 0-1,0 0 1,0-1 0,0 1 0,0 0-1,0 0 1,0 0 0,-1-1-1,1 1 1,0 0 0,0 0 0,0 0-1,0 0 1,0 0 0,-1 0 0,1-1-1,0 1 1,0 0 0,0 0 0,-1 0-1,1 0 1,0 0 0,0 0 0,0 0-1,-1 0 1,1 0 0,0 0 0,0 0-1,0 0 1,-1 0 0,1 0-1,0 0 1,0 0 0,0 0 0,-1 0-1,1 0 1,0 0 0,0 0 0,0 0-1,-1 0 1,1 0 0,0 1 0,0-1-1,0 0 1,0 0 0,-1 0 0,1 0-1,0 0 1,0 1 0,0-1 0,0 0-1,0 0 1,-11 12-56,6-1 33,1-1 1,1 1-1,-1 0 1,2 0-1,0 0 1,0 0 0,1 0-1,0 0 1,1 0-1,0 1 1,3 16-1,-2-26-100,-1 0-1,1 0 0,-1 0 0,1 0 1,0-1-1,0 1 0,0 0 1,0 0-1,0-1 0,0 1 1,0-1-1,1 1 0,-1-1 1,0 1-1,1-1 0,-1 0 0,1 0 1,0 0-1,-1 0 0,1 0 1,0 0-1,0 0 0,-1 0 1,1-1-1,0 1 0,0-1 1,0 1-1,0-1 0,0 0 0,0 1 1,0-1-1,0 0 0,0-1 1,0 1-1,0 0 0,0-1 1,0 1-1,2-1 0,4-1-529,0 0 0,0-1-1,-1 0 1,1 0 0,-1 0 0,0-1-1,0 0 1,8-6 0,26-28-5547,-3-8-5264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753"/>
    </inkml:context>
    <inkml:brush xml:id="br0">
      <inkml:brushProperty name="width" value="0.025" units="cm"/>
      <inkml:brushProperty name="height" value="0.025" units="cm"/>
    </inkml:brush>
  </inkml:definitions>
  <inkml:trace contextRef="#ctx0" brushRef="#br0">91 352 12204,'-8'13'5327,"-8"13"-2836,-21 53 0,31-65-1744,1 0 1,0 1-1,2 0 0,-1 0 0,2 0 0,-2 28 1,4-42-723,0 0 0,0 1 0,0-1 0,0 0 0,0 1 1,0-1-1,0 0 0,1 0 0,-1 1 0,0-1 0,1 0 1,-1 0-1,1 1 0,-1-1 0,1 0 0,0 0 0,-1 0 1,1 0-1,0 0 0,0 0 0,0 0 0,0 0 1,0 0-1,0 0 0,0-1 0,0 1 0,0 0 0,2 0 1,0 0-13,-1-1 0,1 0 1,-1 0-1,1 0 0,0 0 1,-1 0-1,1 0 1,0-1-1,-1 1 0,1-1 1,-1 0-1,1 0 0,2-1 1,6-4 7,0 1 1,-1-1-1,0-1 1,0 0-1,11-11 1,-5 1-2,-1 0 0,-1-2 0,-1 1 0,-1-2 0,0 1 0,-2-2 0,0 1 1,-1-1-1,-1-1 0,-1 0 0,-1 0 0,-1 0 0,-1-1 0,-1 1 0,-1-1 0,-1 0 0,-1 0 0,-1 0 0,-1 0 1,-6-25-1,6 39 8,0-1 1,-1 1 0,-1 0 0,0 0 0,-8-15 0,10 21-31,0 0 0,0 0 0,0 1 0,0-1 0,0 1 0,-1-1 0,1 1 0,-1 0 0,1-1 0,-1 1 0,0 1 0,0-1 0,0 0 0,0 1 0,0-1 0,-1 1 0,1 0 0,0 0 0,-5 0 0,6 1-2,0 0 0,0 0 0,1 1 0,-1-1-1,0 1 1,0-1 0,0 1 0,0 0 0,0-1 0,1 1-1,-1 0 1,0 0 0,1 1 0,-1-1 0,1 0 0,-1 0 0,1 1-1,0-1 1,-1 1 0,1-1 0,0 1 0,0 0 0,0-1 0,-1 4-1,-21 52-63,19-45 48,0 3-3,-3 3 15,1 0-1,0 1 0,2 0 1,0 1-1,-1 23 0,6-42 4,-1 0 0,0 0 0,0-1 0,1 1 0,-1 0 0,0 0 0,1 0 0,-1 0-1,1 0 1,-1-1 0,1 1 0,0 0 0,-1 0 0,1-1 0,0 1 0,0 0 0,-1-1 0,1 1 0,0-1 0,0 1 0,0-1 0,0 1-1,-1-1 1,1 0 0,0 1 0,0-1 0,0 0 0,0 0 0,0 0 0,1 0 0,37 3-171,-30-3 87,3 1-149,3-2-53,0 2-1,-1 0 1,1 1 0,25 7 0,-36-8 283,-1 0 1,1 1-1,-1-1 1,1 1-1,-1 0 1,0 0-1,1 0 1,-1 0-1,0 1 1,0-1 0,-1 1-1,1 0 1,-1 0-1,1 0 1,-1 0-1,0 0 1,0 0-1,0 1 1,-1-1-1,1 1 1,-1 0 0,0-1-1,2 7 1,0 11 379,-1 1 0,-1-1 0,-2 33 0,-1-28 549,5 45 1,-3-70-925,0-1 0,0 1 0,0 0 1,0-1-1,0 1 0,0 0 0,0-1 0,0 1 0,0 0 1,0 0-1,0-1 0,1 1 0,-1-1 0,0 1 0,0 0 1,1-1-1,-1 1 0,1 0 0,-1-1 0,0 1 1,1-1-1,-1 1 0,1-1 0,-1 1 0,1-1 0,0 0 1,-1 1-1,1-1 0,-1 1 0,1-1 0,0 0 0,-1 0 1,1 1-1,0-1 0,-1 0 0,1 0 0,0 0 1,-1 0-1,1 0 0,0 0 0,0 0 0,-1 0 0,1 0 1,0 0-1,-1 0 0,1 0 0,0-1 0,-1 1 0,1 0 1,0 0-1,-1-1 0,1 1 0,0 0 0,-1-1 0,1 0 1,3-1-442,0-1 1,-1 1 0,1-1-1,-1 0 1,0 0 0,0-1-1,3-4 1,8-16-4388,-3-5-1949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4.129"/>
    </inkml:context>
    <inkml:brush xml:id="br0">
      <inkml:brushProperty name="width" value="0.025" units="cm"/>
      <inkml:brushProperty name="height" value="0.025" units="cm"/>
    </inkml:brush>
  </inkml:definitions>
  <inkml:trace contextRef="#ctx0" brushRef="#br0">164 23 17424,'0'0'8782,"-10"-5"-7154,4 1-1397,4 3-198,0-1 1,1 1 0,-1 0 0,0 0-1,0-1 1,-1 1 0,1 0 0,0 1 0,0-1-1,0 0 1,-1 1 0,1-1 0,0 1 0,-1 0-1,1-1 1,0 1 0,-1 0 0,1 1-1,0-1 1,-1 0 0,1 1 0,0-1 0,0 1-1,-1 0 1,1 0 0,0-1 0,0 2 0,0-1-1,-2 1 1,-5 6 5,2 0 1,-1 1-1,1 0 0,1 0 1,0 0-1,0 1 0,0 0 0,2 0 1,-1 0-1,1 1 0,1-1 0,-1 1 1,-2 21-1,7-31-37,-1-1 1,0 1-1,1 0 0,-1-1 0,0 1 1,1-1-1,-1 1 0,1-1 1,-1 1-1,1-1 0,-1 0 0,1 1 1,-1-1-1,1 0 0,0 1 0,-1-1 1,1 0-1,0 1 0,-1-1 1,1 0-1,0 0 0,-1 0 0,1 0 1,0 0-1,-1 0 0,1 0 1,0 0-1,-1 0 0,1 0 0,0 0 1,0 0-1,25-4 58,-6-1-224,0-2 0,26-13 0,-34 13-263,1 1 0,0 1 1,0 0-1,0 1 0,0 0 0,1 1 0,0 1 0,15-1 0,-28 3 425,0 0 1,0 0 0,0 0-1,0 0 1,0 0-1,0 0 1,0 0-1,-1 1 1,1-1 0,0 0-1,0 1 1,0-1-1,0 1 1,-1-1 0,1 1-1,0-1 1,0 1-1,-1-1 1,1 1 0,0 0-1,-1-1 1,1 1-1,-1 0 1,1 0 0,-1-1-1,1 3 1,2 27 966,-5-23-650,1 1 1,-1-1-1,-1 0 0,1 1 0,-1-1 0,-4 8 0,-3-1 156,0 0-1,-1 0 0,-1-1 1,-20 18-1,26-25-315,-1-1-1,1 1 1,-1-2-1,0 1 1,-1-1-1,1 0 1,-1 0 0,0-1-1,0 0 1,0-1-1,-12 3 1,19-5-204,1 0 0,-1 0 0,0 0 0,0 1 0,0-1 0,1 0 0,-1-1 0,0 1 0,0 0 0,0 0 0,1 0 0,-1 0-1,0-1 1,0 1 0,0 0 0,1-1 0,-1 1 0,0 0 0,1-1 0,-1 1 0,0-1 0,1 1 0,-1-1 0,1 1 0,-1-1 0,1 0 0,-1 1 0,1-1 0,-1 0 0,1 1 0,-1-2 0,0 0-302,1-1 0,0 1 1,-1-1-1,1 0 1,0 1-1,0-1 0,0 1 1,1-1-1,-1 1 1,2-4-1,24-65-9119,-22 62 7977,16-39-6877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095"/>
    </inkml:context>
    <inkml:brush xml:id="br0">
      <inkml:brushProperty name="width" value="0.025" units="cm"/>
      <inkml:brushProperty name="height" value="0.025" units="cm"/>
    </inkml:brush>
  </inkml:definitions>
  <inkml:trace contextRef="#ctx0" brushRef="#br0">6 123 18930,'0'0'7666,"-1"12"-6764,-3 389 2281,5-238-2416,-1-162-751,0 0 0,0 0 1,0 0-1,0 0 0,0 0 0,0 0 0,0 0 0,0 0 0,0 0 0,0 1 0,0-1 0,1 0 0,-1 0 0,0 0 0,1 0 0,-1 0 0,1 0 0,-1-1 0,1 1 0,1 2 0,-1-3 4,0-1 0,-1 1 0,1 0 0,0 0 0,-1-1 0,1 1 0,0 0 0,-1-1 0,1 1 0,-1 0-1,1-1 1,0 1 0,-1-1 0,1 0 0,-1 1 0,1-1 0,-1 1 0,0-1 0,1 0 0,-1 1 0,1-2 0,21-46 523,-17 28-543,-1 0 0,0-1 0,-2 0 0,-1 1 0,-1-25 0,-1 34 0,0-1 0,0 0 0,-1 1 0,0 0 0,-1-1 0,-1 1 0,0 0 0,0 1 0,-1-1 0,-10-16 0,3 16-7,7 18-13,10 24-38,-3-27 58,0 0 1,0 1 0,0-1 0,1-1 0,0 1 0,0 0 0,0-1 0,0 1 0,0-1-1,1 0 1,-1 0 0,1 0 0,0 0 0,0-1 0,0 0 0,0 0 0,0 0 0,0 0 0,1 0-1,-1-1 1,1 0 0,-1 0 0,1 0 0,0-1 0,-1 1 0,1-1 0,-1 0 0,1 0-1,5-2 1,-1 1 3,-1-1 0,1 0 0,0-1 0,-1 0 0,0 0 0,0-1 0,0 0 0,0-1 0,-1 0-1,0 0 1,0 0 0,0-1 0,0 0 0,8-10 0,-2-1-209,0 0 0,18-32 0,-28 43 148,1-1 1,-2 1-1,1 0 0,-1-1 1,0 0-1,0 0 1,0 1-1,-1-1 1,0 0-1,-1 0 1,1 0-1,-2-8 0,-12 25-396,5 5 480,1 2 0,0-1 0,1 1 0,1 0 1,0 0-1,2 0 0,0 1 0,1 0 0,0-1 0,3 35 1,-1-51-21,0 1 1,0 0-1,0-1 1,0 1 0,0-1-1,1 1 1,-1-1-1,0 1 1,1-1 0,-1 1-1,1-1 1,0 1-1,0-1 1,-1 0 0,1 1-1,0-1 1,0 0 0,0 0-1,0 0 1,1 0-1,-1 0 1,0 0 0,0 0-1,1 0 1,-1 0-1,0 0 1,1-1 0,-1 1-1,1-1 1,-1 1-1,1-1 1,-1 1 0,1-1-1,-1 0 1,1 0-1,-1 0 1,1 0 0,-1 0-1,3 0 1,1-1 11,1 1 0,-1-1 0,0-1 0,0 1 0,0-1-1,0 0 1,0 0 0,-1 0 0,1-1 0,7-5 0,4-5-76,-1-1 0,0 0-1,-2-1 1,1-1 0,-2 0 0,19-32 0,-14 16-77,-1-1 1,23-65-1,-24 205 1058,-14-103-898,0 1 0,0-1 0,0 0 0,0 0 0,1 0 0,0 0 0,0 0 0,0 0 0,0 0 0,1-1 1,-1 1-1,1-1 0,0 1 0,0-1 0,0 0 0,0 0 0,1-1 0,4 4 0,-5-5-9,1 0 0,-1 1 0,1-1 0,-1-1 0,1 1 0,0-1 0,-1 1 0,1-1 0,0 0 0,-1 0 0,1 0 1,0-1-1,-1 0 0,1 1 0,0-1 0,-1 0 0,1-1 0,-1 1 0,1-1 0,-1 1 0,6-5 0,18-13-159,-2-1 0,0-1-1,-1-2 1,-1 0 0,23-30 0,-11 13 45,-35 40 93,0 0 0,0 0 1,0-1-1,0 1 1,1 0-1,-1 0 0,0 0 1,0 0-1,0-1 0,0 1 1,0 0-1,1 0 0,-1 0 1,0 0-1,0 0 0,0 0 1,1-1-1,-1 1 0,0 0 1,0 0-1,0 0 0,1 0 1,-1 0-1,0 0 1,0 0-1,1 0 0,-1 0 1,0 0-1,0 0 0,1 0 1,-1 0-1,0 0 0,0 0 1,0 0-1,1 0 0,-1 0 1,0 1-1,0-1 0,0 0 1,1 0-1,-1 0 0,0 0 1,0 0-1,0 0 0,0 1 1,1-1-1,-1 0 1,0 0-1,0 0 0,0 0 1,0 1-1,0-1 0,0 0 1,1 0-1,-1 1 0,4 21 33,-3 41 361,-1-51-273,0-11-110,0 0 0,-1 0 1,1 0-1,0 0 0,0 0 1,0 0-1,1 0 0,-1 0 1,0 0-1,0 0 0,1 0 1,-1 0-1,0 0 0,1 0 0,-1 0 1,1 0-1,-1 0 0,1 0 1,-1 0-1,1 0 0,0-1 1,0 1-1,-1 0 0,1 0 1,0-1-1,0 1 0,0-1 1,0 1-1,0 0 0,-1-1 0,1 0 1,0 1-1,0-1 0,0 0 1,1 1-1,-1-1 0,0 0 1,0 0-1,0 0 0,0 0 1,0 0-1,0 0 0,0 0 1,0 0-1,0 0 0,0-1 1,0 1-1,0 0 0,1-1 0,5-1 30,-1-1-1,1 1 0,-1-1 0,0-1 1,0 1-1,9-8 0,25-24-180,62-70 1,-16 14-115,-85 91 255,-1-1-1,0 1 0,0 0 0,0 0 0,0-1 0,1 1 0,-1 0 0,0 0 0,0 0 0,0 0 0,1-1 0,-1 1 0,0 0 0,0 0 0,1 0 1,-1 0-1,0 0 0,0-1 0,1 1 0,-1 0 0,0 0 0,1 0 0,-1 0 0,0 0 0,0 0 0,1 0 0,-1 0 0,0 0 0,1 0 0,-1 0 1,0 0-1,0 0 0,1 1 0,-1-1 0,0 0 0,0 0 0,1 0 0,-1 0 0,0 0 0,0 1 0,1-1 0,-1 0 0,0 0 0,0 0 0,0 0 1,1 1-1,-1-1 0,0 0 0,0 0 0,0 1 0,0-1 0,0 0 0,1 1 0,3 24 187,-7 35 339,3-58-518,-3 74 44,4-75-47,-1 0 0,0 0-1,1 0 1,-1-1 0,1 1 0,-1 0 0,1 0-1,-1 0 1,1 0 0,-1-1 0,1 1 0,0 0 0,0-1-1,-1 1 1,1 0 0,0-1 0,0 1 0,0-1-1,-1 1 1,1-1 0,0 0 0,0 1 0,0-1-1,0 0 1,0 0 0,0 1 0,0-1 0,0 0-1,0 0 1,0 0 0,0 0 0,0 0 0,0 0-1,0-1 1,0 1 0,0 0 0,0 0 0,-1-1 0,1 1-1,0-1 1,0 1 0,1-1 0,41-19-175,-34 13-111,24-18-3063,-14 5-3279,-6 0-3922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183"/>
    </inkml:context>
    <inkml:brush xml:id="br0">
      <inkml:brushProperty name="width" value="0.025" units="cm"/>
      <inkml:brushProperty name="height" value="0.025" units="cm"/>
    </inkml:brush>
  </inkml:definitions>
  <inkml:trace contextRef="#ctx0" brushRef="#br0">0 0 17008,'0'0'5136,"4"13"-4683,1 17 148,0 0 0,-2 1-1,-1 53 1,-3-83-569,1 0 1,0 0-1,0 0 1,0 0-1,0 0 1,0-1-1,0 1 1,0 0-1,0 0 1,0 0-1,0 0 1,1 0-1,-1 0 1,0-1-1,0 1 1,1 0-1,-1 0 1,1 0-1,-1-1 1,1 1-1,-1 0 1,1 0-1,-1-1 1,1 1-1,0-1 1,-1 1-1,1 0 1,0-1-1,0 1 1,-1-1-1,1 0 0,0 1 1,1 0 0,1-1 30,0 0 0,-1 0 1,1 0-1,0-1 1,-1 1-1,1-1 1,-1 1-1,1-1 1,0 0-1,-1 0 1,4-2-1,8-4 111,0-2-1,25-18 0,28-38-82,-50 47 0,1 0-1,29-21 1,-47 39-82,0 0 0,0 0 0,0 0 0,0 0 0,0-1-1,1 1 1,-1 0 0,0 0 0,0 0 0,0 0 0,0 0 0,1 0 0,-1 0 0,0 0 0,0 0 0,0 0 0,0 0-1,1 0 1,-1 0 0,0 0 0,0 0 0,0 0 0,0 0 0,1 0 0,-1 0 0,0 0 0,0 0 0,0 0 0,0 0 0,0 0-1,1 0 1,-1 0 0,0 1 0,0-1 0,0 0 0,0 0 0,0 0 0,1 0 0,-1 0 0,0 0 0,0 0 0,0 1-1,0-1 1,0 0 0,0 0 0,0 0 0,0 0 0,0 1 0,0-1 0,2 14 154,-5 15 7,-11 19 6,10-38-195,1-1-1,0 1 1,1 0-1,-1 0 0,2 1 1,0-1-1,0 0 1,1 18-1,1-27-90,-1-1 0,1 1 0,-1-1 0,1 1 1,-1-1-1,1 1 0,-1-1 0,1 0 0,0 1 0,-1-1 0,1 0 0,-1 1 0,1-1 0,0 0 0,0 0 0,-1 1 0,1-1 0,0 0 0,-1 0 0,1 0 0,0 0 0,0 0 0,-1 0 0,1 0 0,0 0 0,-1-1 0,1 1 0,0 0 0,1-1 0,23-5-2970,6-11-1773,5-6-1969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440"/>
    </inkml:context>
    <inkml:brush xml:id="br0">
      <inkml:brushProperty name="width" value="0.025" units="cm"/>
      <inkml:brushProperty name="height" value="0.025" units="cm"/>
    </inkml:brush>
  </inkml:definitions>
  <inkml:trace contextRef="#ctx0" brushRef="#br0">1 1 24535,'4'6'1698,"-4"21"-641,0 13 801,0 11-737,1 7-641,2 1-320,3 1-128,4-1-320,6-2-1666,-1-2-2754,-2-3-1602,-3 2-6470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815"/>
    </inkml:context>
    <inkml:brush xml:id="br0">
      <inkml:brushProperty name="width" value="0.025" units="cm"/>
      <inkml:brushProperty name="height" value="0.025" units="cm"/>
    </inkml:brush>
  </inkml:definitions>
  <inkml:trace contextRef="#ctx0" brushRef="#br0">0 0 11339,'0'0'14830,"30"50"-14830,-29-50-2659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9.948"/>
    </inkml:context>
    <inkml:brush xml:id="br0">
      <inkml:brushProperty name="width" value="0.025" units="cm"/>
      <inkml:brushProperty name="height" value="0.025" units="cm"/>
    </inkml:brush>
  </inkml:definitions>
  <inkml:trace contextRef="#ctx0" brushRef="#br0">586 261 11531,'-12'-6'811,"0"1"-705,-1 1-1,1 0 1,-1 0-1,0 1 1,0 1-1,-1 0 1,1 1-1,0 0 1,0 1-1,-1 0 1,1 1-1,0 1 1,0 0 0,0 1-1,0 1 1,-19 6-1,14 1 199,1 0 1,0 1-1,0 1 0,1 0 1,1 1-1,0 1 0,1 0 1,1 1-1,0 1 1,1 0-1,-13 25 0,3-1 296,3 1 0,1 1 0,2 0 0,-11 48 0,15-44-221,2 0 0,3 0 0,1 1 0,3 0 0,1 0 0,3 0 1,7 56-1,-4-83-242,0 0 0,2 0 0,0-1 0,1 1 0,1-1 0,1-1 0,23 37 0,-23-44-110,0 1 1,1-2 0,1 1 0,0-1-1,1-1 1,0 0 0,0-1 0,1 0-1,0 0 1,1-2 0,0 0 0,16 6-1,-19-9-20,0 0 0,1 0 0,-1-2-1,1 1 1,0-2 0,0 1 0,0-1 0,0-1-1,0 0 1,0-1 0,0-1 0,23-5-1,-20 3 5,-1-2-1,0 0 0,0 0 0,-1-1 0,0-1 1,0 0-1,-1-1 0,0-1 0,14-12 0,-2-5 25,-1 0 0,-1-1-1,-1-1 1,-2-1-1,-1-1 1,-1-1 0,-2 0-1,12-36 1,-9 15 0,-2-1 0,-3 0 1,-2-1-1,-3 0 0,-2-1 0,-2-63 1,-4 77 6,-3 0 0,-1-1 0,-2 1 0,-2 1 0,-2-1 0,-1 2 0,-3-1 0,-29-62 0,34 86-40,-1-1 1,-1 2 0,0-1-1,-2 2 1,1-1 0,-2 2-1,0 0 1,-1 0 0,0 1 0,-24-15-1,31 24-50,0-1-1,0 1 0,0 0 1,-1 1-1,0 0 1,0 1-1,0-1 1,0 2-1,0-1 0,0 1 1,0 1-1,0-1 1,-1 2-1,1-1 0,0 1 1,0 1-1,0-1 1,0 2-1,0-1 0,0 1 1,1 0-1,-1 1 1,1 0-1,-14 9 1,4 0-482,1 1 1,0 1 0,0 0 0,2 1 0,0 1 0,0 0-1,-14 25 1,-7 16-3525,-31 68-1,27-40-2415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4.545"/>
    </inkml:context>
    <inkml:brush xml:id="br0">
      <inkml:brushProperty name="width" value="0.025" units="cm"/>
      <inkml:brushProperty name="height" value="0.025" units="cm"/>
    </inkml:brush>
  </inkml:definitions>
  <inkml:trace contextRef="#ctx0" brushRef="#br0">2715 205 5541,'0'0'1719,"-10"-2"219,-4 1-1434,-111-9 3506,112 10-3875,-1 1-1,0 0 0,1 1 1,-1 0-1,1 1 1,-1 0-1,-21 10 0,-32 23-120,2 3 0,-91 71-1,-60 37 80,91-83-60,-157 58 0,-13 6 234,237-99 28,0 3-1,-100 76 1,83-46 32,-122 136 0,-46 93-351,177-208 109,-5 5-32,-64 105-1,111-153-77,2 2 1,2 0-1,1 1 1,3 0-1,-17 67 1,21-56-19,3 1 0,2 1 0,3-1 1,2 1-1,2 0 0,3 0 1,2-1-1,2 1 0,4-2 1,31 104-1,-36-143 36,0-1 1,1 1-1,0-1 1,1-1-1,1 1 1,0-1-1,1-1 1,17 18-1,-19-23 0,1 1-1,1-2 1,-1 1 0,1-1-1,0 0 1,1-1-1,-1-1 1,1 1 0,0-2-1,0 1 1,0-2-1,17 3 1,25 0 55,1-2 1,0-3-1,-1-1 1,75-13-1,214-56-53,-238 46-18,124-29-449,242-90 0,-383 110 444,-1-3-1,-2-5 0,-2-3 0,-2-3 1,132-104-1,-96 48 394,192-222 0,60-153 624,-280 354-939,-6-3 1,91-190 0,-147 259-36,-2 0 1,-3-1 0,-3-2 0,-2 0-1,-2 0 1,-4-2 0,-2 1 0,-1-94-1,-7 132-11,-2 0 0,-1 0 0,-1 0-1,-1 1 1,-1-1 0,-1 1-1,-1 1 1,0-1 0,-20-33 0,21 45-6,0 0 0,-1 0 0,-1 0 0,1 1 0,-2 0 0,1 1 0,-1 0 0,-1 1 0,1 0 0,-2 0 0,1 1 0,-1 0 0,0 1 0,0 1 0,0 0 0,-1 1 0,0 0 0,-21-3 0,10 4-92,-1 1-1,1 2 1,-1 0-1,1 2 1,0 0-1,0 2 1,-1 1-1,2 1 0,-1 0 1,1 2-1,0 1 1,-25 14-1,-12 10-480,1 2 0,2 3 1,-58 50-1,-201 201-4230,152-123-26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197"/>
    </inkml:context>
    <inkml:brush xml:id="br0">
      <inkml:brushProperty name="width" value="0.025" units="cm"/>
      <inkml:brushProperty name="height" value="0.025" units="cm"/>
    </inkml:brush>
  </inkml:definitions>
  <inkml:trace contextRef="#ctx0" brushRef="#br0">33 99 12812,'-4'-12'1399,"-24"-74"3528,46 171-2626,37 92-1658,-8 1 1,-8 3-1,19 209 0,-56-348-496,-2-25-112,1 1 1,1 0-1,5 19 0,-7-37-59,0 1 0,0-1 0,0 0 0,0 1 0,0-1 0,0 0 0,0 1 0,0-1 0,0 0 0,0 1 0,0-1 0,0 0 0,0 1-1,0-1 1,0 0 0,0 1 0,0-1 0,1 0 0,-1 1 0,0-1 0,0 0 0,0 1 0,1-1 0,-1 0 0,0 0 0,0 1 0,1-1 0,-1 0 0,0 0-1,1 0 1,-1 1 0,0-1 0,0 0 0,1 0 0,-1 0 0,0 0 0,1 0 0,-1 0 0,1 1 0,3-17-1888,-2-28-4374,-12 14-1903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556"/>
    </inkml:context>
    <inkml:brush xml:id="br0">
      <inkml:brushProperty name="width" value="0.025" units="cm"/>
      <inkml:brushProperty name="height" value="0.025" units="cm"/>
    </inkml:brush>
  </inkml:definitions>
  <inkml:trace contextRef="#ctx0" brushRef="#br0">0 601 13357,'3'10'2055,"6"26"-296,-2-4-806,1-1 0,1 0 0,2 0 0,28 55-1,-37-84-955,-1 0 0,0 0-1,1 1 1,0-1-1,-1 0 1,1 0-1,0-1 1,0 1 0,0 0-1,0-1 1,0 1-1,1-1 1,-1 0 0,0 1-1,5 0 1,-6-2-3,1 0 0,-1 1 0,1-1 0,-1 0 0,1-1 1,-1 1-1,1 0 0,-1 0 0,1-1 0,-1 1 0,1-1 1,-1 1-1,0-1 0,1 0 0,-1 1 0,0-1 0,1 0 1,-1 0-1,2-2 0,2-3 66,1 0 1,-2 0 0,1-1-1,-1 0 1,0 0-1,0 0 1,-1 0 0,4-13-1,53-206 3152,-26 84-2522,-5 39-553,9-37-1421,-15 46-3564,-1-5-6688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3.068"/>
    </inkml:context>
    <inkml:brush xml:id="br0">
      <inkml:brushProperty name="width" value="0.025" units="cm"/>
      <inkml:brushProperty name="height" value="0.025" units="cm"/>
    </inkml:brush>
  </inkml:definitions>
  <inkml:trace contextRef="#ctx0" brushRef="#br0">1 65 16560,'0'0'6454,"7"11"-5371,220 293 1421,-227-304-2498,0 1 1,0-1-1,0 0 0,0 0 1,0 1-1,0-1 0,0 0 1,0 0-1,0 0 0,0 1 1,0-1-1,0 0 0,0 0 1,0 0-1,1 0 0,-1 1 1,0-1-1,0 0 0,0 0 1,0 0-1,0 0 0,0 1 1,1-1-1,-1 0 0,0 0 1,0 0-1,0 0 0,0 0 1,1 0-1,-1 1 0,0-1 1,0 0-1,0 0 0,1 0 1,-1 0-1,0 0 0,0 0 1,0 0-1,1 0 0,-1 0 1,0 0-1,0 0 0,0 0 1,1 0-1,-1 0 0,0 0 0,0 0 1,0 0-1,1 0 0,-1-1 1,0 1-1,0 0 0,0 0 1,0 0-1,1 0 0,-3-16 344,-12-25 62,-2 7-355,-1-1 0,-1 2 0,-2 0 0,-2 1 0,-36-41 0,44 62-160,12 15-159,3-2 200,1 0 1,-1 0-1,1 0 0,-1 0 1,1 0-1,0 0 0,0 0 0,-1 0 1,1-1-1,1 1 0,1 1 1,0-1-178,-1 0 1,1 0 0,-1-1 0,1 1-1,0-1 1,-1 0 0,1 0 0,0 0-1,0-1 1,0 1 0,0-1 0,-1 0-1,1 0 1,0 0 0,0-1 0,0 1-1,0-1 1,0 0 0,-1 0 0,1 0-1,0-1 1,6-3 0,-5 2-368,0-1 0,0 0 0,0 0-1,-1 0 1,1-1 0,-1 0 0,0 0 0,-1 0 0,1 0 0,-1 0 0,0-1 0,0 1-1,3-11 1,3-15-3446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012"/>
    </inkml:context>
    <inkml:brush xml:id="br0">
      <inkml:brushProperty name="width" value="0.025" units="cm"/>
      <inkml:brushProperty name="height" value="0.025" units="cm"/>
    </inkml:brush>
  </inkml:definitions>
  <inkml:trace contextRef="#ctx0" brushRef="#br0">114 669 5669,'0'0'7314,"-2"8"-6273,1-3-694,1-3-184,0 1 0,0 0 0,-1-1 0,1 1-1,-1-1 1,1 0 0,-1 1 0,0-1 0,0 1-1,0-1 1,0 0 0,0 0 0,-1 0-1,1 1 1,-3 1 0,4-4 32,0 1-1,-1-1 1,1 0 0,0 1 0,0-1-1,-1 0 1,1 0 0,0 1-1,0-1 1,-1 0 0,1 0 0,0 0-1,-1 1 1,1-1 0,-1 0-1,1 0 1,0 0 0,-1 0-1,1 0 1,0 0 0,-1 1 0,1-1-1,-1 0 1,1 0 0,0 0-1,-1 0 1,1-1 0,0 1 0,-1 0-1,1 0 1,-1 0 0,1 0-1,0 0 1,-1 0 0,1-1 0,0 1-1,-1 0 1,1 0 0,0 0-1,-1-1 1,1 1 0,0 0-1,0 0 1,-1-1 0,-1-23 1618,10-25-2053,-6 43 334,-1-1 0,0 1 0,0-1 0,-1 0 1,0 1-1,0-1 0,0 1 0,-2-8 0,2 13-64,-1 0 1,1 0-1,0-1 1,-1 1-1,1 0 1,0 0 0,-1 0-1,0 0 1,1-1-1,-1 1 1,0 0-1,1 0 1,-1 0-1,0 0 1,0 0-1,0 1 1,0-1-1,0 0 1,0 0-1,0 1 1,0-1-1,0 0 1,0 1-1,-1-1 1,1 1-1,0-1 1,0 1-1,-1 0 1,1 0-1,0-1 1,0 1-1,-1 0 1,1 0-1,0 0 1,-1 0-1,1 1 1,0-1 0,0 0-1,-1 0 1,1 1-1,0-1 1,0 1-1,0-1 1,0 1-1,-1-1 1,1 1-1,-2 1 1,1 0-6,-1 0-1,0 1 1,1-1 0,-1 0 0,1 1 0,-1-1 0,1 1 0,0 0-1,0 0 1,1 0 0,-1 0 0,0 0 0,1 0 0,0 1 0,0-1-1,0 0 1,0 1 0,0-1 0,1 4 0,-5 72 606,5-71-521,0 1-20,1 1-1,0-1 1,0 1-1,1-1 0,0 0 1,1 0-1,0 0 1,1 0-1,-1 0 1,2-1-1,7 13 0,-10-19-86,0 1 1,0 0-1,0-1 0,0 0 0,1 1 0,-1-1 0,1 0 0,-1 0 0,1 0 0,0 0 0,0-1 0,0 1 0,0-1 0,0 0 0,0 0 0,0 0 0,0 0 0,1 0 0,-1-1 0,0 1 0,1-1 0,-1 0 0,0 0 0,1 0 0,-1-1 0,0 1 0,0-1 0,1 0 0,-1 0 0,0 0 0,0 0 0,0 0 0,0-1 0,0 1 0,0-1 0,4-3 0,4-3-356,-1 0-1,0 0 1,0-2 0,0 1-1,-1-1 1,-1 0-1,0-1 1,0 0-1,-1 0 1,0-1 0,9-24-1,-8 17-1432,-2 0-1,0-1 0,-1 1 0,-1-1 1,0 0-1,-2-1 0,0-25 0,-2 38 1724,-1 1 0,0-1 0,-1 0 0,1 1 0,-4-8-1,-9-11 2419,13 25-1928,0 0 0,0 0 0,0 0 0,0 0 0,0 0 0,0 0 0,-1 0 0,1 0 0,0 1 0,-1-1 1,1 0-1,0 1 0,-1-1 0,-2 0 0,4 2-279,-1-1-1,0 1 1,1-1 0,-1 1 0,0-1 0,1 1-1,-1-1 1,1 1 0,-1 0 0,1 0 0,-1-1-1,1 1 1,-1 0 0,1-1 0,0 1 0,-1 0-1,1 0 1,0 0 0,0 0 0,0-1 0,0 1-1,-1 0 1,1 0 0,0 0 0,0 0 0,1-1-1,-1 1 1,0 1 0,0 35-305,0-31 587,0 3-282,0 1 0,1-1 0,0 0 0,6 18 0,-7-25-142,0 0 0,1 0-1,-1 0 1,1 0-1,0-1 1,0 1-1,-1 0 1,1-1-1,0 1 1,0-1-1,1 1 1,-1-1 0,0 1-1,0-1 1,1 0-1,-1 1 1,1-1-1,-1 0 1,1 0-1,0 0 1,-1 0-1,1-1 1,0 1 0,0 0-1,-1-1 1,1 1-1,0-1 1,0 1-1,0-1 1,0 0-1,2 0 1,-3 0 2,1-1 1,-1 0-1,1 1 1,-1-1-1,1 0 1,-1 0-1,0 0 0,0 0 1,1 0-1,-1 0 1,0 0-1,0 0 1,0-1-1,0 1 1,0 0-1,0-1 0,-1 1 1,1 0-1,0-1 1,-1 1-1,1-1 1,-1 1-1,1-1 0,-1 1 1,0-1-1,1-1 1,4-48 316,-5 47-296,0-4 17,-1-72 1010,1 75-953,-1 0-1,1 0 0,-1 1 1,0-1-1,-1 0 0,1 1 1,-1-1-1,0 1 1,0 0-1,0-1 0,-1 1 1,1 0-1,-7-7 1,8 12-109,0 1 1,1-1-1,-1 1 1,1-1 0,0 1-1,-1-1 1,1 1 0,0-1-1,0 1 1,0-1 0,0 1-1,0-1 1,0 1 0,1 1-1,1 11 12,1 0 0,1-1 0,0 1 0,1-1 0,0 0 0,1-1 0,1 1-1,0-1 1,17 22 0,-23-33-7,0 1 1,0-1-1,0 0 0,0 0 1,0 0-1,0 0 0,0 1 0,1-1 1,-1-1-1,0 1 0,1 0 1,-1 0-1,0 0 0,1-1 0,-1 1 1,1-1-1,0 1 0,-1-1 1,1 0-1,-1 1 0,1-1 0,1 0 1,-1-1 1,-1 1 1,1-1 0,-1 0 0,1 0 0,-1 1 0,0-1-1,0 0 1,1 0 0,-1 0 0,0 0 0,0-1 0,0 1 0,0 0-1,0 0 1,0-1 0,-1 1 0,1 0 0,1-3-1,2-5 26,-1-1-1,0 0 0,0 1 1,-1-1-1,2-17 0,-3-8-18,-2-1-1,-1 1 0,-1-1 0,-2 1 1,-2 0-1,-1 0 0,-2 1 1,-1 0-1,-1 1 0,-30-55 0,42 87-6,0 1 0,-1-1-1,1 1 1,0-1 0,0 1-1,0-1 1,0 1 0,-1-1-1,1 1 1,0-1-1,0 1 1,-1-1 0,1 1-1,0-1 1,-1 1 0,1 0-1,0-1 1,-1 1 0,1 0-1,-1-1 1,1 1 0,-1 0-1,1-1 1,-1 1-1,1 0 1,-1 0 0,1 0-1,-1-1 1,1 1 0,-1 0-1,1 0 1,-1 0 0,1 0-1,-2 0 1,-6 19 17,3 41 25,5-57-36,-1 26-38,-1-2 210,1 0-1,1 0 1,2 0-1,7 42 1,-8-64-158,0 0 1,1 0-1,-1 0 0,1 0 1,0 0-1,1 0 1,-1 0-1,1 0 1,0-1-1,0 1 1,0-1-1,0 0 1,1 0-1,0 0 1,0-1-1,0 1 1,0-1-1,0 0 0,1 0 1,0 0-1,-1-1 1,1 0-1,0 1 1,0-2-1,0 1 1,0-1-1,1 1 1,-1-2-1,8 2 1,-6-2-28,0 1 0,0-1 0,0-1 0,0 1 0,0-1 0,0-1 1,0 1-1,0-1 0,0 0 0,0-1 0,-1 1 0,1-1 0,-1-1 1,0 1-1,0-1 0,0 0 0,0-1 0,-1 1 0,9-10 1,-11 10-763,0-1 0,1 0 0,-2 0 0,1 0 1,0 0-1,-1 0 0,0-1 0,-1 1 0,1-1 1,0-6-1,2-16-9727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730"/>
    </inkml:context>
    <inkml:brush xml:id="br0">
      <inkml:brushProperty name="width" value="0.025" units="cm"/>
      <inkml:brushProperty name="height" value="0.025" units="cm"/>
    </inkml:brush>
  </inkml:definitions>
  <inkml:trace contextRef="#ctx0" brushRef="#br0">18 163 17200,'-17'0'3695,"23"-2"417,23-8-2507,53-37-257,-59 31-1559,2 2 0,0 0 0,0 2 0,1 0 0,1 2 1,53-13-1,-79 22 160,1 1 0,-1 0-1,1-1 1,-1 1 0,1 0 0,0 0 0,-1 0 0,1 0 0,0 0 0,-1 0 0,1 0 0,-1 1 0,1-1 0,0 0-1,-1 1 1,1-1 0,-1 1 0,1 0 0,-1 0 0,1-1 0,-1 1 0,0 0 0,0 0 0,1 0 0,-1 1-1,0-1 1,0 0 0,0 0 0,0 1 0,1 0 0,-1 3 89,0-1 0,0 1 1,-1-1-1,1 1 0,-1-1 0,0 1 0,0-1 0,-1 1 1,1-1-1,-3 7 0,-3 13 693,-1 0-1,-1-1 1,-12 24 0,11-28-272,1 1 1,1 0 0,1 0-1,-8 40 1,14-60-526,0 0 0,0 1 0,0-1-1,0 0 1,0 0 0,-1 1 0,1-1 0,0 0 0,0 0 0,0 0 0,0 1-1,0-1 1,0 0 0,0 0 0,0 1 0,0-1 0,0 0 0,0 0 0,0 0 0,1 1-1,-1-1 1,0 0 0,0 0 0,0 0 0,0 1 0,0-1 0,0 0 0,0 0 0,1 0-1,-1 1 1,0-1 0,0 0 0,0 0 0,0 0 0,1 0 0,-1 0 0,0 0-1,0 1 1,0-1 0,1 0 0,-1 0 0,0 0 0,0 0 0,10-7-2844,9-15-3581,-4-9-4245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5.338"/>
    </inkml:context>
    <inkml:brush xml:id="br0">
      <inkml:brushProperty name="width" value="0.025" units="cm"/>
      <inkml:brushProperty name="height" value="0.025" units="cm"/>
    </inkml:brush>
  </inkml:definitions>
  <inkml:trace contextRef="#ctx0" brushRef="#br0">1 48 17489,'0'0'6213,"5"9"-4990,10 19-505,-2-3-201,0 0 1,2-1-1,0-1 0,2 0 1,24 24-1,-40-45-482,0-1-1,1 1 0,-1-1 1,1 1-1,-1-1 0,1 0 1,0 0-1,0 0 0,0 0 1,-1 0-1,1 0 0,0-1 1,0 1-1,0 0 0,0-1 1,0 0-1,0 1 0,0-1 1,0 0-1,1 0 0,-1 0 0,0 0 1,0-1-1,2 1 0,-2-2 24,0 1-1,0-1 0,0 1 0,-1-1 0,1 0 0,0 0 0,-1 1 0,1-1 0,-1 0 0,0 0 1,0-1-1,0 1 0,0 0 0,0 0 0,0 0 0,0-1 0,0-2 0,3-13 235,-2 0-1,1-1 0,-2-34 1,-1 52-296,0-23 176,-1-35 338,3 43-304,4 23-122,0 12-84,0 2 0,1 0 0,11 22 0,-17-40 0,1 1 0,-1-1 0,1 0 0,0 0 0,0 0 0,0 0 0,1 0 0,-1 0 0,0-1 0,1 1 0,0-1 0,0 0 0,0 0 0,0 0 0,0 0 0,0 0 0,0 0 0,1-1 0,-1 0 0,4 2 0,-5-3-43,0 0-1,-1 0 1,1 0 0,0 0-1,-1 0 1,1 0-1,0-1 1,-1 1 0,1 0-1,-1-1 1,1 1 0,0-1-1,-1 0 1,1 0 0,-1 1-1,0-1 1,1 0 0,-1 0-1,0 0 1,1-1-1,-1 1 1,0 0 0,2-2-1,-1-1-243,0 0-1,0 0 1,0-1-1,0 1 1,0 0-1,-1-1 0,0 1 1,1-8-1,0-5-1366,-1-1 0,0 1 1,-4-29-1,-2 21-4950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32.800"/>
    </inkml:context>
    <inkml:brush xml:id="br0">
      <inkml:brushProperty name="width" value="0.025" units="cm"/>
      <inkml:brushProperty name="height" value="0.025" units="cm"/>
    </inkml:brush>
  </inkml:definitions>
  <inkml:trace contextRef="#ctx0" brushRef="#br0">1 228 8296,'0'0'2722,"5"-6"-2439,-2 3-261,0 0 0,0 0 0,0 1 0,1-1 0,-1 1 0,0 0 0,1 0 0,0 0 0,0 1 0,-1-1 0,1 1 0,0 0 0,0 0 0,0 0 0,0 1 0,0-1 0,0 1 0,0 0 0,1 0 0,-1 0 0,0 1 0,0-1 0,0 1 0,6 2 0,47 4 533,0-2 1,0-3-1,0-2 0,70-10 1,10 1-578,-12-2 213,190-40 1,-299 48-153,31-3 97,0 2 1,0 2-1,0 3 1,0 1-1,67 12 1,-105-13-92,123 9 1116,155-9 0,-133-3-1059,-128 4-99,1 1 0,-1 1 0,49 14 0,-42-9 10,59 8-1,47-10 72,204-17 0,-209 2-56,232 15 1,133 22 61,-455-29-82,-2-1 3,1 2 1,72 11 0,-238-29-159,-206-1 0,-149 14-749,-265 2 431,629 4 338,-685-14-1150,-208-8 2756,955 25-1420,43-4 11,34-2-55,394-60 114,-1 0-103,210 29 27,-313 20-58,809 29 32,-847-3 191,-528-29-2059,69 12-1837,82 1 58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886"/>
    </inkml:context>
    <inkml:brush xml:id="br0">
      <inkml:brushProperty name="width" value="0.025" units="cm"/>
      <inkml:brushProperty name="height" value="0.025" units="cm"/>
    </inkml:brush>
  </inkml:definitions>
  <inkml:trace contextRef="#ctx0" brushRef="#br0">190 4 15567,'0'0'6705,"-10"-1"-4367,6 0-2284,-1 0 1,1 1-1,0 0 1,-1 0-1,1 0 1,0 0-1,0 1 1,-1 0-1,1 0 0,0 0 1,0 0-1,0 1 1,0-1-1,0 1 1,0 0-1,0 0 1,1 1-1,-1-1 1,1 1-1,0-1 0,-1 1 1,1 0-1,1 0 1,-6 7-1,-1 0-5,1 0-1,0 1 1,0 0-1,1 0 1,1 1-1,0-1 1,0 1-1,1 1 1,1-1-1,0 1 1,-3 19-1,7-31-42,0 0 0,-1 0 0,1 0-1,0 0 1,0 1 0,0-1 0,0 0 0,1 0-1,-1 0 1,0 0 0,0 1 0,1-1 0,-1 0-1,0 0 1,1 0 0,-1 0 0,1 0 0,0 0 0,-1 0-1,1 0 1,0 0 0,0 0 0,-1 0 0,1-1-1,0 1 1,1 1 0,0-2 11,0 1-1,1 0 1,-1 0 0,0-1 0,0 1-1,1-1 1,-1 0 0,0 1-1,1-1 1,-1 0 0,0 0 0,4-1-1,3-1 29,-1 0 0,1 0 0,-1 0 0,0-1 0,0-1 0,11-5 0,0-4-31,0-2-1,-1 0 1,25-27 0,27-24 1249,-74 110-841,-7-17-350,7-21-61,1 1 1,0 0-1,0 0 1,1 0-1,0 1 0,0-1 1,0 1-1,1-1 1,1 1-1,-1 13 1,2-21-7,-1 1 1,1 0 0,0-1-1,0 1 1,-1 0 0,1-1-1,0 1 1,0-1 0,0 1 0,0-1-1,0 0 1,0 1 0,0-1-1,0 0 1,0 0 0,0 1-1,0-1 1,0 0 0,0 0-1,0 0 1,0 0 0,-1-1 0,3 1-1,24-3 110,-16-1-132,0 0 0,0 0 0,0-1 0,-1-1 1,1 0-1,-1 0 0,-1-1 0,1-1 0,-1 1 1,12-14-1,-7 7-25,1 2 1,25-18-1,-51 74 549,11-44-495,0 0 1,0 1-1,-1-1 1,1 0-1,0 1 1,0-1-1,0 0 1,0 1-1,0-1 1,-1 0-1,1 1 0,0-1 1,0 0-1,0 1 1,0-1-1,0 0 1,0 1-1,0-1 1,0 0-1,0 1 0,0-1 1,0 0-1,0 1 1,1-1-1,-1 0 1,0 1-1,0-1 1,0 0-1,0 1 0,1-1 1,-1 0-1,0 0 1,0 1-1,0-1 1,1 0-1,-1 0 1,0 1-1,0-1 1,1 0-1,-1 0 0,0 0 1,1 1-1,-1-1 1,0 0-1,1 0 1,-1 0-1,0 0 1,1 0-1,-1 0 0,1 0 1,25-7 345,24-23-203,-30 17-159,-15 8-8,1 0 1,0 0 0,1 1 0,-1 0-1,1 1 1,0 0 0,0-1-1,0 2 1,0-1 0,12-1 0,-18 6-10,0-1 0,0 1 1,-1 0-1,1 1 0,-1-1 1,0 0-1,1 0 0,-1 0 0,0 0 1,0 0-1,0 0 0,0 0 1,-1 0-1,1 0 0,-2 4 1,-13 29 52,12-30-15,0 0-1,1-1 1,-1 1 0,1 1-1,0-1 1,1 0 0,-2 9-1,3-13 2,0-1-1,1 1 0,-1-1 1,0 1-1,1-1 1,-1 0-1,1 1 1,-1-1-1,1 0 1,-1 1-1,1-1 0,-1 0 1,0 0-1,1 1 1,0-1-1,-1 0 1,1 0-1,-1 0 0,1 0 1,-1 0-1,1 1 1,-1-1-1,1 0 1,-1 0-1,1-1 1,0 1-1,-1 0 0,1 0 1,-1 0-1,1 0 1,-1 0-1,1-1 1,-1 1-1,1 0 0,-1 0 1,1-1-1,-1 1 1,1-1-1,24-8 184,23-21-116,-38 23-86,-1 0 1,1 1-1,0 0 1,1 0-1,-1 1 1,1 1 0,0 0-1,0 0 1,1 1-1,14-2 1,-26 5 11,1 1 1,0-1-1,0 1 0,0-1 0,-1 1 1,1-1-1,0 1 0,-1 0 1,1-1-1,0 1 0,-1 0 0,1-1 1,-1 1-1,1 0 0,-1 0 1,0 0-1,1 0 0,-1-1 0,0 1 1,1 0-1,-1 0 0,0 0 0,0 0 1,0 0-1,0 0 0,0 0 1,0 0-1,0 0 0,0-1 0,-1 3 1,-1 41 541,0-28-628,3-14-377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095"/>
    </inkml:context>
    <inkml:brush xml:id="br0">
      <inkml:brushProperty name="width" value="0.025" units="cm"/>
      <inkml:brushProperty name="height" value="0.025" units="cm"/>
    </inkml:brush>
  </inkml:definitions>
  <inkml:trace contextRef="#ctx0" brushRef="#br0">1 513 5125,'0'0'24476,"4"5"-24193,-1 0-256,1-1 0,-1 0 0,1-1 1,0 1-1,0 0 0,0-1 0,6 3 0,-8-5-21,0 0 1,0 0 0,0 0-1,0-1 1,0 1 0,0 0-1,0-1 1,0 0 0,0 1-1,0-1 1,0 0 0,1 0-1,-1 0 1,0-1 0,0 1-1,0 0 1,0-1 0,0 1-1,0-1 1,0 0 0,0 0-1,0 0 1,0 0 0,0 0-1,3-2 1,3-5-2,1 0 0,-1-1 0,0 0 0,-1 0 0,0-1 0,0 0 0,-1 0 0,0-1 0,-1 0 0,5-14 0,28-49-1,-27 123 845,-11-48-844,0-1 0,0 1 0,0 0 0,0 0 1,0-1-1,0 1 0,0 0 0,0 0 1,1-1-1,-1 1 0,0 0 0,0-1 0,1 1 1,-1 0-1,0-1 0,1 1 0,-1-1 1,1 1-1,-1 0 0,1-1 0,-1 1 0,1-1 1,-1 1-1,1-1 0,0 0 0,-1 1 1,1-1-1,0 0 0,-1 1 0,1-1 0,0 0 1,-1 0-1,2 1 0,-1-2 8,1 0 0,-1 1 0,0-1 1,1 0-1,-1 0 0,0 0 0,1 0 0,-1 0 0,0 0 0,0 0 0,0 0 0,0 0 0,0-1 0,1-1 1,26-49 140,-21 32-163,-6 15-14,0 1 0,1 0 1,-1-1-1,1 1 0,0 0 1,0 0-1,0 0 0,1 0 1,-1 1-1,1-1 0,0 1 0,4-4 1,-5 9 0,0 0 0,-1 1 1,1-1-1,0 1 0,-1-1 1,0 1-1,0 0 0,1-1 1,-1 1-1,1 6 1,2 2 24,-3-9 6,-1-1 1,1 0 0,-1 0-1,1 1 1,0-1 0,0 0-1,-1 0 1,1 0 0,0 1-1,0-1 1,0 0 0,0 0-1,1-1 1,-1 1 0,0 0-1,0 0 1,0-1 0,1 1-1,-1 0 1,0-1-1,1 1 1,-1-1 0,1 0-1,-1 1 1,0-1 0,1 0-1,-1 0 1,3 0 0,-2-1 9,1 0 1,0 0-1,-1 0 0,1 0 1,0-1-1,-1 1 1,0-1-1,1 0 0,-1 0 1,0 0-1,0 0 1,0 0-1,2-3 1,6-8-78,0-1 0,-1-1 0,12-23 0,-14 17-305,-5 16 243,-1 0 0,0 1 1,1-1-1,0 0 0,0 1 0,1 0 0,-1 0 1,5-6-1,2 52 227,-8-38-41,-1 0 1,1-1 0,0 1-1,0 0 1,0-1 0,1 1 0,-1 0-1,1-1 1,0 0 0,0 1 0,0-1-1,0 0 1,4 4 0,-5-6-44,1-1-1,-1 1 1,0 0 0,1-1 0,-1 1 0,1-1 0,-1 1 0,1-1-1,-1 0 1,1 1 0,-1-1 0,1 0 0,0 0 0,-1 0-1,1 0 1,-1-1 0,1 1 0,-1 0 0,1-1 0,-1 1-1,1-1 1,-1 1 0,1-1 0,-1 0 0,0 1 0,1-1-1,-1 0 1,0 0 0,0 0 0,0 0 0,0 0 0,1 0-1,-1-1 1,-1 1 0,2-2 0,9-9 53,-1 0 1,0-2 0,9-17-1,-13 21-155,0-1 0,1 1 0,0 1 0,0-1 0,1 1 0,0 0 0,11-8 0,-19 17 78,1 0 0,-1-1 0,1 1 0,-1 0 0,1-1 1,0 1-1,-1 0 0,1-1 0,-1 1 0,1 0 0,0 0 0,-1 0 0,1 0 0,0 0 0,-1-1 0,1 1 0,0 0 0,-1 1 0,1-1 0,-1 0 0,1 0 0,0 0 1,-1 0-1,1 0 0,0 1 0,-1-1 0,1 0 0,-1 0 0,1 1 0,-1-1 0,1 1 0,0-1 0,14 22 306,-14-20-265,-1 0-1,1 0 1,0-1-1,0 1 1,0 0-1,0-1 1,0 1-1,0-1 1,1 1-1,-1-1 1,0 1-1,1-1 0,-1 0 1,1 0-1,0 1 1,-1-1-1,1 0 1,0-1-1,0 1 1,-1 0-1,3 0 1,-1-1-37,0-1 1,0 1 0,0-1-1,0 0 1,0 0-1,0 0 1,0 0 0,-1 0-1,1-1 1,0 1 0,-1-1-1,1 0 1,-1 0-1,0 0 1,0 0 0,0 0-1,0 0 1,0-1 0,0 1-1,0-1 1,-1 1-1,1-1 1,-1 0 0,0 1-1,1-1 1,-1-3 0,12-39-3449,-10 5-7643,-3 23 1569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426"/>
    </inkml:context>
    <inkml:brush xml:id="br0">
      <inkml:brushProperty name="width" value="0.025" units="cm"/>
      <inkml:brushProperty name="height" value="0.025" units="cm"/>
    </inkml:brush>
  </inkml:definitions>
  <inkml:trace contextRef="#ctx0" brushRef="#br0">0 20 12268,'0'0'15438,"57"3"-15630,-35-14-3780,4-1-4260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786"/>
    </inkml:context>
    <inkml:brush xml:id="br0">
      <inkml:brushProperty name="width" value="0.025" units="cm"/>
      <inkml:brushProperty name="height" value="0.025" units="cm"/>
    </inkml:brush>
  </inkml:definitions>
  <inkml:trace contextRef="#ctx0" brushRef="#br0">59 330 22485,'-6'9'3347,"-30"58"950,33-61-4058,1 0 1,-1 1 0,1-1 0,0 1 0,0-1 0,1 1 0,0 0-1,1 0 1,-1 0 0,2 11 0,-1-17-240,1 1 0,-1-1 0,1 0 0,0 0 0,0 0 0,0 0 0,0 0 0,0 0 0,0 0 0,0 0 0,0 0 0,0 0 0,0 0 0,0-1 0,0 1 0,1 0 0,-1-1 0,0 1 0,1-1 0,-1 0 0,0 1 0,1-1 0,-1 0 0,0 0 0,1 0 0,-1 0 0,0 0 0,1 0 0,-1 0 0,1 0 0,-1 0 0,3-2 0,0 2 0,1-1 0,0 0 0,-1 0 0,1 0 0,-1-1 0,1 1 0,-1-1 0,7-5 0,-3-1-87,0 0 0,-1-1 0,0 0 0,0 0 1,-1-1-1,-1 0 0,1 0 0,-1 0 0,-1 0 0,0-1 0,-1 0 0,0 0 0,0 0 0,-1 0 1,-1-1-1,0 1 0,-1-17 0,0 28 95,0 0 0,0 0 0,0 0 0,0 0 0,0 0 0,-1 1 0,1-1 0,0 0 0,0 0 0,0 0 0,0 0 0,0 0 0,-1 0 0,1 0 0,0 0 0,0 0 0,0 0 0,0 0 0,-1 0 0,1 0 0,0 0 0,0 0 0,0 0 0,0 0 0,-1 0 1,1 0-1,0 0 0,0 0 0,0 0 0,0 0 0,-1 0 0,1 0 0,0-1 0,0 1 0,0 0 0,0 0 0,0 0 0,0 0 0,-1 0 0,1 0 0,0 0 0,0-1 0,0 1 0,0 0 0,0 0 0,0 0 0,0 0 0,0-1 0,0 1 0,0 0 0,0 0 0,0 0 0,0 0 0,0-1 0,0 1 0,0 0 0,0 0 0,-9 14 317,5-3-255,1 0 1,0 0-1,1 1 0,0 0 1,1-1-1,0 1 1,0 0-1,2 0 0,-1-1 1,3 13-1,-2-22-70,-1 0 0,1 0 0,0-1 0,0 1 0,0 0 0,0-1 0,0 1 0,0-1 0,1 1 0,-1-1 0,0 0 0,1 1 0,-1-1 0,1 0 0,-1 0 0,1 0 0,0 0 0,-1 0 0,1 0 0,0-1 0,0 1 0,-1 0 0,1-1 0,0 0 0,0 1 0,0-1 0,0 0 0,0 0 0,0 0 0,0 0 0,-1 0 0,1 0 0,0-1 0,0 1 0,0-1 0,0 1 0,3-2 0,0 0 0,1 0 0,0-1 0,-1 1 0,1-1 0,-1 0 0,0 0 0,0 0 0,0-1 0,-1 0 0,9-8 0,-3-3 0,-1 1 0,-1-1 0,0-1 0,0 0 0,-2 0 0,0 0 0,-1-1 0,0 0 0,3-27 0,-4 2 0,-1 1 0,-5-77 0,2 115 0,-1 0 0,1 1 0,0-1 0,-1 1 0,1 0 0,-1-1 0,0 1 0,0-1 0,0 1 0,0 0 0,0 0 0,0-1 0,-4-3 0,5 6 0,-1 0 0,0-1 0,0 1 0,1-1 0,-1 1 0,0 0 0,0 0 0,0 0 0,0-1 0,1 1 0,-1 0 0,0 0 0,0 0 0,0 0 0,0 0 0,0 1 0,1-1 0,-1 0 0,0 0 0,0 0 0,0 1 0,1-1 0,-1 0 0,0 1 0,0-1 0,1 1 0,-1-1 0,0 1 0,1-1 0,-1 1 0,0-1 0,1 1 0,-1 0 0,1-1 0,-1 1 0,1 0 0,-1 0 0,1-1 0,0 1 0,-1 0 0,1 0 0,0 0 0,-11 18 0,2-1 0,0 1 0,2 1 0,0-1 0,1 1 0,1 0 0,0 1 0,2-1 0,0 1 0,1 34 0,2-52 4,0 0 0,0 0-1,0 0 1,1 0 0,-1 1 0,1-1-1,0 0 1,0 0 0,0-1 0,0 1-1,0 0 1,0 0 0,1 0 0,0-1-1,-1 1 1,1-1 0,0 1 0,0-1-1,0 0 1,1 0 0,-1 0 0,1 0-1,-1 0 1,1 0 0,-1-1 0,1 1-1,0-1 1,0 0 0,0 0 0,-1 0-1,1 0 1,0 0 0,0-1 0,1 1 0,-1-1-1,0 0 1,6 0 0,3-1-105,0 1 0,-1-2 1,1 1-1,0-2 0,-1 1 1,1-2-1,-1 0 0,21-9 1,9-12-4043,-6-5-3507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071"/>
    </inkml:context>
    <inkml:brush xml:id="br0">
      <inkml:brushProperty name="width" value="0.025" units="cm"/>
      <inkml:brushProperty name="height" value="0.025" units="cm"/>
    </inkml:brush>
  </inkml:definitions>
  <inkml:trace contextRef="#ctx0" brushRef="#br0">91 457 12460,'-1'-1'217,"1"-1"1,0 1-1,0 0 1,-1 0-1,1 0 1,-1 0-1,1 0 1,-1 0-1,1 0 0,-1 0 1,1 0-1,-1 0 1,0 0-1,0 0 1,0 0-1,1 1 1,-1-1-1,0 0 1,0 0-1,0 1 1,0-1-1,0 1 0,0-1 1,0 1-1,0-1 1,-1 1-1,1 0 1,0-1-1,0 1 1,0 0-1,0 0 1,0 0-1,-1 0 1,1 0-1,0 0 1,-2 1-1,1-1 18,0 0-1,0 0 1,0 0-1,0 0 1,0 1 0,0-1-1,0 1 1,0-1-1,0 1 1,0 0-1,1 0 1,-1 0 0,0 0-1,0 0 1,1 0-1,-1 1 1,1-1 0,-1 0-1,1 1 1,-1-1-1,-1 4 1,-1 8-65,0 0 1,1 1-1,1-1 1,0 0-1,1 1 1,1 0-1,0-1 1,0 1-1,1-1 1,1 1-1,1-1 1,0 0-1,0 1 1,6 12-1,-8-24-151,0 0-1,0 0 1,0 1-1,0-1 1,1 0 0,-1 0-1,1 0 1,-1-1-1,1 1 1,0 0 0,-1-1-1,1 1 1,0-1-1,0 1 1,0-1 0,0 0-1,1 0 1,-1 0-1,0 0 1,0 0 0,1 0-1,-1-1 1,0 1-1,1-1 1,4 1 0,-4-2-1,0 1 0,0-1 0,0 0 0,0 0 0,0 0 0,0-1 0,0 1 0,0-1 0,-1 0 0,1 1 0,0-1 0,-1 0 0,0-1 0,1 1 0,-1 0 0,0-1 0,0 1 0,0-1 0,1-3 0,8-14 109,-1-1 1,-1 0 0,-1-1-1,0 0 1,-2 0 0,-1-1-1,-1 1 1,0-1 0,-2 0-1,-1 0 1,-2-40 0,1 62-116,-4-34 300,4 34-294,-1 0 0,1-1 0,0 1 0,-1-1 0,1 1 0,-1 0 0,0 0 0,1-1 0,-1 1 0,0 0 0,0 0 0,0 0 0,0 0 0,0 0 0,0 0 0,0 0 0,0 0 0,0 0 0,0 0 0,-1 1 0,0-2 0,1 2-15,1 0 0,-1 0 0,1 0 0,0 1 0,-1-1-1,1 0 1,-1 0 0,1 0 0,-1 0 0,1 0 0,-1 1 0,1-1-1,-1 0 1,1 0 0,0 1 0,-1-1 0,1 0 0,-1 0 0,1 1-1,0-1 1,-1 1 0,1-1 0,0 0 0,0 1 0,-1-1 0,1 1-1,0-1 1,0 0 0,0 1 0,-1-1 0,1 1 0,0-1 0,0 1-1,0-1 1,0 1 0,0-1 0,0 1 0,0-1 0,0 1 0,0-1-1,0 1 1,-1 27-30,1-23 41,0 4-3,4 75 43,-3-78-45,0 1 1,1 0-1,0-1 0,0 1 0,0-1 0,0 0 0,1 0 0,0 0 0,1 0 0,4 6 1,-7-11 6,-1 1 0,1-1 0,0 0 0,0 0 1,1 1-1,-1-1 0,0 0 0,0 0 0,0 0 1,1 0-1,-1-1 0,1 1 0,-1 0 0,1 0 0,-1-1 1,1 1-1,-1-1 0,1 0 0,-1 1 0,1-1 1,-1 0-1,1 0 0,0 0 0,-1 0 0,1 0 1,2 0-1,-1-2 12,-1 1-1,1 0 1,0-1 0,-1 0-1,1 1 1,-1-1 0,1 0 0,-1 0-1,0 0 1,0-1 0,0 1 0,3-5-1,4-7 62,-1 0 0,-1-1 0,12-29 0,-11 13-86,0 1 1,-2-1-1,-1 0 1,-2 0-1,-1-60 1,2 115-18,1 0-1,0-1 1,2 1 0,1-1 0,11 23-1,-12-28 21,-5-13-1,0 0-1,0-1 1,0 1 0,1-1 0,-1 0-1,1 0 1,0 0 0,1 0 0,-1-1-1,7 7 1,-9-10-4,1 1-1,-1 0 1,0 0 0,1-1-1,-1 1 1,0-1 0,1 0 0,-1 1-1,1-1 1,-1 0 0,1 0-1,-1 0 1,1 0 0,-1 0-1,1 0 1,-1 0 0,0 0 0,1-1-1,-1 1 1,1 0 0,-1-1-1,0 1 1,1-1 0,-1 0-1,0 1 1,1-1 0,-1 0 0,0 0-1,0 0 1,0 0 0,0 0-1,0 0 1,0 0 0,0 0 0,0-1-1,0 1 1,0 0 0,-1 0-1,2-3 1,6-10-1,0-1 0,-1 0 0,-1 0 0,0 0 0,-1-1 0,-1 0 0,4-28 0,-5 19 0,-1 0 0,-1 0 0,-1-1 0,-4-33 0,-7 25 0,5 34 0,3 19 0,3-19 0,4 75 0,-3-68 0,0-1 0,1 0 0,-1 0 0,1 0 0,0-1 0,1 1 0,-1 0 0,1-1 0,0 1 0,4 4 0,-5-8 0,-1-1 0,0 1 0,1-1 0,-1 0 0,1 0 0,-1 0 0,1 0 0,0 0 0,-1 0 0,1 0 0,0 0 0,0-1 0,0 1 0,-1-1 0,1 1 0,0-1 0,0 0 0,0 0 0,0 0 0,0 0 0,0 0 0,0 0 0,0 0 0,-1-1 0,1 1 0,0-1 0,0 1 0,0-1 0,0 0 0,-1 0 0,1 0 0,0 0 0,-1 0 0,1 0 0,-1 0 0,1 0 0,-1-1 0,2-1 0,8-6 0,-1-1 0,-1-1 0,16-20 0,-24 30 0,21-34-2037,-18 27 895,-1 0 0,1 0 0,-1 0-1,-1 0 1,0 0 0,0 0 0,0-1 0,-1 1 0,0-12 0,-1 1-6732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415"/>
    </inkml:context>
    <inkml:brush xml:id="br0">
      <inkml:brushProperty name="width" value="0.025" units="cm"/>
      <inkml:brushProperty name="height" value="0.025" units="cm"/>
    </inkml:brush>
  </inkml:definitions>
  <inkml:trace contextRef="#ctx0" brushRef="#br0">0 1 7751,'0'0'16427,"1"11"-15381,5 25-635,2-1 1,1 0-1,1 0 1,2-1 0,2 0-1,27 49 1,-20-45-1117,2 0 1,2-2 0,2 0-1,1-2 1,42 40 0,-67-71 191,19 16-2367,-6-10-2221,-13-8 62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747"/>
    </inkml:context>
    <inkml:brush xml:id="br0">
      <inkml:brushProperty name="width" value="0.025" units="cm"/>
      <inkml:brushProperty name="height" value="0.025" units="cm"/>
    </inkml:brush>
  </inkml:definitions>
  <inkml:trace contextRef="#ctx0" brushRef="#br0">17 258 18353,'0'0'5606,"-16"-56"-3364,16 32-609,0-3-319,12 3-738,6-2-448,6 4-96,1 4-64,3-1-512,-2 6-2115,-1 3-1633,-7 1-2498,-5-1-5318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356"/>
    </inkml:context>
    <inkml:brush xml:id="br0">
      <inkml:brushProperty name="width" value="0.025" units="cm"/>
      <inkml:brushProperty name="height" value="0.025" units="cm"/>
    </inkml:brush>
  </inkml:definitions>
  <inkml:trace contextRef="#ctx0" brushRef="#br0">104 302 10186,'0'0'9336,"-9"-6"-6592,-31-15-955,39 21-1734,0-1 1,0 1 0,0 0-1,0-1 1,0 1-1,0 0 1,0 0-1,0 0 1,0 0 0,-1 0-1,1 0 1,0 0-1,0 0 1,0 1-1,0-1 1,0 0 0,0 0-1,0 1 1,0-1-1,0 1 1,1-1 0,-1 1-1,0-1 1,0 1-1,0 0 1,0-1-1,1 1 1,-1 0 0,0 0-1,1 0 1,-1-1-1,0 1 1,1 0 0,-1 0-1,1 0 1,0 0-1,-1 0 1,1 0-1,0 0 1,-1 1 0,-9 45 445,9-42-404,-3 15 217,2 0 0,0 0 0,1 0 0,1 0 1,4 29-1,-4-47-302,0-1 1,1 1 0,-1-1 0,1 1 0,0-1 0,0 0 0,-1 1 0,1-1 0,0 0-1,0 0 1,0 1 0,0-1 0,1 0 0,-1 0 0,0 0 0,0 0 0,1-1 0,-1 1-1,0 0 1,1 0 0,-1-1 0,1 1 0,-1-1 0,0 1 0,1-1 0,0 0-1,-1 0 1,1 1 0,-1-1 0,1 0 0,-1 0 0,1-1 0,-1 1 0,1 0 0,-1 0-1,1-1 1,-1 1 0,1-1 0,2 0 0,3-2 22,0 1-1,0-1 1,0 0 0,0 0-1,-1-1 1,11-8 0,7-9-104,22-20-427,-44 39 464,0 0 0,1 0-1,-1 0 1,1 1 0,-1-1 0,1 1 0,0 0 0,0 0 0,-1 0 0,1 0 0,0 0 0,0 1 0,0-1-1,6 1 1,-8 1 24,0-1 0,1 1 0,-1 0 0,0-1 0,1 1 0,-1 0 0,0 0 0,0 0 0,0 0 0,0 1 0,0-1 1,0 0-1,0 0 0,-1 0 0,1 1 0,0-1 0,-1 0 0,1 1 0,-1-1 0,1 1 0,-1-1 0,1 3 0,7 37 114,-8-37-98,4 20 389,-1 0 0,-1 0-1,-1 1 1,-2-1 0,-3 29 0,4-53-378,0 0 0,0-1-1,0 1 1,-1 0 0,1 0 0,0 0 0,0-1 0,0 1-1,-1 0 1,1 0 0,0 0 0,0 0 0,-1-1 0,1 1 0,0 0-1,0 0 1,-1 0 0,1 0 0,0 0 0,0 0 0,-1 0-1,1 0 1,0 0 0,0 0 0,-1 0 0,1 0 0,0 0 0,0 0-1,-1 0 1,1 0 0,0 0 0,-1 0 0,1 0 0,0 0-1,0 1 1,0-1 0,-1 0 0,1 0 0,0 0 0,0 0-1,-1 1 1,1-1 0,0 0 0,0 0 0,0 0 0,0 1 0,-1-1-1,1 0 1,0 0 0,0 1 0,0-1 0,0 0 0,0 0-1,0 1 1,0-1 0,0 0 0,0 0 0,0 1 0,0-1 0,-9-22 163,-118-351-828,126 371 555,2 5 71,0 1 0,0-1 0,0-1 0,0 1 0,0 0 0,1 0 0,-1 0 0,1-1 0,0 1 0,0 0 0,0-1 0,0 0 0,0 0 0,1 1 0,-1-1 0,0 0 0,1-1 0,0 1 0,-1 0 0,6 1 0,-6-1 27,1-1 1,0 1-1,0-1 0,0 1 1,0-1-1,0 0 0,0 0 0,1-1 1,-1 1-1,0-1 0,0 1 1,1-1-1,-1 0 0,0 0 1,0-1-1,1 1 0,-1-1 1,0 1-1,0-1 0,4-2 0,-3 0 45,-1 0 0,0 0 0,1-1-1,-1 1 1,-1-1 0,1 0 0,0 0-1,-1 0 1,0 0 0,0-1 0,0 1-1,-1-1 1,1 1 0,1-10 0,8-69 391,-11 77-419,1-38 153,0 26-285,9 50 87,-9-27 36,1 0 0,-1 0-1,1-1 1,0 1-1,0-1 1,1 1-1,0-1 1,-1 0-1,1 0 1,1 0 0,5 6-1,-8-9-10,1 0 1,-1 0-1,1 0 0,-1-1 0,1 1 0,0 0 1,0-1-1,-1 1 0,1-1 0,0 1 0,0-1 0,0 0 1,-1 0-1,1 0 0,0 0 0,0 0 0,0 0 1,-1 0-1,1-1 0,0 1 0,0-1 0,0 1 1,-1-1-1,1 0 0,0 1 0,-1-1 0,1 0 0,-1 0 1,1 0-1,-1 0 0,0-1 0,1 1 0,-1 0 1,0-1-1,2-1 0,11-13-137,0-1 1,-1-1-1,19-35 0,13-17-414,-45 69 360,1 0-1,-1 1 1,1-1 0,-1 1 0,1-1 0,0 1 0,-1-1 0,1 1 0,0-1 0,0 1 0,-1-1 0,1 1 0,0 0 0,0-1 0,0 1-1,-1 0 1,1 0 0,0 0 0,0 0 0,0 0 0,0 0 0,-1 0 0,1 0 0,0 0 0,0 0 0,0 0 0,0 0 0,-1 1-1,1-1 1,0 0 0,0 1 0,0-1 0,-1 0 0,1 1 0,0-1 0,-1 1 0,1-1 0,0 1 0,-1-1 0,1 1 0,-1 0-1,1-1 1,0 2 0,0-1-310,0 0-1,1 0 1,-1 1 0,0-2-1,1 1 1,-1 0-1,1 0 1,-1 0 0,1-1-1,-1 1 1,1 0-1,0-1 1,-1 0-1,1 1 1,-1-1 0,1 0-1,0 0 1,-1 0-1,1 0 1,0 0 0,-1 0-1,3-1 1,9-7-6235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718"/>
    </inkml:context>
    <inkml:brush xml:id="br0">
      <inkml:brushProperty name="width" value="0.025" units="cm"/>
      <inkml:brushProperty name="height" value="0.025" units="cm"/>
    </inkml:brush>
  </inkml:definitions>
  <inkml:trace contextRef="#ctx0" brushRef="#br0">37 282 15695,'0'0'11819,"-5"13"-11323,2-7-428,-19 53 446,21-55-426,-1 0 0,1 1-1,0-1 1,0 1 0,1-1-1,0 1 1,-1-1 0,2 1 0,-1 0-1,0-1 1,1 1 0,0-1 0,2 8-1,-3-11-81,1 0 0,-1-1-1,1 1 1,0 0 0,-1 0-1,1-1 1,0 1 0,-1 0-1,1-1 1,0 1 0,-1-1-1,1 1 1,0-1 0,0 1-1,0-1 1,0 0 0,0 1-1,-1-1 1,1 0 0,0 0-1,0 1 1,0-1 0,0 0-1,0 0 1,0 0 0,0 0-1,0 0 1,0 0 0,0-1-1,0 1 1,0 0 0,0 0-1,-1-1 1,1 1 0,0 0-1,0-1 1,0 1 0,0-1-1,-1 1 1,2-2 0,2 0 19,0-1 1,0 0 0,-1 0-1,0 0 1,1 0 0,-1-1-1,3-3 1,5-12-51,0 1 1,-1-1-1,-1-1 1,-1 0-1,-1 0 1,-1-1-1,6-32 1,-5 4-94,-3 0 0,-1-56 0,-5 91 33,-3 15 100,-4 25 125,7-3 65,0 1 0,2 0 0,1 0 0,4 28 0,-4-45-337,1-1 0,-1 0 0,1 1 0,1-1 0,-1 0 0,1-1 0,0 1 0,0 0 0,5 5 0,-6-8-351,1 0 0,-1-1-1,1 1 1,0-1 0,0 0 0,0 1 0,0-2 0,0 1 0,1 0 0,-1-1 0,0 1 0,1-1 0,-1 0 0,1 0 0,-1 0 0,1-1 0,5 1 0,16 0-13963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0.487"/>
    </inkml:context>
    <inkml:brush xml:id="br0">
      <inkml:brushProperty name="width" value="0.025" units="cm"/>
      <inkml:brushProperty name="height" value="0.025" units="cm"/>
    </inkml:brush>
  </inkml:definitions>
  <inkml:trace contextRef="#ctx0" brushRef="#br0">9 530 14990,'0'0'4858,"-2"-8"-1591,0 1-2786,0 0 0,1-1 1,0 1-1,1 0 0,0-1 0,0 1 0,1-11 0,-1 16-408,1-1-1,-1 1 1,1 0-1,-1 0 0,1 0 1,-1 0-1,1 0 1,0 0-1,0 0 1,0 0-1,0 0 1,1 0-1,-1 0 0,0 1 1,1-1-1,-1 1 1,1-1-1,0 1 1,-1-1-1,1 1 1,0 0-1,0 0 1,0 0-1,0 0 0,0 0 1,0 0-1,0 0 1,0 1-1,0-1 1,0 1-1,0-1 1,1 1-1,-1 0 0,4 0 1,-5 0-72,1 1-1,-1-1 1,0 1 0,1-1-1,-1 1 1,1 0 0,-1-1 0,0 1-1,1 0 1,-1 0 0,0 0-1,0 0 1,0 0 0,0 0-1,0 0 1,0 0 0,0 0 0,0 1-1,0-1 1,0 0 0,-1 1-1,1-1 1,0 3 0,13 42 44,-9-28-16,-3-10-10,0 0 1,1 0 0,1 0-1,-1 0 1,1 0 0,0-1-1,1 0 1,5 7 0,-7-11 23,-1-1 0,0 0 0,1 0 0,-1 0 0,1-1 0,0 1 0,-1-1 0,1 1 0,0-1 0,0 0 1,0 0-1,0 0 0,0 0 0,0-1 0,0 1 0,0-1 0,0 0 0,1 0 0,-1 0 0,0 0 0,0 0 1,0-1-1,0 1 0,0-1 0,5-2 0,0 0 40,1-1 0,-1 0 0,0-1 0,-1 0 0,1 0 1,-1-1-1,0 1 0,0-1 0,-1-1 0,0 0 0,0 0 0,-1 0 0,1 0 0,5-12 0,-4 7-40,-1-1-1,0 1 1,0-1-1,-1 0 0,-1-1 1,0 1-1,-1-1 1,2-24-1,-4 33-23,-1 0 0,0 0 0,0 0 0,-1 0 0,1 0 1,-1 0-1,0 0 0,0 1 0,-4-9 0,4 12-39,0-1 1,0 0-1,0 1 0,-1-1 1,1 1-1,-1-1 0,1 1 1,-1 0-1,0 0 0,1 0 1,-1 0-1,0 0 0,0 0 1,0 0-1,0 0 0,1 1 1,-1-1-1,0 1 0,0-1 1,0 1-1,0 0 0,0 0 1,0 0-1,-1 0 0,-1 0 1,2 1-86,1-1 1,-1 0-1,1 1 1,-1 0-1,1-1 1,-1 1-1,1 0 0,-1 0 1,1-1-1,-1 1 1,1 0-1,0 0 1,0 1-1,-1-1 1,1 0-1,0 0 0,0 1 1,0-1-1,0 0 1,1 1-1,-1-1 1,0 1-1,1-1 1,-1 1-1,1-1 1,-1 1-1,1 0 0,-1-1 1,1 1-1,0 1 1,0-1-61,-1 0 0,1-1 0,0 1 0,0 0 0,0-1 0,0 1 0,0 0 0,0-1 0,0 1 0,1 0 0,-1-1 1,0 1-1,1-1 0,0 1 0,-1 0 0,1-1 0,0 0 0,0 1 0,0-1 0,0 1 0,0-1 0,0 0 0,0 0 0,0 1 0,0-1 0,1 0 1,-1 0-1,0 0 0,2 1 0,2-1 56,1-1 1,-1 1-1,0-1 1,0 1-1,0-1 1,0-1-1,0 1 1,1-1-1,-1 0 1,0 0-1,0-1 1,-1 1-1,1-1 0,0 0 1,0 0-1,-1-1 1,1 1-1,-1-1 1,0 0-1,0 0 1,6-6-1,-2 1 384,0 0 0,0 0 0,12-17 0,6-28 4744,-26 54-4851,0 0 0,0 0 0,0 0 0,0 0 0,0 0 0,0 0 0,0 0 0,0 0 0,0 0 0,0 0 0,0-1 0,0 1 0,1 0 0,-1 0 0,0 0 0,1 0 0,-1 0 0,1 0 0,0 1-127,0-1 1,-1 0-1,1 0 1,0 0-1,0 0 1,0 0-1,0 0 0,0 0 1,0 0-1,0-1 1,0 1-1,1 0 1,-1-1-1,0 1 0,0 0 1,1-1-1,-1 0 1,0 1-1,0-1 1,1 0-1,-1 0 0,1 1 1,-1-1-1,0 0 1,1 0-1,-1-1 1,0 1-1,1 0 1,-1 0-1,0-1 0,1 1 1,1-1-1,10-10 18,0-1 1,-1 0-1,-1-1 0,0 0 0,0-1 0,15-27 0,11-13-3,-28 42-56,31-37 0,-39 48 0,1-1 0,-1 1 0,1-1 0,-1 1 0,1 0 0,-1 0 0,1 0 0,0 0 0,0 0 0,-1 0 0,1 0 0,0 0 0,0 1 0,0-1 0,0 1 0,0-1 0,0 1 0,0 0 0,0 0 0,0 0 0,0 0 0,0 0 0,0 0 0,4 1 0,-3 2 0,0 0 0,0 0 0,0 1 0,0-1 0,-1 1 0,1-1 0,-1 1 0,0 0 0,0 0 0,-1 0 0,3 7 0,6 11 0,4-1-1341,6-5-3932,-13-15-4865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164"/>
    </inkml:context>
    <inkml:brush xml:id="br0">
      <inkml:brushProperty name="width" value="0.025" units="cm"/>
      <inkml:brushProperty name="height" value="0.025" units="cm"/>
    </inkml:brush>
  </inkml:definitions>
  <inkml:trace contextRef="#ctx0" brushRef="#br0">0 327 14574,'0'0'4089,"4"11"-2514,9 30-651,2-1 1,2 0-1,1-2 1,2 0-1,29 40 0,-47-74-856,1-1-1,0 0 1,0 0-1,1 0 1,-1 0-1,1 0 0,-1-1 1,1 0-1,0 0 1,0 0-1,6 3 1,-8-5-4,0 1 1,0-1-1,-1 0 0,1 0 1,0 0-1,0 0 1,0 0-1,0 0 1,0 0-1,-1 0 1,1-1-1,0 1 1,0-1-1,0 1 1,-1-1-1,1 0 1,0 0-1,-1 0 1,1 0-1,0 0 1,-1 0-1,0 0 1,1 0-1,-1 0 1,0-1-1,1 1 1,-1-1-1,0 1 1,1-3-1,6-10 207,0-1 0,-1 0 1,-1 0-1,0-1 0,-1 0 0,-1 0 0,0 0 0,1-21 0,4-134 1528,-8 134-1799,-2 0 0,-2 0 0,-1 0 0,-1 1 0,-3 0 0,-12-40 0,38 161-4265,1-4-574,-9-26-1165,-4-13-1085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5.717"/>
    </inkml:context>
    <inkml:brush xml:id="br0">
      <inkml:brushProperty name="width" value="0.025" units="cm"/>
      <inkml:brushProperty name="height" value="0.025" units="cm"/>
    </inkml:brush>
  </inkml:definitions>
  <inkml:trace contextRef="#ctx0" brushRef="#br0">22 17 12588,'-2'6'9087,"-1"10"-4394,-4 16-3319,-2 44 0,9-75-1361,0-1 0,0 1 0,0-1 0,0 1 0,0-1 0,0 1 0,0 0 0,0-1 0,0 1 0,0-1 0,1 1 0,-1-1 0,0 0 0,0 1 1,1-1-1,-1 1 0,0-1 0,0 1 0,1-1 0,-1 1 0,0-1 0,1 0 0,-1 1 0,1-1 0,-1 0 0,1 1 0,-1-1 0,0 0 0,1 0 1,-1 0-1,1 1 0,-1-1 0,1 0 0,-1 0 0,1 0 0,0 0 0,25-5 357,23-22 170,22-28-298,-43 33-181,39-25-1,-66 47-62,-1-1 1,1 1-1,-1 0 1,0-1-1,1 1 1,-1 0-1,1-1 1,-1 1-1,1 0 0,-1 0 1,1 0-1,-1-1 1,1 1-1,-1 0 1,1 0-1,0 0 1,-1 0-1,1 0 1,-1 0-1,1 0 0,-1 0 1,1 0-1,-1 0 1,1 0-1,-1 1 1,1-1-1,-1 0 1,1 0-1,-1 0 1,1 1-1,-1-1 0,2 1 1,1 18-62,-15 28 123,-1-14 52,8-23-100,0 0-1,1 0 1,1 0-1,0 1 1,0-1-1,-2 21 1,6-31-6,-1 1 0,0 0 0,0-1 0,0 1 0,1-1 0,-1 1-1,0-1 1,1 1 0,-1-1 0,0 1 0,1-1 0,-1 1 0,0-1 0,1 0 0,-1 1 0,1-1 0,-1 0 0,1 1 0,-1-1 0,1 0 0,-1 0 0,1 1 0,0-1 0,-1 0 0,1 0 0,-1 0 0,1 0 0,-1 0 0,1 0 0,0 0 0,-1 0 0,1 0 0,-1 0 0,1 0 0,-1 0 0,1 0 0,0 0 0,-1 0 0,1-1 0,-1 1 0,1 0 0,-1 0-1,1-1 1,-1 1 0,1 0 0,0-1 0,29-13 167,38-29-94,-37 23-68,1 1 0,37-17 1,-68 35-16,0 1 1,0-1-1,0 1 1,0-1 0,0 1-1,0-1 1,0 1-1,0 0 1,1 0-1,-1-1 1,0 1 0,0 0-1,0 0 1,0 0-1,0 0 1,1 0 0,-1 0-1,0 1 1,0-1-1,0 0 1,0 1 0,0-1-1,0 0 1,0 1-1,0-1 1,0 1 0,0 0-1,0-1 1,0 1-1,0 0 1,0 0 0,0-1-1,0 1 1,-1 0-1,1 0 1,0 1 0,0 1-139,0-1 1,0 1-1,-1 0 1,1 0-1,-1-1 1,0 1 0,0 0-1,0 0 1,0-1-1,0 1 1,0 0-1,-1-1 1,0 1 0,-1 5-1,-2-3-3869,2-13-3482,2-7 911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601"/>
    </inkml:context>
    <inkml:brush xml:id="br0">
      <inkml:brushProperty name="width" value="0.025" units="cm"/>
      <inkml:brushProperty name="height" value="0.025" units="cm"/>
    </inkml:brush>
  </inkml:definitions>
  <inkml:trace contextRef="#ctx0" brushRef="#br0">36 505 12268,'0'0'7233,"7"-14"-3523,0 1-3005,0-1 0,-1-1-1,-1 1 1,0-1 0,-1 0-1,-1 0 1,0-1 0,1-23-1,-3 22-347,-1 4-132,0-1-1,0 1 0,-4-20 1,4 30-191,0 1 1,-1-1 0,0 1-1,1 0 1,-1-1 0,0 1 0,0 0-1,0 0 1,0 0 0,0 0-1,-1 0 1,1 0 0,-1 0 0,1 0-1,-1 0 1,0 1 0,0-1-1,1 1 1,-1-1 0,0 1-1,-1 0 1,1-1 0,0 1 0,0 0-1,-4-1 1,4 2-36,1 0 0,0 0 0,-1 0 1,1 0-1,0 0 0,-1 0 0,1 1 0,0-1 0,0 0 0,-1 1 1,1-1-1,0 1 0,0-1 0,0 1 0,-1 0 0,1-1 0,0 1 0,0 0 1,0 0-1,0 0 0,0 0 0,1-1 0,-1 1 0,0 1 0,0-1 1,1 0-1,-1 0 0,0 0 0,1 0 0,-1 0 0,1 1 0,-1-1 1,1 0-1,0 2 0,-9 49-156,9-42 153,-1 0-1,1 0 1,1 1-1,0-1 1,0 0-1,1 0 1,0 0-1,1 0 1,6 14 0,-8-20-3,1-1 1,0 0 0,0 0-1,1 0 1,-1 0-1,0 0 1,1-1 0,0 1-1,-1-1 1,1 1 0,0-1-1,0 0 1,1 0 0,-1-1-1,0 1 1,1-1 0,-1 1-1,1-1 1,-1 0 0,1 0-1,-1 0 1,1-1 0,0 0-1,-1 1 1,1-1 0,0 0-1,0-1 1,-1 1 0,8-2-1,-1-1-31,0 0-1,-1 0 0,1-1 1,-1 0-1,1-1 0,-2 0 1,1 0-1,0-1 0,-1 0 1,9-10-1,15-13-81,28-36 0,-47 50 150,-11 14-8,-1 0 1,0-1-1,1 1 0,-1 0 0,0-1 1,0 1-1,0-1 0,0 0 1,-1 1-1,1-1 0,0 0 0,-1 1 1,1-1-1,-1 0 0,1 0 1,-1 1-1,0-1 0,0 0 0,0 0 1,0 0-1,0 1 0,0-1 0,0 0 1,-1 0-1,1 0 0,-1 1 1,1-1-1,-1 0 0,1 0 0,-1 1 1,-1-2-1,-3-3 141,0 0-1,0 0 1,-1 0-1,0 1 1,0 0-1,-8-4 1,-14-14 100,3 2-263,17 15 0,0 0 0,1 0 0,0-1 0,0 1 0,1-1 0,0-1 0,0 1 0,-5-10 0,11 16-54,0 0-1,0 1 1,0-1-1,0 0 1,0 0 0,0 1-1,0-1 1,0 0-1,1 1 1,-1-1 0,0 0-1,0 0 1,1 1-1,-1-1 1,0 0 0,1 1-1,-1-1 1,1 1-1,-1-1 1,1 0 0,-1 1-1,1-1 1,-1 1-1,1-1 1,-1 1 0,1 0-1,0-1 1,-1 1-1,1 0 1,1-1 0,29-14-4413,-15 9 584,10-9-6933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3.945"/>
    </inkml:context>
    <inkml:brush xml:id="br0">
      <inkml:brushProperty name="width" value="0.025" units="cm"/>
      <inkml:brushProperty name="height" value="0.025" units="cm"/>
    </inkml:brush>
  </inkml:definitions>
  <inkml:trace contextRef="#ctx0" brushRef="#br0">0 1403 11787,'0'0'11499,"5"15"-10677,-2-6-685,4 12 156,0 0 0,1 0 1,1-1-1,1-1 0,1 1 0,17 23 0,-27-42-264,0 1 0,1 0 0,-1-1 0,1 1 0,-1-1 0,1 0 0,0 1 0,-1-1 0,1 0 0,0 0 0,0 0 0,0 0 1,0 0-1,-1-1 0,1 1 0,1-1 0,-1 1 0,0-1 0,0 0 0,0 1 0,0-1 0,0 0 0,3-1 0,-2 0 50,-1 0 0,1 0 0,-1-1-1,1 1 1,-1-1 0,0 1 0,0-1 0,1 0-1,-1 0 1,-1 0 0,1 0 0,0 0 0,0 0-1,-1-1 1,2-2 0,5-10 318,-2 1 1,0-1-1,0-1 1,5-26-1,-6 17-325,-1 0 1,-1 0-1,-1-1 1,-1 1-1,-1 0 1,-5-34-1,-13 22 55,6 29-150,12 9 13,-1-1 0,1 0 0,-1 1 0,1-1 0,-1 1 0,1 0 0,-1-1 0,1 1 1,-1-1-1,1 1 0,0 0 0,-1-1 0,1 1 0,0 0 0,0-1 0,-1 1 0,1 0 0,0 0 0,0-1 0,0 1 1,0 0-1,0 0 0,0-1 0,0 2 0,-1 13-17,1-1-1,1 1 1,0-1-1,1 1 1,0-1-1,1 1 1,1-1 0,0 0-1,7 15 1,-9-23 29,1 0 0,0-1 0,-1 1 0,2 0 0,-1-1 0,1 0 0,0 0 0,0 0 0,0 0 1,0-1-1,1 0 0,0 0 0,0 0 0,0 0 0,1-1 0,-1 0 0,1 0 0,-1 0 0,1-1 0,0 1 0,0-2 1,0 1-1,11 1 0,-14-3 18,0 0 1,0 0-1,0 0 1,0 0-1,-1-1 1,1 0-1,0 1 1,0-1 0,-1 0-1,1 0 1,0 0-1,-1-1 1,1 1-1,-1-1 1,0 1-1,1-1 1,3-4-1,-2 2 44,0-1-1,0 0 1,-1 0-1,0 0 1,0-1-1,0 1 1,0-1-1,1-6 1,2-5 79,-2 0 1,0 0 0,-1 0 0,-1 0 0,0-22 0,-2 34-113,-4-77 280,3 78-297,0-1 0,1 1-1,-1-1 1,-1 1 0,1 0-1,-1-1 1,0 1-1,0 0 1,0 0 0,0 0-1,-1 1 1,1-1 0,-1 0-1,0 1 1,-5-5 0,8 8-22,0 0 1,-1 0-1,1 0 1,0 0 0,0 0-1,0-1 1,0 1-1,0 0 1,-1 0 0,1 0-1,0 0 1,0 0 0,0 0-1,0 0 1,0 0-1,-1 0 1,1 0 0,0 0-1,0 0 1,0 0-1,0 0 1,-1 0 0,1 0-1,0 0 1,0 0-1,0 0 1,0 0 0,0 0-1,-1 0 1,1 0-1,0 1 1,0-1 0,0 0-1,0 0 1,0 0-1,-1 0 1,1 0 0,0 0-1,0 0 1,0 1-1,0-1 1,0 0 0,0 0-1,0 0 1,0 0 0,0 0-1,0 1 1,-1-1-1,1 0 1,0 0 0,0 1-1,-1 13-125,5 17 69,-2-24 58,1-1 1,0 0 0,0 1-1,0-1 1,1-1-1,0 1 1,0 0-1,1-1 1,-1 0 0,1 0-1,0 0 1,1-1-1,8 6 1,-12-8 13,1 0 0,0-1 0,0 1-1,-1-1 1,1 0 0,0 0 0,0 0 0,0 0 0,1 0 0,-1-1 0,0 1-1,0-1 1,0 0 0,0 0 0,1 0 0,-1 0 0,0-1 0,0 1 0,0-1-1,0 0 1,0 0 0,0 0 0,0 0 0,0-1 0,0 1 0,0-1 0,0 1-1,-1-1 1,1 0 0,-1 0 0,3-3 0,3-4 12,-1-1 1,-1 1-1,0-1 0,0 0 1,-1 0-1,0-1 0,-1 1 1,0-1-1,-1 0 0,0 0 1,-1 0-1,0-1 0,-1 1 1,0-1-1,-1 1 0,0-1 1,-1 1-1,0-1 0,0 1 1,-5-14-1,5 23-20,0 0 0,1 0 0,-1-1 0,-1 1 0,1 1 0,0-1 0,0 0 0,-1 0 0,1 0 0,-1 1 0,0-1 0,1 1 0,-1-1 0,0 1 0,0-1 0,0 1 0,0 0 0,0 0 0,-3-1 0,4 2 0,0 0 0,0 0 0,0 0 0,0 0 0,-1 0 0,1 0 0,0 0 0,0 1 0,0-1 0,0 0 0,0 0 0,0 1 0,0-1 0,0 1 0,0-1 0,0 1 0,0 0 0,1-1 0,-1 1 0,0 0 0,0 0 0,0-1 0,1 1 0,-1 0 0,0 0 0,1 0 0,-1 0 0,1 0 0,-1 0 0,1 0 0,0 0 0,-1 0 0,1 0 0,0 0 0,0 0 0,-1 0 0,1 0 0,0 0 0,0 0 0,0 0 0,1 3 0,-2 0 0,-3 64 0,4-64 0,0 0 0,0 1 0,0-1 0,0 0 0,1 0 0,0 1 0,0-1 0,0 0 0,1 0 0,-1 0 0,1 0 0,4 6 0,-5-8-3,1-1-1,-1 0 1,1 0-1,0 1 1,-1-1-1,1-1 1,0 1-1,0 0 1,0 0-1,0-1 1,0 1-1,0-1 1,0 1-1,0-1 1,0 0-1,0 0 1,0 0-1,0 0 1,0 0-1,0 0 1,0-1 0,0 1-1,0-1 1,0 1-1,0-1 1,0 0-1,-1 1 1,1-1-1,2-2 1,7-3-76,0 0 1,0-2 0,13-11 0,-15 12-17,8-7 28,-1 1 0,2 1 0,-1 1 1,2 0-1,-1 1 0,1 1 0,40-12 1,-58 20 82,0 0 1,1 0 0,-1 0 0,0 0-1,0 0 1,0-1 0,0 1 0,0 0-1,0-1 1,0 1 0,0 0 0,0-1-1,-1 1 1,1-1 0,0 1 0,-1-1-1,1 0 1,-1 1 0,0-1 0,0 1-1,0-1 1,1 0 0,-1 1 0,-1-3-1,0-54 537,1 42-478,-2-4-131,0 0 0,-2 1-1,0-1 1,-1 1 0,-1 0 0,0 0-1,-11-19 1,-6-10-197,-43-64 0,72 161-1252,-1-42 1363,-6-22-99,-4-5 14,5 20 225,0 0 0,0-1-1,0 1 1,0 0-1,0-1 1,0 1 0,0 0-1,-1 0 1,1-1 0,0 1-1,0 0 1,0 0-1,0-1 1,-1 1 0,1 0-1,0 0 1,0 0-1,0-1 1,-1 1 0,1 0-1,0 0 1,0 0-1,-1 0 1,1-1 0,0 1-1,0 0 1,-1 0 0,1 0-1,0 0 1,-1 0-1,1 0 1,0 0 0,-1 0-1,1 0 1,0 0-1,0 0 1,-1 0 0,1 0-1,0 0 1,-1 0-1,1 0 1,-4 11 489,2-13 23,-3-8-359,-8-11 269,15 37-349,17 38-28,15 16 254,3-2 1,3-1 0,3-2 0,101 116 0,-185-208-298,24 11-245,1 0 1,0-1-1,-16-23 1,27 33 160,0-1 1,1 1-1,0-1 1,0 0-1,0 0 1,1 0-1,0 0 1,1-1-1,0 1 1,0-1-1,-1-14 0,3 22 78,1 0 0,-1 1 0,0-1 0,1 0 0,-1 0 0,0 0 0,1 0 0,-1 0 0,1 1 0,0-1 0,-1 0 0,1 0 0,0 1 0,-1-1 0,1 1 0,0-1 0,0 0 0,-1 1 0,1-1 0,0 1 0,0 0 0,0-1 0,0 1 0,0 0 0,0-1 0,0 1 0,-1 0 0,1 0 0,0 0 0,0 0 0,2 0 0,41-2 46,-20 2 11,-19-1-33,0-1 0,0 1 0,0-1 0,0 0 0,0-1 0,0 1 0,-1-1 0,1 0 0,-1 0 0,0 0 0,0-1 0,0 1 0,0-1 0,0 0-1,-1 0 1,0-1 0,0 1 0,0-1 0,3-7 0,5-11 140,-1 0 1,12-47-1,-12 39-116,-6 18-45,8-27-31,-11 38 29,-1 0-1,1 1 0,0-1 0,0 0 1,-1 1-1,1-1 0,0 0 0,1 1 1,-1-1-1,0 1 0,0 0 0,1-1 1,-1 1-1,1 0 0,2-2 0,-3 3-6,0 0-1,-1 0 0,1 0 0,0 0 1,0 0-1,0 1 0,0-1 1,-1 0-1,1 0 0,0 1 0,0-1 1,-1 0-1,1 1 0,0-1 0,0 1 1,-1-1-1,1 1 0,-1-1 1,1 1-1,0 0 0,-1-1 0,1 1 1,-1 0-1,0-1 0,1 1 0,0 1 1,15 28 74,-8-14-26,-7-14-33,0-1 0,0 0 0,0 0-1,0 1 1,0-1 0,0 0 0,0 0 0,1 0 0,-1 0 0,0 0 0,0 0 0,1 0-1,-1-1 1,1 1 0,-1 0 0,1-1 0,-1 1 0,1-1 0,-1 0 0,1 1 0,-1-1-1,1 0 1,0 0 0,-1 0 0,1 0 0,-1 0 0,1-1 0,0 1 0,-1 0 0,1-1 0,-1 1-1,1-1 1,-1 1 0,1-1 0,-1 0 0,0 1 0,1-1 0,-1 0 0,0 0 0,1 0-1,-1 0 1,0 0 0,0-1 0,2-1 0,4-5 41,0-1 1,-1 0-1,1 0 1,9-20-1,8-23-668,19-66 0,-21 56-1480,-22 71 2029,0 0-1,1 0 1,0 0 0,4 16 0,-3-11 130,-1-10-27,0 0-1,-1 0 0,2 0 0,-1 0 1,0 0-1,1 0 0,0 0 1,0-1-1,0 1 0,0-1 0,1 1 1,-1-1-1,4 4 0,-4-6-18,-1 0 1,1 0-1,-1 0 0,1 0 0,-1 0 0,1-1 0,0 1 0,0 0 0,-1-1 1,1 1-1,0-1 0,0 0 0,0 0 0,-1 1 0,1-1 0,0 0 1,0-1-1,0 1 0,0 0 0,-1 0 0,1-1 0,0 1 0,0-1 0,-1 0 1,1 1-1,0-1 0,-1 0 0,1 0 0,-1 0 0,1 0 0,-1 0 1,2-2-1,5-3 47,-2 1-466,1 0 0,0 0 0,0 1 0,0 0 0,1 0 1,8-3-1,-14 7 381,-1-1 1,1 1 0,0 0-1,0 0 1,-1 0 0,1-1-1,0 2 1,-1-1 0,1 0-1,0 0 1,0 1 0,-1-1-1,1 0 1,0 1 0,-1 0-1,1-1 1,-1 1 0,1 0-1,-1 0 1,1 0 0,-1 0-1,1 0 1,-1 0 0,0 0-1,0 1 1,0-1 0,1 0-1,-1 1 1,0-1 0,-1 1-1,1-1 1,0 1 0,0 0-1,-1-1 1,2 4 0,6 22 1044,-1 0 1,0 0-1,-2 1 0,1 37 1,-26-291-6257,7 118 4378,12 82 1344,1 18 112,-1 1-1,1-1 0,-1 0 0,-1 0 0,-4-14 0,9 49 1195,-3-25-1789,-1-1 0,1 0 0,0 0-1,0 1 1,0-1 0,0 0 0,0 1-1,0-1 1,0 0 0,0 0-1,0 1 1,0-1 0,1 0 0,-1 0-1,1 1 1,-1-1 0,1 0 0,-1 0-1,1 0 1,0 0 0,-1 1-1,1-1 1,0 0 0,0-1 0,0 1-1,0 0 1,0 0 0,0 0 0,0 0-1,0-1 1,0 1 0,0 0-1,1-1 1,-1 1 0,0-1 0,0 0-1,0 1 1,1-1 0,-1 0 0,0 0-1,1 0 1,-1 1 0,0-1-1,1-1 1,1 1 0,2 0-4,1-1 1,-1 0 0,1 0-1,-1 0 1,0-1-1,1 1 1,-1-1 0,0-1-1,0 1 1,0-1-1,-1 0 1,1 0 0,6-5-1,60-57-886,-46 40 210,-2 2 106,-15 14 586,0 0-1,1 1 1,0 0-1,0 1 1,1-1-1,0 2 1,0 0-1,17-8 1,-25 13 166,0 1 1,1 0-1,-1 0 1,1 0-1,-1 1 1,0-1-1,1 0 1,-1 1-1,0-1 1,0 1-1,1 0 1,-1 0-1,0 0 1,4 2-1,-5-2-244,0 0-1,0 0 1,0 0 0,0 0-1,0-1 1,0 1 0,1 0 0,-1-1-1,0 1 1,0-1 0,1 1-1,-1-1 1,0 0 0,0 0-1,1 0 1,-1 1 0,0-1-1,1 0 1,-1 0 0,0-1-1,1 1 1,-1 0 0,0 0-1,1-1 1,-1 1 0,0-1-1,0 1 1,1-1 0,-1 1-1,0-1 1,0 0 0,0 1-1,0-1 1,0 0 0,0 0-1,0 0 1,0 0 0,0 0-1,0 0 1,-1 0 0,2-2-1,7-19-5307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140"/>
    </inkml:context>
    <inkml:brush xml:id="br0">
      <inkml:brushProperty name="width" value="0.025" units="cm"/>
      <inkml:brushProperty name="height" value="0.025" units="cm"/>
    </inkml:brush>
  </inkml:definitions>
  <inkml:trace contextRef="#ctx0" brushRef="#br0">11 333 15310,'-7'-25'4893,"3"18"-1752,5 20-663,5 15-2424,2 1 0,1-1 0,2 0 0,0-1 1,2 0-1,32 49 0,-43-73-34,-1 0 1,1 0-1,1-1 1,-1 1-1,0 0 1,1-1-1,-1 0 1,1 1-1,-1-1 1,1 0-1,0 0 1,0-1-1,0 1 1,0-1-1,1 1 1,-1-1-1,0 0 1,4 0-1,-4 0 37,-1-2 0,0 1 0,0 0 0,1 0-1,-1-1 1,0 1 0,1-1 0,-1 0 0,0 0 0,0 0-1,0 0 1,0 0 0,0 0 0,0 0 0,0-1 0,0 1-1,-1-1 1,1 0 0,0 1 0,-1-1 0,1 0-1,-1 0 1,0 0 0,0 0 0,0 0 0,0 0 0,1-2-1,6-17 59,0 0-1,-2-1 1,0 1-1,-2-1 1,0 0 0,-1-1-1,-2 1 1,0 0-1,-1-1 1,-6-35-1,-5 27 4,4 21-107,4 19-225,4 6 178,0 0 1,1 0 0,1 0-1,0 0 1,1-1 0,7 18-1,-7-22 53,0-1 0,0 0-1,1 0 1,0 0 0,1 0-1,0-1 1,0 0 0,1 0-1,0-1 1,11 10 0,-16-15 19,0-1 1,0 1 0,0-1 0,1 1 0,-1-1-1,0 0 1,0 0 0,1 0 0,-1 0-1,1 0 1,-1-1 0,1 1 0,-1-1-1,1 0 1,-1 1 0,1-1 0,-1 0 0,1 0-1,-1-1 1,1 1 0,-1-1 0,5-1-1,-3 0 42,-1 0-1,0 0 1,0 0-1,0 0 0,0-1 1,0 0-1,-1 0 1,1 1-1,-1-1 1,0-1-1,1 1 0,-1 0 1,2-6-1,2-6 56,0 0 1,-1 0-1,-1 0 0,-1 0 0,0-1 0,1-19 0,-4 31-134,2-16 47,-2 0 0,-2-27-1,2 42-52,-1 1-1,0 0 1,0-1-1,0 1 0,0 0 1,0 0-1,-1-1 1,0 1-1,0 0 1,0 1-1,0-1 0,-1 0 1,1 1-1,-1-1 1,0 1-1,0 0 1,-4-3-1,7 5-17,-1 1 0,1-1 0,-1 1 1,1-1-1,-1 1 0,0 0 0,1-1 0,-1 1 0,1 0 0,-1-1 0,0 1 1,1 0-1,-1 0 0,0 0 0,1 0 0,-1-1 0,1 1 0,-1 0 1,0 0-1,1 0 0,-1 0 0,0 1 0,1-1 0,-1 0 0,0 0 0,1 0 1,-1 0-1,0 1 0,1-1 0,-1 0 0,1 1 0,-1-1 0,0 0 0,1 1 1,-1-1-1,1 1 0,-1 0 0,-1 1-4,1 1 1,0-1-1,0 0 1,0 1-1,1-1 1,-1 1-1,1-1 0,-1 1 1,1 0-1,0 3 1,-1 1 10,1 1 1,1-1-1,-1 1 1,1-1 0,0 0-1,1 1 1,2 7-1,-3-14 23,-1 0-1,1 1 1,0-1-1,-1 0 1,1 0-1,0 0 1,0 0-1,0 0 1,-1 0-1,1 0 1,0 0-1,0 0 1,1 0-1,-1-1 1,0 1-1,0 0 1,0-1-1,0 1 1,1-1-1,-1 1 0,0-1 1,1 0-1,-1 1 1,0-1-1,1 0 1,-1 0-1,0 0 1,2 0-1,0-1 27,0 0 0,-1 0 1,1 0-1,-1 0 0,1-1 0,-1 1 0,1-1 0,-1 0 0,0 1 0,0-1 0,0 0 0,3-4 0,5-5 74,-2-1-1,1-1 0,12-26 0,-15 26-78,-1-1 0,0 0 0,-1-1 0,-1 1 0,0-1 1,-1 0-1,-1 0 0,0 0 0,-2-15 0,1 29-25,0 1 1,1 0-1,-1-1 0,0 1 0,0-1 1,0 1-1,0-1 0,0 1 0,0 0 0,0-1 1,0 1-1,0-1 0,0 1 0,0-1 0,0 1 1,0 0-1,0-1 0,0 1 0,-1-1 0,1 1 1,0 0-1,0-1 0,0 1 0,-1-1 1,1 1-1,0 0 0,0-1 0,-1 1 0,1 0 1,0-1-1,-1 1 0,1 0 0,0 0 0,-1-1 1,1 1-1,-1 0 0,1 0 0,0 0 0,-1 0 1,1-1-1,-1 1 0,1 0 0,-1 0 1,1 0-1,0 0 0,-1 0 0,1 0 0,-1 0 1,1 0-1,-1 0 0,1 0 0,0 0 0,-1 1 1,1-1-1,-1 0 0,0 0 0,-16 19-64,0 29 443,5-10-1701,0-16-4919,7-15-384,-3-3-3023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675"/>
    </inkml:context>
    <inkml:brush xml:id="br0">
      <inkml:brushProperty name="width" value="0.025" units="cm"/>
      <inkml:brushProperty name="height" value="0.025" units="cm"/>
    </inkml:brush>
  </inkml:definitions>
  <inkml:trace contextRef="#ctx0" brushRef="#br0">0 0 13293,'0'0'14541,"2"12"-14018,69 325 2109,-71-335-2606,0-1-1,1 1 1,-1 0-1,0-1 1,1 1-1,-1-1 0,1 1 1,0-1-1,-1 1 1,1-1-1,0 1 1,0-1-1,0 0 1,0 1-1,0-1 0,0 0 1,3 2-1,-4-3-14,1 0 0,0 0 0,0 0 0,-1 0 0,1 0 0,0 0 0,-1-1-1,1 1 1,0 0 0,-1 0 0,1-1 0,0 1 0,-1 0 0,1-1 0,-1 1 0,1-1 0,-1 1-1,1-1 1,-1 1 0,1-1 0,-1 1 0,1-1 0,-1 1 0,0-1 0,1 0 0,0 0-1,23-56 283,-23 55-281,4-14 21,0 0-43,1-1 1,0 1 0,1 0-1,1 1 1,11-18-1,-17 30-3,1-1-1,-1 1 0,1 0 1,0 1-1,0-1 0,0 0 0,0 1 1,0 0-1,1-1 0,-1 1 1,1 0-1,-1 1 0,1-1 0,0 1 1,-1 0-1,1 0 0,0 0 1,0 0-1,0 0 0,0 1 0,0 0 1,0 0-1,0 0 0,0 0 0,0 1 1,0-1-1,0 1 0,5 2 1,-4-1 37,-1 0 0,1 1 0,-1-1 0,0 1 0,0 0 0,0 0 1,0 0-1,0 1 0,-1-1 0,0 1 0,0 0 0,0 0 0,0 0 1,0 0-1,-1 1 0,0-1 0,1 1 0,-2-1 0,1 1 0,-1 0 1,1 0-1,0 6 0,0 1 41,0 0 0,0 0 1,-2 1-1,1-1 0,-1 1 0,-1-1 1,0 0-1,-4 13 0,4-20-65,-1 1 0,-1-1 0,1 0 0,-1 0 0,0 0 0,0 0 0,0-1 0,-1 1 0,1-1 0,-1 0 0,0 0 0,-1 0 0,1 0 0,-1-1 0,1 1 0,-8 2 0,9-4 0,0 0 0,0-1 0,0 0 0,0 1 0,0-1 0,0 0 0,0-1 0,-1 1 0,1 0 0,0-1 0,0 0 0,-1 0 0,1 0 0,0 0 0,-1 0 0,1-1 0,0 0 0,0 1 0,-1-1 0,1 0 0,0-1 0,0 1 0,0 0 0,0-1 0,0 0 0,1 1 0,-1-1 0,0 0 0,-2-4 0,3 4-155,0 1 0,1-1 0,0 0 0,-1 0 0,1 0-1,0 0 1,0 0 0,0 0 0,0-1 0,0 1 0,1 0 0,-1 0 0,0-1 0,1 1 0,0 0 0,0-1 0,0 1-1,0-1 1,0 1 0,0 0 0,0-1 0,1 1 0,-1 0 0,1 0 0,0-1 0,1-3 0,3-3-1356,0 0-1,1 0 1,0 1 0,12-14 0,-11 13 453,19-22-6384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159"/>
    </inkml:context>
    <inkml:brush xml:id="br0">
      <inkml:brushProperty name="width" value="0.025" units="cm"/>
      <inkml:brushProperty name="height" value="0.025" units="cm"/>
    </inkml:brush>
  </inkml:definitions>
  <inkml:trace contextRef="#ctx0" brushRef="#br0">1 338 19506,'0'0'8622,"8"-7"-7501,27-24-171,-33 29-903,0-1 0,0 0 0,-1 0 0,1 0 0,-1 0 1,1 0-1,-1 0 0,0 0 0,0 0 0,0-1 0,-1 1 0,1 0 0,-1-1 0,0 1 0,0 0 0,0-1 0,-1-4 0,0 3-8,1-1 1,-1 1-1,-1 0 1,1 0-1,-1 0 0,0 0 1,0 0-1,-5-8 0,6 12-12,0-1 0,0 1-1,0-1 1,0 1-1,0-1 1,0 1-1,-1 0 1,1-1 0,-1 1-1,1 0 1,-1 0-1,1 0 1,-1 0 0,1 0-1,-3 0 1,3 1-25,1 0 1,-1 0-1,1 0 1,-1 0-1,1 0 1,-1 1 0,0-1-1,1 0 1,-1 0-1,1 1 1,-1-1-1,1 0 1,0 0-1,-1 1 1,1-1 0,-1 1-1,1-1 1,-1 0-1,1 1 1,0-1-1,-1 1 1,1-1-1,0 1 1,0-1 0,-1 1-1,1-1 1,0 1-1,0-1 1,0 1-1,-1 0 1,0 4-10,0 0 0,0 1 0,1-1 1,0 0-1,0 0 0,0 0 0,0 1 0,2 8 0,1-5 8,0-1-1,0 0 0,1 1 0,0-2 0,1 1 0,-1 0 0,2-1 0,-1 0 0,1 0 0,10 9 0,-15-14 1,1 0 0,0 0 0,-1 0-1,1 0 1,0-1 0,0 1 0,1-1-1,-1 0 1,0 1 0,0-1 0,1 0-1,-1 0 1,0-1 0,1 1 0,-1 0-1,1-1 1,-1 1 0,1-1 0,-1 0 0,1 0-1,0 0 1,-1 0 0,1-1 0,-1 1-1,1 0 1,-1-1 0,1 0 0,-1 0-1,0 0 1,1 0 0,-1 0 0,0 0-1,0 0 1,0-1 0,1 1 0,-2-1-1,1 0 1,0 1 0,0-1 0,2-3 0,3-5 22,0 0 0,-1 0 0,0-1 0,-1 0 0,0 0 0,-1-1 0,0 1 0,-1-1 0,0 0 0,2-21 0,-2-9 53,-3-72 0,0 114-76,-3-26 35,0 32-94,2 44 24,4-36 71,0 0-1,2 0 0,-1 0 0,2 0 0,0-1 0,0 0 0,14 19 0,-18-29-22,0 1 0,1-1 0,0 0 0,0 0 0,0 0 0,0 0 0,1 0 0,-1-1 0,1 0 0,-1 1 0,1-1 0,0-1 0,5 3 0,-6-4-9,0 1 0,0-1 0,0 0 0,0 0-1,0 0 1,0 0 0,0 0 0,0-1 0,-1 1 0,1-1 0,0 0 0,0 0 0,0 0 0,0 0 0,-1-1-1,1 1 1,0-1 0,-1 1 0,0-1 0,5-4 0,-3 3-263,0-1 1,-1 1-1,0-1 1,1 0-1,-1 0 0,-1 0 1,1 0-1,3-7 0,-4 6-401,0-1-1,0 1 1,-1-1-1,0 1 0,0-1 1,0 0-1,-1 1 0,0-1 1,0 0-1,0 1 1,-2-10-1,-7-18-6733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550"/>
    </inkml:context>
    <inkml:brush xml:id="br0">
      <inkml:brushProperty name="width" value="0.025" units="cm"/>
      <inkml:brushProperty name="height" value="0.025" units="cm"/>
    </inkml:brush>
  </inkml:definitions>
  <inkml:trace contextRef="#ctx0" brushRef="#br0">1 0 5285,'0'0'24407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947"/>
    </inkml:context>
    <inkml:brush xml:id="br0">
      <inkml:brushProperty name="width" value="0.025" units="cm"/>
      <inkml:brushProperty name="height" value="0.025" units="cm"/>
    </inkml:brush>
  </inkml:definitions>
  <inkml:trace contextRef="#ctx0" brushRef="#br0">146 521 5317,'0'0'6652,"-7"-10"-3866,5 7-2525,-42-57 4048,41 57-3970,0-1 0,-1 1-1,1 0 1,-1 0 0,0 0 0,1 0 0,-1 1 0,0 0-1,-1-1 1,1 2 0,0-1 0,0 0 0,-1 1 0,1 0-1,-1 0 1,-4-1 0,8 2-291,0 0-1,0 0 1,1 1 0,-1-1-1,0 0 1,1 0 0,-1 1 0,0-1-1,1 0 1,-1 1 0,1-1-1,-1 0 1,0 1 0,1-1-1,-1 1 1,1-1 0,-1 1-1,1-1 1,0 1 0,-1 0-1,1-1 1,-1 1 0,1-1-1,0 1 1,0 0 0,-1 1 0,-4 27 431,7 32-381,-1-59-84,0 12-16,1 0-1,1 0 1,0 0-1,1 0 1,0 0 0,1-1-1,1 0 1,0 0-1,1 0 1,14 19-1,-20-30 0,0-1 0,0 0 0,0 1-1,0-1 1,0 0 0,1 0 0,-1 0-1,0 0 1,1 0 0,-1 0-1,1 0 1,-1 0 0,1-1 0,0 1-1,-1 0 1,1-1 0,0 0 0,-1 1-1,1-1 1,0 0 0,-1 0-1,1 0 1,0 0 0,2 0 0,-1-1 14,-1 0 1,0 0 0,0-1 0,1 1-1,-1-1 1,0 1 0,0-1 0,0 0-1,-1 0 1,1 1 0,0-1 0,-1-1 0,1 1-1,1-3 1,5-11 150,0 0-1,-2 0 1,9-30-1,-14 42-122,13-47 265,-2-1 0,-3 0 1,-2-1-1,-2 0 0,-3 0 1,-2 0-1,-9-71 0,-1 75-14,10 48-279,0-1 1,0 0-1,0 1 0,-1-1 0,1 1 1,-1-1-1,1 1 0,-1-1 0,0 1 1,1-1-1,-1 1 0,0-1 0,0 1 1,0 0-1,0-1 0,0 1 0,-1 0 1,1 0-1,0 0 0,0 0 0,-1 0 1,1 0-1,-1 0 0,-1 0 0,2 2-3,0 0-1,0 1 1,1-1-1,-1 1 1,0-1 0,0 1-1,1-1 1,-1 1-1,1-1 1,-1 1-1,1-1 1,0 1-1,0 0 1,0-1-1,0 1 1,0 0-1,0-1 1,0 1-1,0-1 1,1 4-1,-1 1 17,0 33 26,1-1 0,3 1-1,0 0 1,3-1 0,1 0 0,2 0 0,1-1 0,30 65-1,-40-99-49,1 1 0,0-1-1,0 0 1,0 1 0,0-1 0,0 0-1,1 0 1,0-1 0,-1 1-1,1 0 1,0-1 0,0 0-1,0 1 1,1-1 0,-1-1 0,1 1-1,-1 0 1,1-1 0,-1 0-1,1 0 1,5 1 0,-6-2-180,0 0 1,0-1 0,0 1-1,1-1 1,-1 0-1,0 0 1,0 0 0,0 0-1,0-1 1,-1 1-1,1-1 1,0 0-1,0 0 1,-1 0 0,1 0-1,-1 0 1,0 0-1,0-1 1,0 1 0,0-1-1,0 0 1,0 1-1,-1-1 1,1 0 0,1-4-1,9-27-5121,-5-5-2498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7.420"/>
    </inkml:context>
    <inkml:brush xml:id="br0">
      <inkml:brushProperty name="width" value="0.025" units="cm"/>
      <inkml:brushProperty name="height" value="0.025" units="cm"/>
    </inkml:brush>
  </inkml:definitions>
  <inkml:trace contextRef="#ctx0" brushRef="#br0">0 210 12844,'0'0'15812,"9"6"-14904,29 17-273,-37-22-620,0-1-1,0 0 1,1 1-1,-1-1 1,0 0-1,0 1 0,0-1 1,0 0-1,0 0 1,0 0-1,0 0 1,0 0-1,1 0 1,-1-1-1,0 1 0,0 0 1,0 0-1,0-1 1,0 1-1,0-1 1,0 1-1,0-1 1,0 1-1,0-1 1,0 0-1,-1 1 0,1-1 1,0 0-1,0 0 1,0 0-1,-1 1 1,1-1-1,-1 0 1,1 0-1,0 0 1,-1 0-1,0 0 0,1 0 1,-1 0-1,0 0 1,1-1-1,-1 1 1,0 0-1,0 0 1,0 0-1,0 0 1,0-1-1,1-2 7,0 0 0,-1 1 0,0-1 0,1 0 0,-1 1 0,0-1 0,-1 0 0,1 1 0,-1-1 0,1 1 0,-1-1 0,-2-5-1,2 8-19,1 0-1,-1 0 0,0 0 0,1 0 0,-1 0 0,0 0 0,0 0 0,1 1 0,-1-1 0,0 0 0,0 0 0,0 1 1,0-1-1,0 1 0,0-1 0,0 1 0,0-1 0,0 1 0,0 0 0,0-1 0,0 1 0,0 0 0,0 0 0,-1 0 0,1 0 1,0 0-1,0 0 0,0 0 0,0 0 0,0 0 0,0 0 0,0 1 0,-1-1 0,1 0 0,0 1 0,0-1 0,0 1 1,0-1-1,0 1 0,1 0 0,-1-1 0,0 1 0,-1 1 0,-1 1-30,1 0 0,0 0 0,0 0 1,0 0-1,0 0 0,1 0 0,-1 1 0,1-1 0,0 1 1,0-1-1,0 1 0,-1 6 0,2 1 17,0 1-1,0 0 1,1 0-1,1 0 1,0-1-1,0 1 1,1-1-1,1 1 1,5 12-1,-8-21 15,1 1-1,0 0 0,0-1 0,0 1 0,0-1 1,0 0-1,1 1 0,-1-1 0,1-1 1,0 1-1,0 0 0,0 0 0,0-1 0,1 0 1,-1 0-1,1 0 0,-1 0 0,1 0 0,0-1 1,0 1-1,-1-1 0,1 0 0,0-1 1,0 1-1,0 0 0,0-1 0,0 0 0,0 0 1,0 0-1,7-2 0,-4 0 15,-1 0 1,-1-1-1,1 1 1,0-1-1,-1-1 1,1 1-1,-1-1 1,0 0-1,0 0 1,0 0-1,-1-1 0,0 0 1,1 0-1,-2 0 1,1 0-1,5-10 1,4-9 35,-1 0 0,13-38 0,-17 39-43,0-1-1,7-44 0,-15 79-1,0 6 37,0 0-1,4 29 1,-4-44-40,0 1 0,1-1 0,-1 0 0,0 0 0,1 0 0,-1 0 0,1 1 0,0-1 0,0 0 0,0 0 0,0 0 0,0 0 0,0 0 0,0-1 0,1 1 0,-1 0 0,1-1 0,-1 1 0,1-1 0,0 1 0,-1-1 0,1 1 0,0-1 0,0 0 0,0 0 0,0 0 0,0 0 0,0-1 0,4 2 0,-4-2 12,0-1 1,-1 1 0,1 0-1,-1-1 1,1 1-1,0-1 1,-1 0-1,1 1 1,-1-1-1,0 0 1,1 0-1,-1 0 1,0 0-1,1 0 1,-1 0-1,0 0 1,0-1-1,0 1 1,0 0 0,0-1-1,0 1 1,1-3-1,17-40 207,-14 29-192,6-15-44,16-37 149,-25 62-214,0 1 0,0 0 0,1-1 0,0 1 0,-1 0 0,2 0 0,-1 1 0,0-1 0,1 1 0,6-6 0,-9 9 3,1-1-1,-1 0 1,0 1-1,0-1 1,0 1-1,1 0 1,-1-1-1,0 1 0,0 0 1,1 0-1,-1 0 1,0 0-1,0 0 1,1 0-1,-1 0 1,0 0-1,1 1 1,-1-1-1,0 0 1,0 1-1,0-1 1,1 1-1,-1-1 1,0 1-1,0 0 1,0-1-1,0 1 1,0 0-1,0 0 1,0 0-1,0-1 0,0 1 1,-1 0-1,1 1 1,0-1-1,0 0 1,-1 0-1,1 2 1,13 28-3266,-8-12-2203,-6-17 4460,5 21-15117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8.595"/>
    </inkml:context>
    <inkml:brush xml:id="br0">
      <inkml:brushProperty name="width" value="0.025" units="cm"/>
      <inkml:brushProperty name="height" value="0.025" units="cm"/>
    </inkml:brush>
  </inkml:definitions>
  <inkml:trace contextRef="#ctx0" brushRef="#br0">9 278 14221,'0'-113'8083,"2"102"-6116,4 15-1162,5 21-241,2 53 206,-4-1 0,-1 151 0,-6-89-635,0-114-224,-2-24 65,0-1 0,0 0 0,0 0 0,0 0 0,0 0 0,0 0 0,0 0 0,0 0 0,0 0 0,0 1 0,0-1 0,0 0 0,0 0 0,0 0 0,0 0 0,0 0-1,0 0 1,0 0 0,0 1 0,0-1 0,0 0 0,0 0 0,0 0 0,0 0 0,0 0 0,0 0 0,0 0 0,1 0 0,-1 1 0,0-1 0,0 0 0,0 0 0,0 0 0,0 0 0,0 0 0,0 0 0,0 0 0,0 0 0,0 0 0,1 0 0,-1 0 0,0 0 0,0 0 0,0 0 0,0 0 0,0 0 0,0 0 0,0 0 0,1 0 0,-1 0 0,0 0 0,0 0 0,0 0 0,0 0 0,0 0 0,0 0 0,0 0 0,0 0 0,1 0 0,-1 0 0,0 0 0,0 0 0,0 0 0,0 0 0,0 0 0,0 0 0,0 0 0,0 0 0,1-1 0,7-38-3800,-4-16-1708,-2-1 0,-10-98 0,-10 42 1166,-1 34 5255,-5 1 4839,15 61-2032,6 24-49,5 29-1108,9 16-1106,2 0-1,2-1 1,2-1 0,42 85 0,-57-131-1418,0 1-1,1-1 1,0 0 0,0 0 0,1 0-1,-1 0 1,1-1 0,0 0-1,0 1 1,1-1 0,-1 0 0,1-1-1,0 1 1,0-1 0,0 0 0,0-1-1,1 1 1,-1-1 0,1 0 0,-1 0-1,1-1 1,0 1 0,0-1-1,6 0 1,-11-1-108,0 0 0,0 0 0,-1 0 0,1 0 0,0-1 0,0 1 0,0 0 0,-1 0 0,1-1 0,0 1-1,0 0 1,-1-1 0,1 1 0,0-1 0,-1 1 0,1-1 0,0 0 0,-1 1 0,1-1 0,-1 1 0,1-1 0,-1 0 0,1 1 0,-1-1-1,1 0 1,-1 0 0,0 0 0,0 1 0,1-1 0,-1 0 0,0 0 0,0 0 0,0 1 0,0-1 0,0 0 0,0 0 0,0 0 0,0 0 0,0 1-1,0-1 1,0 0 0,0 0 0,-1 0 0,1 1 0,0-1 0,-1 0 0,1 0 0,-1-1 0,-20-39-1465,3 18 2007,-1 0-1,-1 1 1,-1 1-1,-1 1 1,-30-22-1,39 36 2758,20 16-2667,22 15-851,-25-22 350,1-1 1,-1 1 0,1-1 0,0-1 0,0 1 0,0 0 0,0-1 0,0 0 0,0 0 0,0-1 0,0 1 0,0-1 0,0 0 0,1-1 0,-1 1 0,0-1 0,0 0 0,0 0 0,0-1-1,0 1 1,-1-1 0,1 0 0,0-1 0,-1 1 0,1-1 0,-1 0 0,0 0 0,0 0 0,0 0 0,0-1 0,-1 0 0,1 0 0,-1 0 0,5-7 0,-1 1 44,-1 0 1,-1-1-1,1 0 1,-1 1-1,-1-2 1,0 1-1,-1 0 1,0-1-1,-1 0 1,0 0-1,-1 0 1,0 0-1,0 0 1,-3-14-1,2 25-88,0 0 0,0 0-1,0 1 1,0-1 0,0 0-1,0 0 1,-1 1 0,1-1-1,0 0 1,-1 0 0,1 1-1,0-1 1,-1 0 0,1 1-1,-1-1 1,1 0 0,-1 1-1,1-1 1,-1 1-1,0-1 1,1 1 0,-1-1-1,0 1 1,1-1 0,-1 1-1,-1-1 1,2 1-6,-1 0 1,1 1-1,-1-1 0,1 0 1,-1 0-1,1 0 0,-1 1 1,1-1-1,-1 0 0,1 1 1,-1-1-1,1 0 0,-1 1 1,1-1-1,-1 1 0,1-1 1,0 0-1,-1 1 0,1-1 1,0 1-1,-1-1 0,1 1 1,0-1-1,0 1 0,-1 0 1,1-1-1,0 1 0,0-1 1,0 1-1,0-1 0,0 1 1,0 0-1,0-1 0,0 1 0,0 0 1,-1 17-49,0 0 0,3 33 1,-1-46 75,-1 0 0,1-1 0,0 1 1,0 0-1,0-1 0,1 1 1,-1-1-1,1 0 0,0 1 0,1-1 1,-1 0-1,1 0 0,0 0 0,0-1 1,0 1-1,4 3 0,-6-6 9,0 0-1,0-1 0,0 1 1,0-1-1,-1 1 1,1-1-1,0 1 1,0-1-1,0 0 0,0 1 1,0-1-1,0 0 1,1 0-1,-1 0 0,0 0 1,0 0-1,0 0 1,0 0-1,0 0 0,0 0 1,0 0-1,0 0 1,0-1-1,0 1 0,1-1 1,0 0 32,0-1 0,0 1 0,0-1 0,0 0 0,0 0-1,-1 1 1,1-1 0,-1 0 0,0 0 0,3-5 0,2-6 175,-1 0 1,0-1-1,3-16 0,-5 19-126,7-29-19,-3 0 0,-1 0-1,-2-1 1,-2-63-1,0 117-127,2 0 1,-1 0-1,1 0 0,1 0 1,1-1-1,-1 0 0,10 13 0,-5-7 17,-4-6 63,0 0-1,1-1 1,11 13 0,-16-21-166,0-1 0,0 0 0,0 1 1,0-1-1,1 0 0,-1 0 0,1 0 0,-1-1 0,1 1 0,0-1 0,-1 1 0,1-1 0,0 0 0,0 0 0,0 0 0,0 0 0,0-1 0,1 1 0,3-1 0,-5 0-101,-1 0-1,0 0 1,0-1 0,1 1-1,-1 0 1,0-1 0,0 1-1,1-1 1,-1 1 0,0-1-1,0 0 1,0 0 0,0 1-1,0-1 1,0 0 0,0 0-1,0 0 1,0 0 0,-1 0-1,1 0 1,0 0 0,-1 0-1,1 0 1,0 0-1,-1-1 1,1 1 0,-1 0-1,1-2 1,9-26-6131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221"/>
    </inkml:context>
    <inkml:brush xml:id="br0">
      <inkml:brushProperty name="width" value="0.025" units="cm"/>
      <inkml:brushProperty name="height" value="0.025" units="cm"/>
    </inkml:brush>
  </inkml:definitions>
  <inkml:trace contextRef="#ctx0" brushRef="#br0">82 315 19186,'3'9'1212,"70"208"5758,-45-152-6211,49 84 0,-65-129-814,-3-8-51,-1 0 1,-1 1 0,0 0-1,-1 0 1,0 1 0,-1 0-1,0 0 1,3 23-1,-17-45-64,-31-59 161,2-1 1,-32-83 0,39 83 22,26 57-12,-92-220-22,87 199 14,0 0 0,3 0 0,0 0 0,2-1 0,-1-50 0,6 79 6,0 1 0,0 0 0,1 0 0,-1 0 0,1-1-1,0 1 1,0 0 0,0 0 0,0 0 0,0 0-1,1 0 1,-1 0 0,1 1 0,0-1 0,0 0-1,0 1 1,0 0 0,3-3 0,-4 4-6,1-1 0,0 1 0,0 0 1,0 0-1,0 0 0,0 0 0,1 1 1,-1-1-1,0 1 0,0-1 0,0 1 0,1 0 1,-1 0-1,0-1 0,0 2 0,0-1 1,1 0-1,-1 0 0,0 1 0,0-1 0,0 1 1,1 0-1,-1 0 0,0-1 0,0 1 1,0 1-1,2 1 0,1 0 19,0 1 1,-1-1-1,0 1 0,0 1 0,0-1 1,0 0-1,-1 1 0,0 0 1,0 0-1,0 0 0,0 0 0,-1 0 1,0 0-1,0 1 0,0-1 1,-1 1-1,0 0 0,1 5 0,1 16 889,-1 1 0,-3 43 0,0-30 1260,3-45-2313,1 0 0,-1 0 0,1 0 0,-1 0 0,1 1 0,1-1 0,-1 1 0,0 0 0,1 0 1,6-4-1,-6 4-53,7-5-59,-1 1-1,1 0 0,1 1 1,20-9-1,-27 13 249,-1 0 0,1 0 0,0 1 0,0 0 0,0 0 0,0 0 0,0 0 0,0 1 0,0 0 0,0 0 0,0 0 0,0 1 0,0 0 0,0-1 0,6 3 0,-8-1 48,-1 0 0,0 0 0,0-1 1,-1 1-1,1 0 0,0 1 0,-1-1 1,1 0-1,-1 0 0,0 1 0,1-1 1,-1 1-1,0-1 0,-1 1 0,1-1 0,0 1 1,-1 0-1,1-1 0,-1 1 0,0 4 1,0 61 1209,-1-63-1134,0 8-4,-2 1 0,0-1 0,0 0 0,-1 0-1,-1 0 1,0-1 0,0 1 0,-10 14 0,12-21-75,0-1 0,-1 1-1,0-1 1,1 0 0,-2 0-1,1 0 1,0-1-1,-1 1 1,0-1 0,0 0-1,-1-1 1,1 1 0,-1-1-1,1 0 1,-1 0-1,0-1 1,0 0 0,0 0-1,-8 2 1,13-4-200,-1-1 1,1 1-1,0 0 0,0 0 0,-1-1 1,1 1-1,0-1 0,0 1 1,-1-1-1,1 0 0,0 1 1,0-1-1,0 0 0,0 0 0,0 0 1,0 0-1,0 0 0,0 0 1,1 0-1,-1 0 0,0 0 1,0 0-1,1 0 0,-1 0 0,1 0 1,-1-1-1,1 1 0,-1 0 1,1-1-1,0 1 0,0 0 0,0 0 1,0-1-1,0 1 0,0 0 1,0-1-1,0-1 0,6-54-10250,5 25 960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096"/>
    </inkml:context>
    <inkml:brush xml:id="br0">
      <inkml:brushProperty name="width" value="0.025" units="cm"/>
      <inkml:brushProperty name="height" value="0.025" units="cm"/>
    </inkml:brush>
  </inkml:definitions>
  <inkml:trace contextRef="#ctx0" brushRef="#br0">0 1 5765,'0'0'17009,"53"46"-22326,-27-37-2563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676"/>
    </inkml:context>
    <inkml:brush xml:id="br0">
      <inkml:brushProperty name="width" value="0.025" units="cm"/>
      <inkml:brushProperty name="height" value="0.025" units="cm"/>
    </inkml:brush>
  </inkml:definitions>
  <inkml:trace contextRef="#ctx0" brushRef="#br0">1 325 14253,'0'0'15904,"8"-7"-15760,-4 4-133,0 0 1,-1 0 0,1-1 0,-1 1 0,1-1-1,-1 0 1,0 0 0,-1 0 0,1 0 0,-1 0-1,1-1 1,-1 1 0,-1-1 0,1 1 0,-1-1-1,0 0 1,0 0 0,1-8 0,-2 9-5,-2-41 145,2 44-148,0 0 0,0 0-1,0 0 1,-1 0 0,1-1-1,0 1 1,-1 0 0,1 0 0,-1 0-1,1 0 1,-1 0 0,0 0-1,1 0 1,-1 0 0,0 0-1,0 0 1,1 0 0,-1 1-1,0-1 1,0 0 0,0 1 0,0-1-1,0 0 1,0 1 0,0-1-1,0 1 1,-1 0 0,1-1-1,0 1 1,0 0 0,-2-1-1,2 2-4,0 0 0,0-1 0,0 1 0,0 0-1,0 0 1,1 0 0,-1 0 0,0 0 0,1 0 0,-1 0-1,1 0 1,-1 0 0,1 0 0,-1 0 0,1 0-1,0 0 1,-1 1 0,1-1 0,0 0 0,0 0-1,0 0 1,0 1 0,0-1 0,0 0 0,1 2-1,0 39-1,-1-39 11,1 3-2,0 0 0,0 1 0,1-1 0,0 0 1,0 0-1,0 0 0,0 0 0,1-1 0,0 1 0,1-1 1,-1 0-1,1 0 0,0 0 0,0 0 0,7 6 0,-9-10-2,0 1-1,0 0 0,0-1 0,0 0 1,1 0-1,-1 1 0,1-1 1,-1-1-1,1 1 0,-1 0 0,1-1 1,-1 1-1,1-1 0,0 0 0,-1 0 1,1 0-1,-1 0 0,1 0 1,0 0-1,-1-1 0,1 1 0,-1-1 1,1 0-1,-1 0 0,1 0 0,-1 0 1,0 0-1,1 0 0,-1-1 1,0 1-1,0-1 0,0 0 0,0 1 1,0-1-1,0 0 0,-1 0 1,1 0-1,-1-1 0,3-2 0,6-11 26,0-1-1,-1 0 0,0 0 0,-2-1 1,0 0-1,6-26 0,6-14-1,-18 58-29,-1-1 0,0 1 1,0 0-1,0 0 0,0-1 1,0 1-1,0 0 1,0 0-1,0 0 0,1-1 1,-1 1-1,0 0 1,0 0-1,0 0 0,0-1 1,1 1-1,-1 0 1,0 0-1,0 0 0,0 0 1,1 0-1,-1 0 0,0-1 1,0 1-1,1 0 1,-1 0-1,0 0 0,0 0 1,0 0-1,1 0 1,-1 0-1,0 0 0,0 0 1,1 0-1,-1 0 0,0 0 1,0 0-1,1 0 1,-1 0-1,0 0 0,0 1 1,1-1-1,-1 0 1,0 0-1,0 0 0,0 0 1,1 0-1,-1 1 1,0-1-1,0 0 0,0 0 1,0 0-1,1 0 0,-1 1 1,0-1-1,0 0 1,0 0-1,0 0 0,0 1 1,0-1-1,0 0 1,1 0-1,-1 1 0,0-1 1,11 21 135,-7-14-99,-3-5-21,0-1 0,-1 0 1,2 1-1,-1-1 0,0 0 0,0 0 1,0 0-1,0 0 0,1 0 1,-1 0-1,0-1 0,1 1 1,-1 0-1,1-1 0,-1 1 1,1-1-1,-1 1 0,1-1 1,-1 0-1,1 1 0,0-1 1,-1 0-1,1 0 0,-1 0 0,1 0 1,-1-1-1,1 1 0,0 0 1,-1-1-1,1 1 0,-1-1 1,1 1-1,-1-1 0,0 0 1,1 0-1,-1 1 0,0-1 1,1 0-1,-1 0 0,0 0 0,0-1 1,0 1-1,0 0 0,2-3 1,6-7 182,0-1 0,0 0 1,13-24-1,-16 25-157,-1 2-189,13-20-1381,-17 28 1445,0 0 1,-1 1-1,1-1 0,0 0 0,-1 0 0,1 1 0,0-1 0,0 0 0,0 1 0,0-1 0,-1 0 0,1 1 1,0 0-1,0-1 0,0 1 0,0-1 0,0 1 0,0 0 0,0 0 0,0 0 0,1-1 0,-1 1 0,0 0 0,0 0 1,1 1-1,-1-1-182,0 1 0,-1-1 0,1 1 1,0-1-1,-1 1 0,1 0 0,-1-1 0,1 1 1,-1 0-1,1-1 0,-1 1 0,1 0 0,-1 0 1,0-1-1,1 1 0,-1 0 0,0 0 1,0 0-1,0-1 0,1 1 0,-1 0 0,0 0 1,0 1-1,0 1-724,1 15-6178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0.565"/>
    </inkml:context>
    <inkml:brush xml:id="br0">
      <inkml:brushProperty name="width" value="0.025" units="cm"/>
      <inkml:brushProperty name="height" value="0.025" units="cm"/>
    </inkml:brush>
  </inkml:definitions>
  <inkml:trace contextRef="#ctx0" brushRef="#br0">0 181 16400,'0'0'11109,"2"13"-10469,2 10-281,0-1 0,2 1 0,1-1 0,13 29 0,-14-37-190,0 0 0,1-1 0,1 0 0,0 0 0,0-1 0,2 0 0,-1 0 0,22 19-1,-29-30-155,0 1-1,0-1 1,0 1-1,-1-1 0,2 0 1,-1 0-1,0 0 0,0 0 1,0 0-1,0 0 1,1 0-1,-1-1 0,0 1 1,1-1-1,-1 0 0,1 0 1,-1 1-1,0-2 1,1 1-1,-1 0 0,0 0 1,4-2-1,-3 1 17,0-1 1,0 0-1,0 0 0,-1 0 0,1 0 1,-1 0-1,1-1 0,-1 1 0,0-1 1,0 1-1,0-1 0,0 0 0,-1 0 1,3-3-1,2-10 67,0 1 1,-1-1-1,-1 0 1,0-1-1,2-16 1,1-35-97,-6 68 0,-1 0 0,1 0 0,0 1 0,-1-1 0,1 0 0,-1 0 0,1 0 0,0 1 0,-1-1 0,1 0 0,-1 1 0,1-1 0,-1 0 0,1 1 0,-1-1 0,0 1 0,1-1 0,-1 0 0,1 1 0,-1-1 0,0 1 0,1 0 0,-1-1 0,0 1 0,0-1 0,0 1 0,1-1 0,-1 1 0,0 0 0,0-1 0,0 1 0,0-1 0,0 2 0,12 24 0,-8-15-95,20 42-1644,-22-51 1613,-1 1 1,0-1-1,1 0 0,-1 0 1,1 0-1,0 0 0,0 0 0,0 0 1,0 0-1,0 0 0,0-1 0,0 1 1,1-1-1,-1 0 0,0 1 1,1-1-1,-1 0 0,4 0 0,-5-1-92,1 0-1,0-1 0,-1 1 1,1 0-1,0-1 0,-1 0 1,1 1-1,0-1 0,-1 0 0,1 0 1,-1 0-1,0 0 0,1 0 1,-1 0-1,0 0 0,1-1 1,-1 1-1,0 0 0,0-1 1,0 1-1,0-1 0,0 1 0,-1-1 1,1 1-1,1-4 0,16-48-2818,-16 50 2621,5-26-2292,-1 1-1,5-59 1,-10 38 3080,-7 3 3527,0 31-767,-3 16 144,8 0-3091,-1 0 0,1 0 1,0 0-1,0 1 0,0-1 0,0 0 1,0 1-1,1-1 0,-1 1 1,0-1-1,1 1 0,-1-1 0,1 1 1,-1 3-1,-3 19 801,1 49 0,2-66-826,2 0-1,-1 0 1,1 0-1,0 0 1,1 0-1,0 0 1,0 0-1,0 0 1,1-1-1,0 1 1,5 8-1,-7-13-126,-1-1-1,1 0 0,0-1 1,0 1-1,-1 0 0,1 0 1,0 0-1,0 0 0,0-1 1,0 1-1,0 0 0,0-1 0,0 1 1,0 0-1,0-1 0,0 0 1,0 1-1,0-1 0,0 0 1,0 1-1,1-1 0,-1 0 1,0 0-1,0 0 0,0 0 1,0 0-1,1 0 0,-1 0 0,2-1 1,0 0 13,-1-1 0,1 0 0,-1 1 1,1-1-1,-1 0 0,0 0 0,0 0 1,0 0-1,0-1 0,0 1 0,2-5 0,4-7 59,0 0 0,-2-1 0,7-18 0,21-100-989,-25 95-688,-2 25-1269,2 18 1216,6 24 80,-13-24 1080,1 0-152,-1 0-1,1 0 0,-1-1 0,1 0 0,1 1 0,5 5 0,-8-9 168,1 0 0,-1 1 0,1-1 0,0 0 1,-1 0-1,1 0 0,0-1 0,-1 1 0,1 0 0,0-1 1,0 1-1,0-1 0,3 1 0,11-1-5278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097"/>
    </inkml:context>
    <inkml:brush xml:id="br0">
      <inkml:brushProperty name="width" value="0.025" units="cm"/>
      <inkml:brushProperty name="height" value="0.025" units="cm"/>
    </inkml:brush>
  </inkml:definitions>
  <inkml:trace contextRef="#ctx0" brushRef="#br0">33 410 5733,'1'-12'3689,"1"-5"-2408,-1 8-412,0-1 0,0 1 0,-1 0 1,-1-14-1,1 22-789,-1 1 0,1-1-1,0 1 1,0-1 0,0 1 0,0-1 0,0 1 0,0 0-1,0-1 1,-1 1 0,1-1 0,0 1 0,0-1 0,-1 1 0,1 0-1,0-1 1,0 1 0,-1 0 0,1-1 0,0 1 0,-1 0-1,1-1 1,-1 1 0,1 0 0,0 0 0,-1 0 0,1-1 0,-1 1-1,1 0 1,-1 0 0,1 0 0,-1 0 0,1 0 0,-1 0-1,1 0 1,0 0 0,-1 0 0,1 0 0,-1 0 0,1 0-1,-1 0 1,1 0 0,-1 0 0,1 0 0,-1 1 0,1-1 0,0 0-1,-1 0 1,1 0 0,-1 1 0,1-1 0,0 0 0,-1 1-1,1-1 1,0 0 0,-1 1 0,1-1 0,0 0 0,0 1 0,-1-1-1,1 1 1,0-1 0,0 0 0,0 1 0,-1-1 0,1 1-1,0-1 1,0 1 0,-4 12 371,1-1-1,0 1 1,1 0-1,0 0 0,1-1 1,0 1-1,1 0 1,2 13-1,-2 2 423,0-27-800,0 1 0,0 0 0,0-1 0,0 1 0,0-1 0,0 1 0,1 0 0,-1-1 0,0 1 0,1-1 0,-1 1 0,1-1 0,0 1-1,0-1 1,0 2 0,0-3-46,-1 0-1,1 1 1,-1-1-1,1 0 0,-1 0 1,0 0-1,1 1 1,-1-1-1,1 0 0,-1 0 1,1 0-1,-1 0 1,1 0-1,-1 0 0,1 0 1,-1 0-1,1 0 1,-1 0-1,1 0 0,-1-1 1,1 1-1,-1 0 1,1 0-1,-1 0 0,0-1 1,1 1-1,-1 0 1,1 0-1,-1-1 0,1 0 1,2-1 77,0-1 0,0 0 0,0-1 0,0 1 1,-1 0-1,1-1 0,-1 0 0,0 1 0,2-7 0,6-21 69,-1 0-1,-2-1 1,-2 0-1,0-1 0,-2 1 1,-2-1-1,-1 1 1,-1-1-1,-6-32 1,7 60-161,-1 0 1,1 0 0,-1 0-1,0 0 1,0 1 0,-1-1-1,1 0 1,-1 1 0,0 0-1,-1-1 1,1 1 0,-1 0-1,1 0 1,-1 0 0,-5-5-1,7 10-13,1 0 0,-1 0 0,0 0 0,1 0 0,-1 0 0,1-1 0,-1 1 0,1 0 0,-1 0 0,1 0 0,0 1 0,-1-1 0,1 0 0,0 0-1,0 0 1,0 0 0,0 0 0,0 0 0,0 0 0,0 0 0,1 2 0,-2 34 111,1-35-106,0 16 38,1 0 0,2 0 0,-1 0 0,2 0 0,1 0 0,0-1 0,1 0 0,0 0 0,2-1 0,0 1 0,1-1 0,0-1 0,2 0 0,12 14 0,-22-26-29,1-1 0,0 0 0,1 0 0,-1 0 0,0 0 0,1 0 0,-1 0 0,1 0 0,-1-1 0,1 0 0,0 1 0,-1-1 0,1 0 0,0 0 0,0 0 0,0-1 0,0 1 0,0-1 0,0 0 0,0 0-1,0 0 1,4 0 0,-3-1 19,-1-1 0,0 1-1,1-1 1,-1 0-1,0 0 1,0 0-1,-1 0 1,1-1-1,0 1 1,-1-1-1,1 0 1,-1 1 0,0-1-1,0 0 1,3-6-1,3-7 29,-1 0 0,0 0 0,-2-1 0,1 1 0,-2-1 0,3-25 0,-4 18-14,-1 0 1,-1-1 0,-4-45-1,-3 58-36,-1 17-21,-2 18-14,2 59 26,6-77-1,1-1-1,0 0 1,0 1 0,1-1-1,-1 0 1,1 0-1,0 0 1,0 1 0,1-1-1,-1 0 1,1 0-1,0-1 1,0 1 0,0 0-1,0 0 1,5 4-1,-6-7-7,1 1 0,-1-1 0,1 0 0,0-1 0,0 1 0,-1 0 0,1 0 0,0-1 0,0 1 0,0-1 0,0 1 0,0-1 0,0 0-1,0 0 1,0 0 0,0 0 0,0 0 0,-1 0 0,1-1 0,0 1 0,0-1 0,0 1 0,0-1 0,0 0 0,-1 0 0,1 0 0,0 1-1,-1-2 1,1 1 0,0 0 0,-1 0 0,0 0 0,1-1 0,-1 1 0,0-1 0,1 1 0,-1-1 0,0 1 0,1-4 0,5-4-495,-1-1 1,0-1 0,-1 1 0,0-1-1,3-13 1,-4 10-1352,0 0 0,-1 0-1,-1 0 1,0 0 0,0-18 0,-2-8-4883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489"/>
    </inkml:context>
    <inkml:brush xml:id="br0">
      <inkml:brushProperty name="width" value="0.025" units="cm"/>
      <inkml:brushProperty name="height" value="0.025" units="cm"/>
    </inkml:brush>
  </inkml:definitions>
  <inkml:trace contextRef="#ctx0" brushRef="#br0">84 0 17617,'0'0'6182,"-8"10"-3988,-2 4-1815,1 0 1,0 0-1,2 1 1,-1 0-1,2 1 1,0-1-1,1 1 1,0 0-1,2 1 1,-3 16-1,4 33-427,3-65 24,-1 0 0,0-1 0,0 1 0,1-1-1,-1 1 1,0-1 0,1 1 0,-1-1 0,1 0 0,-1 1 0,1-1-1,-1 1 1,1-1 0,-1 0 0,1 1 0,-1-1 0,1 0-1,-1 0 1,1 1 0,0-1 0,-1 0 0,1 0 0,-1 0 0,1 0-1,0 0 1,-1 0 0,1 0 0,-1 0 0,1 0 0,0 0 0,-1 0-1,1 0 1,-1 0 0,1-1 0,-1 1 0,1 0 0,0 0-1,-1-1 1,1 1 0,-1 0 0,1-1 0,-1 1 0,1 0 0,-1-1-1,1 0 1,25-14-584,19-25-1500,32-26-1205,-68 59 3148,-1 2-1,1-1 0,1 1 0,-1 0 0,0 1 0,1 0 0,14-3 0,-22 7 333,-1-1-1,1 1 1,0 0-1,-1-1 1,1 1-1,-1 0 1,1 0-1,0 0 1,-1 0-1,1 1 1,-1-1-1,1 0 1,0 1-1,-1-1 0,1 1 1,-1-1-1,1 1 1,-1 0-1,0 0 1,1-1-1,-1 1 1,0 0-1,1 0 1,-1 0-1,2 3 1,-1-1 132,-1 0 1,1 0-1,-1 0 0,1 0 1,-1 1-1,0-1 1,-1 0-1,1 1 1,0-1-1,-1 1 1,0 5-1,0 1 16,0-1 0,-1 0 0,-1 0 0,1 0 0,-1 0 0,-1 0 0,0 0 0,0 0 0,-4 8 0,0-8-264,1 1 1,-1-1-1,-1 0 0,1-1 0,-17 14 0,21-19-213,-1 0 1,1-1-1,-1 0 1,1 1-1,-1-1 0,0-1 1,0 1-1,0 0 1,0-1-1,0 0 0,0 0 1,0 0-1,-1 0 1,1-1-1,0 0 0,0 0 1,-1 0-1,1 0 0,-5-2 1,-1-3-5711,5-7-4602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308"/>
    </inkml:context>
    <inkml:brush xml:id="br0">
      <inkml:brushProperty name="width" value="0.025" units="cm"/>
      <inkml:brushProperty name="height" value="0.025" units="cm"/>
    </inkml:brush>
  </inkml:definitions>
  <inkml:trace contextRef="#ctx0" brushRef="#br0">0 168 13421,'0'0'10986,"11"15"-10559,-4-5-337,4 6 116,0 0 0,-1 1 1,-1 1-1,13 30 0,74 231 3830,-83-256-3422,-13-23-604,0 0 0,1 0-1,-1 0 1,0 0 0,1 0-1,-1 0 1,0 0-1,0 0 1,1-1 0,-1 1-1,0 0 1,0 0 0,1 0-1,-1 0 1,0-1 0,0 1-1,1 0 1,-1 0-1,0 0 1,0-1 0,0 1-1,1 0 1,-1 0 0,0-1-1,0 1 1,0 0 0,0-1-1,0 1 1,0 0-1,0-1 1,0 1 0,0 0-1,0 0 1,0-1 0,0 1-1,0 0 1,0-1 0,0 1-1,0-1 1,2-52 295,-2 44-286,-3-37-198,-2 1 0,-2 0 1,-21-75-1,16 76-191,1-1 0,3 0 1,-5-79-1,14 123 359,-1 0 0,0 0 0,0 0 0,0 0 0,0 0 0,1 0 0,-1 0 0,0 0 0,1 0 0,-1 0 0,1 0 1,0 0-1,-1 0 0,1 0 0,0 0 0,-1 0 0,1 1 0,0-1 0,0 0 0,0 0 0,-1 1 0,1-1 0,0 1 0,0-1 0,0 1 0,0-1 0,0 1 0,0 0 0,0-1 1,0 1-1,1 0 0,-1 0 0,0-1 0,0 1 0,0 0 0,2 1 0,0-1-12,-1 0 0,0 0 0,1 0 0,-1 0 0,1 1-1,-1-1 1,0 1 0,1 0 0,-1 0 0,0 0 0,0 0 0,1 0 0,-1 0 0,0 1 0,3 2 0,0 3 21,0 0 1,-1 0-1,0 1 1,0-1-1,-1 1 0,0 0 1,0 0-1,-1 0 1,0 0-1,0 0 1,-1 0-1,0 1 1,0-1-1,-1 1 0,-1-1 1,1 0-1,-4 17 1,1-6 107,-2-1 0,0 1 0,-1-1 1,0 0-1,-2 0 0,-17 29 0,23-42-196,-1 0 0,0 0 0,0-1 0,0 0 0,-1 1 0,1-1 0,-1 0 0,0-1 0,0 1 0,0-1 0,-1 0 0,1 0 0,-8 4 0,12-7-51,-1 0 0,1 0 0,-1 0-1,1 0 1,-1 0 0,1 0 0,-1 0 0,1 0-1,-1-1 1,1 1 0,0 0 0,-1 0 0,1 0-1,-1 0 1,1-1 0,-1 1 0,1 0-1,0 0 1,-1-1 0,1 1 0,-1 0 0,1-1-1,0 1 1,-1 0 0,1-1 0,0 1 0,0-1-1,-1 1 1,1-1 0,0 1 0,0 0-1,0-1 1,0 1 0,-1-1 0,1 1 0,0-1-1,0 1 1,0-1 0,0 1 0,0-1 0,0 0-1,0-28-4442,0 22 2976,0-34-5615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981"/>
    </inkml:context>
    <inkml:brush xml:id="br0">
      <inkml:brushProperty name="width" value="0.025" units="cm"/>
      <inkml:brushProperty name="height" value="0.025" units="cm"/>
    </inkml:brush>
  </inkml:definitions>
  <inkml:trace contextRef="#ctx0" brushRef="#br0">3 235 9897,'0'0'10271,"0"11"-8173,-1 27-746,0-8 180,0 0 0,6 43-1,-5-72-1479,0 1 0,0-1-1,1 0 1,-1 0-1,0 1 1,1-1 0,-1 0-1,0 0 1,1 0 0,0 1-1,-1-1 1,1 0-1,0 0 1,-1 0 0,1 0-1,0 0 1,0 0 0,0 0-1,0 0 1,0-1-1,0 1 1,0 0 0,0-1-1,0 1 1,0 0 0,1-1-1,-1 1 1,0-1-1,2 1 1,-2-2 3,0 1 0,1 0 0,-1 0 0,0-1 0,0 1 0,0-1 0,1 1 0,-1-1 0,0 0 0,0 1 0,0-1 0,0 0 0,0 0 0,0 0 0,0 0 0,0 0 0,0 0 0,-1 0 0,1 0 0,0 0 0,-1 0 0,1 0 1,-1 0-1,1-1 0,-1 1 0,1 0 0,-1 0 0,0-2 0,5-14 109,-2 0 0,0-1 0,1-31 0,-4 40-150,0-1 0,0 1 1,-1 0-1,0 0 0,-1 0 0,0 0 1,0 0-1,-7-16 0,10 38-1283,10 13 1156,-10-24 116,1 0 0,-1 0-1,0 0 1,1 0 0,0 0 0,0-1 0,-1 1 0,1 0 0,0-1 0,0 0-1,0 1 1,0-1 0,1 0 0,-1 0 0,0 0 0,0 0 0,1-1 0,-1 1-1,0-1 1,1 1 0,-1-1 0,1 0 0,-1 0 0,1 0 0,-1 0 0,0 0-1,1-1 1,-1 1 0,1-1 0,-1 1 0,0-1 0,0 0 0,1 0 0,-1 0-1,0 0 1,0 0 0,0-1 0,0 1 0,3-4 0,1 0 47,-1-1 0,0 0 0,-1 1 0,0-2 0,0 1 0,0 0 0,-1-1 0,1 0 0,-2 0 0,1 0 0,3-14 0,-4 11 15,0 0 1,-1 0-1,0 0 0,0 0 0,-1 0 1,0 0-1,-1 0 0,-3-17 0,4 27-67,0 0 0,0-1 0,0 1 0,0 0 0,0 0 0,0 0 0,0 0-1,0 0 1,0 0 0,0-1 0,0 1 0,0 0 0,0 0 0,0 0 0,0 0-1,0 0 1,0 0 0,0-1 0,0 1 0,0 0 0,0 0 0,-1 0 0,1 0 0,0 0-1,0 0 1,0 0 0,0 0 0,0-1 0,0 1 0,0 0 0,-1 0 0,1 0-1,0 0 1,0 0 0,0 0 0,0 0 0,0 0 0,-1 0 0,1 0 0,0 0 0,0 0-1,0 0 1,0 0 0,0 0 0,0 0 0,-1 0 0,1 0 0,0 0 0,0 0-1,0 0 1,0 0 0,0 0 0,0 0 0,-1 1 0,1-1 0,0 0 0,0 0 0,0 0-1,0 0 1,-4 12-128,1 15 30,3-13 79,4 58-28,-4-66 51,1-1-1,1 0 0,-1 1 1,1-1-1,0 0 1,0 0-1,0 0 1,0 0-1,1 0 1,6 8-1,-8-12 6,0 0 0,0 0-1,0 0 1,0 1 0,0-1 0,0 0-1,0 0 1,0 0 0,0-1-1,1 1 1,-1 0 0,0 0-1,0-1 1,1 1 0,-1-1 0,1 1-1,-1-1 1,1 1 0,-1-1-1,0 0 1,1 0 0,-1 0 0,1 0-1,-1 0 1,1 0 0,-1 0-1,3-1 1,-1 0 20,-1-1 1,0 1-1,1-1 0,-1 0 1,0 1-1,1-1 0,-1 0 0,0 0 1,-1-1-1,1 1 0,0 0 1,-1-1-1,2-2 0,4-8 82,-1 0 0,-1 0 1,0-1-1,5-21 0,-7 19-109,0 0 0,-1 0 0,-1 0 0,0-1 0,-1 1 0,-5-33 0,-1 37 0,1 24 0,2 26 0,3-14 5,1 1 1,5 26-1,-5-45-11,0 0 1,0 0-1,1 0 0,0 1 0,0-2 1,0 1-1,1 0 0,0 0 1,0-1-1,1 0 0,-1 1 0,1-1 1,8 8-1,-11-12-81,0 0-1,0-1 1,-1 1-1,1 0 1,0-1 0,0 1-1,0-1 1,0 1 0,0-1-1,0 1 1,0-1-1,0 0 1,0 0 0,0 1-1,1-1 1,-1 0-1,0 0 1,0 0 0,0 0-1,0 0 1,0 0 0,0 0-1,0-1 1,0 1-1,0 0 1,0-1 0,0 1-1,0-1 1,0 1-1,0-1 1,0 1 0,0-1-1,0 1 1,0-1 0,0 0-1,-1 0 1,1 1-1,0-1 1,-1 0 0,1 0-1,0 0 1,-1 0 0,1 0-1,-1 0 1,1-2-1,2-3-1261,0-1 1,-1 1-1,0-1 0,0 0 0,2-11 0,-1-18-5564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439"/>
    </inkml:context>
    <inkml:brush xml:id="br0">
      <inkml:brushProperty name="width" value="0.025" units="cm"/>
      <inkml:brushProperty name="height" value="0.025" units="cm"/>
    </inkml:brush>
  </inkml:definitions>
  <inkml:trace contextRef="#ctx0" brushRef="#br0">1 0 17200,'0'0'7255,"9"7"-9299,-4-2 1538,1-1 0,0-1 1,0 1-1,0-1 0,1 0 0,9 3 1,-8-4-1258,0 0 0,0-1 1,-1 0-1,16 1 1,0-4-2998,-7-10 19646,-17 13-14656,0 0 0,-1-1 0,1 1 0,0-1 0,0 1 0,0 0 0,0 0 0,-1 0 0,1 0 0,0 0 0,1 0 0,-1 0 0,0 0 0,0 0 0,0 0 0,1 1 0,-1-1 0,0 0 0,1 0 0,-1 1 0,1-1 0,0 0 0,-1 1 0,1 1 0,-9 39 806,8-37-513,-1 7-184,0 1 0,1-1 0,2 22 0,0-34-336,0 1 1,0-1 0,0 0 0,0 1 0,1-1 0,-1 0-1,0 0 1,0 0 0,1 0 0,-1 0 0,0 0-1,0-1 1,0 1 0,1 0 0,-1-1 0,0 1-1,0 0 1,0-1 0,0 0 0,1 0 0,35-25-1586,-28 20 731,-1 0-1,1 0 1,0 1 0,17-8 0,-22 11 869,1 1 0,0 0 0,0 0 0,-1 0 0,1 1 1,0-1-1,0 1 0,6 1 0,-10-1 98,0 1-1,0 0 1,0-1-1,0 1 1,0 0 0,0-1-1,0 1 1,0 0-1,0 0 1,-1 0-1,1 0 1,0 0 0,-1 0-1,1 0 1,-1 0-1,1 0 1,-1 0 0,1 0-1,-1 1 1,0-1-1,0 0 1,1 0 0,-1 0-1,0 0 1,0 1-1,0-1 1,0 0-1,0 0 1,-1 0 0,1 0-1,0 1 1,-1-1-1,1 0 1,0 0 0,-1 1-1,-14 45 1532,8-34-1225,2-3-227,0 1-1,-1-1 1,0 1 0,-1-2 0,0 1 0,0-1 0,-1 0 0,0 0 0,-12 8-1,19-16-277,1-1 0,0 0-1,-1 1 1,1-1-1,-1 0 1,1 1-1,-1-1 1,1 0 0,-1 0-1,1 0 1,-1 1-1,1-1 1,-1 0-1,1 0 1,-1 0 0,1 0-1,-1 0 1,0 0-1,1 0 1,-1 0-1,1 0 1,-1 0-1,1 0 1,-1 0 0,1-1-1,-1 1 1,1 0-1,-1 0 1,1-1-1,-1 1 1,1 0 0,-1 0-1,1-1 1,-1 1-1,1-1 1,0 1-1,-1 0 1,1-1 0,0 1-1,-1-1 1,1 1-1,0-1 1,0 1-1,-1-1 1,1 1 0,0-1-1,0 1 1,-1-1-1,0-30-5416,1 25 4209,0-27-6578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943"/>
    </inkml:context>
    <inkml:brush xml:id="br0">
      <inkml:brushProperty name="width" value="0.025" units="cm"/>
      <inkml:brushProperty name="height" value="0.025" units="cm"/>
    </inkml:brush>
  </inkml:definitions>
  <inkml:trace contextRef="#ctx0" brushRef="#br0">35 197 16047,'0'0'16416,"-3"-2"-16368,2 1-50,1 0 1,-1 1 0,1-1-1,-1 1 1,1-1 0,-1 0-1,0 1 1,1-1-1,-1 1 1,0 0 0,1-1-1,-1 1 1,0 0 0,0-1-1,1 1 1,-1 0-1,0 0 1,0-1 0,0 1-1,1 0 1,-1 0 0,0 0-1,0 0 1,0 0 0,1 0-1,-1 0 1,0 1-1,0-1 1,0 0 0,1 0-1,-1 1 1,-1 0 0,1 1-6,0 0 1,0 1-1,0-1 1,0 1-1,1-1 1,-1 1-1,1 0 1,0-1-1,0 1 1,0-1-1,0 6 1,0-6 9,0 1-1,1-1 1,-1 1-1,1-1 1,-1 0 0,1 0-1,0 1 1,-1-1 0,1 0-1,0 0 1,1 0-1,-1 0 1,0 0 0,1 0-1,-1 0 1,1 0 0,-1 0-1,1-1 1,0 1 0,0-1-1,0 1 1,0-1-1,0 0 1,0 0 0,0 1-1,0-2 1,0 1 0,0 0-1,1 0 1,-1-1-1,4 1 1,-2 0 0,0-1 0,0 1 1,0-1-1,0 0 0,0-1 0,0 1 0,0-1 0,0 1 1,0-1-1,0-1 0,0 1 0,0 0 0,-1-1 0,1 0 0,0 0 1,-1 0-1,0 0 0,5-4 0,1-3-6,-1-1 0,-1 0 0,1-1 0,-1 0-1,-1 0 1,0 0 0,-1-1 0,0 0 0,-1 0 0,0 0 0,-1 0-1,0-1 1,-1 1 0,-1-1 0,1 0 0,-2-21 0,-13 79 275,12-33-263,-1 6-8,1-1 1,0 1-1,2-1 1,2 20-1,-3-35-1,0-1 0,0 0 0,0 0 0,0 0 0,0 0 0,0 0 0,1 0 0,-1 0 0,0 0 0,1 0 0,-1 0 0,1 0 0,-1 0 0,1 0 0,0 0 0,-1 0 0,1 0 0,0 0 0,0-1 0,-1 1 0,1 0 0,0-1 0,0 1 0,0 0 0,0-1 0,0 1 0,0-1 0,0 1 0,0-1 0,0 0 0,0 1 0,0-1 0,0 0 0,0 0 0,0 0 0,0 0 0,1 0 0,-1 0 0,0 0 0,0 0 0,0 0 0,0-1 0,0 1 0,0 0 0,0-1 0,0 1 0,0 0 0,0-1 0,0 0 0,0 1 0,0-1 0,0 1 0,0-1 0,1-1 0,4-2 0,-1-1 0,1 0 0,0 0 0,-1 0 0,0-1 0,7-10 0,-2-3 0,0 0 0,12-39 0,12-21 0,-34 79 0,0 0 0,0 0 0,0 1 0,0-1 0,0 0 0,0 1 0,0-1 0,0 0 0,1 0 0,-1 1 0,0-1 0,0 0 0,0 0 0,0 0 0,1 1 0,-1-1 0,0 0 0,0 0 0,0 0 0,1 1 0,-1-1 0,0 0 0,0 0 0,0 0 0,1 0 0,-1 0 0,0 1 0,1-1 0,-1 0 0,0 0 0,0 0 0,1 0 0,-1 0 0,0 0 0,0 0 0,1 0 0,-1 0 0,0 0 0,1 0 0,-1 0 0,0 0 0,0-1 0,1 1 0,-1 0 0,0 0 0,0 0 0,1 0 0,-1 0 0,0 0 0,0-1 0,1 1 0,-1 0 0,0 0 0,0 0 0,0-1 0,0 1 0,1 0 0,-1-1 0,3 28 0,-3-26 0,1 35 0,-2-22 0,1 0 0,0 1 0,2-1 0,-1 0 0,2 0 0,0 0 0,0 0 0,1-1 0,9 20 0,-12-32-100,0 0 0,0 0-1,0 1 1,0-1 0,0 0 0,0 0-1,0 0 1,0 0 0,0 0 0,1-1-1,-1 1 1,0 0 0,1-1 0,1 2-1,12-5-3733,-6-11-4793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297"/>
    </inkml:context>
    <inkml:brush xml:id="br0">
      <inkml:brushProperty name="width" value="0.025" units="cm"/>
      <inkml:brushProperty name="height" value="0.025" units="cm"/>
    </inkml:brush>
  </inkml:definitions>
  <inkml:trace contextRef="#ctx0" brushRef="#br0">6 47 10794,'0'0'2509,"2"-10"636,0-2-3274,2-9 4192,-2 17 162,-5 29-2209,-4 26-1178,3 0 0,3 101 0,2-133-769,2 0 0,0 0 0,1 0 0,0 0 0,2-1 0,0 1 0,1-2 0,1 1 0,1-1-1,0 0 1,15 19 0,-21-32-78,0 0 0,1 1 0,0-2-1,0 1 1,0 0 0,0-1 0,1 0 0,-1 0-1,1 0 1,0 0 0,-1-1 0,1 0 0,7 2-1,-8-3-49,-1 0 0,1-1 0,-1 0 0,1 0 0,0 0-1,-1 0 1,1 0 0,-1-1 0,1 0 0,-1 1 0,1-1-1,-1 0 1,0-1 0,1 1 0,-1-1 0,0 1 0,0-1-1,0 0 1,0 0 0,0 0 0,3-4 0,5-6-598,0 0-1,0-1 1,-1 0 0,-1-1 0,9-16 0,17-42-5116,-10 8-4493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640"/>
    </inkml:context>
    <inkml:brush xml:id="br0">
      <inkml:brushProperty name="width" value="0.025" units="cm"/>
      <inkml:brushProperty name="height" value="0.025" units="cm"/>
    </inkml:brush>
  </inkml:definitions>
  <inkml:trace contextRef="#ctx0" brushRef="#br0">1 1 19378,'0'0'7463,"7"65"-6277,6-25-450,4 3-383,4 2-289,0-1-64,2-5 32,1-3-128,-2-5-481,-2-9-672,-4-8-833,-3-9-641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487"/>
    </inkml:context>
    <inkml:brush xml:id="br0">
      <inkml:brushProperty name="width" value="0.025" units="cm"/>
      <inkml:brushProperty name="height" value="0.025" units="cm"/>
    </inkml:brush>
  </inkml:definitions>
  <inkml:trace contextRef="#ctx0" brushRef="#br0">131 250 16111,'0'0'6123,"-11"1"-3929,5 0-2017,1 0 0,-1 0 0,0 1-1,1 0 1,-1 0 0,1 0-1,-1 0 1,1 1 0,0 0 0,0 0-1,0 1 1,0-1 0,1 1 0,-1 0-1,1 0 1,0 0 0,1 1-1,-1 0 1,1-1 0,-1 1 0,1 0-1,1 1 1,-1-1 0,1 0-1,0 1 1,0 0 0,1-1 0,-2 12-1,2-16-169,1 0 1,0 0-1,0 0 0,0 1 0,0-1 0,0 0 1,1 0-1,-1 0 0,0 1 0,0-1 0,1 0 1,-1 0-1,1 0 0,-1 0 0,1 0 0,-1 0 0,1 0 1,0 0-1,0 0 0,-1 0 0,1 0 0,0 0 1,0-1-1,0 1 0,0 0 0,0-1 0,0 1 1,1 0-1,1 0 7,1 0 1,-1 0 0,0 0 0,1-1-1,-1 1 1,1-1 0,-1 0-1,0 0 1,1 0 0,3-1 0,3-1 19,1 0 0,-1 0 0,0-1 0,0-1 0,-1 1 0,11-7 0,-4 0-28,-2 0-1,0-2 1,0 1 0,-1-2-1,14-16 1,-20 22 0,-1-1 0,0 0 0,-1-1 1,1 1-1,-2-1 0,1 0 0,-1-1 0,-1 1 0,0-1 0,4-17 0,-11 26-193,-5 10 78,-6 11 37,11-15 72,0 1-1,1 1 1,0-1-1,0 0 1,1 1-1,0-1 1,0 1-1,0 0 1,1 0-1,0-1 1,0 11 0,2-16 6,-1 0-1,1 0 1,-1 0 0,1 0 0,0 0 0,0-1 0,0 1 0,-1 0 0,1 0 0,0 0 0,0-1 0,0 1 0,0 0 0,0-1 0,0 1 0,0-1 0,1 1 0,-1-1 0,0 0-1,0 1 1,0-1 0,0 0 0,0 0 0,1 0 0,-1 0 0,0 0 0,0 0 0,0 0 0,1 0 0,-1-1 0,0 1 0,0 0 0,0-1 0,2 0 0,46-12 250,-21-1-214,-1-1 0,-1-2-1,0 0 1,-1-2 0,0 0-1,-2-2 1,-1 0 0,0-2 0,-2 0-1,35-52 1,-47 51-18,-8 23-24,-1 1-1,1 0 1,0 0 0,0-1-1,-1 1 1,1 0-1,0 0 1,0 0-1,-1-1 1,1 1 0,0 0-1,-1 0 1,1 0-1,0 0 1,0 0-1,-1 0 1,1 0 0,0 0-1,-1 0 1,1 0-1,0 0 1,-1 0-1,1 0 1,0 0-1,-1 0 1,1 0 0,0 0-1,-1 0 1,1 0-1,0 0 1,-1 0-1,1 1 1,0-1 0,-1 0-1,1 0 1,0 1-1,-5 1 5,0 1-1,0 0 1,1 0-1,-1 1 0,1-1 1,-5 7-1,-5 4 60,1 1 1,1 0-1,1 1 0,0 1 0,1 0 0,1 0 0,0 1 1,1 0-1,1 0 0,1 1 0,-7 37 0,13-54-58,-1 0 0,1 1 0,0-1-1,0 0 1,0 0 0,1 0 0,-1 0 0,0 0-1,1 0 1,-1 0 0,1 0 0,-1 0 0,1 0-1,0 0 1,0 0 0,0-1 0,0 1 0,1 0-1,-1-1 1,0 1 0,1 0 0,-1-1 0,1 0-1,-1 1 1,1-1 0,0 0 0,-1 0-1,1 0 1,0 0 0,0 0 0,0 0 0,0 0-1,0-1 1,0 1 0,0-1 0,0 1 0,0-1-1,0 0 1,0 0 0,0 0 0,0 0 0,3-1-1,4 1 16,0-1-1,0 0 0,0-1 0,0 0 0,0-1 1,0 1-1,-1-2 0,14-6 0,-4-1-29,-1 0 0,-1-1 0,0-1-1,20-20 1,-29 26 21,-1 0 0,0 0 0,0-1 0,0 1 0,-1-1 0,0-1 0,-1 1 0,0-1 0,0 0-1,0 0 1,2-13 0,-6 22-2,0-1 0,0 1 0,1 0 0,-1 0 0,0-1 0,0 1-1,0 0 1,0 0 0,0-1 0,0 1 0,0 0 0,0 0 0,0-1 0,0 1 0,0 0-1,0 0 1,0 0 0,0-1 0,-1 1 0,1 0 0,0 0 0,0-1 0,0 1-1,0 0 1,0 0 0,0 0 0,-1-1 0,1 1 0,0 0 0,0 0 0,0 0 0,0 0-1,-1-1 1,1 1 0,0 0 0,0 0 0,0 0 0,-1 0 0,1 0 0,0 0-1,0 0 1,-1 0 0,1 0 0,0 0 0,0 0 0,-1 0 0,-14 5 97,-13 15-117,21-12 22,0 0 0,0 0 1,1 0-1,0 1 0,1 0 1,-1 0-1,2 0 0,-1 1 1,1 0-1,1 0 0,0 0 0,0 0 1,1 0-1,0 0 0,1 1 1,0 10-1,1-18-15,0-1 0,1 1 0,-1-1 0,1 1 1,0-1-1,0 0 0,0 1 0,0-1 0,0 0 0,0 1 0,1-1 0,-1 0 0,1 0 1,0 0-1,-1 0 0,1-1 0,0 1 0,0 0 0,0-1 0,0 1 0,0-1 0,0 0 0,1 0 1,-1 0-1,0 0 0,1 0 0,-1 0 0,1 0 0,3 0 0,8 1-187,1 0 1,0 0-1,28-2 0,-31 0-61,37-3-2860,2-12-3919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001"/>
    </inkml:context>
    <inkml:brush xml:id="br0">
      <inkml:brushProperty name="width" value="0.025" units="cm"/>
      <inkml:brushProperty name="height" value="0.025" units="cm"/>
    </inkml:brush>
  </inkml:definitions>
  <inkml:trace contextRef="#ctx0" brushRef="#br0">0 361 18033,'0'0'10666,"6"-62"-10378,27 29 321,10-7-257,6-4-192,1-1-95,-3 2-642,-7 8-3106,-9 3-2916,-10 6-8039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785"/>
    </inkml:context>
    <inkml:brush xml:id="br0">
      <inkml:brushProperty name="width" value="0.025" units="cm"/>
      <inkml:brushProperty name="height" value="0.025" units="cm"/>
    </inkml:brush>
  </inkml:definitions>
  <inkml:trace contextRef="#ctx0" brushRef="#br0">35 526 13645,'0'0'5621,"6"-14"-3309,1-6-1802,0-1-1,-2 1 1,0-1 0,-2-1 0,2-27 0,-4 31-272,0-46 351,-1 62-498,0-1 0,-1 0 0,1 1-1,0-1 1,-1 1 0,0-1 0,1 1-1,-1-1 1,0 1 0,0-1 0,-1 1-1,1 0 1,0-1 0,-1 1-1,1 0 1,-1 0 0,0 0 0,-3-2-1,4 3-59,0 0-1,0 1 1,0 0-1,0-1 1,0 1-1,0 0 1,0-1-1,0 1 1,0 0-1,0 0 1,-1 0-1,1 0 1,0 0-1,0 0 1,0 0-1,0 1 1,0-1-1,0 0 1,0 0-1,0 1 1,0-1-1,0 1 1,0-1-1,0 1 1,0-1-1,0 1 1,0 0-1,0 0 1,0-1-1,1 1 1,-1 0-1,0 0 1,0 0-1,1 0 1,-1 0-1,1 0 0,-1 0 1,1 0-1,-1 0 1,1 0-1,0 0 1,-1 0-1,1 0 1,0 2-1,-11 52-46,9-29 35,1-1-1,1 0 1,4 35-1,-3-54-17,0 0 0,0 0-1,0 0 1,1 0-1,0 0 1,0 0-1,0 0 1,1-1 0,0 1-1,0-1 1,0 0-1,1 0 1,-1 0-1,1 0 1,1-1-1,-1 1 1,1-1 0,-1 0-1,10 6 1,-12-9 0,1 0 0,-1 0 0,0 0 0,1 0 0,-1 0 0,0-1 0,1 1 0,-1-1 0,1 0 0,-1 1 0,1-1 0,-1 0 0,1 0 0,-1-1 0,0 1 0,1-1 1,-1 1-1,1-1 0,-1 1 0,4-3 0,-2 0 11,0 1 0,0-1 0,0 0 0,-1 0 0,0 0 0,1-1 0,-1 1 0,0-1 1,-1 1-1,4-7 0,4-8 40,-1-1 0,-2 0 0,11-36 0,-17 54-52,9-39 213,10-66 1,-17 103 386,3 14-389,7 25-211,-10-27 96,1 2-64,15 37 10,-19-46-44,1-1 0,-1 1-1,1-1 1,0 1 0,0-1 0,-1 0 0,1 1-1,0-1 1,0 0 0,0 0 0,0 0-1,1 0 1,-1 0 0,0 0 0,0 0 0,1 0-1,-1 0 1,0 0 0,1-1 0,-1 1-1,1-1 1,-1 1 0,1-1 0,-1 1 0,3-1-1,-2-1 10,-1 0 0,1 1 1,-1-1-1,1 0 0,-1 0 0,0-1 0,1 1 0,-1 0 0,0 0 0,0-1 0,0 1 0,0-1 0,0 1 0,0-1 0,0 1 0,0-1 0,-1 1 0,1-1 0,0 0 0,-1 1 0,1-4 1,10-47 118,-8 38-109,8-58-1,-8 45-119,1 1 0,16-51 0,-20 77 95,0-1 0,0 1 0,1 0 0,-1-1 0,0 1 0,0 0 0,0-1 0,0 1 0,1 0 0,-1 0 0,0-1 0,0 1 0,1 0 0,-1 0 0,0-1 0,1 1 1,-1 0-1,0 0 0,1 0 0,-1-1 0,0 1 0,1 0 0,-1 0 0,0 0 0,1 0 0,-1 0 0,0 0 0,1 0 0,-1 0 0,1 0 0,-1 0 0,0 0 0,1 0 0,-1 0 0,0 0 0,1 0 0,-1 0 1,0 1-1,1-1 0,-1 0 0,0 0 0,1 0 0,-1 0 0,0 1 0,1-1 0,-1 0 0,0 0 0,0 1 0,1-1 0,-1 0 0,0 1 0,0-1 0,0 0 0,1 1 0,-1-1 0,0 0 0,0 1 0,0-1 0,0 0 1,0 1-1,0-1 0,0 0 0,0 1 0,15 27-39,-13-24 64,1 2 18,0 0 0,0-1 0,0 1 1,1-1-1,6 8 0,-9-12-14,-1-1-1,1 1 0,-1-1 0,1 1 1,-1-1-1,1 0 0,-1 1 1,1-1-1,0 0 0,-1 1 1,1-1-1,0 0 0,-1 0 0,1 0 1,-1 1-1,1-1 0,0 0 1,0 0-1,-1 0 0,1 0 1,0 0-1,-1 0 0,2-1 0,-1 0 4,0 1-1,1-1 1,-1 0-1,0 0 0,0 0 1,0 0-1,0 0 0,0 0 1,0 0-1,0-1 1,-1 1-1,1 0 0,0 0 1,-1-1-1,2-1 1,30-76-1501,-13 26-7195,-11 31 1263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0.177"/>
    </inkml:context>
    <inkml:brush xml:id="br0">
      <inkml:brushProperty name="width" value="0.025" units="cm"/>
      <inkml:brushProperty name="height" value="0.025" units="cm"/>
    </inkml:brush>
  </inkml:definitions>
  <inkml:trace contextRef="#ctx0" brushRef="#br0">32 1 10154,'0'0'11701,"-5"1"-12288,-16 13 482,20-14 102,1 0-1,-1 1 0,1-1 0,0 0 1,-1 1-1,1-1 0,0 0 1,-1 1-1,1-1 0,0 1 1,0-1-1,-1 1 0,1-1 1,0 1-1,0-1 0,0 1 1,0-1-1,0 1 0,0-1 1,-1 1-1,1-1 0,0 1 1,0-1-1,1 1 0,-1-1 1,0 1-1,0-1 0,0 1 1,0-1-1,0 1 0,0-1 1,1 0-1,-1 1 0,0-1 0,0 1 1,1-1-1,-1 1 0,0-1 1,1 0-1,-1 1 0,0-1 1,1 0-1,-1 1 0,1-1 1,-1 0-1,1 0 0,-1 1 1,0-1-1,1 0 0,-1 0 1,1 0-1,-1 1 0,1-1 1,-1 0-1,1 0 0,-1 0 1,1 0-1,-1 0 0,2 0 0,5 1-862,1 0-1,-1 0 0,1 0 0,-1-1 0,1 0 0,0-1 0,-1 0 0,13-3 0,8 0 1203,-2 3 4264,-24 2-4394,-1-1-1,1 1 1,-1-1 0,1 1 0,-1 0-1,0 0 1,1 0 0,-1 0 0,0 0-1,0 0 1,0 0 0,0 0 0,1 0-1,-2 1 1,1-1 0,0 0 0,0 1-1,0-1 1,-1 0 0,1 1 0,0-1-1,-1 1 1,0-1 0,1 1 0,-1-1-1,0 1 1,0 0 0,0-1 0,0 1-1,0-1 1,0 1 0,0 2 0,0 2 483,0-1 0,-1 1 1,1 0-1,-1 0 1,0 0-1,-1 0 0,-3 9 1,1-7-369,-1 0 0,0 0 0,0-1 0,-12 13 0,14-17-272,1-1 0,-1 1 0,1-1-1,-1 0 1,0 0 0,0 0 0,0-1 0,0 1-1,0-1 1,0 1 0,0-1 0,0 0 0,-1 0-1,1 0 1,-7 0 0,9-2-152,0 1 0,1-1 1,-1 1-1,0-1 0,0 1 0,1-1 0,-1 0 1,0 1-1,1-1 0,-1 0 0,1 0 0,-1 1 1,1-1-1,-1 0 0,1 0 0,0 0 0,-1 0 1,1 0-1,0 0 0,0 0 0,-1 1 0,1-1 1,0 0-1,0 0 0,0 0 0,0 0 0,0 0 1,1 0-1,-1 0 0,0 0 0,0 0 0,1-1 0,7-34-5964,5 16-611,2-1-3673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415"/>
    </inkml:context>
    <inkml:brush xml:id="br0">
      <inkml:brushProperty name="width" value="0.025" units="cm"/>
      <inkml:brushProperty name="height" value="0.025" units="cm"/>
    </inkml:brush>
  </inkml:definitions>
  <inkml:trace contextRef="#ctx0" brushRef="#br0">108 347 15439,'0'0'4265,"-9"-1"-902,-29-3-555,35 4-2716,1 0-1,0 0 1,0 0 0,0 0-1,0 0 1,0 1-1,0-1 1,0 1 0,0 0-1,0-1 1,0 1-1,0 0 1,0 0-1,0 0 1,0 1 0,0-1-1,1 0 1,-1 1-1,1-1 1,-1 1 0,1-1-1,-1 1 1,1 0-1,0-1 1,0 1 0,0 0-1,0 0 1,0 0-1,0 0 1,1 0 0,-1 0-1,0 0 1,1 3-1,-3 6-115,1 2-1,1-1 1,0 0-1,1 15 0,0-20 120,0-1-96,1 0 0,0-1 1,0 1-1,0-1 0,0 1 1,1-1-1,4 9 0,-5-13 6,-1 0 0,1 0-1,-1 0 1,1 0 0,-1 0-1,1 0 1,-1 0 0,1 0-1,0 0 1,0 0 0,-1 0-1,1-1 1,0 1 0,0 0-1,0-1 1,0 1 0,0-1-1,0 1 1,0-1 0,0 1-1,0-1 1,0 1 0,0-1-1,0 0 1,0 0 0,0 0-1,0 1 1,0-1 0,1 0-1,-1 0 1,0-1 0,0 1 0,0 0-1,0 0 1,0 0 0,0-1-1,0 1 1,0-1 0,0 1-1,0-1 1,0 1 0,0-1-1,0 1 1,0-1 0,0 0-1,0 1 1,1-3 0,1 0 35,0-1 1,-1 1-1,1-1 1,-1 0 0,0 0-1,0 0 1,0 0-1,0 0 1,-1 0 0,1-1-1,-1 1 1,0-1-1,0-8 1,2-66 135,-4 59-109,1 13-27,1 4-15,-1 1-1,1-1 1,-1 0 0,0 0 0,0 1 0,0-1 0,-1 0 0,1 0 0,-1 1 0,1-1-1,-1 0 1,0 1 0,0-1 0,0 1 0,0-1 0,-1 1 0,1-1 0,-2-2 0,1 32 322,3-25-332,-1 1 1,1-1-1,0 1 1,0 0-1,0-1 1,0 1-1,0-1 1,0 0-1,1 1 1,-1-1-1,1 0 1,-1 0-1,1 0 1,0 0-1,4 3 1,-5-4-3,0 0 1,0 0 0,0-1-1,0 1 1,0-1-1,0 1 1,0-1 0,0 1-1,0-1 1,0 1-1,0-1 1,0 0 0,0 0-1,1 0 1,-1 0-1,0 0 1,0 0 0,0 0-1,0 0 1,0 0-1,1 0 1,-1 0 0,0-1-1,0 1 1,0 0 0,0-1-1,0 1 1,0-1-1,0 1 1,0-1 0,0 0-1,0 1 1,0-1-1,0 0 1,-1 0 0,1 0-1,0 0 1,0 1-1,-1-1 1,1-2 0,5-6 49,-1 0 0,-1-1 1,1 0-1,-2 0 1,1 0-1,-2-1 1,1 1-1,1-22 1,0-92 442,-4 94-473,0 18-59,-1-38-256,1 48 267,0 0-1,-1 0 1,1 0 0,0 0 0,-1 0-1,1 0 1,-1 0 0,0 0 0,0 0-1,1 0 1,-1 0 0,-1 0 0,1 1-1,0-1 1,0 0 0,-1 1 0,1-1-1,-2-1 1,3 3 7,-1 0-1,1 0 1,0 0-1,-1 0 1,1 0 0,0 0-1,-1 0 1,1 0-1,0 0 1,-1 0-1,1 0 1,0 0 0,-1 0-1,1 0 1,0 0-1,0 0 1,-1 0-1,1 1 1,0-1-1,-1 0 1,1 0 0,0 0-1,0 0 1,-1 1-1,1-1 1,0 0-1,0 0 1,-1 1 0,1-1-1,0 0 1,0 0-1,0 1 1,0-1-1,-1 0 1,1 0 0,0 1-1,0-1 1,0 0-1,0 1 1,0-1-1,0 0 1,0 1 0,0-1-1,0 0 1,0 1-1,0-1 1,0 0-1,0 1 1,0-1 0,-1 23-110,1-19 107,1 17 66,0 0 0,1 0 0,2 0 0,0-1 0,1 1 0,1-1 0,0 0 0,2 0 0,0-1 0,21 34 0,-12-28-7,1 0 1,1-2-1,1 0 1,1-1 0,1-2-1,0 0 1,27 17-1,-32-25-204,32 25-113,-46-35 267,-1 0 1,1 1-1,-1-1 0,0 1 1,0 0-1,0-1 0,0 1 1,0 0-1,0 0 0,-1 1 1,0-1-1,1 0 0,0 7 1,-2-10 4,0 1 0,0-1 1,0 1-1,0-1 1,0 1-1,0 0 0,0-1 1,0 1-1,0-1 0,0 1 1,0-1-1,-1 1 1,1 0-1,0-1 0,0 1 1,-1-1-1,1 1 0,0-1 1,-1 0-1,1 1 0,0-1 1,-1 1-1,1-1 1,-1 0-1,1 1 0,-1-1 1,1 0-1,-1 1 0,1-1 1,-1 0-1,0 1 1,-24 1 201,19-3-156,-1 0-1,0 0 0,0-1 0,1 0 1,-10-4-1,-1-4-48,1 0 0,0-2 0,1 0 0,0-1 0,1 0 0,0-1 0,-12-16 0,18 19 0,0 0 0,0 0 0,1-1 0,0 1 0,1-1 0,0-1 0,1 1 0,1-1 0,0 0 0,-5-27 0,9 37-159,0 0-1,0 0 1,0 0 0,0 0-1,0 0 1,1 0 0,0 0-1,-1 0 1,1 0 0,0 0-1,0 0 1,1 0 0,-1 0-1,1 1 1,-1-1 0,1 1 0,0-1-1,0 1 1,0-1 0,0 1-1,0 0 1,1 0 0,-1 0-1,4-1 1,4-3-1694,1 0 1,0 1-1,0 1 1,22-6-1,-20 6-19,2-1-12926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760"/>
    </inkml:context>
    <inkml:brush xml:id="br0">
      <inkml:brushProperty name="width" value="0.025" units="cm"/>
      <inkml:brushProperty name="height" value="0.025" units="cm"/>
    </inkml:brush>
  </inkml:definitions>
  <inkml:trace contextRef="#ctx0" brushRef="#br0">1 1 21524,'0'0'1762,"56"68"-160,-27-33-1250,3 0-224,1-2 32,0-1-96,-1-3-352,-4-4-513,-3-3-224,-9-4-256,-5-6 128,-11-5-833,-3 0-865,-20-5-4420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118"/>
    </inkml:context>
    <inkml:brush xml:id="br0">
      <inkml:brushProperty name="width" value="0.025" units="cm"/>
      <inkml:brushProperty name="height" value="0.025" units="cm"/>
    </inkml:brush>
  </inkml:definitions>
  <inkml:trace contextRef="#ctx0" brushRef="#br0">27 392 11851,'0'0'8777,"-26"-62"-5318,26 38-1377,16-7-833,12 2-256,8-6-353,7 0-287,3-1-321,2 0 0,-1 5-288,-8 2-2339,-10 4-2530,-13 6-5413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591"/>
    </inkml:context>
    <inkml:brush xml:id="br0">
      <inkml:brushProperty name="width" value="0.025" units="cm"/>
      <inkml:brushProperty name="height" value="0.025" units="cm"/>
    </inkml:brush>
  </inkml:definitions>
  <inkml:trace contextRef="#ctx0" brushRef="#br0">1 222 18738,'5'10'3021,"7"10"-1900,0-2 0,1 1-1,1-2 1,1 1 0,17 14 0,-26-26-992,1 0 0,-1 0 0,1-1 0,1 1 0,-1-2 0,1 1 1,0-1-1,0 0 0,0-1 0,0 0 0,0 0 0,1-1 0,0 0 0,-1 0 0,1-1 1,0 0-1,11-1 0,-19 0-94,0 0 1,0-1 0,0 1-1,0 0 1,0-1-1,0 1 1,-1-1 0,1 0-1,0 1 1,0-1-1,0 0 1,0 1 0,-1-1-1,1 0 1,0 0-1,-1 0 1,1 0 0,-1 0-1,1 0 1,-1 0-1,1 0 1,-1 0 0,0 0-1,1 0 1,-1 0-1,0 0 1,0 0 0,0 0-1,0 0 1,0 0-1,0 0 1,0 0 0,0 0-1,0 0 1,-1 0-1,1 0 1,0 0-1,-1 0 1,1 0 0,0 0-1,-2-1 1,1-4 9,-1 1 1,0 0-1,0 0 0,0 0 1,-1 0-1,0 1 0,-3-5 1,-5-3-18,0 1 1,-1 0-1,-1 1 1,-15-9 0,21 14-69,0 1 0,0 0 1,0 1-1,-1 0 0,1 0 1,-1 0-1,0 1 0,0 0 0,1 1 1,-12-1-1,38 3-924,-16 0 814,0-1-1,1 0 1,-1 0 0,1 0 0,-1 0-1,0 0 1,1 0 0,-1-1 0,0 0 0,1 0-1,-1 0 1,0 0 0,0 0 0,0-1-1,0 1 1,4-4 0,11-7-2204,-1-1-1,0 0 1,26-30 0,-38 38 1882,0-1 0,-1 0 0,1 0 0,-1-1 0,-1 1 0,1-1 0,-1 0 1,0 0-1,-1 0 0,1 0 0,-1 0 0,-1-1 0,0 1 0,1-11 0,-2 17 650,0 1 1,0-1-1,0 0 0,-1 1 0,1-1 0,0 1 0,0-1 0,0 1 0,-1-1 1,1 1-1,0-1 0,-1 1 0,1-1 0,-1 1 0,1-1 0,0 1 0,-1-1 1,1 1-1,-1 0 0,1-1 0,-1 1 0,1 0 0,-1-1 0,1 1 0,-1 0 1,0 0-1,1-1 0,-1 1 0,1 0 0,-1 0 0,0 0 0,1 0 0,-1 0 1,1 0-1,-1 0 0,0 0 0,1 0 0,-1 0 0,1 0 0,-1 1 0,0-1 1,1 0-1,-1 0 0,1 1 0,-1-1 0,1 0 0,-1 1 0,1-1 0,-1 0 1,1 1-1,-1-1 0,1 1 0,-1-1 0,1 0 0,0 1 0,-1-1 0,1 1 1,0 0-1,-1 0 0,-2 5 392,1 0 1,0 0-1,0 0 0,0 0 1,1 1-1,-1-1 0,1 12 1,0-3-100,0-1 0,1 1 0,1 0 0,6 29 0,-7-43-458,0 0 1,0 1-1,0-1 0,1 0 0,-1 0 0,0 1 0,1-1 0,-1 0 0,1 0 1,0 1-1,-1-1 0,1 0 0,0 0 0,0 0 0,-1 0 0,1 0 0,0 0 1,0 0-1,0 0 0,0 0 0,0-1 0,1 1 0,-1 0 0,0-1 1,0 1-1,0-1 0,1 1 0,-1-1 0,0 1 0,0-1 0,1 0 0,-1 0 1,2 1-1,-1-2-13,-1 0 0,1 0 1,-1 1-1,1-1 0,0 0 1,-1 0-1,0 0 0,1-1 0,-1 1 1,0 0-1,1 0 0,-1-1 1,0 1-1,0-1 0,0 1 1,0-1-1,-1 1 0,1-1 1,0 0-1,-1 1 0,1-1 0,-1 0 1,1-3-1,2-10-90,-1 1 1,0-1-1,-1 0 0,-2-25 1,1 32 96,-1 1 1,0 0-1,-1-1 1,1 1 0,-1 0-1,-1 0 1,1 0-1,-1 0 1,-1 0-1,1 1 1,-6-8-1,9 14-4,0 0 0,0-1-1,0 1 1,0 0 0,0 0-1,0 0 1,0 0 0,0 0-1,0 0 1,0-1 0,0 1-1,-1 0 1,1 0 0,0 0-1,0 0 1,0 0 0,0 0-1,0-1 1,0 1 0,0 0-1,0 0 1,-1 0 0,1 0-1,0 0 1,0 0 0,0 0-1,0 0 1,0 0 0,0 0-1,-1 0 1,1 0 0,0 0-1,0 0 1,0-1 0,0 1-1,0 0 1,-1 0 0,1 1-1,0-1 1,0 0 0,0 0-1,0 0 1,0 0 0,-1 0-1,1 0 1,0 0 0,0 0-1,0 0 1,0 0 0,0 0-1,-1 0 1,1 0 0,0 0-1,0 1 1,0-1 0,0 0-1,0 0 1,0 0 0,0 0-1,0 0 1,0 0 0,-1 15 23,8 18-47,-4-28-52,-1 0 0,1 0 0,0-1 0,0 1 0,0-1 1,0 0-1,1 0 0,0 0 0,0-1 0,0 1 0,0-1 0,1 0 0,-1 0 0,1 0 0,0-1 0,5 3 0,-6-4-289,-1 0 0,0-1-1,0 1 1,1-1 0,-1 0 0,0 0 0,1 0-1,-1 0 1,0 0 0,0-1 0,1 0 0,-1 1 0,0-1-1,0 0 1,0-1 0,0 1 0,0 0 0,0-1-1,0 0 1,0 0 0,-1 0 0,1 0 0,-1 0 0,1 0-1,-1-1 1,0 1 0,3-5 0,13-21-4432,-3-4-1639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998"/>
    </inkml:context>
    <inkml:brush xml:id="br0">
      <inkml:brushProperty name="width" value="0.025" units="cm"/>
      <inkml:brushProperty name="height" value="0.025" units="cm"/>
    </inkml:brush>
  </inkml:definitions>
  <inkml:trace contextRef="#ctx0" brushRef="#br0">65 259 14061,'0'0'7757,"-8"5"-5456,3-2-2114,1 1 0,0-1 0,0 1 0,1 0 0,-1 0 0,1 0 1,-1 0-1,1 1 0,1-1 0,-1 1 0,1 0 0,-1-1 0,1 1 0,1 0 0,-1 1 1,1-1-1,0 0 0,0 0 0,0 11 0,0-7 9,-1 4 198,2 0 1,-1 1 0,3 20-1,-2-32-366,0 0-1,0 0 0,0-1 0,1 1 0,-1 0 0,0 0 0,1 0 0,0-1 0,-1 1 1,1 0-1,0-1 0,0 1 0,0 0 0,0-1 0,0 1 0,0-1 0,0 0 0,1 1 0,-1-1 1,0 0-1,1 0 0,-1 0 0,1 0 0,-1 0 0,1 0 0,0 0 0,-1 0 0,1-1 0,0 1 1,0-1-1,0 1 0,-1-1 0,4 1 0,-2-2-42,-1 0 1,0 1 0,1-1-1,-1 0 1,0 0-1,0-1 1,0 1-1,0 0 1,0-1-1,0 1 1,0-1 0,0 0-1,0 1 1,-1-1-1,1 0 1,-1 0-1,0 0 1,1 0 0,-1-1-1,0 1 1,0 0-1,0 0 1,0-1-1,-1 1 1,1-1-1,-1 1 1,1-4 0,3-11-209,-1 0 0,1-27 0,-4 42 203,4-174-658,-5 159 757,0 0 0,-1 0-1,-1 1 1,-1-1 0,0 1-1,-1-1 1,-1 1 0,-9-18 0,0 19 352,3 18 62,11-1-464,0 0-1,-1 0 0,1 0 0,0 0 1,0 0-1,0 0 0,0 0 0,0 1 1,1-1-1,-1 0 0,1 1 0,-1 4 0,0 13 99,2 0-1,-1 0 0,2 0 1,1 0-1,1 0 0,0 0 0,11 28 1,-12-41-60,0 1-1,1-1 1,0 0 0,0 0 0,0-1 0,1 1 0,0-1-1,0 0 1,10 8 0,-10-10-48,-1-1 0,1-1 0,-1 1 0,1 0-1,0-1 1,0 0 0,0 0 0,0-1 0,0 1 0,0-1 0,1 0 0,-1-1-1,0 1 1,1-1 0,8-1 0,-11 1-469,1 0-1,-1-1 1,1 0 0,-1 0-1,1 0 1,-1 0 0,0-1-1,1 1 1,-1-1 0,0 0-1,0 0 1,0 0 0,4-4-1,-5 4 85,-1 1 0,1-1 0,-1 0 0,0 1-1,0-1 1,0 0 0,0 0 0,0 0-1,0 1 1,0-1 0,0 0 0,-1 0 0,1 0-1,-1 0 1,0 0 0,1-1 0,-1 1 0,0 0-1,0 0 1,0 0 0,-1 0 0,1 0-1,0 0 1,-2-4 0,-4-4-6339</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3.361"/>
    </inkml:context>
    <inkml:brush xml:id="br0">
      <inkml:brushProperty name="width" value="0.025" units="cm"/>
      <inkml:brushProperty name="height" value="0.025" units="cm"/>
    </inkml:brush>
  </inkml:definitions>
  <inkml:trace contextRef="#ctx0" brushRef="#br0">26 218 13805,'0'0'13394,"8"1"-12326,27 3-278,-33-4-733,-1 0 0,1-1 0,-1 1 1,1 0-1,-1-1 0,1 1 0,-1-1 0,1 0 1,-1 1-1,1-1 0,-1 0 0,0 0 0,1 0 1,-1 0-1,0 0 0,0 0 0,0-1 0,0 1 1,0 0-1,0-1 0,0 1 0,0 0 0,0-1 1,0 1-1,-1-1 0,1-1 0,11-42 657,-11 42-613,1-7 22,0 0 0,0-1 0,-1 0 0,-1 1-1,0-1 1,0 0 0,-1 1 0,0-1-1,-1 1 1,-3-12 0,4 20-123,1 1 0,-1 0 0,0 0 0,0 0 0,1-1 0,-1 1 0,0 0 0,0 0 0,0 0 0,0 0 0,0 1 0,-1-1 0,1 0 0,0 0 0,0 1 0,0-1 0,-1 0 0,1 1 0,0-1 0,-1 1 0,1 0 0,0-1 0,-1 1 0,1 0 0,-1 0 0,1 0 0,-1 0 0,1 0 0,0 0 0,-1 0 0,1 1 0,0-1 0,-1 1 0,1-1 0,0 0 0,-1 1 0,1 0 0,0-1 0,0 1 0,-1 0 0,1 0 0,0 0 0,0 0 0,0 0 0,0 0 0,0 0 0,-1 2 0,-4 2 0,1 1 0,0 0 0,1 0 0,-1 1 0,1-1 0,0 1 0,-4 10 0,5-8 0,0 0 0,0 0 0,1 1 0,1-1 0,-1 1 0,2-1 0,-1 1 0,1-1 0,1 1 0,-1-1 0,5 17 0,-4-22 0,0-1 0,0 1 0,1-1 0,-1 0 0,1 0 0,0 1 0,0-1 0,0 0 0,0 0 0,1-1 0,-1 1 0,1 0 0,0-1 0,-1 1 0,1-1 0,0 0 0,1 0 0,-1 0 0,0-1 0,0 1 0,1-1 0,-1 0 0,1 0 0,0 0 0,-1 0 0,1 0 0,-1-1 0,1 0 0,0 1 0,0-1 0,-1-1 0,6 0 0,-2 0-43,-1 0 0,1-1 1,-1 1-1,0-1 0,0-1 0,0 1 0,0-1 1,-1 0-1,1 0 0,-1-1 0,1 0 0,-1 0 1,5-4-1,-2-1-435,0 1 0,0-1 0,0-1 0,-1 1 0,-1-1 0,8-14 0,2-14-6563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1.111"/>
    </inkml:context>
    <inkml:brush xml:id="br0">
      <inkml:brushProperty name="width" value="0.025" units="cm"/>
      <inkml:brushProperty name="height" value="0.025" units="cm"/>
    </inkml:brush>
  </inkml:definitions>
  <inkml:trace contextRef="#ctx0" brushRef="#br0">167 1633 10666,'-41'-18'318,"-65"-41"-1,89 52-97,14 13-51,20 26-200,361 472 2238,-182-259-2012,332 466 134,-93-122 127,-342-469-42,205 202-1,-220-250-414,4-5 0,2-3-1,144 83 1,-168-114-11,1-3 0,71 25 0,-101-45-15,0 0 0,1-3 0,1 0 0,-1-2 1,1-2-1,47 0 0,-71-3 14,1 0-1,0-1 1,0 0-1,0-1 1,-1 0-1,1-1 1,-1 0-1,1 0 1,-1-1 0,0 0-1,-1 0 1,1-1-1,-1-1 1,0 1-1,0-1 1,0-1-1,-1 1 1,0-1 0,0 0-1,-1-1 1,0 0-1,0 0 1,-1 0-1,0-1 1,0 0 0,-1 1-1,-1-2 1,5-11-1,-1-8 24,-1-1 0,-1 1 0,-2-1 0,0 0 0,-2 0 0,-5-44 0,-4 0 56,-27-110 1,-163-514 2823,48 190-393,-43-341-1712,108 445-700,55 271-588,-5 1-1,-6 2 1,-6 2 0,-68-133 0,81 201 64,-1 1 1,-3 1-1,-90-101 1,93 122 316,-2 2 1,-1 2 0,-1 1-1,-2 2 1,-1 2 0,-52-26-1,66 39 127,-1 2 0,0 1 0,-1 2 0,0 0-1,-1 2 1,0 2 0,0 0 0,0 2 0,-1 2 0,0 1 0,1 1-1,-1 1 1,1 2 0,-1 2 0,1 0 0,1 2 0,-1 2 0,1 0-1,0 2 1,1 2 0,-46 26 0,31-10 59,1 3 0,2 1 0,1 2 1,-38 45-1,-126 169 422,11-11-3161,129-172-1292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972"/>
    </inkml:context>
    <inkml:brush xml:id="br0">
      <inkml:brushProperty name="width" value="0.025" units="cm"/>
      <inkml:brushProperty name="height" value="0.025" units="cm"/>
    </inkml:brush>
  </inkml:definitions>
  <inkml:trace contextRef="#ctx0" brushRef="#br0">58 0 20339,'0'0'3011,"-17"54"-1826,5-11-832,1 11-257,1 1-64,4 2 0,4-4-321,2-6-896,0-6-544,3-11-898,4-8-1441,-3-14-2114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2.236"/>
    </inkml:context>
    <inkml:brush xml:id="br0">
      <inkml:brushProperty name="width" value="0.025" units="cm"/>
      <inkml:brushProperty name="height" value="0.025" units="cm"/>
    </inkml:brush>
  </inkml:definitions>
  <inkml:trace contextRef="#ctx0" brushRef="#br0">85 881 11627,'-7'4'134,"0"0"-1,1 0 1,-1 0 0,1 1 0,-1 0-1,1 0 1,1 1 0,-1 0-1,1 0 1,-8 11 0,12-13-84,-1-1 0,1 1 0,-1 0-1,1 0 1,0 0 0,1 0 0,-1 0 0,1 0 0,-1 0 0,1 0 0,1 0 0,-1 1 0,0-1 0,1 0 0,0 0 0,0 0 0,0-1 0,1 1 0,-1 0-1,1 0 1,0-1 0,0 1 0,2 3 0,12 17-39,2 0 0,0-1-1,1-1 1,1-1 0,1 0-1,33 23 1,151 97 0,-205-141-11,1113 640-1928,-930-549 2083,316 111 0,-344-154-75,2-6 0,255 34 0,679 13-224,-1087-89 141,109 9-120,0-6 1,200-20-1,-280 13 200,1-2 0,-2-2 0,1-1 0,-1-1-1,0-2 1,-1-1 0,-1-1 0,0-2 0,-1-1 0,0-1-1,-2-1 1,0-2 0,44-45 0,-33 22 27,-3-3 1,-1 0-1,-3-2 1,-1-2-1,-3-1 0,-2 0 1,-3-2-1,-2-1 1,-2-1-1,-3 0 1,-2-1-1,-3 0 0,-2-1 1,-3 0-1,-3-102 1,-7 110-7,-3 0 0,-1 1 0,-3 0 0,-2 1 0,-2 0 0,-1 1 0,-28-49 0,2 15 303,-4 3-1,-3 1 1,-60-70-1,63 91-417,-1 2 1,-3 3-1,-2 1 0,-2 4 0,-72-48 1,86 68-82,-1 2 0,-1 1 0,-2 3 0,0 1 0,-1 3 0,0 1 0,-1 3 0,-81-11 0,33 15 205,0 5 0,0 4 0,0 4 1,-95 18-1,-371 93 490,479-97-631,53-12 38,-1107 230-451,1070-226 236,-305 54-839,129 3-4217,103-14-3771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3.262"/>
    </inkml:context>
    <inkml:brush xml:id="br0">
      <inkml:brushProperty name="width" value="0.025" units="cm"/>
      <inkml:brushProperty name="height" value="0.025" units="cm"/>
    </inkml:brush>
  </inkml:definitions>
  <inkml:trace contextRef="#ctx0" brushRef="#br0">227 258 9001,'-1'-3'96,"0"1"0,0-1 0,0 1 0,-1 0 0,1-1 1,0 1-1,-1 0 0,0 0 0,0 0 0,1 0 1,-1 0-1,0 1 0,-1-1 0,1 1 0,0-1 0,0 1 1,-1 0-1,1-1 0,-1 1 0,1 1 0,-1-1 1,1 0-1,-5 0 0,4 0 20,0 0 1,0 1-1,0-1 0,0 1 1,0 0-1,0 0 0,0 0 1,0 0-1,0 1 0,0-1 0,0 1 1,0 0-1,0-1 0,0 2 1,0-1-1,0 0 0,1 0 1,-1 1-1,0-1 0,-3 5 1,-2 3-129,1 0 1,1 1-1,0 0 1,0 0-1,1 0 1,1 1-1,-1 0 1,-4 21-1,-15 98-256,21-111 223,-10 67-97,4 1 0,4 0 0,3 0 0,15 129 0,-8-183 196,2-2-1,1 1 0,1-1 0,2 0 1,0-1-1,3 0 0,0-1 0,2-1 1,1 0-1,32 39 0,-33-49-18,0 0 1,1-1-1,1-1 0,1 0 1,0-2-1,1 0 0,0-1 1,1-2-1,1 0 0,0-1 1,0-1-1,1-1 0,0-1 1,45 8-1,-25-10-46,1-3 1,0-1-1,0-2 1,-1-2-1,1-2 1,-1-1-1,0-3 1,-1-2-1,54-20 1,-42 10-39,-1-2 1,-1-3 0,-1-2 0,-1-2-1,-2-3 1,69-60 0,-89 67-3,-1-1 0,-1-2 1,-2-1-1,0 0 0,22-41 0,-26 34 519,-2 0 1,-1-2-1,-2 0 0,-2-1 1,-1 0-1,-2-1 0,-2 0 0,-2-1 1,-1 1-1,-3-1 0,-1 0 1,-2 0-1,-8-51 0,6 68-287,-2 0-1,-1 0 1,-1 1-1,-1 0 1,-2 0-1,0 0 1,-1 1 0,-1 1-1,-1 0 1,-1 1-1,-1 0 1,-28-28-1,28 33-201,-1 2 0,-1 0 0,0 1-1,0 1 1,-2 0 0,1 2 0,-1 0-1,-1 1 1,0 0 0,0 2 0,-1 1-1,0 0 1,0 2 0,0 0 0,-26-1-1,15 5-218,0 0 0,-1 3-1,1 0 1,0 2-1,-51 15 1,-153 66-2233,43-15-882,64-32-361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7.120"/>
    </inkml:context>
    <inkml:brush xml:id="br0">
      <inkml:brushProperty name="width" value="0.025" units="cm"/>
      <inkml:brushProperty name="height" value="0.025" units="cm"/>
    </inkml:brush>
  </inkml:definitions>
  <inkml:trace contextRef="#ctx0" brushRef="#br0">78 439 9897,'-15'33'196,"2"0"-1,2 1 1,1 0-1,1 1 1,2 0-1,2 0 1,1 1-1,1-1 1,2 1-1,2 0 1,8 54-1,5-1 661,4 0 1,4-2-1,46 118 0,20 9-984,10-3 0,8-6 0,237 342 0,-222-380 8,244 259 1,-257-318 21,5-5 0,5-5 1,130 83-1,-176-135-165,1-3-1,129 55 1,-168-85 291,1-1 0,0-1 0,0-2 0,1-1-1,0-2 1,1-2 0,-1-1 0,62-4 0,-82-1 16,0 0 0,0-2 0,0 0 0,0-1 1,-1 0-1,0-1 0,0-1 0,-1 0 0,1-1 1,-2-1-1,1 0 0,-1-1 0,-1 0 0,1-1 1,-2-1-1,0 1 0,16-23 0,-13 14-42,-1-1-1,-1 0 0,-1 0 0,-1-1 1,-1 0-1,-1-1 0,-1 0 1,-1 0-1,-1 0 0,-1-1 1,1-32-1,-5 8 8,-2 1 1,-2 0-1,-2 0 0,-2 0 1,-2 1-1,-26-74 0,-128-257 1528,153 354-1345,-141-290 1433,-209-443-54,37-16-662,281 651-752,4 11-67,-95-192-1,122 281-97,-1 1 1,-1 0-1,0 0 0,-2 2 0,0 0 0,-1 0 0,-1 2 0,0 0 1,-1 1-1,-40-23 0,46 31-49,0 1 0,0 0 0,-1 1 0,1 1-1,-1 0 1,0 1 0,0 0 0,0 1 0,-1 1 0,1 0 0,0 1 0,0 1 0,-1 0 0,1 1 0,0 0 0,0 1 0,0 1 0,0 0-1,-24 11 1,21-5 23,0 0 0,1 1-1,0 1 1,0 1 0,1 0-1,1 1 1,0 0 0,1 1-1,1 1 1,0 0-1,1 0 1,1 1 0,0 1-1,-12 34 1,2-2-179,3 2 0,3 0 0,1 1 0,-6 67 0,1 197-5782,18-174 619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57.698"/>
    </inkml:context>
    <inkml:brush xml:id="br0">
      <inkml:brushProperty name="width" value="0.025" units="cm"/>
      <inkml:brushProperty name="height" value="0.025" units="cm"/>
    </inkml:brush>
  </inkml:definitions>
  <inkml:trace contextRef="#ctx0" brushRef="#br0">511 353 737,'4'-18'1160,"0"-1"1,0 1 0,-2-1-1,-1 0 1,0-24 0,-1 39-937,0 0 0,0 0 0,-1 0 0,0 0 0,1 0-1,-1 0 1,-1 0 0,1 1 0,0-1 0,-1 0 0,0 1 0,0-1 0,0 1 0,0-1 0,0 1 0,-1 0 0,0 0 0,0 0 0,1 0 0,-1 1 0,-1-1 0,1 1 0,0 0 0,-1 0 0,1 0-1,-1 0 1,0 1 0,1-1 0,-1 1 0,-8-2 0,2 2-115,0-1 0,0 2-1,0 0 1,-1 0 0,1 0-1,0 2 1,0-1 0,0 1-1,0 1 1,0-1 0,-14 7 0,10-2-74,1 0 0,-1 1 0,2 0 1,-1 1-1,1 1 0,0 0 0,-11 12 1,3 1-38,1 1-1,1 1 1,1 1 0,1 0 0,1 1 0,2 0 0,-14 38 0,14-24 44,1 0 1,2 2-1,2-1 1,-4 69 0,11-79 83,0 0-1,3 0 1,0 0 0,2 0 0,2 0 0,16 54 0,-18-74-109,0 0 0,1-1 0,1 1 0,0-1 1,0 0-1,1 0 0,1-1 0,-1 0 0,2 0 0,11 11 0,-15-18 14,-1 0 0,1 0 0,-1 0 0,1-1 0,0 0 0,0 1 0,0-2 0,0 1 1,0 0-1,0-1 0,1 0 0,-1-1 0,0 1 0,1-1 0,-1 0 0,1 0 0,-1 0 0,0-1 0,1 0 0,-1 0 0,0 0 0,0-1 0,0 0 0,0 0 0,0 0 0,0 0 0,5-4 0,7-5 219,0 0 0,-1-1 0,-1-1-1,1 0 1,22-27 0,60-88 685,-60 73-791,-2-2 0,-3-2 0,-3 0 0,25-69 0,-42 92-87,-2 0 0,-1-1 0,-2-1 0,-2 1 0,-1-1 0,-2 0 0,-1 0 0,-6-63 1,3 90-45,-1 1 0,0 0 0,-1-1 0,0 1 0,-1 1 1,0-1-1,0 0 0,-1 1 0,0 0 0,-1 0 1,-10-12-1,13 17-17,-1 0 1,1 1 0,-1-1-1,0 1 1,0 0-1,0 0 1,-1 0-1,1 1 1,-1 0 0,1 0-1,-1 0 1,0 0-1,0 1 1,0-1-1,0 1 1,0 0 0,0 1-1,0 0 1,0-1-1,0 1 1,0 1 0,0-1-1,0 1 1,0 0-1,-9 3 1,2 0-31,0 1 1,1 1-1,-1 0 1,1 0-1,0 1 1,1 0-1,-10 10 0,-68 68-986,21-19-1305,35-44-1941,9-18-4734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2.935"/>
    </inkml:context>
    <inkml:brush xml:id="br0">
      <inkml:brushProperty name="width" value="0.025" units="cm"/>
      <inkml:brushProperty name="height" value="0.025" units="cm"/>
    </inkml:brush>
  </inkml:definitions>
  <inkml:trace contextRef="#ctx0" brushRef="#br0">622 342 5862,'-5'-12'811,"2"0"-352,-1 1 0,-1 0-1,0 1 1,0-1 0,-1 1 0,-1 0-1,0 0 1,0 1 0,0 0 0,-1 0-1,-1 1 1,1 0 0,-2 0 0,1 1-1,-12-7 1,4 7-228,-1 0 0,0 1 0,0 1 0,-1 1 0,0 1 0,1 0 0,-1 1 0,0 1 0,0 1 0,-34 4 0,45-2-237,0 1 1,0-1-1,1 2 0,0-1 0,-1 1 0,1 0 0,1 0 0,-1 1 0,1 0 0,-1 0 1,1 1-1,1 0 0,-1 0 0,1 0 0,0 0 0,1 1 0,-5 7 0,-7 14 29,2 0 0,-22 59 0,17-32 67,4 1 0,2 1 0,2 0 0,3 1 0,2 0 0,4 110 0,3-151-76,0-1 0,1 1 0,1 0 0,0-1 0,1 0 0,1 0 0,0 0 1,2-1-1,0 1 0,0-1 0,11 14 0,-13-21-21,1-1 1,0 0-1,0-1 1,1 1 0,0-1-1,0 0 1,0-1-1,1 0 1,0 0-1,0-1 1,0 0-1,0 0 1,1-1-1,0 0 1,0 0-1,-1-1 1,1 0-1,1-1 1,-1 0-1,0 0 1,14-1 0,-10-1 20,0-1 0,1-1 0,-1 0 1,0-1-1,0 0 0,-1-1 1,1 0-1,-1-1 0,0 0 0,-1-1 1,0-1-1,0 0 0,0 0 1,-1-1-1,14-15 0,6-9 211,-2-1-1,-1-2 1,32-55-1,-17 19 37,-2-3 1,38-104-1,-62 135-243,-2-1 0,-2-1 0,-2 0 0,-1 0 0,2-81-1,-10 114-1,-2 1-1,1-1 1,-2 0-1,1 1 1,-2-1-1,0 1 1,0-1-1,-6-11 1,7 19-7,-1 0 1,1 0-1,-1 1 0,0-1 1,-1 1-1,1-1 0,-1 1 1,0 0-1,0 1 1,0-1-1,0 1 0,-1 0 1,1 0-1,-1 0 1,0 0-1,0 1 0,0 0 1,0 0-1,0 0 0,-11-1 1,6 1-26,0 2 1,0-1-1,0 1 1,0 1-1,0 0 1,0 0-1,0 1 0,0 0 1,0 1-1,0 0 1,1 1-1,0 0 1,-1 0-1,1 1 1,-8 6-1,-4 3-255,1 1-1,1 0 0,0 2 1,-31 35-1,40-37-246,0-1-3358,9-17-426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6.824"/>
    </inkml:context>
    <inkml:brush xml:id="br0">
      <inkml:brushProperty name="width" value="0.025" units="cm"/>
      <inkml:brushProperty name="height" value="0.025" units="cm"/>
    </inkml:brush>
  </inkml:definitions>
  <inkml:trace contextRef="#ctx0" brushRef="#br0">195 126 7687,'-9'0'342,"3"-1"-134,-1 1-1,0 0 1,1 0-1,-1 1 1,1 0 0,-1 0-1,1 0 1,-1 1 0,1 0-1,0 0 1,0 0 0,0 1-1,0 0 1,0 1-1,1-1 1,-1 1 0,1 0-1,-7 7 1,4-2-62,2 0 1,-1 1-1,1-1 1,1 1-1,0 0 1,0 1-1,1 0 1,0-1-1,1 1 1,1 0-1,-1 1 1,2-1-1,-2 20 1,3-16-7,0-1 1,0 1 0,1-1-1,1 1 1,1-1 0,0 1-1,1-1 1,0 0 0,1 0-1,9 16 1,-12-25-103,0 0 0,1-1 0,0 0 0,0 0 0,0 0 0,0 0 0,1 0 0,-1-1 0,1 1 0,0-1 0,0 0 0,0 0 0,0-1 0,1 1 0,-1-1 0,1 0 0,0 0 0,0 0 0,-1-1 0,1 0 0,0 1 0,0-2 0,0 1-1,0-1 1,0 0 0,1 0 0,-1 0 0,0 0 0,0-1 0,0 0 0,0 0 0,-1-1 0,1 1 0,0-1 0,0 0 0,-1 0 0,1-1 0,-1 1 0,0-1 0,0 0 0,0 0 0,0-1 0,6-5 0,1-3 169,0 0 0,0-1 0,-1-1 0,-1 1-1,0-1 1,-1-1 0,0 0 0,-1 0 0,-1 0 0,6-23 0,-6 15-5,-2 0 1,0 0 0,-1 0-1,-2-1 1,0 1 0,-4-43-1,1 57-127,0 1 0,0-1 0,0 0 0,-1 1 0,0-1 0,-1 1-1,0 0 1,0 0 0,-1 1 0,0-1 0,0 1 0,-1 0 0,0 0 0,-7-5 0,10 8-47,-1 1 0,1 0 0,-1 0 0,0 1 0,0-1 0,0 1 0,-1 0 0,1 0 0,0 0 0,-1 1 0,0 0 1,1 0-1,-1 0 0,1 0 0,-1 0 0,0 1 0,0 0 0,1 0 0,-1 0 0,0 1 0,1 0 0,-1 0 0,0 0 1,1 0-1,-1 1 0,1-1 0,0 1 0,-6 3 0,6-2-58,1-1-1,-1 1 1,1-1-1,-1 1 1,1 0 0,0 1-1,0-1 1,0 0-1,0 1 1,1 0 0,0-1-1,-1 1 1,1 0 0,1 0-1,-3 7 1,-1 21-4128,6-25-1506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49.624"/>
    </inkml:context>
    <inkml:brush xml:id="br0">
      <inkml:brushProperty name="width" value="0.025" units="cm"/>
      <inkml:brushProperty name="height" value="0.025" units="cm"/>
    </inkml:brush>
  </inkml:definitions>
  <inkml:trace contextRef="#ctx0" brushRef="#br0">119 156 2370,'0'0'7816,"-54"-66"-8969,32 35 480,0 4-2786,2-4 1152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50.328"/>
    </inkml:context>
    <inkml:brush xml:id="br0">
      <inkml:brushProperty name="width" value="0.025" units="cm"/>
      <inkml:brushProperty name="height" value="0.025" units="cm"/>
    </inkml:brush>
  </inkml:definitions>
  <inkml:trace contextRef="#ctx0" brushRef="#br0">942 158 13869,'-4'-8'-1180,"-5"-19"1073,5 13 218,-1 0 1,-1 0-1,-11-21 1,15 32-11,0-1 0,0 1 1,0 0-1,0 1 0,-1-1 1,1 0-1,-1 1 0,0-1 1,0 1-1,0 0 0,0 0 1,0 0-1,0 0 0,0 0 1,-1 1-1,1-1 0,-1 1 1,1 0-1,-1 0 0,-5 0 1,-2 1-66,0 0 0,0 1 1,1 0-1,-1 1 0,1 1 0,-1-1 1,1 2-1,0-1 0,0 1 1,0 1-1,1 0 0,-12 8 0,-13 10-250,-59 53-1,57-44 221,-66 50 32,-65 59 961,138-114-589,1 2 1,1 0 0,-31 47 0,42-50-206,0 2 0,2 0 1,0 0-1,-14 49 0,22-58-105,1 1-1,1-1 1,1 1-1,0 0 1,2 0-1,0 0 0,1 0 1,4 27-1,-2-40-97,-1 1 0,1-1 0,1 1 1,0-1-1,0 0 0,0 0 0,1 0 0,0 0 0,0 0 0,1-1 0,-1 0 0,9 8 0,-4-6 0,1 0 1,0 0 0,0-1 0,1 0-1,-1-1 1,2 0 0,12 5-1,4-1 5,0-2 1,0-1-1,1-1 0,0-1 0,55 2 0,-28-7 3,0-3-1,-1-2 1,1-2-1,-1-3 1,-1-2-1,0-3 1,-1-2-1,64-30 1,-30 10 6,-3-4 1,-2-4 0,-1-3 0,-3-4 0,100-85 0,-158 118 3,0-1-1,-1 0 1,-2-2 0,0 0-1,-1-1 1,-1-1 0,18-38-1,-27 48 6,0-1-1,-1 0 1,0 0-1,-1 0 0,-1-1 1,-1 1-1,0-1 1,-1 0-1,0 0 0,-1 0 1,-1 1-1,-1-1 0,0 0 1,-8-26-1,6 31 78,-1 1 0,0-1 0,-1 0 0,0 1 0,0 0 0,-1 1 0,-1 0 0,0 0 1,0 0-1,-1 1 0,1 0 0,-2 0 0,1 1 0,-1 1 0,0 0 0,-1 0 0,1 1 0,-1 0 0,0 1 0,-22-6 0,2 2 4,-1 2-1,1 1 1,-1 1 0,0 2 0,0 1-1,-54 5 1,41 3-122,0 1-1,1 2 1,1 2 0,0 2-1,1 2 1,-66 35 0,50-19-552,1 3 0,2 2 0,-94 83 0,11 24-5689,87-89-1286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0:56.616"/>
    </inkml:context>
    <inkml:brush xml:id="br0">
      <inkml:brushProperty name="width" value="0.025" units="cm"/>
      <inkml:brushProperty name="height" value="0.025" units="cm"/>
    </inkml:brush>
  </inkml:definitions>
  <inkml:trace contextRef="#ctx0" brushRef="#br0">687 920 4837,'-16'-9'891,"-48"-29"759,-2 4-1,-130-47 1,189 78-1678,-18-4 339,0 0-1,0 1 1,0 2 0,-31-2 0,50 5-232,0 1 0,0 0 0,0 1-1,1-1 1,-1 1 0,0 0 0,1 1 0,-1-1 0,0 1-1,1 0 1,0 0 0,-1 1 0,1 0 0,0 0-1,1 0 1,-1 0 0,0 1 0,1 0 0,0 0-1,0 0 1,0 0 0,0 1 0,1 0 0,-5 7-1,-1 6-57,2 0-1,0 1 0,1-1 0,1 1 1,1 0-1,-3 32 0,0 124 57,6-142-66,4 117 15,5 0-1,57 293 1,-20-253-83,130 341 0,434 888-1086,-185-588 1288,-291-610-210,258 327 1,-308-449 29,106 99 1,-141-155 20,1-2 0,1-2 0,3-2 0,71 38 0,-101-64-3,1 0 0,0-2-1,0 0 1,1-2-1,0 0 1,0-2 0,1-1-1,30 1 1,-38-4 23,-1-2 0,1 0 1,-1-1-1,1 0 0,-1-2 1,0 0-1,0-1 0,0-1 1,-1 0-1,0-1 0,0-1 0,27-18 1,-25 13 37,-1-1 0,0-1 0,0-1 0,-2 0 0,0-1 1,-1 0-1,-1-2 0,19-31 0,-18 21 31,0-1-1,-2-1 1,-1 0-1,-2-1 1,8-40-1,-6-19 306,-3 0 0,-4-1 1,-11-119-1,-63-417 838,-50 4-472,-133-461 498,87 394-598,116 474-568,-114-473 65,-43 19-103,179 593-87,-4 0 0,-3 2 0,-60-96-1,77 147 7,0 0 1,-2 0-1,-1 2 0,-1 1 0,-25-20 1,30 29 17,-1 0 1,0 1-1,0 2 1,-2 0 0,1 0-1,-1 2 1,0 1 0,-26-7-1,8 7 25,0 2 0,-1 1 0,0 2 0,0 2 0,0 1 1,1 2-1,-1 2 0,-59 15 0,-20 13 95,-155 64 1,-2 27-496,238-104-605,1 2 0,2 1 0,0 2-1,1 1 1,-34 36 0,10 0-2536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03.233"/>
    </inkml:context>
    <inkml:brush xml:id="br0">
      <inkml:brushProperty name="width" value="0.025" units="cm"/>
      <inkml:brushProperty name="height" value="0.025" units="cm"/>
    </inkml:brush>
  </inkml:definitions>
  <inkml:trace contextRef="#ctx0" brushRef="#br0">438 663 7175,'0'0'1585,"-2"-9"-1243,-1-6-200,2 0 1,0 0-1,0 0 0,1 0 1,1 0-1,1 0 0,0 0 1,6-23-1,41-82 748,-32 83-1083,-2-1-1,13-48 1,-27 85 182,0-1 1,-1 0 0,1 1 0,-1-1-1,1 0 1,-1 0 0,1 1-1,-1-1 1,0 0 0,0 0-1,0 0 1,0 0 0,-1 1-1,1-1 1,0 0 0,-1 0 0,1 1-1,-1-1 1,1 0 0,-1 0-1,0 1 1,0-1 0,0 1-1,0-1 1,0 1 0,0-1-1,0 1 1,-1 0 0,1-1 0,0 1-1,-1 0 1,1 0 0,-1 0-1,-1-1 1,-4 0 356,-1 0 0,1 1 0,0 0 0,0 1 0,-1-1 0,1 1 0,-10 1 1,11 0-107,-9 0 46,0 2-1,0 0 1,0 1 0,0 0 0,1 1 0,0 1 0,0 0 0,0 1 0,1 0 0,0 1 0,-19 16 0,9-6-113,1 1 1,1 1 0,1 1 0,1 0-1,-21 32 1,22-25-57,1 1-1,2 0 0,2 2 1,0 0-1,2 0 0,1 1 1,2 0-1,1 0 0,1 1 1,2 0-1,2 0 0,0 0 1,3 1-1,0-1 0,3 0 1,12 58-1,-7-53-88,2-1-1,1 0 1,2-1-1,1 0 1,2-1 0,2-1-1,1-1 1,1 0-1,2-2 1,2 0-1,0-2 1,2-1 0,1-1-1,32 25 1,-44-41-44,-1 0 1,2-1 0,-1-1-1,1-1 1,1 0-1,0-1 1,24 6 0,-33-10 6,1-1 0,0-1 1,0 0-1,0 0 0,1-1 1,-1 0-1,0-1 0,0 0 1,0-1-1,0 1 0,0-2 1,-1 0-1,1 0 1,-1-1-1,15-7 0,-9 1 62,-1-1-1,0-1 1,0 0-1,-1-1 1,-1 0-1,0-1 1,-1 0-1,-1-1 1,0 0-1,-1 0 1,8-20-1,6-14 430,-4-1 1,22-80-1,-23 58-68,-3-1 0,-4-1 0,-2 0 0,-4 0 0,-3-1 0,-9-77 1,3 118-383,-2 1 0,-1 0 0,-1 0 0,-2 1 0,-2 0 0,0 0 1,-2 2-1,-2 0 0,-1 0 0,-34-45 0,39 60-67,-1 1-1,0 0 0,-2 0 0,1 2 0,-1 0 1,-1 0-1,0 2 0,-31-16 0,33 20-38,0 1-1,-1 1 0,1 0 1,-1 0-1,0 2 0,0-1 0,0 2 1,0 0-1,0 1 0,0 1 0,0 0 1,-19 4-1,23-2-73,0 0 0,1 0-1,-1 1 1,1 1 0,0-1 0,0 2 0,1-1 0,0 1-1,0 1 1,0 0 0,0 0 0,1 0 0,0 1-1,1 1 1,0-1 0,-11 17 0,10-12-502,1 1 0,0 0 0,1 0 1,-8 26-1,10-24-850,0 0 1,1 0-1,1 0 1,0 22-1,2 8-7164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509"/>
    </inkml:context>
    <inkml:brush xml:id="br0">
      <inkml:brushProperty name="width" value="0.025" units="cm"/>
      <inkml:brushProperty name="height" value="0.025" units="cm"/>
    </inkml:brush>
  </inkml:definitions>
  <inkml:trace contextRef="#ctx0" brushRef="#br0">28 261 1313,'0'0'12796,"-5"-13"-8664,-15-41-1842,19 51-2169,0 1 0,1-1-1,0 0 1,-1 1 0,1-1-1,0 0 1,0 1 0,1-1-1,-1 1 1,0-1-1,1 0 1,0 1 0,-1-1-1,1 1 1,0-1 0,0 1-1,1-1 1,-1 1 0,0 0-1,1 0 1,0 0 0,2-3-1,2-1 94,1 0 0,0 0 1,0 1-1,15-9 0,-13 9 104,15-9 103,1 1 0,0 1 0,1 2 0,0 1 0,53-13 0,-58 18-340,1 1 0,0 0 1,-1 2-1,1 0 0,0 2 0,0 0 0,-1 1 1,25 6-1,-39-6-83,1 1 1,-1 0 0,0 1 0,0-1-1,0 1 1,0 1 0,-1-1-1,1 1 1,-1 0 0,0 0-1,-1 1 1,7 8 0,-10-12 3,0 1 0,0-1 0,0 1 0,0-1 0,-1 1 0,1 0 1,-1 0-1,0 0 0,0 0 0,0 0 0,0 0 0,0 0 0,-1 1 1,1-1-1,-1 0 0,0 0 0,0 1 0,0-1 0,0 0 0,-1 0 1,1 0-1,-1 0 0,0 1 0,0-1 0,0 0 0,0 0 0,-1-1 0,1 1 1,-1 0-1,0 0 0,0-1 0,-3 4 0,-8 7 135,0-2 1,-1 0-1,-1-1 0,0 0 1,0-1-1,-33 13 0,-33 22 392,140-38-1005,-30-4 317,0 2-1,0 2 0,28 8 0,-46-11 69,-1 1 0,0 0-1,0 0 1,0 1 0,-1 1-1,1-1 1,-1 1 0,-1 1-1,1 0 1,-1 0 0,11 12-1,-17-16 89,0-1 0,0 1-1,0 0 1,-1-1-1,1 1 1,-1 0 0,1 0-1,-1 0 1,0 0-1,0 0 1,0 0-1,-1 0 1,1 1 0,-1-1-1,0 0 1,0 0-1,0 0 1,0 1 0,0-1-1,-1 0 1,-1 5-1,0-3 106,0 1 1,-1-1-1,0-1 0,0 1 0,0 0 0,0-1 0,-1 1 0,0-1 0,0 0 1,0-1-1,-7 6 0,-4 1 387,-1 0 0,1-1 1,-1-1-1,-1 0 0,1-1 0,-34 8 0,35-12-373,0 0-1,0-1 1,0-1-1,0-1 1,-1 0-1,1-1 1,0 0-1,-17-4 1,27 4-142,0 0 1,0 0-1,1-1 1,-1 0-1,0 0 1,1 0-1,-1 0 1,1 0-1,0-1 1,0 0-1,0 0 0,0 0 1,1 0-1,-1-1 1,1 0-1,0 1 1,-1-1-1,2 0 1,-1-1-1,0 1 1,1 0-1,0-1 1,0 1-1,1-1 1,-1 0-1,1 0 0,0 1 1,-1-9-1,2 11-223,0-1 0,0 0 0,0 0 0,1 1 0,-1-1 0,1 0 0,0 0 0,0 1 0,0-1 0,0 1-1,0-1 1,1 1 0,-1-1 0,1 1 0,-1 0 0,1 0 0,0 0 0,0 0 0,0 0 0,0 0 0,0 0-1,0 0 1,1 1 0,-1-1 0,5-1 0,7-4-2099,0 1 0,0 1 0,23-6-1,-22 7 31,36-11-5759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2.451"/>
    </inkml:context>
    <inkml:brush xml:id="br0">
      <inkml:brushProperty name="width" value="0.025" units="cm"/>
      <inkml:brushProperty name="height" value="0.025" units="cm"/>
    </inkml:brush>
  </inkml:definitions>
  <inkml:trace contextRef="#ctx0" brushRef="#br0">0 91 4869,'0'0'6331,"10"1"-4425,456-13 1669,-278 1-3429,1266-34 809,-841 28 28,770 10 3378,-309 27-2637,-1073-19-1796,0-1 0,-1 1 0,1 0 1,0 0-1,-1 0 0,1 0 0,-1 0 0,1 0 0,-1 0 0,1 0 0,-1 0 0,0 0 0,0 0 0,1 0 0,-1 0 1,0 0-1,0 2 0,2 14-4066,-1-14 1120,-1 3-5791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5.333"/>
    </inkml:context>
    <inkml:brush xml:id="br0">
      <inkml:brushProperty name="width" value="0.025" units="cm"/>
      <inkml:brushProperty name="height" value="0.025" units="cm"/>
    </inkml:brush>
  </inkml:definitions>
  <inkml:trace contextRef="#ctx0" brushRef="#br0">1 205 8456,'11'-1'753,"503"-20"1172,-219 16-1875,1451-12 5117,895 59-4286,-2517-41-699,1188-22 85,37 3 1238,-1324 13-1078,-25 5-404,0 0 0,1-1 1,-1 1-1,0 0 1,0 0-1,1-1 1,-1 1-1,0 0 1,0 0-1,1-1 1,-1 1-1,0 0 1,0-1-1,0 1 0,1 0 1,-1-1-1,0 1 1,0-1-1,0 1 1,0 0-1,0-1 1,0 1-1,0 0 1,0-1-1,0 1 1,0-1-1,0 1 0,0 0 1,0-1-1,0 1 1,-1-1-1,0-1 46,0 0 0,0 0 0,-1 0 0,1 1 0,-1-1-1,0 0 1,1 1 0,-1-1 0,0 1 0,0-1 0,0 1 0,0 0 0,0 0-1,-4-2 1,-237-77 155,216 71-240,0 0-1,0 2 0,-1 1 1,0 1-1,-35-1 0,-147 5-139,102 3 124,-1400 46-235,1 61-1078,255-46 495,-134 12 787,1279-66-175,0 5-1,-106 27 1,167-22 268,31-5-86,15-14 50,0 1 0,0 0 0,1-1 0,-1 1 0,0-1 1,0 1-1,1 0 0,-1-1 0,0 1 0,1-1 0,-1 1 0,1-1 1,-1 1-1,1-1 0,-1 0 0,1 1 0,-1-1 0,1 1 1,-1-1-1,1 0 0,-1 0 0,1 1 0,0-1 0,-1 0 1,1 0-1,-1 0 0,1 1 0,0-1 0,-1 0 0,1 0 1,0 0-1,0 0 0,39 6-11,1-1 0,-1-2 0,79-5 0,-42 0-38,532-32-87,-330 14 156,3088-100 424,-1520 80-337,-1822 39-100,1 0 7,-1 0 0,0-2-1,33-7 1,-57 10-4,0 0 0,0-1 1,0 1-1,0 0 0,0-1 0,0 1 0,0 0 0,0-1 0,0 0 0,0 1 1,0-1-1,0 1 0,-1-1 0,1 0 0,0 0 0,0 1 0,-1-1 0,1 0 1,0-1-1,-1 1 1,0 0 1,0 1-1,0-1 1,0 0 0,0 0-1,-1 1 1,1-1-1,0 0 1,0 1 0,-1-1-1,1 0 1,0 1-1,-1-1 1,1 0 0,-1 1-1,1-1 1,-1 1-1,1-1 1,-1 1 0,1-1-1,-1 1 1,0-1-1,1 1 1,-1 0 0,0-1-1,1 1 1,-1 0-1,0-1 1,1 1 0,-1 0-1,-1 0 1,-31-11-17,-1 1 0,0 1 0,0 3 0,-1 0 0,-46 0 0,14 0-3,-898-54 206,-8 53 63,693 7-238,-1510 58-1530,5 115-7640,1416-124 4631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0.820"/>
    </inkml:context>
    <inkml:brush xml:id="br0">
      <inkml:brushProperty name="width" value="0.025" units="cm"/>
      <inkml:brushProperty name="height" value="0.025" units="cm"/>
    </inkml:brush>
  </inkml:definitions>
  <inkml:trace contextRef="#ctx0" brushRef="#br0">421 1 13421,'0'0'9523,"-12"8"-9213,-22 20 109,0 1-1,2 2 1,1 2-1,1 0 1,-33 50-1,30-34-83,2 1-1,2 2 1,-38 97-1,61-134-316,1-1 0,1 1-1,-3 20 1,6-33-27,1 0-1,-1 0 1,1 0-1,0 0 1,0 0-1,0 0 1,0 0 0,0 0-1,0 0 1,0 0-1,1 0 1,-1 0-1,1 0 1,-1 0 0,1 0-1,0 0 1,0 0-1,0 0 1,0 0-1,0-1 1,0 1 0,0 0-1,1-1 1,-1 1-1,0-1 1,1 1-1,0-1 1,-1 0-1,1 0 1,0 0 0,-1 0-1,5 2 1,1-1-241,0-1 0,1 0 1,-1 0-1,1-1 1,-1 0-1,1 0 0,-1-1 1,1 0-1,-1 0 0,1-1 1,-1 1-1,7-4 0,2-2-1085,-1 0-1,0 0 0,0-2 0,18-13 1,27-24-6603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1.383"/>
    </inkml:context>
    <inkml:brush xml:id="br0">
      <inkml:brushProperty name="width" value="0.025" units="cm"/>
      <inkml:brushProperty name="height" value="0.025" units="cm"/>
    </inkml:brush>
  </inkml:definitions>
  <inkml:trace contextRef="#ctx0" brushRef="#br0">278 168 15855,'0'0'1244,"-9"7"165,-19 17-906,2 1 0,0 1 0,2 1-1,1 1 1,1 1 0,2 2 0,1 0-1,1 0 1,2 2 0,-19 52 0,34-82-493,-9 36 1035,13-26-312,-2-13-709,0 0 0,0 0 0,-1 0 0,1 0 0,0 0 0,0 0 0,-1 0 0,1 0 0,0 0 0,0 0 0,-1 0 1,1-1-1,0 1 0,0 0 0,-1 0 0,1-1 0,0 1 0,-1 0 0,1-1 0,0 1 0,0-2 0,14-10 66,-1-1 1,0-1-1,-1 0 1,-1 0 0,0-2-1,-1 1 1,12-23-1,-16 26-67,18-28-157,33-71 0,-51 94 26,0 0 0,-1-1 0,-1 1 0,0-1 0,-2-1 0,0 1 0,0-24 0,-6 35-203,-5 13 83,-5 14 52,11-14 170,0-1 0,1 1-1,0 0 1,0-1 0,0 1 0,1 0 0,0 0 0,0 0 0,2 8 0,-2-12 24,1 0 1,-1 0 0,1-1-1,0 1 1,0 0 0,0 0-1,0-1 1,0 1 0,0 0-1,0-1 1,1 0 0,-1 1-1,1-1 1,-1 1 0,1-1-1,-1 0 1,1 0 0,0 0 0,-1 0-1,1 0 1,0-1 0,0 1-1,0 0 1,-1-1 0,1 1-1,0-1 1,0 0 0,0 1-1,0-1 1,4-1 0,8 1 63,0-1 0,1-1 1,-1-1-1,-1 0 0,1-1 1,0 0-1,-1-1 1,0-1-1,0 0 0,0 0 1,-1-1-1,17-14 0,5-4-78,-2-1-1,-1-2 0,27-33 0,-49 52-21,15-23-12,-31 45 138,-1 0 0,0-1 0,-10 11 0,-13 19 347,6-2 531,-32 66 1,50-91-780,1 0 0,1 0-1,0 1 1,1-1-1,1 1 1,1 0-1,0 1 1,0 21-1,3-34-337,0 0 0,0 0 0,0 0 0,0 0-1,1 0 1,-1 0 0,1 0 0,0 0-1,1-1 1,-1 1 0,0-1 0,1 1 0,0-1-1,0 0 1,0 0 0,0 0 0,0-1-1,1 1 1,-1-1 0,1 0 0,0 0-1,6 3 1,24 4-5670,0-14-4592,-22-4 1985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010"/>
    </inkml:context>
    <inkml:brush xml:id="br0">
      <inkml:brushProperty name="width" value="0.025" units="cm"/>
      <inkml:brushProperty name="height" value="0.025" units="cm"/>
    </inkml:brush>
  </inkml:definitions>
  <inkml:trace contextRef="#ctx0" brushRef="#br0">64 188 5477,'0'0'19101,"12"-3"-18642,-2 0-305,1-1-1,0 0 1,-1-1-1,0 0 1,0-1-1,0 0 1,9-7 0,-14 9-114,-1 0 0,1 1 1,-1-1-1,0 0 1,-1-1-1,1 1 0,-1-1 1,0 0-1,0 1 1,0-2-1,0 1 1,-1 0-1,0 0 0,0-1 1,-1 1-1,1-1 1,-1 1-1,0-12 1,-1 16-41,0 0 0,0 0 1,0 0-1,-1 1 1,1-1-1,0 0 1,-1 0-1,1 0 0,-1 0 1,1 0-1,-1 1 1,1-1-1,-1 0 1,0 0-1,1 1 1,-1-1-1,0 0 0,0 1 1,1-1-1,-1 1 1,0-1-1,0 1 1,0-1-1,0 1 0,1 0 1,-1-1-1,0 1 1,0 0-1,0 0 1,0 0-1,0 0 0,0 0 1,0 0-1,0 0 1,0 0-1,0 0 1,0 0-1,-1 1 0,-41 8-139,32-3 160,1 1 1,-1 0 0,1 1-1,0-1 1,1 2 0,0 0-1,0 0 1,1 0-1,0 1 1,1 0 0,0 1-1,0 0 1,1 0-1,1 0 1,0 1 0,0-1-1,1 1 1,1 0 0,-4 20-1,7-31-12,1 1 0,-1-1-1,0 0 1,0 0 0,0 0-1,1 0 1,-1 0 0,1 0 0,-1 0-1,1 0 1,-1 0 0,1 0-1,-1 0 1,1-1 0,0 1 0,0 0-1,-1 0 1,1-1 0,0 1-1,0 0 1,0-1 0,0 1 0,0-1-1,0 1 1,0-1 0,0 1-1,0-1 1,0 0 0,0 1 0,0-1-1,0 0 1,0 0 0,0 0-1,0 0 1,0 0 0,0 0 0,1 0-1,-1 0 1,0 0 0,0-1-1,0 1 1,0 0 0,1-1 0,53-14 232,-19-1-164,59-36 1,-68 35-49,2 1 0,0 1 1,49-17-1,-77 32-25,0-1 1,0 1-1,0-1 0,0 1 1,0 0-1,0-1 0,0 1 0,0 0 1,0 0-1,0-1 0,0 1 1,0 0-1,1 0 0,-1 0 1,0 1-1,0-1 0,0 0 0,0 0 1,0 0-1,0 1 0,0-1 1,0 1-1,0-1 0,0 1 1,0-1-1,0 1 0,0 0 0,0-1 1,0 1-1,0 0 0,0 0 1,-1-1-1,1 1 0,0 0 1,0 2-1,0 1 42,0 0 0,0 0 0,-1 1 0,1-1 0,-1 0 0,0 0 0,-2 8 0,2 0 66,-5 17 421,3-24-467,1 0 0,0-1 1,0 1-1,0 0 0,1 0 1,0-1-1,0 1 0,0 0 1,2 8-1,-1-12-53,0 0-1,0-1 1,0 1-1,0-1 1,0 1-1,0-1 1,0 1 0,0-1-1,0 0 1,0 1-1,0-1 1,1 0-1,-1 0 1,0 0-1,0 0 1,0 0-1,1 0 1,-1 0 0,0 0-1,0 0 1,0 0-1,0-1 1,0 1-1,2-1 1,29-10 175,1-5-62,56-38 0,-56 32-1349,46-22 0,-78 44 1155,-1 0 0,0 0 0,0-1 0,1 1 0,-1 0 0,0-1 1,1 1-1,-1 0 0,1 0 0,-1 0 0,0 0 0,1-1 0,-1 1 0,1 0 0,-1 0 1,0 0-1,1 0 0,-1 0 0,1 0 0,-1 0 0,1 0 0,-1 0 0,0 0 0,1 0 0,-1 0 1,1 0-1,-1 0 0,0 1 0,1-1 0,-1 0 0,1 0 0,-1 0 0,0 1 0,1-1 0,-1 0 1,0 0-1,1 1 0,-1-1 0,0 0 0,0 1 0,1-1 0,-1 0 0,0 1 0,0-1 1,1 0-1,-1 1 0,0-1 0,0 1 0,0-1 0,0 0 0,0 1 0,0-1 0,0 1 0,1 0 1,-1-1-25,0 1 1,0 0 0,0 0-1,0 0 1,1-1 0,-1 1 0,0 0-1,1 0 1,-1-1 0,1 1-1,-1 0 1,1-1 0,-1 1 0,1-1-1,-1 1 1,1 0 0,0-1-1,-1 1 1,1-1 0,0 0 0,-1 1-1,1-1 1,0 0 0,-1 1-1,1-1 1,0 0 0,0 0 0,0 1-1,-1-1 1,1 0 0,0 0-1,0 0 1,0 0 0,1 0 0,2-1 15,0 0 0,0 0 0,0 0 0,0 0 1,-1-1-1,1 0 0,0 1 0,0-1 0,-1-1 0,0 1 1,1 0-1,-1-1 0,0 0 0,5-5 0,-6 5-91,1 0-1,0 1 0,0-1 1,-1 1-1,2 0 1,-1 0-1,0 0 0,0 0 1,1 0-1,-1 1 1,1-1-1,-1 1 0,1 0 1,4-1-1,-6 35 1305,-5-14-450,-1-1 0,-8 29-1,6-29-457,2 0-1,0 0 0,-2 21 1,7 49 519,1-67-523,-1 1 0,-2-1 0,0 1 0,-5 29 1,5-48-123,-1 1 0,1 0 0,-1-1 0,1 0 0,-1 1 0,0-1 0,-1 0 0,1 0 0,0 0 0,-1 0 0,1 0 0,-1-1 0,0 1 0,0-1 0,0 0 0,-1 0 0,1 0 0,0 0 0,-6 2 0,7-4-76,1 1-1,-1-1 1,1 1 0,-1-1-1,0 0 1,1 0 0,-1 0-1,0 0 1,1 0 0,-1 0 0,1 0-1,-1 0 1,0-1 0,1 1-1,-1-1 1,1 1 0,-1-1-1,1 1 1,-1-1 0,1 0 0,-1 0-1,1 0 1,0 0 0,0 0-1,-1 0 1,1 0 0,0 0-1,0-1 1,0 1 0,0 0-1,0-1 1,0 1 0,1 0 0,-1-1-1,0 1 1,1-1 0,-1 0-1,1 1 1,0-1 0,-1 1-1,1-1 1,0 0 0,0 1 0,0-1-1,0-3 1,0-4-104,0-1-1,1 0 1,0 1 0,0-1 0,1 1-1,0 0 1,1-1 0,0 1-1,0 0 1,1 1 0,0-1 0,1 0-1,0 1 1,0 0 0,12-13 0,10-10-101,2 1 0,45-37 0,-29 27 288,3-2 2,-29 28 111,0-2 0,-2-1 0,0 0 0,27-37 1,-43 54-177,0-1 1,0 0 0,-1 0-1,1 0 1,-1 0 0,1 1-1,0-1 1,-1 0 0,0 0-1,1 0 1,-1 0 0,0 0-1,1 0 1,-1 0 0,0 0-1,0 0 1,0-1 0,0 1-1,0 0 1,0 0 0,0 0-1,0 0 1,0 0 0,-1 0-1,1 0 1,-1-2 0,0 3-15,0-1-1,0 0 1,-1 1 0,1-1-1,0 1 1,0 0 0,0-1 0,-1 1-1,1 0 1,0-1 0,0 1-1,-1 0 1,1 0 0,0 0 0,-1 0-1,1 1 1,0-1 0,-2 0-1,-4 2 12,-1 0 0,0 0 0,1 0 0,0 1 0,-15 7 0,13-4-10,0 2 1,0-1-1,-15 18 0,22-23-19,0 0 1,0 1 0,0-1-1,0 0 1,0 1 0,1 0-1,-1-1 1,1 1-1,0 0 1,0 0 0,0 0-1,0-1 1,0 1-1,1 0 1,-1 0 0,1 0-1,0 0 1,0 1-1,0-1 1,1 4 0,-1-7-12,1 1 0,0 0 1,-1 0-1,1 0 1,0 0-1,-1 0 0,1-1 1,0 1-1,0 0 1,-1-1-1,1 1 0,0-1 1,0 1-1,0-1 0,0 1 1,0-1-1,0 0 1,0 1-1,0-1 0,0 0 1,0 0-1,0 1 0,0-1 1,2 0-1,32-1 72,-24 1-37,12-3 12,0 0-1,0-1 1,43-14 0,-45 11-89,1 1 1,0 1 0,0 1-1,34-2 1,-55 6 32,-1 0 0,1 0 0,-1 0-1,1 0 1,-1 0 0,1 0 0,-1 0 0,1 0 0,-1 0 0,1 1 0,-1-1-1,0 0 1,1 0 0,-1 0 0,1 1 0,-1-1 0,0 0 0,1 1 0,-1-1 0,0 0-1,1 1 1,-1-1 0,0 1 0,1-1 0,-1 0 0,0 1 0,0-1 0,1 1-1,-1-1 1,0 1 0,0 0 0,-1 20 159,-15 30 621,11-40-488,5-10-268,-1 0 1,1 0 0,-1 0 0,1 0-1,-1-1 1,1 1 0,0 0 0,-1 0-1,1 0 1,0 0 0,0 0 0,0 0-1,0 0 1,0 0 0,0 0 0,0 0-1,0 0 1,0 0 0,0 0 0,1 0-1,-1 0 1,0 0 0,1 0 0,-1 0-1,0 0 1,1 0 0,-1 0 0,1-1-1,0 1 1,-1 0 0,1 0-1,0-1 1,-1 1 0,1 0 0,0-1-1,0 1 1,1 0 0,2 0 17,1 0 0,-1-1 0,0 1 0,1-1 0,-1 0 0,0 0 0,0-1 0,5 0 0,11-3-51,-1-1-1,1-1 0,35-16 1,-39 15-841,0 0 0,1 1 0,0 1-1,0 1 1,28-5 0,-44 9 754,-1 0 1,1 0-1,-1 0 0,1 0 0,0 0 0,-1 0 0,1 0 0,0 0 0,-1 0 0,1 0 0,0 1 0,-1-1 0,1 0 1,-1 0-1,1 1 0,-1-1 0,1 0 0,0 1 0,-1-1 0,1 0 0,-1 1 0,1-1 0,-1 1 0,0-1 0,1 1 1,-1-1-1,1 1 0,-1-1 0,0 1 0,1-1 0,-1 1 0,0-1 0,0 1 0,0 0 0,1-1 0,-1 1 1,0 0-1,0-1 0,0 1 0,0-1 0,0 1 0,0 0 0,0-1 0,0 1 0,0 0 0,0-1 0,-1 1 0,1-1 1,0 1-1,0 0 0,-1 0 0,1 8-3334,4-4-3727,3-5 1028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368"/>
    </inkml:context>
    <inkml:brush xml:id="br0">
      <inkml:brushProperty name="width" value="0.025" units="cm"/>
      <inkml:brushProperty name="height" value="0.025" units="cm"/>
    </inkml:brush>
  </inkml:definitions>
  <inkml:trace contextRef="#ctx0" brushRef="#br0">509 26 11082,'2'-2'415,"0"0"0,1-1 0,-1 1-1,0 0 1,1 0 0,0 1-1,-1-1 1,1 1 0,0-1 0,0 1-1,0 0 1,0 0 0,0 0 0,0 0-1,0 0 1,0 1 0,5-1-1,-5 2-267,0-1-1,0 1 0,0 0 0,0-1 0,0 1 0,0 1 1,-1-1-1,1 0 0,0 1 0,-1-1 0,0 1 1,1 0-1,-1-1 0,0 1 0,1 1 0,-1-1 0,-1 0 1,1 0-1,2 4 0,6 10 249,0 0 0,-2 0 0,0 1 0,-1 0 0,0 1 0,-2 0 0,0 0 0,-1 0 0,0 0 0,-2 1 0,0-1 0,-1 1 0,-1-1 0,-1 1 0,-4 26 0,-2-8 89,-2 0 0,0 0-1,-3 0 1,-1-2-1,-2 1 1,-30 52-1,-2-8-464,-4-2-1,-3-2 1,-91 98 0,99-128-2683,-66 53 0,-5-15-9902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544"/>
    </inkml:context>
    <inkml:brush xml:id="br0">
      <inkml:brushProperty name="width" value="0.025" units="cm"/>
      <inkml:brushProperty name="height" value="0.025" units="cm"/>
    </inkml:brush>
  </inkml:definitions>
  <inkml:trace contextRef="#ctx0" brushRef="#br0">1 385 7527,'0'0'3123,"2"3"-2061,1-1-954,0 0-1,0-1 0,0 1 0,0-1 0,0 0 1,0 1-1,0-1 0,0-1 0,0 1 1,1 0-1,-1-1 0,0 1 0,1-1 0,-1 0 1,0 0-1,6-2 0,70-10 393,-45 6-372,518-44-7,2 0-39,-56-33 1053,432-50 783,174 88-1822,-714 35-64,1308-1 30,-1027 13-60,-655-2-6,-9-1-5,-1 1 0,0 0 1,0 0-1,0 0 0,1 1 0,-1 0 0,0 0 0,0 1 1,0-1-1,10 6 0,-16-7-18,1 0-1,-1 0 1,0 0 0,1 1 0,-1-1-1,0 0 1,1 0 0,-1 1 0,0-1-1,1 0 1,-1 1 0,0-1 0,0 0-1,1 1 1,-1-1 0,0 0 0,0 1 0,0-1-1,1 1 1,-1-1 0,0 1 0,0-1-1,0 0 1,0 1 0,0-1 0,0 1-1,0-1 1,0 1 0,0-1 0,0 0-1,0 1 1,0-1 0,0 1 0,0-1-1,0 1 1,-1-1 0,1 0 0,0 1-1,0-1 1,-1 1 0,1-1 0,0 0-1,0 1 1,-1-1 0,1 0 0,0 1-1,-1-1 1,1 0 0,0 0 0,-1 1-1,0-1 1,-20 12-611,-15 0 477,-1-1 0,-76 13 0,-86-2 244,99-13-89,-915 56 138,-1-61-755,304-42 481,-18 0 81,-403 55-566,9 101 1088,1108-115-419,-48 8 209,0 2 1,-64 23-1,123-34-253,1 0 1,0 0-1,-1 0 1,1 0 0,0 1-1,0 0 1,1-1-1,-1 1 1,0 1-1,1-1 1,-4 5-1,6-7-6,1 0 0,-1 0-1,1 0 1,-1 0 0,1 1-1,-1-1 1,1 0 0,0 0-1,0 0 1,-1 1 0,1-1-1,0 0 1,0 0 0,0 1 0,0-1-1,0 0 1,1 0 0,-1 0-1,0 1 1,1-1 0,-1 0-1,0 0 1,1 0 0,0 0-1,-1 0 1,1 1 0,-1-1-1,1 0 1,0 0 0,0-1-1,0 1 1,0 0 0,0 0-1,0 0 1,0-1 0,0 1-1,0 0 1,0-1 0,0 1-1,0-1 1,0 1 0,0-1-1,0 1 1,1-1 0,0 0-1,19 8-22,0 0 0,0-2-1,1 0 1,0-2 0,35 3-1,117-2 169,-118-5-155,595-22 107,0-32-46,-221 16-25,471-43 140,121-9-1710,107 54-8270,-952 36 7270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920"/>
    </inkml:context>
    <inkml:brush xml:id="br0">
      <inkml:brushProperty name="width" value="0.025" units="cm"/>
      <inkml:brushProperty name="height" value="0.025" units="cm"/>
    </inkml:brush>
  </inkml:definitions>
  <inkml:trace contextRef="#ctx0" brushRef="#br0">3659 1 3940,'32'4'1433,"-21"-1"5173,-271 1-2119,-453 19-3294,-358 96-1929,3 46-5940,805-123 3646,-63 12-1016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48.350"/>
    </inkml:context>
    <inkml:brush xml:id="br0">
      <inkml:brushProperty name="width" value="0.025" units="cm"/>
      <inkml:brushProperty name="height" value="0.025" units="cm"/>
    </inkml:brush>
  </inkml:definitions>
  <inkml:trace contextRef="#ctx0" brushRef="#br0">249 105 7591,'10'-6'449,"9"-5"-389,2 0 1,0 2 0,0 1 0,0 0 0,1 1 0,0 2 0,1 0-1,-1 1 1,31-1 0,499 47 4083,-195-6-2939,402 41-20,-412-37-1055,3-15-1,0-15 1,380-39-1,-368 3 468,267-23 314,-6-31-689,-574 73-200,-25 4-6,-1 0 1,0-2 0,0 0 0,0-1 0,40-18 0,-63 24-15,-1 0 1,1 0 0,0 0 0,-1-1 0,1 1-1,0 0 1,0 0 0,-1 0 0,1 0 0,0-1 0,0 1-1,-1 0 1,1 0 0,0 0 0,0-1 0,-1 1-1,1 0 1,0 0 0,0-1 0,0 1 0,-1 0 0,1-1-1,0 1 1,0 0 0,0 0 0,0-1 0,0 1-1,0 0 1,0-1 0,0 1 0,0 0 0,0-1-1,0 1 1,0 0 0,0-1 0,0 1 0,0 0 0,0-1-1,0 1 1,0 0 0,0-1 0,1 1 0,-1 0-1,0 0 1,0-1 0,0 1 0,0 0 0,1-1 0,-1 1-1,0 0 1,0 0 0,1 0 0,-1-1 0,0 1-1,0 0 1,1 0 0,-1 0 0,0 0 0,1-1-1,-1 1 1,1 0 0,-31-4-1,29 4-8,-718 15 39,483-2-18,-515 27-322,-1415 39-437,926-136 825,1197 54-71,-514-12-544,555 15 406,-1 0 0,0 0 1,1 1-1,-1-1 0,1 0 0,-1 1 1,1 0-1,-1 0 0,1 0 0,0 0 1,-1 0-1,1 0 0,0 0 0,0 1 1,0-1-1,-4 4 0,6-5 75,-1 1-1,1-1 1,0 1-1,0-1 1,-1 1-1,1-1 1,0 1-1,0-1 1,-1 1-1,1 0 1,0-1-1,0 1 1,0-1 0,0 1-1,0-1 1,0 1-1,0 0 1,0-1-1,0 1 1,0-1-1,0 1 1,1 0-1,-1-1 1,0 1-1,0-1 1,1 1-1,0 1 7,0 0 0,1-1 0,-1 0 0,0 1 0,1-1 0,-1 0 0,1 0-1,0 0 1,-1 0 0,1 0 0,0 0 0,2 1 0,28 10-33,1-1 0,1-1 0,-1-2 0,41 4 1,145 7-153,-158-15 217,1216 11 2732,1180-40-1121,-2195 27-1613,328-6-516,-552 3 541,-16 1-7,0 0 1,0-2-1,0 0 1,0-1-1,38-12 0,-59 15 2,-1 0 0,0 0 0,1 0-1,-1 0 1,0 0 0,1 0-1,-1 0 1,1 0 0,-1 0 0,0 0-1,1 0 1,-1-1 0,0 1-1,0 0 1,1 0 0,-1 0 0,0 0-1,1-1 1,-1 1 0,0 0-1,0 0 1,1-1 0,-1 1 0,0 0-1,0 0 1,1-1 0,-1 1-1,0 0 1,0-1 0,0 1 0,0 0-1,0-1 1,0 1 0,1 0 0,-1-1-1,0 1 1,0 0 0,0-1-1,0 1 1,0-1 0,0 1 0,0 0-1,0-1 1,-1 1 0,1 0-1,0-1 1,0 1 0,0 0 0,0-1-1,0 1 1,0 0 0,-1-1-1,1 1 1,-20-10 128,-28 2-165,-1 2 1,1 2-1,-64 3 1,46 1 12,-3336-91-192,2736 77 261,620 16-149,-83 15 0,113-14 39,0 1-1,-1 0 1,2 2-1,-1-1 1,1 2 0,0 0-1,0 1 1,-18 13-1,31-19 4,0-1-1,0 0 0,1 1 1,-1-1-1,0 1 0,1 0 1,-1-1-1,1 1 1,-1 0-1,1 0 0,0 0 1,0 0-1,0 0 0,0 0 1,0 0-1,0 1 1,1-1-1,-1 0 0,1 0 1,-1 3-1,1-3 13,1 0 0,-1 0 0,1 0 1,0 0-1,0 0 0,-1 0 0,1 0 0,0 0 0,1 0 1,-1 0-1,0-1 0,0 1 0,1-1 0,-1 1 0,1-1 1,-1 1-1,4 1 0,5 4-20,1-1 0,0 0-1,1 0 1,0-1 0,21 6 0,35 7 69,1-3 0,1-3 0,71 3 0,218-5 32,-269-9-17,1523-3 2387,-578-3-1910,-606 7-452,536-6 39,-909 2-79,-7 3 7,-1-3 0,1-2 0,66-14 0,-98 9 58,-28 2-40,-30 0-121,-131-2-872,-206 15 0,-175 43-2454,520-46 3097,-213 23-3457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0.052"/>
    </inkml:context>
    <inkml:brush xml:id="br0">
      <inkml:brushProperty name="width" value="0.025" units="cm"/>
      <inkml:brushProperty name="height" value="0.025" units="cm"/>
    </inkml:brush>
  </inkml:definitions>
  <inkml:trace contextRef="#ctx0" brushRef="#br0">1 370 11627,'11'-2'-336,"97"-17"747,-45 6-294,84-6 1,426 17 123,173-12 297,-156-47-486,346-27 1156,928 48-39,-1856 41-1173,-4-1-12,1 0 0,-1 0-1,1 0 1,-1 0 0,0-1 0,1 0 0,-1 0 0,0 0 0,1 0 0,3-2-1,-7 2 11,-1 1 0,0 0 0,0 0 0,1-1 0,-1 1 0,0 0-1,0 0 1,1-1 0,-1 1 0,0 0 0,0 0 0,0-1 0,0 1-1,0 0 1,1-1 0,-1 1 0,0 0 0,0-1 0,0 1 0,0 0-1,0-1 1,0 1 0,0 0 0,0-1 0,0 1 0,0 0 0,0-1-1,0 1 1,-1 0 0,1-1 0,0 1 0,0 0 0,0 0-1,0-1 1,0 1 0,-1 0 0,1-1 0,0 1 0,0 0 0,0 0-1,-1 0 1,1-1 0,0 1 0,0 0 0,-1 0 0,1 0 0,0-1-1,-1 1 1,1 0 0,0 0 0,-1 0 0,1 0 0,0 0 0,0 0-1,-1 0 1,1 0 0,0 0 0,-1 0 0,1 0 0,0 0 0,-1 0-1,1 0 1,0 0 0,-1 0 0,0 0 0,-32-7-47,-1 1 1,-1 2 0,-60 0 0,31 2 74,-2729-65 501,2792 67-525,0 0 0,1 0 0,-1 0 0,1 0 1,-1 0-1,0 0 0,1 0 0,-1 0 0,1 0 0,-1 0 0,1 0 0,-1 0 0,0 0 0,1 0 0,-1 1 0,1-1 1,-1 0-1,1 0 0,-1 1 0,1-1 0,-1 0 0,1 1 0,-1-1 0,1 1 0,-1 0 0,8 9-109,23 11-75,14 0 189,1-1-1,0-3 1,80 19 0,149 15 45,-86-28-4,192-1 1,192-33 58,301-46-89,473-11 95,-1272 67-160,5 1-1443,84 9 1,-120-4-1582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840"/>
    </inkml:context>
    <inkml:brush xml:id="br0">
      <inkml:brushProperty name="width" value="0.025" units="cm"/>
      <inkml:brushProperty name="height" value="0.025" units="cm"/>
    </inkml:brush>
  </inkml:definitions>
  <inkml:trace contextRef="#ctx0" brushRef="#br0">15 0 18610,'0'0'10249,"8"64"-9736,-16-20-417,2 0-64,2-1 0,-1-3-32,5 0-673,0-11-704,6-7-1057,11-10-962,4-11-383,4-1-1378,7-20-6726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1.209"/>
    </inkml:context>
    <inkml:brush xml:id="br0">
      <inkml:brushProperty name="width" value="0.025" units="cm"/>
      <inkml:brushProperty name="height" value="0.025" units="cm"/>
    </inkml:brush>
  </inkml:definitions>
  <inkml:trace contextRef="#ctx0" brushRef="#br0">22 20 4100,'-22'5'1395,"29"-1"-223,38 1 137,851-20 844,-402-4-1413,1388 44 942,-1825-23-1640,218 4 312,398 22 472,-596-17-785,-68-7 29,-50-5 102,-414-28-909,314 22-1612,-11-5-1863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366"/>
    </inkml:context>
    <inkml:brush xml:id="br0">
      <inkml:brushProperty name="width" value="0.025" units="cm"/>
      <inkml:brushProperty name="height" value="0.025" units="cm"/>
    </inkml:brush>
  </inkml:definitions>
  <inkml:trace contextRef="#ctx0" brushRef="#br0">244 725 7335,'-14'6'1260,"-38"20"-616,-37 19 2512,71-36-766,-1-1 0,-32 8 0,61-19-1741,0-1 0,0-1 0,0 0 0,15-9 0,8-5-301,344-174 653,590-331-2904,-943 511 1489,-17 9-34,1 0 0,-1 0 0,0-1 0,-1 0 0,1 0 0,-1 0-1,10-11 1,-16 16 392,0 0-1,0 0 0,0 0 0,1 0 0,-1-1 1,0 1-1,0 0 0,0 0 0,0 0 1,0 0-1,0 0 0,0 0 0,0-1 1,0 1-1,0 0 0,0 0 0,0 0 0,0 0 1,1 0-1,-1-1 0,0 1 0,0 0 1,0 0-1,0 0 0,-1 0 0,1 0 1,0-1-1,0 1 0,0 0 0,0 0 0,0 0 1,0 0-1,0 0 0,0-1 0,0 1 1,0 0-1,0 0 0,0 0 0,0 0 1,-1 0-1,1 0 0,0 0 0,0-1 0,0 1 1,0 0-1,0 0 0,0 0 0,-1 0 1,1 0-1,0 0 0,0 0 0,0 0 1,0 0-1,0 0 0,-1 0 0,-11-1-2098,9 2 1254,-33 0-6413</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726"/>
    </inkml:context>
    <inkml:brush xml:id="br0">
      <inkml:brushProperty name="width" value="0.025" units="cm"/>
      <inkml:brushProperty name="height" value="0.025" units="cm"/>
    </inkml:brush>
  </inkml:definitions>
  <inkml:trace contextRef="#ctx0" brushRef="#br0">728 75 8584,'0'0'1618,"9"-9"-166,-3 4-1075,-1-1-35,0 0 1,1 0 0,0 1-1,0 0 1,0 1-1,1-1 1,-1 1 0,1 0-1,0 1 1,1 0 0,-1 0-1,12-3 1,-19 7-294,0-1-1,1 1 1,-1 0-1,0 0 1,1 0 0,-1 0-1,0-1 1,0 1-1,0 0 1,0 0 0,0 0-1,0 0 1,0-1-1,0 1 1,0 0 0,0 0-1,0 0 1,-1 0-1,1 0 1,0-1-1,0 1 1,-1 0 0,1 0-1,-1-1 1,1 1-1,-1 0 1,1 0 0,-2 0-1,-12 19 289,-1 0 0,-1-1 0,-1-1 0,-29 25-1,10-9-39,-200 186 1765,-182 185 1860,416-402-3897,-26 33 226,28-35-249,-1-1-1,1 1 1,-1-1-1,1 1 1,-1-1-1,1 1 1,-1-1-1,1 1 1,0-1 0,-1 1-1,1 0 1,0-1-1,0 1 1,0 0-1,-1-1 1,1 1-1,0 0 1,0-1 0,0 1-1,0 0 1,0-1-1,0 1 1,0 0-1,0-1 1,0 1-1,1 0 1,-1 0 0,0-1-1,0 1 1,1-1-1,-1 1 1,0 0-1,1-1 1,-1 1 0,0-1-1,1 1 1,-1-1-1,1 1 1,-1-1-1,1 1 1,-1-1-1,1 1 1,-1-1 0,1 0-1,0 1 1,-1-1-1,1 0 1,0 1-1,-1-1 1,1 0-1,0 0 1,-1 0 0,1 0-1,0 0 1,1 0-1,9 1-9,0-1-1,0-1 0,0 0 1,0 0-1,0-2 1,21-5-1,68-32 123,-62 24-88,403-178-140,-112 48-3386,-180 80-995,-13 5-4345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164"/>
    </inkml:context>
    <inkml:brush xml:id="br0">
      <inkml:brushProperty name="width" value="0.025" units="cm"/>
      <inkml:brushProperty name="height" value="0.025" units="cm"/>
    </inkml:brush>
  </inkml:definitions>
  <inkml:trace contextRef="#ctx0" brushRef="#br0">37 5 7655,'0'0'10373,"-6"5"-9145,1 8-805,0-1-1,0 0 1,1 1 0,1 0 0,0 0 0,1 0 0,0 0 0,1 0 0,0 0 0,1 1 0,1-1 0,3 22 0,-3-33-394,-1 0 1,0-1-1,1 1 0,0-1 1,-1 1-1,1-1 0,0 1 1,0-1-1,0 0 1,0 1-1,0-1 0,0 0 1,0 0-1,0 0 0,0 0 1,1 0-1,-1 0 0,0 0 1,1 0-1,-1 0 0,1 0 1,-1-1-1,1 1 0,-1-1 1,1 1-1,0-1 0,-1 0 1,1 0-1,-1 1 0,1-1 1,0 0-1,-1 0 0,1 0 1,0-1-1,-1 1 0,1 0 1,-1-1-1,1 1 0,0-1 1,-1 1-1,3-2 0,4-1 130,0-1 0,0 1 0,-1-1-1,1-1 1,-1 0 0,10-7 0,6-11 17,-1-1 0,38-52 0,-14 16-32,-46 60-138,0 0 0,0 0 0,0 0 0,1 0 0,-1 0-1,0-1 1,0 1 0,0 0 0,0 0 0,0 0 0,0 0 0,0 0 0,1 0-1,-1 0 1,0 0 0,0 0 0,0 0 0,0 0 0,0 0 0,1 0-1,-1 0 1,0 0 0,0 0 0,0 0 0,0 0 0,0 0 0,0 0-1,1 0 1,-1 1 0,0-1 0,0 0 0,0 0 0,0 0 0,0 0 0,0 0-1,0 0 1,0 0 0,1 0 0,-1 0 0,0 1 0,0-1 0,0 0-1,0 0 1,0 0 0,0 0 0,0 0 0,0 0 0,0 0 0,0 1 0,0-1-1,0 0 1,0 0 0,0 0 0,0 0 0,0 0 0,0 1 0,0-1-1,0 0 1,0 0 0,0 0 0,0 0 0,0 0 0,0 1 0,2 18 310,-1 25 247,-1-41-494,-1 18 295,1-13-301,-1-1 0,1 0 0,0 0 0,1 0 0,0 1 1,2 8-1,-3-15-53,1 0 1,0 1-1,-1-1 1,1 0 0,0 0-1,-1 0 1,1 1-1,0-1 1,0 0-1,0 0 1,0 0-1,0-1 1,0 1 0,1 0-1,-1 0 1,0-1-1,0 1 1,0 0-1,1-1 1,-1 1-1,0-1 1,1 0-1,-1 1 1,0-1 0,1 0-1,-1 0 1,1 0-1,-1 0 1,0 0-1,1 0 1,-1 0-1,1 0 1,-1-1 0,0 1-1,1-1 1,-1 1-1,0-1 1,2 0-1,9-4 48,-1 0 0,1-1 0,-1 0-1,-1-1 1,1-1 0,-1 1 0,0-1-1,12-14 1,-12 12-18,0 1 1,0 0-1,0 1 1,1 0-1,1 1 1,-1 0-1,16-7 1,-26 14-36,0-1 0,-1 1 1,1 0-1,0 0 0,0-1 1,-1 1-1,1 0 0,0 0 0,0 0 1,-1 0-1,1 0 0,0 0 0,0 0 1,0 0-1,-1 0 0,1 0 1,0 0-1,0 1 0,-1-1 0,1 0 1,0 0-1,-1 1 0,1-1 1,0 0-1,-1 1 0,1-1 0,0 1 1,-1-1-1,1 1 0,-1-1 1,1 1-1,-1 0 0,1-1 0,-1 1 1,1-1-1,0 3 0,6 33 428,-1 2-9,-6-37-416,1 0-1,-1 0 1,1 0 0,-1 0-1,0 0 1,1 0 0,0 0 0,-1 0-1,1-1 1,0 1 0,-1 0-1,1 0 1,0-1 0,0 1 0,-1 0-1,1-1 1,0 1 0,0-1 0,0 1-1,0-1 1,0 0 0,0 1-1,0-1 1,0 0 0,0 0 0,0 1-1,0-1 1,2 0 0,4-1 25,0-1 0,0 0 0,0 0 0,0 0 0,-1-1 0,1 0 0,-1 0 0,1-1 0,-1 0 0,0 0 1,-1 0-1,1-1 0,-1 0 0,0 0 0,8-10 0,-8 9-204,1 0-1,-1 1 1,1-1 0,0 1 0,1 0-1,-1 0 1,1 1 0,0 0 0,0 0-1,0 1 1,0 0 0,1 0 0,13-3-1,-20 6 62,0 0-1,-1 0 0,1 0 0,-1 0 1,1 0-1,-1 0 0,1 0 0,-1 0 1,1 1-1,0-1 0,-1 0 0,1 0 1,-1 1-1,1-1 0,-1 0 0,0 0 1,1 1-1,-1-1 0,1 1 1,-1-1-1,1 0 0,-1 1 0,0-1 1,1 1-1,-1-1 0,0 1 0,0-1 1,1 1-1,-1-1 0,0 1 0,0-1 1,0 1-1,0-1 0,1 2 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494"/>
    </inkml:context>
    <inkml:brush xml:id="br0">
      <inkml:brushProperty name="width" value="0.025" units="cm"/>
      <inkml:brushProperty name="height" value="0.025" units="cm"/>
    </inkml:brush>
  </inkml:definitions>
  <inkml:trace contextRef="#ctx0" brushRef="#br0">0 1 17873,'0'0'9961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3.843"/>
    </inkml:context>
    <inkml:brush xml:id="br0">
      <inkml:brushProperty name="width" value="0.025" units="cm"/>
      <inkml:brushProperty name="height" value="0.025" units="cm"/>
    </inkml:brush>
  </inkml:definitions>
  <inkml:trace contextRef="#ctx0" brushRef="#br0">112 218 13997,'0'0'4159,"-9"10"-2659,-4 8-1125,1 0 0,1 0 0,0 1 1,1 0-1,2 1 0,0 0 0,0 1 0,2 0 0,1 0 0,-4 31 1,8-45-314,1-1 36,-1 0 0,1 0 0,0 0 0,0 0 0,1 0-1,0 0 1,2 7 0,-3-12-45,1 1 0,0-1 0,0 0 1,0 1-1,0-1 0,0 0 0,0 1 0,0-1 0,0 0 0,1 0 1,-1 0-1,0 0 0,1 0 0,-1-1 0,1 1 0,-1 0 0,1-1 0,-1 1 1,1-1-1,0 1 0,-1-1 0,1 0 0,-1 1 0,1-1 0,0 0 1,-1 0-1,1 0 0,0 0 0,2-1 0,6-1 107,-1 0-1,0 0 1,-1-1-1,1 0 1,0 0-1,-1-1 1,0 0-1,0-1 1,0 0-1,0 0 1,-1 0-1,0-1 1,9-9-1,10-11-21,43-57 0,-49 58-96,-1-2 0,-1 0 0,-2-1 0,0-1 0,-2-1 0,18-54 0,-32 78-9,-2 7-23,-8 14-33,-11 29 8,-51 147 182,63-162-72,1 1 1,2 0 0,1 0 0,-2 53 0,7-81-88,0-1-1,0 1 1,0 0 0,0 0-1,0 0 1,1 0-1,-1-1 1,1 1 0,-1 0-1,1 0 1,0-1-1,-1 1 1,1 0 0,0-1-1,0 1 1,0-1-1,0 1 1,1-1 0,-1 1-1,0-1 1,1 0-1,-1 0 1,2 2 0,0-2-1,1 0 1,-1 0 0,0 0-1,0 0 1,0 0 0,1 0-1,-1-1 1,0 0 0,1 1-1,-1-1 1,0-1 0,4 1-1,5-2 14,0 0 0,-1-1-1,0-1 1,1 1 0,-1-2-1,17-8 1,2-7-3,-1 0 0,0-2 0,-2-1-1,0-2 1,37-44 0,-48 51-2,-16 17-16,0 1 1,0 0-1,0 0 1,0 0-1,0-1 1,0 1-1,1 0 1,-1 0-1,0 0 1,0-1-1,0 1 1,0 0-1,1 0 1,-1 0-1,0 0 1,0 0-1,0-1 1,1 1-1,-1 0 1,0 0-1,0 0 1,1 0-1,-1 0 1,0 0-1,0 0 1,0 0-1,1 0 1,-1 0-1,0 0 1,0 0-1,1 0 1,-1 0-1,0 0 1,0 0-1,1 0 1,-1 0-1,0 0 1,0 0-1,1 0 1,-1 1-1,0-1 1,0 0-1,0 0 1,1 0-1,-1 0 1,0 0-1,0 1 1,0-1-1,0 0 1,1 0-1,-1 0 1,0 1-1,0-1 1,0 0-1,0 0 1,0 0-1,0 1 1,0-1-1,0 0 1,0 0-1,0 1 1,0-1-1,0 1 1,1 10 223,-22 114 1549,21-125-1766,0 0 0,0 1 1,0-1-1,0 0 0,1 1 1,-1-1-1,0 0 0,0 1 1,0-1-1,0 0 1,0 1-1,1-1 0,-1 0 1,0 0-1,0 1 0,1-1 1,-1 0-1,0 0 0,0 0 1,1 1-1,-1-1 1,0 0-1,1 0 0,-1 0 1,0 0-1,1 0 0,-1 1 1,0-1-1,1 0 0,-1 0 1,0 0-1,1 0 0,-1 0 1,0 0-1,1 0 1,-1 0-1,0 0 0,1 0 1,-1 0-1,0-1 0,1 1 1,-1 0-1,0 0 0,1 0 1,16-7 136,0-5-136,-1-1 0,0 0 0,0-1 0,19-24 0,28-24-32,-61 60 3,0 1 1,-1-1-1,1 1 0,0 0 1,0 0-1,0-1 1,1 1-1,-1 1 1,0-1-1,0 0 0,4 0 1,-6 1 7,1 0 1,0 0-1,-1 0 0,1 0 1,-1 0-1,1 1 0,0-1 1,-1 0-1,1 0 0,-1 1 1,1-1-1,0 0 0,-1 1 1,1-1-1,-1 1 1,1-1-1,-1 0 0,1 1 1,-1-1-1,0 1 0,1 0 1,-1-1-1,0 1 0,1-1 1,-1 1-1,0-1 0,0 1 1,1 0-1,-1-1 0,0 1 1,0 0-1,0-1 0,0 1 1,0 0-1,0-1 1,0 1-1,0 0 0,0-1 1,0 2-1,-1 11 238,1-3-592,0 1 0,0-1-1,1 0 1,3 15 0,-4-24 256,1 0 1,-1 0-1,0-1 0,0 1 1,1 0-1,-1 0 1,1 0-1,-1 0 0,1-1 1,-1 1-1,1 0 1,-1 0-1,1-1 0,0 1 1,-1 0-1,1-1 0,0 1 1,-1-1-1,1 1 1,0-1-1,0 1 0,0-1 1,1 1-1,-1-1-96,1-1 0,-1 1-1,1 0 1,0 0 0,-1-1-1,1 1 1,-1-1 0,1 0-1,-1 1 1,1-1 0,-1 0-1,1 0 1,-1 0 0,0 0-1,0 0 1,1 0 0,-1 0-1,1-2 1,14-14-1978,-2 0-1,0-1 1,-1 0 0,0-1 0,13-29-1,11-31-2260,-5-1 3380,-1 6 4694,-20 44-1777,-7 19-271,0 1 1,0 0-1,1 0 1,11-17 0,-11 25 1226,-5 10-1706,-1-6-787,-3 29 753,-2 0-1,-1 0 1,-13 33 0,-10 47 42,22-65-1890,3 0 0,-1 67-1,6-109 715,1 0 0,0 0 0,-1-1 0,1 1 0,0 0 0,1-1 0,-1 1 0,1-1 0,2 4-1,-4-6-51,0 0 0,0-1 0,1 1 0,-1 0 0,1-1 0,-1 1 0,1 0 0,-1-1-1,1 1 1,-1 0 0,1-1 0,0 1 0,-1-1 0,1 1 0,0-1 0,-1 0 0,1 1-1,0-1 1,0 0 0,-1 1 0,1-1 0,0 0 0,0 0 0,0 0 0,-1 0 0,1 0-1,0 0 1,0 0 0,0 0 0,0 0 0,-1 0 0,1 0 0,0 0 0,0 0-1,0-1 1,-1 1 0,1 0 0,0-1 0,-1 1 0,1 0 0,0-1 0,0 1 0,-1-1-1,1 1 1,-1-1 0,1 0 0,-1 1 0,2-2 0,0-2-75,1 0 0,-1-1 0,0 1 0,-1-1 0,1 0 0,-1 1 0,0-1 0,0 0 0,0 0 1,0 0-1,-1 0 0,0-8 0,-5-62 1984,4 73-1422,1 0 0,-1 0 0,1-1 0,0 1 0,0 0 1,-1 0-1,2-1 0,-1 1 0,0 0 0,0 0 0,2-4 1,-1 5-185,0 0 0,1 1 1,-1-1-1,1 0 1,-1 1-1,1 0 1,-1-1-1,1 1 0,-1 0 1,1 0-1,-1 0 1,1 0-1,0 0 0,-1 0 1,3 0-1,5 1-826,4-2 879,-1 0 1,1-1-1,-1-1 0,0 0 0,0 0 1,0-1-1,11-5 0,-17 6-76,-1 0-1,0 1 1,0-1-1,-1-1 0,1 1 1,-1-1-1,0 0 1,5-4-1,-8 6-74,1 0-1,-1 0 1,1 0 0,-1-1-1,0 1 1,0 0 0,0 0 0,0-1-1,-1 1 1,1-1 0,0 1-1,-1-1 1,0 1 0,0-1-1,1 1 1,-1-1 0,-1 1-1,0-5 1,1 6-64,0 1 0,-1-1 0,1 0-1,-1 1 1,1-1 0,-1 0 0,1 1 0,-1-1 0,0 1 0,1-1-1,-1 1 1,0-1 0,1 1 0,-1-1 0,0 1 0,0 0 0,1-1-1,-1 1 1,0 0 0,0 0 0,0 0 0,0-1 0,1 1 0,-1 0-1,0 0 1,0 0 0,0 0 0,1 0 0,-1 1 0,0-1 0,0 0-1,0 0 1,0 1 0,-1-1 0,-28 12 30,25-7-40,0-1 1,1 1-1,0 0 1,-1 0-1,2 0 1,-1 0-1,1 1 1,0-1-1,0 1 0,0 0 1,1 0-1,0 0 1,-3 12-1,5-16-10,-1 1 0,1-1 0,-1 0 0,1 1 0,0-1 0,0 0 0,0 1 0,0-1 0,0 0 0,1 1 0,-1-1 0,1 0 0,-1 1 0,1-1 0,0 0 0,0 0 0,0 0 0,0 0 0,0 0 0,1 0 0,-1 0 0,0 0 0,1 0 0,0 0 0,-1-1 0,1 1 0,0-1 0,0 1 0,0-1 0,0 0 0,0 0 0,0 0 0,0 0 0,0 0 0,1 0 0,-1-1 0,0 1 0,0-1 0,1 1 0,1-1 0,23 2-173,-1-2 1,1-1-1,-1-1 1,1-1-1,31-8 0,52-5 127,-137-30 2548,22 34-2509,0 1-1,1-1 1,0 0 0,1-1-1,1 1 1,0-1 0,0 1-1,1-19 1,1 30-165,0-1 0,0 1 0,1-1 0,-1 1 0,1 0 0,-1-1 0,1 1 0,-1 0 0,1 0 0,0-1 0,0 1 0,-1 0 0,1 0 0,0 0 0,0 0 0,0 0 0,0 0 0,0 0 0,1 0 1,-1 1-1,0-1 0,0 0 0,1 1 0,-1-1 0,0 0 0,1 1 0,-1 0 0,0-1 0,1 1 0,-1 0 0,2 0 0,53-4-8920,-42 4 6178,26-2-2693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205"/>
    </inkml:context>
    <inkml:brush xml:id="br0">
      <inkml:brushProperty name="width" value="0.025" units="cm"/>
      <inkml:brushProperty name="height" value="0.025" units="cm"/>
    </inkml:brush>
  </inkml:definitions>
  <inkml:trace contextRef="#ctx0" brushRef="#br0">199 23 14189,'0'-1'351,"0"1"-1,0-1 1,-1 0-1,1 0 1,0 1-1,0-1 1,-1 0-1,1 0 1,0 1-1,-1-1 1,1 0-1,0 1 1,-1-1-1,1 0 1,-1 1-1,1-1 1,-1 1-1,0-1 1,1 1-1,-1-1 1,1 1-1,-1-1 1,0 1-1,1 0 1,-2-1-1,-25-5 3364,-27 9-1732,47-1-1846,0 0 0,0 1 0,0 0 0,0 0 0,0 1 1,0 0-1,1 0 0,-10 8 0,13-10-127,1 0 0,-1 1-1,0-1 1,1 0 0,0 1 0,0 0 0,-1-1 0,2 1 0,-1 0 0,0 0-1,0 0 1,1 1 0,0-1 0,0 0 0,0 0 0,0 1 0,0-1 0,0 1-1,1-1 1,0 0 0,0 5 0,0-7-51,1 1 0,0 0-1,0-1 1,0 1 0,0-1 0,1 1-1,-1-1 1,0 1 0,1-1-1,-1 0 1,1 0 0,-1 0 0,1 0-1,-1 0 1,1 0 0,0 0 0,-1 0-1,1-1 1,0 1 0,0-1 0,0 1-1,-1-1 1,1 0 0,0 1 0,0-1-1,3-1 1,61 2-1916,-55-2 1347,16-1-749,1-2-1,-1 0 1,32-11 0,29-16 3358,-112 35 3201,3-2-4596,-20 13-69,2 1 0,-1 2 0,2 1 0,-61 43 0,87-52-1011,16-8-1782,23-10-1710,11-12-580,8-7-1745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641"/>
    </inkml:context>
    <inkml:brush xml:id="br0">
      <inkml:brushProperty name="width" value="0.025" units="cm"/>
      <inkml:brushProperty name="height" value="0.025" units="cm"/>
    </inkml:brush>
  </inkml:definitions>
  <inkml:trace contextRef="#ctx0" brushRef="#br0">215 323 18353,'-10'3'1687,"-7"4"-1074,1 0 0,1 1 0,-1 1 1,1 0-1,1 1 0,-15 13 0,22-17-219,0 1 0,0-1 0,0 1 0,1 1 0,0-1 0,0 1 0,0 0 0,1 0 0,1 1 0,0 0 0,0 0 0,0 0 0,1 0 0,-2 10 0,5-17-376,-1 0 1,1 0-1,0 0 0,0 0 1,0 0-1,0 0 0,0 0 1,1 0-1,-1 0 0,1 0 1,-1 0-1,1 0 0,0 0 1,-1 0-1,1 0 0,0 0 1,0-1-1,1 1 0,-1 0 1,0-1-1,0 1 1,1 0-1,-1-1 0,4 3 1,-1-2-5,1 1 1,-1-1-1,1-1 1,-1 1 0,1 0-1,0-1 1,0 0 0,0 0-1,-1-1 1,8 1-1,3-1-63,0 0-1,-1-1 1,1-1-1,-1 0 0,0-1 1,25-9-1,-24 5-22,0-1 0,0 0-1,0-1 1,-1-1 0,-1 0 0,0-1-1,0 0 1,-1-1 0,0-1 0,-1 0-1,-1 0 1,0-1 0,-1 0 0,14-29-1,-12 19 156,-2 0 0,-1 0 0,0-1-1,-2 0 1,-1 0 0,-1 0 0,-1-1-1,-1 1 1,-2-31 0,0 52-67,-1 0 1,1-1-1,0 1 0,-1 0 1,0 0-1,0 0 1,0 0-1,0 0 0,-1 0 1,0 0-1,0 0 0,0 1 1,0-1-1,0 1 0,-1-1 1,1 1-1,-1 0 1,0 0-1,0 0 0,0 0 1,-1 0-1,1 1 0,-5-3 1,3 3 3,0 0 0,0 1 0,0 0 0,0 0 0,0 0 1,0 0-1,0 1 0,-1 0 0,1 0 0,0 0 0,0 1 0,0-1 0,0 1 1,0 1-1,0-1 0,0 1 0,0-1 0,0 2 0,-4 1 0,-4 3 16,1 1 0,0 0-1,1 1 1,0 0 0,0 0-1,-18 22 1,22-23 42,0 1 0,1-1 1,0 1-1,0 0 0,1 1 0,0-1 1,1 1-1,0 0 0,1 0 0,-3 12 1,6-20-79,-1 0 1,1 1-1,0-1 1,0 0-1,0 1 1,0-1-1,0 0 0,1 1 1,-1-1-1,1 0 1,-1 0-1,1 1 1,0-1-1,0 0 1,0 0-1,0 0 1,0 0-1,0 0 1,1 0-1,-1 0 0,1 0 1,-1-1-1,1 1 1,0 0-1,-1-1 1,1 0-1,0 1 1,0-1-1,0 0 1,0 0-1,1 0 1,-1 0-1,0 0 0,0-1 1,0 1-1,5 0 1,8 2-255,1-2 0,-1 1 0,1-2 0,24-2 0,-16 1-516,139-6-1558,-161 7 2393,1 1 0,-1-1 0,0 1 0,0 0 1,0 0-1,0 0 0,0 0 0,0 0 0,0 0 0,0 0 0,0 0 0,0 1 0,0-1 1,-1 1-1,1-1 0,-1 1 0,1 0 0,-1 0 0,0 0 0,1 0 0,-1 0 0,0 0 0,0 0 1,0 0-1,-1 0 0,1 0 0,0 0 0,-1 1 0,0-1 0,1 0 0,-1 0 0,0 1 1,0 1-1,1 15 581,-1 0 1,0 0 0,-3 19 0,1-21-494,2-10-226,-1 1-672,0 0 0,1 0 0,0-1 0,0 1 0,3 14 0,-2-21 546,-1 1 1,1-1-1,-1 0 0,1 0 0,-1 1 1,1-1-1,0 0 0,0 0 1,-1 0-1,1 0 0,0 0 1,0 0-1,0 0 0,0 0 1,0 0-1,0 0 0,1 0 1,-1-1-1,0 1 0,0 0 0,0-1 1,1 1-1,-1-1 0,0 0 1,1 1-1,-1-1 0,0 0 1,1 0-1,-1 0 0,1 0 1,-1 0-1,0 0 0,1 0 0,-1 0 1,0 0-1,1-1 0,-1 1 1,0-1-1,1 1 0,0-1 1,16-8-10239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999"/>
    </inkml:context>
    <inkml:brush xml:id="br0">
      <inkml:brushProperty name="width" value="0.025" units="cm"/>
      <inkml:brushProperty name="height" value="0.025" units="cm"/>
    </inkml:brush>
  </inkml:definitions>
  <inkml:trace contextRef="#ctx0" brushRef="#br0">1 1 22261,'0'0'6406,"2"50"-5029,-2-19-223,6 1-578,-1 2-416,4-2-96,1-3-320,4-3-737,-2-7-865,1-8-1217,0-9-1249,-2-2-2850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331"/>
    </inkml:context>
    <inkml:brush xml:id="br0">
      <inkml:brushProperty name="width" value="0.025" units="cm"/>
      <inkml:brushProperty name="height" value="0.025" units="cm"/>
    </inkml:brush>
  </inkml:definitions>
  <inkml:trace contextRef="#ctx0" brushRef="#br0">1 259 15631,'0'0'13116,"12"10"-12037,-2-2-852,-6-4-148,1 0-1,0 0 0,1 0 1,-1 0-1,1-1 0,0 0 0,0 0 1,0 0-1,0-1 0,0 0 1,0 0-1,1 0 0,10 0 0,-1-1-35,0-1-1,0-1 1,0 0-1,-1-2 1,1 1-1,-1-2 1,0 0-1,29-12 1,-35 12-4,0-1 0,0 0-1,-1 0 1,0-1 0,0 0 0,0 0 0,0-1-1,-1 0 1,0 0 0,-1-1 0,0 1 0,0-2 0,0 1-1,-1 0 1,5-13 0,-9 19-32,0 1 1,0-1-1,0 0 1,-1 0-1,1 0 0,-1 0 1,1 1-1,-1-1 0,0 0 1,1 0-1,-1 0 0,0 0 1,0 0-1,0 0 0,-1 0 1,1 0-1,0 0 0,-1 0 1,1 1-1,-2-5 1,1 5 1,0 0 1,-1 0 0,1 0 0,0 1-1,0-1 1,-1 0 0,1 0-1,0 1 1,-1-1 0,1 1 0,0-1-1,-1 1 1,1-1 0,-1 1 0,1 0-1,-1 0 1,1 0 0,-1 0 0,1 0-1,-3 0 1,-3 1 16,-1 0-1,1 1 1,0 0-1,-1 0 1,1 1-1,0-1 1,1 1-1,-1 1 1,-9 5-1,3 2-25,1 0 0,0 0 0,0 1 0,1 0 0,1 1 0,-13 21 0,18-27 0,1 0 0,0 0 0,1 1 0,0-1 0,0 1 0,0 0 0,1 0 0,0 0 0,1 0 0,0 0 0,0 0 0,0 1 0,1-1 0,3 16 0,-2-20-6,1 0-1,0 0 1,0-1 0,0 1-1,0-1 1,1 1 0,0-1-1,-1 0 1,1 0 0,0 0-1,0 0 1,1-1 0,-1 1-1,1-1 1,-1 0 0,1 0-1,0 0 1,0-1 0,-1 1-1,1-1 1,0 0 0,1 0-1,-1 0 1,0 0 0,0-1-1,8 0 1,-5 1-53,-1-1 0,0 1-1,0-1 1,0-1 0,0 1-1,0-1 1,0 0 0,0 0-1,0-1 1,0 0 0,0 0-1,0 0 1,-1-1 0,1 0-1,-1 0 1,0 0 0,10-9-1,-13 9-441,1-1 0,-1 1 0,0-1 0,0 0-1,0 0 1,-1 0 0,1 0 0,-1 0 0,0 0 0,1-9-1,-2-44-9599,-6 9-3763</inkml:trace>
  <inkml:trace contextRef="#ctx0" brushRef="#br0" timeOffset="1">185 1 13068,'0'0'12877,"66"34"-15920,-27-22-3299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172"/>
    </inkml:context>
    <inkml:brush xml:id="br0">
      <inkml:brushProperty name="width" value="0.025" units="cm"/>
      <inkml:brushProperty name="height" value="0.025" units="cm"/>
    </inkml:brush>
  </inkml:definitions>
  <inkml:trace contextRef="#ctx0" brushRef="#br0">86 0 13004,'0'0'10058,"-40"77"-10026,25-28-32,2 3 0,2 2 32,6-2-32,4-2 32,1-8-64,0-10-609,2-11-1633,2-9-2498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704"/>
    </inkml:context>
    <inkml:brush xml:id="br0">
      <inkml:brushProperty name="width" value="0.025" units="cm"/>
      <inkml:brushProperty name="height" value="0.025" units="cm"/>
    </inkml:brush>
  </inkml:definitions>
  <inkml:trace contextRef="#ctx0" brushRef="#br0">211 401 19474,'0'0'3833,"-10"-4"-2119,6 2-1560,0 1 1,0-1-1,0 1 1,0-1-1,0 1 1,0 0-1,-1 1 0,1-1 1,0 1-1,-1 0 1,1 0-1,0 0 1,-1 1-1,1-1 0,0 1 1,-1 0-1,1 0 1,0 1-1,0-1 1,0 1-1,0 0 1,0 0-1,1 0 0,-1 1 1,1-1-1,-1 1 1,-3 3-1,-2 3 16,1 0-1,0 1 1,1-1 0,0 1-1,0 1 1,1 0-1,0 0 1,1 0 0,0 0-1,1 1 1,-4 16-1,7-23-104,0-1 0,1 1 0,-1-1 0,1 1 0,0 0 0,0-1 0,0 1 0,1-1 0,0 1-1,0-1 1,0 1 0,0-1 0,1 1 0,2 5 0,-2-7-45,0 0-1,1 0 1,-1-1 0,1 1-1,0 0 1,0-1 0,-1 0-1,2 1 1,-1-1 0,0 0-1,0-1 1,1 1 0,-1-1-1,1 1 1,-1-1 0,1 0-1,0 0 1,-1-1 0,1 1-1,4 0 1,3-1-20,-1 0 0,1 0 0,0-1 0,-1-1 0,1 0 0,-1 0 0,1-1 0,-1 0 0,0-1 0,0 0 0,0 0 0,-1-1 0,0-1 0,0 1 0,0-1 0,0-1 0,-1 0 0,0 0 0,-1-1 0,11-13 0,3-4 0,-2-1 0,-1-2 0,-1 1 0,-1-2 0,19-49 0,-21 42 0,-1-1 0,-2-1 0,-1 0 0,-3-1 0,-1 0 0,2-62 0,-8 99 0,1 1 0,-1 0 0,0 0 0,0 0 0,0 0 0,0 0 0,0 0 0,0 0 0,0 0 0,0 0 0,0-1 0,0 1 0,0 0 0,-1 0 0,1 0 0,0 0 0,-1 0 0,1 0 0,-1 0 0,0 0 0,1 0 0,-1 0 0,1 1 0,-1-1 0,0 0 0,0 0 0,0 0 0,1 1 0,-1-1 0,-2 0 0,2 1 0,-1 1 0,1 0 0,0 0 0,-1-1 0,1 1 0,0 0 0,0 0 0,0 1 0,0-1 0,0 0 0,0 0 0,0 1 0,0-1 0,0 0 0,0 1 0,1-1 0,-1 0 0,1 1 0,-1-1 0,1 1 0,-1 1 0,-3 10-18,1 0-1,0 1 1,1-1 0,0 1 0,1-1-1,0 1 1,2-1 0,-1 1 0,1 0-1,1-1 1,1 0 0,0 1 0,0-1-1,2 0 1,-1-1 0,2 1 0,0-1-1,8 15 1,-2-9-156,1-1 0,0 1-1,1-2 1,1 0 0,1-1 0,0 0-1,1-2 1,0 0 0,1 0 0,35 17 0,-10-13-4519,-5-11-3149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8.577"/>
    </inkml:context>
    <inkml:brush xml:id="br0">
      <inkml:brushProperty name="width" value="0.025" units="cm"/>
      <inkml:brushProperty name="height" value="0.025" units="cm"/>
    </inkml:brush>
  </inkml:definitions>
  <inkml:trace contextRef="#ctx0" brushRef="#br0">4 397 12139,'0'0'5003,"-1"-9"-3012,0 4-1756,1-1 0,-1 0 0,1 1 0,0-1 1,0 0-1,0 1 0,1-1 0,0 0 0,0 1 0,1-1 1,-1 1-1,1 0 0,0-1 0,1 1 0,-1 0 0,1 0 1,0 0-1,5-5 0,-6 6-117,1 1 1,0-1-1,0 1 1,0 0-1,0 0 0,1 0 1,-1 0-1,1 0 0,0 1 1,0-1-1,0 1 1,0 0-1,0 0 0,0 1 1,0-1-1,9-1 1,-12 4-104,0-1 1,-1 0 0,1 1 0,0-1 0,0 1 0,-1-1 0,1 1 0,0 0 0,0-1 0,-1 1-1,1 0 1,-1-1 0,1 1 0,-1 0 0,1 0 0,-1-1 0,1 1 0,-1 0 0,0 0 0,1 0 0,-1 0-1,0 0 1,0-1 0,1 1 0,-1 0 0,0 0 0,0 0 0,0 0 0,0 0 0,-1 1-1,1 40 632,0-29-361,-4 50 398,2-44-616,1 1 0,0-1 0,3 25-1,-2-43-61,0 0-1,1 0 0,-1 0 0,0 1 1,0-1-1,1 0 0,-1 0 0,1 0 0,-1 0 1,1 0-1,-1 0 0,1 0 0,0 0 0,0 0 1,-1 0-1,1 0 0,0 0 0,0 0 0,0-1 1,0 1-1,0 0 0,0-1 0,0 1 1,0 0-1,0-1 0,0 0 0,0 1 0,0-1 1,1 1-1,-1-1 0,0 0 0,0 0 0,0 0 1,1 0-1,-1 0 0,0 0 0,0 0 0,0 0 1,0 0-1,1-1 0,-1 1 0,0 0 1,0-1-1,0 1 0,2-2 0,3 0 58,0-1 0,0 0 0,-1 0-1,1 0 1,-1-1 0,0 1 0,7-7 0,7-10 96,-1-1 0,-1 0 0,16-26 0,-26 37-129,-2 1 1,1-1-1,-1-1 1,-1 1-1,1-1 1,-2 1-1,0-1 1,0 0-1,-1 0 1,1-15-1,-3 25 93,-1 3 21,-7 19-140,1 0 1,-6 30-1,11-41 4,1-1 0,-1 1 0,2 0 0,-1-1 0,1 1 0,1 0 0,0-1 0,2 12 0,-3-21-1,0 1 0,0 0 0,0-1-1,1 1 1,-1-1 0,0 1-1,1 0 1,-1-1 0,0 1 0,1-1-1,-1 1 1,1-1 0,-1 1-1,1-1 1,-1 1 0,1-1 0,-1 1-1,1-1 1,-1 0 0,1 1-1,-1-1 1,1 0 0,0 1 0,-1-1-1,1 0 1,0 0 0,-1 0-1,1 0 1,1 1 0,22-9 329,16-22 424,-27 15-698,0-1 0,-1 0 0,-1-1 0,-1 0 0,0-1 0,-1 0 0,-1 0 0,-1-1 0,0 0 0,-1-1 0,-2 1 0,4-26 0,-32 143-401,16-72 369,1 2 0,2-1 0,-3 32 0,8-59-25,-1 1 0,1-1 0,0 0 0,0 1 0,0-1 0,0 0 0,0 1 0,0-1 0,0 0 0,0 1 0,0-1 0,0 0 0,0 1 0,0-1 0,0 0 0,0 1 0,0-1 0,1 0 0,-1 1 0,0-1 0,0 0 0,0 0 0,0 1 0,1-1 0,-1 0 0,0 1 0,0-1 0,0 0 0,1 0 0,-1 0 0,0 1 0,1-1 0,-1 0 0,0 0 0,0 0 0,1 0 0,-1 1 0,0-1 0,1 0 0,-1 0 0,0 0 0,1 0 0,-1 0 0,18-9 108,17-25 18,-34 33-120,47-54 135,-30 33-170,1 1 0,1 0 1,0 1-1,27-18 0,-47 37 19,1 0 0,0 1 0,0-1 0,-1 0 0,1 0 0,0 1 0,0-1 0,0 1 0,0-1 1,0 1-1,0-1 0,0 1 0,0 0 0,0-1 0,0 1 0,0 0 0,0 0 0,0 0 0,0 0 0,0 0 0,0 0 0,0 0 1,0 0-1,0 0 0,0 0 0,0 1 0,0-1 0,0 0 0,0 1 0,0-1 0,0 0 0,-1 1 0,1-1 0,0 1 1,0 0-1,0-1 0,0 1 0,-1 0 0,1-1 0,0 1 0,-1 0 0,1 0 0,-1 0 0,1 0 0,-1 0 0,1-1 0,-1 1 1,1 0-1,0 2 0,1 6-12,0 0 1,-1 1 0,0-1-1,0 17 1,-1-8 55,1 10-14,-1-19-19,0 0 1,0 1-1,1-1 0,0 0 0,1 0 1,0 0-1,5 14 0,-7-23 0,1 1 0,-1-1-1,1 1 1,-1 0 0,0-1 0,1 1-1,0-1 1,-1 0 0,1 1-1,-1-1 1,1 1 0,-1-1 0,1 0-1,0 1 1,-1-1 0,1 0-1,0 0 1,-1 1 0,1-1 0,0 0-1,-1 0 1,1 0 0,0 0 0,0 0-1,-1 0 1,1 0 0,0 0-1,-1 0 1,1-1 0,0 1 0,-1 0-1,1 0 1,0 0 0,-1-1 0,1 1-1,0 0 1,-1-1 0,1 1-1,-1-1 1,1 1 0,-1-1 0,1 1-1,-1-1 1,1 1 0,-1-1 0,1 1-1,-1-2 1,24-28 252,-24 29-257,8-11-1,-2 1 0,1-1 0,-2-1 0,0 1 0,0-1 0,-1 0 0,-1 0 0,0 0 0,0 0 0,-2-1 0,0 1 0,0-1 0,-1 1 0,-3-21 0,2 29 0,-1 1 0,1 0 0,-1 0 0,0 0 0,0 1 0,-1-1 0,1 0 0,-1 1 0,1-1 0,-1 1 0,-5-4 0,7 6 0,0-1 0,-1 1 0,1 0 0,0 0 0,-1 0 0,1 0 0,-1 0 0,1 0 0,-1 0 0,0 0 0,1 1 0,-1-1 0,0 1 0,1-1 0,-1 1 0,0 0 0,0-1 0,0 1 0,1 0 0,-1 0 0,0 0 0,0 1 0,1-1 0,-1 0 0,0 1 0,0-1 0,1 1 0,-1-1 0,0 1 0,-2 1 0,4-1 0,-1-1 0,0 0 0,1 0 0,-1 0 0,1 1 0,-1-1 0,1 0 0,-1 1 0,1-1 0,-1 0 0,1 1 0,-1-1 0,1 1 0,-1-1 0,1 1 0,0-1 0,-1 1 0,1-1 0,0 1 0,-1-1 0,1 1 0,0-1 0,0 1 0,0-1 0,0 1 0,-1 0 0,1-1 0,0 1 0,0-1 0,0 1 0,0 0 0,0-1 0,0 1 0,0-1 0,0 1 0,1 0 0,-1-1 0,0 1 0,0-1 0,0 1 0,1-1 0,-1 1 0,0-1 0,1 1 0,-1-1 0,0 1 0,1-1 0,-1 1 0,1-1 0,-1 1 0,1-1 0,-1 0 0,1 1 0,2 0 0,-1 1 0,1-1 0,0 0 0,0 0 0,-1 0 0,1 0 0,0-1 0,0 1 0,6-1 0,1 0-398,0-1 1,0-1-1,-1 1 1,1-1-1,0-1 1,12-5-1,0-1-2293,0-2-1,0-1 1,24-17-1,-11 2-10472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0.737"/>
    </inkml:context>
    <inkml:brush xml:id="br0">
      <inkml:brushProperty name="width" value="0.025" units="cm"/>
      <inkml:brushProperty name="height" value="0.025" units="cm"/>
    </inkml:brush>
  </inkml:definitions>
  <inkml:trace contextRef="#ctx0" brushRef="#br0">7 240 18097,'0'0'6545,"0"16"-6118,4 126 884,25 165-1,-19-278-587,-10-29-703,0 1 0,1-1 0,-1 0 0,0 0 0,0 0 0,1 0 0,-1 1 0,0-1 0,1 0-1,-1 0 1,0 0 0,1 0 0,-1 0 0,0 0 0,0 0 0,1 0 0,-1 0 0,0 0 0,1 0 0,-1 0-1,0 0 1,1 0 0,-1 0 0,0 0 0,1-1 0,-1 1 0,0 0 0,0 0 0,1 0 0,-1 0 0,0-1-1,0 1 1,1 0 0,-1 0 0,0 0 0,0-1 0,1 1 0,-1 0 0,0 0 0,0-1 0,0 1 0,1-1-1,2-4 116,-1-1-1,1 1 0,-1-1 0,0 0 1,0 0-1,0 0 0,0-8 0,2-16-33,-2-1-1,-1 0 0,-1 0 0,-2 1 0,-1-1 1,-1 0-1,-2 1 0,0 0 0,-3 0 0,0 1 1,-2 0-1,-26-49 0,41 116-447,-2-32 319,1 1 1,-1-1-1,1 0 1,1 0-1,-1 0 0,1 0 1,0-1-1,0 0 1,10 10-1,-12-13 16,0 0 1,0-1-1,0 1 0,0-1 0,0 1 0,1-1 1,-1 0-1,0 0 0,1 0 0,-1 0 0,1 0 0,-1 0 1,1-1-1,-1 1 0,1-1 0,0 0 0,-1 0 1,1 0-1,-1 0 0,1 0 0,0-1 0,-1 1 1,1-1-1,-1 1 0,1-1 0,-1 0 0,1 0 1,-1 0-1,4-3 0,2-1 40,-1-1-1,0-1 1,-1 1 0,0-1-1,0 0 1,0-1 0,-1 1-1,0-1 1,0 0-1,-1 0 1,5-12 0,0-4 41,-1 0 0,11-48 0,-14 28-63,0-45-1,1 234-56,29 158 0,-33-285 70,11 53 149,-13-68-173,1-1 0,-1 1-1,1-1 1,0 1 0,0-1-1,0 1 1,1-1 0,-1 0-1,0 1 1,1-1 0,0 0-1,-1 0 1,1 0 0,0 0-1,0 0 1,0-1 0,0 1-1,1-1 1,-1 1 0,0-1-1,3 1 1,-3-1-138,0-1 1,0 0-1,0 0 1,0 0-1,0 0 1,0 0-1,0-1 1,0 1-1,0-1 1,0 1-1,0-1 1,0 0-1,0 1 1,0-1-1,-1 0 1,1 0-1,0-1 1,0 1-1,-1 0 1,1 0-1,-1-1 1,0 1-1,1-1 1,-1 1-1,0-1 1,2-2-1,2-3-1415,-1-1 0,1 0 0,-2 0 0,6-14 0,4-21-7101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116"/>
    </inkml:context>
    <inkml:brush xml:id="br0">
      <inkml:brushProperty name="width" value="0.025" units="cm"/>
      <inkml:brushProperty name="height" value="0.025" units="cm"/>
    </inkml:brush>
  </inkml:definitions>
  <inkml:trace contextRef="#ctx0" brushRef="#br0">0 211 17264,'0'0'4164,"1"8"-2130,-1-6-1924,0 1 0,0-1 0,1 1 0,-1-1 0,1 1 0,-1-1 0,1 1 0,0-1 0,0 1 0,3 3 0,-3-5-54,0 0 1,0-1-1,0 1 0,0 0 1,0-1-1,0 1 0,1-1 1,-1 1-1,0-1 1,0 0-1,1 0 0,-1 1 1,0-1-1,0 0 0,1 0 1,-1 0-1,0 0 0,1-1 1,-1 1-1,0 0 0,0 0 1,1-1-1,-1 1 1,0-1-1,0 1 0,0-1 1,0 1-1,1-1 0,-1 0 1,0 0-1,0 0 0,1-1 1,11-6 76,-1-1 0,0 0-1,-1-1 1,0 0 0,0-1 0,-1 0 0,11-17 0,-15 20-93,0-1 0,-1 0 0,-1 0 0,1 0 0,-1 0 0,-1-1 0,1 0 0,-2 0 0,1 0 0,-2 0 0,2-17 0,-3 26-28,0 0 0,0 0 1,0 0-1,0 1 1,0-1-1,0 0 0,0 0 1,-1 0-1,1 1 1,0-1-1,-1 0 0,1 0 1,0 1-1,-1-1 0,1 0 1,-1 1-1,1-1 1,-1 0-1,1 1 0,-1-1 1,0 1-1,1-1 1,-1 1-1,0-1 0,1 1 1,-1-1-1,0 1 1,1 0-1,-1 0 0,0-1 1,0 1-1,0 0 1,1 0-1,-1 0 0,0-1 1,0 1-1,0 0 1,1 0-1,-1 1 0,0-1 1,0 0-1,0 0 1,1 0-1,-2 1 0,-1-1-7,1 1 0,-1 0 0,0-1-1,1 1 1,-1 0 0,1 1 0,0-1-1,-1 0 1,1 1 0,0-1 0,0 1 0,0 0-1,-2 2 1,-2 4 0,1 0 1,0 1-1,1-1 0,0 1 0,1 0 0,-1 0 1,2 1-1,-1-1 0,-1 15 0,2-3 137,0 1 0,2 0 0,1 24-1,0-42-119,-1 0-1,1 0 0,0 0 0,0 0 0,0 0 1,1 0-1,-1-1 0,1 1 0,0 0 0,0-1 1,1 1-1,-1-1 0,0 0 0,1 0 0,0 0 1,0 0-1,0 0 0,0-1 0,0 1 0,1-1 1,-1 0-1,8 4 0,-6-4-5,0 0 1,1 0-1,-1 0 0,1-1 0,0 0 0,-1 0 1,1 0-1,0-1 0,0 0 0,-1 0 1,1-1-1,0 1 0,0-1 0,-1 0 1,11-4-1,-13 4-66,-1 0 0,0 0 0,0 0 0,0-1 0,0 1 0,0-1 0,0 1 0,-1-1 0,1 0 0,0 0 0,-1 1 0,2-4 0,9-15-3594,-7 12 752,5-10-3621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521"/>
    </inkml:context>
    <inkml:brush xml:id="br0">
      <inkml:brushProperty name="width" value="0.025" units="cm"/>
      <inkml:brushProperty name="height" value="0.025" units="cm"/>
    </inkml:brush>
  </inkml:definitions>
  <inkml:trace contextRef="#ctx0" brushRef="#br0">197 8 21428,'0'0'2573,"-10"-2"-363,-2 0-1817,1 1 0,-1-1 0,1 2-1,-1 0 1,-12 1 0,20 0-379,-1-1 0,1 2 0,-1-1 0,1 0-1,0 1 1,0 0 0,-1 0 0,1 0 0,0 0 0,1 1 0,-1 0 0,0-1 0,1 1 0,0 1 0,-1-1 0,1 0 0,0 1 0,-3 5 0,3-5-17,0 0 0,0 1 0,0-1 0,1 1 0,-1-1 1,1 1-1,0 0 0,1 0 0,-1 0 0,1 0 0,0 0 0,0 0 1,0 0-1,1 9 0,1-13-2,0 0-1,-1 0 1,1 0 0,0-1 0,0 1 0,0 0-1,0-1 1,0 1 0,0 0 0,0-1-1,0 0 1,0 1 0,1-1 0,-1 0-1,0 1 1,0-1 0,0 0 0,0 0 0,0 0-1,1 0 1,-1 0 0,0 0 0,1 0-1,32-3 35,-32 3-23,21-4-97,-1-2-1,30-10 0,-35 10-215,0 1-1,0 0 1,0 1 0,1 1-1,24-1 1,-41 4 301,0 0 1,0 0 0,0 0 0,1 0-1,-1 0 1,0 1 0,0-1-1,0 0 1,0 1 0,0-1-1,0 0 1,0 1 0,0 0-1,0-1 1,0 1 0,0-1-1,0 1 1,0 0 0,-1 0 0,1 0-1,0-1 1,0 1 0,-1 0-1,1 0 1,0 0 0,-1 0-1,1 2 1,0 0 89,0 1 1,0-1-1,-1 1 1,1-1-1,-1 1 1,0-1-1,0 1 1,0-1-1,-1 5 1,-1 4 321,0 0 0,-1 0 1,-1 0-1,-7 18 1,4-17 98,0 1 1,-1-1 0,-13 16-1,19-27-461,0 1-1,0 0 0,0-1 1,0 0-1,0 1 1,-1-1-1,1 0 1,-1 0-1,0 0 1,0-1-1,1 1 0,-1-1 1,0 1-1,0-1 1,-1 0-1,1 0 1,0-1-1,0 1 1,0 0-1,-1-1 0,1 0 1,-3 0-1,4-1-207,1 1-1,0-1 0,0 0 1,0 0-1,1 0 0,-1 0 1,0 0-1,0 0 0,0 0 1,1 0-1,-1 0 0,1 0 1,-1 0-1,1-1 0,-1 1 1,1 0-1,-1 0 0,1-1 1,0 1-1,0 0 0,0 0 1,0-1-1,0 1 0,0 0 1,0-3-1,3-36-7314,7 10 523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882"/>
    </inkml:context>
    <inkml:brush xml:id="br0">
      <inkml:brushProperty name="width" value="0.025" units="cm"/>
      <inkml:brushProperty name="height" value="0.025" units="cm"/>
    </inkml:brush>
  </inkml:definitions>
  <inkml:trace contextRef="#ctx0" brushRef="#br0">239 11 19795,'-11'-2'2664,"-5"-1"-2033,0 0 0,0 2 0,0 0 0,-1 1 0,1 0 0,-25 5 0,37-4-616,-1-1 1,1 1-1,0 0 0,0 1 0,0-1 0,0 1 0,0 0 0,0-1 0,0 2 0,0-1 1,1 0-1,-1 1 0,1 0 0,0 0 0,0 0 0,0 0 0,0 0 0,0 1 1,1-1-1,-1 1 0,1 0 0,0-1 0,0 1 0,1 0 0,-1 0 0,1 1 0,0-1 1,0 0-1,0 0 0,0 0 0,1 1 0,0 6 0,0-10-18,0 0 0,0 1-1,0-1 1,0 0 0,0 0-1,1 0 1,-1 1 0,1-1-1,-1 0 1,1 0 0,-1 0 0,1 0-1,-1 0 1,1 0 0,0 0-1,0 0 1,0 0 0,-1 0-1,1-1 1,0 1 0,0 0-1,0 0 1,0-1 0,0 1 0,3 0-1,0 1 10,0-1-1,1 1 0,-1-1 1,1 0-1,-1-1 0,1 1 1,5-1-1,10-1 29,0 0 1,25-6 0,-44 7-37,55-12-338,-31 6 48,1 1-1,0 1 0,27-1 0,-52 6 300,-1-1 0,1 0-1,-1 0 1,0 0 0,1 0-1,-1 1 1,1-1 0,-1 0-1,1 0 1,-1 1 0,0-1-1,1 0 1,-1 1 0,0-1-1,1 1 1,-1-1 0,0 0-1,0 1 1,1-1 0,-1 1-1,0-1 1,0 1 0,0-1-1,1 0 1,-1 1 0,0-1-1,0 1 1,0-1 0,0 1 0,0-1-1,0 1 1,0-1 0,0 1-1,0-1 1,0 1 0,0-1-1,-1 1 1,1-1 0,0 1-1,0-1 1,0 1 0,-1-1-1,1 0 1,0 1 0,-1 0-1,-11 23 958,-12 1-213,-1 0 1,-1-2 0,-1-1-1,-53 33 1,80-55-868,0 0 1,0 0-1,0-1 0,0 1 1,0 0-1,0 0 0,0 0 1,0 0-1,0-1 0,0 1 1,0 0-1,0 0 0,0 0 1,0-1-1,0 1 0,0 0 1,0 0-1,0 0 1,0 0-1,0 0 0,0-1 1,0 1-1,-1 0 0,1 0 1,0 0-1,0 0 0,0 0 1,0-1-1,0 1 0,-1 0 1,1 0-1,0 0 0,0 0 1,0 0-1,0 0 0,-1 0 1,1 0-1,0 0 0,0 0 1,0 0-1,0 0 0,-1 0 1,1 0-1,0 0 0,0 0 1,0 0-1,0 0 1,-1 0-1,1 0 0,0 0 1,0 0-1,0 0 0,0 0 1,-1 0-1,1 0 0,9-17-4945,-8 16 4550,15-24-7662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029"/>
    </inkml:context>
    <inkml:brush xml:id="br0">
      <inkml:brushProperty name="width" value="0.025" units="cm"/>
      <inkml:brushProperty name="height" value="0.025" units="cm"/>
    </inkml:brush>
  </inkml:definitions>
  <inkml:trace contextRef="#ctx0" brushRef="#br0">219 57 18257,'0'0'1175,"-9"-1"-22,4 1-1076,-1 0 0,1 0 0,0 0 0,-1 1 0,1 0 0,0 0 0,-1 0 0,1 0-1,0 1 1,0 0 0,0 0 0,0 1 0,1-1 0,-1 1 0,1 0 0,-1 0 0,1 1 0,0-1 0,0 1 0,0 0 0,1 0 0,-1 0 0,-2 5 0,2-4 17,0-1 40,1 1 0,-1-1 1,1 1-1,0-1 0,1 1 0,-1 0 0,1 0 1,0 0-1,-3 9 352,8-15-331,-1 1 0,1-1 0,0 0 0,-1-1 0,0 1 0,1 0-1,-1-1 1,0 1 0,0-1 0,0 0 0,0 1 0,0-1 0,0 0 0,2-3 0,25-32-54,-28 36-27,4-7 138,2-1-168,-5 14 1926,9-73-1602,-13 67-339,1 1-1,0-1 0,0 1 1,-1 0-1,1-1 1,0 1-1,-1 0 1,1 0-1,0 0 1,-1 0-1,1 0 1,0 0-1,-1 0 1,1 0-1,0 1 1,-1-1-1,1 1 1,0-1-1,0 1 1,-2 0-1,-2 3 3,0 0-1,0 1 1,0 0-1,0 0 1,1 0-1,0 0 1,0 1 0,0-1-1,1 1 1,-3 7-1,-29 68 421,30-67-277,-2 2-24,2-1 0,0 1 1,1 1-1,0-1 0,1 1 0,0 20 1,3-36-146,0 0 0,0 0 0,0 0 0,0 0 0,1 0 0,-1 0 0,0 0 0,1 0 0,-1 0 0,0 0 0,1 0 0,-1 0 1,1-1-1,-1 1 0,1 0 0,0 0 0,-1 0 0,1-1 0,0 1 0,0 0 0,-1-1 0,1 1 0,0-1 0,0 1 0,0-1 1,0 1-1,0-1 0,0 1 0,0-1 0,0 0 0,0 0 0,0 0 0,0 1 0,0-1 0,0 0 0,0 0 0,0 0 1,0 0-1,0-1 0,0 1 0,0 0 0,0 0 0,0-1 0,0 1 0,0 0 0,0-1 0,-1 1 0,1-1 0,1 0 0,4-1 13,0 0 0,-1-1-1,1 1 1,-1-1 0,1 0-1,-1-1 1,4-3 0,5-9-141,-1 0 0,-1 0 0,0-1 0,-1 0 1,-1-1-1,-1-1 0,13-37 0,-21 101-34,-1-43 188,0 1 1,0 0-1,0 0 0,0 0 1,1-1-1,0 1 0,-1 0 0,1 0 1,0-1-1,0 1 0,0-1 0,1 1 1,-1-1-1,1 1 0,-1-1 1,1 0-1,2 3 0,-1-5-15,1 1 0,-1 0 0,1-1 0,-1 1 0,0-1 0,1 0 0,-1 0 0,1 0 0,-1-1 0,1 1 0,-1-1 0,0 0 0,1 0 0,-1 0 0,0 0 0,0 0 0,0-1 0,0 0 0,0 1 0,0-1 0,0 0 0,0-1 0,4-3 0,5-5-10,0-1 1,-1 0 0,14-20 0,-9 9-18,-1-1 1,15-31-1,-26 129 395,-5-71-378,1-1 0,0 0 0,0 0 0,0 1 0,1-1 0,-1 0 0,0 0-1,1 1 1,0-1 0,-1 0 0,1 0 0,0 0 0,0 0 0,0 0 0,0 0 0,1 0-1,-1 0 1,0-1 0,1 1 0,-1 0 0,1-1 0,0 1 0,-1-1 0,1 0-1,0 1 1,4 1 0,-2-2 1,-1 0-1,1-1 1,0 1-1,0-1 0,0 0 1,0 1-1,-1-2 1,1 1-1,0 0 0,0-1 1,0 0-1,-1 0 1,1 0-1,0 0 1,5-3-1,12-8-264,-1-1 1,0-1-1,0-1 1,-1-1-1,-1 0 1,-1-2-1,28-35 0,-34 42-522,-10 21 432,-1 1 467,33-6-498,-27-1 147,0 0-1,-1 0 0,1 1 0,-1-1 0,0 1 0,-1 0 1,1 1-1,-1-1 0,0 1 0,0 0 0,4 10 1,32 74-416,-36-80 716,4 13 61,-1 0 1,-1 1-1,-2-1 1,0 1-1,1 30 1,-4-37 303,-1-1-1,-1 0 1,0 1-1,-1-1 1,-1 0 0,0 0-1,-2 0 1,-8 24 0,10-35-244,0 0 1,0 0 0,0-1-1,0 1 1,0-1 0,-8 7 0,10-10-173,1 0 1,-1 0 0,0-1 0,1 1 0,-1 0 0,0-1 0,0 1 0,0-1 0,0 1 0,0-1-1,0 1 1,0-1 0,1 0 0,-1 1 0,0-1 0,0 0 0,0 0 0,0 0 0,0 0 0,0 0-1,0 0 1,0 0 0,-1 0 0,1 0 0,1 0 0,-1-1 0,0 1 0,0 0 0,0-1 0,0 1 0,0 0-1,0-1 1,0 0 0,0 1 0,0-1 0,1 1 0,-1-1 0,0 0 0,0 1 0,1-1 0,-1 0-1,1 0 1,-1 0 0,1 0 0,-1-1 0,-6-10-18,1 0 0,1 0 0,0-1 0,1 0 0,0 0 0,1 0 0,0-1 0,0-13 0,-3-112 0,6 129 0,-1-1-121,1 0 1,0 0-1,1 0 0,0 0 1,0 0-1,1 0 0,1 0 1,0 1-1,0-1 1,1 1-1,0 0 0,1 0 1,0 0-1,1 1 0,0-1 1,1 1-1,-1 1 0,2-1 1,7-7-1,20-15-3835,4 1-3256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904"/>
    </inkml:context>
    <inkml:brush xml:id="br0">
      <inkml:brushProperty name="width" value="0.025" units="cm"/>
      <inkml:brushProperty name="height" value="0.025" units="cm"/>
    </inkml:brush>
  </inkml:definitions>
  <inkml:trace contextRef="#ctx0" brushRef="#br0">175 290 21460,'-3'-2'238,"0"0"0,0 1 0,0-1 1,0 1-1,0 0 0,-1 0 0,1 0 0,-1 0 0,1 0 0,-1 1 0,1-1 0,-1 1 0,1 0 0,-1 0 0,1 0 0,-1 1 0,1-1 0,-1 1 0,1 0 0,-5 2 0,3-1-160,0 1 0,1 0 0,-1 0-1,1 0 1,0 1 0,0 0 0,0 0 0,1 0-1,-1 0 1,1 0 0,0 0 0,-3 7-1,-1 4-100,0 0 0,1 0 0,0 0 0,1 1 0,1 0 0,1 0 0,0 0 0,0 18 0,2-32 32,1 1 0,0 0 0,0 0 0,0-1 0,0 1 0,1 0 0,-1-1 0,1 1 0,0-1-1,-1 1 1,1 0 0,0-1 0,1 0 0,-1 1 0,0-1 0,1 0 0,-1 1 0,4 2 0,-3-3-2,0-1 1,0 0-1,0 0 0,1 0 1,-1 0-1,0-1 0,0 1 1,1-1-1,-1 1 0,1-1 1,-1 0-1,0 0 0,1 0 0,-1 0 1,0 0-1,1 0 0,-1-1 1,1 1-1,-1-1 0,0 1 1,5-3-1,4-2 53,0 0 0,0-1 0,-1-1 0,1 1 1,-1-2-1,-1 1 0,1-1 0,15-18 0,1-5 59,32-47 1,-42 56 14,-2 0 1,-1-1 0,-1-1 0,-1 0-1,0 0 1,-2-1 0,-1 0 0,-2-1 0,0 0-1,-1 0 1,1-33 0,-12 31 2,6 27-135,-1 1-1,1 0 0,0-1 1,-1 1-1,1-1 1,0 1-1,-1 0 1,1-1-1,-1 1 1,1 0-1,-1-1 1,1 1-1,0 0 1,-1 0-1,1 0 1,-1-1-1,1 1 1,-1 0-1,0 0 1,1 0-1,-1 0 1,1 0-1,-1 0 1,1 0-1,-1 0 1,1 0-1,-1 0 1,0 0-1,-1 2 7,-1-1-1,1 0 0,0 1 1,-1-1-1,1 1 1,0 0-1,0 0 1,0 0-1,0 0 0,1 0 1,-1 0-1,0 0 1,1 1-1,0-1 1,-2 5-1,-8 18 34,1 2 0,2-1 0,1 1 0,1 0 0,1 0 0,1 1-1,1 0 1,3 46 0,0-69-25,0 0 0,0 0 0,1 0 0,0 0 1,-1 0-1,2 0 0,-1 0 0,1-1 0,0 1 0,0-1 0,0 1 0,0-1 0,1 1 0,5 6 0,-4-8-2,-1 0 1,0-1-1,1 1 1,-1-1-1,1 0 1,0 0-1,0 0 1,0 0-1,0-1 1,0 0 0,0 0-1,0 0 1,1 0-1,-1 0 1,0-1-1,1 0 1,6 0-1,-1-1 3,-1-1 1,1 0-1,0 0 0,-1-1 0,1 0 0,-1 0 1,0-1-1,0 0 0,0-1 0,-1 0 0,1-1 1,-1 0-1,0 0 0,-1 0 0,0-1 0,8-8 1,-8 7-24,0-1 0,0 1 0,-1-1 0,0-1 0,0 1 0,-1-1 0,0 0 0,-1 0 0,0 0 0,-1 0 0,0-1 0,-1 0 0,0 1 0,1-17 0,-3 27 2,0-1 0,1 1 1,-1-1-1,0 1 0,0-1 0,0 1 0,0-1 1,0 1-1,0-1 0,0 1 0,0-1 0,0 1 1,0-1-1,0 1 0,0-1 0,0 1 1,0-1-1,0 1 0,-1-1 0,1 1 0,0 0 1,0-1-1,-1 1 0,1-1 0,0 1 0,0 0 1,-1-1-1,1 1 0,0 0 0,-1-1 0,1 1 1,-1 0-1,1-1 0,0 1 0,-1 0 0,1 0 1,-1-1-1,1 1 0,-1 0 0,1 0 0,-1 0 1,1 0-1,-1 0 0,1 0 0,-1 0 1,1 0-1,-1 0 0,1 0 0,-1 0 0,1 0 1,-1 0-1,1 0 0,0 0 0,-1 0 0,1 1 1,-1-1-1,1 0 0,-1 0 0,1 0 0,-1 1 1,-23 22-225,17-12 225,0 1 0,1-1 0,0 1 0,1 1 0,1-1 0,0 1 1,0 0-1,1 0 0,1 0 0,-1 17 0,3-29 1,0 0 0,0 0 0,0 0 0,0 0 0,0 0 0,0 0 0,0 0 0,0 0 0,1 0 0,-1 0 0,0 0 1,1 0-1,-1 0 0,1 0 0,-1 0 0,1-1 0,-1 1 0,1 0 0,0 0 0,-1-1 0,1 1 0,0 0 0,-1-1 0,1 1 0,0-1 0,0 1 0,1 0 0,1 0 3,-1-1 0,0 1 0,1-1-1,-1 0 1,0 0 0,1 0 0,-1 0-1,1 0 1,-1 0 0,0-1 0,4 0-1,3-2 12,0 0-1,0 0 0,0-1 0,15-8 1,-6 0-74,0-1 1,-1-1 0,20-19 0,-33 30 72,0-1 0,0 0 0,-1 0 0,1 0 1,-1 0-1,0-1 0,0 1 0,-1-1 0,0 0 0,1 0 1,-1 1-1,-1-2 0,1 1 0,-1 0 0,0 0 0,0 0 1,0-1-1,-1 1 0,0-6 0,-2 7 59,1 0 0,-1 0 0,0 0 0,0 0 1,-1 1-1,1-1 0,-1 1 0,0-1 0,0 1 0,0 0 0,0 0 0,0 0 0,-1 1 0,1-1 0,-1 1 0,-5-3 0,-29-26 63,38 31-140,0 0 0,-1-1 0,1 1 0,0 0 0,0-1 0,0 1 0,0 0 0,0-1 0,0 1 0,-1 0 0,1-1 0,0 1 0,0 0 0,0-1 0,0 1 0,0-1 0,1 1 0,-1 0 0,0-1 0,0 1 0,0 0 0,0-1 0,0 1 0,0 0 0,1-1 0,-1 1 0,0 0 0,0-1 0,0 1 0,1 0 0,-1-1 0,0 1 0,0 0 0,1 0 0,-1 0 0,0-1 0,1 1 0,-1 0 0,0 0 0,1 0 0,-1 0 0,0-1 0,1 1 0,-1 0 0,0 0 0,1 0 1,-1 0-1,1 0 0,-1 0 0,1 0 0,25-5-597,-20 4 379,36-8-4494,59-19 0,-44 5-1661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264"/>
    </inkml:context>
    <inkml:brush xml:id="br0">
      <inkml:brushProperty name="width" value="0.025" units="cm"/>
      <inkml:brushProperty name="height" value="0.025" units="cm"/>
    </inkml:brush>
  </inkml:definitions>
  <inkml:trace contextRef="#ctx0" brushRef="#br0">1 1 8904,'0'0'13677,"49"61"-11563,-33-22-1153,-1 9 32,2-1-256,-4 1-545,4-4-160,-1-2-64,1-6-641,-3-1-864,-4-6-513,-4-4-769,-6-5-1184,-3-4-5414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591"/>
    </inkml:context>
    <inkml:brush xml:id="br0">
      <inkml:brushProperty name="width" value="0.025" units="cm"/>
      <inkml:brushProperty name="height" value="0.025" units="cm"/>
    </inkml:brush>
  </inkml:definitions>
  <inkml:trace contextRef="#ctx0" brushRef="#br0">1 465 11211,'0'0'14253,"89"-78"-12459,-24 37-609,16-6-320,6-3-449,2 4-288,-8 1-64,-13 6-160,-18 7-1185,-20 7-1217,-22 2-289,-8 3-1345,-31 2-2242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546"/>
    </inkml:context>
    <inkml:brush xml:id="br0">
      <inkml:brushProperty name="width" value="0.025" units="cm"/>
      <inkml:brushProperty name="height" value="0.025" units="cm"/>
    </inkml:brush>
  </inkml:definitions>
  <inkml:trace contextRef="#ctx0" brushRef="#br0">12 189 17136,'-2'-9'1538,"0"2"-1388,1 3 49,0 1 0,-1 0 0,2 0-1,-1-1 1,0 1 0,1 0 0,-1-1-1,1 1 1,0 0 0,0-1 0,0 1 0,1-1-1,-1 1 1,1 0 0,-1-1 0,1 1-1,1 0 1,-1 0 0,0 0 0,1-1-1,-1 2 1,1-1 0,0 0 0,0 0 0,0 0-1,0 1 1,1-1 0,2-2 0,12-5-23,0 0 0,1 1 0,0 1 0,0 1 0,1 0 1,-1 2-1,2 0 0,-1 1 0,22-2 0,13 1 219,1 3 0,56 5 0,-86-2-550,1 2 0,39 9 0,-54-9 90,0 0-1,-1 1 1,0 0 0,0 0 0,0 1 0,-1 0 0,0 1 0,14 10 0,-21-14 105,0-1 1,0 1-1,-1 0 0,1 0 1,0-1-1,-1 1 1,0 0-1,1 0 1,-1 1-1,0-1 1,0 0-1,0 0 0,0 1 1,0-1-1,-1 0 1,1 1-1,-1-1 1,1 0-1,-1 1 1,0-1-1,0 1 0,0-1 1,0 1-1,-1-1 1,1 0-1,-1 1 1,1-1-1,-1 1 1,0-1-1,0 0 0,0 0 1,0 0-1,0 1 1,0-1-1,-1 0 1,1 0-1,-1-1 1,0 1-1,1 0 0,-1 0 1,-3 2-1,-8 7 543,-1 0 1,0 0-1,-1-2 0,-22 12 0,32-18-580,-35 19 489,-59 23-1,38-29-2653,54-16-2643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951"/>
    </inkml:context>
    <inkml:brush xml:id="br0">
      <inkml:brushProperty name="width" value="0.025" units="cm"/>
      <inkml:brushProperty name="height" value="0.025" units="cm"/>
    </inkml:brush>
  </inkml:definitions>
  <inkml:trace contextRef="#ctx0" brushRef="#br0">1 258 15631,'0'0'9032,"58"-47"-7366,1 15 64,15-4-738,11 0-511,4 0-225,-1 8-160,-11 6-768,-13 8-2884,-18 9-2497,-18 4-3781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283"/>
    </inkml:context>
    <inkml:brush xml:id="br0">
      <inkml:brushProperty name="width" value="0.025" units="cm"/>
      <inkml:brushProperty name="height" value="0.025" units="cm"/>
    </inkml:brush>
  </inkml:definitions>
  <inkml:trace contextRef="#ctx0" brushRef="#br0">0 107 17617,'2'8'1970,"-2"-8"-1958,1 5 378,0 0-1,0 0 1,1 0-1,-1-1 1,1 1-1,0-1 1,4 7-1,-4-9-270,-1 0 0,1 0 0,0-1 0,-1 1 0,1-1 0,0 0 0,0 1 1,0-1-1,0 0 0,0 0 0,0 0 0,1 0 0,-1 0 0,0-1 0,0 1 0,1-1 0,-1 1 0,0-1 0,1 0 0,-1 0 0,0 0 0,5-1 0,-1 1 55,1-2 0,0 1 0,0-1 0,0 0 0,-1 0 0,1-1 0,-1 0 0,1 0 0,-1-1 0,0 1 0,-1-1 0,10-8 0,5-7-84,-1 0-1,17-22 1,15-17 951,-50 58-1024,-1 0 0,0 0 1,0 0-1,1-1 0,-1 1 0,0 0 0,1 0 1,-1 0-1,0 0 0,0 0 0,1 0 1,-1 0-1,0 0 0,0 0 0,1 0 1,-1 0-1,0 0 0,1 0 0,-1 1 1,0-1-1,0 0 0,1 0 0,-1 0 1,0 0-1,0 0 0,0 0 0,1 1 1,-1-1-1,0 0 0,0 0 0,0 0 0,1 1 1,-1-1-1,0 0 0,0 0 0,0 1 1,0-1-1,0 0 0,1 0 0,-1 1 1,0-1-1,0 0 0,0 0 0,0 1 1,0-1-1,0 0 0,0 0 0,0 1 1,0-1-1,0 0 0,0 1 0,0-1 0,0 0 1,0 0-1,0 1 0,-1-1 0,1 0 1,0 1-1,2 26 272,-2-18-58,1 3-72,1 1 0,0-1 0,0 0 0,1 0 0,1 0 0,9 21 0,-12-30-148,1 0 1,-1-1-1,1 1 1,0-1-1,0 1 1,0-1 0,0 0-1,0 1 1,0-1-1,1 0 1,-1-1-1,1 1 1,-1 0-1,1-1 1,0 1 0,0-1-1,-1 0 1,1 0-1,0 0 1,0 0-1,0-1 1,0 1 0,0-1-1,0 0 1,1 0-1,-1 0 1,0 0-1,0 0 1,0-1-1,0 1 1,0-1 0,0 0-1,3-1 1,-3 1-82,0-1 0,0 1 0,0-1 0,0 1 1,0-1-1,-1 0 0,1 0 0,-1 0 0,1-1 0,-1 1 1,0-1-1,0 1 0,4-6 0,2-8-3129,-4-1-3557,-3-1-7717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830"/>
    </inkml:context>
    <inkml:brush xml:id="br0">
      <inkml:brushProperty name="width" value="0.025" units="cm"/>
      <inkml:brushProperty name="height" value="0.025" units="cm"/>
    </inkml:brush>
  </inkml:definitions>
  <inkml:trace contextRef="#ctx0" brushRef="#br0">28 98 15727,'0'0'4441,"-5"14"-2460,0 2-1662,0 1-1,1-1 1,1 1 0,1-1-1,0 1 1,1 0 0,1 0 0,1 0-1,2 19 1,11 26 389,2 1 0,3-2 0,3-1-1,51 101 1,-67-147-669,-3-8-23,-1-1-1,1 0 1,0 1 0,0-1 0,0 0 0,1 0 0,0-1 0,7 8 0,-11-12-10,0 0 0,0 0 0,1 0 1,-1 0-1,0 0 0,0 0 0,1 0 0,-1 0 0,0 0 1,0 0-1,1 0 0,-1 0 0,0 0 0,0-1 0,0 1 1,1 0-1,-1 0 0,0 0 0,0 0 0,1 0 1,-1 0-1,0-1 0,0 1 0,0 0 0,0 0 0,1 0 1,-1 0-1,0-1 0,0 1 0,0 0 0,0 0 1,0-1-1,0 1 0,1 0 0,-1 0 0,0 0 0,0-1 1,0 1-1,0 0 0,0 0 0,0-1 0,0 1 0,0 0 1,0 0-1,0-1 0,0 1 0,0 0 0,0 0 1,0-1-1,-1 1 0,2-18 54,-1 16-29,-2-18 4,0 0 0,-1 1 1,-1-1-1,-1 1 0,-12-32 1,-46-90-128,52 119 52,-30-61-72,44 88 85,0 1 1,0-1-1,1 1 1,0-1 0,0 0-1,0 0 1,0-1 0,1 1-1,0-1 1,0 0-1,0 0 1,1-1 0,-1 1-1,1-1 1,-1-1 0,1 1-1,0-1 1,0 0 0,1 0-1,-1 0 1,0-1-1,10 1 1,-8-2 40,1 1 0,-1-1 0,0 0 1,0-1-1,0 0 0,0 0 0,0-1 0,0 0 0,0 0 0,-1-1 0,1 0 0,-1 0 1,0-1-1,1 0 0,-2 0 0,1-1 0,10-9 0,-7 3 82,0 0 0,-1-1 0,0 0 1,-1 0-1,-1-1 0,0 0 0,-1 0 0,0-1 0,-1 1 0,0-1 0,-1-1 0,-1 1 0,0-1 0,-1 1 1,-1-1-1,0 0 0,-1 1 0,-1-1 0,-3-26 0,3 37-94,0 0 0,0-1 0,0 1-1,0 0 1,-1 0 0,0 0 0,0 0 0,0 0 0,0 0-1,0 0 1,-1 0 0,0 1 0,0-1 0,0 1 0,0 0-1,0 0 1,0 0 0,-1 1 0,0-1 0,1 1 0,-1 0 0,0-1-1,0 2 1,0-1 0,-1 0 0,1 1 0,0 0 0,-7-1-1,9 2-9,0 1 1,-1 0-1,1-1 0,0 1 0,0 0 0,0 0 0,0 0 0,0 0 0,0 0 0,0 1 0,1-1 1,-1 1-1,0-1 0,1 1 0,-1-1 0,1 1 0,-1 0 0,1 0 0,0 0 0,0 0 0,0 0 1,0 0-1,0 0 0,0 0 0,0 0 0,1 0 0,-1 0 0,1 4 0,-4 10-2,1 0 0,-1 28 0,3-39 2,-1 24 39,0 1 0,2-1-1,1 0 1,2 0-1,12 56 1,-14-78-66,1 0 0,1 0 0,-1 0 1,1 0-1,0-1 0,1 1 0,-1-1 1,1 0-1,1 0 0,-1 0 0,1-1 1,0 1-1,0-1 0,0 0 0,1-1 1,0 1-1,0-1 0,0 0 0,0-1 1,1 1-1,-1-1 0,1-1 0,0 1 1,0-1-1,0 0 0,0-1 0,0 0 0,0 0 1,9 0-1,-4 0-1118,-1-1-1,0-1 1,20-3 0,-26 3 24,1-1 0,-1 1 0,0-1 0,1-1 0,-1 1 0,0-1 0,0 0 0,-1 0 0,7-5 0,9-11-7514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669"/>
    </inkml:context>
    <inkml:brush xml:id="br0">
      <inkml:brushProperty name="width" value="0.025" units="cm"/>
      <inkml:brushProperty name="height" value="0.025" units="cm"/>
    </inkml:brush>
  </inkml:definitions>
  <inkml:trace contextRef="#ctx0" brushRef="#br0">82 605 15631,'0'0'10217,"-10"-6"-8663,10 6-1552,-3-2 61,1 0 0,-1 0-1,0 0 1,0 1 0,1-1-1,-1 1 1,0 0 0,0 0 0,0 0-1,-1 0 1,-3 0 0,6 1-45,0 0 0,0 0-1,0 0 1,0 1 0,0-1 0,1 0 0,-1 1 0,0-1 0,0 0 0,0 1 0,1-1 0,-1 1 0,0-1 0,0 1 0,1 0 0,-1-1 0,0 1 0,1 0 0,-2 1 0,-9 31 267,9-21-242,1 1 1,0-1 0,1 0 0,0 0 0,1 0-1,3 21 1,-3-31-36,-1 1-1,0-1 1,1 0 0,0 0-1,0 1 1,-1-1-1,1 0 1,1 0-1,-1 0 1,0 0 0,0 0-1,1 0 1,-1 0-1,1 0 1,-1-1-1,1 1 1,0 0 0,0-1-1,0 0 1,0 1-1,0-1 1,0 0-1,0 0 1,0 0-1,1 0 1,-1 0 0,0-1-1,0 1 1,1-1-1,-1 0 1,0 1-1,1-1 1,-1 0 0,1 0-1,-1 0 1,0-1-1,1 1 1,-1-1-1,0 1 1,1-1 0,3-1-1,-1-1 32,1 0-1,0 0 0,-1 0 1,0-1-1,0 0 1,0 0-1,0 0 1,0 0-1,-1-1 0,0 0 1,0 0-1,0 0 1,-1 0-1,5-9 1,1-2 2,-1-2 0,0 1 1,7-29-1,-11 31-23,0 1-1,-2 0 0,0-1 1,0 0-1,-1 1 0,-1-1 1,-2-18-1,2 33-24,0-1 1,0 1-1,0 0 1,0 0-1,0-1 1,0 1-1,0 0 1,0 0-1,0-1 0,0 1 1,0 0-1,0 0 1,0-1-1,0 1 1,0 0-1,0 0 1,0-1-1,0 1 1,0 0-1,0 0 0,0-1 1,0 1-1,-1 0 1,1 0-1,0-1 1,0 1-1,0 0 1,0 0-1,-1 0 0,1-1 1,0 1-1,0 0 1,0 0-1,-1 0 1,1 0-1,0 0 1,0 0-1,-1-1 0,1 1 1,0 0-1,0 0 1,-1 0-1,1 0 1,0 0-1,-1 0 1,1 0-1,0 0 0,0 0 1,-1 0-1,1 0 1,0 0-1,0 0 1,-1 0-1,1 1 1,0-1-1,0 0 1,-1 0-1,1 0 0,0 0 1,0 0-1,0 0 1,-1 1-1,1-1 1,-9 16-242,6 1 229,1 0 1,1-1 0,0 1 0,2 28-1,0-41 20,-1-1 0,1 1 0,0-1-1,0 1 1,0-1 0,0 1-1,0-1 1,1 0 0,0 1-1,-1-1 1,1 0 0,4 5 0,-4-7 2,0 0 0,-1 0 0,1 0 0,0 0 0,0 0 0,0 0 0,-1 0 0,1 0 0,0-1 0,0 1 0,0-1 0,0 1 1,0-1-1,1 0 0,-1 0 0,0 0 0,0 0 0,0 0 0,0-1 0,0 1 0,0-1 0,0 1 0,0-1 0,2-1 0,3-1 11,-1 0 1,0-1-1,0 0 0,0-1 0,0 1 0,-1-1 0,0 0 0,0-1 0,0 1 0,0-1 0,-1 0 0,0 0 0,6-13 0,2-3-5,-2-2 1,14-40-1,-14 26 5,-2 0 1,-1-1 0,-2 1-1,-2-2 1,-2 1 0,-1 0-1,-9-64 1,9 103-15,-12-55-30,12 54 25,0 0 0,0 0 0,-1-1 1,1 1-1,0 0 0,-1 0 0,1-1 0,-1 1 1,1 0-1,-1 0 0,0 0 0,0 0 0,1 0 1,-1 0-1,0 0 0,0 0 0,0 0 0,0 0 1,0 0-1,0 1 0,0-1 0,0 0 1,0 1-1,0-1 0,-1 0 0,1 1 0,0 0 1,0-1-1,-1 1 0,1 0 0,0 0 0,-1-1 1,1 1-1,0 0 0,-3 1 0,2 0 1,1 0 1,-1 1-1,0-1 0,1 1 0,-1 0 0,1-1 1,-1 1-1,1 0 0,0 0 0,0 0 0,0 0 1,0 0-1,0 0 0,0 0 0,0 0 0,1 1 1,-1-1-1,1 0 0,0 0 0,-1 1 0,1-1 1,0 3-1,-1 6 32,-22 187 661,22-167-465,1 1 0,2-1 1,1 0-1,9 43 0,-9-62-187,1 0-1,0 0 1,0-1-1,2 1 1,-1-1-1,9 11 1,-12-18-18,0 0-1,1-1 1,0 1 0,0-1 0,0 0 0,0 0 0,0 0-1,1 0 1,-1-1 0,1 1 0,0-1 0,0 0 0,-1 0 0,2 0-1,-1-1 1,0 1 0,0-1 0,0 0 0,1 0 0,6 0-1,-10-1-8,0-1-1,0 1 0,0 0 1,-1-1-1,1 1 0,0 0 1,0-1-1,0 1 1,-1-1-1,1 1 0,0-1 1,-1 0-1,1 1 0,0-1 1,-1 0-1,1 1 0,-1-1 1,1 0-1,-1 0 0,1 1 1,-1-1-1,0 0 0,1 0 1,-1 0-1,0 0 0,0 0 1,1 0-1,-1 1 0,0-1 1,0 0-1,0 0 0,0 0 1,0-1-1,-2-38 258,2 36-259,-2-9-8,-1 1 0,0 0 0,0-1 0,-2 2 0,1-1 0,-1 0 0,-1 1 0,0 0 0,-1 0 0,0 1 0,-1 0 0,0 0 0,0 1 0,-1 0 0,-12-10 0,21 18 0,-1 1 0,1-1 0,-1 1 0,1-1 0,-1 1 0,1-1 0,-1 1 0,0-1 0,1 1 0,-1 0 0,0 0 0,1-1 0,-1 1 0,1 0 0,-1 0 0,0 0 0,0-1 0,1 1 0,-1 0 0,0 0 0,1 0 0,-1 0 0,0 0 0,1 0 0,-1 1 0,0-1 0,1 0 0,-1 0 0,0 0 0,1 1 0,-1-1 0,0 0 0,1 1 0,-1-1 0,1 1 0,-1-1 0,1 0 0,-1 1 0,1-1 0,-1 1 0,0 0 0,1 1 0,-1-1 0,1 0 0,0 1 0,0-1 0,0 1 0,0-1 0,0 0 0,0 1 0,0-1 0,1 1 0,-1-1 0,0 0 0,1 1 0,-1-1 0,1 0 0,-1 1 0,1-1 0,0 0 0,0 0 0,-1 0 0,2 2 0,3 1 0,-1 1 0,1-1 0,0 0 0,0 0 0,0-1 0,1 0 0,-1 0 0,1 0 0,0 0 0,0-1 0,0 0 0,0 0 0,0-1 0,0 0 0,0 0 0,1 0 0,-1-1 0,0 1 0,1-2 0,11-1 0,-12 2 0,1-1 0,-1 0 0,0 0 0,0-1 0,1 0 0,-1 0 0,0 0 0,-1-1 0,1 0 0,0 0 0,-1 0 0,0-1 0,1 0 0,-2 0 0,1 0 0,0-1 0,-1 1 0,0-1 0,0 0 0,5-9 0,-5 5 0,-1-1 0,0 1 0,0-1 0,-1 0 0,0 0 0,-1 0 0,0 0 0,-1 0 0,0 0 0,-1 0 0,-2-14 0,3 23 0,0 1 0,0 0 0,0-1 0,0 1 0,0 0 0,0-1 0,0 1 0,0-1 0,0 1 0,0 0 0,0-1 0,0 1 0,-1 0 0,1-1 0,0 1 0,0 0 0,0-1 0,-1 1 0,1 0 0,0 0 0,0-1 0,-1 1 0,1 0 0,0 0 0,0-1 0,-1 1 0,1 0 0,0 0 0,-1 0 0,1-1 0,0 1 0,-1 0 0,1 0 0,-1 0 0,-7 11 0,-1 20 0,7-14 0,1-1 0,0 1 0,1-1 0,1 1 0,4 27 0,-4-41 0,0 1 0,0-1 0,0 1 0,0-1 0,1 0 0,-1 1 0,1-1 0,0 0 0,0 0 0,0 0 0,0 0 0,0 0 0,1 0 0,-1-1 0,1 1 0,0-1 0,0 0 0,0 0 0,0 0 0,0 0 0,0 0 0,1-1 0,-1 1 0,0-1 0,1 0 0,-1 0 0,1 0 0,0-1 0,-1 1 0,1-1 0,6 0 0,-7 0-93,-1 0 1,1 0-1,-1 0 0,1-1 1,0 1-1,-1-1 1,1 0-1,-1 1 0,1-1 1,-1 0-1,0-1 0,1 1 1,-1 0-1,0-1 0,0 1 1,0-1-1,0 0 1,0 1-1,2-5 0,-1 2-350,0 0 0,-1 0 0,1-1 1,-1 1-1,-1-1 0,1 0 0,0 1 0,-1-1 0,1-9 0,-1-1-959,0 1 0,-1-1 0,0 0 0,-2 1 1,0-1-1,-5-19 0,-11-23-6718</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998"/>
    </inkml:context>
    <inkml:brush xml:id="br0">
      <inkml:brushProperty name="width" value="0.025" units="cm"/>
      <inkml:brushProperty name="height" value="0.025" units="cm"/>
    </inkml:brush>
  </inkml:definitions>
  <inkml:trace contextRef="#ctx0" brushRef="#br0">24 0 14574,'0'0'14093,"-24"64"-13484,38-35-257,2-4-288,0-2 32,-1-6-576,0-4-962,-4-5-1184,-4-6-865,-3-2-1122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7.469"/>
    </inkml:context>
    <inkml:brush xml:id="br0">
      <inkml:brushProperty name="width" value="0.025" units="cm"/>
      <inkml:brushProperty name="height" value="0.025" units="cm"/>
    </inkml:brush>
  </inkml:definitions>
  <inkml:trace contextRef="#ctx0" brushRef="#br0">171 125 16464,'2'-9'4553,"1"-3"-3028,-1 0 0,0 0 0,-1 1 0,0-19 0,-1 28-1322,0 0-1,0 0 1,0 0 0,0 0-1,-1 0 1,1 0 0,-1 0-1,0 0 1,1 1 0,-1-1-1,0 0 1,0 1 0,0-1-1,0 0 1,0 1 0,0-1 0,-3-2-1,2 4-189,0-1-1,0 0 0,0 1 1,1-1-1,-1 1 0,0 0 1,0-1-1,0 1 1,0 0-1,0 0 0,0 0 1,0 1-1,0-1 0,0 0 1,0 1-1,1-1 1,-1 1-1,0 0 0,0-1 1,0 1-1,1 0 0,-4 2 1,-5 5-15,0-1-1,0 1 1,1 1-1,0 0 1,1 0 0,0 1-1,0 0 1,1 1 0,0-1-1,1 1 1,0 0 0,1 1-1,0 0 1,1 0 0,-3 13-1,6-24 3,1 1-1,-1-1 0,1 1 0,0-1 0,0 0 1,0 1-1,0-1 0,0 1 0,0-1 0,0 1 1,0-1-1,0 1 0,1-1 0,-1 0 0,1 1 1,-1-1-1,1 0 0,-1 1 0,1-1 1,0 0-1,0 0 0,-1 1 0,1-1 0,0 0 1,0 0-1,0 0 0,0 0 0,2 1 0,-1-1 6,1-1 0,0 1 0,0 0 0,-1-1 0,1 1 0,0-1 0,0 0 0,0 0 0,-1 0 0,1-1 0,0 1 0,0 0 0,4-2 0,9-3 29,0 0-1,-1-1 0,0-1 1,15-9-1,56-40-13,-56 34-22,65-33 0,-95 54 2,0 1 0,1 0 0,-1-1 0,1 1 0,-1 0 0,1 0 0,0-1 0,-1 1 0,1 0 0,-1 0 0,1 0 0,-1 0 0,1 0 0,-1 0 0,1 0 0,0 0 0,-1 0 0,1 0 0,-1 0 0,1 0 0,-1 0 0,1 1 0,-1-1 0,1 0 0,-1 0 0,1 0 0,-1 1 0,1-1 0,-1 0 0,1 1 0,-1-1 0,1 0 0,0 2 0,2 20 0,-13 35 0,9-51 0,-4 12 0,2-11 0,1 1 0,0 0 0,0 0 0,1 0 0,0 0 0,0 0 0,1 1 0,0-1 0,1 0 0,1 12 0,-1-19 0,0 1 0,0-1 0,0 0 0,1 0 0,-1 0 0,0 0 0,0 0 0,0 0 0,1-1 0,-1 1 0,0 0 0,1-1 0,-1 1 0,1-1 0,-1 1 0,1-1 0,-1 0 0,1 1 0,-1-1 0,1 0 0,-1 0 0,1 0 0,-1 0 0,1-1 0,-1 1 0,1 0 0,-1-1 0,3 0 0,42-15 0,-21-1 0,-2-2 0,0 0 0,-1-1 0,-1-1 0,22-30 0,-4 7 0,-39 43 0,0 1 0,0 0 0,0 0 0,0-1 0,1 1 0,-1 0 0,0 0 0,0-1 0,0 1 0,0 0 0,1 0 0,-1 0 0,0-1 0,0 1 0,0 0 0,1 0 0,-1 0 0,0 0 0,0-1 0,1 1 0,-1 0 0,0 0 0,1 0 0,-1 0 0,0 0 0,0 0 0,1 0 0,-1 0 0,0 0 0,0 0 0,1 0 0,-1 0 0,0 0 0,1 0 0,-1 0 0,0 0 0,0 0 0,1 0 0,-1 0 0,1 1 0,0 13 0,-10 37 0,6-31 0,2-19-7,1-1 0,0 1 0,0 0 0,0-1 0,0 1 1,0 0-1,0 0 0,1-1 0,-1 1 0,0 0 0,0-1 0,0 1 0,1 0 0,-1-1 0,0 1 1,1-1-1,-1 1 0,0 0 0,1-1 0,-1 1 0,1-1 0,-1 1 0,1-1 0,-1 1 0,1-1 0,-1 0 1,1 1-1,0-1 0,0 1 0,25 1-759,-21-3 314,0 1-1,0-1 1,0-1-1,0 1 1,-1-1 0,1 0-1,0 0 1,6-4-1,-2-4-7378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8.744"/>
    </inkml:context>
    <inkml:brush xml:id="br0">
      <inkml:brushProperty name="width" value="0.025" units="cm"/>
      <inkml:brushProperty name="height" value="0.025" units="cm"/>
    </inkml:brush>
  </inkml:definitions>
  <inkml:trace contextRef="#ctx0" brushRef="#br0">50 1 20179,'0'0'1634,"-27"99"-1186,14-38-96,5 2 1,6-2-289,2-7-32,9-6-288,10-11-2147,2-10-1024,-3-6-1570,-5-6 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073"/>
    </inkml:context>
    <inkml:brush xml:id="br0">
      <inkml:brushProperty name="width" value="0.025" units="cm"/>
      <inkml:brushProperty name="height" value="0.025" units="cm"/>
    </inkml:brush>
  </inkml:definitions>
  <inkml:trace contextRef="#ctx0" brushRef="#br0">0 311 15310,'0'0'7175,"87"-61"-6054,-13 34 129,11-2-642,8-3-480,0 2-96,-7 2-480,-14 3-962,-18 2-832,-19 4-1409,-25 1-1378,-10-1-5349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420"/>
    </inkml:context>
    <inkml:brush xml:id="br0">
      <inkml:brushProperty name="width" value="0.025" units="cm"/>
      <inkml:brushProperty name="height" value="0.025" units="cm"/>
    </inkml:brush>
  </inkml:definitions>
  <inkml:trace contextRef="#ctx0" brushRef="#br0">0 175 16464,'0'0'5285,"61"-8"-3876,-8-2 64,14-6 65,5-3-545,5-6-801,-4-1-224,-5 0-2146,-17 3-2883,-12 1-4580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936"/>
    </inkml:context>
    <inkml:brush xml:id="br0">
      <inkml:brushProperty name="width" value="0.025" units="cm"/>
      <inkml:brushProperty name="height" value="0.025" units="cm"/>
    </inkml:brush>
  </inkml:definitions>
  <inkml:trace contextRef="#ctx0" brushRef="#br0">51 14 6887,'0'0'19709,"-8"8"-19005,3-3-646,1 0-1,0 1 0,0-1 0,0 1 0,1 0 0,0 0 0,0 0 0,1 0 0,-1 1 0,1-1 0,1 1 0,-1-1 1,1 1-1,0 0 0,1-1 0,-1 1 0,2 0 0,-1 0 0,1-1 0,-1 1 0,2 0 0,-1-1 0,1 1 0,0-1 1,5 10-1,-7-14-49,1-1 0,0 1 1,0-1-1,0 1 0,0-1 1,0 0-1,0 1 0,0-1 1,1 0-1,-1 0 0,0 0 1,1 0-1,-1 0 0,1 0 1,-1 0-1,1 0 1,-1-1-1,1 1 0,0-1 1,-1 1-1,1-1 0,0 1 1,-1-1-1,3 0 0,-1 0 36,0-1 0,0 0 0,0 0 0,0 0 0,0 0 0,0 0-1,-1 0 1,1-1 0,0 1 0,-1-1 0,0 0 0,5-3 0,4-7 229,0 0 1,0 0-1,15-26 1,-25 37-263,28-49 208,17-23 678,-40 72-714,-3 11-141,-2 21-22,-2-26 44,1 17 37,-1-2-54,1 0 1,1 0-1,1 1 0,1-1 0,8 32 1,-11-51-45,0 0 0,0 0 1,0 0-1,0 0 0,1 0 1,-1 0-1,0 0 0,1-1 1,-1 1-1,0 0 0,1 0 1,-1 0-1,1 0 0,0-1 1,-1 1-1,1 0 0,-1-1 0,1 1 1,0 0-1,0-1 0,-1 1 1,1-1-1,0 1 0,0-1 1,0 1-1,0-1 0,0 0 1,-1 1-1,1-1 0,0 0 1,0 0-1,0 1 0,0-1 1,0 0-1,0 0 0,0 0 1,0 0-1,0-1 0,0 1 0,0 0 1,0 0-1,0 0 0,-1-1 1,1 1-1,0-1 0,0 1 1,0 0-1,0-1 0,0 1 1,-1-1-1,1 0 0,0 1 1,-1-1-1,1 0 0,0 1 1,-1-1-1,1 0 0,0-1 1,6-6-73,0-2 0,0 1 0,9-18 0,-12 21-150,27-50-3637,-13 17-2202,-7 11-1538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075"/>
    </inkml:context>
    <inkml:brush xml:id="br0">
      <inkml:brushProperty name="width" value="0.025" units="cm"/>
      <inkml:brushProperty name="height" value="0.025" units="cm"/>
    </inkml:brush>
  </inkml:definitions>
  <inkml:trace contextRef="#ctx0" brushRef="#br0">202 281 18546,'0'0'1580,"-2"-9"502,2 6-1887,-1-1 1,1 1 0,-1 0-1,0 0 1,0 0 0,0 0 0,-1 0-1,1 0 1,-1 0 0,0 1-1,1-1 1,-1 0 0,-4-3-1,4 5-159,0 0 0,0 0 0,0 0 0,0 0 0,0 0 0,0 0-1,0 1 1,0-1 0,0 1 0,-1 0 0,1 0 0,0-1 0,0 1-1,0 1 1,0-1 0,-1 0 0,1 0 0,0 1 0,0-1 0,0 1-1,0 0 1,0 0 0,0 0 0,0 0 0,0 0 0,0 0 0,1 0-1,-4 3 1,-5 3-38,1 2 0,-1-1 0,2 1 0,-1 1 0,1 0-1,0 0 1,1 0 0,0 1 0,1 0 0,0 0 0,1 1 0,0 0-1,1 0 1,0 0 0,1 0 0,1 1 0,0-1 0,0 1 0,1 16 0,1-27 1,0-1 0,0 1 0,0 0 0,1 0 0,-1-1 0,1 1 0,-1-1 0,1 1 0,-1 0 0,1-1 0,0 1 0,0-1 0,0 1 0,0-1 0,0 0 0,0 1 0,0-1 0,1 0 0,-1 0 0,0 0 0,1 0 0,-1 0 0,1 0 0,-1 0 0,1 0 0,-1-1 0,1 1 1,-1-1-1,1 1 0,0-1 0,-1 1 0,1-1 0,0 0 0,0 0 0,-1 0 0,1 0 0,0 0 0,-1 0 0,1-1 0,2 1 0,6-2 36,0 0 0,-1 0 0,1-1 0,0 0 0,16-8 0,15-11 138,-1-2-1,-2-2 1,-1-1-1,0-2 1,-3-1-1,0-2 0,-2-1 1,-2-2-1,33-47 1,-56 72-50,0 0 0,-1 0 1,0-1-1,-1 1 0,0-1 1,-1-1-1,0 1 0,-1-1 1,3-16-1,-6 28-124,0-1 1,0 0-1,0 1 0,0-1 1,0 1-1,0-1 0,0 1 1,0-1-1,0 1 1,0-1-1,0 1 0,0-1 1,-1 1-1,1-1 0,0 1 1,0-1-1,-1 1 1,1-1-1,0 1 0,-1 0 1,1-1-1,0 1 0,-1-1 1,1 1-1,0 0 1,-1-1-1,1 1 0,-1 0 1,1 0-1,-1-1 0,1 1 1,-1 0-1,1 0 1,-1 0-1,1-1 0,-1 1 1,1 0-1,-1 0 0,1 0 1,-1 0-1,1 0 1,-1 0-1,1 0 0,-1 0 1,1 0-1,-1 1 0,0-1 1,1 0-1,-1 0 1,1 0-1,0 0 0,-1 1 1,1-1-1,-1 0 0,1 1 1,-1-1-1,-30 18-171,17-4 171,0 2 0,0-1 1,2 1-1,0 1 0,0 1 1,2-1-1,0 2 0,2-1 1,0 1-1,0 0 0,2 1 1,1 0-1,0 0 0,1 0 1,-1 35-1,5-53-2,-1 1 0,1-1 0,1 0 0,-1 1-1,0-1 1,1 0 0,-1 0 0,1 1 0,-1-1 0,1 0 0,0 0 0,0 0 0,0 0 0,0 0 0,1 0-1,-1 0 1,0 0 0,1 0 0,0-1 0,-1 1 0,1 0 0,2 1 0,-1-2 7,0 1 1,1-1-1,-1 0 1,0 0 0,1 0-1,-1 0 1,1 0-1,-1-1 1,1 0-1,0 0 1,-1 0-1,1 0 1,3-1 0,5-1 12,0 0 1,0-1-1,-1 0 1,1-1 0,-1-1-1,0 0 1,18-11-1,-8 2-9,-1-1 0,0-1 0,26-28 0,-39 37-6,-1 0 0,0-1 0,0 0 0,-1 0 1,0 0-1,0-1 0,-1 1 0,0-1 0,0 0 0,-1-1 0,0 1 0,1-10 0,-4 17-4,1 1 0,-1 0 0,0 0 0,0 0 0,0 0 0,1 0 0,-1 0-1,0 0 1,-1 0 0,1 0 0,0 0 0,0 0 0,0 0 0,-1 0 0,1-1 0,0 1 0,-1 0 0,1 1 0,-1-1-1,1 0 1,-1 0 0,0 0 0,1 0 0,-1 0 0,-1 0 0,1 0-7,0 1 1,0 0 0,0 0-1,0 0 1,-1-1-1,1 1 1,0 1-1,0-1 1,0 0 0,0 0-1,-1 0 1,1 0-1,0 1 1,0-1-1,0 1 1,0-1-1,0 1 1,-2 0 0,-3 3-23,-1 0 1,1 1 0,0-1-1,1 1 1,-1 0-1,-4 7 1,-2 3 91,1 1-1,1 1 1,0-1 0,1 2-1,1-1 1,1 1-1,1 1 1,0-1 0,1 1-1,1 0 1,1 0 0,0 0-1,1 26 1,3-43-58,-1 1 0,0 0 0,1-1 0,0 1 0,0 0 0,0-1 0,0 1 0,0-1 0,0 1 1,1-1-1,-1 0 0,1 0 0,0 0 0,-1 1 0,1-1 0,0-1 0,0 1 0,0 0 0,1 0 0,-1-1 0,0 0 0,1 1 0,-1-1 0,1 0 0,-1 0 1,1 0-1,-1 0 0,1-1 0,0 1 0,-1-1 0,1 1 0,0-1 0,0 0 0,4 0 0,6 0-445,-1-1-1,1 0 1,-1 0 0,1-1-1,-1-1 1,17-5-1,31-19-4164,0-8-2082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0.331"/>
    </inkml:context>
    <inkml:brush xml:id="br0">
      <inkml:brushProperty name="width" value="0.025" units="cm"/>
      <inkml:brushProperty name="height" value="0.025" units="cm"/>
    </inkml:brush>
  </inkml:definitions>
  <inkml:trace contextRef="#ctx0" brushRef="#br0">98 0 18898,'0'0'5226,"-3"11"-4665,0 3-495,0 1 1,0 0-1,2 0 0,0 0 1,0 0-1,2 0 1,0 0-1,3 16 1,29 202 1402,10 52 697,-34-249-2107,-4-26 34,-4-22 219,-2 4-285,0-1 0,0 1 0,-1 0 0,-1-1 0,1 1 0,-1 0 0,-8-14-1,-36-57-34,21 36 20,10 16 25,-28-53-101,40 72 102,0 0 0,1 0 0,0 0 0,1-1 0,0 0 1,0 1-1,-1-16 0,4 24-18,0-1-1,0 0 1,0 0 0,-1 1-1,1-1 1,0 1 0,0-1-1,0 0 1,0 1 0,0 0-1,0-1 1,0 1 0,0-1-1,0 1 1,0 0 0,0 0-1,0 0 1,0 0 0,0 0-1,0 0 1,0 0 0,1 0-1,0 0 1,39 0-117,-31 1 122,5-1-651,-1-1-1,1 0 0,24-6 1,14-14-9258,-20 1-5603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1.068"/>
    </inkml:context>
    <inkml:brush xml:id="br0">
      <inkml:brushProperty name="width" value="0.025" units="cm"/>
      <inkml:brushProperty name="height" value="0.025" units="cm"/>
    </inkml:brush>
  </inkml:definitions>
  <inkml:trace contextRef="#ctx0" brushRef="#br0">1 0 15567,'0'0'5199,"0"10"-3731,0 79-157,4-1 0,4 0-1,31 140 1,-38-221-1393,9 24 420,-10-30-383,0 0 0,1 0 0,-1-1 0,1 1 0,-1 0 0,1 0 0,-1 0-1,1 0 1,-1 0 0,1-1 0,0 1 0,0 0 0,-1-1 0,1 1 0,0 0 0,0-1 0,0 1 0,0-1 0,0 1 0,-1-1 0,1 0 0,0 1 0,0-1 0,2 0 0,-3 0-358,1-1 0,0 0 0,0 1 0,0-1 0,0 0 0,-1 0 0,1 0 0,0 0 0,-1 0 0,1 0 0,-1 0 0,1 0 0,-1 0 0,0 0 0,1 0 0,-1 0 0,0 0 0,0 0 0,1-1 0,-1 1 0,0 0 0,0 0 0,-1-2 0,2 1-1173,1-18-8562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2.804"/>
    </inkml:context>
    <inkml:brush xml:id="br0">
      <inkml:brushProperty name="width" value="0.025" units="cm"/>
      <inkml:brushProperty name="height" value="0.025" units="cm"/>
    </inkml:brush>
  </inkml:definitions>
  <inkml:trace contextRef="#ctx0" brushRef="#br0">144 59 12908,'0'-2'552,"-1"-1"1,1 0-1,0 0 0,-1 1 0,1-1 0,-1 0 1,0 1-1,1-1 0,-2 1 0,1-1 0,0 1 0,0 0 1,-1-1-1,1 1 0,-1 0 0,0 0 0,1 0 1,-3-2-1,2 2-424,0 1 0,0 0 1,0 0-1,1 0 0,-1 0 0,0 1 1,0-1-1,0 0 0,0 1 0,-1 0 1,1-1-1,0 1 0,0 0 0,0 0 1,0 0-1,0 0 0,0 0 1,0 1-1,0-1 0,0 1 0,0-1 1,0 1-1,0 0 0,0-1 0,-3 3 1,1 0-125,0 0 1,-1 0 0,1 1 0,1-1-1,-1 1 1,0 0 0,1 0 0,0 0-1,0 0 1,0 1 0,1-1 0,-1 1-1,1 0 1,0 0 0,0 0 0,1 0-1,-2 5 1,0 7-23,-1-1-1,2 1 0,-1 33 0,3-48 17,0 1 0,-1-1 0,1 0 0,0 0-1,0 0 1,1 0 0,-1 0 0,0 0 0,1 0-1,-1 1 1,1-1 0,0 0 0,-1 0 0,1-1-1,0 1 1,0 0 0,0 0 0,1 0 0,-1-1-1,0 1 1,1 0 0,-1-1 0,1 1 0,-1-1-1,1 0 1,0 0 0,0 1 0,0-1 0,-1 0-1,1 0 1,0-1 0,0 1 0,0 0 0,0-1-1,0 1 1,1-1 0,-1 0 0,3 1 0,0-2 14,-1 1 0,1-1 0,-1 0 0,0 0 0,1 0 1,-1-1-1,0 0 0,0 0 0,0 0 0,0 0 1,0 0-1,0-1 0,0 0 0,-1 0 0,0 0 0,1 0 1,3-6-1,2-4 119,0-1 1,-1 1 0,-1-2-1,-1 1 1,0-1 0,-1 0 0,0 0-1,3-19 1,-15 78-56,1 0 1,1 51-1,5-94-65,-1 0 0,1 0-1,0 0 1,0 0-1,0 0 1,0 0-1,0 0 1,0 0-1,0 0 1,0-1-1,0 1 1,1 0 0,-1 0-1,0 0 1,0 0-1,1 0 1,-1 0-1,1-1 1,-1 1-1,1 0 1,-1 0-1,1 0 1,-1-1 0,1 1-1,0 0 1,-1-1-1,1 1 1,0-1-1,0 1 1,-1-1-1,1 1 1,0-1-1,0 1 1,0-1 0,0 0-1,-1 1 1,1-1-1,0 0 1,0 0-1,0 0 1,0 0-1,0 0 1,0 0-1,0 0 1,0 0 0,1 0-1,1-1 52,0 0 0,0 0 0,0-1 0,0 1 0,0 0 1,-1-1-1,1 0 0,0 0 0,-1 0 0,0 0 0,1 0 0,2-4 0,4-5-84,-1-1 0,0 0 0,-1 0 0,-1-1 1,8-18-1,-3-12-6846,-11 33 382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426"/>
    </inkml:context>
    <inkml:brush xml:id="br0">
      <inkml:brushProperty name="width" value="0.025" units="cm"/>
      <inkml:brushProperty name="height" value="0.025" units="cm"/>
    </inkml:brush>
  </inkml:definitions>
  <inkml:trace contextRef="#ctx0" brushRef="#br0">28 0 15471,'0'0'6294,"-4"10"-5590,-2 14-471,0-1 1,2 1-1,0 0 0,2 0 0,1 0 0,1 25 0,2-4 974,3 0 0,14 69 0,-17-105-1096,9 30 86,-11-37-188,0-1 1,1 0-1,-1 1 0,1-1 0,-1 0 1,1 0-1,-1 1 0,1-1 1,0 0-1,0 0 0,-1 0 1,1 0-1,0 0 0,0 0 1,0 0-1,0 0 0,0 0 0,0-1 1,1 1-1,-1 0 0,2 0 1,-2-1 8,0-1 1,0 0-1,0 1 1,0-1-1,-1 0 1,1 0 0,0 0-1,0 1 1,-1-1-1,1 0 1,-1 0-1,1 0 1,-1 0-1,1 0 1,-1 0 0,1 0-1,-1 0 1,0-1-1,0 1 1,0 0-1,1 0 1,-1 0-1,0 0 1,0 0 0,-1 0-1,1-2 1,0-43 71,0 38-62,0 4-24,1-4 3,-1 0 1,0 0-1,0 0 1,-1 1-1,0-1 1,0 0-1,-1 0 1,0 1-1,0-1 1,-1 1-1,0 0 1,-4-8-1,7 14-11,0 1 0,0 0 0,-1-1 0,1 1 0,0 0-1,0-1 1,0 1 0,0 0 0,0 0 0,-1-1 0,1 1-1,0 0 1,0-1 0,-1 1 0,1 0 0,0 0 0,0 0-1,-1-1 1,1 1 0,0 0 0,-1 0 0,1 0 0,0 0-1,-1-1 1,1 1 0,0 0 0,-1 0 0,1 0 0,0 0-1,-1 0 1,1 0 0,0 0 0,-1 0 0,1 0 0,0 0-1,-1 0 1,1 0 0,0 0 0,-1 1 0,-1 14-144,8 23 51,-4-33 120,0-1 0,0 1-1,0-1 1,1 0 0,0 0 0,0 0-1,0 0 1,0-1 0,1 1 0,-1-1-1,1 0 1,0 0 0,0 0-1,0 0 1,0-1 0,1 1 0,-1-1-1,1 0 1,-1-1 0,1 1-1,0-1 1,-1 0 0,1 0 0,0 0-1,0-1 1,0 0 0,0 0-1,0 0 1,0 0 0,-1-1 0,1 0-1,0 0 1,0 0 0,-1-1-1,1 1 1,0-1 0,-1 0 0,0-1-1,1 1 1,-1-1 0,0 1-1,0-1 1,-1-1 0,1 1 0,0 0-1,5-8 1,-4 5 58,0-1 0,0 1 0,0-1 0,-1 0 0,0 0 0,0 0 1,-1 0-1,1-1 0,-2 0 0,1 0 0,-1 1 0,-1-1 0,1 0 0,-1-1 0,0-15 0,-6 19-62,-3 12-40,-6 14-30,9-3 89,0-1 0,2 1 1,0 0-1,1 0 0,1 31 0,0-48-23,1-1-1,0 1 1,0 0-1,0 0 1,0 0-1,0 0 0,0 0 1,0 0-1,0 0 1,0 0-1,0 0 1,0 0-1,0 0 0,1 0 1,-1 0-1,0-1 1,1 1-1,-1 0 1,1 0-1,-1 0 0,1-1 1,-1 1-1,1 0 1,-1 0-1,1-1 1,0 1-1,0 0 0,-1-1 1,1 1-1,0-1 1,0 1-1,0-1 1,-1 1-1,1-1 1,0 0-1,0 1 0,0-1 1,0 0-1,0 0 1,0 0-1,0 0 1,0 0-1,0 1 0,0-2 1,-1 1-1,1 0 1,0 0-1,0 0 1,0 0-1,0-1 0,0 1 1,0 0-1,1-1 1,3-1 27,-1-1 0,1 1 0,0-1 0,-1 0 0,1 0 0,-1 0 1,0-1-1,4-4 0,0 0-253,17-19 187,-17 11-3777,-14 16-3822,-2-1 1259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801"/>
    </inkml:context>
    <inkml:brush xml:id="br0">
      <inkml:brushProperty name="width" value="0.025" units="cm"/>
      <inkml:brushProperty name="height" value="0.025" units="cm"/>
    </inkml:brush>
  </inkml:definitions>
  <inkml:trace contextRef="#ctx0" brushRef="#br0">0 0 20499,'0'0'7592,"51"17"-13710,-39-14-1121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133"/>
    </inkml:context>
    <inkml:brush xml:id="br0">
      <inkml:brushProperty name="width" value="0.025" units="cm"/>
      <inkml:brushProperty name="height" value="0.025" units="cm"/>
    </inkml:brush>
  </inkml:definitions>
  <inkml:trace contextRef="#ctx0" brushRef="#br0">115 69 18738,'0'0'3379,"-11"6"-374,3-3-2442,-3 2 52,0 0 0,1 1 0,-15 10-1,22-14-524,0 1-1,0-1 1,0 1-1,0 0 1,1 0-1,-1 0 1,1 0-1,0 0 1,-1 1-1,2-1 1,-1 0-1,0 1 0,1 0 1,-1-1-1,1 1 1,-1 7-1,2-10-88,0 0 0,0-1 1,0 1-1,0-1 0,0 1 0,0 0 0,0-1 0,0 1 0,0-1 0,0 1 0,0 0 0,0-1 0,0 1 0,1-1 0,-1 1 0,0-1 0,1 1 0,-1-1 0,0 1 0,1-1 0,-1 1 1,0-1-1,1 1 0,-1-1 0,1 1 0,-1-1 0,1 0 0,-1 1 0,1-1 0,-1 0 0,1 0 0,-1 1 0,1-1 0,0 0 0,26-1 45,22-20 58,69-69-8,-117 90-95,0-1 0,-1 0-1,1 1 1,0-1 0,0 1 0,-1-1-1,1 1 1,0-1 0,0 1-1,0 0 1,-1-1 0,1 1 0,0 0-1,0 0 1,0 0 0,0 0-1,0 0 1,0 0 0,0 0 0,0 0-1,-1 0 1,1 0 0,0 0-1,0 0 1,0 1 0,0-1-1,0 0 1,0 1 0,-1-1 0,1 0-1,0 1 1,0-1 0,-1 1-1,1-1 1,0 1 0,0 0 0,-1-1-1,1 1 1,0 1 0,10 38 70,-11-35-57,1-1 0,0 1 0,0-1 0,0 1 1,0-1-1,1 0 0,2 6 0,-3-9-10,0 0 0,0-1 0,-1 1 0,1-1 0,0 1-1,0-1 1,0 1 0,0-1 0,0 1 0,0-1 0,0 0-1,0 1 1,0-1 0,0 0 0,0 0 0,0 0 0,0 0 0,0 0-1,0 0 1,0 0 0,0 0 0,-1-1 0,1 1 0,0 0-1,0 0 1,0-1 0,0 1 0,0-1 0,0 1 0,0-1 0,0 1-1,-1-1 1,1 1 0,0-1 0,0 0 0,-1 1 0,1-1-1,1-1 1,13-11 63,0-1 0,21-25-1,-27 28-87,0 0-1,1 1 0,1 0 1,-1 0-1,2 1 0,-1 0 1,18-9-1,-28 18 16,-1 0-1,1-1 1,-1 1-1,1 0 1,0 0 0,-1-1-1,1 1 1,-1 0-1,1 0 1,-1 0-1,1 0 1,0 0 0,-1 0-1,1 0 1,-1 0-1,1 0 1,-1 0-1,1 0 1,0 1 0,-1-1-1,1 0 1,-1 0-1,1 1 1,-1-1-1,1 0 1,-1 0 0,1 1-1,-1-1 1,1 1-1,-1-1 1,1 1 0,7 23-3,-8 41 386,-1-47-145,1-17-218,-1 0 1,1-1-1,0 1 1,0 0-1,0 0 1,0 0-1,0 0 0,0-1 1,0 1-1,1 0 1,-1 0-1,0 0 0,0 0 1,1-1-1,-1 1 1,0 0-1,1 0 0,-1-1 1,1 1-1,-1 0 1,1-1-1,-1 1 1,1 0-1,0-1 0,0 2 1,0-2-75,0 0 1,0 0 0,0 0 0,0-1-1,0 1 1,0 0 0,0 0 0,0 0-1,0-1 1,-1 1 0,1 0-1,0-1 1,0 1 0,0-1 0,0 1-1,-1-1 1,1 1 0,1-2 0,17-17-3478,-7 3-3321,5-10-8405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634"/>
    </inkml:context>
    <inkml:brush xml:id="br0">
      <inkml:brushProperty name="width" value="0.025" units="cm"/>
      <inkml:brushProperty name="height" value="0.025" units="cm"/>
    </inkml:brush>
  </inkml:definitions>
  <inkml:trace contextRef="#ctx0" brushRef="#br0">0 243 14510,'0'0'11915,"78"24"-10378,-22-49-512,13-9-640,8-3-289,5-1-32,-3 2 0,-5 4-641,-14 7-1024,-14 6-1154,-20 5-736,-19 8-2050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979"/>
    </inkml:context>
    <inkml:brush xml:id="br0">
      <inkml:brushProperty name="width" value="0.025" units="cm"/>
      <inkml:brushProperty name="height" value="0.025" units="cm"/>
    </inkml:brush>
  </inkml:definitions>
  <inkml:trace contextRef="#ctx0" brushRef="#br0">1 299 8264,'0'0'12428,"56"18"-10346,-2-40-417,16-11-159,13-8-257,4-2-737,0 2-352,-9 5-128,-10 5-352,-19 8-2114,-18 6-1442,-15 2-1601,-11 1-8488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5.368"/>
    </inkml:context>
    <inkml:brush xml:id="br0">
      <inkml:brushProperty name="width" value="0.025" units="cm"/>
      <inkml:brushProperty name="height" value="0.025" units="cm"/>
    </inkml:brush>
  </inkml:definitions>
  <inkml:trace contextRef="#ctx0" brushRef="#br0">219 0 17040,'0'0'8072,"11"97"-7111,-19-32 224,-8 17-32,-13 12-545,-2 10-287,-6 8-193,-2-4-64,9-6-641,3-19-3298,14-20-4229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6.274"/>
    </inkml:context>
    <inkml:brush xml:id="br0">
      <inkml:brushProperty name="width" value="0.025" units="cm"/>
      <inkml:brushProperty name="height" value="0.025" units="cm"/>
    </inkml:brush>
  </inkml:definitions>
  <inkml:trace contextRef="#ctx0" brushRef="#br0">1 492 8872,'5'-77'2458,"-5"48"406,2 0-1,1 0 1,12-49-1,-15 86-2524,0-1 0,0 1 0,1-1 0,0 0 0,2 11 0,2 13-125,1 105 178,-6-84-348,3-1-1,11 65 1,-14-115-42,0 0 0,0 0 0,0 0 0,0 0 0,0-1 0,0 1 0,0 0 0,0 0 0,0 0 0,1 0 0,-1 0 0,0-1 0,1 1 0,-1 0 0,0 0 0,1-1 0,-1 1 0,1 0 0,-1 0 0,1-1 0,0 1 0,-1-1 0,1 1 0,0 0-1,-1-1 1,1 1 0,0-1 0,-1 1 0,1-1 0,0 0 0,0 1 0,0-1 0,0 0 0,-1 0 0,1 0 0,0 1 0,0-1 0,0 0 0,0 0 0,0 0 0,-1 0 0,1 0 0,0 0 0,0-1 0,0 1 0,0 0 0,0 0 0,-1-1 0,1 1 0,0 0 0,0-1 0,-1 1 0,1-1 0,0 1 0,0-1 0,-1 1 0,1-1 0,0 0 0,0 0 0,5-5 64,0 0-1,-1 0 1,0 0-1,0 0 1,5-8-1,37-72 1100,-4-1 1,-4-3-1,53-179 0,-79 216-914,9-24-198,-21 135-15844,-5-36 6636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55.262"/>
    </inkml:context>
    <inkml:brush xml:id="br0">
      <inkml:brushProperty name="width" value="0.025" units="cm"/>
      <inkml:brushProperty name="height" value="0.025" units="cm"/>
    </inkml:brush>
  </inkml:definitions>
  <inkml:trace contextRef="#ctx0" brushRef="#br0">1 43 4901,'0'0'5023,"10"-3"-4575,15-2 43,-1 1 0,1 1-1,0 1 1,43 2-1,109 17-12,-132-11-515,262 18 265,-45-6 8,620 27 2080,-694-40-1466,-35-2-681,396 28 383,-543-30-552,53 10 7,-57-11-7,1 1 0,-1-1 0,0 1 0,1 0-1,-1 0 1,0 0 0,1 0 0,-1 0 0,0 0 0,0 1 0,0-1 0,0 1 0,0 0 0,-1-1-1,1 1 1,0 0 0,-1 0 0,1 0 0,1 3 0,-3-4 0,0 0 0,0-1-1,-1 1 1,1 0 0,0 0 0,0-1 0,0 1 0,-1 0-1,1 0 1,0-1 0,-1 1 0,1 0 0,-1-1 0,1 1-1,-1-1 1,1 1 0,-1-1 0,1 1 0,-1 0 0,1-1-1,-1 0 1,0 1 0,1-1 0,-1 1 0,0-1 0,1 0-1,-1 1 1,0-1 0,0 0 0,1 0 0,-1 0 0,0 0-1,0 0 1,1 0 0,-2 0 0,-35 6 4,30-6-2,-90 7-5,-139-9 1,218 1 2,-406-40 16,246 20-6,-805-114-100,909 125 31,-127-3 0,197 14 53,0-1 0,-1 1 0,1 0 0,0 0 0,0 0 0,0 1 0,0-1 0,0 1 0,0 0 0,0 0 0,1 0 0,-1 1 0,-6 5 0,10-7 3,-1-1 0,0 1 0,0 0 0,0 0-1,0 0 1,0 0 0,1 1 0,-1-1 0,0 0 0,1 0 0,-1 0 0,1 0 0,0 1 0,-1-1 0,1 0 0,0 0 0,0 1 0,-1-1-1,1 0 1,0 1 0,0-1 0,1 0 0,-1 0 0,0 1 0,0-1 0,1 0 0,-1 0 0,0 1 0,1-1 0,-1 0 0,1 0 0,0 0-1,-1 0 1,1 0 0,0 0 0,0 0 0,0 0 0,-1 0 0,1 0 0,0 0 0,0 0 0,0 0 0,1-1 0,-1 1 0,0 0-1,0-1 1,0 1 0,3 0 0,18 8-1,1 0 0,0-1 0,1-2 1,0 0-1,0-1 0,40 2 0,-29-3 5,633 50 16,6-39-8,612-56 23,-1271 39-15,-20-2 41,-26-3-10,-700-65-71,133 14 83,-303 17-150,517 59-3177,203-4-614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407"/>
    </inkml:context>
    <inkml:brush xml:id="br0">
      <inkml:brushProperty name="width" value="0.025" units="cm"/>
      <inkml:brushProperty name="height" value="0.025" units="cm"/>
    </inkml:brush>
  </inkml:definitions>
  <inkml:trace contextRef="#ctx0" brushRef="#br0">310 0 16111,'0'0'3614,"-11"2"-336,-7 3-2690,-1 1 0,1 0 0,1 1-1,-1 1 1,1 0 0,-30 21 0,26-14-285,1 0-1,0 0 1,1 2 0,1 1-1,-20 24 1,37-41-315,1-1 1,-1 1-1,0-1 1,1 1-1,-1 0 1,0 0-1,1-1 1,-1 1-1,1 0 0,0 0 1,-1 0-1,1 0 1,0-1-1,-1 1 1,1 0-1,0 0 0,0 0 1,0 0-1,-1 0 1,1 0-1,0 0 1,0 0-1,1 0 1,-1 0-1,0-1 0,0 1 1,1 1-1,0-1-19,0 0-1,0-1 1,0 1-1,0-1 0,0 1 1,0-1-1,0 1 1,1-1-1,-1 0 0,0 1 1,0-1-1,0 0 0,1 0 1,-1 0-1,0 0 1,0 0-1,2-1 0,63-12-1518,-61 11 1319,37-7-962,0 1 0,0 2 1,0 2-1,56 2 1,-96 1 1238,-1 1 1,1 0 0,-1 0 0,1 0-1,-1 0 1,0 0 0,1 0 0,-1 1-1,1-1 1,-1 0 0,0 1 0,1-1 0,-1 1-1,0-1 1,0 1 0,1 0 0,-1-1-1,0 1 1,0 0 0,0 0 0,0 0-1,0 0 1,0 0 0,0 0 0,0 0 0,0 0-1,0 1 1,-1-1 0,1 0 0,0 0-1,-1 1 1,1-1 0,-1 0 0,1 3 0,-1-2 162,0 1 0,-1-1 0,1 1 0,-1-1 0,1 0 0,-1 1 0,0-1 0,0 1 0,0-1 0,0 0 1,0 0-1,0 0 0,-1 0 0,1 0 0,-1 0 0,0 0 0,1 0 0,-1 0 0,-2 1 0,-25 21 1370,-1-1 0,-52 29 0,66-44-1535,0 0 0,0 0 0,0-2-1,-1 0 1,0-1 0,0 0 0,-29 3 0,28-11-3331,13-7-2347,3-11-5758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029"/>
    </inkml:context>
    <inkml:brush xml:id="br0">
      <inkml:brushProperty name="width" value="0.025" units="cm"/>
      <inkml:brushProperty name="height" value="0.025" units="cm"/>
    </inkml:brush>
  </inkml:definitions>
  <inkml:trace contextRef="#ctx0" brushRef="#br0">0 374 16271,'0'0'7202,"11"-7"-6108,-2 1-972,-2 1 0,1-2 0,-1 1 0,0-1 0,0 0 0,-1 0 0,1-1 0,-2 0 0,1 0 0,-1-1 0,-1 1 0,1-1 0,4-14 1,-6 12 24,1-1 1,-1 1-1,-1-1 1,0 0-1,-1 0 1,0 1-1,-1-1 1,0 0-1,-1 0 1,-2-13-1,3 24-141,0 0-1,0 1 0,0-1 0,-1 0 0,1 0 1,0 1-1,0-1 0,-1 0 0,1 1 0,0-1 1,-1 0-1,1 1 0,-1-1 0,1 0 0,-1 1 0,1-1 1,-1 1-1,1-1 0,-1 1 0,0-1 0,1 1 1,-1 0-1,1-1 0,-1 1 0,0 0 0,0-1 1,1 1-1,-1 0 0,0 0 0,1 0 0,-1-1 1,0 1-1,0 0 0,0 0 0,1 0 0,-1 0 1,0 0-1,0 1 0,1-1 0,-1 0 0,0 0 1,1 0-1,-1 1 0,0-1 0,0 0 0,1 1 0,-1-1 1,0 1-1,1-1 0,-1 0 0,1 1 0,-1-1 1,1 1-1,-2 1 0,-1 1 5,0 0-1,0 1 1,0-1 0,1 1-1,-1 0 1,1 0 0,-4 8-1,0 8 2,1-1 0,1 1-1,0 1 1,2-1 0,0 0-1,1 1 1,5 38 0,-4-57-11,0 0 0,0 0 1,0 0-1,1 0 0,-1 0 1,1-1-1,-1 1 0,1 0 0,0 0 1,0-1-1,0 1 0,0 0 1,0-1-1,0 1 0,0-1 1,0 1-1,1-1 0,-1 0 0,1 1 1,-1-1-1,1 0 0,-1 0 1,4 1-1,-2-1 1,0 0 0,1 0 1,-1-1-1,0 0 0,0 1 1,1-1-1,-1-1 0,0 1 1,1 0-1,-1-1 0,0 1 1,5-3-1,7-2 7,0-1 0,-1-1 0,0 0 0,18-13 0,3-4 20,44-28 9,-72 48-40,0 0 0,1 1 0,0 0 0,0 0 0,0 0-1,0 1 1,0 0 0,12 0 0,-20 2 15,1 0-1,-1 0 1,1 0-1,-1 0 1,1 0-1,-1 0 1,1 0-1,-1 0 0,1 1 1,-1-1-1,0 0 1,1 0-1,-1 1 1,1-1-1,-1 0 1,0 1-1,1-1 1,-1 0-1,0 1 1,1-1-1,-1 0 1,0 1-1,1-1 0,-1 1 1,0-1-1,0 0 1,0 1-1,1-1 1,-1 1-1,0-1 1,0 1-1,0-1 1,0 1-1,0-1 1,0 1-1,0-1 1,0 1-1,0-1 0,0 1 1,0-1-1,0 1 1,0-1-1,-1 1 1,1-1-1,0 0 1,0 1-1,0-1 1,-1 1-1,1-1 1,0 1-1,0-1 1,-1 0-1,1 1 0,0-1 1,-1 0-1,1 1 1,-1-1-1,0 1 22,1 0-1,0-1 0,-1 1 1,1 0-1,-1-1 0,1 1 1,-1-1-1,1 1 0,-1-1 1,0 1-1,1-1 0,-1 0 0,0 1 1,1-1-1,-1 0 0,0 1 1,1-1-1,-1 0 0,0 0 1,1 1-1,-1-1 0,0 0 1,0 0-1,1 0 0,-1 0 1,0 0-1,0 0 0,1 0 1,-1 0-1,0-1 0,0 1 0,1 0 1,-1 0-1,0-1 0,1 1 1,-1 0-1,0-1 0,1 1 1,-1-1-1,0 1 0,1 0 1,-1-1-1,1 0 0,-2 0 1,-5-11 188,1-1 0,0 0 1,1 0-1,0 0 1,1-1-1,1 1 0,-2-17 1,0 8-66,-1 1-96,4 16-46,0 0 1,1 0 0,-1-1 0,1 1-1,1 0 1,-1-9 0,1 13-36,0 0 0,0 0 0,1 0 0,-1 0 0,0 0 0,1 0 0,-1 0 0,1 0 0,-1 0 0,1 0 0,0 0 0,-1 0 0,1 0 0,0 1 0,0-1 0,-1 0 0,1 0 0,0 1 0,0-1 0,0 1 0,0-1 0,0 0 0,0 1 0,0 0 0,0-1 0,0 1 0,0 0 0,0-1 0,0 1 0,0 0 0,0 0 0,0 0 0,1 0 0,-1 0 0,0 0 0,2 1 0,37-1-1786,27 1-3424,-3-10-5593,-30-1 264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435"/>
    </inkml:context>
    <inkml:brush xml:id="br0">
      <inkml:brushProperty name="width" value="0.025" units="cm"/>
      <inkml:brushProperty name="height" value="0.025" units="cm"/>
    </inkml:brush>
  </inkml:definitions>
  <inkml:trace contextRef="#ctx0" brushRef="#br0">89 52 10954,'0'0'9492,"-9"0"-6817,6 0-2565,0 0 1,0 0 0,0 0 0,0 0 0,0 1 0,0-1-1,0 1 1,0 0 0,0 0 0,0 0 0,0 0 0,1 0-1,-1 1 1,0-1 0,1 1 0,-1 0 0,1-1 0,0 1 0,-1 0-1,1 1 1,0-1 0,0 0 0,1 1 0,-1-1 0,0 1-1,1-1 1,-1 1 0,1 0 0,0 0 0,0-1 0,0 1-1,0 0 1,1 0 0,-1 0 0,1 0 0,0 0 0,0 4 0,-2 0-30,1 0 0,1 1 1,-1-1-1,1 1 0,1-1 1,-1 1-1,1-1 1,4 15-1,-4-20-67,-1 0 0,1-1 0,0 1 1,0-1-1,0 1 0,0-1 0,0 1 0,0-1 0,0 1 0,0-1 1,1 0-1,-1 0 0,1 0 0,-1 1 0,1-1 0,-1-1 0,3 2 1,-2-1-9,1 0 1,0-1 0,0 1 0,0-1 0,-1 0-1,1 0 1,0 0 0,0 0 0,0 0 0,0-1-1,-1 1 1,1-1 0,0 0 0,3-1 0,1-1 10,-1 0 1,0 0 0,0 0 0,-1-1 0,1 0 0,-1 0 0,1 0-1,-1-1 1,-1 0 0,7-7 0,39-63-68,-14 20 53,-35 105 248,-3-30-196,1-13-41,0 0-1,0-1 1,1 1 0,0 0 0,1 0 0,-1 0 0,3 7-1,-3-14-8,0 1 0,1-1 0,-1 1-1,1 0 1,-1-1 0,1 1-1,-1-1 1,1 1 0,-1-1 0,1 0-1,-1 1 1,1-1 0,0 0-1,-1 1 1,1-1 0,-1 0-1,1 0 1,0 1 0,-1-1 0,1 0-1,0 0 1,0 0 0,-1 0-1,1 0 1,0 0 0,-1 0 0,1 0-1,0 0 1,-1 0 0,1-1-1,0 1 1,-1 0 0,1 0 0,0-1-1,-1 1 1,1 0 0,0-1-1,-1 1 1,1 0 0,-1-1-1,1 1 1,-1-1 0,1 0 0,25-21 188,16-35-86,-30 40-856,0 0 0,2 0 1,27-26-1,-41 42 558,1 1 1,-1-1 0,1 0-1,-1 1 1,1-1 0,0 1-1,-1-1 1,1 1 0,0-1-1,-1 1 1,1-1 0,0 1-1,-1 0 1,1-1 0,0 1-1,0 0 1,-1 0 0,1 0-1,0-1 1,0 1-1,0 0 1,-1 0 0,1 0-1,0 0 1,0 0 0,-1 1-1,1-1 1,0 0 0,0 0-1,0 0 1,-1 1 0,1-1-1,0 0 1,-1 1 0,1-1-1,0 0 1,-1 1 0,1-1-1,0 1 1,-1 0 0,1-1-1,-1 1 1,1-1 0,-1 1-1,1 0 1,-1-1-1,1 1 1,-1 0 0,0-1-1,1 2 1,-1-1-369,1 0 0,0 0 0,-1 0 0,1 0 0,0 0 0,0 0 0,0 0 0,0 0 0,0 0 0,0 0 1,0-1-1,0 1 0,0 0 0,0-1 0,0 1 0,0-1 0,0 1 0,1-1 0,-1 1 0,0-1 0,3 0 0,9 0-3840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042"/>
    </inkml:context>
    <inkml:brush xml:id="br0">
      <inkml:brushProperty name="width" value="0.025" units="cm"/>
      <inkml:brushProperty name="height" value="0.025" units="cm"/>
    </inkml:brush>
  </inkml:definitions>
  <inkml:trace contextRef="#ctx0" brushRef="#br0">54 207 11499,'0'0'7959,"-7"11"-6389,3-4-1319,-2 0 83,1 0-1,1 1 1,-1 0 0,1 0-1,1 1 1,0-1 0,0 1-1,0-1 1,1 1-1,0 0 1,0 16 0,2-24-320,0-1 1,0 1 0,1 0 0,-1 0-1,1-1 1,-1 1 0,0-1-1,1 1 1,-1 0 0,1-1 0,-1 1-1,1-1 1,0 1 0,-1-1 0,1 1-1,0-1 1,-1 1 0,1-1 0,0 0-1,-1 1 1,1-1 0,0 0 0,0 0-1,-1 0 1,1 0 0,0 1-1,0-1 1,-1 0 0,1 0 0,0 0-1,0 0 1,0-1 0,-1 1 0,1 0-1,0 0 1,0 0 0,-1-1 0,1 1-1,0 0 1,-1-1 0,1 1-1,0 0 1,-1-1 0,2 0 0,33-19 133,-17 0-169,-1-1-1,0 0 1,-2-1 0,0-1-1,-2-1 1,0 0 0,-2 0-1,0-1 1,-2-1-1,-1 1 1,7-37 0,-14 51-256,-3 13 150,-8 24 174,-11 42 251,19-62-297,-2 8 129,1-1 1,0 1-1,1 0 1,0 0-1,1 0 0,1 0 1,0 0-1,3 20 1,-2-33-126,-1 1 0,1-1 1,0 1-1,-1-1 0,1 0 1,0 1-1,0-1 1,0 0-1,0 0 0,0 0 1,0 0-1,0 1 0,1-1 1,-1-1-1,0 1 1,0 0-1,1 0 0,-1 0 1,1-1-1,-1 1 1,1-1-1,-1 1 0,1-1 1,-1 1-1,1-1 0,-1 0 1,1 0-1,-1 0 1,1 0-1,-1 0 0,1 0 1,-1 0-1,1-1 0,0 1 1,2-1-1,1-1-12,-1 1-1,1-1 1,0 1 0,-1-1-1,1-1 1,-1 1-1,0-1 1,1 1-1,-1-1 1,4-4 0,2-7 10,0 1 0,-1-1 0,0 0 0,-1-1 1,-1 0-1,0-1 0,-1 1 0,-1-1 0,5-22 1,-15 58 75,1-1 0,1 1 1,0-1-1,2 1 0,0 0 1,1 0-1,1 0 1,1 0-1,1-1 0,0 1 1,2-1-1,0 0 0,1 0 1,16 32-1,-11-30-44,0 0-1,-2 1 1,0-1 0,-1 2 0,-2-1-1,0 1 1,-1 0 0,-1 1-1,0 33 1,-3-55 32,-1-1 0,0 1 0,0 0 0,0-1 0,0 1 0,0-1 0,-1 1 0,1-1 0,0 1 1,-1-1-1,1 1 0,-1-1 0,1 1 0,-1-1 0,0 1 0,0-1 0,1 0 0,-1 1 0,0-1 0,0 0 0,0 0 0,-1 0 0,1 0 0,0 0 0,0 0 0,-1 0 0,1 0 0,0 0 0,-1-1 0,1 1 0,-1 0 0,1-1 1,-1 1-1,1-1 0,-1 0 0,1 1 0,-1-1 0,-1 0 0,0 0 8,0-1-1,0 0 1,0 1 0,0-1 0,1 0 0,-1-1-1,0 1 1,1 0 0,-1-1 0,0 1 0,1-1-1,0 0 1,-1 0 0,1 0 0,0 0-1,0 0 1,0-1 0,0 1 0,-2-5 0,-5-10-255,0 0 1,2 0-1,0 0 1,1-1-1,1 0 0,0 0 1,2 0-1,0-1 1,1 0-1,0-29 1,3 32-875,1 1 0,0-1 0,4-15 0,-2 18-862,0 0 1,0 1-1,13-23 1,9-10-5543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374"/>
    </inkml:context>
    <inkml:brush xml:id="br0">
      <inkml:brushProperty name="width" value="0.025" units="cm"/>
      <inkml:brushProperty name="height" value="0.025" units="cm"/>
    </inkml:brush>
  </inkml:definitions>
  <inkml:trace contextRef="#ctx0" brushRef="#br0">156 4 15022,'0'0'8627,"-11"-1"-5974,7 0-2512,-1 0 1,1 1-1,-1-1 0,1 1 0,-1 0 1,1 1-1,0-1 0,-1 1 0,1 0 1,-1 0-1,1 0 0,0 0 0,-1 1 1,1 0-1,0 0 0,0 0 0,1 0 1,-1 0-1,0 1 0,1 0 0,-1 0 1,1 0-1,-5 6 0,4-5-218,-1 1 0,2 0-1,-1-1 1,1 1 0,-1 1 0,2-1-1,-1 0 1,0 1 0,1-1 0,0 1-1,0 0 1,1 0 0,0 0 0,0 0-1,0 0 1,0 8 0,2-13-28,-1 0 0,1-1 0,-1 1 0,1 0 0,-1-1 0,1 1 0,0-1 0,-1 1 0,1-1 0,-1 1-1,1-1 1,0 1 0,0-1 0,-1 1 0,1-1 0,0 0 0,0 1 0,0-1 0,-1 0 0,1 0 0,0 0 0,0 0 0,0 0 0,0 1 0,-1-2 0,3 1 0,29 0-1129,-25-1 964,90-11-1925,-68 7 1907,52-2 0,-80 7 341,0 0-1,0-1 1,-1 1 0,1 0-1,0 0 1,0 0 0,0 0-1,0 0 1,0 0-1,0 0 1,0 0 0,0 0-1,0 1 1,0-1 0,0 0-1,0 1 1,0-1-1,0 0 1,-1 1 0,1-1-1,0 1 1,0-1 0,0 1-1,-1 0 1,1-1-1,0 1 1,-1 0 0,1-1-1,0 1 1,-1 0 0,1 0-1,-1 0 1,0 0 0,1-1-1,-1 1 1,1 0-1,-1 0 1,0 0 0,0 0-1,0 0 1,0 0 0,1 0-1,-1 0 1,0 0-1,-1 0 1,1 0 0,0 0-1,0 0 1,0 0 0,-1 1-1,-1 3 278,0-1 0,0 1 0,0-1 0,-1 0 0,0 0 0,0 0 0,0 0 0,-7 7-1,-10 7 240,0-1-1,-32 20 1,-1-10-1756,45-24-123,0-1-1,-1 1 1,1-1 0,-15 1 0,0-2-11123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984"/>
    </inkml:context>
    <inkml:brush xml:id="br0">
      <inkml:brushProperty name="width" value="0.025" units="cm"/>
      <inkml:brushProperty name="height" value="0.025" units="cm"/>
    </inkml:brush>
  </inkml:definitions>
  <inkml:trace contextRef="#ctx0" brushRef="#br0">0 72 17424,'0'0'9038,"3"9"-8317,24 153 954,-23-134-1460,-3-24-183,-1 0 1,1-1-1,0 1 0,0-1 1,1 1-1,-1-1 0,1 0 1,2 5-1,-4-7-25,1-1 0,-1 0 1,0 1-1,1-1 0,-1 0 0,0 1 1,0-1-1,1 0 0,-1 1 0,1-1 1,-1 0-1,0 0 0,1 0 0,-1 1 0,1-1 1,-1 0-1,0 0 0,1 0 0,-1 0 1,1 0-1,-1 0 0,1 0 0,-1 0 0,1 0 1,-1 0-1,1 0 0,0 0 0,12-16 178,-6 0-147,-1-1 0,-1 1 0,-1-1 0,0 0 0,-1 0 0,1-21 0,-3-106 30,-1 131-55,-2 29-2122,2-14 1880,0 0 1,1-1 0,-1 1 0,0 0 0,1 0 0,0 0 0,-1 0 0,1-1 0,0 1 0,0 0 0,0-1 0,0 1 0,0-1 0,0 1 0,0-1-1,1 1 1,-1-1 0,1 0 0,-1 1 0,1-1 0,3 2 0,-2-2-483,1 0 0,0 1-1,0-1 1,0-1 0,1 1 0,-1-1 0,0 1 0,0-1-1,0 0 1,0-1 0,0 1 0,1-1 0,-1 1-1,0-1 1,0-1 0,0 1 0,4-2 0,21-14-8979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9.751"/>
    </inkml:context>
    <inkml:brush xml:id="br0">
      <inkml:brushProperty name="width" value="0.025" units="cm"/>
      <inkml:brushProperty name="height" value="0.025" units="cm"/>
    </inkml:brush>
  </inkml:definitions>
  <inkml:trace contextRef="#ctx0" brushRef="#br0">129 431 9705,'0'0'8771,"-9"4"-7169,2-1-1398,-1 1 1,1 0-1,0 1 0,0-1 1,0 1-1,1 1 1,0-1-1,0 1 1,0 0-1,1 1 0,0-1 1,0 1-1,1 0 1,-1 1-1,2-1 1,-5 12-1,4-11-60,1 0 0,0 1 0,1 0 0,0 0 1,1 0-1,-1-1 0,2 1 0,-1 0 0,1 1 0,3 16 0,-3-25-135,1 0 0,-1 0-1,1 0 1,-1 0-1,1-1 1,0 1-1,-1 0 1,1-1 0,0 1-1,0 0 1,-1-1-1,1 1 1,0-1-1,0 1 1,0-1-1,0 1 1,0-1 0,0 0-1,0 1 1,0-1-1,0 0 1,0 0-1,0 0 1,0 0 0,0 0-1,0 0 1,0 0-1,0 0 1,0 0-1,0 0 1,0-1-1,0 1 1,0 0 0,-1-1-1,1 1 1,0 0-1,0-1 1,0 1-1,0-1 1,1-1 0,34-23 712,-20 4-683,-1-1-1,-2-1 1,0 0-1,-1-1 0,-2 0 1,0 0-1,9-37 0,-31 156-122,12-85 92,-1 0 1,2 0-1,-1 1 0,1-1 1,1 0-1,0 0 0,4 13 1,-5-21 12,-1 0 0,1-1 1,0 1-1,0 0 0,0 0 1,0 0-1,0-1 0,0 1 1,0-1-1,1 1 0,-1-1 1,0 1-1,1-1 0,0 0 1,-1 0-1,1 1 0,0-1 1,-1 0-1,1-1 0,0 1 1,0 0-1,0 0 0,0-1 1,0 1-1,-1-1 0,1 0 1,0 0-1,0 1 0,0-1 0,0 0 1,0-1-1,0 1 0,0 0 1,0 0-1,0-1 0,0 0 1,0 1-1,0-1 0,0 0 1,2-1-1,3-2 147,1 0 0,-1 0-1,0-1 1,0 0 0,0-1 0,0 0-1,10-12 1,2-6-53,-2-1-1,0 0 1,-2-1 0,-1-1-1,-1-1 1,-1 0 0,8-30-1,-12 34-117,-2-2 0,-1 1-1,-1-1 1,-1 0 0,-1 1-1,-1-1 1,-1 0 0,-6-39-1,4 59-52,1 1 1,-1-1-1,0 1 0,0-1 0,-1 1 1,0 0-1,1 0 0,-2 0 0,-4-6 1,8 10 43,-1 0 0,0 0 1,0 1-1,0-1 0,0 0 1,0 0-1,0 0 0,0 0 1,0 1-1,0-1 0,0 0 1,0 1-1,0-1 0,0 1 1,-1 0-1,1-1 0,0 1 1,0 0-1,0 0 0,-1-1 1,1 1-1,0 0 0,0 0 1,-1 1-1,1-1 0,0 0 1,0 0-1,-1 0 0,1 1 1,0-1-1,0 1 0,0-1 0,-1 1 1,1-1-1,0 1 0,0 0 1,0 0-1,0-1 0,0 1 1,0 0-1,1 0 0,-1 0 1,0 0-1,0 0 0,0 0 1,1 0-1,-1 0 0,1 0 1,-1 2-1,-5 8 33,0 0 0,1 1 0,1 0 0,-1 0 0,2 0 0,0 0 0,-2 20 0,-5 92 119,9-91-67,-1-3 74,3 54 0,0-78-131,0 1-1,0 0 1,0-1 0,1 1 0,-1-1 0,2 1 0,-1-1-1,1 0 1,0 0 0,0 0 0,1 0 0,-1 0-1,9 8 1,-11-12-3,0-1 1,0 0-1,1 1 0,-1-1 0,0 0 0,1 0 0,-1 1 1,1-1-1,0 0 0,-1 0 0,1-1 0,0 1 0,-1 0 0,1-1 1,0 1-1,0-1 0,0 1 0,0-1 0,-1 0 0,1 0 1,0 0-1,0 0 0,0 0 0,0 0 0,0 0 0,0-1 0,-1 1 1,1-1-1,0 1 0,0-1 0,0 0 0,-1 0 0,1 0 1,-1 0-1,1 0 0,0 0 0,-1 0 0,0 0 0,1-1 0,-1 1 1,0 0-1,1-1 0,-1 1 0,0-1 0,0 0 0,1-3 0,3-3 48,-1 0 0,0-1 0,0 0 0,-1 0 0,0 0 0,-1 0 0,0-1 0,1-9 0,-3 18-60,1-63 2,-1 60-3,-1 1 1,1-1-1,-1 1 0,1-1 0,-1 1 0,0 0 0,0-1 1,-1 1-1,1 0 0,-1 0 0,0 0 0,1 0 0,-1 0 1,-1 0-1,-3-4 0,6 7 2,0 0-1,0 0 1,0 0-1,0 0 1,0 1-1,0-1 1,0 0-1,0 0 1,0 0-1,0 1 1,0-1-1,-1 0 1,1 0-1,0 0 1,0 0 0,0 1-1,0-1 1,0 0-1,0 0 1,0 0-1,0 0 1,-1 0-1,1 1 1,0-1-1,0 0 1,0 0-1,0 0 1,0 0 0,-1 0-1,1 0 1,0 0-1,0 0 1,0 0-1,-1 0 1,1 0-1,0 0 1,0 0-1,0 1 1,0-1-1,-1 0 1,1-1-1,0 1 1,0 0 0,0 0-1,-1 0 1,1 0-1,0 0 1,0 0-1,0 0 1,0 0-1,-1 0 1,1 0-1,0 0 1,0 0-1,0-1 1,0 1-1,0 0 1,-1 0 0,1 0-1,0 0 1,0-1-1,5 16 15,-2-11-8,-1-1-1,1 0 0,1 1 1,-1-1-1,0 0 1,1-1-1,0 1 1,-1-1-1,1 1 1,0-1-1,0 0 0,0-1 1,1 1-1,-1-1 1,0 0-1,1 0 1,-1 0-1,1 0 1,-1-1-1,1 0 1,-1 0-1,1 0 0,-1 0 1,1-1-1,-1 0 1,0 1-1,6-3 1,-1 0 7,1 0 0,-1 0 1,0-1-1,0 0 0,-1-1 1,1 0-1,-1 0 0,0-1 0,0 0 1,-1 0-1,10-11 0,16-31 64,-32 45-60,0 1-1,1 0 0,-1-1 0,0 1 1,0-1-1,-1 0 0,1 1 0,0-1 1,-1 0-1,0 1 0,1-1 0,-1 0 1,0 1-1,-1-1 0,1 0 0,0 0 1,-1 1-1,-1-6 0,2 8-7,-1-1-1,1 0 1,-1 1 0,0-1-1,1 0 1,-1 1 0,0-1 0,1 1-1,-1-1 1,0 1 0,0 0-1,0-1 1,1 1 0,-1 0-1,0-1 1,0 1 0,0 0-1,0 0 1,0 0 0,1 0-1,-1 0 1,0 0 0,0 0-1,0 0 1,0 0 0,0 0-1,0 0 1,1 1 0,-1-1-1,0 0 1,0 0 0,0 1-1,0-1 1,1 1 0,-1-1-1,0 1 1,-26 20-42,23-16 49,1 1 1,0-1-1,0 0 1,1 1-1,0-1 1,0 1-1,0 0 1,0 0-1,1 0 1,0-1-1,0 1 1,1 1-1,0-1 1,0 0-1,0 0 1,2 8-1,-1-10-45,-1-1 0,1 1 0,1-1 0,-1 0 1,0 1-1,1-1 0,0 0 0,0 0 0,0 0 0,0 0 0,0-1 0,1 1 0,-1 0 0,1-1 0,0 0 0,-1 1 0,1-1 0,0 0 1,0 0-1,1-1 0,-1 1 0,0-1 0,0 0 0,1 0 0,-1 0 0,1 0 0,-1 0 0,6 0 0,4 0-1318,1 0 0,0-1-1,0 0 1,15-3 0,21-9-5343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597"/>
    </inkml:context>
    <inkml:brush xml:id="br0">
      <inkml:brushProperty name="width" value="0.025" units="cm"/>
      <inkml:brushProperty name="height" value="0.025" units="cm"/>
    </inkml:brush>
  </inkml:definitions>
  <inkml:trace contextRef="#ctx0" brushRef="#br0">130 248 11979,'-1'-5'662,"0"1"-1,0 0 0,-1 0 1,1 0-1,-1 0 0,0 0 1,0 1-1,0-1 1,-1 1-1,1-1 0,-1 1 1,-5-6-1,7 8-555,0 0 1,0 1-1,0-1 1,0 0-1,0 1 1,0-1-1,-1 1 0,1-1 1,0 1-1,0 0 1,0-1-1,0 1 0,-1 0 1,1 0-1,0 0 1,0 0-1,0 0 1,-1 0-1,-1 0 0,2 1-2,-1 0 0,0 0-1,0 0 1,1 0-1,-1 0 1,1 0-1,-1 0 1,1 0-1,-1 1 1,1-1-1,0 1 1,-1-1 0,1 1-1,0-1 1,0 1-1,-1 2 1,-7 16 62,1 0 0,1 1 0,0 0 0,2 0 0,0 0 0,2 1 0,0 0 0,2-1 0,0 1 0,4 42 0,-3-63-138,0 0 1,1 0 0,-1 1-1,0-1 1,1 0-1,-1 0 1,0 0 0,1 0-1,-1 1 1,1-1 0,0 0-1,-1 0 1,1 0 0,0 0-1,0 0 1,0 0 0,-1-1-1,1 1 1,0 0 0,0 0-1,0-1 1,0 1 0,1 0-1,-1-1 1,0 1 0,0-1-1,0 1 1,0-1 0,1 0-1,-1 0 1,0 1 0,0-1-1,0 0 1,1 0 0,-1 0-1,0 0 1,0 0 0,1-1-1,-1 1 1,0 0 0,0 0-1,0-1 1,1 1 0,-1-1-1,1 0 1,5-2 101,-1 1 0,0-2 0,0 1 1,0 0-1,0-1 0,-1 0 0,6-6 0,9-9 74,-2-1 0,0-2 0,-2 0-1,0 0 1,-1-1 0,-2-1 0,0-1 0,-2 0-1,0 0 1,-2-1 0,-1 0 0,-1-1 0,-1 0-1,-2 0 1,0 0 0,-1-28 0,-3 53-205,1-1 0,-1 1 0,0-1 0,0 1 0,-1 0 1,1 0-1,0-1 0,-1 1 0,0 0 0,1-1 0,-3-3 0,3 6-4,-1 0-1,1 0 0,-1 0 1,1 0-1,0 0 1,-1 0-1,1 0 0,-1 0 1,1 0-1,0 0 0,-1 0 1,1 0-1,-1 0 1,1 0-1,0 1 0,-1-1 1,1 0-1,0 0 0,-1 0 1,1 1-1,0-1 1,-1 0-1,1 0 0,0 1 1,-1-1-1,1 0 0,0 1 1,0-1-1,0 0 1,-1 1-1,1-1 0,0 0 1,0 1-1,0-1 0,-1 0 1,1 1-1,0 0 1,-4 7-26,-1 1 0,2-1 0,-1 1 0,-2 13 0,-2 11 37,2 0 1,-2 43-1,7-68 1,1 1 0,0-1 0,0 0 0,1 1 0,0-1-1,0 0 1,1 1 0,0-1 0,0 0 0,1 0 0,0 0 0,1-1 0,-1 1 0,9 12-1,-10-18 3,0 0-1,1 0 0,-1 0 0,0 0 0,0 0 0,1 0 0,-1-1 0,1 1 0,0-1 0,0 0 0,-1 0 0,1 0 1,0 0-1,0 0 0,0-1 0,0 1 0,0-1 0,0 0 0,0 0 0,0 0 0,0 0 0,0 0 0,0-1 0,0 1 1,-1-1-1,1 0 0,0 0 0,0 0 0,0 0 0,-1 0 0,1-1 0,0 1 0,2-3 0,3-1 29,0-1 0,0-1 1,-1 0-1,1 0 0,-1 0 0,-1-1 0,0 0 0,9-13 0,-9 10-15,-1 1 0,0-1-1,0 0 1,-1 0 0,0-1 0,-1 1-1,-1-1 1,0 0 0,0 0 0,-1 0-1,0 0 1,-3-20 0,3 31-25,-1 1-1,0-1 1,0 1-1,0-1 1,0 0-1,0 1 1,0-1-1,-1 1 1,1-1-1,0 1 1,0-1-1,0 1 1,0-1-1,-1 0 1,1 1-1,0-1 1,0 1-1,-1 0 1,1-1-1,0 1 1,-1-1-1,1 1 1,-1-1 0,1 1-1,-1 0 1,1-1-1,0 1 1,-1 0-1,1-1 1,-1 1-1,1 0 1,-1 0-1,0 0 1,1-1-1,-1 1 1,1 0-1,-1 0 1,1 0-1,-1 0 1,0 0-1,1 0 1,-1 0-1,1 0 1,-1 0-1,1 0 1,-1 0 0,1 1-1,-1-1 1,0 0-1,1 0 1,-1 1-1,1-1 1,-1 0-1,0 1 1,-1 1-12,0-1-1,-1 1 1,1 0 0,0 0 0,0 0 0,0 0 0,0 0 0,1 0 0,-1 1-1,-1 2 1,-5 13 51,1 0-1,1 1 0,1-1 0,0 1 0,2 0 1,0 0-1,1 1 0,1-1 0,2 26 1,-1-43-34,0-1 1,0 1-1,0-1 1,0 0-1,1 1 1,-1-1-1,1 1 1,-1-1 0,0 0-1,1 1 1,0-1-1,-1 0 1,1 0-1,0 0 1,0 1-1,0-1 1,0 0-1,0 0 1,0 0-1,0 0 1,0 0 0,0-1-1,0 1 1,0 0-1,1 0 1,1 0-1,0 0-99,0-1-1,0 1 1,1-1 0,-1 0-1,0 1 1,0-2 0,0 1-1,1 0 1,-1-1-1,0 1 1,4-2 0,5-2-1203,-1 0 0,0-1 0,0 0 0,-1-1 0,16-10 1,15-18-5406,1-7-1148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928"/>
    </inkml:context>
    <inkml:brush xml:id="br0">
      <inkml:brushProperty name="width" value="0.025" units="cm"/>
      <inkml:brushProperty name="height" value="0.025" units="cm"/>
    </inkml:brush>
  </inkml:definitions>
  <inkml:trace contextRef="#ctx0" brushRef="#br0">236 0 4805,'-11'2'12684,"-1"2"-11670,0 0 0,0 0 1,0 1-1,0 1 1,1 0-1,-12 8 0,9-5-488,0 1 0,0 1 0,1 0 0,1 1 1,0 1-1,0 0 0,2 0 0,-12 17 0,22-29-520,-1 0 1,0 0 0,0 0 0,1 0-1,-1 0 1,0 0 0,1 0 0,-1 0-1,1 0 1,-1 1 0,1-1 0,0 0-1,0 0 1,-1 0 0,1 0 0,0 1-1,0-1 1,0 0 0,0 0 0,0 0-1,0 1 1,1-1 0,-1 0 0,0 0-1,1 0 1,-1 0 0,0 1 0,1-1-1,0 1 1,1-1-20,0 0 1,0 0-1,0 0 0,-1 0 1,1-1-1,0 1 0,0-1 0,0 1 1,0-1-1,0 0 0,0 0 1,0 0-1,0 0 0,0 0 0,3-1 1,13-2-255,-1 0 1,31-11-1,-22 5-250,-8 1 191,0 1-1,0 2 1,0-1 0,1 2-1,0 1 1,-1 0 0,1 1-1,29 1 1,-46 2 360,-1-1 1,-1 0-1,1 1 0,0-1 1,0 1-1,0-1 0,0 1 0,0-1 1,0 1-1,0 0 0,-1-1 1,1 1-1,0 0 0,-1 0 0,1 0 1,0-1-1,-1 1 0,1 0 1,-1 0-1,1 0 0,-1 0 1,0 0-1,1 0 0,-1 0 0,0 0 1,0 0-1,1 0 0,-1 0 1,0 0-1,0 0 0,0 0 0,0 0 1,-1 1-1,1-1 0,0 1 1,-1 3 248,0 0 1,0 0-1,0-1 1,-1 1-1,1 0 1,-5 8-1,-13 13-29,-1 0 0,-1-2-1,-1 0 1,-1-1 0,-51 38 0,61-51-250,-39 29-1448,16-17-2504,0-4-4620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307"/>
    </inkml:context>
    <inkml:brush xml:id="br0">
      <inkml:brushProperty name="width" value="0.025" units="cm"/>
      <inkml:brushProperty name="height" value="0.025" units="cm"/>
    </inkml:brush>
  </inkml:definitions>
  <inkml:trace contextRef="#ctx0" brushRef="#br0">1 0 14670,'0'0'3395,"10"90"-2626,4-31-65,2 5 674,2 1-994,1 0-288,-1-6-64,0-9 0,-2-11-1057,-4-11-1185,-4-7-1858,-8-14-1985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778"/>
    </inkml:context>
    <inkml:brush xml:id="br0">
      <inkml:brushProperty name="width" value="0.025" units="cm"/>
      <inkml:brushProperty name="height" value="0.025" units="cm"/>
    </inkml:brush>
  </inkml:definitions>
  <inkml:trace contextRef="#ctx0" brushRef="#br0">2 375 14478,'-1'-19'1097,"1"0"1,0-1-1,1 1 1,1 0-1,7-28 1,-6 36-822,1 0 1,0 0-1,1 1 0,0 0 1,1 0-1,0 0 0,1 1 1,-1 0-1,2 0 0,12-13 1,-6 10-215,1 1 1,0 0 0,0 1 0,1 0-1,0 2 1,1 0 0,0 0-1,0 2 1,25-7 0,-29 10-182,1 0 1,-1 0 0,1 1-1,0 1 1,0 0-1,0 1 1,-1 1 0,1 0-1,0 0 1,-1 2 0,1 0-1,-1 0 1,16 7-1,-24-8 102,-1 0 0,1 0-1,-1 0 1,0 1-1,0-1 1,0 1 0,0 1-1,0-1 1,0 0-1,-1 1 1,0 0-1,0 0 1,0 0 0,0 0-1,0 0 1,-1 0-1,0 1 1,0-1-1,0 1 1,0 0 0,-1-1-1,0 1 1,0 0-1,0 0 1,-1 0-1,1 0 1,-1 0 0,-1 8-1,-1-1 101,0 0 1,-1 0-1,-1 0 0,0-1 1,-1 0-1,0 1 0,0-2 1,-1 1-1,-1-1 0,-11 16 1,-47 50 417,65-76-500,0 0-1,0 0 1,0 0-1,0 0 0,0 1 1,0-1-1,0 0 1,0 0-1,0 0 1,0 0-1,0 0 0,0 1 1,0-1-1,0 0 1,0 0-1,0 0 1,0 0-1,0 1 0,0-1 1,0 0-1,0 0 1,0 0-1,0 0 1,0 0-1,1 1 0,-1-1 1,0 0-1,0 0 1,0 0-1,0 0 1,0 0-1,0 0 0,1 0 1,-1 0-1,0 1 1,0-1-1,0 0 1,0 0-1,1 0 0,-1 0 1,0 0-1,0 0 1,0 0-1,0 0 1,0 0-1,1 0 0,-1 0 1,0 0-1,0 0 1,18 1 3,16-2-8,-27 0 10,13-1-14,1 1 0,-1 0 0,0 2 0,32 4 0,-47-4-24,1 1 0,0-1 1,-1 1-1,1 0 0,-1 1 0,1-1 0,-1 1 0,0 0 0,0 0 0,-1 1 0,1-1 0,0 1 0,-1 0 0,0 0 0,0 1 0,-1-1 0,1 1 0,-1 0 0,0 0 0,5 10 0,-4-3 116,1 1-1,-2 1 1,0-1 0,0 0 0,-2 1-1,1 0 1,-2-1 0,0 1-1,0-1 1,-1 1 0,-1 0 0,0-1-1,-1 0 1,-1 1 0,0-1-1,0-1 1,-2 1 0,-8 15 0,6-12 359,0-1 0,-2 1 0,0-2 0,-1 0 0,0 0 0,-1-1 0,0 0 0,-2-1 1,1 0-1,-1-1 0,-1-1 0,0 0 0,-25 12 0,36-20-411,0 0 0,0-1-1,0 1 1,-1-1 0,1 0-1,0 0 1,-1 0 0,1-1-1,0 1 1,-1-1 0,1 0 0,-1 0-1,1-1 1,0 1 0,-1-1-1,1 0 1,0 0 0,-1-1 0,-3-1-1,4 1-124,1-1 0,0 1 0,-1-1 1,1 0-1,0 0 0,0 0 0,0-1 0,1 1 0,-1-1 0,1 1 0,0-1 0,0 0 0,0 0 0,0 0 0,1 0 0,-2-5 0,1 0-347,0 1-1,1-1 0,0 0 0,0 0 0,1 1 1,0-1-1,1 0 0,0 0 0,0 1 0,1-1 1,0 1-1,0-1 0,1 1 0,0 0 0,0-1 1,1 2-1,0-1 0,8-10 0,-2 7-2126,1 0-1,0 1 0,25-18 0,4 0-6438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345"/>
    </inkml:context>
    <inkml:brush xml:id="br0">
      <inkml:brushProperty name="width" value="0.025" units="cm"/>
      <inkml:brushProperty name="height" value="0.025" units="cm"/>
    </inkml:brush>
  </inkml:definitions>
  <inkml:trace contextRef="#ctx0" brushRef="#br0">105 36 18161,'-4'9'1308,"-13"27"158,2 1 0,-11 43 0,14-38-1076,2 0 0,3 0 0,1 0 0,-1 49-1,7-89-368,0-1 1,0 0-1,0 0 0,0 1 0,0-1 0,0 0 0,0 0 0,0 0 0,0 1 0,1-1 0,-1 0 0,1 0 0,-1 0 0,1 0 0,-1 0 0,1 0 0,-1 0 0,1 0 0,0 0 0,0 0 1,-1 0-1,1 0 0,0 0 0,0 0 0,0 0 0,0-1 0,0 1 0,0 0 0,0-1 0,0 1 0,1 0 0,2-1 49,-1 0 1,0 0-1,0 0 0,0 0 0,0-1 1,0 1-1,0-1 0,0 0 0,0 1 1,0-1-1,-1-1 0,4 0 0,11-7 242,-2 0 0,1-1 0,17-14 0,4-6-124,-1-1 0,-1-3 0,-2 0 0,-2-2 0,-1-2 0,-1-1 0,-3 0 0,40-81 0,-54 91-105,-21 48-160,-20 45-489,15-31-559,-31 71-4504,12-37-3221,16-39 565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107"/>
    </inkml:context>
    <inkml:brush xml:id="br0">
      <inkml:brushProperty name="width" value="0.025" units="cm"/>
      <inkml:brushProperty name="height" value="0.025" units="cm"/>
    </inkml:brush>
  </inkml:definitions>
  <inkml:trace contextRef="#ctx0" brushRef="#br0">2 1 9993,'0'0'17265,"0"7"-16577,-1 59 956,1 78-30,2-125-1594,0 0 1,1 0-1,0 0 0,2 0 0,9 24 1,-13-40-176,0 0 1,1 0 0,-1-1-1,1 1 1,0 0 0,0 0-1,0-1 1,0 0 0,0 1-1,0-1 1,1 0 0,-1 0 0,1 0-1,5 3 1,-7-4-109,1-1 0,-1 1 0,1-1 0,0 0 0,-1 1-1,1-1 1,0 0 0,-1 0 0,1 0 0,0 0 0,-1-1 0,1 1 0,0 0 0,-1-1 0,1 1 0,0-1 0,-1 1 0,1-1-1,-1 0 1,1 0 0,-1 0 0,0 0 0,1 0 0,-1 0 0,0 0 0,1 0 0,-1 0 0,0 0 0,2-3 0,18-29-6603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499"/>
    </inkml:context>
    <inkml:brush xml:id="br0">
      <inkml:brushProperty name="width" value="0.025" units="cm"/>
      <inkml:brushProperty name="height" value="0.025" units="cm"/>
    </inkml:brush>
  </inkml:definitions>
  <inkml:trace contextRef="#ctx0" brushRef="#br0">1 1 15631,'0'0'7399,"15"82"-6086,-7-24-288,-1 9-609,-1 2-287,-3 2-97,0-3-32,-3-10-32,2-8-385,-2-10-127,0-14-321,0-10-1217,-12-13-2178,-8-3-3716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814"/>
    </inkml:context>
    <inkml:brush xml:id="br0">
      <inkml:brushProperty name="width" value="0.025" units="cm"/>
      <inkml:brushProperty name="height" value="0.025" units="cm"/>
    </inkml:brush>
  </inkml:definitions>
  <inkml:trace contextRef="#ctx0" brushRef="#br0">2 293 6983,'-2'-18'2184,"2"0"1,0 0 0,1 1-1,1-1 1,7-28 0,-7 38-1846,1 1 1,0-1 0,1 1 0,-1 0-1,1 0 1,1 0 0,-1 1-1,1-1 1,1 1 0,-1 0 0,1 1-1,0-1 1,0 1 0,13-8 0,-6 5-161,1 1 1,1 0-1,-1 1 1,1 1 0,0 0-1,1 1 1,-1 1-1,24-2 1,-27 3-170,0 2 0,0-1 0,-1 1 0,1 1 0,0 0 0,-1 1 0,1 0-1,-1 1 1,1 0 0,-1 1 0,0 0 0,10 6 0,-17-8-6,-1 0 0,1 0 0,-1 1-1,0-1 1,0 1 0,0-1 0,-1 1 0,1 0-1,-1 0 1,1 1 0,-1-1 0,0 0 0,0 1 0,0-1-1,-1 1 1,1 0 0,-1-1 0,0 1 0,1 6-1,-2-4 137,0 1 0,0-1 0,0 0 0,-1 1-1,0-1 1,0 1 0,-1-1 0,0 0-1,0 0 1,-6 12 0,-3 1 213,0 1 0,-2-2 0,0 0 0,-1 0 0,-29 27 0,-15 3-44,54-45-551,-1 0 1,1 0-1,-1-1 1,0 1-1,0-1 1,0 0-1,0 0 1,0-1-1,-1 0 1,1 0-1,-8 1 1,13-2 70,0 0 0,-1-1 0,1 1 0,0 0 0,0 0 1,-1-1-1,1 1 0,0 0 0,0-1 0,0 1 1,-1 0-1,1-1 0,0 1 0,0 0 0,0-1 0,0 1 1,0 0-1,-1-1 0,1 1 0,0-1 0,0 1 1,0 0-1,0-1 0,0 1 0,0-1 0,0 1 0,0 0 1,1-1-1,-1 1 0,0 0 0,0-1 0,0 1 0,0 0 1,0-1-1,1 1 0,-1 0 0,0-1 0,0 1 1,1 0-1,-1-1 0,0 1 0,0 0 0,1-1 0,10-16-6107,8-2-5856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156"/>
    </inkml:context>
    <inkml:brush xml:id="br0">
      <inkml:brushProperty name="width" value="0.025" units="cm"/>
      <inkml:brushProperty name="height" value="0.025" units="cm"/>
    </inkml:brush>
  </inkml:definitions>
  <inkml:trace contextRef="#ctx0" brushRef="#br0">0 491 19026,'0'0'10154,"65"8"-9642,-40-11-352,1-8-96,-1-5-1441,-2-2-2595,-2-5-2370,-3-4-7847</inkml:trace>
  <inkml:trace contextRef="#ctx0" brushRef="#br0" timeOffset="1">426 0 21300,'0'0'1538,"-11"58"-321,11-14-673,5 6-384,4 7-96,2 3-31,2-2-66,-4-3-415,-1-4-833,-7-9-641,-1-9-1345,0-12-2915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518"/>
    </inkml:context>
    <inkml:brush xml:id="br0">
      <inkml:brushProperty name="width" value="0.025" units="cm"/>
      <inkml:brushProperty name="height" value="0.025" units="cm"/>
    </inkml:brush>
  </inkml:definitions>
  <inkml:trace contextRef="#ctx0" brushRef="#br0">0 162 15919,'2'-11'2039,"0"3"-1727,0 1-1,0 0 1,1 0 0,0 0-1,0 0 1,0 0-1,1 1 1,0-1-1,0 1 1,1 0 0,0 0-1,0 0 1,0 1-1,1 0 1,0 0-1,0 0 1,0 1 0,0 0-1,1 0 1,-1 1-1,10-4 1,-2 2-284,0 1 1,1 0 0,-1 1-1,1 1 1,-1 0-1,1 1 1,0 1-1,-1 0 1,1 1-1,0 0 1,-1 1 0,1 1-1,-1 0 1,25 10-1,-31-10 2,0 0 1,0 1-1,-1 0 0,0 0 0,1 1 0,-2 0 1,1 0-1,0 0 0,-1 1 0,0 0 0,0 0 1,-1 1-1,0 0 0,0 0 0,0 0 0,-1 0 1,0 1-1,-1 0 0,1-1 0,-2 1 0,1 0 1,-1 1-1,0-1 0,-1 0 0,1 1 0,-1 11 1,-2-1 521,-1 0 0,-1-1 0,-1 1 1,0-1-1,-1 0 0,-1 0 0,-13 27 0,8-21-262,-2 0 0,-1-1 0,-1 0 0,-30 34 0,37-49-266,0 0 0,0-1 0,-1-1 0,0 1 0,0-1 1,-17 8-1,23-13-128,0 0 0,0 0 0,0 0 0,0 0 0,0 0 0,0-1 0,-1 1 0,1-1 0,0 0 0,0 0-1,0 0 1,-4-1 0,5 1-78,0-1 0,1 1 0,-1-1 0,1 0-1,-1 0 1,1 0 0,0 0 0,-1 0-1,1 0 1,0 0 0,0 0 0,-1 0-1,1-1 1,0 1 0,0 0 0,0-1 0,1 1-1,-1-1 1,0 1 0,0-1 0,1 1-1,-1-1 1,1 0 0,-1-2 0,-1-6-1227,1 0 1,0-1-1,0 1 1,1-1 0,2-16-1,7-20-4666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863"/>
    </inkml:context>
    <inkml:brush xml:id="br0">
      <inkml:brushProperty name="width" value="0.025" units="cm"/>
      <inkml:brushProperty name="height" value="0.025" units="cm"/>
    </inkml:brush>
  </inkml:definitions>
  <inkml:trace contextRef="#ctx0" brushRef="#br0">1 459 17745,'0'0'10415,"11"-5"-10218,-4 1-184,1 0-1,-1-1 1,1 0-1,-1 0 1,-1 0-1,1-1 1,-1 0-1,0-1 1,0 0-1,-1 1 1,0-2-1,0 1 0,-1 0 1,7-16-1,-6 11 5,-1 0 0,0 0-1,-1-1 1,0 1-1,-1-1 1,0 1 0,-1-1-1,-1-17 1,1 30-18,-1 0 0,0-1 0,0 1 0,0-1 0,0 1 0,0-1 0,0 1 0,0 0 0,0-1 0,0 1 0,0-1 0,0 1 0,0-1 0,0 1 0,0 0 0,0-1 0,0 1 0,0-1 0,0 1 0,-1 0 0,1-1 0,0 1 0,0 0 0,0-1 0,-1 1 0,1 0 0,0-1 0,-1 1 0,1 0 0,0-1 0,-1 1 0,1 0 0,0 0 0,-1-1 0,1 1 0,0 0 0,-1 0 0,1 0 0,-1 0 0,1-1 0,0 1 0,-1 0 0,1 0 0,-1 0 0,1 0 0,-1 0 0,1 0 0,0 0 0,-1 0 0,1 0 0,-1 0 0,1 1 0,0-1 0,-1 0 0,1 0 0,-1 0 0,1 0 1,0 1-1,-1-1 0,1 0 0,-1 1 0,-1 0-11,0 0 0,1 1 0,-1-1 0,0 1 1,1 0-1,-1 0 0,1-1 0,0 1 0,0 0 1,-1 0-1,0 3 0,-5 20 226,1 0 1,2 0-1,0 1 1,2-1-1,0 39 1,2-64-191,0 1 0,0 0 0,0 0 0,0 0 1,0 0-1,0 0 0,0 0 0,0 0 1,0 0-1,1 0 0,-1 0 0,0-1 0,1 1 1,-1 0-1,0 0 0,1 0 0,-1-1 1,1 1-1,-1 0 0,1 0 0,0-1 0,-1 1 1,1 0-1,0-1 0,-1 1 0,1-1 1,1 2-1,0-2-8,0 0 0,-1 0 0,1 0 0,0 0 1,-1 0-1,1 0 0,0 0 0,-1 0 0,1-1 1,0 1-1,-1 0 0,1-1 0,-1 0 0,3 0 0,3-3-20,-1 0 0,1 0 0,-1 0 0,0-1 0,11-10 0,-5 0-546,0 0 0,-1 0 0,-1-1 0,-1-1 0,0 0 0,-1 0 0,8-24 0,-7 11-2315,-1-2 0,-1 1 0,3-49 0,-6 2-5479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4.380"/>
    </inkml:context>
    <inkml:brush xml:id="br0">
      <inkml:brushProperty name="width" value="0.025" units="cm"/>
      <inkml:brushProperty name="height" value="0.025" units="cm"/>
    </inkml:brush>
  </inkml:definitions>
  <inkml:trace contextRef="#ctx0" brushRef="#br0">80 64 16271,'0'0'4191,"-4"10"-3075,-4 19-514,1 2 0,1-1 0,1 1 0,0 38 0,5 141 3253,2-99-2707,-25 184-629,1-75-878,22-216 284,-1 33 110,1-36-88,0 1 1,-1-1-1,1 0 1,0 0-1,0 0 1,0 0-1,1 0 1,-1 1-1,0-1 1,0 0-1,0 0 1,1 0-1,-1 0 1,1 0-1,-1 0 1,1 0-1,-1 0 1,1 0-1,0 0 1,1 1-1,-2-2 9,1 0 0,0-1 0,-1 1 0,1 0 0,0-1 0,0 1 0,-1-1 0,1 1-1,-1-1 1,1 1 0,-1-1 0,1 0 0,-1 1 0,1-1 0,-1 0 0,1 0 0,-1 1-1,0-1 1,1 0 0,-1 0 0,0 1 0,0-1 0,1 0 0,-1 0 0,0-1 0,4-26-385,-3 23 253,4-60 27,-2-72 0,-4 80 143,2 1 1,11-64-1,1 62 14,3 1-1,3 1 0,33-71 0,-27 73 22,-4-1 0,-1-2 0,14-70 0,-27 72 148,-3 22-245,-7 61 364,-13 120 1480,-7 139 1135,23-282-2884,0 1 0,1-1 0,0 1 0,0-1-1,0 0 1,0 0 0,1 1 0,0-1 0,5 8-1,-7-11-84,1-1 0,0 0-1,0 1 1,0-1 0,0 0-1,0 0 1,0 0 0,0 0-1,1 0 1,-1 0 0,0 0-1,1 0 1,-1 0 0,0 0-1,1-1 1,-1 1 0,1-1-1,-1 1 1,1-1 0,-1 1-1,1-1 1,0 0 0,-1 0-1,1 0 1,-1 0 0,1 0-1,-1 0 1,1 0 0,0-1-1,-1 1 1,1 0 0,-1-1-1,1 0 1,-1 1 0,0-1-1,1 0 1,-1 1 0,3-3-1,0 0-444,0-1 0,0 0 0,0 0-1,-1 0 1,1 0 0,-1 0 0,0-1 0,0 1 0,-1-1-1,1 0 1,-1 0 0,0 0 0,0 0 0,2-11 0,12-79-8412,-16 87 8054,5-33-5342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292"/>
    </inkml:context>
    <inkml:brush xml:id="br0">
      <inkml:brushProperty name="width" value="0.025" units="cm"/>
      <inkml:brushProperty name="height" value="0.025" units="cm"/>
    </inkml:brush>
  </inkml:definitions>
  <inkml:trace contextRef="#ctx0" brushRef="#br0">16 447 1858,'0'0'13362,"-1"13"-10789,-13 183 5296,14-195-7864,0-1 0,0 0 0,0 0 0,0 1 0,0-1 0,0 0 1,0 0-1,1 1 0,-1-1 0,0 0 0,0 0 0,0 0 0,0 0 0,1 1 1,-1-1-1,0 0 0,0 0 0,0 0 0,1 0 0,-1 0 0,0 1 0,0-1 1,1 0-1,-1 0 0,0 0 0,0 0 0,1 0 0,-1 0 0,0 0 0,0 0 1,1 0-1,-1 0 0,0 0 0,0 0 0,1 0 0,-1 0 0,0 0 1,0 0-1,1-1 0,-1 1 0,0 0 0,0 0 0,1 0 0,-1 0 0,0 0 1,0-1-1,0 1 0,1 0 0,-1 0 0,0 0 0,0-1 0,0 1 0,0 0 1,1 0-1,-1 0 0,0-1 0,0 1 0,0 0 0,0 0 0,0-1 1,14-13-68,4-14-1581,0-2 1,19-47-1,2-1-2489,-39 79 4092,0-1-1,0 0 1,0 0-1,0 0 1,0 0-1,0 0 1,0 0 0,1 0-1,-1 1 1,0-1-1,0 0 1,0 0-1,0 0 1,0 0-1,0 0 1,1 0-1,-1 0 1,0 0-1,0 0 1,0 0-1,0 0 1,0 0 0,1 0-1,-1 0 1,0 0-1,0 0 1,0 0-1,0 0 1,1 0-1,-1 0 1,0 0-1,0 0 1,0 0-1,0 0 1,0 0-1,1 0 1,-1 0 0,0-1-1,0 1 1,0 0-1,0 0 1,0 0-1,0 0 1,0 0-1,1 0 1,-1 0-1,0-1 1,0 1-1,0 0 1,0 0-1,0 0 1,0 0 0,0 0-1,0-1 1,0 1-1,0 0 1,0 0-1,0 0 1,0 0-1,0 0 1,0-1-1,0 1 1,0 0-1,1 20 1054,-7 28 2379,6-48-3332,-2 6 464,1 0 0,0 0 1,0-1-1,1 1 0,-1 0 0,1 0 1,1 0-1,0 6 0,0-12-440,-1 0 1,1 0-1,0 1 0,0-1 0,-1 0 0,1 0 0,0 0 1,0 0-1,-1 0 0,1 0 0,0 0 0,0-1 1,-1 1-1,1 0 0,0 0 0,-1 0 0,1-1 0,0 1 1,-1 0-1,1-1 0,0 1 0,-1-1 0,1 1 1,-1-1-1,2 0 0,13-16 299,0-1-1,-2 0 1,0-1 0,-1-1 0,14-31 0,-15 30-337,6-10-169,-2 0-1,-1 0 0,-2-1 0,-1-1 0,-1 0 0,-2-1 0,-2 0 0,5-68 0,-15 79-536,4 23 649,0 0 1,-1 0-1,1 0 1,0 0-1,0 0 1,-1 0-1,1 0 1,0 0-1,-1 0 1,1 0-1,0 0 1,0 0-1,-1 0 1,1 0-1,0 0 1,-1 0-1,1 0 1,0 0-1,0 0 1,-1 0-1,1 0 1,0 1-1,-1-1 1,1 0-1,0 0 1,0 0-1,0 0 1,-1 1-1,1-1 1,0 0-1,0 0 1,0 1-1,-1-1 0,1 0 1,0 0-1,0 1 1,0-1-1,-20 39 163,3 15 460,2 0 0,3 1 1,2 0-1,3 1 0,-1 104 0,8-156-589,1 0-1,-1 0 1,1 0 0,0 0-1,0 0 1,0 0 0,1 0-1,-1-1 1,1 1 0,0-1-1,0 1 1,0-1 0,1 0-1,-1 1 1,1-1 0,3 2-1,-6-4-17,1 0-1,0 0 1,0-1-1,0 1 1,0 0-1,0-1 0,1 1 1,-1-1-1,0 0 1,0 1-1,0-1 1,0 0-1,0 1 1,1-1-1,-1 0 1,0 0-1,0 0 1,1 0-1,-1 0 0,0-1 1,1 1-1,0-1-11,0 0 0,0 0 0,0 0 0,-1 0 0,1-1 0,0 1 0,-1-1 0,1 1 0,-1-1 0,0 1 0,0-1-1,1 0 1,-1 1 0,0-1 0,0 0 0,1-3 0,2-7-15,0-1 0,0 0 1,-2 0-1,1 0 0,-2 0 0,0-1 0,0 1 0,-1 0 0,-1 0 1,-4-23-1,5 34 16,-1-1 0,0 1 0,0-1 0,0 1 0,0-1 0,-1 1 0,1 0 0,-1-1 0,1 1 0,-1 0 0,-3-3 0,-6 2-163,4 19 15,7-10 147,0 0 0,0 0 0,1 0 0,0 0 0,0 0 0,0 0 0,0-1 0,1 1 1,0 0-1,1-1 0,2 7 0,-4-10-44,1 0 0,-1-1 0,0 1 0,0 0 0,1-1 0,-1 1 0,1-1 0,-1 0 1,1 1-1,0-1 0,-1 0 0,1 0 0,0 0 0,0 0 0,0 0 0,0-1 0,0 1 0,-1-1 0,1 1 0,1-1 1,-1 1-1,0-1 0,0 0 0,0 0 0,0 0 0,0 0 0,0-1 0,0 1 0,0 0 0,0-1 0,0 0 0,0 1 0,0-1 1,0 0-1,-1 0 0,1 0 0,2-1 0,6-5-100,-1 0 1,0-1-1,0 1 0,-1-2 1,0 1-1,0-1 1,-1-1-1,6-9 0,-4 7 131,0 0 0,0 0-1,1 1 1,14-12-1,-23 23 27,-1 1-1,1-1 0,-1 1 0,1-1 0,-1 1 0,1-1 0,-1 1 0,1 0 0,-1-1 0,0 1 0,1 0 0,-1-1 0,0 1 0,0 0 0,1-1 0,-1 1 1,0 0-1,0 0 0,0-1 0,0 1 0,0 0 0,0 0 0,0-1 0,0 1 0,0 0 0,-1-1 0,1 2 0,0 27 414,0-29-419,-4 150 902,4-149-897,-1-1 0,1 1-1,0-1 1,0 1 0,0-1-1,0 1 1,-1 0 0,1-1 0,0 1-1,0-1 1,0 1 0,0-1-1,1 1 1,-1 0 0,0-1-1,0 1 1,0-1 0,0 1 0,1-1-1,-1 1 1,0 0 0,0-1-1,1 1 1,-1-1 0,0 1 0,1-1-1,-1 0 1,1 1 0,-1-1-1,0 1 1,1-1 0,-1 0-1,1 1 1,-1-1 0,1 0 0,0 1-1,-1-1 1,1 0 0,-1 0-1,1 0 1,-1 0 0,1 1 0,0-1-1,-1 0 1,1 0 0,-1 0-1,1 0 1,0 0 0,-1 0-1,2-1 1,0 0 32,0 0 0,-1 0 0,1 0 0,0 0 0,0-1 0,-1 1 0,1-1 0,-1 1 0,1-1 0,-1 1 0,0-1 0,1 0 0,0-3 0,6-12-3,0 0 0,-2-1 0,0 1 1,-1-2-1,-1 1 0,-1 0 0,0-1 0,-2 0 0,0 1 0,-1-1 0,0 0 0,-6-30 0,5 47-34,1 1 0,0-1 0,0 1-1,-1 0 1,1-1 0,-1 1 0,1-1-1,-1 1 1,1 0 0,-1 0 0,0-1 0,0 1-1,1 0 1,-1 0 0,0 0 0,0 0-1,0 0 1,-1 0 0,1 0 0,0 0-1,0 0 1,-2 0 0,12 17 475,-4-13-410,1 0-1,-1 0 1,1-1-1,0 0 1,0 0-1,0-1 1,0 1 0,0-1-1,0-1 1,7 1-1,-6-1-395,1-1 0,0 0 0,-1 0 0,1 0 0,-1-1 0,0 0 0,10-5 0,-6 3-895,-1-2-1,1 0 1,-2 0 0,14-10-1,-12 7-1207,-1-1-1,0 0 0,10-13 0,5-11-5567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652"/>
    </inkml:context>
    <inkml:brush xml:id="br0">
      <inkml:brushProperty name="width" value="0.025" units="cm"/>
      <inkml:brushProperty name="height" value="0.025" units="cm"/>
    </inkml:brush>
  </inkml:definitions>
  <inkml:trace contextRef="#ctx0" brushRef="#br0">127 1 10025,'0'0'15743,"-11"2"-14280,3 1-1276,0 0-1,0 0 0,0 1 1,0-1-1,0 2 1,1-1-1,0 1 0,-7 6 1,11-9-153,0 1-1,-1 0 1,2 0 0,-1 0 0,0 0-1,1 0 1,-1 0 0,1 1 0,0-1-1,0 1 1,0 0 0,1-1 0,-1 1-1,1 0 1,0 0 0,0 0 0,0 0-1,1 0 1,-1 0 0,1 0 0,0 0-1,0 0 1,1 5 0,0-7-54,-1-1 0,1 0 0,0 0-1,0 0 1,0 1 0,-1-1 0,1 0 0,0 0 0,1 0 0,-1 0 0,0-1 0,0 1 0,0 0 0,0 0 0,1-1 0,-1 1-1,0-1 1,1 1 0,-1-1 0,1 1 0,-1-1 0,0 0 0,1 0 0,-1 1 0,3-2 0,46 2-822,-37-1 572,81-6-292,-65 3 376,-1 1-1,1 2 1,44 4-1,-72-4 201,0 0 1,0 0-1,0 0 0,-1 0 0,1 1 0,0-1 0,0 0 0,0 0 0,0 1 0,0-1 0,-1 0 0,1 1 1,0-1-1,0 1 0,-1-1 0,1 1 0,0 0 0,0-1 0,-1 1 0,1-1 0,-1 1 0,1 0 0,-1 0 1,1-1-1,-1 1 0,1 0 0,-1 0 0,0 0 0,1 1 0,-1 0 55,0 0 1,0-1-1,-1 1 0,1 0 0,-1 0 0,1 0 1,-1 0-1,1-1 0,-1 1 0,0 0 1,0-1-1,0 1 0,-1 1 0,-41 43 1716,-35 13-269,71-55-1504,0 1-1,-1-1 1,1-1 0,-1 1 0,0-2-1,0 1 1,0-1 0,-1 0-1,-11 1 1,19-2-164,0-1 0,0 0 0,0 0 1,-1 0-1,1 0 0,0 0 0,0-1 0,0 1 0,0 0 0,0 0 0,0-1 0,0 1 0,0-1 0,0 1 0,0-1 0,0 1 0,0-1 0,0 0 1,0 1-1,0-1 0,0 0 0,1 0 0,-1 1 0,0-1 0,1 0 0,-1 0 0,0-2 0,-5-31-6938,5-9-2455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981"/>
    </inkml:context>
    <inkml:brush xml:id="br0">
      <inkml:brushProperty name="width" value="0.025" units="cm"/>
      <inkml:brushProperty name="height" value="0.025" units="cm"/>
    </inkml:brush>
  </inkml:definitions>
  <inkml:trace contextRef="#ctx0" brushRef="#br0">1 0 20307,'0'0'3331,"9"52"-2081,-9-9 95,0 9-96,0 6-320,2 2-289,2 2-415,2-2-161,2-2-865,0-8-2274,0-5-2082,0-9-4900</inkml:trace>
  <inkml:trace contextRef="#ctx0" brushRef="#br0" timeOffset="1">120 814 21492,'0'0'5926,"9"59"-3684,-5-46-1377,1-3-737,1-2-865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826"/>
    </inkml:context>
    <inkml:brush xml:id="br0">
      <inkml:brushProperty name="width" value="0.025" units="cm"/>
      <inkml:brushProperty name="height" value="0.025" units="cm"/>
    </inkml:brush>
  </inkml:definitions>
  <inkml:trace contextRef="#ctx0" brushRef="#br0">342 163 15054,'0'0'7421,"-9"-9"-4907,8 8-2439,-3-4 112,-1 0 1,1 0 0,-1 1 0,0 0 0,0-1-1,0 2 1,-1-1 0,0 1 0,1 0 0,-1 0-1,0 0 1,-1 1 0,1 0 0,0 0-1,0 1 1,-11-2 0,6 3-139,0 1-1,0-1 1,0 2-1,0 0 1,0 0-1,0 1 1,0 0 0,1 0-1,-1 2 1,1-1-1,0 1 1,0 1-1,1-1 1,0 2-1,0-1 1,0 1-1,1 1 1,0 0 0,0 0-1,-11 15 1,18-21-35,0-1-1,0 1 1,0-1 0,0 1 0,1-1 0,-1 1 0,0-1-1,1 1 1,-1 0 0,1-1 0,-1 1 0,1 0 0,0 0-1,0-1 1,0 1 0,0 0 0,0 3 0,1-4-7,-1 0 1,1 0 0,-1 0-1,1-1 1,0 1 0,-1 0-1,1 0 1,0 0 0,0-1-1,0 1 1,-1 0 0,1-1-1,0 1 1,0 0 0,0-1-1,0 1 1,0-1 0,0 0-1,0 1 1,0-1 0,2 0-1,7 2 39,0-1 0,0-1-1,0 0 1,20-2 0,-18 1 2,124-17 133,-85 10-416,83-3 0,-123 10 142,19 2-112,-29-1 208,-1 0-1,1 0 0,-1 0 0,1 0 0,0 0 0,-1 0 1,1 0-1,0 0 0,-1 1 0,1-1 0,-1 0 0,1 0 1,-1 1-1,1-1 0,0 0 0,-1 1 0,1-1 1,-1 1-1,0-1 0,1 1 0,-1-1 0,1 1 0,-1-1 1,0 1-1,1-1 0,-1 1 0,0-1 0,1 1 0,-1 0 1,0-1-1,0 1 0,0 0 0,0 0 0,-2 2 710,-4-9-259,-3-9 58,-7-82 354,11 62-480,-10-42-1,56 93-384,30 5-1771,-60-19 970,0 0 0,0 0 0,0-1 0,0-1 1,1 0-1,-1 0 0,0-1 0,12-2 0,-3-8-8125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6.450"/>
    </inkml:context>
    <inkml:brush xml:id="br0">
      <inkml:brushProperty name="width" value="0.025" units="cm"/>
      <inkml:brushProperty name="height" value="0.025" units="cm"/>
    </inkml:brush>
  </inkml:definitions>
  <inkml:trace contextRef="#ctx0" brushRef="#br0">71 1853 20083,'-10'-4'1110,"-32"-16"-42,41 19-1031,0 1 0,0-1 0,0 1 0,0-1 0,0 0 0,0 1 0,0-1 0,0 0 0,0 0 0,0 0 0,0 0 0,1 0 0,-1 0 0,0 0 0,1 0 0,-1 0 0,0 0 0,1 0 0,-1 0 0,1 0 0,0-1 0,-1 1-1,1 0 1,0 0 0,0-1 0,0 1 0,0 0 0,0 0 0,0 0 0,0-1 0,0 1 0,1 0 0,-1 0 0,0-1 0,1 1 0,-1 0 0,1 0 0,-1 0 0,1 0 0,-1 0 0,1 0 0,0 0 0,0 0 0,-1 0 0,1 0 0,0 0 0,0 0 0,0 0 0,1 0 0,6-5 71,-1 0 1,1 1 0,0 0-1,14-7 1,325-129 1204,-115 51-886,985-440-920,-29-68-776,-1032 511 1227,373-198 2177,-523 282-1725,7-4-2444,-21 4-3165,-5 3-1441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3.221"/>
    </inkml:context>
    <inkml:brush xml:id="br0">
      <inkml:brushProperty name="width" value="0.025" units="cm"/>
      <inkml:brushProperty name="height" value="0.025" units="cm"/>
    </inkml:brush>
  </inkml:definitions>
  <inkml:trace contextRef="#ctx0" brushRef="#br0">277 112 11307,'-9'-2'1286,"-144"-45"4378,151 46-5588,0 0 1,0 0-1,0 1 0,0-1 0,0 0 0,-1 1 1,1 0-1,0-1 0,0 1 0,0 0 0,0 0 0,-1 1 1,1-1-1,0 0 0,0 1 0,0-1 0,0 1 1,0-1-1,-4 3 0,3 0-60,1-1 0,0 1 1,0 0-1,0 0 0,0 0 0,1 0 1,-1 0-1,1 1 0,0-1 0,0 0 1,0 1-1,-1 3 0,-11 50 10,2 0 0,-4 79-1,8 118 138,7-228-139,1 0-1,0 0 1,2 0-1,1 0 1,2-1-1,0 0 0,1 0 1,2 0-1,0-1 1,2 0-1,1-1 1,0 0-1,2-1 0,0 0 1,2-1-1,0-1 1,26 25-1,-9-13-394,194 200-560,-225-230 948,3 4 13,1 0-1,-1 0 0,1-1 0,12 8 1,-17-12 4,0 0 0,0-1 0,0 1 0,0 0 0,0-1 0,0 1 0,1-1 0,-1 0 0,0 1 0,0-1 0,0 0 0,1 0 1,-1 1-1,0-1 0,0 0 0,0 0 0,1 0 0,-1-1 0,0 1 0,0 0 0,1 0 0,-1-1 0,0 1 0,0-1 0,0 1 0,0-1 1,0 1-1,0-1 0,0 0 0,0 1 0,0-1 0,0 0 0,0 0 0,0 0 0,0 0 0,0 0 0,-1 0 0,1 0 0,1-2 0,7-20 678,0-1-1,-2 0 0,0-1 0,-2 1 0,0-1 0,1-38 0,0 13-110,13-92-21,-5 0 0,-10-251 0,-7 356-656,-2 1 0,-2 1 0,-19-63-1,20 81 6,0 1-1,-2 0 1,1 0-1,-2 0 1,0 1 0,-1 1-1,0-1 1,-1 1-1,-23-22 1,29 32 44,0 0-1,0 0 1,0 0 0,0 1 0,-1 0 0,0 0 0,1 0 0,-1 0 0,0 1 0,-1 0-1,1 1 1,0-1 0,0 1 0,-1 0 0,1 1 0,-1-1 0,1 1 0,0 1-1,-1-1 1,1 1 0,-1 0 0,1 1 0,0-1 0,-9 4 0,9-2-215,-1 1 1,1 0-1,0 0 1,0 0-1,1 0 1,-1 1 0,1 0-1,0 0 1,0 1-1,1-1 1,0 1-1,-1 0 1,2 0 0,-1 1-1,1-1 1,0 1-1,0 0 1,1-1-1,0 1 1,0 0-1,0 9 1,-2 52-7180,4-58 4907,0 8-4703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0.710"/>
    </inkml:context>
    <inkml:brush xml:id="br0">
      <inkml:brushProperty name="width" value="0.025" units="cm"/>
      <inkml:brushProperty name="height" value="0.025" units="cm"/>
    </inkml:brush>
  </inkml:definitions>
  <inkml:trace contextRef="#ctx0" brushRef="#br0">11627 4537 5061,'0'0'2124,"-2"-10"-1702,-26-163 4057,24 157-4440,-1 0-1,-1 1 0,0 0 1,-1 0-1,-1 1 1,0 0-1,-1 0 1,-1 1-1,-19-22 0,-20-29 112,-385-704 1580,186 325-1259,61 116-435,-183-302 111,289 497-38,-127-239 242,-26-40 61,195 351-392,-4 1 0,-2 3 0,-2 1 0,-108-94 0,85 92 25,-2 3-1,-3 4 0,-126-64 1,77 57-4,-2 6 0,-3 6 0,-1 5 0,-2 5 0,-190-23 0,-201 1-108,-627 12 0,-296 124 94,517 58 6,653-81 6,-356 123 1,377-87-38,-456 236 1,554-239-20,4 7-1,4 7 1,-247 222 0,-196 293 18,503-509-17,4 5 1,6 2 0,5 5 0,-62 136 0,107-186-8,4 0 1,2 2-1,3 1 1,4 0-1,-11 122 0,16-7-13,14 201 0,1-316 27,4 0 0,3-1 0,4 0 0,2-1 0,4-1 0,3-1 1,3-1-1,2-1 0,4-2 0,3-1 0,48 67 0,59 65 3,10-6-1,7-7 1,9-7-1,336 273 1,-334-324-17,5-8-1,5-7 0,330 147 1,625 164 122,-168-154-43,-668-207-44,392 30 0,749-54 304,-1362-37-295,248-5-28,-1-13 0,0-15 1,467-108-1,-651 101-29,190-79 0,124-90 92,-318 137-34,-4-6 0,212-163 0,201-247 451,-474 414 92,-3-4-1,-4-3 1,106-169 0,-135 184-465,-3-1 1,-2-1 0,-4-2-1,-3-1 1,-3-1-1,15-87 1,-18 50 42,-4-1 0,-6 0-1,-4-115 1,-7 204-186,0 0-1,-2 1 0,0-1 1,-2 1-1,0 0 0,-1 0 1,-1 0-1,-1 1 1,0 0-1,-2 1 0,0 0 1,-1 1-1,-1 0 0,0 1 1,-1 0-1,-1 1 0,-1 1 1,0 1-1,0 0 1,-2 0-1,1 2 0,-35-17 1,-98-43-6422,78 26-4068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398"/>
    </inkml:context>
    <inkml:brush xml:id="br0">
      <inkml:brushProperty name="width" value="0.025" units="cm"/>
      <inkml:brushProperty name="height" value="0.025" units="cm"/>
    </inkml:brush>
  </inkml:definitions>
  <inkml:trace contextRef="#ctx0" brushRef="#br0">1 711 14446,'0'0'6395,"13"-11"-5076,699-535 1414,-680 524-2954,33-25-256,-60 43 111,0 0 1,-1-1-1,1 1 1,-1-1-1,0 0 1,0 0-1,0-1 1,5-10-1,-6 1-2175,-10 6-2280,-15 2-2284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730"/>
    </inkml:context>
    <inkml:brush xml:id="br0">
      <inkml:brushProperty name="width" value="0.025" units="cm"/>
      <inkml:brushProperty name="height" value="0.025" units="cm"/>
    </inkml:brush>
  </inkml:definitions>
  <inkml:trace contextRef="#ctx0" brushRef="#br0">302 0 15983,'-9'5'2050,"0"0"-1679,0 0 1,1 1-1,0 0 0,0 0 0,0 1 0,1 0 1,0 1-1,0-1 0,1 1 0,0 0 1,1 1-1,-6 9 0,-1 8-243,-109 237 1089,108-229-1147,2 1 1,1 1-1,1 0 0,2 0 1,-3 63-1,10-96-73,-1-1-1,1 0 1,0 1 0,0-1-1,0 1 1,1-1 0,-1 0 0,1 1-1,-1-1 1,1 1 0,0-1-1,0 0 1,0 0 0,0 0-1,0 1 1,0-1 0,1 0-1,2 2 1,-2-2-10,1-1-1,-1 0 1,1 0 0,-1 0-1,1 0 1,-1 0-1,1-1 1,0 1-1,-1-1 1,1 0 0,0 1-1,-1-1 1,1 0-1,0-1 1,0 1 0,-1-1-1,5 0 1,20-6 31,0-1 0,-1-1 1,0-1-1,0-2 0,40-25 1,-12 8 42,445-213-405,-317 156-2430,-59 25-2666,-16 2-5402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557"/>
    </inkml:context>
    <inkml:brush xml:id="br0">
      <inkml:brushProperty name="width" value="0.025" units="cm"/>
      <inkml:brushProperty name="height" value="0.025" units="cm"/>
    </inkml:brush>
  </inkml:definitions>
  <inkml:trace contextRef="#ctx0" brushRef="#br0">3 62 17681,'0'0'779,"0"13"-330,0 17 11,-2-4 136,2 1-1,1 0 0,1 0 1,8 39-1,-10-65-539,0 0-1,0 0 0,0-1 0,0 1 0,0 0 0,0-1 0,1 1 0,-1 0 0,0-1 0,0 1 0,1 0 0,-1-1 0,0 1 0,1 0 0,-1-1 1,1 1-1,-1-1 0,1 1 0,-1-1 0,1 1 0,-1-1 0,1 1 0,-1-1 0,1 0 0,0 1 0,-1-1 0,1 0 0,-1 1 0,1-1 0,0 0 0,0 0 1,-1 0-1,2 1 0,-1-2 54,1 0 1,-1 0 0,0 0-1,1 0 1,-1 0 0,0 0-1,0 0 1,0-1 0,0 1-1,0 0 1,0-1 0,-1 1-1,2-3 1,20-54 1506,-8 1-1080,7-64-1,-15 82-101,-5 38-351,1 5-19,5 19 18,9 53-17,-3-19 10,-12-49-72,1-1 0,0 0 0,1 1 0,0-1 0,0 0 0,6 10 0,-8-15-54,0-1 0,1 0 0,-1 0 0,0 0 0,0 0-1,0 0 1,1 0 0,-1 0 0,0 0 0,1 0 0,-1 0 0,1-1-1,-1 1 1,1-1 0,-1 1 0,1-1 0,0 1 0,-1-1 0,1 0-1,0 0 1,-1 0 0,1 0 0,-1 0 0,1 0 0,0 0 0,-1-1-1,1 1 1,-1 0 0,1-1 0,0 0 0,-1 1 0,1-1 0,-1 0-1,0 0 1,1 0 0,-1 1 0,2-3 0,7-5-1362,0-1 1,0 0-1,-1 0 0,0-1 1,-1 0-1,0 0 0,10-18 0,8-14-5799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917"/>
    </inkml:context>
    <inkml:brush xml:id="br0">
      <inkml:brushProperty name="width" value="0.025" units="cm"/>
      <inkml:brushProperty name="height" value="0.025" units="cm"/>
    </inkml:brush>
  </inkml:definitions>
  <inkml:trace contextRef="#ctx0" brushRef="#br0">93 90 17424,'0'0'1912,"-10"8"-1,9-7-1848,-10 7 423,0 2-1,1-1 1,-17 22-1,24-28-445,1-1-1,0 1 0,0 0 0,0 0 0,1 0 1,-1 0-1,1 0 0,-1 0 0,1 0 0,0 1 1,0-1-1,0 0 0,1 1 0,-1-1 0,1 1 1,0-1-1,0 1 0,0-1 0,0 0 1,1 1-1,-1-1 0,1 1 0,0-1 0,0 0 1,0 0-1,3 5 0,-3-7-27,0 1 0,0-1 0,0 1-1,1-1 1,-1 0 0,1 1 0,-1-1 0,1 0 0,-1 0-1,1 0 1,0 0 0,-1 0 0,1-1 0,0 1 0,0 0 0,-1-1-1,1 1 1,0-1 0,0 0 0,0 0 0,0 0 0,0 0-1,0 0 1,0 0 0,-1 0 0,1 0 0,0-1 0,0 1 0,0-1-1,0 1 1,2-2 0,0 0 44,1 0-1,-1 0 1,0 0-1,0-1 1,0 1 0,0-1-1,-1 0 1,1 0-1,-1 0 1,0-1 0,6-6-1,-3-2 190,-1-1 0,0 1-1,0-1 1,-1 0-1,-1 0 1,0 0-1,-1 0 1,0-1 0,-1 1-1,-1-22 1,-13 63-58,10-12-216,0-1 1,2 0-1,0 1 1,0 0-1,4 30 1,-3-45-37,1 0 1,-1 0 0,0 1-1,0-1 1,1 0-1,-1 0 1,0 0-1,1 1 1,-1-1 0,1 0-1,0 0 1,-1 0-1,1 0 1,0 0-1,-1 0 1,1 0 0,0 0-1,0-1 1,0 1-1,0 0 1,0 0-1,0-1 1,0 1 0,0 0-1,0-1 1,1 1-1,-1-1 1,0 0-1,0 1 1,0-1 0,1 0-1,-1 0 1,0 0-1,0 1 1,1-1-1,-1-1 1,0 1-1,0 0 1,0 0 0,1 0-1,-1-1 1,2 0-1,2 0-219,-1-1 0,1 0 0,-1 0 0,0-1 0,0 1 0,0-1 0,0 0 0,0 0 0,5-6 0,2-5-1453,-1 0 0,-1-2 0,0 1 0,0-1 0,-2 0 0,0-1 0,8-30 0,-2-4-3329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260"/>
    </inkml:context>
    <inkml:brush xml:id="br0">
      <inkml:brushProperty name="width" value="0.025" units="cm"/>
      <inkml:brushProperty name="height" value="0.025" units="cm"/>
    </inkml:brush>
  </inkml:definitions>
  <inkml:trace contextRef="#ctx0" brushRef="#br0">63 1 10282,'0'0'12630,"-9"14"-12117,5-5-406,-3 0 41,2 2 1,0-1-1,0 1 0,1 0 0,0 0 1,0 0-1,2 0 0,-3 17 0,4-14 96,-3 17 344,1 0-1,2-1 1,2 1-1,4 35 1,-5-65-571,0 1 1,0-1 0,0 0-1,0 0 1,0 0 0,0 0-1,1 0 1,-1 0-1,1 0 1,-1 0 0,0 0-1,1 0 1,0 0-1,-1 0 1,1 0 0,-1 0-1,1 0 1,0 0-1,0-1 1,0 1 0,-1 0-1,1 0 1,0-1 0,0 1-1,0-1 1,0 1-1,0-1 1,0 1 0,0-1-1,0 0 1,0 1-1,0-1 1,1 0 0,-1 0-1,0 0 1,0 0-1,0 0 1,0 0 0,0 0-1,0 0 1,0 0 0,1 0-1,-1-1 1,0 1-1,0 0 1,0-1 0,1 0-1,3-1 56,-1-1 0,1 0-1,0 0 1,-1 0 0,0-1 0,0 0-1,0 1 1,5-7 0,12-19 101,24-45 0,-29 46-135,1 0 0,22-26-1,-34 112 107,-6-24-41,-1-24-93,1-1 0,0 1 0,1 0 0,0-1-1,1 1 1,0 0 0,1-1 0,-1 1 0,2-1 0,4 13 0,-7-21-42,1-1 0,-1 1 0,1 0 0,0 0 0,0 0 0,-1 0 1,1-1-1,0 1 0,0 0 0,0-1 0,0 1 0,0 0 0,0-1 0,0 1 0,0-1 0,0 0 1,0 1-1,0-1 0,0 0 0,0 0 0,0 1 0,0-1 0,0 0 0,1 0 0,-1 0 1,0-1-1,0 1 0,0 0 0,0 0 0,0 0 0,0-1 0,0 1 0,0-1 0,0 1 1,0-1-1,0 1 0,0-1 0,0 1 0,0-1 0,0 0 0,0 0 0,-1 1 0,1-1 1,1-1-1,3-3-769,-1 0 1,0 0-1,1-1 1,-2 1-1,7-12 1,-4 4-1841,-1 0 0,-1 0 0,5-21 0,-2-9-5805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620"/>
    </inkml:context>
    <inkml:brush xml:id="br0">
      <inkml:brushProperty name="width" value="0.025" units="cm"/>
      <inkml:brushProperty name="height" value="0.025" units="cm"/>
    </inkml:brush>
  </inkml:definitions>
  <inkml:trace contextRef="#ctx0" brushRef="#br0">3 86 13293,'0'0'2685,"0"11"-582,0-9-1910,-2 43 1269,2-43-1316,0 0 0,0-1 0,0 1 1,0 0-1,0-1 0,0 1 0,0 0 1,1-1-1,-1 1 0,1-1 0,-1 1 1,1-1-1,-1 1 0,1-1 0,0 1 1,0-1-1,0 1 0,0-1 0,0 0 1,0 0-1,0 1 0,0-1 0,0 0 1,1 0-1,-1 0 0,0 0 0,4 1 1,-2-2 57,0-1 0,1 1 0,-1-1 1,0 0-1,0 0 0,0 0 1,0-1-1,0 1 0,0-1 0,0 1 1,0-1-1,0 0 0,-1 0 1,1 0-1,-1-1 0,1 1 1,-1-1-1,0 1 0,0-1 0,0 0 1,2-5-1,6-7-85,-2-1 1,12-27-1,-17 36-86,0 1 0,-1-2 0,0 1-1,-1 0 1,1 0 0,0-13 0,-2 19-34,0 1-1,0 0 1,0 0 0,0 0 0,0-1 0,0 1 0,-1 0 0,1 0 0,0-1-1,0 1 1,0 0 0,0 0 0,0 0 0,0-1 0,0 1 0,-1 0 0,1 0-1,0 0 1,0-1 0,0 1 0,-1 0 0,1 0 0,0 0 0,0 0 0,0 0-1,-1 0 1,1-1 0,0 1 0,0 0 0,-1 0 0,1 0 0,0 0 0,0 0 0,0 0-1,-1 0 1,1 0 0,0 0 0,0 0 0,-1 0 0,1 0 0,0 0 0,0 0-1,-1 0 1,1 1 0,0-1 0,0 0 0,-1 0 0,1 0 0,0 0 0,0 0-1,0 0 1,-1 1 0,1-1 0,0 0 0,0 0 0,0 0 0,0 0 0,0 1-1,-1-1 1,1 0 0,0 0 0,0 1 0,0-1 0,0 0 0,-14 14-54,5 0 142,0 1 0,0 0 0,2 0 0,0 1 0,0 0 0,2 0 0,0 0 0,1 1 0,0-1 0,1 1 0,1 0 0,1 23 0,1-38-82,0-1 1,1 0-1,-1 1 0,0-1 0,1 0 0,0 0 0,-1 1 1,1-1-1,0 0 0,-1 0 0,1 0 0,0 0 0,0 0 0,0 0 1,0 0-1,0 0 0,0 0 0,0 0 0,1-1 0,-1 1 1,0 0-1,0-1 0,1 1 0,-1-1 0,0 0 0,1 1 0,-1-1 1,0 0-1,1 0 0,-1 1 0,0-1 0,1 0 0,1-1 0,3 1-103,1 0 0,-1-1 0,0 0 0,0 0-1,0-1 1,8-2 0,31-21-3283,-4-10-4257,5-12-6903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6.566"/>
    </inkml:context>
    <inkml:brush xml:id="br0">
      <inkml:brushProperty name="width" value="0.025" units="cm"/>
      <inkml:brushProperty name="height" value="0.025" units="cm"/>
    </inkml:brush>
  </inkml:definitions>
  <inkml:trace contextRef="#ctx0" brushRef="#br0">1 158 7111,'1'-10'5461,"0"-1"-4483,1 0 1,1 0-1,-1 0 1,2 1-1,7-17 1,-10 24-737,0 0 0,1 0 0,0 0 1,-1 0-1,1 0 0,0 0 0,0 1 1,1-1-1,-1 1 0,0-1 0,1 1 1,0 0-1,-1 0 0,1 0 0,0 0 1,0 1-1,0-1 0,0 1 1,0 0-1,1-1 0,-1 1 0,0 1 1,0-1-1,1 0 0,-1 1 0,5 0 1,-6 0-208,0 1 0,0-1 0,-1 1 0,1 0 0,0-1 0,-1 1 0,1 0 0,-1 0 0,1 0 0,-1 1 0,1-1 0,-1 0 0,0 0 0,1 1 0,-1-1 0,0 1 1,0-1-1,0 1 0,0-1 0,0 1 0,0 0 0,-1-1 0,1 1 0,-1 0 0,1 0 0,-1 0 0,0-1 0,1 4 0,3 59 138,-4-56-119,-1 5-23,0-1 0,-1 1-1,0-1 1,-1 1 0,-1-1-1,0 0 1,-8 16 0,-7 25 204,19-53-222,-1 1 0,1-1 0,0 1 1,0-1-1,-1 1 0,1-1 0,0 1 0,0-1 1,0 1-1,0-1 0,0 1 0,0 0 0,0-1 0,0 1 1,0-1-1,0 1 0,0-1 0,0 1 0,0-1 0,0 1 1,0-1-1,0 1 0,1-1 0,-1 1 0,0-1 1,0 1-1,1-1 0,-1 1 0,0-1 0,1 1 0,-1-1 1,0 0-1,1 1 0,0 0 0,20-5 262,24-21 190,-14 2-305,0-2-1,30-31 1,-48 43-165,-2 0 1,1-1 0,-1 0-1,-1-1 1,-1 0-1,0-1 1,6-16-1,-13 21-208,-13 29 14,-17 32 40,22-37 173,1 1 1,0-1-1,1 1 1,0 0-1,1 0 1,-2 27-1,5-40-3,0-1-1,0 1 1,0 0-1,0 0 0,0-1 1,1 1-1,-1 0 0,0 0 1,0-1-1,1 1 0,-1 0 1,0-1-1,1 1 1,-1-1-1,1 1 0,-1 0 1,1-1-1,-1 1 0,1-1 1,-1 1-1,1-1 1,-1 1-1,1-1 0,0 0 1,-1 1-1,1-1 0,0 0 1,-1 1-1,1-1 1,0 0-1,-1 0 0,1 1 1,0-1-1,0 0 0,-1 0 1,1 0-1,0 0 1,0 0-1,-1 0 0,1 0 1,0-1-1,0 1 0,-1 0 1,1 0-1,0-1 1,-1 1-1,2-1 0,36-17 581,-20 3-490,-1 0-1,0-2 1,-1 0-1,-1-1 1,-1 0-1,0-1 1,-1-1-1,-1 0 1,-1 0-1,9-26 0,-30 77-107,1 1 0,2 0-1,2 0 1,-4 52-1,9-82 6,0-1 0,0 0 0,0 0 0,0 0 0,0 0 0,0 0 0,0 0 0,1 0 0,-1 0 0,0 0-1,1 1 1,-1-1 0,0 0 0,1 0 0,-1 0 0,1-1 0,0 1 0,-1 0 0,1 0 0,0 0 0,-1 0 0,1 0 0,0-1 0,0 1 0,0 0 0,0-1 0,0 1-1,0-1 1,1 2 0,1-2 2,0 0-1,-1 1 1,1-1-1,0 0 1,-1 0-1,1-1 0,0 1 1,-1-1-1,1 1 1,0-1-1,-1 0 1,3-1-1,5-2-598,-1 0-1,0-1 1,0 0-1,-1 0 1,0-1-1,8-7 1,7-13-4921,-4-2-3619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1.512"/>
    </inkml:context>
    <inkml:brush xml:id="br0">
      <inkml:brushProperty name="width" value="0.025" units="cm"/>
      <inkml:brushProperty name="height" value="0.025" units="cm"/>
    </inkml:brush>
  </inkml:definitions>
  <inkml:trace contextRef="#ctx0" brushRef="#br0">149 99 8904,'4'-9'4228,"-3"4"-3699,16-41 1697,-16 43-1910,1 1 0,-1-1 0,0 0 0,1 0 0,-1 1 0,1-1 0,0 1 0,0 0 0,0-1 0,0 1 0,0 0 0,0 0 0,1 0 1,4-2-1,-5 31 591,-4 7-285,-2 0 0,-1-1 1,-11 40-1,-8 51 925,17-49-581,3 0 0,4 0 1,11 87-1,-11-161-952,0-1 1,0 1 0,0-1-1,0 1 1,0-1 0,1 1-1,-1-1 1,0 0-1,0 1 1,0-1 0,0 1-1,0-1 1,0 1 0,-1-1-1,1 1 1,0-1-1,0 1 1,0-1 0,0 0-1,0 1 1,-1-1-1,1 1 1,0-1 0,0 0-1,-1 1 1,1-1 0,0 1-1,-1-1 1,1 0-1,0 0 1,-1 1 0,1-1-1,0 0 1,-1 1 0,1-1-1,-1 0 1,1 0-1,0 0 1,-1 0 0,1 1-1,-1-1 1,0 0-1,-23-10 1120,-21-28 435,36 28-1580,1 0 0,1 0 0,0-1 0,0 0 0,1 0 0,1-1 0,0 1 0,0-1 0,1 0 0,1-1 0,0 1 1,1-1-1,0 1 0,1-1 0,0 0 0,1 1 0,0-1 0,3-15 0,-1 22-178,0 0 0,1 1 0,-1-1 0,1 1 0,0 0 0,1 0 0,-1 0 0,1 0 0,0 0-1,0 1 1,1 0 0,-1 0 0,1 0 0,0 0 0,0 1 0,6-4 0,13-5-1760,0 0-1,34-11 1,-38 15 772,116-42-9361,-65 25 2087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474"/>
    </inkml:context>
    <inkml:brush xml:id="br0">
      <inkml:brushProperty name="width" value="0.025" units="cm"/>
      <inkml:brushProperty name="height" value="0.025" units="cm"/>
    </inkml:brush>
  </inkml:definitions>
  <inkml:trace contextRef="#ctx0" brushRef="#br0">4 25 11755,'-3'-24'10024,"3"23"-9907,11 43 2346,-5 35-1271,-5-48-906,2 0 0,5 28 0,-5-49-1696,0-25-20162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812"/>
    </inkml:context>
    <inkml:brush xml:id="br0">
      <inkml:brushProperty name="width" value="0.025" units="cm"/>
      <inkml:brushProperty name="height" value="0.025" units="cm"/>
    </inkml:brush>
  </inkml:definitions>
  <inkml:trace contextRef="#ctx0" brushRef="#br0">1 1 15439,'0'0'8584,"9"44"-14638,12-27 385,0-3-3588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186"/>
    </inkml:context>
    <inkml:brush xml:id="br0">
      <inkml:brushProperty name="width" value="0.025" units="cm"/>
      <inkml:brushProperty name="height" value="0.025" units="cm"/>
    </inkml:brush>
  </inkml:definitions>
  <inkml:trace contextRef="#ctx0" brushRef="#br0">147 194 9641,'0'0'8702,"-10"-2"-7293,7 1-1339,-1 1 0,1-1-1,-1 0 1,1 1 0,-1 0 0,1 0-1,-1 0 1,1 0 0,-1 0 0,1 1-1,-1 0 1,1-1 0,-1 1 0,1 1-1,0-1 1,-1 0 0,1 1 0,0 0-1,0-1 1,0 1 0,0 0 0,1 1-1,-1-1 1,0 0 0,1 1 0,0 0-1,-1-1 1,1 1 0,-2 4 0,-2 2 142,1-1 1,0 1 0,1 0-1,0 0 1,0 1 0,1-1-1,0 1 1,1 0-1,0 0 1,1 0 0,-1 19-1,2-28-198,0 0-1,0 0 0,0 0 1,0 0-1,0 0 1,1 0-1,-1 0 0,0 0 1,1 0-1,-1 0 0,1 0 1,-1 0-1,1 0 0,-1 0 1,1 0-1,0 0 0,0-1 1,-1 1-1,1 0 1,0 0-1,0-1 0,0 1 1,0 0-1,0-1 0,0 1 1,0-1-1,0 0 0,0 1 1,0-1-1,0 0 0,0 1 1,0-1-1,0 0 1,0 0-1,0 0 0,0 0 1,0 0-1,0 0 0,0 0 1,0 0-1,0 0 0,2-1 1,2 0 138,1 0-1,-1 0 1,1-1 0,-1 0 0,1 0-1,-1 0 1,8-5 0,2-4 19,0-1 1,-1 0-1,-1-1 1,0 0-1,0-1 0,-2-1 1,1 0-1,-2 0 1,13-27-1,-12 23 53,-2-1 0,-1 0 1,0 0-1,-2-1 0,0 0 0,-1 0 0,3-42 0,-39 160-560,22-64 142,2 0 0,1 1 0,1-1 0,2 1 0,1 35 0,2-67 60,0 0 0,0 0 0,0-1 1,1 1-1,-1 0 0,0 0 0,1 0 0,-1 0 0,1-1 0,0 1 0,0 0 1,0-1-1,0 1 0,0 0 0,0-1 0,0 0 0,0 1 0,0-1 0,1 1 1,-1-1-1,1 0 0,-1 0 0,1 0 0,-1 0 0,3 1 0,-1-1-437,0 0 0,0 0 0,0-1-1,0 1 1,0-1 0,0 0 0,0 0 0,0 0-1,0 0 1,3-1 0,14-4-5814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533"/>
    </inkml:context>
    <inkml:brush xml:id="br0">
      <inkml:brushProperty name="width" value="0.025" units="cm"/>
      <inkml:brushProperty name="height" value="0.025" units="cm"/>
    </inkml:brush>
  </inkml:definitions>
  <inkml:trace contextRef="#ctx0" brushRef="#br0">18 143 17649,'0'0'4260,"10"-3"-4020,-4 2-130,-1 0 0,0 0 1,0-1-1,0 0 0,0 0 0,0 0 0,0-1 1,0 1-1,-1-1 0,1 0 0,-1 0 0,0-1 1,0 1-1,0-1 0,0 0 0,-1 0 0,0 0 1,1-1-1,-2 1 0,1-1 0,0 0 0,-1 0 1,0 0-1,0 0 0,0 0 0,-1 0 0,1-6 1,-1 9-64,-1 1 0,0-1 0,0 1 0,0-1 0,0 1 0,0-1 0,0 1 1,0-1-1,-1 1 0,1-1 0,0 1 0,-1-1 0,1 1 0,-1-1 1,0 1-1,1 0 0,-1-1 0,0 1 0,0 0 0,0 0 0,0-1 0,0 1 1,-1-1-1,0 2-44,1-1-1,0 1 1,-1 0 0,1 0 0,0 0-1,-1-1 1,1 1 0,0 1 0,-1-1 0,1 0-1,0 0 1,-1 0 0,1 1 0,0-1-1,-1 1 1,1-1 0,0 1 0,0-1 0,0 1-1,-1 0 1,1 0 0,0-1 0,0 1-1,0 0 1,0 0 0,0 0 0,0 0 0,0 2-1,-9 8 32,1 1-1,1 1 0,0-1 0,0 1 0,1 1 0,1-1 1,0 1-1,1 0 0,1 1 0,0-1 0,1 1 0,1 0 1,-2 24-1,4-37-26,0 0-1,0 0 1,0 0 0,0 0 0,0 0 0,0 0 0,1-1-1,-1 1 1,0 0 0,1 0 0,0 0 0,-1 0 0,1-1-1,0 1 1,0 0 0,0-1 0,0 1 0,0-1 0,1 1 0,-1-1-1,0 1 1,1-1 0,-1 0 0,1 0 0,-1 0 0,1 1-1,0-2 1,-1 1 0,1 0 0,0 0 0,0 0 0,0-1-1,-1 1 1,1-1 0,0 0 0,0 1 0,0-1 0,0 0-1,0 0 1,0 0 0,0 0 0,0-1 0,0 1 0,3-2-1,5 0 53,1 0 0,-1-1 0,0 0 0,0-1 0,0 0 0,17-11 0,14-13 39,-2-2 0,44-42 0,-83 71-105,0 1 0,0 0-1,0 0 1,0-1 0,1 1 0,-1 0 0,0-1-1,0 1 1,0 0 0,1 0 0,-1 0 0,0-1-1,0 1 1,0 0 0,1 0 0,-1 0 0,0-1-1,0 1 1,1 0 0,-1 0 0,0 0-1,1 0 1,-1 0 0,0 0 0,0 0 0,1 0-1,-1 0 1,0 0 0,1 0 0,-1 0 0,0 0-1,1 0 1,-1 0 0,0 0 0,0 0 0,1 0-1,-1 0 1,0 0 0,1 0 0,-1 0 0,0 1-1,0-1 1,1 0 0,-1 0 0,0 0-1,0 0 1,1 1 0,-1-1 0,0 0 0,0 0-1,0 1 1,1-1 0,-1 1 0,0 23-130,-10 30 209,7-43-56,0 0 0,1 1 0,0 20 0,2-32-17,0 1-1,0-1 1,0 0-1,0 1 0,0-1 1,0 1-1,1-1 1,-1 0-1,0 1 0,0-1 1,1 1-1,-1-1 0,0 0 1,1 1-1,-1-1 1,0 0-1,1 0 0,-1 1 1,0-1-1,1 0 1,-1 0-1,0 0 0,1 1 1,-1-1-1,1 0 1,-1 0-1,1 0 0,-1 0 1,0 0-1,1 0 1,-1 0-1,1 0 0,-1 0 1,1 0-1,-1 0 1,0 0-1,1 0 0,0 0 1,18-5-70,-8-1-326,0-1 0,-1 0 1,0-1-1,-1 0 0,1 0 0,13-17 1,44-65-7888,-36 40 1200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957"/>
    </inkml:context>
    <inkml:brush xml:id="br0">
      <inkml:brushProperty name="width" value="0.025" units="cm"/>
      <inkml:brushProperty name="height" value="0.025" units="cm"/>
    </inkml:brush>
  </inkml:definitions>
  <inkml:trace contextRef="#ctx0" brushRef="#br0">114 1 17585,'-7'9'1046,"-6"9"-407,1 1 1,1 0-1,0 1 1,2 0-1,0 0 0,1 1 1,1 1-1,-6 32 1,10-22-584,1-1 1,1 1-1,2 0 1,9 57 0,-13-152 377,3 43-407,0 0 1,-2 1-1,0-1 0,-9-36 1,12 65 900,0-7-932,-1 0 0,0 0-1,0 0 1,1 0 0,-1-1-1,1 1 1,0 0 0,-1 0-1,1-1 1,0 1 0,0 0 0,0-1-1,0 1 1,0-1 0,2 3-1,2 0 51,0 0-1,0-1 0,0 1 1,0-1-1,1 0 0,-1 0 1,1 0-1,0-1 0,0 0 1,0 0-1,0-1 0,0 1 0,0-1 1,0-1-1,0 1 0,0-1 1,1 0-1,-1-1 0,0 1 1,0-1-1,0 0 0,0-1 1,0 1-1,0-1 0,0-1 1,0 1-1,-1-1 0,1 0 0,-1 0 1,0 0-1,1-1 0,-2 0 1,1 0-1,0 0 0,-1 0 1,0-1-1,0 0 0,0 0 1,-1 0-1,1 0 0,-1-1 1,4-11-1,-30 77 268,-10 29-230,31-81-82,0 1 0,1-1 0,0 0 0,0 1 0,1-1 0,0 0 0,0 1 0,1-1 0,1 9 0,-1-16-20,-1 0 0,1 0 0,-1 1-1,1-1 1,-1 0 0,1 0 0,-1 0 0,1-1 0,0 1 0,0 0 0,0 0 0,-1 0 0,1 0 0,0-1 0,0 1 0,0 0 0,0-1 0,0 1 0,0-1 0,0 1 0,0-1 0,0 1 0,1-1 0,-1 0 0,0 0 0,0 1 0,0-1 0,0 0 0,0 0 0,1 0 0,-1 0 0,0-1 0,0 1-1,2-1 1,0 1-390,0-1-1,0 1 1,-1-1-1,1 0 0,0 0 1,-1 0-1,1 0 1,-1-1-1,1 1 0,-1-1 1,0 1-1,0-1 0,3-2 1,9-20-6707,-3-6-4778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409"/>
    </inkml:context>
    <inkml:brush xml:id="br0">
      <inkml:brushProperty name="width" value="0.025" units="cm"/>
      <inkml:brushProperty name="height" value="0.025" units="cm"/>
    </inkml:brush>
  </inkml:definitions>
  <inkml:trace contextRef="#ctx0" brushRef="#br0">1 0 19026,'0'0'5103,"1"9"-4366,-1-6-687,0 0 0,1 0 0,-1 0-1,1 0 1,0-1 0,0 1 0,0 0 0,0 0-1,1 0 1,-1-1 0,1 1 0,-1-1 0,1 1 0,0-1-1,3 3 1,-2-2-361,1 0-1,0 0 1,1-1-1,-1 1 0,0-1 1,1 0-1,-1-1 1,1 1-1,0-1 1,-1 0-1,7 1 1,13-2-4186,-1 0 980,-12 3 4660,-13 6 3309,-12 13-4236,13-20 81,-4 5-205,1-1-1,0 1 1,1 0 0,-1 0 0,1 1-1,-2 8 1,5-13-94,-1-1 1,1 1-1,0-1 1,0 1-1,0-1 0,0 0 1,1 1-1,-1-1 0,1 1 1,-1-1-1,1 0 1,0 1-1,0-1 0,0 0 1,0 0-1,0 0 1,0 0-1,1 0 0,-1 0 1,1 0-1,-1 0 0,1 0 1,3 2-1,22 17 181,-19-16-114,-1 1-1,0-1 1,0 1-1,0 1 1,10 12-1,-17-18 31,1 0 0,-1-1-1,1 1 1,-1 0 0,0 0-1,0-1 1,1 1 0,-1 0 0,0 0-1,0-1 1,0 1 0,0 0 0,0 0-1,0 0 1,0-1 0,0 1 0,0 0-1,0 0 1,0 0 0,-1-1-1,1 1 1,0 0 0,-1 0 0,1-1-1,0 1 1,-1 0 0,0 0 0,-22 16 1242,-31-1-368,53-15-1049,0-1 0,0 1 0,-1-1-1,1 0 1,0 0 0,-1 0-1,1 0 1,0 0 0,-1 0 0,1 0-1,0 0 1,-1 0 0,1-1 0,0 1-1,-1 0 1,1-1 0,0 1-1,0-1 1,0 0 0,-1 1 0,1-1-1,0 0 1,0 0 0,0 1 0,0-1-1,0 0 1,-1-2 0,1 1-413,1 0 0,0 0 0,-1-1 0,1 1 0,0 0 0,0 0 0,1 0 1,-1 0-1,0-1 0,1 1 0,-1 0 0,1 0 0,0 0 0,-1 0 0,1 0 0,0 0 0,3-3 1,9-19-6016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909"/>
    </inkml:context>
    <inkml:brush xml:id="br0">
      <inkml:brushProperty name="width" value="0.025" units="cm"/>
      <inkml:brushProperty name="height" value="0.025" units="cm"/>
    </inkml:brush>
  </inkml:definitions>
  <inkml:trace contextRef="#ctx0" brushRef="#br0">98 230 16848,'0'0'4308,"-7"10"-3246,-5 5-1068,-40 59 2182,48-68-1936,1 0 0,-1 0 0,2 1 0,-1-1 0,1 0 0,0 1 0,0 0 0,1-1 0,-1 1 0,2 0 0,-1 11 0,1-17-213,1 0-1,0 0 0,-1 0 1,1 0-1,0 0 0,0 0 1,0 0-1,-1 0 0,1 0 1,0 0-1,0-1 0,0 1 0,1 0 1,-1-1-1,0 1 0,0-1 1,0 1-1,0-1 0,1 1 1,-1-1-1,0 0 0,0 0 1,0 1-1,1-1 0,-1 0 1,0 0-1,1 0 0,-1-1 0,0 1 1,2-1-1,44-6 627,-35 1-592,0 0 1,0 0-1,0-1 1,-1-1-1,0 0 1,-1-1 0,15-14-1,-4 2-26,-2-2 0,24-33 0,-34 43-83,-1-1-1,0 0 1,-1 0-1,0-1 1,-1 0-1,-1 0 1,-1 0-1,0-1 1,0 1-1,1-33 1,-4 46 33,-1 0 1,0 0-1,0 0 1,0 0-1,0 0 1,0-1-1,0 1 1,-1 0-1,1 0 1,-1 0-1,0 0 1,1 0-1,-1 0 1,0 0-1,0 0 1,0 0-1,0 0 1,-1 1-1,1-1 1,0 0-1,-1 1 1,1-1-1,-1 1 1,0-1-1,1 1 1,-1 0-1,0 0 1,0 0-1,0 0 1,0 0-1,0 0 1,0 0-1,0 0 1,0 1-1,0-1 1,0 1-1,0 0 1,-1 0-1,1 0 1,0 0-1,0 0 1,0 0-1,0 0 1,0 1-1,-1-1 1,-1 1-1,-7 2-4,-1 0-1,1 0 0,-1 1 1,1 0-1,1 1 1,-1 0-1,-11 8 0,12-7 3,-55 43 127,62-47-93,-1 1 0,1-1 0,1 1 0,-1 0-1,0 1 1,1-1 0,0 0 0,-1 1 0,1-1 0,1 1-1,-1 0 1,0-1 0,1 1 0,0 0 0,0 0 0,-1 5-1,2-8-17,0-1 0,1 1-1,-1 0 1,0-1 0,1 1-1,-1-1 1,0 1 0,1 0-1,-1-1 1,1 1 0,-1-1-1,1 1 1,-1-1 0,1 0-1,-1 1 1,1-1-1,-1 1 1,1-1 0,0 0-1,-1 0 1,1 1 0,-1-1-1,1 0 1,0 0 0,-1 0-1,1 1 1,0-1 0,-1 0-1,1 0 1,0 0 0,1-1-1,28 1 33,-22 0-8,6-2-36,1 0 0,-1-2 0,0 1 0,0-1 1,0-1-1,0-1 0,-1 0 0,17-11 0,-13 8-24,0 1 1,0 1-1,0 0 1,26-6-1,-42 13 47,0-1-1,1 1 0,-1 0 1,0 0-1,1 0 1,-1 0-1,0 0 1,1 0-1,-1 0 0,0 1 1,1-1-1,-1 0 1,0 1-1,0-1 1,1 1-1,-1 0 0,0-1 1,0 1-1,0 0 1,0 0-1,0-1 0,0 1 1,0 0-1,0 0 1,0 0-1,0 0 1,0 0-1,-1 1 0,1-1 1,0 0-1,-1 0 1,1 0-1,-1 1 0,1-1 1,-1 0-1,0 0 1,1 1-1,-1-1 1,0 3-1,1 8 252,0 0 0,0 0 0,-3 22 1,1-9-24,0-5-160,2-1-1,1 0 1,0 0-1,2 0 1,9 33-1,-9-42-1756,0 0-1,1-1 1,0 0-1,6 10 1,-3-10-5368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10.366"/>
    </inkml:context>
    <inkml:brush xml:id="br0">
      <inkml:brushProperty name="width" value="0.025" units="cm"/>
      <inkml:brushProperty name="height" value="0.025" units="cm"/>
    </inkml:brush>
  </inkml:definitions>
  <inkml:trace contextRef="#ctx0" brushRef="#br0">66 461 15983,'-10'3'2242,"-34"11"123,33-8-243,18-3-1562,23-2-722,-27-1 343,88-5 1495,168-31 0,-173 22-1349,919-126 361,-330 76-3816,-311 39 569,219-18 2548,-7-29 4866,-558 68-4720,27-3-225,0-2 1,62-21-1,-105 29-114,21-10-1800,-23 10 1780,1 1 0,-1-1 0,0 1 0,1-1-1,-1 1 1,0-1 0,0 1 0,1-1 0,-1 1 0,0-1 0,0 1 0,0-1 0,0 1 0,0-1 0,1 0 0,-1 1 0,0-1 0,0 1 0,0-1 0,0 1 0,-1-1-1,1 0 1,0 0 0,-6-11-8589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2.924"/>
    </inkml:context>
    <inkml:brush xml:id="br0">
      <inkml:brushProperty name="width" value="0.025" units="cm"/>
      <inkml:brushProperty name="height" value="0.025" units="cm"/>
    </inkml:brush>
  </inkml:definitions>
  <inkml:trace contextRef="#ctx0" brushRef="#br0">0 42 9033,'3'-8'734,"9"-25"8584,-12 33-9223,0 0-1,0 0 1,1 0-1,-1 0 0,0 0 1,0-1-1,0 1 1,1 0-1,-1 0 1,0 0-1,0 0 1,0 0-1,1 0 1,-1 0-1,0 0 1,0 0-1,0 0 0,1 0 1,-1 0-1,0 0 1,0 0-1,0 0 1,1 0-1,-1 0 1,0 0-1,0 0 1,0 1-1,0-1 1,1 0-1,-1 0 0,0 0 1,0 0-1,0 0 1,0 0-1,1 1 1,-1-1-1,0 0 1,0 0-1,0 0 1,0 0-1,0 1 1,0-1-1,1 0 0,8 23 645,4 28 576,9 86 0,-15-84-2038,22 82 1,-29-135 661,0 3-195,1-1-1,-1 1 1,1-1 0,0 1-1,0-1 1,0 0-1,0 1 1,0-1-1,0 0 1,1 0 0,-1 0-1,1 0 1,-1 0-1,1 0 1,0 0 0,0 0-1,3 1 1,-2-5-3876,-3-9-2808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3.940"/>
    </inkml:context>
    <inkml:brush xml:id="br0">
      <inkml:brushProperty name="width" value="0.025" units="cm"/>
      <inkml:brushProperty name="height" value="0.025" units="cm"/>
    </inkml:brush>
  </inkml:definitions>
  <inkml:trace contextRef="#ctx0" brushRef="#br0">1 630 15054,'0'0'9999,"10"0"-9017,12 1-578,4 1-27,45-4 1,-66 2-359,-1 0 0,1-1 1,-1 1-1,1-1 1,-1 0-1,0 0 0,1-1 1,-1 1-1,0-1 1,0 0-1,0 0 0,0 0 1,0-1-1,-1 0 0,1 1 1,-1-1-1,1 0 1,2-4-1,-3-1 23,-1 0 0,-1 0 0,1 1 0,-1-1 0,0 0 1,-1 0-1,0 0 0,0 0 0,-3-14 0,2-8-63,-2-7 32,3 37-10,0 0 0,0 0 0,0-1 1,0 1-1,0 0 0,0 0 0,0 0 0,0 0 0,0-1 1,0 1-1,0 0 0,0 0 0,0 0 0,0 0 0,0-1 1,0 1-1,0 0 0,-1 0 0,1 0 0,0 0 0,0 0 0,0 0 1,0-1-1,0 1 0,0 0 0,-1 0 0,1 0 0,0 0 1,0 0-1,0 0 0,0 0 0,0 0 0,-1 0 0,1-1 1,0 1-1,0 0 0,0 0 0,0 0 0,-1 0 0,1 0 0,0 0 1,0 0-1,0 0 0,-1 0 0,1 0 0,0 1 0,0-1 1,0 0-1,-10 18 268,5-7-74,2 0 1,0 0-1,0 1 1,1-1-1,0 1 1,1 0-1,1-1 1,1 20-1,-1-27-190,0-1 0,0 1-1,1-1 1,0 1-1,0-1 1,0 1 0,0-1-1,0 0 1,0 1-1,1-1 1,0 0 0,0 0-1,0 0 1,0 0-1,0-1 1,0 1-1,1 0 1,-1-1 0,1 0-1,0 0 1,-1 1-1,1-2 1,0 1 0,1 0-1,-1 0 1,0-1-1,0 0 1,1 0 0,-1 0-1,0 0 1,1 0-1,3 0 1,0-1-136,-1 0 0,0 0 0,1-1 0,-1 1 0,0-1 0,1-1 0,-1 1 0,0-1 0,0 0 0,11-6 1,-7 3-731,0-1 0,-1-1 1,0 0-1,0 0 0,14-15 1,-11 9-1135,0-1 1,-2 0-1,1-1 1,-2 0-1,0-1 1,-1 0-1,11-30 1,-14 22 2825,-8-8 5628,3 31-6222,0 0 1,0 0-1,-1 1 0,1-1 1,0 0-1,-1 1 0,1-1 1,-1 0-1,1 1 0,-1-1 1,1 1-1,-1-1 0,0 1 1,1-1-1,-1 1 0,0-1 0,1 1 1,-1-1-1,0 1 0,1 0 1,-1 0-1,0-1 0,0 1 1,-1 0-1,1 0-81,-1 0-1,0 0 1,0 1-1,0-1 1,0 1-1,0-1 1,0 1-1,0 0 1,0 0-1,1 0 1,-1 0-1,0 0 1,0 0-1,-1 2 1,-4 3 52,0 1 1,0 0-1,1 0 1,0 1-1,0-1 1,1 1-1,0 1 1,0-1-1,1 1 1,-4 9-1,2-2 50,1-1-1,1 1 1,0 0-1,1 0 1,-2 19-1,5-34-233,0 1 1,-1 0-1,1-1 0,0 1 0,0 0 1,0-1-1,0 1 0,0 0 0,0-1 0,0 1 1,1 0-1,-1-1 0,1 1 0,-1 0 0,1-1 1,0 1-1,-1-1 0,1 1 0,0-1 1,0 1-1,0-1 0,0 0 0,0 0 0,0 1 1,1-1-1,-1 0 0,0 0 0,1 0 0,-1 0 1,0 0-1,1 0 0,-1-1 0,1 1 1,0 0-1,-1-1 0,3 1 0,0-1 22,0 0 0,-1-1 0,1 1-1,0-1 1,-1 0 0,1 0 0,0 0-1,-1 0 1,1 0 0,-1-1 0,0 0-1,1 0 1,-1 0 0,0 0 0,5-5-1,5-5 102,0-1-1,-1-1 1,0 0 0,-1-1-1,-1 0 1,0 0-1,-1-1 1,-1-1-1,0 1 1,-1-1-1,-1-1 1,-1 1-1,0-1 1,-2 0-1,0 0 1,0 0-1,-1-28 1,-2 45-144,0 1 0,0 0 0,0-1 1,0 1-1,0 0 0,0-1 0,0 1 1,0 0-1,0-1 0,0 1 0,0-1 1,0 1-1,0 0 0,0-1 0,0 1 1,0 0-1,0-1 0,0 1 0,0 0 1,0-1-1,-1 1 0,1 0 0,0-1 0,0 1 1,0 0-1,-1 0 0,1-1 0,0 1 1,0 0-1,-1 0 0,1-1 0,0 1 1,0 0-1,-1 0 0,1 0 0,0 0 1,-1-1-1,1 1 0,0 0 0,-1 0 1,1 0-1,0 0 0,-1 0 0,1 0 1,-1 0-1,1 0 0,0 0 0,-1 0 1,1 0-1,0 0 0,-1 0 0,-14 15-203,10-2 182,-1 0 0,2 1 0,0 0 1,1 0-1,0 0 0,-1 22 0,2-8 12,1 0-1,4 41 0,-3-68 9,0 0-1,0 1 0,0-1 0,0 1 1,0-1-1,0 0 0,1 1 1,-1-1-1,0 0 0,1 1 0,-1-1 1,1 0-1,-1 1 0,1-1 0,0 0 1,0 0-1,-1 0 0,1 0 0,0 0 1,0 0-1,0 0 0,0 0 0,0 0 1,1 0-1,-1 0 0,0-1 0,0 1 1,0 0-1,1-1 0,-1 1 0,0-1 1,1 1-1,-1-1 0,0 0 0,1 0 1,-1 1-1,0-1 0,1 0 0,-1 0 1,1 0-1,-1-1 0,0 1 1,1 0-1,-1 0 0,1-1 0,-1 1 1,0-1-1,0 1 0,1-1 0,-1 0 1,2-1-1,5-2 14,-1 0 0,1-1 0,-1 0 1,0 0-1,-1-1 0,1 1 0,5-8 0,5-9 20,-1-1-1,-1 0 1,-1-1-1,-1-1 1,-2 0-1,0-1 0,13-50 1,-13 32 13,-2 0 1,-2-1-1,-2 0 1,-2-48-1,-6 90-147,-6 10 17,-5 12-25,-61 134 66,69-138 88,0-1 0,1 2 1,1-1-1,1 1 0,0-1 0,1 1 1,1 0-1,1 27 0,1-39-26,0 1 0,1-1-1,0 0 1,0 0 0,0 0-1,1 0 1,0 0 0,-1 0-1,1-1 1,0 1 0,1-1-1,-1 0 1,0 0 0,1 0 0,0 0-1,0-1 1,0 1 0,0-1-1,0 0 1,0 0 0,1-1-1,5 3 1,6 1-898,0 0 1,0-1-1,1 0 0,32 2 1,-20-7-6983,-3-7-7088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2.436"/>
    </inkml:context>
    <inkml:brush xml:id="br0">
      <inkml:brushProperty name="width" value="0.025" units="cm"/>
      <inkml:brushProperty name="height" value="0.025" units="cm"/>
    </inkml:brush>
  </inkml:definitions>
  <inkml:trace contextRef="#ctx0" brushRef="#br0">240 351 8360,'0'0'8306,"-6"-10"-4019,4 6-4067,0 0 0,-1 0-1,1 1 1,-1-1 0,0 0 0,0 1-1,0 0 1,0-1 0,-1 1-1,1 1 1,-1-1 0,0 0 0,0 1-1,0 0 1,0 0 0,0 0 0,0 0-1,-1 1 1,1 0 0,-1-1-1,1 2 1,-1-1 0,1 0 0,-7 1-1,5 1-173,-1-1-1,1 2 1,0-1-1,0 1 1,-1 0-1,1 0 1,1 0 0,-1 1-1,0 0 1,1 0-1,-1 0 1,1 1-1,0 0 1,0 0-1,0 0 1,1 1-1,0 0 1,-1-1-1,2 1 1,-1 1-1,0-1 1,1 1-1,0-1 1,1 1-1,-1 0 1,1 0 0,0 0-1,0 0 1,1 0-1,0 1 1,0-1-1,1 0 1,-1 1-1,1-1 1,2 12-1,-1-16-39,0 0 1,0 0-1,0 0 0,1 0 0,-1-1 0,1 1 0,-1 0 1,1-1-1,-1 1 0,1-1 0,0 0 0,0 1 0,0-1 1,0 0-1,0 0 0,0 0 0,0 0 0,0-1 0,0 1 1,0-1-1,0 1 0,1-1 0,-1 1 0,0-1 0,0 0 1,1 0-1,2-1 0,6 1 38,0 0 1,1-1-1,-1-1 1,14-3-1,-5-2-5,-1 0-1,0-2 1,-1 0-1,0-1 0,0-1 1,-1 0-1,0-1 1,-1-1-1,-1-1 1,0-1-1,-1 0 1,0 0-1,-1-1 0,16-28 1,-27 35-446,-15 22 205,-18 29 101,-23 55-151,49-85 119,0 0-1,0 1 1,1-1 0,1 1-1,0-1 1,-2 19 0,5-30 74,0 0 0,0 0 0,0 0 0,0 0 0,0 0 1,0 0-1,0 0 0,0 0 0,0 0 0,0 0 0,1 0 0,-1 0 1,0 0-1,0 0 0,1 0 0,-1-1 0,1 1 0,-1 0 0,1 0 1,0 0-1,-1 0 0,1-1 0,-1 1 0,1 0 0,0-1 0,0 1 1,0-1-1,-1 1 0,1-1 0,0 1 0,0-1 0,0 1 0,0-1 1,0 0-1,0 1 0,0-1 0,0 0 0,0 0 0,0 0 0,0 0 1,0 0-1,0 0 0,0 0 0,-1 0 0,1 0 0,0 0 0,0-1 1,0 1-1,0 0 0,2-1 0,4-1-348,1-1 0,-1 0-1,0 0 1,0-1 0,8-4 0,7-8-657,0 0 0,-1-2 1,-1 0-1,0-1 0,-2-1 1,24-33-1,-23 27 1286,-2 0-1,-1-2 1,-2 0 0,0 0-1,-2-2 1,-1 0 0,-1 0-1,10-62 1,-19 62 587,-1 30-790,0 0 0,0-1 0,0 1 0,0 0 0,0 0 0,0 0 0,0 0-1,0-1 1,0 1 0,0 0 0,-1 0 0,1 0 0,0 0 0,0 0 0,0 0-1,0 0 1,0-1 0,-1 1 0,1 0 0,0 0 0,0 0 0,0 0 0,0 0 0,-1 0-1,1 0 1,0 0 0,0 0 0,0 0 0,0 0 0,-1 0 0,1 0 0,0 0-1,0 0 1,0 0 0,0 0 0,-1 0 0,1 0 0,0 0 0,0 0 0,0 0 0,0 1-1,-1-1 1,1 0 0,0 0 0,0 0 0,0 0 0,0 0 0,0 0 0,0 0 0,-1 1-1,1-1 1,0 0 0,0 0 0,0 0 0,0 0 0,0 1 0,0-1 0,0 0-1,0 0 1,0 0 0,0 1 0,-27 46 1471,-3 12-1012,-34 75 1387,57-116-1425,1 1-1,0-1 1,1 1 0,1 0-1,-2 27 1,6-45-434,0 1 1,-1-1 0,1 0-1,0 0 1,1 0 0,-1 0-1,0 0 1,0 0 0,0 0-1,1 0 1,-1 0 0,0 0-1,1 0 1,-1 0 0,1 0-1,-1 0 1,1 0 0,0 0-1,-1 0 1,1-1 0,0 1-1,0 0 1,-1 0 0,1-1 0,0 1-1,1 1 1,1-2 10,-1 1 1,1 0-1,-1-1 1,0 1-1,1-1 1,-1 0-1,1 0 1,-1 0-1,1 0 1,-1 0-1,4-1 1,3 0 28,0-2 0,-1 1 0,1-1 1,-1 0-1,15-8 0,27-29-444,-41 31 203,1 1 0,0 0 1,1 1-1,16-10 0,-26 17 209,-1 1 0,1-1 0,0 0 0,-1 1 0,1-1 0,-1 0 0,1 1 0,-1-1-1,1 1 1,-1-1 0,1 1 0,-1-1 0,1 1 0,-1-1 0,0 1 0,1-1 0,-1 1 0,0 0 0,1-1 0,-1 1 0,0-1 0,0 1 0,0 0 0,1-1-1,-1 1 1,0 0 0,0-1 0,0 1 0,0 0 0,0-1 0,0 1 0,-1 0 0,1-1 0,0 1 0,0 1 0,0 37 360,0-32-305,-1 13 42,0 31-42,1-49-50,0 1 1,1-1 0,-1 1 0,0-1-1,1 1 1,0-1 0,0 1-1,-1-1 1,1 1 0,1-1-1,-1 0 1,0 0 0,0 0-1,4 4 1,-4-5 67,0-1-1,0 1 0,1 0 1,-1-1-1,0 1 1,0-1-1,1 1 1,-1-1-1,1 0 1,-1 0-1,0 0 1,1 0-1,-1 0 1,1 0-1,-1 0 1,0 0-1,1 0 1,-1 0-1,0-1 1,1 1-1,-1-1 1,0 1-1,1-1 1,-1 1-1,0-1 1,0 0-1,0 0 1,1 1-1,-1-1 1,0 0-1,0 0 1,0 0-1,1-2 0,33-39 292,-31 37-391,1-3 26,0-1 0,0 0 0,0 0 0,-1 0 0,5-17 0,-8 22-9,0 0 0,0 0 1,0 0-1,0-1 0,-1 1 0,1 0 0,-1-1 0,0 1 0,-1 0 0,1-1 0,-1 1 0,0 0 0,0-1 0,0 1 1,-3-7-1,4 11-8,0-1 0,-1 0 0,1 1 1,0-1-1,0 1 0,-1-1 0,1 0 0,0 1 1,-1-1-1,1 1 0,0-1 0,-1 1 1,1-1-1,-1 1 0,1-1 0,-1 1 0,1 0 1,-1-1-1,1 1 0,-1 0 0,1-1 1,-1 1-1,1 0 0,-1 0 0,0-1 0,1 1 1,-1 0-1,0 0 0,1 0 0,-1 0 1,0 0-1,1 0 0,-1 0 0,1 0 1,-1 0-1,0 0 0,1 0 0,-1 1 0,0-1 1,1 0-1,-1 0 0,1 1 0,-1-1 1,1 0-1,-1 0 0,0 1 0,1-1 0,-1 1 1,1 0 1,-1 0 1,1 0 0,0 0-1,-1-1 1,1 1 0,0 0-1,0 0 1,0 0 0,0 0-1,0 0 1,0 0-1,0 0 1,0 0 0,0 0-1,0 0 1,1-1 0,-1 1-1,0 0 1,0 0 0,1 0-1,-1 0 1,1-1 0,-1 1-1,1 0 1,-1 0 0,1-1-1,0 1 1,-1 0 0,1-1-1,0 1 1,-1 0-1,1-1 1,0 1 0,0-1-1,-1 1 1,3-1 0,4 4 28,1 0 0,1-1-1,-1 0 1,0-1 0,1 0 0,0 0 0,-1 0 0,1-1 0,0-1 0,11 0 0,-7 0-3,0-1 0,0-1 0,0 0 0,0 0 0,0-1 0,15-6 0,-15 4-3,-1-1-1,-1-1 1,1 0-1,14-11 0,-23 16-3,0-1 0,0 1 0,0-1 0,0 0 0,0 0 0,0 0-1,-1-1 1,1 1 0,-1-1 0,0 1 0,0-1 0,0 0 0,-1 1-1,1-1 1,-1 0 0,0 0 0,1-8 0,-2 11 21,0 0 0,0 0-1,0 0 1,0 0 0,-1 1 0,1-1 0,0 0 0,0 0 0,-1 0-1,1 0 1,0 1 0,-1-1 0,1 0 0,-1 1 0,1-1 0,-1 0-1,1 1 1,-1-1 0,0 0 0,1 1 0,-1-1 0,0 1 0,1-1-1,-1 1 1,0-1 0,0 1 0,-1-1 0,-30-2 383,26 4-412,-1 0 0,1 0-1,0 1 1,0-1-1,0 1 1,0 0 0,0 1-1,-5 3 1,8-4-9,0 0-1,0 1 1,1-1 0,-1 1 0,1 0-1,0-1 1,0 1 0,0 0 0,0 1 0,0-1-1,0 0 1,1 0 0,0 1 0,-1 3 0,1-6-108,1 0 1,0 0-1,0 0 1,0 0-1,0 0 1,0 0-1,0 0 1,0 0-1,1 0 1,-1 0-1,0 0 1,0 0-1,1 0 1,-1-1-1,0 1 1,1 0-1,-1 0 1,1 0-1,0 0 0,0 1 1,1-1-338,-1 0 1,1 0-1,-1 0 1,1-1-1,-1 1 0,1 0 1,0-1-1,-1 1 1,1-1-1,0 1 0,0-1 1,-1 0-1,1 0 1,0 0-1,2 0 1,16 0-7388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4.611"/>
    </inkml:context>
    <inkml:brush xml:id="br0">
      <inkml:brushProperty name="width" value="0.025" units="cm"/>
      <inkml:brushProperty name="height" value="0.025" units="cm"/>
    </inkml:brush>
  </inkml:definitions>
  <inkml:trace contextRef="#ctx0" brushRef="#br0">0 213 12780,'7'0'1200,"49"-1"6771,-6-6-4450,-42 5-3325,-1 0-1,0-1 1,0 0 0,0 0-1,0-1 1,-1 0 0,1 0-1,-1 0 1,0-1 0,0 0-1,-1 0 1,6-6 0,-4 3 22,-1 0 1,1-1-1,-2 1 1,1-1 0,-1 0-1,0-1 1,3-11-1,-7 19-173,0 0 0,0 0 0,-1 0 1,1 1-1,-1-1 0,1 0 0,-1 0 0,0 0 0,0 0 0,0 0 0,0 0 0,0 0 0,0 0 0,0 0 1,-1 0-1,1 0 0,-1 1 0,1-1 0,-1 0 0,0 0 0,0 0 0,0 1 0,0-1 0,0 0 0,0 1 0,0-1 1,0 1-1,-1-1 0,1 1 0,0 0 0,-1 0 0,0-1 0,1 1 0,-1 0 0,0 0 0,1 1 0,-1-1 0,0 0 1,0 0-1,0 1 0,1-1 0,-1 1 0,0 0 0,0 0 0,-3-1 0,-2 0-48,1 1 0,-1-1 1,1 1-1,-1 1 0,0-1 0,1 1 0,-1 0 0,1 0 1,0 1-1,-1 0 0,1 0 0,0 0 0,0 1 0,0 0 1,0 0-1,1 1 0,-1-1 0,1 1 0,-8 8 0,7-6 5,1 1 0,-1 0-1,1 0 1,1 0 0,0 0-1,0 1 1,0 0 0,1 0-1,0 0 1,0 0 0,1 0-1,0 1 1,1-1-1,-2 16 1,3-22 4,0 0 0,0 0 0,0-1 0,0 1 0,0 0 0,0 0 0,1 0 0,-1-1-1,1 1 1,-1 0 0,1-1 0,0 1 0,-1 0 0,1-1 0,0 1 0,0-1 0,0 1 0,0-1 0,1 1 0,-1-1 0,0 0 0,0 0 0,1 0-1,-1 0 1,3 2 0,1-1 8,-1 0 0,0-1 1,1 0-1,-1 0 0,1 0 0,-1 0 0,1-1 0,0 0 0,-1 0 0,6 0 0,9-2 6,0-1-1,-1 0 0,1-2 1,18-6-1,70-33-2318,-39 7-5230,-23 4-4125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0.654"/>
    </inkml:context>
    <inkml:brush xml:id="br0">
      <inkml:brushProperty name="width" value="0.025" units="cm"/>
      <inkml:brushProperty name="height" value="0.025" units="cm"/>
    </inkml:brush>
  </inkml:definitions>
  <inkml:trace contextRef="#ctx0" brushRef="#br0">6646 301 7431,'-158'-56'3216,"-327"-69"1,-179 29-1915,444 79-939,-1 10 0,0 9 0,1 10 0,-324 60 0,-1008 288-267,1336-298-165,4 9 0,2 9 0,-241 130-1,343-150-65,2 4-1,4 4 1,3 5-1,3 4 1,3 5-1,5 3 1,-118 144-1,159-164 216,3 1 0,3 3-1,3 1 1,3 1 0,3 2 0,3 2 0,4 0-1,3 2 1,3 1 0,4 0 0,3 1-1,4 0 1,3 1 0,3-1 0,4 1-1,16 104 1,-5-120 15,2 0 1,2-1-1,4-1 0,2 0 0,3-2 0,3-1 1,2-1-1,2-2 0,54 68 0,14 3-263,6-6 0,196 172 1,-81-100 139,7-11 1,343 207-1,-362-267 535,6-9-1,4-10 0,292 93 1,-142-86 891,6-17 1,455 52 0,-605-118-1057,1-10 0,358-19 0,-444-9-308,0-7-1,-2-6 1,-1-5-1,-1-7 1,176-71 0,-211 64-18,-3-4 1,-2-5 0,-2-4 0,-2-4 0,141-120 0,-175 127-14,-4-2 1,-1-3-1,-3-2 1,-3-2 0,-3-2-1,-2-2 1,-4-2-1,55-127 1,-59 96 11,-5-1 0,-4-1-1,-5-2 1,-4 0 0,-4-1 0,-5 0 0,-5-1 0,-12-127-1,3 169 190,-3 0-1,-3 0 0,-2 1 0,-4 1 0,-1 0 1,-4 2-1,-56-107 0,37 96-5,-2 2 0,-4 1 0,-2 3 0,-3 2 0,-104-92 0,-32-6-349,-43-40-1127,185 156-2052,3-2 0,-66-90 0,53 51-11105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
    </inkml:context>
    <inkml:brush xml:id="br0">
      <inkml:brushProperty name="width" value="0.025" units="cm"/>
      <inkml:brushProperty name="height" value="0.025" units="cm"/>
    </inkml:brush>
  </inkml:definitions>
  <inkml:trace contextRef="#ctx0" brushRef="#br0">1 0 5958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340"/>
    </inkml:context>
    <inkml:brush xml:id="br0">
      <inkml:brushProperty name="width" value="0.025" units="cm"/>
      <inkml:brushProperty name="height" value="0.025" units="cm"/>
    </inkml:brush>
  </inkml:definitions>
  <inkml:trace contextRef="#ctx0" brushRef="#br0">1 584 11531,'0'0'9182,"13"-2"-7346,9-2-1397,-1-2-1,1-1 1,-1 0-1,-1-2 1,1 0-1,37-24 1,-40 22-490,24-13-212,-1-2 0,-1-2 0,-1-1 0,-1-2 1,36-39-1,-69 64-260,-1 0 1,1 0-1,-1-1 1,0 1-1,-1-1 1,0 0-1,0 0 1,0 0-1,-1 0 1,0 0-1,2-11 1,-4 14 136,0 0 1,1 0 0,-2 0-1,1 1 1,0-1-1,-1 0 1,0 0 0,0 0-1,0 0 1,0 1 0,0-1-1,-1 1 1,0-1 0,1 1-1,-2-1 1,1 1 0,0 0-1,0 0 1,-1 0-1,0 0 1,0 1 0,1-1-1,-5-2 1,-6-4 464,-1 1-1,1 0 1,-27-10 0,0 4 4786,-50-10 0,62 17-2375,36 5 601,47-6-2905,14 0 56,1 3 0,92 4 0,-157 1-241,1 1 0,-1 0 0,0 0 0,1 0 0,-1 0 0,0 1 0,0 0 0,0 0 0,0 0 0,-1 1 0,1 0 0,-1-1 0,1 2 0,-1-1 1,0 0-1,0 1 0,0 0 0,-1 0 0,1 0 0,-1 0 0,0 1 0,0-1 0,-1 1 0,1 0 0,-1 0 0,0 0 0,0 0 0,-1 0 0,1 0 0,-1 0 0,0 0 0,-1 1 0,1 8 0,-1 9-56,0-1 1,-1 0-1,-2 1 1,0-1-1,-1 0 1,-13 38-1,-59 135-4728,37-113-1740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3.236"/>
    </inkml:context>
    <inkml:brush xml:id="br0">
      <inkml:brushProperty name="width" value="0.025" units="cm"/>
      <inkml:brushProperty name="height" value="0.025" units="cm"/>
    </inkml:brush>
  </inkml:definitions>
  <inkml:trace contextRef="#ctx0" brushRef="#br0">0 0 8936,'0'0'961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621"/>
    </inkml:context>
    <inkml:brush xml:id="br0">
      <inkml:brushProperty name="width" value="0.025" units="cm"/>
      <inkml:brushProperty name="height" value="0.025" units="cm"/>
    </inkml:brush>
  </inkml:definitions>
  <inkml:trace contextRef="#ctx0" brushRef="#br0">183 192 13805,'-3'-9'4079,"2"4"-3676,-1 1 0,1-1 1,-1 1-1,0-1 0,0 1 0,-1 0 1,0 0-1,-4-6 0,6 9-313,0 0-1,0 0 1,-1 0-1,1 0 1,0 0-1,-1 0 1,1 1-1,-1-1 1,1 0-1,-1 1 1,1-1-1,-1 1 1,0-1-1,1 1 1,-1 0-1,1 0 1,-1 0-1,0 0 1,1 0-1,-1 0 1,0 0-1,1 0 1,-1 1-1,0-1 1,1 1-1,-1-1 1,1 1-1,-1 0 1,1-1-1,-1 1 1,1 0-1,0 0 1,-1 0-1,1 0 1,0 0-1,0 0 1,-2 2-1,-5 5 38,0 0-1,0 1 1,1-1 0,0 2-1,1-1 1,0 1 0,0 0-1,1 0 1,-8 22-1,7-15 340,1 1 0,1 0 1,0 0-1,1 0 0,0 28 0,3-44-436,0 0 0,0 0 1,0-1-1,0 1 1,0 0-1,0 0 0,1 0 1,-1 0-1,1-1 0,-1 1 1,1 0-1,0 0 0,0-1 1,-1 1-1,1 0 1,0-1-1,1 1 0,-1-1 1,0 1-1,0-1 0,1 0 1,2 2-1,-2-1 0,1-1 1,0 0-1,-1 0 0,1 0 0,0-1 0,0 1 1,-1-1-1,1 0 0,0 1 0,0-1 0,0 0 1,0-1-1,4 0 0,3-1 37,0 0-1,0-1 1,0 0 0,0-1 0,-1 0-1,1-1 1,13-9 0,0-3-21,0-2-1,-1 0 1,-1-2 0,-1 0 0,30-42 0,-38 47-42,-1-1 0,-1 0 0,-1-1 0,0-1 0,-1 1 0,-1-1 0,-1 0 0,-1-1 0,4-24 0,-8 43-15,-1-1 1,0 0-1,1 1 1,-1-1-1,0 0 1,0 0-1,0 0 0,0 1 1,0-1-1,-1 0 1,1 0-1,0 1 1,-1-1-1,0 0 1,1 1-1,-2-3 1,1 4 2,1 0 0,-1-1 0,0 1-1,1 0 1,-1 0 0,1 0 0,-1 0 0,0 0 0,1 1 0,-1-1 0,0 0-1,1 0 1,-1 0 0,1 0 0,-1 1 0,1-1 0,-1 0 0,0 1 0,1-1-1,-1 0 1,1 1 0,-1-1 0,1 1 0,0-1 0,-1 1 0,1-1 0,-1 1-1,1 0 1,-35 49-63,27-34 139,2 0 0,-1 0 0,-5 29 0,10-38 9,0 0 1,1 0-1,0 0 1,1 0-1,0 1 0,0-1 1,0 0-1,1 0 1,0 0-1,0 0 1,5 12-1,-5-16-61,0 0 0,1-1-1,0 1 1,0-1 0,0 1 0,0-1 0,0 0 0,0 0-1,0 0 1,1 0 0,-1 0 0,1-1 0,-1 1 0,1-1-1,0 0 1,-1 1 0,1-1 0,0 0 0,0-1 0,0 1 0,0 0-1,0-1 1,0 0 0,0 0 0,0 0 0,0 0 0,0 0-1,0 0 1,0-1 0,0 1 0,5-3 0,1 1 24,0-1 1,0 0 0,-1 0-1,1-1 1,-1 0-1,0-1 1,0 0 0,0 0-1,8-8 1,-7 6-31,-2 0 0,1-1 0,-1 0 0,0-1 0,0 0 1,-1 0-1,-1 0 0,0-1 0,0 0 0,0 0 0,-1 0 0,-1 0 0,0-1 0,0 1 1,-1-1-1,0 0 0,-1 0 0,0-15 0,-1 26-11,0-1-1,0 1 1,0 0 0,0-1 0,0 1-1,0-1 1,0 1 0,0-1-1,0 1 1,-1 0 0,1-1-1,0 1 1,0-1 0,0 1 0,0-1-1,-1 1 1,1 0 0,0-1-1,0 1 1,-1 0 0,1-1-1,0 1 1,0 0 0,-1-1 0,1 1-1,-1 0 1,1 0 0,0-1-1,-1 1 1,1 0 0,0 0-1,-1 0 1,1 0 0,-1-1 0,1 1-1,-1 0 1,-16 9-103,-10 22-32,20-20 158,1 0 0,0 0 0,1 1 0,1 0 1,0 0-1,0 0 0,1 0 0,1 1 0,0-1 0,1 1 1,0-1-1,2 26 0,-1-35-62,0-1 0,1 0 0,0 0-1,-1 0 1,1 0 0,0 0 0,0 0 0,0 0 0,0 0 0,0-1 0,0 1-1,1 0 1,-1-1 0,1 1 0,-1 0 0,1-1 0,0 0 0,-1 1 0,1-1-1,0 0 1,3 2 0,0-2-183,-1 1-1,1-1 0,0 0 1,0 0-1,-1-1 0,1 1 1,0-1-1,0 0 1,7-1-1,1-1-641,0 0-1,-1-1 1,1 0-1,-1-1 1,1-1 0,16-8-1,17-17-5582,3-7 68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966"/>
    </inkml:context>
    <inkml:brush xml:id="br0">
      <inkml:brushProperty name="width" value="0.025" units="cm"/>
      <inkml:brushProperty name="height" value="0.025" units="cm"/>
    </inkml:brush>
  </inkml:definitions>
  <inkml:trace contextRef="#ctx0" brushRef="#br0">169 0 13901,'0'0'5867,"-9"0"-1751,2 2-3800,-1-1 0,1 1 0,0 0 0,-1 0 1,1 1-1,0 0 0,0 0 0,1 1 0,-1 0 0,1 0 0,0 0 0,0 1 1,0 0-1,0 0 0,1 1 0,0-1 0,0 1 0,1 0 0,-1 1 0,1-1 1,1 1-1,-6 12 0,9-19-326,0 1 0,0-1 0,0 1 0,1 0 0,-1-1 0,0 1 0,0-1 0,0 1 0,1 0 0,-1-1 0,0 1 0,1-1 0,-1 1 0,0-1 0,1 1 0,-1-1 0,1 1 0,-1-1 0,1 0 0,-1 1 0,1-1 0,-1 0 0,1 1 0,-1-1 0,1 0 0,0 1 0,-1-1 0,1 0 0,-1 0 0,1 0 0,0 0 1,-1 0-1,1 0 0,0 0 0,-1 0 0,1 0 0,-1 0 0,1 0 0,0 0 0,0 0 0,35-1-670,-33 0 605,64-16-1648,-60 14 1618,1 0 0,0 0 0,0 1 0,0 0 0,0 1 0,0-1-1,0 2 1,1-1 0,-1 1 0,0 0 0,11 2 0,-18-1 196,0-1 0,-1 1 0,1 0 0,0-1 0,0 1 0,-1 0 0,1 0 0,-1 0 0,1-1 0,-1 1 0,1 0 0,-1 0-1,1 0 1,-1 0 0,0 0 0,0 0 0,1 0 0,-1 0 0,0 0 0,0 0 0,0 0 0,0 0 0,0 0 0,0 0 0,0 0 0,0 0 0,-1 0 0,1 0 0,0 0 0,-1 0 0,1 0 0,0-1 0,-1 1 0,1 0 0,-1 0 0,0 1 0,-19 34 1353,-2-9-981,0-2 1,-47 40-1,57-54-1498,-1-1 0,-1-1 0,0-1 0,-23 11 0,4-6-8548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5.657"/>
    </inkml:context>
    <inkml:brush xml:id="br0">
      <inkml:brushProperty name="width" value="0.025" units="cm"/>
      <inkml:brushProperty name="height" value="0.025" units="cm"/>
    </inkml:brush>
  </inkml:definitions>
  <inkml:trace contextRef="#ctx0" brushRef="#br0">189 179 20083,'3'16'326,"128"650"4409,-130-665-4824,-1 0 0,1 1 1,-1-1-1,1 0 0,-1 0 1,0 0-1,0 1 0,1-1 1,-1 0-1,0 0 0,0 0 0,0 1 1,0-1-1,-1 0 0,1 0 1,0 1-1,0-1 0,-1 0 1,1 0-1,-1 0 0,1 0 0,-1 1 1,1-1-1,-1 0 0,-1 2 1,0-3-110,0 0 1,0 0-1,1 0 1,-1 0-1,0 0 0,0 0 1,0 0-1,0 0 1,1-1-1,-1 1 1,0-1-1,0 1 1,0-1-1,1 0 1,-1 0-1,1 1 1,-4-3-1,-10-7-513,-1 0 0,1 0 0,1-1-1,0-1 1,1-1 0,-21-24 0,11 9 596,2-2 0,-25-43 1,34 50 389,1-1 1,1-1-1,1 1 1,1-1 0,1-1-1,2 1 1,0-1-1,2 0 1,0-1-1,2 1 1,2-28-1,0 39 63,1 0-1,0 1 0,0-1 0,2 0 0,0 1 1,0-1-1,1 1 0,1 0 0,1 1 1,0-1-1,0 1 0,1 1 0,1-1 1,0 2-1,1-1 0,0 1 0,1 0 1,0 1-1,1 1 0,20-14 0,-21 17-270,0 1 0,1 0 0,-1 0 0,1 1-1,1 1 1,-1 0 0,0 1 0,1 0 0,-1 0-1,1 2 1,0-1 0,15 3 0,-23-2-63,0 1 0,0 0 0,1 0 0,-1 0-1,-1 1 1,1-1 0,0 1 0,0 0 0,-1 1 0,1-1 0,-1 1 0,0 0 0,1 0 0,-1 0 0,-1 0 0,1 1 0,0 0 0,-1 0 0,0 0-1,0 0 1,0 0 0,0 1 0,-1-1 0,0 1 0,0-1 0,0 1 0,0 0 0,-1 0 0,0 0 0,0 0 0,0 0 0,0 6 0,-1 5 329,0 0 1,-2 0 0,0-1 0,0 1-1,-1 0 1,-1-1 0,-1 0 0,0 0-1,-1 0 1,-16 27 0,-7 7 617,-58 74 1,83-118-953,-20 25-258,-31 31 0,148-166-15313,-49 60 6572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018"/>
    </inkml:context>
    <inkml:brush xml:id="br0">
      <inkml:brushProperty name="width" value="0.025" units="cm"/>
      <inkml:brushProperty name="height" value="0.025" units="cm"/>
    </inkml:brush>
  </inkml:definitions>
  <inkml:trace contextRef="#ctx0" brushRef="#br0">4 0 19378,'0'11'3145,"-1"128"2884,-1 25-3266,2-163-2761,0 1 0,0-1 0,0 0 0,0 0 0,0 1-1,0-1 1,0 0 0,0 0 0,1 1 0,-1-1 0,0 0 0,1 0 0,-1 0 0,1 1 0,0-1 0,-1 0 0,1 0 0,0 0-1,-1 0 1,1 0 0,0 0 0,0 0 0,0-1 0,0 1 0,0 0 0,2 1 0,-2-2 4,0 0 0,0 0 0,0 0 1,0-1-1,0 1 0,0 0 0,0 0 0,0-1 1,0 1-1,0 0 0,0-1 0,0 1 0,0-1 1,-1 1-1,1-1 0,0 0 0,0 1 0,0-1 1,-1 0-1,1 0 0,0 1 0,-1-1 0,1 0 0,-1 0 1,1 0-1,-1 0 0,1 0 0,-1 0 0,0 0 1,1 0-1,-1 0 0,0-1 0,6-16-26,-1-1-1,-1 0 0,0 0 1,-2 0-1,0 0 1,-1-1-1,-1 1 0,-1-1 1,0 1-1,-2 0 1,0 0-1,-1 0 1,-11-30-1,5 34-658,5 16-1967,5 0 2394,1 1 1,-1-1 0,0 0 0,1 1 0,-1-1-1,1 0 1,-1 1 0,1-1 0,-1 0 0,1 1-1,0-1 1,0 0 0,0 0 0,0 0 0,0 0-1,0 0 1,0 0 0,0 0 0,2 1 0,5 2-711,0-1 0,-1 0 0,1-1 0,0 0 0,0 0 0,1-1 0,-1 0 0,0 0 0,0-1 0,1 0 0,-1 0 0,0-1 0,0 0 0,15-4 0,20-11 177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349"/>
    </inkml:context>
    <inkml:brush xml:id="br0">
      <inkml:brushProperty name="width" value="0.025" units="cm"/>
      <inkml:brushProperty name="height" value="0.025" units="cm"/>
    </inkml:brush>
  </inkml:definitions>
  <inkml:trace contextRef="#ctx0" brushRef="#br0">82 54 11979,'0'0'8638,"-10"12"-7576,2-3-747,0 1 0,1 1 0,0-1 0,0 1 0,1 0 0,1 0 0,0 1 0,1 0 0,0 0 0,-4 21 0,7-24-36,0 0 1,0 0-1,1-1 1,0 1-1,1 0 1,0 0-1,4 17 1,-4-25-236,0 1 1,0 0-1,-1 0 1,1 0-1,0-1 1,0 1-1,1 0 1,-1-1-1,0 1 1,1-1-1,-1 0 1,0 1-1,1-1 1,0 0-1,-1 0 1,4 2-1,-2-2-13,0-1-1,0 1 0,0 0 0,0-1 0,-1 0 0,1 0 0,0 0 0,0 0 0,0 0 0,0 0 0,0-1 0,0 0 0,0 1 0,4-3 0,-1 0 68,0 0 1,0 0-1,0-1 0,0 1 1,-1-1-1,0-1 0,1 1 1,-2-1-1,1 0 0,0 0 1,-1 0-1,0-1 0,-1 1 1,1-1-1,-1 0 0,0 0 1,3-11-1,0 3 178,-1 0-1,-1-1 1,-1 0 0,0 0-1,-1 0 1,1-29 0,-4 40-266,1-1 0,-1 1 0,0-1 0,0 1 0,0 0 0,-1-1 0,1 1 0,-1 0 0,0 0 0,0 0 0,-1 0 0,1 0 0,-1 1 0,0-1 0,0 1 1,-4-4-1,5 5-267,-1 0 0,1 0 0,-1 0 0,0 0 0,1 0 0,-1 1 0,0-1 0,0 1 1,0 0-1,0 0 0,0 0 0,0 0 0,0 1 0,-1-1 0,1 1 0,0 0 0,0 0 1,0 0-1,-1 0 0,1 0 0,0 1 0,0-1 0,0 1 0,-3 1 0,4 0-345,0-1 0,0 1 0,1 0-1,-1-1 1,1 1 0,-1 0 0,1 0 0,0 0-1,0 0 1,0 0 0,0 1 0,0-1 0,0 0-1,1 0 1,-1 1 0,1-1 0,-1 0 0,1 1-1,0-1 1,0 0 0,0 1 0,0-1-1,1 0 1,-1 1 0,1 3 0,2 6-6349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077"/>
    </inkml:context>
    <inkml:brush xml:id="br0">
      <inkml:brushProperty name="width" value="0.025" units="cm"/>
      <inkml:brushProperty name="height" value="0.025" units="cm"/>
    </inkml:brush>
  </inkml:definitions>
  <inkml:trace contextRef="#ctx0" brushRef="#br0">10 134 11659,'-1'0'261,"1"0"1,0 0-1,0 0 0,-1 0 1,1 0-1,0 0 0,-1 0 1,1 0-1,0 0 0,-1 0 1,1 0-1,0 0 0,-1 0 0,1 0 1,0 0-1,-1 0 0,1 1 1,0-1-1,0 0 0,-1 0 1,1 0-1,0 0 0,0 1 1,-1-1-1,1 0 0,0 0 1,0 1-1,0-1 0,-1 0 1,1 0-1,0 1 0,0-1 0,0 0 1,0 1-1,0-1 0,0 0 1,0 1-1,-1-1 0,7 14 2800,19 11-1600,-18-21-1282,1-1 0,0 0 0,-1 0 0,1-1 0,0 0 0,1-1 0,-1 0 0,0 0 0,0 0 0,1-1 0,-1-1 0,0 1 0,0-1 0,1-1 0,-1 1 0,0-1 0,0-1 0,9-4 0,-3 2-56,-2-1-1,1-1 1,-1 0 0,0 0 0,0-1-1,-1-1 1,0 0 0,-1 0-1,19-22 1,-27 29-113,-1 0 0,1 0 0,0 0 0,-1 0 0,1-1 0,-1 1 0,1 0 0,-1-1 1,0 1-1,0-1 0,0 0 0,-1 1 0,1-1 0,0 0 0,-1 1 0,0-1 0,0 0 0,0 1 0,0-1 0,0 0 0,-1-5 0,-1 6-8,1 0 0,0 0-1,-1 1 1,0-1 0,0 0-1,1 1 1,-1-1 0,0 1-1,0-1 1,0 1 0,0 0-1,-1 0 1,1 0 0,0 0-1,0 0 1,-1 1 0,1-1 0,0 1-1,-1-1 1,1 1 0,-1 0-1,1 0 1,-4 1 0,-4-1-18,0 1 1,0 0-1,0 1 0,1 0 1,-1 1-1,0 0 1,1 1-1,0 0 1,0 0-1,0 1 1,1 0-1,-1 0 1,1 1-1,0 0 1,1 0-1,0 1 1,0 0-1,0 1 1,1-1-1,0 1 0,0 1 1,1-1-1,0 1 1,0 0-1,1 0 1,0 0-1,1 0 1,0 1-1,1-1 1,0 1-1,0 0 1,0 14-1,2-21-38,0-1 1,0 0-1,0 0 0,1 0 0,-1 1 1,1-1-1,-1 0 0,1 0 0,0 0 1,-1 0-1,1 0 0,1 0 0,-1 0 1,0 0-1,0 0 0,1-1 1,-1 1-1,1 0 0,-1-1 0,3 2 1,0 0-202,-1-1 1,1 0-1,0 0 1,0-1 0,0 1-1,0-1 1,0 0 0,0 0-1,1 0 1,3 0 0,8 0-1508,0-1 1,0-1 0,0 0 0,28-6 0,22-13-6327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694"/>
    </inkml:context>
    <inkml:brush xml:id="br0">
      <inkml:brushProperty name="width" value="0.025" units="cm"/>
      <inkml:brushProperty name="height" value="0.025" units="cm"/>
    </inkml:brush>
  </inkml:definitions>
  <inkml:trace contextRef="#ctx0" brushRef="#br0">0 0 17008,'0'0'7591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057"/>
    </inkml:context>
    <inkml:brush xml:id="br0">
      <inkml:brushProperty name="width" value="0.025" units="cm"/>
      <inkml:brushProperty name="height" value="0.025" units="cm"/>
    </inkml:brush>
  </inkml:definitions>
  <inkml:trace contextRef="#ctx0" brushRef="#br0">1 197 14894,'0'0'9737,"59"8"-8968,-26-18-417,11-9-63,-1-6-161,6-6-32,-6-4-545,-4-7-2786,-9-1-3939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419"/>
    </inkml:context>
    <inkml:brush xml:id="br0">
      <inkml:brushProperty name="width" value="0.025" units="cm"/>
      <inkml:brushProperty name="height" value="0.025" units="cm"/>
    </inkml:brush>
  </inkml:definitions>
  <inkml:trace contextRef="#ctx0" brushRef="#br0">34 82 16624,'0'0'3326,"-4"14"-1912,-6 29-245,3 1 1,-4 64-1,10-89-975,1 0 0,0 1 1,2-1-1,0 0 0,1 0 1,1 0-1,1 0 0,0-1 0,9 19 1,-13-35-189,0 0 1,0 0 0,0 0-1,0 0 1,0 0-1,0 0 1,0 0 0,1 0-1,-1 0 1,1-1 0,-1 1-1,1 0 1,0-1 0,0 0-1,-1 1 1,1-1-1,0 0 1,0 0 0,0 0-1,1 0 1,-1 0 0,0-1-1,0 1 1,0-1-1,1 1 1,3-1 0,-3-1 59,1 0 1,-1 0-1,0 0 1,1 0 0,-1-1-1,0 0 1,0 0-1,0 1 1,-1-2-1,1 1 1,0 0 0,-1-1-1,1 1 1,-1-1-1,0 0 1,0 1-1,2-5 1,28-47 186,-2-1 0,-3-1 0,-2-2 0,18-63 0,-33 91-50,8-36 714,-6 24-1941,-7 28-3764,-19 32-2200,-5 8-6113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826"/>
    </inkml:context>
    <inkml:brush xml:id="br0">
      <inkml:brushProperty name="width" value="0.025" units="cm"/>
      <inkml:brushProperty name="height" value="0.025" units="cm"/>
    </inkml:brush>
  </inkml:definitions>
  <inkml:trace contextRef="#ctx0" brushRef="#br0">1 69 17489,'0'0'4035,"49"11"-2049,-20-11-1185,4-8-641,4-8-160,-1-2-1697,-3-1-2499,-5 1-2723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218"/>
    </inkml:context>
    <inkml:brush xml:id="br0">
      <inkml:brushProperty name="width" value="0.025" units="cm"/>
      <inkml:brushProperty name="height" value="0.025" units="cm"/>
    </inkml:brush>
  </inkml:definitions>
  <inkml:trace contextRef="#ctx0" brushRef="#br0">98 253 12107,'0'0'7389,"-10"3"-5553,5-1-1656,0-1 0,0 1 0,1 0 0,-1 1 1,0-1-1,1 1 0,0 0 0,-1 0 0,1 0 0,1 1 0,-1-1 0,0 1 0,1 0 0,0 0 0,-1 1 0,2-1 0,-1 0 0,0 1 0,1 0 1,0-1-1,0 1 0,1 0 0,-1 0 0,1 0 0,-1 9 0,2-13-173,0-1 0,0 0 1,0 1-1,1-1 0,-1 1 0,0-1 0,0 0 1,0 1-1,1-1 0,-1 0 0,0 1 0,1-1 1,-1 0-1,0 0 0,1 1 0,-1-1 1,0 0-1,1 0 0,-1 0 0,0 1 0,1-1 1,-1 0-1,1 0 0,-1 0 0,0 0 0,1 0 1,-1 0-1,1 0 0,-1 0 0,1 0 1,-1 0-1,0 0 0,1 0 0,-1 0 0,1 0 1,-1 0-1,0 0 0,1 0 0,-1 0 0,1-1 1,-1 1-1,0 0 0,1 0 0,-1 0 1,0-1-1,1 1 0,-1 0 0,0-1 0,1 1 1,-1 0-1,0-1 0,0 1 0,1-1 0,20-14 522,-13 7-473,1 0-1,-2-1 1,1 0-1,-1-1 1,-1 0-1,0 0 1,0 0-1,-1 0 1,0-1-1,-1 0 1,0 0-1,-1 0 1,0-1-1,1-13 1,-4 26-61,0-1 0,0 0-1,0 0 1,-1 0 0,1 0 0,0 0 0,0 0 0,0 0-1,0 0 1,-1 0 0,1 0 0,0 0 0,0 0-1,0 0 1,0 0 0,-1 0 0,1 0 0,0 0 0,0 0-1,0 0 1,-1 0 0,1 0 0,0 0 0,0 0-1,0 0 1,0 0 0,-1 0 0,1 0 0,0 0 0,0-1-1,0 1 1,0 0 0,0 0 0,-1 0 0,1 0-1,0 0 1,0 0 0,0-1 0,0 1 0,0 0 0,0 0-1,0 0 1,0 0 0,0-1 0,0 1 0,-1 0 0,1 0-1,0 0 1,0-1 0,0 1 0,0 0 0,-7 13-303,6-5-140,-1-1-1,1 1 0,0 0 1,1 0-1,0 0 0,1 9 1,-1-15 198,0-1 0,0 0 0,0 0 1,0 0-1,0 1 0,0-1 1,0 0-1,1 0 0,-1 0 0,1 0 1,-1 0-1,0 0 0,1 1 1,0-1-1,-1 0 0,1 0 0,0 0 1,-1-1-1,1 1 0,0 0 1,0 0-1,0 0 0,0 0 0,0-1 1,0 1-1,0-1 0,0 1 1,0 0-1,0-1 0,0 0 0,0 1 1,0-1-1,0 0 0,1 1 0,-1-1 1,0 0-1,0 0 0,0 0 1,1 0-1,-1 0 0,0 0 0,0-1 1,0 1-1,0 0 0,1 0 1,-1-1-1,0 1 0,0-1 0,0 1 1,2-2-1,0-1-18,1 1 0,-1-1 1,1 0-1,-1 0 0,0 0 0,0-1 0,-1 1 1,1-1-1,-1 0 0,1 1 0,-1-1 1,-1 0-1,1 0 0,2-7 0,17-67 3991,-18 65-2345,3-5 2864,-7 43-2778,-8 48-449,3-21-6,3 1 0,1-1 0,8 73 0,-1-97-809,1-1 1,2 1-1,16 42 1,-12-39 372,14 60 0,-32-118 3885,-23-149-2430,28 163-1965,-11-190-577,12 167 148,1-1-1,2 1 1,11-54 0,-10 75 291,1 0 1,0 0-1,1 0 1,0 1-1,12-18 1,-15 28 10,-1 0 1,1 0-1,0 0 1,1 1-1,-1-1 1,0 1-1,1 0 1,0 0-1,8-5 1,-10 7 29,0 0 0,1 0 0,-1 1 0,0-1 0,1 1 0,-1-1 0,1 1 0,-1 0 1,1 0-1,-1 0 0,0 0 0,1 0 0,-1 0 0,1 1 0,-1-1 0,1 1 1,-1 0-1,0 0 0,0-1 0,4 3 0,-3-1 29,0 1 0,-1-1-1,1 1 1,-1-1 0,0 1-1,1 0 1,-1 0 0,0 0 0,-1 0-1,1 0 1,-1 0 0,1 0-1,-1 0 1,0 1 0,0-1 0,0 1-1,0-1 1,-1 1 0,0-1 0,1 1-1,-1-1 1,-1 1 0,0 5-1,1-1 119,-1 0-1,0 1 1,0-1 0,-1 0-1,-1 0 1,1 0-1,-1 0 1,-8 14-1,-35 39 1884,43-58-1930,1 0-1,-1 0 1,0 0-1,1-1 1,-1 0 0,0 1-1,-1-1 1,1 0-1,0-1 1,0 1-1,-1-1 1,1 1 0,-1-1-1,0 0 1,1 0-1,-1 0 1,-7 0 0,10-2-211,0 0 0,0 0 0,0 0 1,0 0-1,0-1 0,0 1 1,0 0-1,0-1 0,1 1 1,-1 0-1,0-1 0,1 1 1,-1-1-1,1 1 0,-1-1 0,1 1 1,0-1-1,0 1 0,0-1 1,0 1-1,0-1 0,0 1 1,0-1-1,0 1 0,1-1 0,-1-1 1,7-48-6882,6 10 465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563"/>
    </inkml:context>
    <inkml:brush xml:id="br0">
      <inkml:brushProperty name="width" value="0.025" units="cm"/>
      <inkml:brushProperty name="height" value="0.025" units="cm"/>
    </inkml:brush>
  </inkml:definitions>
  <inkml:trace contextRef="#ctx0" brushRef="#br0">157 1 17777,'-5'13'1649,"-5"14"-606,2 0 0,0 1 0,2 0-1,1 1 1,2-1 0,-1 30 0,4-36-743,1-1-1,0 0 1,2 0 0,0 0 0,1 0 0,1 0 0,2-1-1,0 0 1,15 31 0,58 71 125,-17-28-1875,-90-110 596,-17-17 414,1-3 0,1-1 0,3-2 0,-44-55 1,80 90 587,0 0 0,0-1 0,0 1 0,1-1 0,0 1 1,0-1-1,0 0 0,0 0 0,1 0 0,-2-8 1,3 11-94,0-1 0,0 1 1,1 0-1,-1 0 1,0 0-1,1 0 0,0 0 1,-1 0-1,1 0 1,0 0-1,0 0 1,0 0-1,0 0 0,0 0 1,1 0-1,-1 1 1,1-1-1,-1 0 0,1 1 1,-1-1-1,1 1 1,0 0-1,0 0 1,0 0-1,-1 0 0,1 0 1,3-1-1,20-8-270,1 1 0,0 1 0,0 2 0,33-5 0,24-5-6226,-33 2-2250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894"/>
    </inkml:context>
    <inkml:brush xml:id="br0">
      <inkml:brushProperty name="width" value="0.025" units="cm"/>
      <inkml:brushProperty name="height" value="0.025" units="cm"/>
    </inkml:brush>
  </inkml:definitions>
  <inkml:trace contextRef="#ctx0" brushRef="#br0">1 194 14125,'0'0'16176,"90"-67"-15344,-36 39-703,3 1-226,-1 4-1344,-8-1-3716,-10 0-3651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430"/>
    </inkml:context>
    <inkml:brush xml:id="br0">
      <inkml:brushProperty name="width" value="0.025" units="cm"/>
      <inkml:brushProperty name="height" value="0.025" units="cm"/>
    </inkml:brush>
  </inkml:definitions>
  <inkml:trace contextRef="#ctx0" brushRef="#br0">96 135 19955,'0'0'1345,"0"12"438,0 52 30,2 1 1,16 82-1,-13-118-1825,0-5-92,0 0-1,2 0 1,0-1 0,13 27-1,-20-49-16,0 0 1,1 0-1,-1 0 0,0 0 0,1 0 1,-1 0-1,1-1 0,0 1 0,-1 0 0,1 0 1,-1 0-1,1-1 0,0 1 0,0 0 1,0-1-1,-1 1 0,1-1 0,0 1 1,0-1-1,1 1 0,4-14-3424,-8-37-1451,-5 23 1895,-1 1-1,-22-48 1,-11-10 27,1 3 3878,24 49 973,9 18-22,1 1-1,0-1 1,0 0 0,1 0 0,-5-29-1,10 42-1605,0 0 0,1 0-1,-1 0 1,1 0 0,-1 0-1,1 0 1,-1 0 0,1 0 0,0 0-1,-1 0 1,1 0 0,0 0-1,0 1 1,-1-1 0,1 0-1,0 0 1,0 1 0,0-1-1,0 1 1,0-1 0,0 1-1,0-1 1,0 1 0,0-1 0,0 1-1,1 0 1,1 0 0,42-10 890,-31 8-407,135-37 2329,17-3-4315,-153 41 551,-8 1-1635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762"/>
    </inkml:context>
    <inkml:brush xml:id="br0">
      <inkml:brushProperty name="width" value="0.025" units="cm"/>
      <inkml:brushProperty name="height" value="0.025" units="cm"/>
    </inkml:brush>
  </inkml:definitions>
  <inkml:trace contextRef="#ctx0" brushRef="#br0">1 194 12268,'0'0'8231,"58"-5"-5220,-9-20-416,5-8-898,3-2-672,-4-1-640,-7 8-385,-8 6-481,-14 13-2337,-12 9-1667,-12 13-13708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091"/>
    </inkml:context>
    <inkml:brush xml:id="br0">
      <inkml:brushProperty name="width" value="0.025" units="cm"/>
      <inkml:brushProperty name="height" value="0.025" units="cm"/>
    </inkml:brush>
  </inkml:definitions>
  <inkml:trace contextRef="#ctx0" brushRef="#br0">0 301 14061,'0'0'10506,"63"-1"-7783,-20-30-833,5-6-577,5-8-544,-1-4-577,-6 4-192,-7 9-961,-6 9-1505,-5 10-2211,-12 4-2177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406"/>
    </inkml:context>
    <inkml:brush xml:id="br0">
      <inkml:brushProperty name="width" value="0.025" units="cm"/>
      <inkml:brushProperty name="height" value="0.025" units="cm"/>
    </inkml:brush>
  </inkml:definitions>
  <inkml:trace contextRef="#ctx0" brushRef="#br0">275 1 18642,'-12'1'1852,"-1"2"-1376,-1 1-1,1 0 1,0 0 0,0 1-1,1 1 1,-1 0 0,1 1-1,1 0 1,-18 15 0,8-5 180,-35 38 0,51-50-522,1 0 0,0 0 0,0 1 0,0-1 0,1 1 0,0 0-1,0 0 1,0 0 0,1 0 0,0 0 0,0 1 0,1-1 0,-2 13 0,3-18-131,1 0 0,-1 0 1,1 1-1,-1-1 0,1 0 1,-1 0-1,1 0 0,0 0 1,-1 0-1,1 0 0,0 0 1,0 0-1,0 0 0,0 0 1,0 0-1,0-1 0,0 1 1,0 0-1,0-1 0,0 1 0,0-1 1,1 1-1,-1-1 0,0 1 1,0-1-1,1 0 0,-1 0 1,0 0-1,0 0 0,1 0 1,1 0-1,52 1 90,-40-2-41,98-6-770,-76 3-210,75 1 0,-111 3 943,-1 0-1,1 0 1,-1 0 0,1 0-1,0 0 1,-1 0-1,1 0 1,-1 0-1,1 0 1,0 0-1,-1 0 1,1 0 0,-1 0-1,1 1 1,0-1-1,-1 0 1,1 0-1,-1 1 1,1-1 0,-1 0-1,1 1 1,-1-1-1,1 1 1,-1-1-1,1 0 1,-1 1-1,0-1 1,1 1 0,-1-1-1,0 1 1,1-1-1,-1 1 1,0 0-1,0-1 1,1 1-1,-1-1 1,0 1 0,0-1-1,0 1 1,0 0-1,0-1 1,0 1-1,0 0 1,0-1-1,0 1 1,0-1 0,0 1-1,0 0 1,0-1-1,-1 1 1,1-1-1,0 1 1,0-1-1,-1 1 1,1-1 0,0 1-1,-1-1 1,1 1-1,0-1 1,-1 1-1,1-1 1,-1 1-1,1-1 1,-2 1 0,-31 28 1633,-4-9-972,-2-1 0,0-3 0,-1-1 1,-1-2-1,-74 15 0,94-27-1554,25-6-1390,37-13-4245,-26 12 3547,26-12-5004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579"/>
    </inkml:context>
    <inkml:brush xml:id="br0">
      <inkml:brushProperty name="width" value="0.025" units="cm"/>
      <inkml:brushProperty name="height" value="0.025" units="cm"/>
    </inkml:brush>
  </inkml:definitions>
  <inkml:trace contextRef="#ctx0" brushRef="#br0">0 145 15246,'0'0'4778,"0"9"-3571,1 0-987,0 0 0,0-1 0,1 1 0,0 0 0,1-1 0,6 16 0,-8-22-173,0 1 0,0-1 0,0 1 0,1-1 0,-1 0-1,1 0 1,0 0 0,-1 0 0,1 0 0,0 0-1,0 0 1,0-1 0,1 1 0,-1-1 0,0 1-1,1-1 1,-1 0 0,0 0 0,1 0 0,0 0 0,-1-1-1,1 1 1,-1 0 0,1-1 0,0 0 0,-1 0-1,1 0 1,0 0 0,-1 0 0,1 0 0,0-1 0,2 0-1,2-2 144,1 0-1,-1 0 1,0-1-1,0 0 1,0 0-1,-1-1 0,1 1 1,-1-1-1,0-1 1,-1 1-1,1-1 1,6-10-1,10-13 403,24-44-1,-34 53-398,-5 6 18,-5 11-168,-1 0 0,1-1 0,-1 1 0,1 0 0,0 0-1,0 1 1,1-1 0,-1 0 0,0 1 0,4-4 0,-5 7-52,0-1 0,0 1 1,0 0-1,0-1 0,0 1 0,0 0 1,0-1-1,0 1 0,0 0 0,-1 0 1,1 0-1,0 0 0,0 0 0,-1 0 0,1 0 1,-1 0-1,1 0 0,-1 0 0,0 0 1,1 0-1,-1 0 0,0 0 0,0 0 1,1 0-1,-1 2 0,0 0 34,3 5 2,0-1 0,0 0 0,0 0 0,1 0 0,0 0 0,0 0 0,1-1 0,7 9 0,-11-14-6,1 0 1,-1 1-1,1-1 0,-1 0 0,1 0 1,-1 0-1,1 0 0,0 0 1,0 0-1,-1 0 0,1 0 0,0-1 1,0 1-1,0-1 0,0 0 1,0 1-1,0-1 0,0 0 0,-1 0 1,1 0-1,0 0 0,0-1 1,0 1-1,0 0 0,0-1 0,0 1 1,0-1-1,-1 0 0,1 0 1,0 1-1,0-1 0,-1 0 0,1-1 1,-1 1-1,1 0 0,-1 0 1,1-1-1,-1 1 0,2-2 0,35-39 352,4-3-1133,-12 18-4175,-28 26 3812,4-4-3347,-4 1-1441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949"/>
    </inkml:context>
    <inkml:brush xml:id="br0">
      <inkml:brushProperty name="width" value="0.025" units="cm"/>
      <inkml:brushProperty name="height" value="0.025" units="cm"/>
    </inkml:brush>
  </inkml:definitions>
  <inkml:trace contextRef="#ctx0" brushRef="#br0">27 55 15695,'0'0'5093,"-26"-52"-3332,26 50-1280,2 2-545,7 0-321,7 2-1601,-1 5-2274,3-1-2626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294"/>
    </inkml:context>
    <inkml:brush xml:id="br0">
      <inkml:brushProperty name="width" value="0.025" units="cm"/>
      <inkml:brushProperty name="height" value="0.025" units="cm"/>
    </inkml:brush>
  </inkml:definitions>
  <inkml:trace contextRef="#ctx0" brushRef="#br0">0 1 17200,'0'0'5397,"4"10"-4580,52 191 2543,5 17-298,-59-213-2997,0 0 0,0 0 0,0 0-1,0 0 1,1 0 0,4 5 0,-6-9-36,0 0 0,-1 0 0,1-1 0,0 1 0,0 0 0,0-1 1,-1 1-1,1-1 0,0 1 0,0-1 0,0 1 0,0-1 0,0 1 0,0-1 0,0 0 1,0 0-1,0 0 0,0 1 0,0-1 0,0 0 0,0 0 0,0 0 0,0 0 0,0-1 1,0 1-1,0 0 0,0 0 0,0-1 0,0 1 0,0 0 0,0-1 0,0 1 0,0-1 1,0 0-1,0 1 0,0-1 0,-1 1 0,1-1 0,0 0 0,-1 0 0,2 0 0,6-8 68,0-1-1,-1 1 0,0-1 0,-1 0 0,0-1 0,0 0 0,6-16 1,27-88 380,-36 101-469,-1 9-10,8-26-616,-1 0 0,-2 0 1,-1-1-1,3-49 0,-16 84-11153</inkml:trace>
  <inkml:trace contextRef="#ctx0" brushRef="#br0" timeOffset="1">236 273 16752,'0'0'9064,"70"29"-6918,-45-24-1409,-4 1-673,-1 2-96,-3 1-2530,-3 0-3108,-4-4-5316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765"/>
    </inkml:context>
    <inkml:brush xml:id="br0">
      <inkml:brushProperty name="width" value="0.025" units="cm"/>
      <inkml:brushProperty name="height" value="0.025" units="cm"/>
    </inkml:brush>
  </inkml:definitions>
  <inkml:trace contextRef="#ctx0" brushRef="#br0">1 146 27130,'0'0'4607,"10"-7"-3700,-4 2-883,55-44 112,-57 46-158,-1-1 1,1 0-1,-1 1 0,0-1 1,0 0-1,-1-1 0,1 1 1,-1 0-1,0-1 0,0 1 1,-1-1-1,1 0 0,-1 0 1,0 1-1,1-8 0,-2 11 4,0 1-1,0 0 0,0-1 0,0 1 0,0 0 1,0 0-1,0-1 0,0 1 0,0 0 0,0-1 1,0 1-1,0 0 0,0 0 0,0-1 0,0 1 1,0 0-1,0 0 0,0-1 0,-1 1 0,1 0 1,0 0-1,0-1 0,0 1 0,0 0 0,-1 0 1,1 0-1,0-1 0,0 1 0,-1 0 0,1 0 1,0 0-1,0 0 0,-1-1 0,1 1 0,0 0 1,0 0-1,-1 0 0,1 0 0,0 0 1,0 0-1,-1 0 0,1 0 0,0 0 0,-1 0 1,1 0-1,0 0 0,0 0 0,-1 0 0,1 0 1,0 0-1,-1 0 0,1 0 0,0 0 0,0 0 1,-1 1-1,1-1 0,0 0 0,0 0 0,0 0 1,-1 0-1,1 1 0,0-1 0,0 0 0,0 0 1,-1 1-1,1-1 0,0 0 0,0 0 0,0 1 1,-16 17-2057,-1 22-5222,11-25-155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5.267"/>
    </inkml:context>
    <inkml:brush xml:id="br0">
      <inkml:brushProperty name="width" value="0.025" units="cm"/>
      <inkml:brushProperty name="height" value="0.025" units="cm"/>
    </inkml:brush>
  </inkml:definitions>
  <inkml:trace contextRef="#ctx0" brushRef="#br0">290 65 14862,'14'-14'771,"22"-22"1358,-34 35-1854,0-1 0,0 1 0,0-1 0,0 1 0,0 0 0,0 0 0,0 0 0,1 0 0,-1 0 0,0 0 0,0 1 0,1-1 0,-1 1 0,1 0 0,-1-1 0,4 1 0,-5 1-187,0 0 1,-1-1-1,1 1 0,0 0 0,0 0 0,0 0 1,-1 0-1,1 0 0,0 0 0,-1 0 0,1 0 0,-1 0 1,1 0-1,-1 0 0,0 0 0,1 0 0,-1 0 1,0 0-1,0 1 0,0-1 0,0 0 0,0 0 1,0 0-1,0 0 0,0 1 0,-1 0 0,-3 36 563,-7-6-441,-1 0-1,-2-1 0,-1 0 1,-2-1-1,-26 36 0,27-41-130,-97 136 372,-25 42 700,131-181-1057,7-22-95,0 0 1,1 1-1,-1-1 1,0 0 0,0 0-1,1 1 1,-1-1-1,0 0 1,1 0 0,-1 0-1,0 1 1,1-1-1,-1 0 1,0 0 0,1 0-1,-1 0 1,1 0-1,-1 0 1,0 0-1,1 0 1,-1 0 0,0 0-1,1 0 1,-1 0-1,1 0 1,-1 0 0,0 0-1,1 0 1,-1 0-1,0 0 1,1-1 0,42-19 1,-38 17 39,79-39 178,157-58-1,100-3-3593,-282 85-1146,-12-1-3347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7.894"/>
    </inkml:context>
    <inkml:brush xml:id="br0">
      <inkml:brushProperty name="width" value="0.025" units="cm"/>
      <inkml:brushProperty name="height" value="0.025" units="cm"/>
    </inkml:brush>
  </inkml:definitions>
  <inkml:trace contextRef="#ctx0" brushRef="#br0">0 176 16496,'0'0'1516,"3"12"-742,18 90 76,4-2 1,68 169 0,-89-260-834,-2-3 22,0-1 0,0 0-1,0 0 1,0 0-1,1 0 1,0 0 0,0 0-1,0-1 1,1 1-1,-1-1 1,1 0-1,0 0 1,0 0 0,1-1-1,8 6 1,-11-9 2,-1 0 1,0 1-1,1-1 1,-1 0-1,0-1 0,1 1 1,-1 0-1,1 0 1,-1-1-1,0 1 1,1 0-1,-1-1 1,0 0-1,0 1 1,1-1-1,-1 0 0,0 1 1,0-1-1,0 0 1,0 0-1,0 0 1,0 0-1,0 0 1,0 0-1,0 0 0,-1 0 1,1-1-1,0 1 1,-1 0-1,1-2 1,20-45 1128,-18 41-961,26-80 699,-4-2 1,-4 0-1,-4-1 1,11-182 0,-28 265-790,4-26-534,-4 33 401,0 0 0,0 0 0,0-1-1,0 1 1,0 0 0,0 0 0,0 0 0,0 0-1,0 0 1,0 0 0,0 0 0,1 0-1,-1-1 1,0 1 0,0 0 0,0 0 0,0 0-1,0 0 1,0 0 0,0 0 0,0 0-1,0 0 1,1 0 0,-1 0 0,0 0 0,0 0-1,0 0 1,0 0 0,0 0 0,0 0-1,1 0 1,-1 0 0,0 0 0,0 0-1,0 0 1,0 0 0,0 0 0,0 0 0,0 0-1,1 0 1,-1 0 0,0 0 0,0 0-1,0 0 1,0 0 0,0 0 0,0 0 0,0 0-1,0 1 1,1-1 0,-1 0 0,0 0-1,0 0 1,0 0 0,0 0 0,0 0 0,0 0-1,0 1 1,10 17-1099,-3 9-50,-6-21 577,0-1 1,0 0-1,1 0 0,-1 0 0,1 0 0,4 6 1,-2-11-4663,-4-5 102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9.514"/>
    </inkml:context>
    <inkml:brush xml:id="br0">
      <inkml:brushProperty name="width" value="0.025" units="cm"/>
      <inkml:brushProperty name="height" value="0.025" units="cm"/>
    </inkml:brush>
  </inkml:definitions>
  <inkml:trace contextRef="#ctx0" brushRef="#br0">1 1367 19538,'0'0'2371,"10"-6"-1336,366-220 4099,210-102-4155,783-409 259,-1338 718-1126,-18 10-138,0 1 0,1 0 1,0 1-1,1 0 0,18-5 1,-33 12-44,0 1 1,0-1-1,0 0 1,-1 0-1,1 0 1,0 0-1,0 0 1,0 0-1,0 0 1,0 1-1,0-1 1,0 0-1,0 0 1,0 0-1,0 0 1,0 1-1,-1-1 1,1 0 0,0 0-1,0 0 1,0 0-1,0 0 1,0 1-1,0-1 1,0 0-1,0 0 1,1 0-1,-1 0 1,0 1-1,0-1 1,0 0-1,0 0 1,0 0-1,0 0 1,0 0-1,0 1 1,0-1-1,0 0 1,0 0-1,1 0 1,-1 0 0,0 0-1,0 0 1,0 0-1,0 1 1,0-1-1,0 0 1,1 0-1,-1 0 1,0 0-1,0 0 1,0 0-1,0 0 1,1 0-1,-1 0 1,0 0-1,0 0 1,0 0-1,0 0 1,0 0-1,1 0 1,-1 0-1,0 0 1,0 0 0,-9 11-3147,-15 1-2428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030"/>
    </inkml:context>
    <inkml:brush xml:id="br0">
      <inkml:brushProperty name="width" value="0.025" units="cm"/>
      <inkml:brushProperty name="height" value="0.025" units="cm"/>
    </inkml:brush>
  </inkml:definitions>
  <inkml:trace contextRef="#ctx0" brushRef="#br0">1 0 17969,'0'0'4901,"6"85"-4165,3-40-479,2 5-161,4-1-64,3-2 32,3-4-32,1-5-64,0-2-897,-7-6-1698,-7-6-2017,-6-6-1922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500"/>
    </inkml:context>
    <inkml:brush xml:id="br0">
      <inkml:brushProperty name="width" value="0.025" units="cm"/>
      <inkml:brushProperty name="height" value="0.025" units="cm"/>
    </inkml:brush>
  </inkml:definitions>
  <inkml:trace contextRef="#ctx0" brushRef="#br0">2 256 17873,'-1'-11'2349,"1"4"-2028,0 0 1,0 0 0,0 1-1,1-1 1,0 0 0,0 0-1,1 1 1,0-1 0,0 1-1,0-1 1,1 1-1,0 0 1,0 0 0,1 0-1,-1 0 1,1 1 0,1-1-1,-1 1 1,6-5 0,5-3 28,2 1 0,-1 0 1,2 1-1,-1 1 0,1 0 1,36-12-1,-39 16-302,0 2 0,0 0 0,0 0-1,1 2 1,-1 0 0,1 0 0,0 2 0,-1 0 0,23 3-1,-35-3-51,0 1 1,0 0-1,-1 0 0,1 0 0,0 0 0,-1 0 0,1 1 1,-1-1-1,1 1 0,-1-1 0,0 1 0,0 0 0,0 0 1,0 0-1,0 0 0,0 1 0,0-1 0,-1 0 0,1 1 1,-1-1-1,1 1 0,-1-1 0,0 1 0,0 0 0,0 0 1,-1-1-1,1 1 0,-1 0 0,1 0 0,-1 0 0,0 0 1,0 0-1,0-1 0,-1 1 0,0 6 0,-1 2 52,0 1-1,-1-1 0,0 0 0,0 0 1,-1 0-1,-1 0 0,-8 15 1,-4 0 253,0-1 0,-2 0 0,-1-2 1,0 0-1,-2-1 0,-35 27 0,54-48-80,12-11-186,21-15-115,-12 13-67,0 2 0,1 0 1,1 1-1,27-8 0,-35 13 69,-1 1 0,1 1 1,0 0-1,0 1 1,0 0-1,0 0 0,0 1 1,0 1-1,17 3 1,-26-3 82,0 0 1,0 0-1,0 0 1,0 1-1,-1-1 1,1 1-1,0 0 0,-1 0 1,1 0-1,-1 0 1,1 1-1,-1-1 1,0 0-1,0 1 1,0 0-1,0-1 1,-1 1-1,1 0 1,-1 0-1,0 0 1,1 0-1,-1 0 1,-1 0-1,1 0 1,0 0-1,-1 1 1,0-1-1,1 0 1,-2 6-1,2-1 105,-2 0 1,1 0-1,-1 0 0,0 0 0,-1 0 1,1 0-1,-2-1 0,1 1 0,-1-1 1,-7 15-1,-1-7-34,0-1 0,0 0 0,-2 0-1,1-2 1,-2 1 0,-21 15 0,26-22-54,-1 1-1,1-1 1,-1-1-1,-1 0 1,1 0 0,-1-1-1,0 0 1,0-1-1,0-1 1,0 1-1,-15 0 1,24-3-75,0 0 1,0 0-1,0 0 0,0 0 1,0 0-1,0-1 1,0 1-1,0 0 0,1-1 1,-1 0-1,0 1 0,0-1 1,0 0-1,1 0 0,-1 0 1,1 0-1,-1 0 1,1-1-1,-1 1 0,1 0 1,-1-1-1,1 1 0,0-1 1,0 1-1,0-1 0,0 0 1,0 1-1,0-1 0,0 0 1,1 0-1,-1 1 1,1-1-1,-1 0 0,1 0 1,0 0-1,-1 0 0,1 0 1,0 0-1,0 0 0,1 0 1,-1 0-1,1-3 1,0-2-327,0 0 1,1 0 0,-1 1 0,2-1 0,-1 0 0,1 1 0,0 0-1,0-1 1,0 1 0,1 1 0,5-7 0,15-13-5254,2 0-2242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816"/>
    </inkml:context>
    <inkml:brush xml:id="br0">
      <inkml:brushProperty name="width" value="0.025" units="cm"/>
      <inkml:brushProperty name="height" value="0.025" units="cm"/>
    </inkml:brush>
  </inkml:definitions>
  <inkml:trace contextRef="#ctx0" brushRef="#br0">0 0 19667,'0'0'8424,"0"55"-6567,0-13-736,0 3-448,0 1-193,2-1-287,6-3-129,4-6-32,2-5-32,-2-4-353,3-8-768,0-4-961,-2-9-1441,-2-6-2499,-2-4-3555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09.697"/>
    </inkml:context>
    <inkml:brush xml:id="br0">
      <inkml:brushProperty name="width" value="0.025" units="cm"/>
      <inkml:brushProperty name="height" value="0.025" units="cm"/>
    </inkml:brush>
  </inkml:definitions>
  <inkml:trace contextRef="#ctx0" brushRef="#br0">6712 205 6887,'0'0'8621,"4"-9"-7441,11-28-289,-15 36-849,0 0 0,0 0-1,0 1 1,0-1-1,0 0 1,0 0 0,0 0-1,0 0 1,0 1-1,-1-1 1,1 0 0,0 0-1,-1 0 1,1 1-1,0-1 1,-1 0 0,1 0-1,-1 1 1,1-1 0,-1 1-1,0-1 1,1 0-1,-1 1 1,1-1 0,-1 1-1,0-1 1,0 1-1,1-1 1,-1 1 0,0 0-1,0-1 1,0 1-1,1 0 1,-1 0 0,-1-1-1,-31-6 1165,28 7-910,-25-3 115,0 2 0,0 0 0,0 3-1,-51 7 1,-51 2-228,-527 7 2054,-16-17-2741,-2-35 751,291 12 176,-192 4-345,-300-20 14,-336-15-113,1129 55 5,0 4 0,1 3 0,0 4 0,1 3 0,-106 36 0,122-29 2,1 3 0,2 3 1,0 3-1,2 3 0,2 2 1,-95 77-1,140-102-16,0 1 0,1 1 1,1 0-1,0 1 0,1 1 0,-15 25 1,24-37 21,1 1 1,-1 0 0,1-1 0,0 1 0,1 0 0,-1 0-1,1 0 1,0 1 0,0-1 0,1 0 0,-1 0-1,1 0 1,1 1 0,-1-1 0,0 0 0,1 0 0,0 0-1,1 1 1,-1-1 0,1-1 0,0 1 0,0 0-1,0 0 1,1-1 0,0 1 0,-1-1 0,2 0 0,6 8-1,8 5 17,1-1-1,1 0 0,0-2 0,1 0 0,1-1 0,0-2 0,0 0 0,1-1 1,48 13-1,9-3 31,138 16 1,523 7-6,-288-26 1,305 53-11,355 14 32,538-133-13,-1440 26-6,-1-9 0,-1-8 1,347-117-1,-546 154-1,0 0-1,-1 0 1,1-1 0,-1-1-1,0 1 1,0-2-1,0 1 1,-1-1 0,0 0-1,0-1 1,-1 0-1,1 0 1,-1-1-1,-1 0 1,0 0 0,0 0-1,6-11 1,4-9 48,30-37 0,-33 48 4,1-1 1,-2 0-1,-1-1 1,0-1 0,10-25-1,-20 41-21,0 1-1,0-1 1,0 0-1,-1 0 1,1 1-1,-1-1 1,0 0-1,0 0 1,0 0-1,-1 1 1,1-1-1,-1 0 1,0 0-1,0 1 1,0-1-1,-4-6 1,2 4-43,-1 1-1,1 0 1,-1 0-1,0 0 1,-1 0 0,1 1-1,-1 0 1,0 0-1,-8-5 1,-10-4-52,0 1 0,-1 2 0,-49-16-1,66 23 67,-107-29-385,-1 5 0,-211-22 0,177 40-2923,-1 7-3453,31 2-975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147"/>
    </inkml:context>
    <inkml:brush xml:id="br0">
      <inkml:brushProperty name="width" value="0.025" units="cm"/>
      <inkml:brushProperty name="height" value="0.025" units="cm"/>
    </inkml:brush>
  </inkml:definitions>
  <inkml:trace contextRef="#ctx0" brushRef="#br0">8 0 21332,'0'0'2979,"0"60"-2146,-7-20 768,6 10 97,1 2-929,0-1-193,12-5-191,4-6-257,5-3-96,0-6-64,0-3-769,-4-3-737,-5-3-736,-6 2-480,-6-6-674,0-4-1632,-11-9-4037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491"/>
    </inkml:context>
    <inkml:brush xml:id="br0">
      <inkml:brushProperty name="width" value="0.025" units="cm"/>
      <inkml:brushProperty name="height" value="0.025" units="cm"/>
    </inkml:brush>
  </inkml:definitions>
  <inkml:trace contextRef="#ctx0" brushRef="#br0">10 289 17745,'-1'-13'2199,"-2"3"-1497,2 4-328,-1 1 0,1-1 0,0 1 0,1-1 0,-1 1-1,1-1 1,0 0 0,1 1 0,-1-1 0,1 1 0,0-1 0,0 1 0,4-11-1,0 9-63,1-1-1,0 1 0,0 1 1,0-1-1,1 1 0,-1 0 0,1 0 1,1 1-1,-1 0 0,1 1 0,14-7 1,10-3 252,56-17 1,-26 15-409,0 3 0,1 3-1,0 2 1,104 1 0,-166 7-154,9 0-3,0 0 0,0 0 0,0 1 0,0 1 0,15 3 0,-23-4-1,0-1 1,-1 1-1,1 0 0,0 0 0,0 0 0,-1 0 1,1 0-1,-1 0 0,1 0 0,-1 0 0,1 1 1,-1-1-1,0 1 0,1-1 0,-1 1 0,0-1 0,0 1 1,0 0-1,-1-1 0,1 1 0,0 0 0,-1 0 1,1 0-1,-1 0 0,1-1 0,-1 1 0,0 0 1,0 0-1,0 0 0,0 0 0,0 0 0,0 0 0,0 0 1,-1 0-1,0 2 0,-1 3 57,-1 0 0,0 0 0,0-1 1,0 1-1,-1-1 0,0 0 0,0 0 0,0 0 1,-1-1-1,0 0 0,0 1 0,-9 5 0,-11 9 314,-40 24 0,56-39-356,-10 8-28,-1-1 1,-1 0-1,0-2 0,0 0 1,-1-2-1,0 0 0,-29 5 1,48-12-394,-8-1 276,9-6-4634,4-12-3336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4.660"/>
    </inkml:context>
    <inkml:brush xml:id="br0">
      <inkml:brushProperty name="width" value="0.025" units="cm"/>
      <inkml:brushProperty name="height" value="0.025" units="cm"/>
    </inkml:brush>
  </inkml:definitions>
  <inkml:trace contextRef="#ctx0" brushRef="#br0">32 125 14318,'-5'-11'1964,"-21"-62"2120,26 77-1042,3 25-2742,21 45 346,4-1 0,66 122 1,-51-110 67,-17-30-265,-14-27-64,1 0 0,2 0 0,1-1 1,1-1-1,22 27 0,-38-52-360,-1-1 1,1 1-1,-1 0 1,1-1-1,-1 1 0,1 0 1,-1-1-1,1 1 1,0-1-1,-1 1 0,1-1 1,0 1-1,-1-1 1,1 0-1,0 1 0,0-1 1,0 0-1,-1 1 1,1-1-1,0 0 0,0 0 1,0 0-1,-1 0 1,1 0-1,0 0 0,0 0 1,0 0-1,0 0 1,-1 0-1,1 0 0,0-1 1,0 1-1,0 0 1,0-1-1,1-1 42,-1 1 0,1-1 0,-1 0 0,0 0 0,0 0 1,0 0-1,0-1 0,0 1 0,0 0 0,0 0 0,-1 0 0,1-4 0,2-15 379,0 0 0,-2-23 0,0 37-337,2-111 1,-4 0-1,-6 0 1,-27-148-1,32 255-975,6 16-1370,9 29-4161,-3-10 1941,3 6-2345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225"/>
    </inkml:context>
    <inkml:brush xml:id="br0">
      <inkml:brushProperty name="width" value="0.025" units="cm"/>
      <inkml:brushProperty name="height" value="0.025" units="cm"/>
    </inkml:brush>
  </inkml:definitions>
  <inkml:trace contextRef="#ctx0" brushRef="#br0">28 429 4164,'0'0'8376,"3"-9"-5424,8-30 1286,7-47 0,-15 69-3091,-1-1 0,-1 1 0,0-1 0,-1 0 0,-5-33 1,5 50-1129,0 0-1,0 0 1,0 0 0,0 0 0,-1 0 0,1 0 0,0 0 0,-1 0 0,1 0 0,0 0 0,-1 0 0,1 0 0,-1 1 0,1-1 0,-1 0 0,0 0 0,1 1 0,-1-1 0,0 0 0,0 1 0,1-1 0,-1 0 0,0 1 0,0-1 0,0 1 0,0 0 0,0-1 0,0 1 0,0 0 0,0-1 0,1 1 0,-1 0 0,0 0 0,0 0 0,0 0 0,0 0 0,0 0 0,0 0 0,0 0 0,0 0 0,0 0 0,0 1 0,0-1 0,0 0 0,0 1 0,0-1 0,0 1 0,0-1 0,0 1 0,1-1 0,-1 1-1,0-1 1,0 1 0,1 0 0,-1 0 0,0-1 0,1 1 0,-1 0 0,1 0 0,-1 0 0,1 0 0,-1 1 0,-4 17-43,1 0 0,0 1 0,2-1 0,0 0 0,2 1 0,2 39-1,-1-34 45,0-18-20,-1-1-1,1 1 1,0 0-1,1-1 1,-1 1 0,1-1-1,3 8 1,-4-13 3,-1 0-1,1 0 0,0 1 1,-1-1-1,1 0 0,0 0 1,0 0-1,0-1 1,-1 1-1,1 0 0,0 0 1,0 0-1,0-1 1,0 1-1,0 0 0,1-1 1,-1 1-1,0-1 1,0 1-1,0-1 0,0 0 1,1 1-1,-1-1 1,0 0-1,0 0 0,1 0 1,-1 0-1,0 0 0,0 0 1,1 0-1,-1-1 1,0 1-1,0 0 0,0-1 1,1 1-1,-1 0 1,0-1-1,0 0 0,0 1 1,0-1-1,0 0 1,0 1-1,0-1 0,0 0 1,0 0-1,0 0 1,1-1-1,12-12 74,0-1 1,0 0-1,-2-1 1,15-22-1,33-41 55,-55 72-121,2 1 0,-1 0 0,1 1 0,-1 0 0,1 0 0,1 0 0,-1 0 0,16-5 0,-21 9-6,0 0 0,0 0 0,0 1-1,0-1 1,0 1 0,0-1 0,0 1-1,0 0 1,0 0 0,0 0 0,1 0-1,-1 0 1,0 0 0,0 0 0,0 1 0,0-1-1,0 1 1,0 0 0,0 0 0,0 0-1,0 0 1,0 0 0,0 0 0,-1 0 0,1 0-1,0 1 1,-1-1 0,1 1 0,-1-1-1,1 1 1,-1-1 0,0 1 0,0 0 0,0 0-1,0 0 1,0 0 0,0 0 0,0 0-1,0 0 1,0 2 0,-10-5-4,-3-8 0,-131-152 0,134 150 0,9 11-2,0 0 1,0 0-1,0-1 1,0 1-1,-1 0 1,1 0-1,0 0 1,0 0-1,0-1 1,0 1-1,0 0 1,0 0-1,0 0 1,0-1-1,0 1 1,0 0-1,0 0 1,0 0-1,1-1 0,-1 1 1,0 0-1,0 0 1,0 0-1,0 0 1,0-1-1,0 1 1,0 0-1,0 0 1,1 0-1,-1 0 1,0 0-1,0-1 1,0 1-1,0 0 1,0 0-1,1 0 1,-1 0-1,0 0 1,0 0-1,0 0 0,0 0 1,1 0-1,-1 0 1,0 0-1,0-1 1,0 1-1,1 0 1,-1 0-1,0 0 1,0 0-1,1 1 1,20-5-282,30 4-1164,-45 0 891,39-5-7311,-18-4-665,-6-2-3101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879"/>
    </inkml:context>
    <inkml:brush xml:id="br0">
      <inkml:brushProperty name="width" value="0.025" units="cm"/>
      <inkml:brushProperty name="height" value="0.025" units="cm"/>
    </inkml:brush>
  </inkml:definitions>
  <inkml:trace contextRef="#ctx0" brushRef="#br0">63 149 12268,'0'0'10233,"-9"-7"-8172,-26-21-59,34 28-1964,1 0 1,0-1-1,-1 1 0,1 0 1,0-1-1,-1 1 1,1 0-1,-1 0 1,1 0-1,0-1 0,-1 1 1,1 0-1,-1 0 1,1 0-1,-1 0 0,1 0 1,-1 0-1,1 0 1,0 0-1,-1 0 1,1 0-1,-1 0 0,1 0 1,-1 0-1,1 0 1,-1 0-1,1 0 0,-1 1 1,1-1-1,0 0 1,-1 0-1,1 1 1,-1-1-1,1 0 0,0 0 1,-1 1-1,1-1 1,0 0-1,-1 1 0,1-1 1,0 1-1,0-1 1,-1 0-1,1 1 1,0-1-1,0 1 0,0-1 1,0 0-1,-1 1 1,1-1-1,0 1 0,0-1 1,0 1-1,0-1 1,0 1-1,0-1 1,0 1-1,0 0 0,0 33-157,0-28 262,1 9-69,0-1 1,0 0-1,5 18 1,-6-29-11,1 1-1,0-1 1,0 0 0,0 0 0,0 0 0,0 0 0,0 0 0,1 0 0,0 0-1,-1 0 1,1 0 0,0-1 0,1 1 0,-1-1 0,0 1 0,1-1-1,-1 0 1,1 0 0,-1 0 0,5 2 0,-6-4-48,0 0-1,0 1 1,0-1 0,0 0 0,0 0 0,0 0 0,0 0-1,0 0 1,0 0 0,0 0 0,0 0 0,0 0 0,0 0-1,0-1 1,0 1 0,0 0 0,0-1 0,0 1-1,0-1 1,0 1 0,0-1 0,-1 1 0,1-1 0,0 1-1,1-2 1,12-28 476,-5-40 135,-9 66-625,-2-64 395,2 63-214,1 18-106,1 8-125,-1-14 48,-1 1 4,0 0 0,1-1 0,0 1 0,0 0 0,1-1 0,0 1 0,0-1 0,1 0 0,-1 1 0,2-1 0,6 10 0,-10-16-3,1-1 0,-1 0 0,0 1 0,1-1 0,-1 0 0,1 0 0,-1 0 0,1 0 0,0 1 1,-1-1-1,1 0 0,-1 0 0,1 0 0,-1 0 0,1 0 0,-1 0 0,1 0 0,-1 0 0,1-1 1,-1 1-1,1 0 0,-1 0 0,1 0 0,-1 0 0,1-1 0,-1 1 0,1 0 0,-1-1 0,1 1 1,-1 0-1,0-1 0,1 1 0,-1 0 0,0-1 0,1 1 0,-1-1 0,0 1 0,1-1 0,-1 1 1,0-1-1,0 1 0,1-1 0,-1 1 0,0-1 0,0 1 0,0-1 0,0 1 0,0-1 0,0 0 1,10-32 27,-10 30-28,38-163-1,-38 166 0,0-1 0,0 1 0,0-1 0,0 1 0,0-1 0,0 1 0,0 0 0,0-1 0,0 1 0,1-1 0,-1 1 0,0-1 0,0 1 0,0 0 0,0-1 0,1 1 0,-1-1 0,0 1 0,0 0 0,1-1 0,-1 1 0,0 0 0,1-1 0,-1 1 0,0 0 0,1 0 0,-1-1 0,0 1 0,1 0 0,-1 0 0,1-1 0,-1 1 0,1 0 0,-1 0 0,0 0 0,1 0 0,-1 0 0,1 0 0,-1 0 0,1 0 0,-1 0 0,1 0 0,-1 0 0,0 0 0,1 0 0,-1 0 0,1 0 0,-1 0 0,1 1 0,-1-1 0,0 0 0,1 0 0,-1 1 0,0-1 0,1 0 0,-1 0 0,1 1 0,-1-1 0,0 0 0,0 1 0,1-1 0,-1 0 0,0 1 0,0-1 0,1 0 0,-1 1 0,0-1 0,0 1 0,0 0 0,18 33 0,-17-31 0,5 13 0,9 22 0,-15-37 0,1 1 0,0-1 0,-1 1 0,1-1 0,0 1 0,0-1 0,0 0 0,0 1 0,0-1 0,0 0 0,1 0 0,-1 0 0,0 0 0,0 0 0,1 0 0,-1 0 0,3 1 0,-3-3 0,0 0 0,0 1 0,0-1 0,0 0 0,0 0 0,-1 0 0,1 0 0,0 0 0,0 0 0,-1 0 0,1 0 0,-1 0 0,1 0 0,-1 0 0,0 0 0,1 0 0,-1 0 0,0 0 0,0-1 0,1 1 0,-1 0 0,0 0 0,0 0 0,0 0 0,-1-2 0,2-2 0,1-23 0,-2 22 0,0 0 0,1-1 0,-1 1 0,1-1 0,0 1 0,1 0 0,0 0 0,0 0 0,0 0 0,0 0 0,1 0 0,5-8 0,-7 13 0,0 1 0,0-1 0,-1 1 0,1-1 0,0 1 0,0 0 0,0-1 0,0 1 0,0 0 0,0 0 0,0 0 0,0-1 0,-1 1 0,1 0 0,0 0 0,0 0 0,0 1 0,0-1 0,0 0 0,0 0 0,0 0 0,0 1 0,0-1 0,-1 0 0,1 1 0,0-1 0,0 1 0,0-1 0,-1 1 0,1-1 0,0 1 0,0 0 0,-1-1 0,1 1 0,-1 0 0,1 0 0,-1-1 0,1 1 0,-1 0 0,1 0 0,-1 0 0,1 1 0,22 44 0,-20-38 0,0-1 13,-3-5-25,1 1-1,0-1 1,0 1-1,0-1 1,0 1-1,1-1 1,-1 0-1,0 1 1,1-1-1,0 0 1,-1 0-1,3 2 1,-2-36-7494,-2 7 827,0-6-4259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8.193"/>
    </inkml:context>
    <inkml:brush xml:id="br0">
      <inkml:brushProperty name="width" value="0.025" units="cm"/>
      <inkml:brushProperty name="height" value="0.025" units="cm"/>
    </inkml:brush>
  </inkml:definitions>
  <inkml:trace contextRef="#ctx0" brushRef="#br0">1 658 17360,'0'0'11585,"0"9"-11612,0-6 8,1 53 214,-1-53-176,0-1 0,1 0 0,-1 1 0,0-1 0,1 0 0,-1 0 0,1 0 1,0 1-1,-1-1 0,1 0 0,0 0 0,0 0 0,1 0 0,-1 0 0,0-1 0,1 1 1,-1 0-1,1-1 0,-1 1 0,1 0 0,0-1 0,0 0 0,0 1 0,-1-1 1,4 1-1,-4-2-9,0 0 1,0 0 0,0 0-1,0-1 1,0 1-1,1 0 1,-1 0 0,0-1-1,0 1 1,0-1 0,0 1-1,0-1 1,0 1 0,0-1-1,0 0 1,-1 0-1,1 1 1,0-1 0,0 0-1,0 0 1,-1 0 0,1 0-1,-1 0 1,1 0 0,0 0-1,-1 0 1,0 0-1,1 0 1,-1 0 0,0 0-1,1 0 1,-1-2 0,8-43 338,-7 41-318,3-31 219,-2-2 0,-6-71 0,2 89-115,-1 0-1,-1 0 1,0 0-1,-2 1 1,0 0 0,-18-37-1,24 57-130,0-1 1,-1 0-1,1 0 0,0 0 0,0 0 0,0 0 0,0 0 0,0 0 0,0 0 0,0 1 1,0-1-1,0 0 0,-1 0 0,1 0 0,0 0 0,0 0 0,0 0 0,0 0 1,0 0-1,0 0 0,0 0 0,-1 0 0,1 0 0,0 0 0,0 0 0,0 0 0,0 0 1,0 0-1,0 0 0,-1 0 0,1 0 0,0 0 0,0 0 0,0 0 0,0 0 0,0 0 1,0 0-1,-1 0 0,1 0 0,0 0 0,0 0 0,0-1 0,0 1 0,0 0 1,0 0-1,0 0 0,0 0 0,0 0 0,-1 0 0,1 0 0,0 0 0,0-1 0,0 1 1,0 23-7,7 29-16,2-6 26,-6-28 34,1 1 0,0-1 0,10 24 0,-11-37-14,0 0 0,0 0 0,1-1 0,-1 0 0,1 1 0,0-1 0,5 3 0,19 23 122,-21-17-150,-3-5 0,0-1 0,1 0 0,-1-1 0,1 1 0,10 9 0,-14-15 0,-1-1 0,1 1 0,0-1 0,0 1 0,-1-1 0,1 1 0,0-1 0,0 0 0,-1 1 0,1-1 0,0 0 0,0 0 0,0 1 0,0-1 0,-1 0 0,1 0 0,0 0 0,0 0 0,0 0 0,0 0 0,0-1 0,-1 1 0,3 0 0,-1-2 0,-1 1 0,1 0 0,-1-1 0,1 1 0,-1 0 0,0-1 0,1 0 0,-1 1 0,0-1 0,0 0 0,0 0 0,0 1 0,0-1 0,1-4 0,3-14 0,0 1 0,-1-1 0,-1-1 0,0 1 0,-2 0 0,-1-1 0,0 1 0,-1-1 0,-6-25 0,0 18 0,7 26 0,0 1 0,0 0 0,-1 0 0,1 0 0,0 0 0,-1 0 0,1 0 0,-1 0 0,1 0 0,-1 0 0,0 0 0,1 0 0,-1 0 0,0 0 0,0 1 0,0-1 0,0 0 0,1 0 0,-1 1 0,0-1 0,0 1 0,-2-1 0,2 2 0,0 0 0,0 1 0,1-1 0,-1 1 0,0 0 0,0-1 0,1 1 0,-1 0 0,1-1 0,-1 1 0,1 0 0,0-1 0,0 1 0,0 0 0,0 0 0,0 2 0,0 0 0,-6 142 0,33-183 0,-25 33 0,0 0 0,0 1 0,0-1 0,1 1 0,-1 0 0,1 0 0,0 0 0,0 0 0,1 0 0,-1 1 0,0-1 0,1 1 0,-1 0 0,1 0 0,0 0 0,0 0 0,0 1 0,0 0 0,0 0 0,0 0 0,0 0 0,0 0 0,0 1 0,0 0 0,1 0 0,-1 0 0,0 0 0,0 1 0,0 0 0,0 0 0,0 0 0,6 2 0,-8-2 0,0-1 0,1 1 0,-1-1 0,0 1 0,0-1 0,0 0 0,0 0 0,0 0 0,0 0 0,0 0 0,1 0 0,-1-1 0,0 1 0,0-1 0,0 1 0,0-1 0,0 0 0,0 0 0,0 0 0,-1 0 0,1 0 0,0 0 0,0-1 0,-1 1 0,1 0 0,-1-1 0,1 0 0,-1 1 0,0-1 0,1 0 0,-1 1 0,0-1 0,0 0 0,0 0 0,0 0 0,0-4 0,2-4 0,-2 1 0,1-1 0,-1 0 0,-1 0 0,0 0 0,-2-18 0,2 27 1,1 0-1,-1 1 1,0-1 0,0 0 0,0 0-1,0 1 1,0-1 0,0 0-1,0 0 1,0 1 0,-1-1 0,1 0-1,0 0 1,0 1 0,-1-1-1,1 0 1,0 1 0,-1-1 0,1 0-1,0 1 1,-1-1 0,1 1-1,-1-1 1,1 1 0,-1-1-1,0 1 1,1-1 0,-1 1 0,1-1-1,-1 1 1,0 0 0,1-1-1,-1 1 1,0 0 0,0 0 0,1-1-1,-1 1 1,0 0 0,1 0-1,-1 0 1,0 0 0,0 0 0,1 0-1,-2 0 1,1 0-5,1 1 1,-1-1-1,1 0 0,-1 0 1,1 1-1,-1-1 1,1 0-1,-1 1 0,1-1 1,0 0-1,-1 1 0,1-1 1,0 1-1,-1-1 0,1 1 1,0-1-1,-1 1 1,1-1-1,0 1 0,0-1 1,-1 1-1,1-1 0,0 1 1,0-1-1,0 1 0,0 0 1,0-1-1,0 1 0,0-1 1,0 1-1,0-1 1,0 1-1,0 0 0,0-1 1,1 1-1,-1-1 0,0 1 1,0-1-1,0 1 0,1-1 1,-1 1-1,0-1 0,1 1 1,0 0-102,-1-1 0,1 0 0,-1 0 0,1 1 0,0-1 0,-1 0 0,1 0 0,0 0 0,-1 0 0,1 0 0,-1 0 1,1 0-1,0 0 0,-1 0 0,1 0 0,0 0 0,-1 0 0,1 0 0,-1 0 0,1-1 0,0 1 0,-1 0 0,1 0 0,-1-1 0,1 1 0,-1 0 0,1-1 0,-1 1 0,1-1 0,-1 1 0,1-1 1,-1 1-1,1-1 0,-1 1 0,0-1 0,1 0 0,15-20-2637,-4 2 395,-2-1 0,11-26 0,-17 35 2296,0 0 1,-1 0 0,0 0-1,-1-1 1,0 1 0,0-13-1,-2 22 1808,1 41 2035,-2-28-3191,1-3-372,1 11 534,2-19-490,4-13-150,-7 12-126,0 0 1,1 0-1,-1 0 0,0 0 0,1 0 0,-1 0 1,1 0-1,-1 0 0,1 0 0,-1 0 1,1 1-1,0-1 0,-1 0 0,1 0 1,0 1-1,0-1 0,-1 0 0,1 1 0,0-1 1,0 1-1,0-1 0,0 1 0,0-1 1,0 1-1,0-1 0,0 1 0,0 0 0,0 0 1,0 0-1,0-1 0,0 1 0,0 0 1,0 0-1,0 1 0,0-1 0,0 0 1,0 0-1,0 0 0,0 1 0,0-1 0,0 0 1,0 1-1,0-1 0,0 1 0,0-1 1,0 1-1,0 0 0,-1-1 0,1 1 1,0 0-1,0-1 0,-1 1 0,1 0 0,0 0 1,-1 0-1,1 1 0,8 8 233,-1 1 0,0 0 0,8 18 0,-10-18 439,23 27 911,-25-34-1413,0-1 1,-1 1 0,0 0 0,0 0 0,0 1 0,0-1 0,-1 1-1,1-1 1,-1 1 0,0 0 0,-1 0 0,1 0 0,-1 0-1,0 0 1,1 7 0,-2-11-165,0 2 43,0-1-1,1 1 1,-1 0 0,0 0-1,-1 0 1,1-1 0,0 1-1,-1 0 1,1 0 0,-2 2-1,0-3-13,1-1-1,-1 1 0,0-1 1,0 0-1,0 0 1,0 1-1,1-1 0,-1-1 1,-1 1-1,1 0 0,0 0 1,-4 0-1,6-1-31,-1 1 0,1-1 0,-1 0 0,0 1 0,1-1 0,-1 0 0,0 0 0,1 1 0,-1-1 0,0 0 0,0 0 0,1 0 0,-1 0 0,0 0 0,1 0 0,-1 0 0,0 0 0,0-1 0,1 1 0,-1 0 0,0 0 0,1 0 0,-1-1 0,0 1 0,0-18 0,2-1 0,11-155-2342,-2 70 1059,-10 98 1151,1 5 151,-1 1-1,0-1 1,1 0-1,-1 0 1,0 0-1,0 1 1,0-1-1,0 0 1,0 0-1,0 0 1,0 0-1,0 1 1,0-1-1,0 0 1,0 0-1,-1 0 1,1 1-1,0-1 1,0 0-1,-1 0 1,1 0-1,-1 1 1,1-1-1,-1 0 1,1 1-1,-1-1 1,1 0-1,-1 1 1,0-1-1,1 1 1,-1-1-1,0 1 1,1-1-1,-1 1 1,0 0-1,0-1 1,0 1-1,-5-6 1753,6-3-3452,10-13-4089,-5 10 6699,-1-38 2942,-10 36-1169,5 14-2646,0 1 0,0-1 0,0 0 0,0 1 0,0-1 0,0 1 0,1-1 0,-1 1 0,0 0 0,0-1 0,1 1 0,-1 0 0,0-1 0,1 1 0,-1 0 0,0 0 0,1 0 0,-1-1 0,1 1 0,0 0 0,-1 1 0,-2 2-56,0 1 0,0-1 0,1 1 0,-1-1 0,1 1 0,0 0 0,1-1 0,-1 1 0,1 0 0,0 0 0,0 0 0,1 0 0,-1 0 0,1 8 0,6-12 0,-1 0 0,0 0 0,0-1 0,0 0 0,1 0 0,-1-1 0,6-1 0,-8 2 0,5-2 0,1 0 0,0 0 0,0 1 0,0 1 0,-1 0 0,14 1 0,-20-1 0,-1 0 0,1 1 0,-1-1 0,1 1 0,-1-1 0,1 1 0,-1-1 0,0 1 0,1 0 0,-1 0 0,0 0 0,0 0 0,1 0 0,-1 0 0,0 0 0,0 0 0,0 0 0,1 2 0,-1 0 0,-1-1 0,1 0 0,0 1 0,-1-1 0,1 1 0,-1 0 0,1-1 0,-1 1 0,0-1 0,0 1 0,-1-1 0,1 1 0,0-1 0,-2 5 0,0-2 0,1 0 0,-1-1 0,-1 1 0,1-1 0,-1 1 0,1-1 0,-1 0 0,-4 5 0,5-7 0,1 0 0,-1 0 0,0 0 0,0 0 0,0 0 0,-1-1 0,1 1 0,0 0 0,-1-1 0,1 0 0,0 1 0,-1-1 0,0 0 0,1 0 0,-1-1 0,-3 2 0,6-3-56,-1 1 0,1 0 0,0-1 0,-1 1 0,1-1 0,0 1 1,0 0-1,-1-1 0,1 1 0,0-1 0,0 1 0,0-1 0,-1 1 0,1-1 0,0 1 0,0-1 0,0 1 0,0-1 1,0 1-1,0-1 0,0 1 0,0-1 0,0 1 0,0-1 0,0 1 0,1-1 0,-1 1 0,0-1 0,0 1 0,0-1 0,1 1 1,-1 0-1,0-1 0,0 1 0,1-1 0,-1 1 0,0 0 0,1-1 0,0 0 0,12-20-4711,0 7-1324,2-3-2402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371"/>
    </inkml:context>
    <inkml:brush xml:id="br0">
      <inkml:brushProperty name="width" value="0.025" units="cm"/>
      <inkml:brushProperty name="height" value="0.025" units="cm"/>
    </inkml:brush>
  </inkml:definitions>
  <inkml:trace contextRef="#ctx0" brushRef="#br0">1 449 12780,'2'3'10850,"4"5"-5143,34 44-3131,-15-19-2208,-18-22-287,1-1 0,0 0 0,1 0 0,0-1 0,18 15 0,-26-23-81,-1-1 0,0 0 0,1 1 0,-1-1 0,1 1 0,-1-1 0,1 0 0,0 1 0,-1-1 0,1 0 0,-1 0 0,1 0 0,0 1 0,-1-1 0,1 0 0,-1 0 0,1 0 0,0 0 0,-1 0 0,1 0 0,0 0 0,-1 0 0,1 0 0,-1 0 0,1-1 0,0 1 0,-1 0 0,1 0 0,-1-1 0,1 1 0,-1 0 0,1 0 0,0-1 0,-1 1 0,1-1 0,-1 1 0,0-1 0,1 1 0,-1 0 0,1-1 0,-1 0 0,0 1 0,1-1 0,-1 1 0,0-1 0,0 1 0,1-1 0,-1 0 0,0 1 0,0-1 0,0 1 0,0-1 0,0 0 0,0 1 0,0-1 0,0 0 0,1-44 0,-2 37 0,0-3 0,-1-1 0,0 1 0,-1 0 0,0 0 0,-1 0 0,0 0 0,-1 1 0,0-1 0,0 1 0,-9-11 0,14 21 0,0-1 0,0 1 0,-1-1 0,1 0 0,0 1 0,0-1 0,-1 1 0,1-1 0,0 1 0,-1-1 0,1 1 0,-1-1 0,1 1 0,-1-1 0,1 1 0,-1-1 0,1 1 0,-1 0 0,1-1 0,-1 1 0,1 0 0,-1-1 0,0 1 0,1 0 0,-1 0 0,1 0 0,-1 0 0,0-1 0,0 1 0,1 1-92,0 0 1,-1 0-1,1 1 0,0-1 1,0 0-1,1 0 0,-1 0 1,0 0-1,0 0 0,0 0 1,1 0-1,-1 0 0,0 0 0,1 0 1,-1 0-1,1 0 0,-1-1 1,1 1-1,0 0 0,-1 0 1,1 0-1,1 1 0,1 0-696,1 0 0,-1 0 0,1-1 0,-1 1 0,1-1-1,-1 1 1,1-1 0,0 0 0,0-1 0,0 1 0,-1-1 0,1 1-1,0-1 1,0 0 0,0-1 0,0 1 0,0-1 0,0 1-1,-1-1 1,1 0 0,0-1 0,5-2 0,-6 3 520,0-1 0,0 0 0,0 1 0,0-1 0,0-1 1,0 1-1,-1 0 0,1-1 0,-1 1 0,0-1 0,3-4 0,3-14 2710,-9-4 3684,1 25-6009,0 0 0,0-1 1,0 1-1,0 0 0,0-1 1,0 1-1,-1 0 0,1-1 1,0 1-1,0 0 0,-1-1 1,1 1-1,0 0 1,0 0-1,-1-1 0,1 1 1,0 0-1,0 0 0,-1 0 1,1-1-1,0 1 0,-1 0 1,1 0-1,0 0 0,-1 0 1,1 0-1,0 0 0,-1 0 1,1 0-1,-1 0 1,1 0-1,0 0 0,-1 0 1,1 0-1,0 0 0,-1 0 1,1 0-1,0 0 0,-1 0 1,1 0-1,0 0 0,-1 1 1,1-1-1,0 0 1,-1 0-1,1 0 0,0 1 1,-1-1-1,1 0 0,0 1 1,-15 13 1482,13-5-1273,-1-1-1,1 1 1,0 0 0,1-1-1,0 1 1,1 0-1,-1 0 1,2 0-1,-1 0 1,1 0-1,4 13 1,-5-22-303,0 1 0,1 0 0,-1 0 0,0 0 0,1 0 0,-1 0 0,1 0 0,-1 0 0,1 0 0,0-1 0,-1 1 0,1 0 1,0-1-1,0 1 0,0 0 0,-1-1 0,1 1 0,0-1 0,0 1 0,0-1 0,0 1 0,0-1 0,0 0 0,0 1 0,0-1 0,0 0 0,0 0 0,0 0 0,0 0 0,0 0 0,0 0 1,0 0-1,0 0 0,0 0 0,0 0 0,0-1 0,0 1 0,0 0 0,0-1 0,0 1 0,-1-1 0,1 1 0,0-1 0,0 1 0,0-1 0,0 0 0,-1 1 0,2-2 0,4-3 113,-1 1-1,0-1 0,-1 0 1,1-1-1,6-10 0,3-11-244,-2-2 0,-1 0-1,-1 0 1,-1-1 0,-2 0 0,4-33-1,-13 89 134,1-19 40,0 0 1,1 0-1,-1 0 0,1 0 0,1-1 0,-1 1 0,1 0 0,0 0 0,1 0 0,0 0 0,4 11 0,-6-18-49,1 1 1,-1-1-1,0 1 0,1-1 0,-1 0 0,1 1 0,-1-1 0,0 0 0,1 1 0,-1-1 0,1 0 0,-1 1 0,1-1 0,-1 0 0,1 0 0,-1 0 1,1 0-1,-1 1 0,1-1 0,-1 0 0,1 0 0,0 0 0,-1 0 0,1 0 0,-1 0 0,1 0 0,-1 0 0,1 0 0,-1-1 0,1 1 0,-1 0 0,2-1 1,11-16 401,3-30-44,-16 44-378,7-25 11,-2-1-1,2-46 1,-6 60-8,-1 0 1,0-1-1,-2 2 1,0-1-1,0 0 1,-9-26-1,11 39 1,0 1 0,-1-1 0,1 1 0,-1 0 0,1 0 0,-1-1 0,1 1 0,-1 0 0,0 0 0,0-1 0,1 1 0,-1 0 0,0 0 0,0 0 0,0 0 0,-2-1 0,-3 16 0,4 43 0,2-52 0,-1 11 0,2-1 0,0 1 0,1-1 0,0 0 0,1 0 0,9 25 0,-11-35 0,1-1 0,0 1 0,1-1 0,-1 1 0,1-1 0,0 0 0,0 0 0,0-1 0,1 1 0,-1-1 0,1 1 0,0-1 0,0 0 0,0 0 0,0-1 0,1 1 0,-1-1 0,1 0 0,-1 0 0,1-1 0,0 1 0,0-1 0,0 0 0,8 1 0,-6-1 0,0 0 0,0-1 0,0 0 0,0 0 0,0 0 0,0-1 0,9-2 0,-14 2 0,0 0 0,1-1 0,-1 1 0,0 0 0,0-1 0,0 0 0,0 1 0,0-1 0,0 0 0,-1 0 0,1 0 0,0 0 0,-1-1 0,0 1 0,1 0 0,-1-1 0,0 1 0,0 0 0,0-1 0,-1 1 0,1-1 0,0-3 0,8-28 0,-3 17 0,-1-1 0,-1-1 0,0 1 0,-2 0 0,0-1 0,-1 0 0,-1-27 0,0 46 0,-1-1 0,1 1 0,0 0 0,0-1 0,0 1 0,0-1 0,0 1 0,0 0 0,-1-1 0,1 1 0,0 0 0,0-1 0,-1 1 0,1 0 0,0-1 0,0 1 0,-1 0 0,1-1 0,0 1 0,-1 0 0,1 0 0,-1 0 0,1-1 0,0 1 0,-1 0 0,1 0 0,0 0 0,-1 0 0,1 0 0,-1 0 0,1-1 0,-1 1 0,1 0 0,0 0 0,-1 0 0,1 1 0,-1-1 0,1 0 0,0 0 0,-1 0 0,1 0 0,-1 0 0,1 0 0,0 0 0,-1 1 0,1-1 0,0 0 0,-1 0 0,1 1 0,0-1 0,-1 0 0,1 0 0,0 1 0,-1-1 0,1 1 0,-17 19 0,14-11 0,1-1 0,1 1 0,-1-1 0,1 1 0,1 0 0,0 10 0,0-17 0,0 0 0,0 0 0,0 0 0,0 0 0,0 0 0,1 0 0,-1 0 0,1 0 0,-1 0 0,1 0 0,0 0 0,0-1 0,0 1 0,0 0 0,0 0 0,0-1 0,0 1 0,1-1 0,-1 1 0,0-1 0,1 0 0,-1 1 0,1-1 0,0 0 0,-1 0 0,1 0 0,0 0 0,0 0 0,0 0 0,-1-1 0,5 2 0,0-2 0,0 0 0,1 0 0,-1-1 0,0 0 0,0 0 0,1 0 0,-1-1 0,0 0 0,-1 0 0,1 0 0,0-1 0,-1 0 0,1 0 0,-1 0 0,0-1 0,0 0 0,0 0 0,0 0 0,-1 0 0,7-9 0,-7 3-1288,-11 7-2394,-10 3-4769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716"/>
    </inkml:context>
    <inkml:brush xml:id="br0">
      <inkml:brushProperty name="width" value="0.025" units="cm"/>
      <inkml:brushProperty name="height" value="0.025" units="cm"/>
    </inkml:brush>
  </inkml:definitions>
  <inkml:trace contextRef="#ctx0" brushRef="#br0">3 17 19218,'0'0'7527,"-3"0"-2658,14-4-5830,-2-1-3107,0-3-6246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1.001"/>
    </inkml:context>
    <inkml:brush xml:id="br0">
      <inkml:brushProperty name="width" value="0.025" units="cm"/>
      <inkml:brushProperty name="height" value="0.025" units="cm"/>
    </inkml:brush>
  </inkml:definitions>
  <inkml:trace contextRef="#ctx0" brushRef="#br0">12 407 15599,'0'0'4068,"1"-9"-2910,0 4-1023,-1 3-10,1 0 1,-1 0-1,0 0 0,1 0 1,-1 0-1,1 1 0,-1-1 0,1 0 1,0 0-1,0 0 0,0 1 1,0-1-1,0 0 0,0 1 1,0-1-1,1 1 0,-1-1 1,0 1-1,1 0 0,-1-1 1,1 1-1,0 0 0,-1 0 1,1 0-1,0 0 0,0 0 1,0 1-1,-1-1 0,1 1 0,3-1 1,1-1 298,1 0-1,0 0 1,-1 0 0,1-1 0,-1 0 0,0 0-1,0 0 1,0-1 0,0 0 0,-1 0-1,9-9 1,-12 11-377,1 0-1,-1 0 1,0-1-1,-1 1 1,1-1-1,0 0 1,-1 1-1,1-1 1,-1 0-1,0 0 1,0 0-1,0 0 1,-1 0-1,1 0 1,0 0-1,-1 0 1,0 0-1,0 0 1,0 0-1,0 0 1,0 0 0,-1 0-1,1 0 1,-1 0-1,0 0 1,0 0-1,0 0 1,0 0-1,-2-3 1,1 4-35,1 0 0,0 0 1,-1 0-1,1 0 1,-1 0-1,0 1 0,1-1 1,-1 1-1,0-1 1,0 1-1,0-1 0,0 1 1,0 0-1,0 0 1,-1 0-1,1 0 0,0 0 1,-1 1-1,1-1 1,0 1-1,-1-1 0,1 1 1,-1 0-1,1 0 1,0 0-1,-1 0 0,1 0 1,-1 1-1,1-1 1,0 1-1,-4 1 0,2-1-20,0 1 0,0-1 1,0 1-1,0 0 0,0 1 0,1-1 0,-1 1 0,1-1 0,-1 1 0,1 0 0,0 0 0,0 1 0,0-1 0,1 1 0,-1-1 0,-3 7 0,3-1-3,0 0-1,0 1 1,0-1-1,1 0 1,1 1-1,0-1 1,0 1-1,1 0 1,0-1-1,0 1 1,3 10 0,-3-17 10,1 0 0,0-1 0,-1 1 1,1-1-1,0 0 0,0 1 1,1-1-1,-1 0 0,0 1 0,1-1 1,-1 0-1,1 0 0,0 0 1,0 0-1,0 0 0,0-1 1,0 1-1,2 1 0,0-2 3,-1 0-1,0 0 1,0 0-1,1-1 1,-1 1-1,0-1 1,1 0-1,-1 0 1,0 0-1,1 0 0,-1-1 1,0 1-1,1-1 1,-1 0-1,0 0 1,0 0-1,0 0 1,4-2-1,13-8 34,1 0-1,-1-1 0,-1-1 0,20-18 0,-15 13-6,47-30-1,-62 44-30,0-1 1,0 1-1,1 1 0,-1 0 0,1 0 0,0 1 0,0 0 1,-1 0-1,17 1 0,-24 0 19,-1 1 1,0 0-1,1 0 1,-1 0-1,0 0 1,1 0-1,-1 1 1,0-1-1,1 0 1,-1 1-1,0-1 1,0 1-1,1-1 1,-1 1-1,0-1 1,0 1-1,0 0 1,0 0-1,0 0 1,0-1-1,0 1 0,0 0 1,0 0-1,0 0 1,0 1-1,0-1 1,0 2-1,6 7 612,-24-35-622,0 0 1,-21-42-1,3 3-9,34 63 7,0 0-1,0 0 1,0 0-1,0 0 1,0 0 0,1-1-1,-1 1 1,0 0-1,1 0 1,-1-1 0,1 1-1,-1 0 1,1-1-1,0 1 1,0-1 0,-1 1-1,1-1 1,0 1-1,0 0 1,0-1 0,1 1-1,-1-1 1,1-1-1,0 2-19,1 0 0,0 0-1,0 0 1,0 0-1,-1 0 1,1 1 0,0-1-1,0 0 1,0 1-1,0 0 1,0-1 0,4 1-1,8-2-219,-4 0-1725,1 0 1,-1-1-1,20-8 1,2-5-7292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2.812"/>
    </inkml:context>
    <inkml:brush xml:id="br0">
      <inkml:brushProperty name="width" value="0.025" units="cm"/>
      <inkml:brushProperty name="height" value="0.025" units="cm"/>
    </inkml:brush>
  </inkml:definitions>
  <inkml:trace contextRef="#ctx0" brushRef="#br0">0 141 17969,'1'0'182,"0"0"-1,0 0 1,0 0-1,-1 0 1,1 1 0,0-1-1,0 0 1,0 0-1,0 1 1,0-1-1,-1 0 1,1 1 0,0-1-1,0 1 1,-1-1-1,1 1 1,0-1 0,-1 1-1,1 0 1,0-1-1,-1 1 1,1 0-1,-1-1 1,1 1 0,0 1-1,14 24 197,-12-21 123,25 52 588,25 68 1,6 13 575,-59-138-1633,0 0 0,0 0 0,0 0 1,0 0-1,0-1 0,0 1 0,0 0 1,0 0-1,0 0 0,0 0 0,0 0 0,1 0 1,-1 0-1,0 0 0,0 0 0,0-1 1,0 1-1,0 0 0,0 0 0,1 0 1,-1 0-1,0 0 0,0 0 0,0 0 1,0 0-1,0 0 0,1 0 0,-1 0 0,0 0 1,0 0-1,0 0 0,0 0 0,0 0 1,1 0-1,-1 0 0,0 0 0,0 0 1,0 0-1,0 1 0,0-1 0,0 0 1,1 0-1,-1 0 0,0 0 0,0 0 1,0 0-1,0 0 0,0 0 0,0 1 0,0-1 1,0 0-1,0 0 0,0 0 0,1 0 1,-1 0-1,0 0 0,0 1 0,0-1 1,0 0-1,0 0 0,0 0 0,0 0 1,0 0-1,0 1 0,0-1 0,3-19 599,-4-30-427,-1 30-111,-1 0 0,0 0 0,-2 1 0,-1-1 0,0 1 0,-1 0 0,-1 0 0,0 1 0,-2 0 0,0 1 0,-17-23 0,15 30 165,6 13-147,9 21-133,-1-20 22,1 0-1,-1 0 1,1 0 0,0 0-1,1-1 1,-1 1 0,1-1-1,0 0 1,0 0-1,0-1 1,1 1 0,-1-1-1,1 0 1,0 0 0,0 0-1,0-1 1,0 0-1,6 2 1,-7-2 4,0-1 1,0 0-1,1 0 0,-1-1 1,0 1-1,0-1 0,1 0 0,-1 0 1,0 0-1,1-1 0,-1 1 1,0-1-1,0 0 0,1 0 1,-1-1-1,0 1 0,0-1 0,0 0 1,-1 0-1,1 0 0,0-1 1,-1 1-1,6-6 0,-1-1 13,-1-1-1,0 1 0,0-1 0,-1 0 1,-1-1-1,0 0 0,0 1 1,-1-2-1,-1 1 0,0 0 1,0-1-1,-1 1 0,0-1 1,-1 0-1,-1 0 0,0 0 0,-2-20 1,1 29-11,0 0 0,0 0-1,0 0 1,0 0 0,-1 0 0,1 0 0,-1 0 0,0 1-1,1-1 1,-1 0 0,-1 1 0,1 0 0,0-1 0,0 1-1,-1 0 1,0 0 0,-3-2 0,5 4-11,0-1 0,0 0 0,0 1 0,0-1 0,0 0 0,-1 1-1,1 0 1,0-1 0,0 1 0,0 0 0,0-1 0,-1 1 0,1 0 0,0 0 0,0 0 0,-1 0 0,1 0 0,0 0 0,0 1 0,0-1-1,-1 0 1,1 1 0,0-1 0,0 0 0,0 1 0,0 0 0,0-1 0,0 1 0,0 0 0,0-1 0,0 1 0,0 0 0,0 0 0,0 0-1,0 0 1,1 0 0,-1 0 0,0 0 0,1 0 0,-1 0 0,1 0 0,-1 0 0,1 0 0,-1 0 0,1 2 0,-5 13-24,2 0 0,0 0-1,1 1 1,1-1 0,1 0 0,1 23 0,2-7 35,1 1-1,11 38 1,-13-62 7,1-1 0,0 1 1,0 0-1,1-1 0,0 0 1,0 0-1,1 0 0,0 0 1,7 8-1,-10-14-36,0-1 1,0 1-1,0-1 0,0 1 1,0-1-1,0 1 1,0-1-1,1 0 0,-1 0 1,0 0-1,1 0 1,-1-1-1,1 1 0,-1-1 1,1 1-1,-1-1 1,1 0-1,0 0 0,-1 0 1,1 0-1,-1-1 1,1 1-1,-1-1 0,1 1 1,-1-1-1,0 0 1,1 0-1,-1 0 0,0 0 1,1-1-1,-1 1 1,0 0-1,0-1 0,0 0 1,0 1-1,0-1 0,1-3 1,46-47-4033,-10-9-3763,-16 16-478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2.277"/>
    </inkml:context>
    <inkml:brush xml:id="br0">
      <inkml:brushProperty name="width" value="0.025" units="cm"/>
      <inkml:brushProperty name="height" value="0.025" units="cm"/>
    </inkml:brush>
  </inkml:definitions>
  <inkml:trace contextRef="#ctx0" brushRef="#br0">0 133 11179,'0'0'9192,"14"-3"-8370,34-6-458,1 2-1,0 3 0,0 2 1,49 3-1,-30 0-263,-39-1-80,1128-35 360,-865 18-316,-271 21-128,-20-3 61,-1-1 1,0 0-1,0 0 0,1 1 0,-1-1 0,0 0 0,0 0 0,0 1 0,0-1 0,1 0 0,-1 1 1,0-1-1,0 0 0,0 1 0,0-1 0,0 0 0,0 1 0,0-1 0,0 0 0,0 1 1,0-1-1,0 1 0,0-1 0,0 0 0,0 1 0,0-1 0,0 0 0,0 1 0,-1-1 1,1 0-1,0 0 0,0 1 0,-2 1 5,1 0 0,-1 0 0,0-1 0,0 1 0,1-1 0,-1 1 0,0-1 1,0 1-1,-1-1 0,1 0 0,0 0 0,0 0 0,0-1 0,-4 2 0,-47 7 79,0-2 0,0-3-1,-93-4 1,64-1-57,-224 3-69,-536-15 1724,827 12-1664,10 1-5,0 0 0,1 0 0,-1-1 1,1 1-1,-1-1 0,1 0 0,-1-1 0,-7-2 0,12 4-8,0 0 0,0 0 0,-1 0 0,1-1 0,0 1 0,0 0 0,0 0 0,0 0 0,-1 0 0,1 0 0,0-1-1,0 1 1,0 0 0,0 0 0,0 0 0,0 0 0,0-1 0,-1 1 0,1 0 0,0 0 0,0 0 0,0-1-1,0 1 1,0 0 0,0 0 0,0 0 0,0-1 0,0 1 0,0 0 0,0 0 0,0 0 0,0-1 0,0 1 0,0 0-1,0 0 1,1 0 0,-1-1 0,0 1 0,0 0 0,0 0 0,0 0 0,0 0 0,0-1 0,0 1 0,1 0-1,-1 0 1,0 0 0,0 0 0,0 0 0,0-1 0,1 1 0,-1 0 0,0 0 0,0 0 0,15-6 10,44-5-47,-1 3 0,72-1 0,-64 6 44,1054-36 126,-909 35-78,-162 2-42,-34 1-57,-30 2-155,-438 38 330,157-11-106,138-15 49,-709 89 974,821-91-1220,33-1-998,30-5-1604,38-5-1403,27-6-1793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294"/>
    </inkml:context>
    <inkml:brush xml:id="br0">
      <inkml:brushProperty name="width" value="0.025" units="cm"/>
      <inkml:brushProperty name="height" value="0.025" units="cm"/>
    </inkml:brush>
  </inkml:definitions>
  <inkml:trace contextRef="#ctx0" brushRef="#br0">60 412 14446,'0'0'8386,"-9"9"-6144,4-3-1999,0 1 0,0-1 0,0 1 0,1 0 0,0 1 0,0-1 0,0 0 0,1 1-1,1 0 1,-1 0 0,1 0 0,1 0 0,-2 15 0,2-9 139,1-1 1,1 1-1,3 21 0,-4-33-363,1 0-1,-1 0 0,1 0 1,0 0-1,-1-1 0,1 1 1,0 0-1,0 0 1,0-1-1,0 1 0,0 0 1,0-1-1,1 1 0,-1-1 1,3 2-1,-3-2-14,0-1 0,1 1 0,-1-1 0,0 0 0,1 0 0,-1 1 0,0-1 0,1 0 0,-1 0 1,0-1-1,1 1 0,-1 0 0,0 0 0,1-1 0,-1 1 0,0 0 0,1-1 0,-1 0 0,0 1 0,0-1 0,0 0 0,0 1 0,1-1 0,-1 0 0,0 0 0,1-1 0,3-3 26,0-1-1,0 1 1,-1-1-1,0 0 0,0 0 1,0 0-1,-1-1 0,1 1 1,-1-1-1,-1 0 1,4-14-1,-1 0 30,0-1-1,2-38 1,-7 53-51,2-18 51,-1-1 1,-4-37 0,3 175-407,3-86 351,-2-3-1,1 0 1,1 0-1,1 0 0,1-1 0,1 0 0,13 33 0,-19-55-3,1 1 0,-1 0 0,0-1 0,0 1 0,1 0 0,-1-1 0,0 1 0,1-1 0,-1 1 0,0-1 0,1 1 0,-1-1 0,1 1 0,-1-1 0,1 1-1,-1-1 1,1 1 0,-1-1 0,1 0 0,-1 1 0,1-1 0,0 0 0,-1 0 0,1 1 0,0-1 0,-1 0 0,1 0 0,-1 0 0,1 0 0,0 0 0,-1 0-1,1 0 1,0 0 0,0 0 0,-1 0 0,1 0 0,-1 0 0,1 0 0,0-1 0,-1 1 0,1 0 0,0 0 0,-1-1 0,1 1 0,-1 0 0,1-1 0,-1 1-1,1-1 1,-1 1 0,1-1 0,-1 1 0,1-1 0,-1 1 0,0-1 0,1 1 0,-1-1 0,0 1 0,1-1 0,-1 0 0,0 1 0,0-1 0,0 0 0,1 1-1,-1-2 1,16-43-76,-10 11-751,-1 0 0,-2 0 0,-1 0 0,-2 0-1,-1 0 1,-9-57 0,0 36-4905,-27-82 1,24 89 2654,7-22 7990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668"/>
    </inkml:context>
    <inkml:brush xml:id="br0">
      <inkml:brushProperty name="width" value="0.025" units="cm"/>
      <inkml:brushProperty name="height" value="0.025" units="cm"/>
    </inkml:brush>
  </inkml:definitions>
  <inkml:trace contextRef="#ctx0" brushRef="#br0">0 1 13677,'0'0'9000,"1"7"-7451,6 35-625,2-1 1,2 0 0,16 42 0,59 125 3376,-53-130-3760,-18-53-2186,-15-41-2418,-13-46-6089,4 42-413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997"/>
    </inkml:context>
    <inkml:brush xml:id="br0">
      <inkml:brushProperty name="width" value="0.025" units="cm"/>
      <inkml:brushProperty name="height" value="0.025" units="cm"/>
    </inkml:brush>
  </inkml:definitions>
  <inkml:trace contextRef="#ctx0" brushRef="#br0">0 258 14510,'0'0'9700,"10"-5"-7245,-2 2-2096,0-1 0,-1-1 0,0 1-1,0-1 1,0 0 0,0 0 0,-1-1 0,1 0 0,-2 0-1,1-1 1,-1 1 0,0-1 0,6-11 0,-5 5-274,-1 0 0,0-1 1,-1 0-1,0 0 1,-1 0-1,0 0 1,-2-1-1,1-24 0,-2 38-80,0 1-1,0-1 0,0 1 0,0-1 0,0 1 0,0-1 0,0 1 0,0-1 1,0 1-1,0-1 0,0 0 0,0 1 0,0-1 0,-1 1 0,1-1 1,0 1-1,0-1 0,-1 1 0,1-1 0,0 1 0,-1 0 0,1-1 0,0 1 1,-1-1-1,1 1 0,-1 0 0,1-1 0,-1 1 0,1 0 0,-1 0 1,1-1-1,-1 1 0,1 0 0,-1 0 0,1 0 0,-1-1 0,1 1 0,-1 0 1,1 0-1,-1 0 0,1 0 0,-1 0 0,0 0 0,1 0 0,-1 0 1,1 0-1,-1 1 0,1-1 0,-1 0 0,0 0 0,-1 1 3,1 0-1,-1 0 1,0-1 0,0 1-1,1 0 1,-1 1-1,1-1 1,-1 0-1,1 0 1,-1 1 0,1-1-1,0 1 1,0-1-1,-2 3 1,-3 14-7,0-1 0,1 1 0,1 0 0,0 0 0,2 1 0,0-1 0,1 1 0,1-1 0,1 1 0,0-1 0,8 34 0,-8-47-118,1 0 1,-1-1-1,1 1 1,0-1-1,0 1 0,1-1 1,-1 0-1,1 0 0,0 0 1,0 0-1,0-1 1,0 1-1,1-1 0,0 0 1,0 0-1,-1 0 1,2 0-1,-1-1 0,0 1 1,0-1-1,1 0 0,6 2 1,-5-3-344,0 0 1,0 0 0,0 0-1,0-1 1,0 1 0,0-2-1,0 1 1,0-1 0,0 1-1,0-2 1,-1 1-1,1-1 1,0 0 0,0 0-1,-1 0 1,1-1 0,8-5-1,31-27-13210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4.735"/>
    </inkml:context>
    <inkml:brush xml:id="br0">
      <inkml:brushProperty name="width" value="0.025" units="cm"/>
      <inkml:brushProperty name="height" value="0.025" units="cm"/>
    </inkml:brush>
  </inkml:definitions>
  <inkml:trace contextRef="#ctx0" brushRef="#br0">143 189 9737,'0'0'3839,"3"-9"-855,9-32-22,-11 41-2803,-1-1 0,0 0-1,0 1 1,1-1-1,-1 0 1,0 0 0,0 0-1,0 1 1,0-1-1,0 0 1,0 0 0,0 0-1,0 1 1,0-1-1,-1 0 1,1 0 0,0 1-1,0-1 1,-1 0-1,1 0 1,0 1 0,-1-1-1,1 0 1,-1 1-1,1-1 1,-1 0 0,1 1-1,-1-1 1,0 0-1,-1 0 18,1 1-1,-1-1 0,0 1 0,1-1 1,-1 1-1,0 0 0,1 0 0,-1 0 1,0 0-1,1 0 0,-1 0 0,0 0 1,-1 1-1,-3 0 68,0 0-1,0 1 1,0 0-1,0 0 1,0 1 0,-7 4-1,6 0-176,-1 1 0,1 0-1,1 0 1,-1 0 0,1 1-1,1 0 1,0 1 0,0-1-1,1 1 1,0 0 0,1 0-1,0 0 1,0 0 0,1 1-1,0-1 1,1 1-1,0-1 1,1 1 0,1 10-1,-1-19-54,0-1-1,0 0 0,0 1 1,0-1-1,0 0 0,0 1 1,0-1-1,1 0 0,-1 1 1,0-1-1,1 0 0,-1 0 1,1 1-1,0-1 0,-1 0 1,1 0-1,0 0 0,0 0 0,0 0 1,1 2-1,-1-3-5,0 0 0,0 1 0,0-1 0,-1 0 0,1 0 1,0 0-1,0 0 0,0 0 0,0 0 0,0 0 0,0 0 0,0 0 0,0 0 0,0 0 0,0-1 0,0 1 1,0 0-1,0-1 0,-1 1 0,1 0 0,1-2 0,3-1 20,0 0-1,-1 0 1,0-1-1,1 0 1,-1 0 0,-1 0-1,1 0 1,3-6-1,4-10 19,-2 0 0,0-1-1,-1 0 1,-1 0 0,5-29-1,6-18 49,-18 75-152,0 0-1,0 0 1,1-1 0,0 1-1,0 0 1,3 7-1,1 7 55,-2 3 20,-3-14-5,1 0 1,1 0-1,-1 0 1,2 0-1,-1-1 1,1 1-1,1-1 1,0 1-1,0-1 1,7 11-1,-10-19 18,0 0 0,0 0 0,0 0 0,1 0 0,-1 0 0,0 0 0,0-1 0,0 1 1,1 0-1,-1 0 0,1-1 0,-1 1 0,0-1 0,1 1 0,-1-1 0,1 0 0,-1 0 0,1 0 0,-1 1 0,1-1 0,-1 0 0,1-1 0,-1 1 0,1 0 0,-1 0 0,1-1 0,-1 1 0,0-1 0,1 1 0,-1-1 0,0 0 0,1 1 0,-1-1 0,0 0 0,0 0 0,1 0 0,-1 0 0,0 0 0,0 0 0,0 0 0,0 0 0,0 0 0,0-2 0,8-8 149,-1 0 0,0 0 0,10-21 0,-13 23-146,45-101 127,-10 21-61,-40 90-99,0-1 1,0 1-1,0-1 0,0 0 1,0 1-1,1-1 0,-1 1 1,0-1-1,0 0 1,0 1-1,1-1 0,-1 0 1,0 1-1,1-1 0,-1 0 1,0 1-1,1-1 0,-1 0 1,0 1-1,1-1 0,-1 0 1,0 0-1,1 0 0,-1 1 1,1-1-1,-1 0 1,0 0-1,1 0 0,-1 0 1,1 0-1,-1 0 0,1 0 1,-1 0-1,1 0 0,-1 0 1,0 0-1,1 0 0,-1 0 1,1 0-1,-1 0 0,1-1 1,-1 1-1,0 0 0,1 0 1,-1 0-1,0-1 1,1 1-1,-1 0 0,1 0 1,-1-1-1,0 1 0,0 0 1,1-1-1,-1 1 0,0 0 1,0-1-1,1 1 0,-1-1 1,0 1-1,0 0 0,0-1 1,0 1-1,1-1 1,-1 0-1,9 44-67,-8-36 107,3 16 4,-4-16-35,1 1 0,0-1 0,1 1 0,0-1 0,0 1 0,0-1 0,1 0 0,7 12 0,-10-18-5,1-1 0,-1 1 0,0-1 0,1 0 0,-1 1 0,0-1 0,1 0-1,-1 1 1,1-1 0,-1 0 0,1 1 0,-1-1 0,1 0 0,-1 0 0,1 0 0,-1 0 0,1 1 0,-1-1 0,1 0-1,0 0 1,-1 0 0,1 0 0,-1 0 0,1 0 0,-1 0 0,1 0 0,-1-1 0,1 1 0,-1 0 0,1 0-1,-1 0 1,1-1 0,-1 1 0,1 0 0,-1 0 0,1-1 0,-1 1 0,1 0 0,-1-1 0,0 1 0,1-1-1,-1 1 1,0 0 0,1-1 0,-1 1 0,0-1 0,0 1 0,1-2 0,13-27 9,-12 24-30,37-77-2869,-9 30-7587,-18 36 1316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5.408"/>
    </inkml:context>
    <inkml:brush xml:id="br0">
      <inkml:brushProperty name="width" value="0.025" units="cm"/>
      <inkml:brushProperty name="height" value="0.025" units="cm"/>
    </inkml:brush>
  </inkml:definitions>
  <inkml:trace contextRef="#ctx0" brushRef="#br0">51 367 15439,'0'0'11669,"-8"3"-10985,6-2-657,-1 0-1,1 0 1,0 1 0,0-1 0,0 0 0,0 1 0,0-1 0,0 1 0,0 0 0,0 0 0,0-1 0,1 1 0,-1 0 0,1 0-1,-1 1 1,1-1 0,-2 4 0,1 2 17,0-1 0,1 1 0,0 0-1,0 0 1,1 15 0,0-11-50,0 1 158,0 1 0,1 0 0,2 16 0,-3-28-132,1-1 0,-1 1 0,0 0 0,0 0 0,1-1 0,-1 1 0,1 0 0,0-1 0,-1 1 0,1 0-1,0-1 1,0 1 0,0-1 0,0 0 0,0 1 0,0-1 0,1 0 0,-1 1 0,0-1 0,1 0 0,-1 0 0,1 0 0,-1 0 0,1 0-1,-1-1 1,1 1 0,0 0 0,-1-1 0,1 1 0,0-1 0,0 0 0,3 1 0,-3-2-6,1 0 1,0 0 0,0 0-1,0 0 1,-1-1 0,1 1-1,-1-1 1,1 0-1,-1 0 1,1 0 0,-1 0-1,0 0 1,0 0 0,0 0-1,0-1 1,-1 1-1,1-1 1,-1 1 0,1-1-1,0-3 1,27-63 138,-27 62-149,10-30 0,-2-1 0,-2 0 0,-1-1 0,-2 0 0,-2 0 0,-1 0 0,-4-48 0,-1 82-169,0 12 60,-2 14 7,3-1 133,-3 23 206,2 0 0,1 1-1,6 47 1,-3-87-201,0 1 0,0-1-1,0 0 1,0 0 0,1 1 0,0-1-1,0 0 1,0 0 0,0-1 0,1 1-1,-1 0 1,1-1 0,0 1 0,3 2-1,-4-4-34,0-1 0,-1 0 1,1 0-1,0 0 0,0 0 0,-1 0 0,1 0 0,0-1 0,0 1 0,0-1 0,0 1 0,0-1 0,0 0 0,0 1 0,0-1 1,0 0-1,0-1 0,0 1 0,0 0 0,0 0 0,0-1 0,0 1 0,0-1 0,0 0 0,0 0 0,0 1 0,0-1 1,-1 0-1,1-1 0,0 1 0,-1 0 0,1 0 0,2-3 0,3-3-42,0-1 1,0 0-1,-1-1 1,0 0-1,0 0 1,-1 0-1,0 0 1,-1-1-1,0 0 1,-1 0-1,3-11 0,0-1-13,-2 0 0,0-1 0,-1 0 0,-1-24 0,-8 94 231,4-39-160,0 0 0,1 0 0,0 0 0,0 0 0,1 1 0,0-1 0,0 0 0,1 0 0,0 0-1,3 11 1,-3-17-14,0-1-1,1 1 0,-1-1 0,0 1 0,0-1 0,1 1 0,-1-1 1,1 0-1,-1 0 0,1 0 0,-1 0 0,1 0 0,0 0 0,-1 0 1,1 0-1,0-1 0,0 1 0,0-1 0,0 1 0,-1-1 1,1 0-1,0 0 0,0 0 0,0 0 0,0 0 0,0 0 0,0 0 1,0-1-1,1 0 0,5 0 10,-1-1 1,1 1-1,-1-2 0,0 1 1,13-8-1,-15 8-12,22-13-24,-1 0 0,-1-2 0,0 0 0,24-24 0,-48 41 34,0-1-1,0 0 1,0-1-1,0 1 1,-1 0-1,1 0 1,0 0-1,-1 0 1,1-1-1,-1 1 1,1 0-1,-1-1 1,1 1-1,-1 0 1,0-1-1,0 1 1,0 0-1,0-1 0,0 1 1,0 0-1,0-1 1,0 1-1,0 0 1,-1-1-1,1 1 1,-1 0-1,1-1 1,-1 1-1,1 0 1,-1 0-1,0-1 1,1 1-1,-1 0 1,-1-1-1,-4-5 104,0 0-1,0 1 1,-1-1-1,-9-6 1,-3-2-8,15 10-109,0 1 0,-1-1 0,2 0 0,-1 0 0,0-1 0,-2-6 0,5 11 0,1 1 0,-1-1 0,1 0 0,-1 0 0,1 0 0,0 0 0,0 0 0,-1 0 0,1 0 0,0-1 0,0 1 0,0 0 0,0 0 0,0 0 0,0 0 0,0 0 0,0 0 0,1 0 0,-1 0 0,0 0 0,1 0 0,-1 0 0,1 0 0,-1 0 0,1 0 0,-1 0 0,1 1 0,-1-1 0,1 0 0,0 0 0,0 0 0,-1 1 0,1-1 0,0 0 0,0 1 0,0-1 0,0 1 0,0-1 0,0 1 0,0-1 0,0 1 0,0 0 0,1-1 0,33-9-1318,20-7-5825,-19 1-3134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376"/>
    </inkml:context>
    <inkml:brush xml:id="br0">
      <inkml:brushProperty name="width" value="0.025" units="cm"/>
      <inkml:brushProperty name="height" value="0.025" units="cm"/>
    </inkml:brush>
  </inkml:definitions>
  <inkml:trace contextRef="#ctx0" brushRef="#br0">0 380 15919,'0'0'6395,"4"12"-4788,0 0-991,3 9 23,0-1-1,2 0 0,0 0 0,18 28 0,-25-45-569,0 0 0,1 1 0,0-1-1,-1 0 1,1 0 0,0-1 0,1 1-1,-1 0 1,0-1 0,1 0 0,-1 0-1,1 0 1,7 2 0,-8-3-57,0-1-1,0 0 1,0 0 0,0 0 0,1 0 0,-1 0-1,0-1 1,0 1 0,0-1 0,0 0-1,-1 0 1,1 0 0,0-1 0,0 1 0,0 0-1,-1-1 1,1 0 0,-1 0 0,1 0-1,-1 0 1,3-3 0,7-7 134,-1 0 0,0-1 0,-1-1 0,0 1 0,13-27-1,32-83 138,-18 36-160,-36 85-133,-1 0 0,1 1 1,0-1-1,0 1 0,0 0 0,0-1 0,0 1 0,0 0 0,0-1 0,0 1 0,1 0 0,-1 0 1,3-2-1,-4 3 6,1 0 1,0 0-1,-1 0 1,1-1-1,0 1 1,-1 0-1,1 0 1,0 0 0,-1 0-1,1 0 1,0 0-1,-1 1 1,1-1-1,0 0 1,-1 0-1,1 0 1,0 1-1,-1-1 1,1 0-1,-1 1 1,1-1 0,0 0-1,0 2 1,4 3-10,0 0 1,-1 1 0,0-1 0,0 1 0,5 11 0,17 20-46,-25-36 16,1 0 0,-1 0 0,1 0 0,0 0 1,-1 0-1,1 0 0,0 0 0,0-1 0,0 1 0,0-1 0,0 1 1,0-1-1,0 0 0,0 0 0,0 0 0,0 0 0,-1 0 0,1 0 1,0 0-1,0-1 0,0 1 0,0-1 0,0 1 0,0-1 0,0 0 0,-1 0 1,1 0-1,0 0 0,-1 0 0,1 0 0,0 0 0,-1 0 0,0-1 1,1 1-1,-1-1 0,3-2 0,4-7-314,0 0 0,-1-1 0,0 1 0,7-16 0,-9 17-52,36-85-1986,9-16-1591,-44 129 4621,-3 11 287,-1-4-482,1 1 1,1-1 0,1 0 0,1 0 0,2-1 0,0 0-1,1 0 1,2-1 0,0 0 0,2-1 0,0-1 0,23 29 0,-20-29-466,-1 0 0,-1 1 0,13 25 0,-24-39 244,1 0 0,-1 0 0,0 0 0,-1 0 0,0 0 0,0 0 0,-1 1 0,0-1 0,0 1 0,-1-1 0,0 1 0,0-1 0,-3 13 0,2-20-182,1 1-1,-1 0 1,1-1 0,-1 1 0,0 0 0,1-1 0,-1 1-1,0-1 1,0 1 0,0-1 0,0 0 0,0 1 0,-1-1-1,1 0 1,0 0 0,-1 0 0,1 0 0,-1 0 0,1 0-1,-1 0 1,1 0 0,-1-1 0,1 1 0,-1-1 0,0 1-1,1-1 1,-1 1 0,0-1 0,0 0 0,1 0 0,-1 0-1,0 0 1,0 0 0,1 0 0,-1-1 0,0 1 0,1 0-1,-1-1 1,0 0 0,1 1 0,-1-1 0,-1-1 0,-4-1 83,0 0 0,1 0 0,-1 0 0,1-1 0,0 0 1,0-1-1,0 1 0,-8-10 0,5 2-168,1 0 1,0-1-1,0 0 0,2 0 0,0 0 1,0-1-1,1 0 0,1 0 1,-4-24-1,3 9-202,2 0 0,1-1 0,4-54 0,-1 74-274,0 0-1,1 1 0,0-1 0,1 1 1,0 0-1,7-16 0,-1 9-2357,0 0-1,20-24 1,-5 8-3109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708"/>
    </inkml:context>
    <inkml:brush xml:id="br0">
      <inkml:brushProperty name="width" value="0.025" units="cm"/>
      <inkml:brushProperty name="height" value="0.025" units="cm"/>
    </inkml:brush>
  </inkml:definitions>
  <inkml:trace contextRef="#ctx0" brushRef="#br0">139 12 11435,'0'0'11029,"-9"-3"-8173,7 1-2761,0 1 0,-1 0 0,1 0 0,0 1 0,0-1 0,0 0 0,-1 1-1,1-1 1,-1 1 0,1 0 0,0 0 0,-1 0 0,1 0 0,0 0 0,-1 0 0,1 1 0,0-1 0,-1 1 0,1 0 0,0-1 0,0 1 0,0 0-1,-1 0 1,1 1 0,0-1 0,0 0 0,1 1 0,-1-1 0,0 1 0,0-1 0,1 1 0,-1 0 0,1 0 0,-1 0 0,1 0 0,-2 4 0,-4 3-62,0 0 0,1 0 0,1 0 0,-1 1 1,1 0-1,1 0 0,0 0 0,-4 15 1,9-24-56,-1-1 1,1 1 0,-1-1-1,1 1 1,-1-1 0,1 0 0,-1 1-1,1-1 1,-1 0 0,1 0-1,-1 1 1,1-1 0,0 0-1,-1 0 1,1 0 0,-1 0 0,1 0-1,0 0 1,-1 0 0,1 0-1,-1 0 1,1 0 0,0 0 0,-1 0-1,1 0 1,0 0 0,-1 0-1,1-1 1,-1 1 0,1 0 0,-1 0-1,1-1 1,-1 1 0,1 0-1,0-2 1,26-8-221,-13 1-67,1 2 1,0 0 0,0 0 0,0 1 0,1 1 0,0 1-1,0 0 1,0 1 0,0 1 0,27 0 0,-42 2 341,0 0 0,0 0 0,0 1 0,0-1 1,0 1-1,0-1 0,0 1 0,-1-1 0,1 1 1,0-1-1,0 1 0,-1 0 0,1-1 0,0 1 1,-1 0-1,1 0 0,-1-1 0,1 1 0,-1 0 0,1 0 1,-1 0-1,0 0 0,1 0 0,-1 0 0,0 0 1,0 0-1,1 0 0,-1 0 0,0 0 0,0 0 1,0 0-1,0-1 0,0 1 0,-1 0 0,1 2 0,-10 36 1527,2-25-1565,-1 1 0,0-1-1,-1 0 1,0-1 0,-1-1-1,-1 1 1,0-2 0,-19 15-1,14-17-2983,3-7-2755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8.399"/>
    </inkml:context>
    <inkml:brush xml:id="br0">
      <inkml:brushProperty name="width" value="0.025" units="cm"/>
      <inkml:brushProperty name="height" value="0.025" units="cm"/>
    </inkml:brush>
  </inkml:definitions>
  <inkml:trace contextRef="#ctx0" brushRef="#br0">23 714 12684,'0'0'14328,"-5"11"-13591,1 1-545,1 0 0,0 0 0,0 0 1,1 0-1,1 1 0,0-1 0,0 1 0,1-1 1,1 1-1,4 23 0,-2-22 92,4 25 311,-7-38-562,1 0-1,-1 0 0,0 1 0,0-1 0,1 0 0,-1 0 0,0 0 0,1 0 0,-1 0 0,1 0 0,-1 0 1,1 0-1,0 0 0,-1 0 0,1 0 0,0 0 0,0-1 0,0 1 0,-1 0 0,1 0 0,2 0 0,-2-4 66,0 0 0,0 0-1,0 0 1,0-1-1,0 1 1,0 0 0,-1-1-1,0 1 1,0-5-1,1 6-42,1-27-7,0 1 0,-2-1 0,-1 1 0,-1-1 0,-7-31 0,5 52-115,3 16-88,7 20-146,-4-25 186,0-1-1,0 1 1,1-1 0,-1 0 0,0 0 0,1 0-1,0 0 1,-1 0 0,1 0 0,0-1 0,0 0 0,0 1-1,0-1 1,0 0 0,0 0 0,0-1 0,0 1-1,1 0 1,-1-1 0,0 0 0,0 0 0,0 0-1,1 0 1,-1-1 0,0 1 0,0-1 0,0 0-1,0 0 1,1 0 0,-1 0 0,-1 0 0,1-1-1,4-2 1,6-3-1049,-1 0 0,-1 0 0,1-1 0,-1-1 0,-1 0 0,15-15 0,-15 13-72,-1-1 0,0 0 0,0 0-1,-1-1 1,-1 0 0,9-20 0,-14 27 1696,0 0 0,-1 0 0,1-1 0,-1 1 0,0-14 0,-1 20-329,0 1 1,0-1-1,0 0 1,0 0-1,-1 0 1,1 0-1,0 0 1,0 0-1,0 1 1,0-1 0,-1 0-1,1 0 1,0 0-1,0 0 1,0 0-1,-1 0 1,1 0-1,0 0 1,0 0-1,0 0 1,-1 0 0,1 0-1,0 0 1,0 0-1,-1 0 1,1 0-1,0 0 1,0 0-1,0 0 1,0 0-1,-1-1 1,1 1 0,0 0-1,0 0 1,0 0-1,-1 0 1,1 0-1,0 0 1,0-1-1,0 1 1,0 0-1,0 0 1,0 0 0,-1 0-1,1-1 1,0 1-1,0 0 1,0-1-1,-10 22 945,4 1-276,1 0-1,1 0 0,1 1 0,1 0 0,1-1 1,2 36-1,-1-58-786,0 1 0,0 0 0,0-1 0,0 1 0,0 0 0,1-1 0,-1 1 0,0-1 0,0 1 1,0 0-1,1-1 0,-1 1 0,0-1 0,0 1 0,1 0 0,-1-1 0,1 1 0,-1-1 0,0 1 0,1-1 0,-1 0 0,1 1 0,-1-1 0,1 1 0,-1-1 0,1 0 1,-1 1-1,1-1 0,0 0 0,-1 0 0,1 1 0,-1-1 0,1 0 0,0 0 0,-1 0 0,1 0 0,0 0 0,-1 0 0,1 0 0,0 0 0,-1 0 0,1 0 1,-1 0-1,1 0 0,0-1 0,-1 1 0,1 0 0,-1 0 0,1-1 0,0 1 0,-1 0 0,1-1 0,-1 1 0,1-1 0,-1 1 0,1-1 0,29-26 433,-18 7-577,-1 0 0,-1 0 0,0-1 0,-2 0 0,-1-1 0,0 0 0,-2 0 0,0-1 0,-2 1 0,0-1 0,-2 0 0,-1-29 0,-3 92-436,-1 23 721,4-59-95,0 0 0,1 0 0,-1 0-1,1 0 1,0 0 0,-1 0 0,2 0 0,-1 0 0,0-1 0,1 1 0,3 5 0,-5-9-24,0 1 0,1 0 0,0 0 1,-1 0-1,1-1 0,-1 1 0,1-1 0,0 1 0,-1 0 0,1-1 1,0 1-1,0-1 0,0 1 0,-1-1 0,1 0 0,0 1 0,0-1 1,0 0-1,0 1 0,0-1 0,0 0 0,-1 0 0,1 0 0,0 0 1,0 0-1,0 0 0,0 0 0,1-1 0,0 1 37,0-1 1,0-1-1,0 1 0,0 0 1,0 0-1,0-1 0,-1 1 1,1-1-1,-1 1 0,1-1 1,1-3-1,30-55 1106,-32 57-1115,16-38 95,-1 0-1,-3-1 1,-1-1-1,-2 0 1,-3 0-1,-1-1 1,-1 1-1,-3-1 1,-5-63-1,0 96-410,-1 16-42,-1 19 69,-2 60 557,3 0 0,8 86 0,-3-157-260,1 0-1,0 0 1,2 0-1,3 13 1,-6-23-64,0 0 0,0-1 0,0 1 0,0 0 0,1 0 0,-1-1 0,1 1 0,-1-1 1,1 1-1,0-1 0,0 0 0,0 0 0,0 0 0,1 0 0,-1 0 0,1 0 0,-1 0 1,1-1-1,-1 1 0,1-1 0,0 0 0,0 0 0,3 1 0,-4-2-4,0 0-1,-1 0 1,1-1-1,0 1 1,-1-1-1,1 1 1,0-1-1,-1 1 1,1-1-1,-1 0 1,0 0-1,1 0 1,-1 0-1,1 0 1,-1 0-1,0 0 1,0 0-1,0 0 1,0-1-1,0 1 1,0-1-1,0 1 1,0 0-1,0-1 1,-1 1-1,1-1 1,0 0-1,-1 1 1,0-1-1,1 1 1,-1-1-1,0 0 1,0-3-1,4-66 50,-4 61-50,1 0-2,-1 1 0,0 0 0,-1 0 0,1-1 0,-2 1 0,0 0 0,0 0 0,0 0 0,-1 0 0,-1 1 0,-4-11 0,9 37 0,1-16 0,0 1 0,0-1 0,0 1 0,0-1 0,0 0 0,1 0 0,-1 0 0,1 0 0,0 0 0,-1-1 0,1 1 0,0-1 0,0 0 0,0 0 0,0 0 0,0 0 0,0 0 0,0-1 0,0 1 0,1-1 0,-1 0 0,0 0 0,0 0 0,0 0 0,0-1 0,0 1 0,1-1 0,-1 0 0,0 0 0,0 0 0,4-2 0,1 0 0,1-2 0,0 1 0,-1-1 0,0 0 0,0 0 0,-1-1 0,1 0 0,-1-1 0,7-8 0,-8 9 0,0-1 0,-1 0 0,0 0 0,-1 0 0,1-1 0,-1 1 0,-1-1 0,1 0 0,-1 0 0,-1 0 0,0-1 0,0 1 0,1-12 0,-3 19 0,0 1 0,0-1 0,0 0 0,0 0 0,0 0 0,0 1 0,-1-1 0,1 0 0,0 0 0,-1 0 0,1 1 0,0-1 0,-1 0 0,1 1 0,-1-1 0,1 0 0,-1 1 0,1-1 0,-1 1 0,0-1 0,1 1 0,-1-1 0,0 1 0,1-1 0,-1 1 0,0 0 0,0-1 0,1 1 0,-1 0 0,0 0 0,0-1 0,1 1 0,-1 0 0,0 0 0,0 0 0,0 0 0,1 0 0,-1 0 0,0 0 0,0 0 0,0 1 0,1-1 0,-1 0 0,-1 1 0,-1-1 0,0 1 0,0 0 0,1 0 0,-1 0 0,0 0 0,1 0 0,-1 1 0,1-1 0,-1 1 0,1-1 0,-4 5 0,2-1 0,0 0 1,1 0-1,0 0 0,0 1 1,0-1-1,1 1 0,-1 0 1,2 0-1,-1 0 0,0 0 1,1 0-1,0 0 0,1 0 1,0 0-1,-1 1 0,2-1 1,-1 0-1,1 0 0,2 9 1,-2-10-3,1 0 1,0 0 0,-1-1-1,2 1 1,-1-1 0,0 0-1,1 1 1,0-1 0,0 0-1,0-1 1,1 1 0,-1 0-1,1-1 1,0 0 0,0 0-1,0 0 1,0 0 0,0-1-1,1 0 1,-1 1 0,1-2-1,-1 1 1,1 0 0,7 0-1,59 5-1567,-60-7 208,-1-1-1,1 0 1,0 0 0,16-5-1,19-15-5930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636"/>
    </inkml:context>
    <inkml:brush xml:id="br0">
      <inkml:brushProperty name="width" value="0.025" units="cm"/>
      <inkml:brushProperty name="height" value="0.025" units="cm"/>
    </inkml:brush>
  </inkml:definitions>
  <inkml:trace contextRef="#ctx0" brushRef="#br0">43 371 16400,'0'-65'6288,"0"65"-6255,0 0 0,0 0 0,0 1 0,0-1 0,0 0 0,0 0 0,0 0 0,0 0 0,0 1 0,0-1 0,0 0-1,0 0 1,0 0 0,0 0 0,0 0 0,0 1 0,0-1 0,0 0 0,0 0 0,0 0 0,0 0 0,0 0 0,0 1 0,0-1 0,-1 0 0,1 0 0,0 0 0,0 0 0,0 0 0,0 0-1,0 0 1,0 0 0,-1 0 0,1 1 0,0-1 0,0 0 0,0 0 0,0 0 0,0 0 0,-1 0 0,1 0 0,0 0 0,0 0 0,0 0 0,0 0 0,0 0 0,-1 0 0,1 0-1,0 0 1,0 0 0,0 0 0,0 0 0,-1 0 0,1-1 0,0 1 0,0 0 0,0 0 0,0 0 0,0 0 0,0 0 0,-1 0 0,1 0 0,0 0 0,0-1 0,0 1 0,0 0 0,0 0-1,0 0 1,0 0 0,-9 28 339,1 0 1,2 0-1,0 1 0,2 0 0,2 1 0,1 48 0,1-77-331,0 0 0,0 0-1,0 0 1,0 1 0,0-1-1,0 0 1,0 0-1,0 0 1,1 0 0,-1 0-1,0 1 1,1-1-1,-1 0 1,1 0 0,0 0-1,-1 0 1,1 0 0,0 0-1,1 1 1,-2-2-12,1 1 0,0-1 1,-1 0-1,1 0 0,0 0 1,0 1-1,0-1 0,-1 0 0,1 0 1,0 0-1,0 0 0,0 0 1,-1 0-1,1 0 0,0 0 0,0-1 1,0 1-1,-1 0 0,1 0 1,0-1-1,0 0 0,4-1 87,0-1 1,-1 0-1,0 0 0,0 0 0,0-1 0,0 1 0,5-6 1,15-22 64,-1-1 0,-2 0 1,-1-2-1,-1 0 0,19-52 0,-28 61-107,-2-1-1,0 0 0,-2 0 0,-1-1 0,-1 0 0,-1 0 0,-2 0 0,-2-45 0,1 72-71,0-1-1,0 0 0,0 1 1,0-1-1,0 0 0,0 0 1,0 1-1,0-1 0,-1 0 1,1 1-1,0-1 0,0 0 1,0 1-1,-1-1 1,1 0-1,0 1 0,-1-1 1,1 0-1,-1 1 0,1-1 1,-1 1-1,1-1 0,-1 1 1,1-1-1,-1 1 0,1-1 1,-1 1-1,0 0 0,1-1 1,-1 1-1,-1-1 0,2 2-6,-1-1 0,0 1-1,0-1 1,0 1 0,0-1-1,0 1 1,1 0 0,-1 0-1,0-1 1,1 1-1,-1 0 1,0 0 0,1 0-1,-1-1 1,1 1 0,-1 0-1,1 0 1,-1 0 0,1 0-1,0 0 1,0 0 0,-1 2-1,-8 44 91,2 0 0,2 0 0,2 0 1,4 73-1,0-95 50,-1-17-105,0 0 1,1-1-1,0 1 1,0 0-1,1 0 1,0-1-1,0 1 1,1-1-1,0 1 1,0-1-1,5 7 0,-6-11-24,0-1 0,0 0 0,0 0 0,0 0 0,1 0 0,-1 0 0,0 0 0,1 0 0,-1-1 0,1 1 0,0-1 0,0 0-1,0 0 1,-1 0 0,1 0 0,0 0 0,0-1 0,0 1 0,0-1 0,0 0 0,0 0 0,0 0 0,0 0 0,0 0 0,0-1-1,0 1 1,0-1 0,0 0 0,0 0 0,0 0 0,4-3 0,0 1-280,0 0 0,-1 0 0,0-1 0,0 0 0,0 0 0,0-1 0,0 1 0,5-8 0,-3 3-899,-1-1 0,0 0 0,-1 0 1,0 0-1,0-1 0,-1 1 0,6-20 0,-3 3-1944,-2-1-1,5-34 0,-3-11 703,-8 67 3411,1 1 0,-1-1 0,0 0 0,-1 1 0,1-1 0,-2-6 0,1 11-493,1-1 0,-1 1-1,1 0 1,-1-1 0,1 1-1,-1 0 1,0 0 0,1 0-1,-1-1 1,0 1 0,0 0-1,0 0 1,0 0 0,0 0-1,0 0 1,0 1 0,-1-1-1,1 0 1,0 0-1,0 1 1,-1-1 0,1 1-1,0-1 1,-1 1 0,1 0-1,-1-1 1,1 1 0,0 0-1,-1 0 1,-2 0 0,6-1-454,0-1 1,-1 1 0,1-1 0,0 0 0,-1 1 0,0-1-1,1 0 1,-1 0 0,0 0 0,0 0 0,0 0 0,0 0-1,-1 0 1,1 0 0,0 0 0,-1 0 0,1 0 0,-1-1-1,0 1 1,0-3 0,0 5-119,-21 33 154,15-20-85,-1 0 0,2 0 0,-1 0 0,2 1 0,0-1 0,1 1 0,0 0 0,1 0 0,0 1 0,1-1 0,1 0 0,0 1 0,3 13 0,-3-26-31,0-1 1,1 1-1,-1-1 1,0 0-1,1 0 0,-1 1 1,1-1-1,0 0 1,-1 0-1,1 1 0,0-1 1,0 0-1,0 0 1,0 0-1,0 0 0,0 0 1,0 0-1,0 0 1,0-1-1,0 1 0,0 0 1,1-1-1,1 2 1,0-1-169,1 0 1,-1 0 0,1-1-1,0 1 1,0-1-1,-1 0 1,1 0 0,7-1-1,-1 0-504,1-1 1,-1-1-1,0 0 0,1 0 0,13-7 0,-15 4-1218,0 1-1,0-1 1,0-1 0,-1 0-1,13-13 1,-1-3-441,-2-1-1,17-30 1,-34 53 2293,22-33-6028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965"/>
    </inkml:context>
    <inkml:brush xml:id="br0">
      <inkml:brushProperty name="width" value="0.025" units="cm"/>
      <inkml:brushProperty name="height" value="0.025" units="cm"/>
    </inkml:brush>
  </inkml:definitions>
  <inkml:trace contextRef="#ctx0" brushRef="#br0">83 125 3876,'3'-11'6561,"11"-59"-3016,-11 32 1392,-7 33-1745,-5 11-2106,-4 10-629,-7 16 652,11-20-219,1 1 1,0 0-1,1 0 0,0 1 0,1 0 0,-6 22 1,13-36-883,-1 1 1,0-1 0,0 0 0,0 1-1,0-1 1,0 1 0,0-1-1,1 0 1,-1 1 0,0-1 0,0 0-1,0 1 1,1-1 0,-1 0-1,0 0 1,1 1 0,-1-1 0,0 0-1,1 0 1,-1 1 0,0-1-1,1 0 1,-1 0 0,0 0 0,1 0-1,-1 0 1,0 1 0,1-1-1,-1 0 1,1 0 0,-1 0 0,0 0-1,1 0 1,-1 0 0,1 0-1,-1 0 1,0 0 0,1-1 0,0 1-1,18-2 65,-3-4-150,1 0 0,-1 0 0,25-15 1,39-14-1202,-61 29 1237,-1 1-1,1 1 1,1 1-1,-1 0 1,0 2 0,1 0-1,30 3 1,-49-2 57,1 1 1,-1-1-1,1 0 1,-1 1 0,0-1-1,1 1 1,-1-1-1,0 1 1,0 0-1,1-1 1,-1 1-1,0 0 1,0 0-1,0 0 1,0 0-1,0 0 1,0 0-1,0 0 1,0 0-1,0 0 1,-1 1 0,1-1-1,0 0 1,-1 1-1,1-1 1,-1 0-1,1 1 1,-1-1-1,0 0 1,0 1-1,1-1 1,-1 1-1,0-1 1,0 0-1,0 1 1,-1-1-1,1 1 1,0-1 0,-1 1-1,1-1 1,0 0-1,-2 2 1,0 4 173,0 1 1,-1-1-1,0 0 1,-1 0-1,0-1 1,-7 11-1,-16 15 14,-2-1 0,0-2 0,-2-1-1,-2-1 1,-48 30 0,58-43-1472,22-14 1038,1 1 1,-1-1-1,0 1 0,0-1 1,0 0-1,0 1 1,0-1-1,1 0 0,-1 1 1,0-1-1,0 0 0,0 0 1,0 0-1,0 0 0,0 0 1,0 0-1,0 0 0,0 0 1,0 0-1,1 0 0,-1-1 1,0 1-1,-1-1 0,0-6-10543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4.527"/>
    </inkml:context>
    <inkml:brush xml:id="br0">
      <inkml:brushProperty name="width" value="0.025" units="cm"/>
      <inkml:brushProperty name="height" value="0.025" units="cm"/>
    </inkml:brush>
  </inkml:definitions>
  <inkml:trace contextRef="#ctx0" brushRef="#br0">1 222 6502,'0'0'1762,"7"-9"-225,-2 3-1317,0 0 0,1 0 0,0 0 0,0 1 0,0 0 0,1 0-1,0 0 1,0 1 0,0 0 0,0 1 0,1-1 0,-1 1 0,1 1 0,0 0-1,8-2 1,55-6 261,0 3 0,1 3 0,107 7 0,-66 1-365,942-26 279,-490 7-308,-56 3-46,-384 2 653,-2-5 0,130-34 0,-249 48-648,22-4 394,-40 17-131,-70 33-944,80-45-2061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0.982"/>
    </inkml:context>
    <inkml:brush xml:id="br0">
      <inkml:brushProperty name="width" value="0.025" units="cm"/>
      <inkml:brushProperty name="height" value="0.025" units="cm"/>
    </inkml:brush>
  </inkml:definitions>
  <inkml:trace contextRef="#ctx0" brushRef="#br0">1 1 17264,'0'0'6631,"33"90"-5735,-10-37-191,3 4-577,2 3-64,0-2-64,-2-4-512,-3-5-865,1-11-1282,-7-7-1313,-12-13-3106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517"/>
    </inkml:context>
    <inkml:brush xml:id="br0">
      <inkml:brushProperty name="width" value="0.025" units="cm"/>
      <inkml:brushProperty name="height" value="0.025" units="cm"/>
    </inkml:brush>
  </inkml:definitions>
  <inkml:trace contextRef="#ctx0" brushRef="#br0">96 518 12460,'-12'-2'5456,"-37"-6"-3401,47 8-1956,1 0 0,-1-1 0,0 1 1,1-1-1,-1 1 0,0-1 0,1 0 0,-1 0 0,1 0 0,-1 1 1,1-1-1,0-1 0,-1 1 0,1 0 0,0 0 0,0 0 1,0-1-1,-1 1 0,2-1 0,-1 1 0,0-1 0,0 1 1,0-1-1,1 1 0,-1-1 0,0 0 0,1 1 0,0-1 1,-1 0-1,1 1 0,0-1 0,0 0 0,0 0 0,0-2 0,2-4 12,-1 1-1,0 0 1,1 0-1,1 0 1,-1 1-1,7-13 1,10-14-68,2 2 1,1 0-1,1 1 1,2 1 0,0 2-1,2 0 1,2 2-1,0 1 1,1 1-1,1 2 1,1 1-1,45-21 1,-61 34-48,0 0-1,0 2 1,0 0 0,0 0 0,1 2-1,0 0 1,21-1 0,-33 4 15,0 0 1,-1 0-1,1 0 0,0 1 0,-1 0 1,1-1-1,-1 2 0,1-1 0,-1 0 1,0 1-1,1 0 0,-1 0 0,0 0 1,0 0-1,0 1 0,-1 0 0,1 0 1,-1 0-1,1 0 0,-1 0 0,0 1 1,0-1-1,0 1 0,-1 0 0,1 0 1,-1 0-1,0 0 0,0 0 0,-1 0 1,3 9-1,-1 2 250,0 0 0,-1-1 1,-1 1-1,-1 0 0,0 0 0,0 0 1,-2 0-1,0 0 0,-1-1 0,0 1 1,-1-1-1,-7 17 0,3-11-8,0-1 1,-2 0-1,0-1 0,-2 0 0,1-1 0,-2 0 0,-1-1 0,-16 16 0,26-28-203,-19 12 130,29-36-842,1 11 458,1 1 1,0-1-1,1 1 1,0 0-1,0 1 0,0 0 1,1 0-1,0 1 1,0 1-1,1-1 1,19-5-1,-4 2-346,1 1-1,-1 1 1,56-6 0,-65 10 163,0 2 1,1 0 0,-1 1 0,0 1 0,35 6-1,-49-6 433,1 0-1,-1 0 0,1 0 0,-1 1 1,0-1-1,0 1 0,1 0 0,-1 0 1,0 0-1,0 0 0,-1 0 0,1 1 0,0-1 1,-1 1-1,0 0 0,1 0 0,-1 0 1,0 0-1,-1 0 0,1 0 0,0 0 1,-1 1-1,0-1 0,0 1 0,0-1 1,0 1-1,0-1 0,-1 1 0,0-1 1,1 1-1,-1 0 0,-1-1 0,1 1 1,0-1-1,-2 6 0,-1 4 368,-1 0 1,0 0-1,0-1 1,-1 1-1,-1-1 1,0 0-1,-1-1 1,0 1-1,-16 17 1,-88 91 1621,96-104-1788,8-10-197,-32 33 384,-49 38 0,76-68-391,0-1-1,0 0 1,-1 0 0,1-1 0,-2-1-1,1 0 1,-1-1 0,0 0-1,-22 4 1,33-9-135,1 1-1,0-1 1,-1 1 0,1-1 0,-1 0-1,1 0 1,-1 0 0,1 0 0,0-1-1,-1 1 1,1-1 0,-1 1-1,1-1 1,0 0 0,0 0 0,-1 0-1,1 0 1,0-1 0,0 1 0,0 0-1,0-1 1,0 1 0,1-1-1,-1 0 1,0 0 0,1 0 0,-1 1-1,1-1 1,0-1 0,-1 1 0,1 0-1,0 0 1,0 0 0,1-1-1,-1 1 1,0 0 0,1-1 0,-1 1-1,1-1 1,0 1 0,0 0 0,0-5-1,0-4-621,1 1 0,0-1 0,1 1 0,0-1 0,0 1 0,1 0 0,1 0 0,7-17 0,17-20-5612,5 0-3956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848"/>
    </inkml:context>
    <inkml:brush xml:id="br0">
      <inkml:brushProperty name="width" value="0.025" units="cm"/>
      <inkml:brushProperty name="height" value="0.025" units="cm"/>
    </inkml:brush>
  </inkml:definitions>
  <inkml:trace contextRef="#ctx0" brushRef="#br0">1 0 18353,'0'0'6599,"39"87"-4261,-12-38-769,-3 8-512,5-1-384,1 2-385,-1-5-224,2-3 0,-3-8-160,0-8-833,-4-7-1057,-4-12-1857,-11-10-2115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549"/>
    </inkml:context>
    <inkml:brush xml:id="br0">
      <inkml:brushProperty name="width" value="0.025" units="cm"/>
      <inkml:brushProperty name="height" value="0.025" units="cm"/>
    </inkml:brush>
  </inkml:definitions>
  <inkml:trace contextRef="#ctx0" brushRef="#br0">0 0 9513,'0'0'14574,"56"83"-13485,-31-39-320,2 2-385,0-3-256,0-5-64,-3-6-96,-3-7-897,-1-7-1281,-6-10-1602,-7-7-2882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893"/>
    </inkml:context>
    <inkml:brush xml:id="br0">
      <inkml:brushProperty name="width" value="0.025" units="cm"/>
      <inkml:brushProperty name="height" value="0.025" units="cm"/>
    </inkml:brush>
  </inkml:definitions>
  <inkml:trace contextRef="#ctx0" brushRef="#br0">41 460 16720,'0'0'1607,"-7"-9"234,3 5-1648,1 0-1,0-1 0,0 1 0,0-1 0,0 1 1,1-1-1,-1 0 0,1 0 0,1 0 0,-1 0 0,1 0 1,-1 0-1,2-1 0,-1 1 0,0 0 0,1-1 1,0 1-1,0-1 0,1 1 0,0 0 0,0 0 0,2-8 1,3-3-55,1 1 1,1-1 0,1 1-1,0 1 1,1 0-1,0 0 1,1 1 0,13-13-1,-1 4 4,1 1 0,1 1 0,39-24 0,-47 33-123,1 1-1,0 0 1,0 2 0,1 0 0,0 1 0,0 1 0,0 1 0,1 0 0,0 2 0,0 0-1,0 1 1,26 1 0,-41 2 13,-1-1 0,0 1 1,0 0-1,1 0 0,-1 1 0,0-1 0,0 1 0,0 0 0,-1 0 1,1 0-1,0 1 0,-1-1 0,1 1 0,-1 0 0,0 0 0,0 0 1,0 0-1,-1 1 0,1-1 0,-1 1 0,1 0 0,-1-1 0,0 1 1,-1 0-1,1 0 0,-1 0 0,1 1 0,-1-1 0,-1 0 0,2 9 0,-1-1 260,0 1-1,-1-1 0,-1 0 0,1 1 0,-2-1 0,0 0 0,-1 0 1,0 0-1,-8 22 0,-1-9 85,0 0 0,-25 38 0,32-56-358,0 0-1,0-1 1,0 1-1,-1-1 1,0 0-1,0 0 1,0-1-1,-1 0 1,0 0-1,0-1 1,0 1-1,-16 5 1,23-10-69,-12 1-1169,8-11-2335,4-16-3193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8.165"/>
    </inkml:context>
    <inkml:brush xml:id="br0">
      <inkml:brushProperty name="width" value="0.025" units="cm"/>
      <inkml:brushProperty name="height" value="0.025" units="cm"/>
    </inkml:brush>
  </inkml:definitions>
  <inkml:trace contextRef="#ctx0" brushRef="#br0">754 122 6919,'-9'-11'282,"0"0"0,-1 0 0,0 1 1,-1 1-1,0 0 0,-1 0 0,0 1 1,0 0-1,0 1 0,-16-6 0,19 10-105,1 0 1,-1 1-1,0-1 0,1 2 0,-1-1 0,0 1 1,0 1-1,0-1 0,0 2 0,0-1 0,0 1 0,0 1 1,0-1-1,0 2 0,0-1 0,1 1 0,-11 5 1,-6 6-85,0 1 1,1 1 0,1 0-1,1 2 1,0 1 0,2 1-1,0 1 1,1 0 0,1 1 0,1 1-1,1 1 1,-16 32 0,7-5 53,2 1 1,2 1-1,2 0 1,3 2-1,-12 70 1,12-25 98,5 0 1,5 0-1,7 137 0,11-97-53,53 254 0,13-99-1527,180 437 0,-49-230-1010,-137-351 1669,111 174-1,-162-292 767,1-1 0,2-1 0,0-2 0,56 51 0,-71-72 9,0 0 0,1 0 0,1-1 0,-1-1 0,1 1 0,0-2 0,1 0 0,-1 0 0,1-1 0,0 0 0,0-1 0,1 0 0,-1-1 0,0-1 0,1 0 0,-1 0 0,1-1 0,24-4 0,-29 2 23,1-1-1,-1 0 1,0 0 0,0-1 0,0 0 0,-1-1 0,1 1 0,-1-1 0,0-1-1,-1 1 1,1-1 0,-1-1 0,0 1 0,0-1 0,-1 0 0,8-13 0,2-7 326,-1 0 0,-1-1 1,14-46-1,7-40 778,-5-1 1,18-153-1,2-240 1524,-33 253-1947,-29-452 1,2 593-806,-5 1 1,-4 0 0,-6 2 0,-5 0-1,-4 2 1,-69-143 0,75 195 21,-3 1-1,-2 2 1,-3 1 0,-2 2 0,-2 2 0,-55-52 0,65 73-211,0 1 1,-2 1 0,-1 2-1,-1 1 1,-1 2-1,-1 2 1,0 1-1,-2 2 1,1 1-1,-63-14 1,84 25-410,0 1 0,-1 1 0,1 0 0,-25 2 0,38 0 283,0 0 0,1 0 1,-1 1-1,0-1 1,1 1-1,-1 0 1,0 0-1,1 0 1,-1 1-1,1-1 1,0 1-1,-1 0 0,1 0 1,0 0-1,0 1 1,0-1-1,1 1 1,-1-1-1,0 1 1,1 0-1,0 0 1,0 0-1,0 0 1,0 0-1,0 1 0,-2 4 1,-7 44-7346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9.779"/>
    </inkml:context>
    <inkml:brush xml:id="br0">
      <inkml:brushProperty name="width" value="0.025" units="cm"/>
      <inkml:brushProperty name="height" value="0.025" units="cm"/>
    </inkml:brush>
  </inkml:definitions>
  <inkml:trace contextRef="#ctx0" brushRef="#br0">45 1 14414,'-44'687'1079,"47"-538"-408,7-1-1,47 239 1,83 205 97,62 333-501,-103-272 46,33 201 1878,60 111-486,-51-276-1462,-121-587-200,64 304 266,-57-299-226,72 177 0,-93-270-111,-4-7-84,0-1 1,0-1 0,1 1-1,0 0 1,0 0-1,1-1 1,-1 0 0,1 0-1,8 9 1,-11-14 45,-1 0 0,0 0 0,0 0-1,1 1 1,-1-1 0,0 0 0,1 0 0,-1 0 0,0 0 0,0 0 0,1 1 0,-1-1-1,0 0 1,1 0 0,-1 0 0,0 0 0,1 0 0,-1 0 0,0 0 0,0 0 0,1 0 0,-1 0-1,0 0 1,1 0 0,-1-1 0,0 1 0,1 0 0,-1 0 0,0 0 0,0 0 0,1 0-1,-1-1 1,0 1 0,0 0 0,1 0 0,-1 0 0,0-1 0,0 1 0,1 0 0,-1 0 0,0-1-1,0 1 1,0 0 0,0 0 0,1-1 0,-1 1 0,0 0 0,0-1 0,0 1 0,0 0-1,0-1 1,0 1 0,0 0 0,0 0 0,0-1 0,0 1 0,0 0 0,0-1 0,0 1 0,0 0-1,0-1 1,0 1 0,-1-1 0,0-22-2211,-9-19-2436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0.442"/>
    </inkml:context>
    <inkml:brush xml:id="br0">
      <inkml:brushProperty name="width" value="0.025" units="cm"/>
      <inkml:brushProperty name="height" value="0.025" units="cm"/>
    </inkml:brush>
  </inkml:definitions>
  <inkml:trace contextRef="#ctx0" brushRef="#br0">0 1390 6887,'0'11'277,"0"60"2109,0-71-2326,0 0 0,1 0-1,-1 0 1,0-1-1,0 1 1,0 0 0,0 0-1,0 0 1,0-1 0,1 1-1,-1 0 1,0 0-1,0 0 1,0 0 0,0 0-1,1-1 1,-1 1 0,0 0-1,0 0 1,1 0-1,-1 0 1,0 0 0,0 0-1,0 0 1,1 0-1,-1 0 1,0 0 0,0 0-1,0 0 1,1 0 0,-1 0-1,0 0 1,0 0-1,1 0 1,-1 0 0,0 0-1,0 0 1,0 0 0,1 0-1,-1 1 1,0-1-1,0 0 1,0 0 0,1 0-1,-1 0 1,0 0-1,0 1 1,0-1 0,0 0-1,0 0 1,1 0 0,-1 0-1,0 1 1,0-1-1,0 0 1,0 0 0,0 0-1,0 1 1,0-1 0,0 0-1,14-20 954,74-200 3554,-45 102-3662,42-94 167,57-151-321,-31-7-583,-105 341-142,0 0-1,-2-1 0,0-51 1,-4 81-27,0 0 0,0 0 0,0 0 0,0 0 0,0 0 1,-1 1-1,1-1 0,0 0 0,0 0 0,0 0 0,0 0 1,0 0-1,0 0 0,0 0 0,0 0 0,0 0 0,0 0 1,-1 0-1,1 0 0,0 1 0,0-1 0,0 0 1,0 0-1,0 0 0,0 0 0,0 0 0,-1 0 0,1 0 1,0 0-1,0 0 0,0 0 0,0 0 0,0 0 0,0 0 1,0 0-1,-1 0 0,1 0 0,0-1 0,0 1 0,0 0 1,0 0-1,0 0 0,0 0 0,0 0 0,0 0 0,-1 0 1,1 0-1,0 0 0,0 0 0,0 0 0,0 0 0,0-1 1,0 1-1,0 0 0,-7 15-33,1 9 17,1 0 0,1 0 1,1 0-1,1 0 1,2 28-1,14 128-6,-3-111 89,2 0 1,3-1 0,42 108-1,-38-126-839,3-1 0,1-1 0,3-1 0,2-1 0,45 55 0,-5-28-4694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3.068"/>
    </inkml:context>
    <inkml:brush xml:id="br0">
      <inkml:brushProperty name="width" value="0.025" units="cm"/>
      <inkml:brushProperty name="height" value="0.025" units="cm"/>
    </inkml:brush>
  </inkml:definitions>
  <inkml:trace contextRef="#ctx0" brushRef="#br0">3678 0 8296,'0'0'769,"-2"13"-348,-3 14 647,-1 0 0,-1 0-1,-22 49 1,-241 469 2247,26-89-1720,-69 120-1369,243-465-320,-127 154 0,-108 82-344,84-100 492,-153 206 555,117-138-43,146-182-481,-248 293 19,-23-23-53,333-356-118,-428 377 3385,489-436-5520,-1 1-1,17-26 1,-15 20-923,19-27-7311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240"/>
    </inkml:context>
    <inkml:brush xml:id="br0">
      <inkml:brushProperty name="width" value="0.025" units="cm"/>
      <inkml:brushProperty name="height" value="0.025" units="cm"/>
    </inkml:brush>
  </inkml:definitions>
  <inkml:trace contextRef="#ctx0" brushRef="#br0">44 122 15407,'0'0'9294,"-7"13"-8472,1-3-616,1 0 0,1 0 0,-1 1 0,2 0 0,-1 0 0,1 0 0,1 0 0,0 0 0,0 20 0,1 16 512,4 77 684,-2-113-1309,0 1 1,1-1 0,1 0 0,0 0-1,0 0 1,1 0 0,1-1-1,8 15 1,-12-22-64,1 0 0,0-1-1,0 1 1,0 0 0,1-1 0,-1 0-1,1 1 1,-1-1 0,1 0-1,0 0 1,0-1 0,0 1 0,0-1-1,0 1 1,0-1 0,0 0 0,0 0-1,0 0 1,1 0 0,-1-1-1,0 1 1,1-1 0,-1 0 0,1 0-1,-1 0 1,0-1 0,1 1 0,-1-1-1,0 0 1,0 0 0,1 0-1,-1 0 1,0 0 0,0-1 0,0 1-1,0-1 1,3-2 0,7-5 73,0 0 0,0-1 1,0 0-1,-2-1 0,1 0 0,13-19 1,-13 13-80,0 0 1,-2-1-1,0 0 1,-1-1-1,0 0 0,-2 0 1,0-1-1,6-37 1,-7 24 4,-2 0 1,-2 1 0,0-1-1,-7-61 1,-6 55-30,2 29 0,8 10 0,0 1 0,1-1 0,-1 0 0,0 1 0,1-1 0,-1 0 0,1 1 0,-1-1 0,1 1 0,-1-1 0,1 1 0,-1-1 0,1 1 0,-1 0 0,1-1 0,-1 1 0,1 0 0,0-1 0,0 1 0,-1 0 0,1-1 0,0 1 0,0 0 0,0 0 0,-6 25 0,1 1 0,1-1 0,2 1 0,0 0 0,2-1 0,6 51 0,-4-67-182,0 1 1,1-1-1,0 1 1,0-1-1,1 0 0,0 0 1,1-1-1,0 1 1,1-1-1,0 0 0,0-1 1,1 1-1,13 12 1,-10-12-155,0 0 1,0-1 0,1 0 0,0-1-1,0 0 1,1-1 0,0 0 0,0-1 0,0 0-1,25 5 1,-35-9-37,0-1 0,-1 1 0,1-1-1,0 0 1,0 0 0,-1 1 0,1-1-1,0 0 1,0-1 0,0 1 0,-1 0 0,1 0-1,0-1 1,0 1 0,-1-1 0,1 1 0,0-1-1,-1 0 1,1 0 0,-1 0 0,1 0 0,-1 0-1,1 0 1,-1 0 0,0 0 0,1-1 0,-1 1-1,0 0 1,0-1 0,0 1 0,0-1 0,0 1-1,0-1 1,-1 0 0,2-1 0,7-23-6616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0.870"/>
    </inkml:context>
    <inkml:brush xml:id="br0">
      <inkml:brushProperty name="width" value="0.025" units="cm"/>
      <inkml:brushProperty name="height" value="0.025" units="cm"/>
    </inkml:brush>
  </inkml:definitions>
  <inkml:trace contextRef="#ctx0" brushRef="#br0">0 73 8232,'0'0'2867,"9"-6"-2707,7-3 34,-1 0 1,1 2-1,1 0 1,-1 0-1,1 2 1,0 0 0,0 1-1,29-3 1,77 1-76,191 15 1,-170-1-82,212 15-15,165 4 210,375-33 407,-494 1-537,-361 4-106,49 2 22,-157 7 103,-1103 20 104,853-25-3,137 2-52,-207 33 1,268-18-160,2 4 0,-198 71 0,301-90-4,8-4-14,0 1-1,1 0 1,-1 0 0,1 1 0,0 0-1,-1 0 1,1 0 0,-7 7 0,11-10-1,1 0 1,0 0-1,0 1 0,0-1 1,0 0-1,-1 0 1,1 1-1,0-1 0,0 0 1,0 0-1,0 1 1,0-1-1,0 0 0,0 0 1,0 1-1,0-1 1,0 0-1,0 1 0,0-1 1,0 0-1,0 1 1,0-1-1,0 0 0,0 0 1,0 1-1,0-1 1,0 0-1,0 0 0,0 1 1,0-1-1,1 0 1,-1 0-1,0 1 0,0-1 1,0 0-1,1 0 1,-1 1-1,0-1 0,0 0 1,0 0-1,1 0 1,-1 0-1,0 1 0,0-1 1,1 0-1,-1 0 1,0 0-1,1 0 0,-1 0 1,0 0-1,0 0 1,1 0-1,-1 0 0,0 0 1,1 0-1,-1 0 1,1 0-1,20 2-118,-20-1 120,816-25 174,-618 11-140,655-52 9,-243 16-12,-459 42-186,-1461-33 1006,934 24-763,284 12-68,-20-3-17,0 6 1,-124 13-1,228-11-12,-81 15 66,80-15-116,1 2 0,-1-1 0,0 1 0,1 0 0,-1 0-1,1 1 1,0 0 0,-9 7 0,15-11 21,1 1 0,-1-1 0,0 1 0,1-1 0,-1 1 0,0-1 0,1 1 0,-1-1 0,1 1 0,-1-1 0,1 1 0,-1 0 0,1-1 0,-1 1 0,1 0-1,0 0 1,-1-1 0,1 1 0,0 0 0,0 0 0,0-1 0,-1 1 0,1 0 0,0 0 0,0 0 0,0-1 0,0 1 0,0 0 0,0 0 0,1 0 0,-1-1 0,0 1 0,0 0 0,0 0 0,1-1 0,-1 1 0,0 0 0,1 0 0,-1-1 0,1 1 0,-1 0 0,1-1 0,-1 1 0,1-1 0,0 1-1,-1-1 1,1 1 0,-1-1 0,1 1 0,0-1 0,0 0 0,-1 1 0,1-1 0,1 1 0,46 13-1014,-47-13 1038,69 8-741,1-2 1,139-6-1,-102-2 727,665-52 1296,-543 31-465,1214-61 2026,-1428 85-3030,-16 2-304,-27 5-82,-127 15 729,-238 7 1,299-27-130,-921 20-225,541-18-3778,270-2-543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6.987"/>
    </inkml:context>
    <inkml:brush xml:id="br0">
      <inkml:brushProperty name="width" value="0.025" units="cm"/>
      <inkml:brushProperty name="height" value="0.025" units="cm"/>
    </inkml:brush>
  </inkml:definitions>
  <inkml:trace contextRef="#ctx0" brushRef="#br0">81 246 5862,'0'0'4521,"-9"-1"-2530,1-1-1325,5 2-431,0-1 0,1 0 1,-1 1-1,0-1 1,0 1-1,0 0 0,0 0 1,0 0-1,0 0 0,0 1 1,0-1-1,1 1 1,-1 0-1,-4 1 0,6-2-8,0 1-1,0-1 1,0 1 0,0-1-1,0 1 1,0-1-1,0 1 1,0 0-1,0 0 1,0-1 0,0 1-1,1 0 1,-1 0-1,0 0 1,0 0-1,1 0 1,-2 1 0,2-1-142,1 0 1,-1-1-1,0 1 1,0-1-1,0 1 1,0-1 0,0 0-1,0 1 1,1-1-1,-1 1 1,0-1-1,0 1 1,1-1-1,-1 1 1,0-1-1,0 0 1,1 1 0,-1-1-1,1 0 1,-1 1-1,0-1 1,1 0-1,-1 1 1,1-1-1,-1 0 1,1 1 0,3 0 127,0 1 1,0-1 0,0 1-1,0-1 1,0 0 0,0-1 0,0 1-1,5-1 1,1-1-120,-1 0-1,1-1 1,-1 0 0,0-1-1,0 0 1,0 0 0,0-1-1,0 0 1,-1-1-1,1 0 1,-1 0 0,0-1-1,-1 0 1,1 0-1,-1 0 1,6-9 0,-6 8-50,0-1 0,0-1 0,-1 1 0,0-1 0,0 0 0,-1 0 0,0 0 0,-1-1 0,0 0 1,-1 0-1,0 0 0,0 0 0,-1-1 0,2-15 0,-4 24-39,0 0 0,0 1 0,0-1 0,-1 0 0,1 0 0,0 0 0,-1 0 1,1 0-1,-1 0 0,1 1 0,-1-1 0,0 0 0,0 1 0,0-1 0,0 0 0,0 1 0,0-1 0,0 1 0,-1-1 0,1 1 0,0 0 0,-1 0 1,1-1-1,-1 1 0,0 0 0,1 0 0,-1 1 0,0-1 0,1 0 0,-1 0 0,0 1 0,0-1 0,0 1 0,0 0 0,1-1 0,-1 1 0,0 0 1,0 0-1,0 0 0,0 1 0,0-1 0,0 0 0,0 1 0,1-1 0,-3 1 0,-4 1 15,1 0-1,-1 0 1,1 1-1,-1 0 1,1 0 0,0 1-1,0 0 1,0 0-1,1 0 1,-7 6-1,1 3 68,0-1-1,0 2 0,2-1 0,0 1 0,0 1 0,1 0 0,1 0 0,1 1 0,0 0 0,1 0 0,1 1 0,0 0 0,1 0 1,1 0-1,-2 33 0,5-47-88,0 1 1,0-1 0,0 0-1,1 1 1,-1-1 0,1 0-1,0 0 1,0 0-1,0 1 1,0-1 0,0 0-1,1 0 1,-1 0 0,1-1-1,0 1 1,0 0-1,0-1 1,0 1 0,1-1-1,-1 0 1,0 1 0,1-1-1,0 0 1,0-1 0,-1 1-1,1 0 1,0-1-1,0 0 1,0 1 0,1-1-1,2 0 1,0 0-8,1 0 0,-1 0 1,0-1-1,0 0 0,0 0 1,0-1-1,1 0 0,-1 0 0,0 0 1,0-1-1,0 1 0,-1-1 0,1-1 1,0 1-1,-1-1 0,8-5 1,3-5-38,1 0 1,-2-1-1,0-1 1,0 0 0,-2-1-1,0-1 1,18-29-1,-22 32 91,-1-1-1,-1 0 0,0 0 1,-1-1-1,-1 0 0,0 0 1,-1 0-1,-1-1 0,3-33 1,-9 44 255,-5 13-192,-4 15-68,2 6-27,1 1 0,2 0 0,0 0 0,2 1 0,2-1 0,-1 37 0,4-63-21,-1 0 1,1 0-1,1 0 1,-1 0-1,0 0 1,1 0-1,-1 0 1,1 0-1,0 0 1,0 0-1,0 0 1,1 0-1,-1 0 0,1-1 1,-1 1-1,1 0 1,0-1-1,0 0 1,4 5-1,-2-5 2,-1 0-1,1-1 1,0 1-1,-1-1 0,1 0 1,0 0-1,0 0 0,0 0 1,0-1-1,0 1 1,0-1-1,0 0 0,0 0 1,0-1-1,5 0 1,4-1-3,0-1 0,0-1 0,0 0 0,0-1 0,-1 0 1,0-1-1,0 0 0,0-1 0,-1 0 0,0-1 1,10-9-1,17-17-68,53-61 0,-58 58 64,-33 37 15,0 0 0,0 0 0,0 0-1,0-1 1,0 1 0,0 0 0,0 0-1,0 0 1,0 0 0,1 0 0,-1 0-1,0-1 1,0 1 0,0 0 0,0 0-1,0 0 1,0 0 0,0 0 0,1 0-1,-1 0 1,0 0 0,0 0 0,0 0-1,0 0 1,0 0 0,0-1 0,1 1-1,-1 0 1,0 0 0,0 0 0,0 0-1,0 0 1,1 0 0,-1 0 0,0 0-1,0 0 1,0 1 0,0-1 0,0 0-1,0 0 1,1 0 0,-1 0 0,0 0-1,0 0 1,0 0 0,0 0 0,0 0-1,0 0 1,1 0 0,-1 0 0,0 1 0,0-1-1,0 0 1,0 0 0,0 0 0,0 0-1,0 0 1,0 0 0,0 1 0,0-1-1,0 0 1,0 0 0,0 0 0,1 0-1,-1 1 1,0 16 264,-7 21 228,4-26-414,0-1 0,1 1 0,0-1 0,0 14 0,2-25-78,0 1 0,0-1 0,0 1-1,0-1 1,0 1 0,0-1 0,0 0 0,0 1-1,0-1 1,0 1 0,0-1 0,1 1 0,-1-1-1,0 0 1,0 1 0,1-1 0,-1 1-1,0-1 1,0 0 0,1 1 0,-1-1 0,0 0-1,1 0 1,-1 1 0,0-1 0,1 0 0,-1 0-1,1 1 1,-1-1 0,1 0 0,-1 0 0,0 0-1,1 0 1,19-2 80,18-16 63,-5-5-174,45-44 0,23-16-14,-100 82 36,-1 0 0,1 1 0,0-1-1,-1 0 1,1 1 0,0-1 0,0 1 0,-1-1 0,1 1-1,0 0 1,0-1 0,0 1 0,-1 0 0,1 0 0,0-1-1,0 1 1,0 0 0,0 0 0,0 0 0,0 0-1,-1 0 1,1 0 0,0 0 0,0 0 0,0 0 0,0 1-1,0-1 1,-1 0 0,1 1 0,0-1 0,0 0 0,1 2-1,-1-1 19,0 1 0,0 0-1,-1 0 1,1-1-1,0 1 1,-1 0-1,1 0 1,-1 0 0,0 0-1,1 0 1,-1 0-1,0 0 1,-1 3-1,-10 68 511,-1-34-327,-2 4-424,10-18-5547,5-47-560,2-8-4035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582"/>
    </inkml:context>
    <inkml:brush xml:id="br0">
      <inkml:brushProperty name="width" value="0.025" units="cm"/>
      <inkml:brushProperty name="height" value="0.025" units="cm"/>
    </inkml:brush>
  </inkml:definitions>
  <inkml:trace contextRef="#ctx0" brushRef="#br0">0 4 12556,'0'0'7089,"1"11"-5178,27 326 6449,-28-330-8249,0 2 160,0-1-1,1 1 0,0-1 1,1 0-1,4 15 1,-6-22-242,1 1 0,0-1 1,-1 1-1,1-1 1,0 0-1,0 1 0,0-1 1,0 0-1,0 0 1,0 0-1,0 0 0,0 0 1,1 0-1,-1 0 1,0 0-1,1 0 0,-1 0 1,1-1-1,-1 1 1,1-1-1,-1 1 1,1-1-1,-1 1 0,1-1 1,-1 0-1,1 0 1,0 0-1,-1 0 0,1 0 1,-1 0-1,1 0 1,-1-1-1,1 1 0,-1 0 1,1-1-1,-1 1 1,3-2-1,4-1-29,-1-1 0,1 0 0,-1 0 0,0-1 0,0 0 0,-1 0 0,1-1 0,-1 1 0,8-11 0,45-62 0,-45 57-362,-1-1 0,-1-1 0,-1 0 0,-1 0 0,-1-1 0,-1 0 0,-1-1 0,-1 1 0,-1-1 0,2-50 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004"/>
    </inkml:context>
    <inkml:brush xml:id="br0">
      <inkml:brushProperty name="width" value="0.025" units="cm"/>
      <inkml:brushProperty name="height" value="0.025" units="cm"/>
    </inkml:brush>
  </inkml:definitions>
  <inkml:trace contextRef="#ctx0" brushRef="#br0">5 99 16752,'0'0'2685,"-1"10"646,-2 32-331,3-40-2759,0 0 0,0 1 0,1-1-1,-1 0 1,1 1 0,0-1 0,-1 0-1,1 0 1,0 0 0,0 0 0,0 0-1,1 0 1,-1 0 0,0 0 0,1 0-1,-1 0 1,1-1 0,0 1 0,-1-1-1,3 2 1,41 23 519,-33-20-703,-9-5-263,-1 1 0,1-1 0,-1 1 0,1-1 0,-1 0 0,1 0 0,0 0 0,0-1 0,0 1 0,-1-1 1,1 1-1,0-1 0,0 0 0,0 0 0,0 0 0,0-1 0,0 1 0,-1-1 0,1 1 0,0-1 0,0 0 1,-1 0-1,1 0 0,0 0 0,-1-1 0,1 1 0,-1-1 0,0 0 0,1 1 0,-1-1 0,0 0 0,0 0 1,0 0-1,0-1 0,-1 1 0,1 0 0,0-1 0,-1 1 0,0-1 0,2-3 0,4-11-1264,0-1 1,-2-1-1,0 1 0,5-37 0,-7 42 1775,-2 1-1741,6-25 7363,-5 33-2023,-1 21-2140,-3 46 217,0-44-1637,1 1-1,0-1 1,2 1-1,0-1 1,1 1 0,1-1-1,10 36 1,-13-54-331,1 1 0,0-1 0,-1 1 0,1-1 0,0 1 0,-1-1 0,1 1 1,0-1-1,0 0 0,0 0 0,1 1 0,-1-1 0,0 0 0,0 0 0,0 0 0,1 0 0,-1 0 1,1 0-1,-1-1 0,1 1 0,-1 0 0,1-1 0,-1 1 0,3 0 0,-2-2 1,-1 1 0,0-1 0,0 1 0,0-1 0,0 1 0,0-1-1,1 0 1,-1 1 0,0-1 0,-1 0 0,1 0 0,0 0 0,0 0 0,0 0 0,0 0-1,-1 0 1,1 0 0,0 0 0,-1 0 0,1 0 0,-1-1 0,1 1 0,-1 0 0,0 0-1,0-1 1,1 1 0,-1 0 0,0 0 0,0-1 0,0-1 0,2-26 74,-1-55 0,-2 74-90,0 0 0,0-1 1,-1 1-1,0 0 0,-1 0 0,0 0 0,-1 0 1,-8-16-1,4 18-155,5 15-469,3-6 543,0 0 1,0 0-1,1 1 0,-1-1 1,0 0-1,1 0 1,-1 1-1,1-1 1,-1 0-1,1 0 0,0 0 1,0 0-1,-1 0 1,1 0-1,0 0 1,0 0-1,0 0 0,0 0 1,0 0-1,0-1 1,2 2-1,3 0-603,0 1 0,1-1 0,0 0 0,-1-1 0,1 0 0,0 0 0,0-1 0,7 1 0,32-6-7041,-9-6-2993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744"/>
    </inkml:context>
    <inkml:brush xml:id="br0">
      <inkml:brushProperty name="width" value="0.025" units="cm"/>
      <inkml:brushProperty name="height" value="0.025" units="cm"/>
    </inkml:brush>
  </inkml:definitions>
  <inkml:trace contextRef="#ctx0" brushRef="#br0">166 68 4933,'0'0'16773,"-12"0"-13682,6 0-2825,1 0 1,0 0-1,-1 0 0,1 1 1,0 0-1,-1 0 1,1 0-1,0 1 0,0 0 1,0 0-1,0 0 1,0 0-1,1 1 1,-1 0-1,1 0 0,-1 0 1,1 0-1,0 1 1,0 0-1,-6 8 0,3-2-48,1 0-1,0 0 0,1 1 0,0 0 0,0 0 0,-4 16 1,8-24-172,1 0 1,-1 1 0,1-1 0,-1 0 0,1 1 0,0-1-1,0 0 1,1 1 0,-1-1 0,1 0 0,-1 0 0,2 4-1,-1-5-35,0 0 0,0-1 0,0 1-1,1 0 1,-1-1 0,0 1-1,0-1 1,1 0 0,-1 0 0,1 1-1,-1-1 1,1 0 0,0 0 0,-1 0-1,1 0 1,0-1 0,0 1-1,0 0 1,-1-1 0,1 1 0,0-1-1,3 0 1,-1 1-25,0-1 0,0 1 0,-1-1 1,1 0-1,0 0 0,0-1 0,-1 1 0,1-1 0,0 0 1,-1 0-1,1 0 0,-1-1 0,1 1 0,-1-1 0,1 0 0,-1 1 1,5-6-1,-3 3-41,-1-1 0,1 1 1,-1-1-1,-1 0 0,1-1 0,-1 1 0,0 0 1,0-1-1,4-11 0,-1-3-76,-1 0-1,-1-1 1,0 1-1,-2-1 1,0-33 0,-3 60 194,0 0 1,0-1 0,0 1 0,-1-1-1,0 1 1,-5 9 0,-4 14 87,9-20-95,-1 1-1,1 0 0,1 0 1,0 0-1,0 1 0,1-1 1,2 19-1,-1-26-62,-1-1 0,1 0 0,0 1 0,0-1 1,-1 0-1,2 0 0,-1 0 0,0 0 0,0 0 0,1 0 0,-1 0 1,1 0-1,-1 0 0,1-1 0,0 1 0,0 0 0,0-1 0,0 0 0,0 1 1,0-1-1,0 0 0,0 0 0,0 0 0,0-1 0,1 1 0,-1 0 0,0-1 1,1 1-1,-1-1 0,1 0 0,-1 0 0,0 0 0,1 0 0,-1 0 1,0-1-1,1 1 0,3-2 0,1 1-48,-1-1 0,0 0 0,0-1 0,0 0 0,0 0 0,0 0 0,-1 0-1,0-1 1,1 0 0,-1 0 0,-1 0 0,1-1 0,8-10 0,5-8-372,27-45 1,-29 42 224,25-42 186,-39 73 262,-1 1 0,1 0 0,-1-1 0,-1 1 0,1 0 0,-1-1 0,0 10 0,0-6-52,0-6-181,0 1 0,0-1 0,1 1 1,-1-1-1,1 0 0,-1 1 0,1-1 0,0 0 0,1 0 0,-1 1 0,1-1 0,-1 0 0,1 0 0,0 0 0,0-1 0,0 1 1,0 0-1,1-1 0,-1 1 0,1-1 0,-1 0 0,1 0 0,0 0 0,3 2 0,-1-3-3,0 1-1,0-1 0,0 0 1,0 0-1,0-1 0,0 1 1,0-1-1,0 0 0,0-1 1,0 1-1,0-1 0,0 0 1,0 0-1,0-1 0,0 1 1,5-4-1,10-5-9,0-1 0,-1-1 0,-1-1 0,0 0 0,-1-1 0,0-2 0,17-19 0,-22 22 0,-11 13 0,-1 0 0,0 0 0,0 0 0,0 0 0,1 0 0,-1 0 0,0 0 0,0 0 0,1 0 0,-1 0 0,0 0 0,0 0 0,0 0 0,1 1 0,-1-1 0,0 0 0,0 0 0,0 0 0,1 0 0,-1 0 0,0 0 0,0 0 0,0 1 0,0-1 0,0 0 0,1 0 0,-1 0 0,0 0 0,0 1 0,0-1 0,0 0 0,0 0 0,0 0 0,0 1 0,1-1 0,-1 0 0,0 0 0,0 0 0,0 1 0,0-1 0,0 0 0,0 0 0,0 0 0,0 1 0,0-1 0,0 0 0,0 0 0,0 1 0,-1-1 0,1 0 0,0 0 0,0 0 0,0 1 0,0-1 0,0 0 0,0 0 0,0 0 0,-1 1 0,1 14 0,-2-6 0,1-4 0,0 0 0,1 1 0,-1-1 0,1 0 0,0 1 0,1-1 0,0 6 0,0-9 0,-1-1 0,1 0 0,-1 1 0,1-1 0,0 0 0,0 0 0,0 0 0,0 1 0,0-1 0,0 0 0,0 0 0,0 0 0,0 0 0,0-1 0,0 1 0,1 0 0,-1 0 0,0-1 0,1 1 0,-1-1 0,0 1 0,1-1 0,-1 0 0,1 1 0,-1-1 0,1 0 0,-1 0 0,1 0 0,-1 0 0,3-1 0,6 0 0,0 0 0,-1-1 0,1-1 0,-1 0 0,1 0 0,-1-1 0,0 0 0,-1 0 0,1-1 0,-1 0 0,1-1 0,-2 0 0,1 0 0,8-9 0,-2 3 0,1 1 0,26-16 0,-41 27 0,1 0 0,-1 0 0,0 0 1,0 0-1,0 0 0,1 0 0,-1 0 0,0 0 0,0 0 0,1 0 1,-1 0-1,0 0 0,0 0 0,1 0 0,-1 0 0,0 0 0,0 0 1,1 0-1,-1 0 0,0 0 0,0 0 0,0 0 0,1 0 0,-1 0 1,0 1-1,0-1 0,0 0 0,1 0 0,-1 0 0,0 0 0,0 0 1,0 1-1,0-1 0,1 0 0,-1 0 0,0 0 0,0 1 0,0-1 1,0 0-1,0 1 0,4 15 9,-5 28-38,1-32-21,0-16-5561,1-1 1656,1-7-1688,-2-10-7975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076"/>
    </inkml:context>
    <inkml:brush xml:id="br0">
      <inkml:brushProperty name="width" value="0.025" units="cm"/>
      <inkml:brushProperty name="height" value="0.025" units="cm"/>
    </inkml:brush>
  </inkml:definitions>
  <inkml:trace contextRef="#ctx0" brushRef="#br0">0 0 15759,'0'0'13933,"40"57"-15054,-17-42-2659,0 1-2562,0-5-5285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440"/>
    </inkml:context>
    <inkml:brush xml:id="br0">
      <inkml:brushProperty name="width" value="0.025" units="cm"/>
      <inkml:brushProperty name="height" value="0.025" units="cm"/>
    </inkml:brush>
  </inkml:definitions>
  <inkml:trace contextRef="#ctx0" brushRef="#br0">1 190 20980,'0'0'4682,"10"1"-2627,8 0-1727,0-1 1,0-1-1,0 0 0,0-1 0,0-1 1,-1-1-1,18-6 0,-16 3-242,-1 0-1,-1-2 1,1 0-1,16-13 0,-29 19-1,-1 0-1,1 0 0,-1 0 1,0-1-1,-1 0 0,1 0 0,-1 0 1,1 0-1,-1 0 0,0-1 0,-1 1 1,1-1-1,-1 0 0,0 0 1,0 0-1,-1 0 0,1 0 0,-1 0 1,1-10-1,-2 14-78,0 1 0,0-1 1,0 0-1,0 0 0,0 0 0,0 0 0,-1 1 1,1-1-1,0 0 0,-1 0 0,1 0 0,0 1 1,-1-1-1,1 0 0,-1 0 0,1 1 0,-1-1 1,1 0-1,-1 1 0,0-1 0,1 1 0,-1-1 1,0 1-1,1-1 0,-1 1 0,0-1 0,0 1 1,-1-1-1,-30 0 98,24 2-90,0 1-1,0 0 1,0 1 0,0 0 0,-13 6 0,7 1-13,0 0 0,1 0 0,1 2 0,0-1 0,0 1 0,-12 18 0,18-23 0,1 1 0,0 0 0,0 0 0,1 0 0,0 1 0,0-1 0,1 1 0,0 0 0,1 0 0,0 0 0,0 1 0,0 15 0,2-22 1,0-1 1,1 1-1,0 0 1,-1 0-1,1 0 0,0-1 1,1 1-1,-1 0 1,0-1-1,1 1 0,-1-1 1,1 0-1,0 1 1,0-1-1,0 0 0,0 0 1,0 0-1,0 0 0,1-1 1,-1 1-1,1-1 1,-1 1-1,1-1 0,-1 0 1,1 0-1,0 0 1,0 0-1,0 0 0,-1-1 1,5 1-1,11 2-37,1 0-1,0-1 1,27-2 0,-33 0-38,68-3-2350,-70 2 1180,0-1 0,0 0 0,0-1 1,0 0-1,11-5 0,20-14-6534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928"/>
    </inkml:context>
    <inkml:brush xml:id="br0">
      <inkml:brushProperty name="width" value="0.025" units="cm"/>
      <inkml:brushProperty name="height" value="0.025" units="cm"/>
    </inkml:brush>
  </inkml:definitions>
  <inkml:trace contextRef="#ctx0" brushRef="#br0">88 875 11691,'-11'7'1447,"-2"1"-958,6-5-199,-1 1 0,1 0 0,1 1-1,-1-1 1,1 1 0,0 1 0,-11 10 0,18-15-240,-1-1 0,0 0 0,1 1 0,-1-1 0,1 0 0,-1 1 0,1-1 0,-1 0 0,1 1 0,-1-1 0,1 0 0,-1 0 0,1 0 0,-1 0 0,1 1 0,-1-1 0,1 0 0,-1 0 0,1 0 0,-1 0 0,1 0 0,-1 0 0,1 0 0,0 0 0,-1-1 0,1 1 0,-1 0 0,1 0 0,1 0 96,34-3 822,0-2-1,-1-1 1,1-1-1,60-22 1,-36 10-356,896-223 1264,-215 60-1948,-15-47-130,-563 164 78,-50 19 45,197-54-1,-304 99 82,0-1-64,1 1 0,-1 0 1,1 0-1,0 0 0,9 1 1,-31 13-3116,-19-1-111,-12-4-2979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470"/>
    </inkml:context>
    <inkml:brush xml:id="br0">
      <inkml:brushProperty name="width" value="0.025" units="cm"/>
      <inkml:brushProperty name="height" value="0.025" units="cm"/>
    </inkml:brush>
  </inkml:definitions>
  <inkml:trace contextRef="#ctx0" brushRef="#br0">341 8 10794,'0'0'5643,"-10"-2"-3759,5 0-1723,0 1 0,-1 0 1,1 1-1,0-1 0,-1 1 0,1 0 0,0 0 0,0 1 0,-1-1 0,1 1 0,0 1 0,0-1 0,0 1 0,0 0 1,0 0-1,0 0 0,1 0 0,-1 1 0,1 0 0,-1 0 0,1 0 0,-5 6 0,-11 8 121,0 1-1,2 1 1,0 1 0,-23 35-1,32-41-217,0 0 1,1 0-1,1 1 0,0 0 0,1 1 0,0-1 1,2 1-1,-5 25 0,9-39-65,-1 1 0,1-1 0,0 0 0,0 0 1,0 1-1,0-1 0,1 0 0,-1 1 0,1-1 0,-1 0 0,1 0 0,0 0 0,0 0 0,0 0 0,0 0 1,0 0-1,0 0 0,1 0 0,-1 0 0,1 0 0,-1-1 0,1 1 0,0 0 0,-1-1 0,1 0 0,0 1 0,0-1 1,0 0-1,0 0 0,0 0 0,0 0 0,0 0 0,1-1 0,-1 1 0,4 0 0,9 1 31,0 0 0,0-1 0,0 0 0,23-3-1,-10 1 21,89 2-45,-116-1 4,0 0 0,0 0 0,0 0 0,1 0 0,-1 0 0,0 0 0,0 0-1,0 0 1,0 1 0,0-1 0,0 1 0,0-1 0,0 0 0,0 1 0,0 0 0,0-1 0,0 1 0,-1 0 0,1-1 0,0 1 0,0 0 0,-1 0 0,1 0 0,0-1 0,-1 1 0,1 0-1,0 1 1,-1 0 32,0 0 0,0 0-1,0 0 1,0 0-1,0-1 1,0 1 0,0 0-1,-1 0 1,1 0-1,-1-1 1,1 1 0,-1 0-1,0-1 1,-1 3-1,-4 5 248,0 0-1,0-1 0,0 0 0,-13 12 0,-14 11 456,-2-2 0,-1-2 0,-1-1 0,-1-1 0,-79 36 0,173-104-5521,37-24-2845,-42 29 1772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937"/>
    </inkml:context>
    <inkml:brush xml:id="br0">
      <inkml:brushProperty name="width" value="0.025" units="cm"/>
      <inkml:brushProperty name="height" value="0.025" units="cm"/>
    </inkml:brush>
  </inkml:definitions>
  <inkml:trace contextRef="#ctx0" brushRef="#br0">51 13 15503,'0'0'5237,"-7"9"-4474,-26 45 521,32-50-1200,-1-1-1,1 1 1,-1 0 0,1-1-1,0 1 1,0 0-1,1 0 1,-1-1-1,1 1 1,0 0 0,0 0-1,0 0 1,0 0-1,1 0 1,0-1-1,0 1 1,0 0-1,2 4 1,-3-6-78,1-1 1,0 0-1,0 0 0,0 0 0,0 0 0,0-1 1,0 1-1,0 0 0,1 0 0,-1-1 1,0 1-1,0 0 0,1-1 0,-1 1 0,0-1 1,1 0-1,-1 1 0,0-1 0,1 0 1,-1 0-1,0 0 0,1 0 0,-1 0 0,1 0 1,-1 0-1,0-1 0,1 1 0,-1 0 1,0-1-1,1 1 0,-1-1 0,0 1 0,0-1 1,0 0-1,1 1 0,0-3 0,5 0 25,-1-1 0,0 0 0,-1 0 0,1-1 0,8-8 0,-4 0 8,-1-1-1,0 1 1,10-22-1,9-15 139,-24 105 1831,5 88-838,-2-58-442,-4 0-1,-9 115 0,3-180-647,0 0 0,-1 0 0,-13 34 0,15-48-51,0-1 1,-1 0 0,0 1 0,0-1 0,0 0 0,-1 0-1,-7 7 1,9-10 9,0 0-1,0-1 0,0 1 0,0-1 1,0 0-1,0 0 0,-1 1 1,1-1-1,0-1 0,0 1 0,-1 0 1,1-1-1,-1 1 0,1-1 1,-1 0-1,1 1 0,-1-1 0,1 0 1,-4-1-1,3 0-19,-1 0 0,1-1-1,-1 1 1,1-1 0,-1 0 0,1 0 0,0 0-1,0 0 1,0 0 0,0-1 0,0 1 0,1-1-1,-1 0 1,1 0 0,0 0 0,0 0 0,0 0-1,0-1 1,0 1 0,1-1 0,-1 1 0,0-6-1,-3-5-23,1 0 0,1 0-1,0 0 1,-1-23 0,2 22-234,2 0 0,-1 0 0,2 0 0,0 0 0,1 0 0,0 0 1,1 0-1,1 1 0,1-1 0,0 1 0,0 0 0,1 0 0,1 1 0,1 0 0,0 0 1,0 1-1,1 0 0,1 0 0,15-15 0,44-35-8025,-39 32 913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8.913"/>
    </inkml:context>
    <inkml:brush xml:id="br0">
      <inkml:brushProperty name="width" value="0.025" units="cm"/>
      <inkml:brushProperty name="height" value="0.025" units="cm"/>
    </inkml:brush>
  </inkml:definitions>
  <inkml:trace contextRef="#ctx0" brushRef="#br0">5 124 18930,'0'0'8424,"0"12"-7191,-5 308 2707,5-555-6102,1 237 2158,-1 1 0,0-1 1,1 1-1,-1-1 0,1 1 1,0-1-1,0 0 0,0 1 1,0-1-1,0 0 0,1 0 1,-1 0-1,0 0 0,1 0 1,0 0-1,-1 0 0,1 0 1,0-1-1,0 1 0,0 0 1,0-1-1,0 0 0,1 0 1,-1 1-1,0-1 0,1-1 1,-1 1-1,0 0 0,1 0 1,-1-1-1,1 0 0,-1 1 1,1-1-1,-1 0 0,1 0 1,-1 0-1,1-1 0,-1 1 1,4-2-1,1 1 19,-1 0-1,1-1 1,-1 0 0,0 0 0,1-1-1,-1 1 1,0-1 0,-1-1 0,1 1 0,-1-1-1,1 0 1,-1 0 0,0-1 0,4-5-1,-1-5 100,0 0 0,-1 0 0,-1-1-1,0 0 1,-1 0 0,-1-1-1,0 1 1,-2-1 0,2-28 0,-18 122-4,10-63-78,1 0-1,0 0 1,1 1-1,0 0 1,1-1 0,1 1-1,2 21 1,-1-35-28,-1 1 1,0-1-1,1 1 1,0-1-1,-1 0 1,1 1 0,0-1-1,-1 0 1,1 1-1,0-1 1,0 0-1,0 0 1,0 0 0,0 0-1,0 0 1,1 0-1,-1 0 1,0 0 0,0 0-1,1 0 1,-1-1-1,1 1 1,-1-1-1,0 1 1,1-1 0,-1 1-1,1-1 1,-1 0-1,1 0 1,-1 0-1,1 0 1,-1 0 0,1 0-1,0 0 1,-1 0-1,1-1 1,-1 1 0,0 0-1,1-1 1,2-1-1,1 1 10,0-1 0,0 0 0,0 0 0,0 0 0,0-1 0,0 0 0,-1 0 0,1 0 0,-1 0 0,5-6 0,-2 0-7,-1-1 0,0 1 0,0-2 0,-1 1 0,-1-1 0,1 1 0,-2-1 0,5-18 0,-2-2 12,3-59 1,-46 189-207,34-87 227,0 0 0,1 0 0,0 0 0,1 0 0,1 22 0,0-33-39,0 0 1,0-1-1,0 1 0,0 0 1,1 0-1,-1 0 1,0 0-1,1 0 0,-1 0 1,1 0-1,-1 0 0,1 0 1,-1-1-1,1 1 0,-1 0 1,1 0-1,0-1 0,-1 1 1,1 0-1,0-1 0,0 1 1,-1-1-1,1 1 1,0-1-1,2 2 0,28-1 51,-24-2-42,1-1 1,-1 0-1,0 0 1,0-1-1,0 0 1,9-5-1,3-6-98,0-1-1,-1-1 0,17-21 1,17-14-65,-34 40 191,-7 14 66,-4 32 191,-7-32-280,0 0 0,0-1 0,1 1 0,-1 0 0,0 0 0,1-1 0,0 1 1,-1 0-1,1-1 0,0 1 0,0-1 0,1 1 0,-1-1 0,1 1 0,2 3 0,-1-5-15,0 0 0,1 0 0,-1 0 0,1 0 0,-1 0 0,1-1 0,-1 0 0,1 1 0,-1-1 0,1-1 0,-1 1 0,1 0 0,-1-1 0,1 0 0,-1 0 0,0 0 0,1 0 0,4-2 0,60-34 0,-60 32 0,37-26-99,-34 22 49,-1 1 0,2 0 0,-1 1 0,1 0-1,0 1 1,0 0 0,1 1 0,22-7 0,-34 12 49,-1 0 0,0 1-1,1-1 1,-1 0 0,1 0-1,-1 0 1,0 0 0,1 0-1,-1 0 1,0 0 0,1 1 0,-1-1-1,0 0 1,0 0 0,1 0-1,-1 1 1,0-1 0,1 0-1,-1 1 1,0-1 0,0 0-1,0 0 1,1 1 0,-1-1 0,0 0-1,0 1 1,0-1 0,0 0-1,0 1 1,1-1 0,-1 1-1,0-1 1,0 0 0,0 1 0,0-1-1,0 23 77,-9 17 15,-5-18-1035,11-19-3259,-1-14-15071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9.241"/>
    </inkml:context>
    <inkml:brush xml:id="br0">
      <inkml:brushProperty name="width" value="0.025" units="cm"/>
      <inkml:brushProperty name="height" value="0.025" units="cm"/>
    </inkml:brush>
  </inkml:definitions>
  <inkml:trace contextRef="#ctx0" brushRef="#br0">0 0 19122,'0'0'8520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7.347"/>
    </inkml:context>
    <inkml:brush xml:id="br0">
      <inkml:brushProperty name="width" value="0.025" units="cm"/>
      <inkml:brushProperty name="height" value="0.025" units="cm"/>
    </inkml:brush>
  </inkml:definitions>
  <inkml:trace contextRef="#ctx0" brushRef="#br0">17 0 15118,'0'0'14926,"-17"52"-15374,21-38-3364,3-10-6309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3.572"/>
    </inkml:context>
    <inkml:brush xml:id="br0">
      <inkml:brushProperty name="width" value="0.025" units="cm"/>
      <inkml:brushProperty name="height" value="0.025" units="cm"/>
    </inkml:brush>
  </inkml:definitions>
  <inkml:trace contextRef="#ctx0" brushRef="#br0">1 1217 17777,'0'0'1772,"16"-8"-790,429-203 4456,258-87-3785,-67 30-1563,-303 121 70,29-12-2138,-123 54-8141,-195 84 1999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3.831"/>
    </inkml:context>
    <inkml:brush xml:id="br0">
      <inkml:brushProperty name="width" value="0.025" units="cm"/>
      <inkml:brushProperty name="height" value="0.025" units="cm"/>
    </inkml:brush>
  </inkml:definitions>
  <inkml:trace contextRef="#ctx0" brushRef="#br0">1 107 13677,'0'0'8232,"67"-20"-7528,-24 6-543,9 0-97,3-1-353,0 1-1376,-8 1-898,-11 3-1761,-15 4-1890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174"/>
    </inkml:context>
    <inkml:brush xml:id="br0">
      <inkml:brushProperty name="width" value="0.025" units="cm"/>
      <inkml:brushProperty name="height" value="0.025" units="cm"/>
    </inkml:brush>
  </inkml:definitions>
  <inkml:trace contextRef="#ctx0" brushRef="#br0">1 196 13677,'0'0'5669,"67"9"-4548,-14-32-64,14-6-544,2-5-353,1-1-640,-11 5-1923,-9 1-1985,-18 5-3331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533"/>
    </inkml:context>
    <inkml:brush xml:id="br0">
      <inkml:brushProperty name="width" value="0.025" units="cm"/>
      <inkml:brushProperty name="height" value="0.025" units="cm"/>
    </inkml:brush>
  </inkml:definitions>
  <inkml:trace contextRef="#ctx0" brushRef="#br0">1 32 12908,'0'0'2258,"10"-5"-496,2 0-1372,-1 1 0,1 0 1,0 0-1,0 1 0,1 1 0,19-2 1,-25 4-325,-1-1 1,0 1 0,0 0-1,0 1 1,0 0 0,0 0-1,0 0 1,0 1 0,0 0-1,0 0 1,-1 0 0,1 1-1,-1-1 1,1 1 0,-1 1-1,0-1 1,0 1 0,5 5-1,-5-3-50,-1 1-1,0-1 0,0 1 0,0-1 0,-1 1 1,0 0-1,0 1 0,-1-1 0,0 0 0,0 1 1,-1-1-1,0 1 0,0-1 0,-1 1 0,1 0 0,-2-1 1,1 1-1,-1 0 0,-1-1 0,-3 15 0,-2 2 190,-1 1-1,-2-2 0,0 1 0,-26 42 0,20-41-277,5-4-329,-1-1 0,-1-1 1,-1 0-1,-27 29 0,24-38-4856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923"/>
    </inkml:context>
    <inkml:brush xml:id="br0">
      <inkml:brushProperty name="width" value="0.025" units="cm"/>
      <inkml:brushProperty name="height" value="0.025" units="cm"/>
    </inkml:brush>
  </inkml:definitions>
  <inkml:trace contextRef="#ctx0" brushRef="#br0">209 12 13004,'0'0'8275,"-8"-3"-6780,8 3-1490,-3-2 44,0 1 0,1 0-1,-1 0 1,0 0 0,0 0 0,1 1-1,-1-1 1,0 1 0,0-1 0,0 1-1,0 0 1,0 0 0,0 0 0,0 1-1,0-1 1,1 1 0,-1-1 0,0 1-1,0 0 1,0 0 0,1 1 0,-1-1-1,1 0 1,-1 1 0,1-1 0,-1 1-1,1 0 1,0 0 0,-3 4 0,-11 10 35,-45 50 428,56-60-476,0 0 1,0 0-1,1 1 0,0 0 1,1 0-1,-1 0 0,1 0 1,-3 13-1,6-20-37,0 1-1,0-1 1,0 1-1,0-1 1,0 1-1,1-1 1,-1 0 0,0 1-1,0-1 1,0 0-1,0 1 1,1-1-1,-1 0 1,0 1-1,0-1 1,1 0 0,-1 1-1,0-1 1,1 0-1,-1 0 1,0 1-1,1-1 1,-1 0-1,1 0 1,-1 0 0,0 1-1,1-1 1,-1 0-1,1 0 1,-1 0-1,0 0 1,1 0-1,-1 0 1,1 0 0,-1 0-1,0 0 1,1 0-1,21 0-57,-17 0 66,45-3 71,-37 2-26,0 0 1,0 0 0,0 1 0,0 1-1,1 0 1,15 4 0,-25-3-29,-1-1 1,1 0-1,-1 1 1,0 0-1,0 0 1,1 0-1,-1 0 1,-1 0-1,1 1 1,0-1-1,0 1 1,-1 0-1,0 0 1,1 0-1,-1 0 0,0 0 1,-1 0-1,1 1 1,0-1-1,-1 1 1,0-1-1,0 1 1,0-1-1,0 1 1,-1 0-1,1-1 1,-1 5-1,1 4 179,0 0 0,-2-1 0,1 1 0,-1 0 0,-1-1-1,0 1 1,0-1 0,-2 1 0,1-1 0,-1 0 0,-11 19 0,12-24-93,0 0 1,0-1-1,-1 0 1,0 1-1,0-2 1,-1 1 0,1 0-1,-1-1 1,0 0-1,0 0 1,-1 0-1,1-1 1,-1 0-1,1 0 1,-1 0-1,0-1 1,0 1-1,-1-1 1,1-1-1,0 1 1,-1-1 0,1-1-1,-7 1 1,10-1-125,1 0 0,-1 0 1,1 0-1,0 0 0,-1-1 1,1 1-1,0-1 0,0 0 1,-1 1-1,1-1 0,0 0 0,0 0 1,0-1-1,0 1 0,0 0 1,0-1-1,0 1 0,1-1 1,-1 1-1,0-1 0,-1-2 1,1 1-170,0-1 0,0 0 0,1 1 0,0-1 0,-1 0 0,1 0 0,0 1 0,1-1 0,-1 0 0,1 0 0,0-7-1,0 1-634,1 1-1,0 0 0,1 0 0,-1 0 0,2 1 1,-1-1-1,2 0 0,-1 1 0,1 0 0,9-15 0,15-9-3884,2 1-950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5.720"/>
    </inkml:context>
    <inkml:brush xml:id="br0">
      <inkml:brushProperty name="width" value="0.025" units="cm"/>
      <inkml:brushProperty name="height" value="0.025" units="cm"/>
    </inkml:brush>
  </inkml:definitions>
  <inkml:trace contextRef="#ctx0" brushRef="#br0">0 645 13357,'0'0'8263,"10"0"-6554,32-4-369,-40 4-1246,0-1 0,0 1 0,0-1 0,-1 0 0,1 0 0,0 0 0,0 0 0,0 0 0,-1-1 0,1 1 0,-1 0 0,1-1 0,-1 1 1,1-1-1,-1 1 0,0-1 0,0 0 0,0 0 0,0 0 0,0 1 0,0-1 0,0 0 0,0-4 0,9-43 31,-10 46-73,0-3-24,3-54 72,-3 58-94,1 0-1,-1 0 0,0 0 1,0 0-1,0 1 0,-1-1 1,1 0-1,0 0 0,-1 0 1,1 0-1,-1 1 0,0-1 1,0 0-1,1 0 0,-1 1 1,0-1-1,0 1 0,-1-1 1,1 1-1,0-1 0,0 1 1,-1 0-1,1-1 0,-1 1 1,-1-1-1,1 2-6,1 0 0,0 0 0,0 0-1,0 0 1,0 0 0,0 1 0,0-1 0,0 0 0,0 1 0,-1-1-1,1 1 1,0-1 0,1 1 0,-1 0 0,0-1 0,0 1 0,0 0 0,0-1-1,0 1 1,1 0 0,-1 0 0,0 0 0,1 0 0,-1 0 0,0 0 0,1 0-1,0 0 1,-1 1 0,-13 34 135,14-34-118,-5 14 27,2 0-1,0 1 0,1-1 0,0 1 1,1 0-1,1-1 0,1 1 0,3 22 1,-3-35-39,-1-1 0,1 1 0,0 0 0,0 0 0,0-1 0,0 1 0,1 0 0,0-1 0,-1 1 0,1-1 0,1 0 0,-1 0 0,0 0 0,1 0 0,-1 0 0,1 0 0,0-1 0,0 1 0,0-1 0,0 0 0,1 0 0,-1 0 0,0 0 1,1 0-1,0-1 0,-1 0 0,1 1 0,0-1 0,-1-1 0,1 1 0,0-1 0,0 1 0,0-1 0,0 0 0,0 0 0,0-1 0,-1 1 0,1-1 0,0 0 0,0 0 0,4-2 0,1 0 22,0-1-1,1 0 1,-2-1-1,1 0 1,-1 0-1,1 0 0,-1-2 1,-1 1-1,1-1 1,-1 0-1,-1 0 1,1 0-1,-1-1 1,0 0-1,-1-1 1,7-12-1,-5 8 68,-1-1 0,0 0 1,-1 0-1,0 0 0,-1-1 0,0 1 0,-2-1 0,1 0 0,-2 0 0,0-18 1,-1 33-94,0 0 1,0-1 0,1 1 0,-1 0 0,0 0 0,0-1 0,0 1 0,0 0 0,0-1 0,0 1-1,0 0 1,0 0 0,0-1 0,0 1 0,0 0 0,0-1 0,0 1 0,0 0 0,0-1 0,0 1-1,0 0 1,0 0 0,0-1 0,0 1 0,-1 0 0,1 0 0,0-1 0,0 1 0,0 0 0,0 0-1,-1-1 1,1 1 0,0 0 0,0 0 0,0 0 0,-1-1 0,1 1 0,0 0 0,0 0 0,-1 0-1,1 0 1,0 0 0,-1-1 0,1 1 0,0 0 0,0 0 0,-1 0 0,1 0 0,0 0-1,-1 0 1,1 0 0,0 0 0,-1 0 0,1 0 0,0 0 0,0 0 0,-1 0 0,1 1 0,0-1-1,-1 0 1,1 0 0,0 0 0,0 0 0,-1 0 0,1 1 0,0-1 0,-13 18-158,5 4 158,1 1 0,1 0-1,1 0 1,1 1-1,1-1 1,1 1 0,1 0-1,4 44 1,-3-67-2,0 0 1,0 0-1,0 0 1,0 0-1,1 0 0,-1 0 1,0-1-1,0 1 1,1 0-1,-1 0 1,1 0-1,-1 0 1,1 0-1,-1 0 0,1-1 1,-1 1-1,1 0 1,0 0-1,-1-1 1,1 1-1,0 0 0,0-1 1,-1 1-1,1-1 1,0 1-1,0-1 1,1 1-1,0-1 5,0 0 0,0 0 0,-1 0 0,1 0 0,0 0 0,0-1 0,-1 1 0,1-1 0,0 1 0,-1-1 0,1 0 0,-1 1 0,1-1 0,1-1 0,5-3 38,-1-1 1,1 0-1,-1 0 1,11-14-1,5-9 26,-2-1-1,-2-1 1,0-1-1,-2 0 1,-2-1 0,-1-1-1,16-59 1,-17 37 8,-1 0 1,-4-1-1,-2 0 1,-1-65 0,-8 98-181,-5 47-145,-3 29 245,3 0 0,2 1-1,2 0 1,6 102 0,-2-149 12,1 1 0,0-1 0,0 0 0,0 1 0,1-1 0,0 0 0,0 0 0,1 0 0,0-1 0,0 1 0,0-1 0,0 1 0,1-1 0,0 0 0,0 0 0,1-1 0,-1 1 0,1-1 0,9 6-1,2 0 24,1-2-1,0-1 1,1 0-1,0-1 0,24 5 1,-39-10-32,-2-1-1,1 0 0,-1 0 0,0 0 0,1 0 0,-1 1-1,0-1 1,1 1 0,-1-1 0,0 0 0,1 1 0,-1 0 0,0-1 0,0 1-1,0 0 1,0 0 0,1 0 0,-1 0 0,0-1 0,0 1 0,-1 1 0,1-1-1,0 0 1,0 0 0,0 0 0,-1 0 0,1 1 0,-1-1 0,1 0 0,0 2 0,-4-1-48,1-1 0,-1-1 1,0 1-1,1 0 0,-1 0 1,0-1-1,1 0 0,-1 0 1,0 1-1,0-1 0,0-1 1,1 1-1,-1 0 0,-3-2 1,5 2 35,-10-2-307,0-1 0,0 0 0,0 0 0,0-1 0,1-1 0,0 0 0,-1 0 0,-8-8-1,-77-58-1129,74 53 1255,-136-115 591,142 114 598,16 19-962,0 0 0,0-1 0,0 1 0,0 0 0,0-1 0,0 1 0,-1 0 0,1-1-1,0 1 1,0 0 0,0 0 0,0-1 0,1 1 0,-1 0 0,0-1 0,0 1 0,0 0 0,0-1-1,0 1 1,0 0 0,0 0 0,0-1 0,1 1 0,-1 0 0,0 0 0,0-1 0,0 1 0,1 0 0,-1 0-1,0 0 1,0-1 0,1 1 0,-1 0 0,0 0 0,1 0 0,39-4 837,-34 4-1002,124 1 1023,-64 1-3133,-2-2-7985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6.084"/>
    </inkml:context>
    <inkml:brush xml:id="br0">
      <inkml:brushProperty name="width" value="0.025" units="cm"/>
      <inkml:brushProperty name="height" value="0.025" units="cm"/>
    </inkml:brush>
  </inkml:definitions>
  <inkml:trace contextRef="#ctx0" brushRef="#br0">1 20 18962,'0'0'4644,"73"-5"-10281,-43-9-7527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158"/>
    </inkml:context>
    <inkml:brush xml:id="br0">
      <inkml:brushProperty name="width" value="0.025" units="cm"/>
      <inkml:brushProperty name="height" value="0.025" units="cm"/>
    </inkml:brush>
  </inkml:definitions>
  <inkml:trace contextRef="#ctx0" brushRef="#br0">74 538 8040,'0'0'133,"-1"-9"1015,1-5-527,-2-43 4382,1 52-3972,1-1-1,-1 1 1,0 0 0,-1-1-1,1 1 1,-1 0-1,0 0 1,-5-8-1,7 13-911,0-1 1,-1 1-1,1-1 0,0 1 0,0-1 0,-1 1 0,1-1 0,-1 1 0,1-1 1,0 1-1,-1 0 0,1-1 0,-1 1 0,1 0 0,-1-1 0,1 1 1,-1 0-1,1 0 0,-1-1 0,1 1 0,-1 0 0,1 0 0,-1 0 1,0 0-1,1 0 0,-1 0 0,1-1 0,-1 1 0,0 1 0,1-1 1,-1 0-1,1 0 0,-1 0 0,1 0 0,-2 1 0,-13 19 724,-1 31-1095,11-6-779,7-45 964,-1-1 0,0 0-1,1 1 1,-1-1 0,0 0 0,0 0-1,1 0 1,-1 0 0,0 0 0,0 0-1,0 0 1,0 0 0,0 0 0,0-2-1,4-5 99,28-43-455,-33 51 397,1-1 0,-1 0 0,1 0 0,-1 1 0,1-1 1,-1 0-1,1 1 0,-1-1 0,1 0 0,0 1 1,0-1-1,-1 1 0,1-1 0,0 1 0,0-1 1,-1 1-1,1 0 0,0-1 0,0 1 0,0 0 0,-1 0 1,1-1-1,0 1 0,0 0 0,0 0 0,0 0 1,0 0-1,0 0 0,0 0 0,-1 1 0,1-1 1,0 0-1,0 0 0,0 0 0,0 1 0,-1-1 0,1 1 1,0-1-1,0 0 0,-1 1 0,1 0 0,0-1 1,-1 1-1,1-1 0,0 1 0,-1 0 0,1-1 0,-1 1 1,1 0-1,-1 0 0,1-1 0,-1 1 0,0 0 1,1 1-1,12 32-42,-2 0 1,-1 1-1,8 63 1,-5-29 283,2 5 607,-3 2 0,-4 0 0,-3 150 1,-4-225-812,-1 0 0,0 0 0,0 0 1,0 1-1,0-1 0,0 0 0,-1 0 1,1 0-1,0 0 0,0 0 0,-1 0 1,1 0-1,-1 0 0,1 0 0,-1 0 1,1 0-1,-1-1 0,1 1 0,-1 0 1,0 0-1,1 0 0,-1-1 0,0 1 1,0 0-1,0-1 0,0 1 1,0 0-1,1-1 0,-1 1 0,0-1 1,0 0-1,0 1 0,-1-1 0,0 0 3,0 0 0,1 0 0,-1-1 0,1 1 0,-1 0 0,1-1 0,-1 0 0,1 1-1,0-1 1,-1 0 0,1 0 0,0 1 0,-1-1 0,1 0 0,0 0 0,0-1 0,0 1 0,0 0 0,0 0-1,0 0 1,-1-3 0,-5-9-31,0-1 1,0 0-1,2 0 0,0-1 0,0 0 1,1 0-1,1 0 0,1 0 1,0 0-1,1-1 0,0 1 0,2 0 1,-1-1-1,2 1 0,5-25 0,5-10-124,2 2 0,2 0 0,31-65-1,-28 69-86,-11 23 96,1 0-1,1 0 1,24-35-1,-34 56 125,0 0 0,0 0 0,1 0 0,-1 0 0,0-1 0,0 1 0,0 0 0,0 0 0,0 0 0,1 0 0,-1 0 0,0 0-1,0 0 1,0 0 0,0 0 0,0 0 0,1 0 0,-1 0 0,0 0 0,0 0 0,0 1 0,0-1 0,1 0 0,-1 0 0,0 0 0,0 0-1,0 0 1,0 0 0,0 0 0,0 0 0,1 0 0,-1 0 0,0 1 0,0-1 0,0 0 0,0 0 0,0 0 0,0 0 0,0 0-1,0 1 1,0-1 0,0 0 0,0 0 0,0 0 0,1 0 0,-1 0 0,0 1 0,0-1 0,0 0 0,0 0 0,0 0 0,0 0 0,-1 1-1,1-1 1,0 0 0,0 0 0,0 0 0,0 0 0,0 0 0,0 1 0,0-1 0,0 0 0,2 23-119,-1 26 218,-1-48-84,0 1 0,0 0 0,0 0 0,0 0 0,0 0 0,0 0 0,1 0 0,-1 0 0,0-1 0,1 1 0,0 0 0,-1 0 0,1-1 0,0 1 0,0 0 0,0-1 0,0 1 0,0 0 0,3 2 0,-3-4-3,1 0 1,-1 0-1,1 0 1,-1 0-1,1 0 1,-1 0 0,1 0-1,-1 0 1,1-1-1,-1 1 1,1 0-1,-1-1 1,1 0-1,-1 1 1,0-1-1,1 0 1,-1 1-1,0-1 1,0 0 0,0 0-1,0 0 1,1 0-1,-1 0 1,0 0-1,-1-1 1,1 1-1,1-2 1,19-22 124,-2 0 1,0-2-1,-2 0 1,-1-1-1,-1 0 1,-2-2-1,19-55 0,-34 92-162,2 0-1,-1 0 1,1 0-1,0 0 0,1 14 1,1 6 53,-4 16 37,1-29-34,0 0 1,1 0-1,0 0 0,1 0 1,5 26-1,-6-39-6,1 0-1,-1 0 1,0 0-1,1 0 1,-1 0-1,1 0 0,0 0 1,-1 0-1,1 0 1,0 0-1,-1-1 1,1 1-1,0 0 1,0 0-1,0 0 0,0-1 1,0 1-1,0-1 1,0 1-1,0-1 1,0 1-1,0-1 0,0 1 1,0-1-1,0 0 1,0 0-1,0 1 1,0-1-1,0 0 0,1 0 1,-1 0-1,0 0 1,0 0-1,0-1 1,0 1-1,0 0 0,0-1 1,0 1-1,1 0 1,-1-1-1,0 1 1,0-1-1,0 1 0,-1-1 1,1 0-1,0 1 1,0-1-1,1-2 1,7-3 175,-2 0 0,1-1 1,-1 0-1,9-10 0,12-17 120,-2-2 0,-2 0 0,-1-2 0,22-49 1,-34 61-221,0 0 1,-2-1-1,-1-1 1,-1 1-1,-1-1 1,-1-1 0,1-44-1,-10 55-342,-5 29-36,-7 31 64,3 3 236,2 0-1,1 1 0,3-1 1,2 2-1,1 67 0,4-111-10,0 0 0,1 0-1,-1 0 1,0 0 0,1 0-1,0 0 1,0 0 0,0 0 0,0 0-1,0 0 1,1 0 0,-1-1-1,1 1 1,0 0 0,0-1-1,0 0 1,0 1 0,0-1-1,0 0 1,1 0 0,-1 0 0,1 0-1,-1-1 1,1 1 0,0-1-1,0 1 1,0-1 0,0 0-1,-1 0 1,2 0 0,-1-1-1,0 1 1,0-1 0,0 1 0,0-1-1,0 0 1,0 0 0,0-1-1,4 0 1,2 0-30,-1 0 1,0-1-1,0 0 0,1 0 0,-1-1 0,-1 0 1,1 0-1,0-1 0,-1 0 0,0 0 1,0-1-1,0 0 0,12-11 0,-19 16-19,0-1-1,1 1 1,-1-1-1,0 1 1,0-1 0,1 1-1,-1-1 1,0 0-1,0 1 1,0-1-1,0 1 1,1-1-1,-1 0 1,0 1-1,0-1 1,0 1-1,0-1 1,0 0-1,-1 1 1,1-1-1,0 1 1,0-1 0,0 1-1,0-1 1,-1 0-1,1 1 1,0-1-1,-1 1 1,1-1-1,0 1 1,-1-1-1,1 1 1,-1 0-1,1-1 1,0 1-1,-1-1 1,1 1-1,-1 0 1,1-1 0,-1 1-1,0 0 1,1 0-1,-1-1 1,1 1-1,-1 0 1,1 0-1,-1 0 1,-1 0-1,-37-12-1778,31 10 1171,-43-12-1778,-103-31-1373,56 7 6625,97 38-2755,1 0 1,-1 0-1,1 0 0,-1-1 0,1 1 0,-1 0 0,1 0 0,-1 0 1,1 0-1,-1-1 0,1 1 0,0 0 0,-1 0 0,1-1 0,-1 1 1,1 0-1,0-1 0,-1 1 0,1-1 0,0 1 0,-1 0 0,1-1 1,0 1-1,0-1 0,-1 1 0,1-1 0,0 1 0,0-1 0,0 1 1,0-1-1,0 1 0,0-1 0,0 1 0,0-1 0,0 1 0,0-1 1,0 1-1,0-1 0,0 1 0,0-1 0,0 1 0,0-1 0,0 1 1,1-1-1,-1 1 0,0 0 0,0-1 0,1 1 0,-1-1 0,0 1 0,1-1 1,-1 1-1,0 0 0,1-1 0,-1 1 0,1 0 0,-1 0 0,0-1 1,1 1-1,-1 0 0,1 0 0,0-1 0,31-14 534,45-9-282,108-19 0,-95 24-4501,-42 7-2499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834"/>
    </inkml:context>
    <inkml:brush xml:id="br0">
      <inkml:brushProperty name="width" value="0.025" units="cm"/>
      <inkml:brushProperty name="height" value="0.025" units="cm"/>
    </inkml:brush>
  </inkml:definitions>
  <inkml:trace contextRef="#ctx0" brushRef="#br0">14 673 18161,'-13'16'5793,"30"-37"-3680,69-85-1564,-4-4-1,-6-2 1,101-198-1,-163 281-519,-20 48-175,-4 13 77,-8 25-182,2 0 0,3 1 0,3 0 0,2 0 0,-1 105 0,9-159 55,0-1 0,1 0 0,-1 1-1,1-1 1,-1 1 0,1-1 0,0 0 0,0 0-1,0 1 1,1-1 0,-1 0 0,1 0 0,0 0-1,-1-1 1,1 1 0,1 0 0,-1-1 0,0 1-1,1-1 1,4 4 0,-4-5-134,0 1-1,0-1 1,1 0 0,-1 0 0,0-1-1,1 1 1,-1 0 0,1-1 0,-1 0-1,1 0 1,-1 0 0,1-1-1,-1 1 1,0-1 0,1 1 0,-1-1-1,0 0 1,1-1 0,-1 1 0,5-3-1,41-27-4804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159"/>
    </inkml:context>
    <inkml:brush xml:id="br0">
      <inkml:brushProperty name="width" value="0.025" units="cm"/>
      <inkml:brushProperty name="height" value="0.025" units="cm"/>
    </inkml:brush>
  </inkml:definitions>
  <inkml:trace contextRef="#ctx0" brushRef="#br0">156 30 16335,'-11'15'2120,"-14"19"-1024,2 2 1,-28 58 0,44-78-798,-1 0 1,2 1 0,0-1 0,1 1 0,1 0-1,1 1 1,0-1 0,1 1 0,1-1 0,1 21-1,0-35-273,0-1 0,1 0 0,-1 0 0,1 1-1,-1-1 1,1 0 0,0 0 0,0 0 0,0 0-1,0 0 1,0 0 0,0 0 0,1 0 0,-1 0-1,1 0 1,-1-1 0,1 1 0,0 0 0,-1-1 0,1 0-1,3 3 1,-1-3 34,0 0 0,0 1 0,-1-1 0,1-1 0,0 1 0,0 0 0,0-1 0,0 0 0,0 0 0,0 0 0,6-1 0,2-2 152,0 1 0,0-2 0,-1 1 0,1-2 0,-1 1 0,0-2 0,14-8 1,-6 0-4,0 0 1,0-2 0,-2-1 0,0 0-1,-1-1 1,21-29 0,-30 37-63,-1 1 0,0-1 0,-1 0 0,0 0 0,0-1 1,-1 1-1,0-1 0,-1 0 0,-1 0 0,1 0 0,-2-1 0,1 1 0,-2-1 1,0 1-1,-2-21 0,1 27-107,0 1 1,-1-1-1,0 1 0,0 0 1,0 0-1,0-1 0,-1 2 1,0-1-1,0 0 1,0 0-1,0 1 0,0 0 1,-1 0-1,1 0 1,-1 0-1,0 0 0,0 1 1,0-1-1,0 1 0,-1 0 1,1 0-1,0 1 1,-9-2-1,0-1-58,0 2 1,0-1-1,0 2 0,-1 0 0,1 0 1,0 2-1,-17 1 0,25-1-103,-1 1 0,1-1 0,0 1-1,-1 0 1,1 1 0,-9 5 0,13-8-54,0 1 0,0-1 0,-1 1 0,1 0 1,0-1-1,0 1 0,0 0 0,0 0 0,1-1 1,-1 1-1,0 0 0,0 0 0,0 0 0,1 0 1,-1 0-1,1 0 0,-1 0 0,0 0 0,1 0 1,0 1-1,-1-1 0,1 0 0,0 0 0,-1 0 1,1 1-1,0-1 0,0 0 0,0 0 0,0 0 1,0 1-1,1-1 0,-1 0 0,0 0 0,0 0 1,1 1-1,-1-1 0,1 0 0,0 1 0,13 5-5793,12-5-2600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8.657"/>
    </inkml:context>
    <inkml:brush xml:id="br0">
      <inkml:brushProperty name="width" value="0.025" units="cm"/>
      <inkml:brushProperty name="height" value="0.025" units="cm"/>
    </inkml:brush>
  </inkml:definitions>
  <inkml:trace contextRef="#ctx0" brushRef="#br0">62 213 5221,'0'0'11253,"-7"-9"-9956,2 0-1058,3 6-183,0-1 1,0 1-1,0 0 0,0 0 0,0 0 0,-1 0 0,1 0 1,-1 1-1,0-1 0,0 1 0,-3-3 0,6 5 39,1 0 0,-1 1-1,1-1 1,-1 0-1,1 0 1,-1 0 0,1 0-1,-1 1 1,0-1-1,1 0 1,-1 0 0,1 1-1,-1-1 1,0 0 0,1 1-1,-1-1 1,0 1-1,0-1 1,1 0 0,-1 1-1,0-1 1,0 1-1,1-1 1,-1 0 0,0 1-1,0-1 1,0 1-1,0-1 1,0 1 0,0-1-1,0 1 1,0-1 0,0 1-1,0-1 1,0 1-1,0-1 1,0 1 0,0-1-1,0 1 1,0-1-1,0 0 1,-1 1 0,1-1-1,0 1 1,0-1 0,-1 1-1,1-1 1,0 0-1,-1 1 1,1-1 0,0 0-1,-1 1 1,1-1-1,0 0 1,-1 1 0,1-1-1,-1 0 1,1 0-1,0 0 1,-1 1 0,1-1-1,-1 0 1,1 0 0,-1 0-1,6 0 51,0-1 1,1 0-1,-1 0 0,0-1 0,0 0 0,0 0 1,0 0-1,0 0 0,0-1 0,-1 1 0,1-1 1,-1-1-1,0 1 0,0 0 0,0-1 0,0 0 1,-1 0-1,5-6 0,-4 6-26,-1-1-1,0 1 1,0-1 0,0 0-1,0 0 1,-1 0 0,1 0-1,-1 0 1,-1-1 0,1 1 0,-1-1-1,0 1 1,0-1 0,0 0-1,-1 1 1,0-1 0,-1-9-1,1 14-84,-1-1 0,1 1 0,-1 0 0,0 0 0,1 0 0,-1-1-1,0 1 1,0 0 0,0 0 0,0 0 0,0 0 0,0 0 0,0 1-1,0-1 1,0 0 0,0 0 0,0 1 0,-1-1 0,1 0 0,0 1-1,0 0 1,-1-1 0,1 1 0,0 0 0,-1-1 0,1 1 0,0 0-1,-1 0 1,1 0 0,0 0 0,-1 0 0,1 1 0,-3-1 0,0 1-35,1 0 1,-1-1 0,1 1-1,-1 0 1,1 1 0,0-1 0,0 1-1,-1-1 1,1 1 0,0 0 0,-5 4-1,2 2 14,0 0-1,0 0 1,1 0-1,0 1 0,0 0 1,1 0-1,0 0 1,1 0-1,0 1 1,0 0-1,1-1 1,0 1-1,1 0 1,0 14-1,1-23-11,0 0-1,1 0 1,-1 0-1,0 0 1,1 0-1,-1 0 1,1 0-1,-1 0 1,1-1-1,-1 1 1,1 0-1,0 0 1,-1-1-1,1 1 0,0 0 1,0-1-1,0 1 1,-1 0-1,1-1 1,0 1-1,0-1 1,0 0-1,0 1 1,0-1-1,0 0 1,0 1-1,0-1 1,0 0-1,0 0 1,0 0-1,0 0 1,0 0-1,0 0 1,0 0-1,0 0 1,0-1-1,0 1 1,0 0-1,0 0 1,0-1-1,1 0 1,45-14 138,-20 0-88,-1-1 0,38-32 0,-39 28-68,1 1 0,38-21 0,-63 40 10,-1-1 0,1 1 0,0-1 1,-1 1-1,1-1 0,0 1 0,-1 0 1,1-1-1,0 1 0,0 0 0,-1-1 1,1 1-1,0 0 0,0 0 0,0 0 1,-1-1-1,1 1 0,0 0 0,0 0 1,0 1-1,-1-1 0,1 0 0,0 0 1,0 0-1,0 0 0,-1 1 1,1-1-1,0 0 0,0 1 0,-1-1 1,1 0-1,0 1 0,-1-1 0,1 1 1,0-1-1,-1 1 0,1-1 0,-1 1 1,1 0-1,-1-1 0,1 1 0,0 1 1,2 42 198,-1-4 67,-2-39-254,0 0 1,0 0-1,1 0 0,-1 0 1,0 0-1,1 0 0,-1 0 0,0 0 1,1 0-1,-1 0 0,1 0 1,-1 0-1,1-1 0,0 1 0,-1 0 1,1 0-1,0 0 0,0-1 1,-1 1-1,1 0 0,0-1 0,0 1 1,0-1-1,0 1 0,1 0 1,3-1 9,0 1 1,0-1-1,0 0 1,-1 0-1,1 0 1,0-1-1,0 0 1,0 0 0,-1 0-1,1 0 1,-1-1-1,1 1 1,-1-1-1,1-1 1,4-2 0,11-8 167,35-29 0,-14 10-83,-37 28-121,1 1 0,0 0 1,0 1-1,0-1 0,1 1 0,7-3 0,-12 5 20,-1 0-1,1 0 1,0 0-1,0 0 1,0 0-1,0 0 1,0 0-1,0 0 0,0 0 1,0 0-1,-1 1 1,1-1-1,0 0 1,0 0-1,0 1 0,0-1 1,-1 1-1,1-1 1,0 1-1,0-1 1,-1 1-1,1 0 1,0-1-1,-1 1 0,1 0 1,-1-1-1,1 1 1,-1 0-1,1 0 1,-1-1-1,1 1 0,-1 0 1,0 0-1,0 0 1,1 0-1,-1 0 1,0-1-1,0 1 1,0 0-1,0 0 0,0 0 1,0 0-1,0 0 1,0 0-1,0 0 1,-1 1-1,-1 118 648,1-120-667,1 1-1,0-1 1,0 0 0,0 1 0,0-1-1,0 1 1,0-1 0,0 0-1,0 1 1,0-1 0,1 0-1,-1 1 1,0-1 0,0 1 0,0-1-1,0 0 1,0 1 0,1-1-1,-1 0 1,0 0 0,0 1 0,0-1-1,1 0 1,-1 1 0,0-1-1,1 0 1,-1 0 0,0 1 0,0-1-1,1 0 1,-1 0 0,0 0-1,1 0 1,-1 1 0,0-1-1,1 0 1,-1 0 0,1 0 0,-1 0-1,0 0 1,1 0 0,-1 0-1,0 0 1,1 0 0,-1 0 0,1 0-1,-1 0 1,0 0 0,1-1-1,-1 1 1,0 0 0,1 0 0,-1 0-1,0 0 1,1-1 0,-1 1-1,0 0 1,1 0 0,-1 0-1,0-1 1,0 1 0,1 0 0,-1-1-1,0 1 1,1-1 0,19-20-4612,0-9-3775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805"/>
    </inkml:context>
    <inkml:brush xml:id="br0">
      <inkml:brushProperty name="width" value="0.025" units="cm"/>
      <inkml:brushProperty name="height" value="0.025" units="cm"/>
    </inkml:brush>
  </inkml:definitions>
  <inkml:trace contextRef="#ctx0" brushRef="#br0">31 294 15887,'0'0'101,"-5"-9"519,4 7-512,-19-34 1542,19 35-1494,0-1-1,1 1 1,-1-1 0,1 1 0,-1-1-1,1 1 1,0-1 0,-1 0 0,1 1-1,0-1 1,0 1 0,0-1-1,0 0 1,0 1 0,1-1 0,-1 1-1,0-1 1,1 0 0,0 1 0,-1-1-1,1 1 1,0-1 0,-1 1 0,1 0-1,0-1 1,2-1 0,19-14 532,1 0 1,29-14 0,-26 17-548,45-36 1,10-25-132,-79 100-218,-4 85 109,-1-52 267,3 0-1,2 0 1,14 77-1,13-15 87,-17-76 404,-1 2-1,-2-1 0,4 69 0,-13-112-571,0 0 0,0 1 1,0-1-1,0 0 0,0 1 0,0-1 0,-1 0 1,1 1-1,-1-1 0,1 0 0,-1 0 0,0 0 1,0 1-1,0-1 0,0 0 0,-1 0 0,1 0 1,0-1-1,-1 1 0,1 0 0,-1 0 0,0-1 1,0 1-1,-1 1 0,-1-2-8,0 0-1,0 1 1,0-1-1,0-1 1,0 1-1,0-1 1,0 1-1,0-1 1,0 0-1,0-1 1,0 1-1,-1-1 1,-5-1-1,-6-3-79,1-2 0,-1 1-1,1-2 1,1 0 0,0 0-1,0-2 1,0 0 0,1 0-1,1-1 1,0-1 0,0 0-1,1-1 1,1 0 0,0 0-1,-14-26 1,23 36-95,-1 1 0,1-1 0,0 0 0,-1 0 0,2 0 0,-1 0 0,0 0 0,0-1 0,1 1 0,0 0 0,0 0 0,0 0 0,0 0 0,0 0 0,0-1 0,1 1 0,0 0 0,-1 0 0,1 0 0,0 0 0,1 0 0,-1 0 0,0 0 0,1 1 0,0-1 0,0 0 0,-1 1 0,1-1 0,1 1 0,-1 0 0,0 0 0,5-3 0,7-4-933,0 0 0,1 2 0,-1 0 0,2 0 0,20-5 0,13-6-2075,15-12-2853,1-6-3037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146"/>
    </inkml:context>
    <inkml:brush xml:id="br0">
      <inkml:brushProperty name="width" value="0.025" units="cm"/>
      <inkml:brushProperty name="height" value="0.025" units="cm"/>
    </inkml:brush>
  </inkml:definitions>
  <inkml:trace contextRef="#ctx0" brushRef="#br0">158 164 5541,'0'0'10570,"-11"7"-6966,-6 5-2194,1 0 0,0 2 0,-22 24 0,31-30-1132,1-1 1,0 0-1,1 1 0,-1 0 0,2 1 1,-1-1-1,1 1 0,0 0 0,1 0 0,0 0 1,-3 17-1,6-25-278,0 0 0,0 0 1,-1 0-1,1 0 0,0 0 1,0 0-1,0-1 0,0 1 0,1 0 1,-1 0-1,0 0 0,0 0 1,0 0-1,1-1 0,-1 1 1,0 0-1,1 0 0,-1 0 0,1-1 1,-1 1-1,1 0 0,-1-1 1,1 1-1,-1 0 0,1-1 0,0 1 1,0-1-1,-1 1 0,1-1 1,0 1-1,0-1 0,-1 1 0,1-1 1,0 0-1,0 1 0,0-1 1,0 0-1,-1 0 0,1 0 1,0 0-1,0 0 0,0 0 0,0 0 1,0 0-1,0 0 0,-1 0 1,1 0-1,0 0 0,0-1 0,0 1 1,0 0-1,-1-1 0,1 1 1,1-1-1,5-1 4,-1-1 0,1 0-1,-1 0 1,0 0 0,0-1 0,6-4 0,15-17-104,-1 0 0,-1-2 0,-1-1 0,-1 0 0,-1-2 0,-2-1 0,-2 0 0,0-2 0,-2 0 0,12-37 0,-45 165-818,7-51 396,1 0 1,-3 66-1,11-108 393,1 0 0,0-1 0,0 1 0,0 0 0,0-1-1,0 1 1,0 0 0,0-1 0,0 1 0,1 0-1,-1-1 1,1 1 0,-1-1 0,1 1 0,0-1 0,0 1-1,0-1 1,-1 1 0,1-1 0,1 0 0,-1 1-1,2 1 1,-1-3-4,-1 1 1,1-1-1,-1 1 0,1-1 0,-1 0 0,1 0 1,0 0-1,-1 0 0,1 0 0,-1 0 0,1-1 0,-1 1 1,1 0-1,-1-1 0,1 1 0,-1-1 0,1 0 0,-1 1 1,2-2-1,6-3-542,0-1 0,-1 0 0,0-1 1,0 1-1,0-1 0,7-10 0,23-36-4119,-1-11-1275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888"/>
    </inkml:context>
    <inkml:brush xml:id="br0">
      <inkml:brushProperty name="width" value="0.025" units="cm"/>
      <inkml:brushProperty name="height" value="0.025" units="cm"/>
    </inkml:brush>
  </inkml:definitions>
  <inkml:trace contextRef="#ctx0" brushRef="#br0">101 1 11755,'0'0'5483,"-10"14"-3925,-2 5-1195,1 1-1,1 0 0,0 0 0,2 1 1,0 0-1,-6 30 0,8-18-139,1 0-1,-1 45 1,6-70-227,-1 0 0,2 0 1,-1 0-1,1 0 0,1 0 1,-1 0-1,1 0 0,0 0 0,1 0 1,0-1-1,0 0 0,1 1 1,0-1-1,0 0 0,9 10 1,-11-15 4,-1-1 0,1 1 0,0-1 1,0 1-1,-1-1 0,1 0 0,0 0 1,0 0-1,0 0 0,0-1 0,0 1 1,1 0-1,-1-1 0,0 1 0,0-1 1,0 0-1,0 0 0,1 0 0,-1 0 0,0 0 1,0 0-1,0-1 0,0 1 0,1-1 1,-1 1-1,0-1 0,0 0 0,0 0 1,3-2-1,6-4-41,0 0 0,-1-1 0,0 0 0,11-13 0,22-15-107,-42 36 183,0-1-1,0 0 0,0 1 1,0-1-1,0 0 1,0 1-1,0 0 1,1-1-1,-1 1 0,0 0 1,0-1-1,0 1 1,1 0-1,-1 0 1,0 0-1,0 0 0,0 0 1,1 0-1,-1 1 1,0-1-1,0 0 1,0 0-1,0 1 0,0-1 1,2 1-1,-2 1 38,0-1-1,0 0 0,0 1 1,0-1-1,0 1 0,0-1 0,-1 1 1,1-1-1,0 1 0,-1-1 1,1 1-1,-1 0 0,0-1 1,1 1-1,-1 3 0,0 11 454,-1 0 0,0 0 1,-5 20-1,3-14-91,26-74 472,-7-38-99,-9 41-553,-5 50-279,0 0 1,0 0-1,0 0 0,0 0 1,0 1-1,0-1 1,0 1-1,0-1 0,-1 1 1,1 0-1,-1 0 1,1 0-1,1 3 1,8 7 59,-7-9-31,0 0 0,0-1-1,0 1 1,0-1 0,1 0-1,-1 0 1,1 0 0,-1-1 0,1 1-1,0-1 1,-1 0 0,1 0 0,0-1-1,0 0 1,0 1 0,5-2-1,-2 0 57,1-1-1,-1 1 0,0-2 1,0 1-1,0-1 1,0 0-1,-1-1 0,14-8 1,-10 5 52,0-1 1,-1 0-1,0 0 1,0-1-1,-1-1 1,0 1-1,-1-1 1,0-1-1,-1 0 1,0 0-1,10-23 1,-13 10-65,-5 24-48,1 0 0,0-1 0,0 1 0,-1 0 0,1 0 0,0 0 0,-1 0 0,1-1 0,0 1 0,-1 0 0,1 0 0,-1 0 0,1 0 0,0 0 0,-1 0 1,1 0-1,0 0 0,-1 0 0,1 0 0,0 0 0,-1 0 0,1 0 0,-1 0 0,1 0 0,0 1 0,-1-1 0,1 0 0,0 0 0,-1 0 0,1 0 0,0 1 0,0-1 0,-1 0 0,-31 30 27,24-20-21,1 1 0,0 0 0,0 0 1,2 1-1,-1 0 0,1 0 0,1 0 0,0 0 0,1 1 0,1 0 0,-2 17 0,4-30-6,-1 1 0,1 0 0,0-1 0,0 1-1,1 0 1,-1-1 0,0 1 0,0 0-1,0-1 1,0 1 0,0-1 0,1 1 0,-1 0-1,0-1 1,1 1 0,-1-1 0,0 1-1,1 0 1,-1-1 0,1 1 0,-1-1 0,1 0-1,-1 1 1,1-1 0,-1 1 0,1-1-1,-1 0 1,1 1 0,0-1 0,0 0 0,23-2 59,21-21 96,39-46 16,-64 49-171,2 2 0,1 0-1,0 1 1,32-17 0,-55 34-5,1 0 1,-1-1 0,0 1-1,1 0 1,-1-1 0,1 1-1,-1 0 1,1 0 0,0-1-1,-1 1 1,1 0-1,-1 0 1,1 0 0,-1 0-1,1 0 1,-1 0 0,1 0-1,0 0 1,-1 0-1,1 0 1,-1 0 0,1 0-1,-1 0 1,1 1 0,-1-1-1,1 0 1,-1 0-1,1 1 1,-1-1 0,2 1-1,-2 17-27,-17 28 135,15-42-72,-1 4-1,-2 2 11,1 1 0,0-1 0,0 1 0,1 0 0,-2 14 0,5-25-37,0 1 1,0-1-1,0 1 1,0-1-1,0 1 1,0-1-1,0 1 1,0-1-1,0 1 1,0-1-1,0 1 1,1-1-1,-1 0 1,0 1-1,0-1 1,1 1-1,-1-1 1,0 1-1,0-1 1,1 0-1,-1 1 1,0-1-1,1 1 1,-1-1-1,1 0 1,-1 0-1,0 1 1,1-1-1,-1 0 1,1 0-1,-1 1 1,1-1-1,-1 0 1,1 0-1,-1 0 1,1 0-1,-1 0 1,1 0-1,-1 1 1,1-1-1,-1 0 1,1-1-1,-1 1 1,1 0-1,-1 0 1,2 0-1,24-9 436,-3-4-220,-1-1 0,-1-1 0,31-28 0,-32 25-230,1 1 0,0 1 1,36-19-1,-56 34-13,1 0 0,0 0 0,-1 1 0,1-1 0,0 0 0,-1 1 0,1 0 0,0-1 0,0 1 0,-1 0 0,1 0 0,0 0 0,0 0 0,2 0 0,-3 0 4,-1 1 1,1-1-1,0 0 1,-1 1-1,1-1 1,0 0-1,-1 1 0,1-1 1,-1 1-1,1-1 1,-1 1-1,1 0 1,-1-1-1,1 1 1,-1-1-1,1 1 0,-1 0 1,0-1-1,1 1 1,-1 0-1,0 0 1,0-1-1,1 2 1,-1 4-31,1 1 1,-1 0 0,0-1 0,-1 1-1,0-1 1,-1 8 0,1-10 88,-8 43-414,-2 5-2160,9-19-2408,2-23-1295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594"/>
    </inkml:context>
    <inkml:brush xml:id="br0">
      <inkml:brushProperty name="width" value="0.025" units="cm"/>
      <inkml:brushProperty name="height" value="0.025" units="cm"/>
    </inkml:brush>
  </inkml:definitions>
  <inkml:trace contextRef="#ctx0" brushRef="#br0">1 64 5061,'0'0'10009,"1"-9"-7313,-1 5-2321,1 0-1,0-1 1,0 1 0,0 0 0,0 0-1,1 0 1,3-7 0,-4 10-256,-1 0 0,1 0 0,0 0 1,0 0-1,0 0 0,0 0 0,0 0 1,0 0-1,0 1 0,0-1 0,0 0 1,0 1-1,0-1 0,0 1 0,0-1 0,1 1 1,-1-1-1,0 1 0,0 0 0,1 0 1,-1 0-1,0 0 0,0 0 0,1 0 1,-1 0-1,0 0 0,0 0 0,1 0 1,-1 1-1,0-1 0,0 0 0,0 1 1,1-1-1,-1 1 0,0 0 0,0-1 1,0 1-1,0 0 0,0-1 0,0 1 1,0 0-1,1 1 0,2 2 181,0 1 0,0-1 0,0 1 0,0-1 0,-1 1 0,0 0 0,0 1 0,0-1 0,-1 0 0,0 1 0,0 0 1,3 10-1,11 78 242,-14-77-453,0 1-336,5 35 605,-7-51-628,0 0 1,0 0 0,1 0 0,-1 0 0,1-1 0,0 1 0,-1 0 0,1 0 0,0-1-1,0 1 1,0 0 0,0-1 0,0 1 0,0-1 0,1 1 0,-1-1 0,0 0 0,1 1-1,-1-1 1,3 1 0,-1-6-4210,-3-17-1638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926"/>
    </inkml:context>
    <inkml:brush xml:id="br0">
      <inkml:brushProperty name="width" value="0.025" units="cm"/>
      <inkml:brushProperty name="height" value="0.025" units="cm"/>
    </inkml:brush>
  </inkml:definitions>
  <inkml:trace contextRef="#ctx0" brushRef="#br0">0 69 18930,'0'0'7943,"23"-45"-11946,7 37 1024,-1 0-2915,-1 1-6598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266"/>
    </inkml:context>
    <inkml:brush xml:id="br0">
      <inkml:brushProperty name="width" value="0.025" units="cm"/>
      <inkml:brushProperty name="height" value="0.025" units="cm"/>
    </inkml:brush>
  </inkml:definitions>
  <inkml:trace contextRef="#ctx0" brushRef="#br0">90 1 12684,'0'0'3022,"-2"9"100,1-3-2700,-1 0 0,0 0 0,0-1 0,-1 1 0,1-1 0,-1 1 0,-1-1 0,1 0 0,-1 0 0,0 0 0,0 0 0,0-1 0,-1 0 0,1 0 0,-1 0 0,0 0 0,0-1 0,0 0 0,-1 0 0,-9 4 0,140 11-1591,-116-16 1175,-1 0 0,1 0 1,-1 0-1,0 1 0,0 0 0,0 1 0,0 0 0,0 0 1,-1 0-1,0 1 0,0 0 0,10 10 0,-13-11 10,-1 1 0,1 0 0,-1 0 0,0 0 0,0 1 0,0-1 0,-1 1 0,0 0 0,0-1 0,0 1 0,-1 0 0,0 0 0,0 0 0,0 0 0,-1 0 0,0 0 0,0 0 0,-2 10 0,1-10 115,-1 0-1,0 1 1,0-1-1,0 0 0,-1 0 1,0 0-1,0-1 0,0 1 1,-1-1-1,0 0 1,0 0-1,0 0 0,-1 0 1,1-1-1,-7 5 0,8-6-88,-1 0 0,1-1-1,-1 1 1,0-1-1,0 1 1,0-1 0,0-1-1,0 1 1,-1 0-1,1-1 1,0 0 0,-1 0-1,1 0 1,-1-1 0,1 0-1,-1 0 1,0 0-1,1 0 1,-1 0 0,1-1-1,-1 0 1,-4-2-1,6 1-210,0 0 0,1 0-1,-1 0 1,1-1-1,0 1 1,0-1 0,0 0-1,0 0 1,0 0-1,0 0 1,1 0-1,-1 0 1,1 0 0,0-1-1,0 1 1,0 0-1,0-1 1,1 1 0,0 0-1,-1-1 1,1 1-1,1-5 1,-2-14-1662,2 1-1,3-26 1,2 10-2475,20-60 1,-23 85 3430,20-66-5553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609"/>
    </inkml:context>
    <inkml:brush xml:id="br0">
      <inkml:brushProperty name="width" value="0.025" units="cm"/>
      <inkml:brushProperty name="height" value="0.025" units="cm"/>
    </inkml:brush>
  </inkml:definitions>
  <inkml:trace contextRef="#ctx0" brushRef="#br0">38 0 7591,'0'0'8227,"4"14"-5644,31 132 1791,9 40-1212,-38-166-3306,1-1 1,1 0-1,1-1 0,0 0 0,2 0 0,0-1 0,15 18 0,-40-49-14610,-29-31 12072,-27-24 6212,61 61-3107,-1 0 785,1-1 0,0 0 0,0 0 0,1-1 0,-11-17 0,18 25-1082,0 0-1,0 0 0,0 0 0,0 0 1,0 0-1,1 0 0,-1-1 1,1 1-1,0 0 0,-1 0 1,1 0-1,0 0 0,0-1 1,1 1-1,-1 0 0,0 0 1,1 0-1,-1 0 0,1 0 0,0 0 1,-1 0-1,1 0 0,0 0 1,0 0-1,1 0 0,-1 0 1,0 0-1,1 1 0,-1-1 1,1 0-1,-1 1 0,1 0 0,0-1 1,-1 1-1,1 0 0,0 0 1,0 0-1,0 0 0,3-1 1,81-39-254,-53 27-3027,50-30 0,-18 0-8334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985"/>
    </inkml:context>
    <inkml:brush xml:id="br0">
      <inkml:brushProperty name="width" value="0.025" units="cm"/>
      <inkml:brushProperty name="height" value="0.025" units="cm"/>
    </inkml:brush>
  </inkml:definitions>
  <inkml:trace contextRef="#ctx0" brushRef="#br0">0 50 11723,'0'0'3395,"6"-50"-512,-1 50-1442,2 6-1056,2 26 255,6 10 193,2 10-577,1 6-192,5 3-1441,-5-5-1121,-2-3-1506,-6-11-1890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2.328"/>
    </inkml:context>
    <inkml:brush xml:id="br0">
      <inkml:brushProperty name="width" value="0.025" units="cm"/>
      <inkml:brushProperty name="height" value="0.025" units="cm"/>
    </inkml:brush>
  </inkml:definitions>
  <inkml:trace contextRef="#ctx0" brushRef="#br0">49 399 14574,'-8'-8'1019,"5"5"-854,-1 0-1,1-1 1,0 1-1,-1-1 0,1 0 1,1 0-1,-1 0 1,1-1-1,0 1 0,0-1 1,0 1-1,0-1 0,1 0 1,0 1-1,0-1 1,0 0-1,0 0 0,1 0 1,0 0-1,0 0 1,0 0-1,1 1 0,-1-1 1,1 0-1,0 0 0,1 0 1,-1 1-1,5-10 1,2 0-2,1 1 0,0 0 0,1 0 1,1 1-1,-1 0 0,2 1 1,0 0-1,0 1 0,1 0 0,0 1 1,26-13-1,-5 5-38,1 1 1,0 3-1,70-19 1,-75 25-176,-1 1 1,1 1 0,0 2 0,0 0 0,0 2 0,38 4 0,-58-1 0,-1-1 1,1 1-1,-1 1 1,0 0 0,0 0-1,0 1 1,0 0 0,0 0-1,-1 1 1,9 7-1,-11-7 50,-1 0-1,1 0 1,-2 0-1,1 1 0,0 0 1,-1 0-1,0 1 1,-1-1-1,1 1 0,-1-1 1,0 1-1,-1 0 1,0 0-1,3 14 0,-3-3 361,0 0 0,-1 0-1,-1 0 1,-1 0-1,0-1 1,-1 1-1,-1 0 1,-1 0-1,-1-1 1,0 0-1,-1 0 1,-1 0 0,0-1-1,-2 0 1,1 0-1,-2-1 1,0 0-1,-1-1 1,-1 0-1,0 0 1,0-2-1,-1 1 1,-1-2 0,0 0-1,-28 17 1,34-24-353,-1-1 1,1 0 0,-1 0-1,0 0 1,1-1 0,-1-1 0,0 1-1,0-2 1,0 1 0,-1-1-1,1 0 1,0-1 0,0 0 0,0-1-1,-17-4 1,21 4-195,0 0 0,0 0 1,0 0-1,0 0 0,1-1 0,-1 0 1,1 0-1,0 0 0,0-1 0,0 1 1,0-1-1,0 0 0,1 0 0,0 0 1,0-1-1,0 1 0,0-1 0,1 1 1,-1-1-1,1 0 0,1 0 0,-1 0 1,1 0-1,-1 0 0,1-1 0,1 1 1,-1 0-1,1-6 0,0 8 36,1 1 0,-1 0 0,1 0 0,-1-1 0,1 1 0,0 0 0,0 0 0,0 0 0,0 0 1,1 0-1,-1 0 0,0 0 0,1 0 0,-1 1 0,1-1 0,0 0 0,-1 1 0,1-1 0,0 1 0,0 0 0,0 0 0,0-1 0,0 1 0,1 1 0,-1-1 0,0 0 0,0 0 0,3 0 0,12-3-1450,0 0 0,32-2 0,-21 3-1092,21-6-2667,-1 0-2206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140"/>
    </inkml:context>
    <inkml:brush xml:id="br0">
      <inkml:brushProperty name="width" value="0.025" units="cm"/>
      <inkml:brushProperty name="height" value="0.025" units="cm"/>
    </inkml:brush>
  </inkml:definitions>
  <inkml:trace contextRef="#ctx0" brushRef="#br0">1 716 12812,'0'0'5867,"9"-7"-3150,1 0-2327,0-1 0,-1 0-1,0 0 1,0-1 0,-1-1-1,0 1 1,-1-1 0,0-1 0,-1 1-1,0-1 1,0 0 0,4-16-1,-7 19-363,0-1 1,-1 0-1,-1 0 0,0 0 0,0 1 0,0-2 0,-1 1 0,-1-10 0,1 18-16,-1 1 1,1 0-1,0-1 0,0 1 0,0-1 1,0 1-1,0-1 0,0 1 0,-1 0 0,1-1 1,0 1-1,0-1 0,-1 1 0,1 0 1,0-1-1,-1 1 0,1 0 0,0-1 0,-1 1 1,1 0-1,0 0 0,-1-1 0,1 1 1,-1 0-1,1 0 0,0 0 0,-1-1 0,1 1 1,-1 0-1,1 0 0,-1 0 0,1 0 1,-1 0-1,1 0 0,-1 0 0,1 0 0,0 0 1,-1 0-1,1 0 0,-1 0 0,1 0 1,-1 1-1,0-1 0,-18 13 368,13-5-380,1 1-1,1 0 1,-1 0 0,1 0 0,1 0 0,0 0 0,0 1 0,1 0-1,-2 12 1,1 0-3,1 1 0,2-1-1,1 25 1,-1-44 3,0 0 0,0 0-1,0 0 1,1 0 0,-1 0 0,1 0 0,0 1 0,0-1-1,0-1 1,0 1 0,0 0 0,1 0 0,-1 0-1,1-1 1,0 1 0,0-1 0,0 1 0,0-1 0,0 0-1,1 1 1,-1-1 0,0-1 0,1 1 0,0 0-1,-1 0 1,1-1 0,0 0 0,0 1 0,0-1-1,0 0 1,0-1 0,4 2 0,-2-2 11,0 0-1,0-1 1,0 1 0,1-1-1,-1 0 1,0 0 0,0 0-1,-1-1 1,1 0 0,0 0-1,0 0 1,-1-1 0,1 1-1,-1-1 1,0 0 0,0 0-1,0-1 1,0 1 0,3-5-1,3-3 52,-1-1-1,0 0 1,-1 0-1,0 0 0,-1-1 1,0-1-1,-1 1 1,-1-1-1,0 0 0,-1 0 1,0 0-1,-1-1 1,-1 1-1,0-1 0,-1-26 1,-1 40-65,0 0 1,0 0-1,0 0 0,0 0 1,0 0-1,0 0 1,0 0-1,0 0 0,-1 0 1,1 0-1,0 0 1,-1 0-1,1 0 1,-1 0-1,1 0 0,-1 0 1,1 1-1,-1-1 1,1 0-1,-1 0 0,0 1 1,0-1-1,1 0 1,-1 1-1,0-1 1,-1 0-1,1 1-12,0 0-1,0 0 1,1 0-1,-1 0 1,0 0-1,0 0 1,0 0-1,0 1 1,1-1-1,-1 0 1,0 1-1,0-1 1,0 0-1,1 1 1,-1-1-1,0 1 1,1-1-1,-1 1 1,0 0-1,1-1 1,-1 1-1,1 0 1,-1-1-1,1 1 1,-1 0-1,1 0 1,0-1-1,-1 1 1,1 0-1,0 0 1,-1 1-1,-4 14 11,1 0 0,0 0-1,1 1 1,1-1 0,1 1-1,0 0 1,2 26 0,-1-42 14,0 0 0,0 0 0,0 1 0,0-1 0,0 0 0,0 0 0,0 0 0,0 0 0,0 0 0,1 0 0,-1 1 0,0-1 0,1 0 0,-1 0 0,1 0 0,-1 0 0,1 0 0,-1 0 0,1 0 0,0-1 0,0 1 1,-1 0-1,1 0 0,0 0 0,0-1 0,0 1 0,1 0 0,-1-1 6,1 1 0,0-1 0,-1 0 0,1-1 0,0 1 0,-1 0 0,1 0 0,-1-1 1,1 1-1,-1-1 0,1 1 0,-1-1 0,1 0 0,-1 1 0,1-1 0,1-1 0,6-5 85,-1 1-1,0-1 1,0-1 0,11-12-1,-2-2-48,-1 1 0,-1-2-1,-1 0 1,-1-1 0,-1 0-1,-1-1 1,10-36 0,-23 134-906,3-29 897,-2-32 3,0 7 6,1 0 1,1-1-1,5 38 1,-5-52-44,0-1 1,0 1-1,0-1 0,0 0 1,1 1-1,-1-1 1,1 0-1,0 0 0,0 0 1,0 0-1,5 5 1,-5-7-4,0 1 1,0-1 0,0 0 0,0 0-1,0 0 1,0-1 0,0 1 0,0 0 0,0-1-1,0 1 1,0-1 0,0 0 0,0 1-1,0-1 1,1 0 0,-1 0 0,0-1-1,0 1 1,0 0 0,0-1 0,4-1-1,0 0 34,0-1 0,0 0 0,-1 0 0,1-1-1,-1 0 1,0 0 0,0 0 0,0-1-1,-1 1 1,1-1 0,-1 0 0,0-1-1,5-7 1,7-14 32,18-40-1,-33 64-63,17-39-221,-2-2 0,-2 0-1,-2 0 1,-1-1 0,-3-1 0,-2 0 0,-1 0-1,-3 0 1,-5-72 0,0 114 5,-2 13 95,-1 14 53,-3 58 599,4 1 0,9 131-1,-3-196-487,2-1-1,0 0 1,0 0-1,7 15 0,-10-27-42,1 0 0,1 0 0,-1-1 0,0 1 0,1-1 0,0 1 0,0-1 0,0 1 0,0-1 0,1 0 0,-1 0 0,1 0 0,0 0 0,-1-1 0,1 1 0,1-1 0,-1 0 0,0 0 0,1 0 1,-1 0-1,1 0 0,3 1 0,-6-3 6,0-1 0,-1 1 0,1 0 0,0 0 0,0-1 0,-1 1 1,1-1-1,0 1 0,0 0 0,-1-1 0,1 0 0,0 1 0,-1-1 1,1 1-1,-1-1 0,1 0 0,-1 1 0,1-1 0,-1 0 0,1 1 1,-1-1-1,0 0 0,1 0 0,-1 1 0,0-1 0,0 0 0,0 0 1,1 0-1,-1 0 0,0 1 0,0-1 0,0 0 0,0 0 0,-1 0 1,1 0-1,0-1 0,-3-34 324,-1 18-368,-1 1 1,0 0 0,-2 0-1,0 0 1,0 1-1,-2 0 1,0 1 0,-1 0-1,0 0 1,-2 1-1,1 0 1,-2 1 0,-24-21-1,34 33 38,0-1-1,-1 1 1,1-1-1,-1 1 1,0 0-1,1 0 1,-1 1-1,0-1 1,-5 1 0,8 0-4,1-1 0,-1 1 1,1 0-1,-1 0 1,0 0-1,1 0 1,-1 0-1,1 0 1,-1 0-1,0 0 1,1 1-1,-1-1 0,1 0 1,-1 0-1,0 0 1,1 1-1,-1-1 1,1 0-1,-1 1 1,1-1-1,-1 0 1,1 1-1,-1-1 1,1 1-1,0-1 0,-1 1 1,1-1-1,-1 1 1,1-1-1,0 1 1,0-1-1,-1 1 1,1-1-1,0 1 1,0-1-1,0 1 0,-1 0 1,1-1-1,0 1 1,0 0-1,0-1 1,0 1-1,0-1 1,0 1-1,0 0 1,1-1-1,-1 1 1,0-1-1,0 1 0,0-1 1,0 1-1,1 0 1,-1-1-1,0 1 1,1-1-1,-1 1 1,0-1-1,1 1 1,-1-1-1,1 1 1,-1-1-1,1 0 0,0 1 1,1 2-27,1-1 0,0 0-1,-1 1 1,1-1 0,0-1 0,0 1-1,0 0 1,0-1 0,0 1 0,0-1 0,1 0-1,-1 0 1,0 0 0,1-1 0,-1 1 0,1-1-1,4 1 1,67-2-1195,-63 0 876,56-9-3906,-2-14-4136,-26 5 1110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112"/>
    </inkml:context>
    <inkml:brush xml:id="br0">
      <inkml:brushProperty name="width" value="0.025" units="cm"/>
      <inkml:brushProperty name="height" value="0.025" units="cm"/>
    </inkml:brush>
  </inkml:definitions>
  <inkml:trace contextRef="#ctx0" brushRef="#br0">1 0 21813,'0'0'2786,"3"84"-2658,7-35-64,-1 10-32,3 0-544,0 3-1570,0-8-833,-2-9-1281,-5-5-5060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503"/>
    </inkml:context>
    <inkml:brush xml:id="br0">
      <inkml:brushProperty name="width" value="0.025" units="cm"/>
      <inkml:brushProperty name="height" value="0.025" units="cm"/>
    </inkml:brush>
  </inkml:definitions>
  <inkml:trace contextRef="#ctx0" brushRef="#br0">151 1 16239,'-12'8'2141,"-1"1"-1577,-60 45 2302,68-49-2741,0-1 0,0 1 0,0 0-1,1 0 1,0 0 0,0 0 0,0 1-1,1 0 1,-1 0 0,2 0 0,-6 12-1,8-17-130,0-1 0,0 1-1,0-1 1,0 1-1,1-1 1,-1 1-1,0-1 1,0 1 0,0-1-1,0 1 1,0-1-1,1 0 1,-1 1-1,0-1 1,0 1 0,1-1-1,-1 1 1,0-1-1,1 0 1,-1 1-1,0-1 1,1 0 0,-1 1-1,1-1 1,-1 0-1,0 0 1,1 1-1,-1-1 1,1 0 0,-1 0-1,1 0 1,-1 0-1,1 1 1,-1-1 0,1 0-1,-1 0 1,1 0-1,-1 0 1,1 0-1,-1 0 1,1 0 0,-1-1-1,1 1 1,0 0-1,25-4-334,-8-3 68,0 0 0,0-1 0,30-20 0,-35 20 16,0 0 0,0 0 0,1 2 0,0-1 0,0 2 0,0 0 0,0 1 0,22-4 0,-29 7 230,0 1 1,0-1-1,1 1 1,-1 1 0,0-1-1,0 1 1,0 1 0,0-1-1,0 1 1,9 4-1,-14-5 75,0 1-1,0-1 1,0 1-1,0-1 1,0 1-1,0 0 1,0 0-1,-1 0 1,1 0-1,-1 0 0,1 0 1,-1 0-1,0 0 1,0 1-1,0-1 1,0 0-1,0 1 1,-1-1-1,1 1 1,-1-1-1,0 1 0,1-1 1,-1 1-1,0-1 1,0 1-1,-1-1 1,1 1-1,0-1 1,-1 1-1,0-1 1,1 0-1,-3 5 0,-1 2 296,0-1 0,0 1 0,-1-1-1,0 0 1,0-1 0,-1 1 0,0-1-1,0 0 1,-1 0 0,-13 10 0,8-7-10,0-1 0,-1 0 1,0-1-1,-1-1 1,-26 11-1,38-16-399,-1-1 0,1 0 0,-1 0 0,0-1 0,1 1 0,-1 0 0,0-1-1,0 0 1,0 0 0,1 0 0,-1 0 0,0 0 0,0 0 0,0-1 0,1 1 0,-1-1-1,-5-1 1,7 0-282,0 1-1,-1-1 1,1 1-1,0-1 1,0 0-1,0 0 1,0 1-1,0-1 1,1 0-1,-1 0 1,0 0-1,1 0 1,-1 0-1,1 0 1,0 0-1,0 0 1,0 0-1,0 0 1,0 0-1,0 0 1,0 0-1,1 0 1,-1 0-1,2-3 1,7-30-7548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895"/>
    </inkml:context>
    <inkml:brush xml:id="br0">
      <inkml:brushProperty name="width" value="0.025" units="cm"/>
      <inkml:brushProperty name="height" value="0.025" units="cm"/>
    </inkml:brush>
  </inkml:definitions>
  <inkml:trace contextRef="#ctx0" brushRef="#br0">66 481 20980,'-7'9'1276,"5"-7"-1214,-4 5 323,0 1 0,0 0 0,1 0 0,0 0 0,0 1 0,1 0 0,0 0-1,1 0 1,0 0 0,0 0 0,1 1 0,-2 13 0,4-22-364,0 0 0,0 0 1,1 1-1,-1-1 0,0 0 1,1 0-1,-1 0 0,1 1 1,-1-1-1,1 0 0,-1 0 1,1 0-1,0 0 0,0 0 0,-1 0 1,1 0-1,0 0 0,0-1 1,0 1-1,0 0 0,0 0 1,0-1-1,0 1 0,1 0 1,-1-1-1,0 1 0,0-1 0,0 0 1,1 1-1,-1-1 0,0 0 1,0 0-1,1 0 0,-1 0 1,0 0-1,0 0 0,3 0 0,3-1-14,0 1-1,0-1 1,0 0-1,0-1 0,-1 0 1,9-3-1,-1-2 18,1-1 0,-1 0 0,-1-1 0,1-1 1,-2 0-1,1-1 0,-2 0 0,1-1 0,-2 0 0,16-23 0,-7 7-61,-1-1 0,-1-1 0,-2 0 0,12-37 0,-16 37 11,-2 0-1,7-42 1,-14 57-42,0 0 1,-1 0 0,-1 0 0,0 0 0,-1 0-1,-5-29 1,6 41 46,-1 1 1,1 0-1,-1-1 0,1 1 0,-1 0 0,0 0 1,0 0-1,0 0 0,0 0 0,0 0 0,0 0 1,-1 0-1,1 0 0,-1 0 0,1 0 0,-1 1 1,0-1-1,0 1 0,0-1 0,0 1 0,0 0 1,0 0-1,0 0 0,0 0 0,0 0 0,0 0 1,0 1-1,-1-1 0,1 1 0,0-1 0,-1 1 1,1 0-1,0 0 0,-1 0 0,1 0 0,0 0 1,-1 1-1,1-1 0,0 1 0,0-1 0,-3 2 1,-3 1 15,0 0 0,0 1 0,0 0 0,1 1 0,-1-1 0,1 1 0,0 1 0,1 0 0,-11 10 0,0 4 144,0 1-1,-23 41 1,34-52 25,1 0-1,0 1 0,1-1 1,0 1-1,1 0 0,0 0 1,1 0-1,0 0 0,0 12 1,2-22-153,0 1 1,0-1-1,0 1 1,0-1-1,1 1 1,-1-1-1,1 1 1,-1-1-1,1 0 1,-1 1-1,1-1 1,0 0 0,0 0-1,0 1 1,0-1-1,-1 0 1,2 0-1,-1 0 1,0 0-1,0 0 1,0 0-1,0 0 1,1 0-1,-1-1 1,0 1-1,1 0 1,-1-1 0,0 1-1,1-1 1,-1 0-1,1 1 1,-1-1-1,1 0 1,-1 0-1,1 0 1,-1 0-1,1 0 1,-1 0-1,1 0 1,1-1-1,7 0 9,0 0-1,0-1 0,-1 0 0,1-1 0,11-4 0,14-10-693,0-1 0,58-41 1,11-7-1390,-101 64 2059,0 0-1,1 1 1,-1-1 0,1 0 0,-1 1-1,1 0 1,-1 0 0,1 0-1,0 0 1,5 1 0,-8 0 35,0 0 1,0 1 0,0-1-1,0 1 1,0-1-1,0 1 1,-1 0-1,1-1 1,0 1 0,0 0-1,-1-1 1,1 1-1,0 0 1,-1 0-1,1 0 1,0 0 0,-1 0-1,0 0 1,1 0-1,-1 0 1,1 0-1,-1 0 1,0 0 0,0 0-1,0 0 1,1 0-1,-1 0 1,0 0-1,0 0 1,0 0 0,-1 0-1,1 0 1,0 0-1,0 0 1,-1 0-1,0 2 1,-3 22 547,-1 0 1,-1 0-1,-12 29 0,9-28-1442,1 0 0,-7 41 0,13-50-3637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397"/>
    </inkml:context>
    <inkml:brush xml:id="br0">
      <inkml:brushProperty name="width" value="0.025" units="cm"/>
      <inkml:brushProperty name="height" value="0.025" units="cm"/>
    </inkml:brush>
  </inkml:definitions>
  <inkml:trace contextRef="#ctx0" brushRef="#br0">0 1 17585,'0'0'7388,"3"16"-6299,15 166 597,-12-98-1485,26 136-1,-30-213-192,0 0-1,0 0 0,0 0 1,1-1-1,0 1 1,0-1-1,5 7 0,-7-12-30,0 1 0,1-1-1,-1 1 1,0-1 0,1 1 0,0-1-1,-1 0 1,1 0 0,0 0-1,-1 0 1,1 0 0,0 0-1,0 0 1,0-1 0,0 1-1,0-1 1,0 1 0,0-1-1,0 0 1,0 0 0,0 0-1,0 0 1,0 0 0,0 0-1,-1 0 1,1-1 0,0 1-1,0-1 1,3-1 0,3-1-325,0-1 1,0 0-1,0-1 1,-1 0-1,0 0 0,0-1 1,0 0-1,8-9 1,48-61-5382,-50 59 3594,22-31-5702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728"/>
    </inkml:context>
    <inkml:brush xml:id="br0">
      <inkml:brushProperty name="width" value="0.025" units="cm"/>
      <inkml:brushProperty name="height" value="0.025" units="cm"/>
    </inkml:brush>
  </inkml:definitions>
  <inkml:trace contextRef="#ctx0" brushRef="#br0">84 122 13389,'0'0'2621,"-11"9"16,-4 3-1606,-37 35 2673,47-36-691,16-11-2552,20-10-817,64-49-740,-69 41 743,1 1-1,44-19 0,-71 35 383,1 1 0,0-1 1,0 1-1,0-1 0,-1 1 0,1 0 0,0-1 1,0 1-1,0 0 0,0 0 0,0 0 0,0-1 1,0 1-1,0 0 0,-1 0 0,1 0 0,0 1 1,0-1-1,0 0 0,0 0 0,0 0 0,0 1 0,0-1 1,-1 1-1,1-1 0,0 0 0,0 1 0,0-1 1,-1 1-1,1 0 0,0-1 0,-1 1 0,1-1 1,0 1-1,-1 0 0,1 1 0,8 38 1143,-10-37-1126,1 0-1,0 0 0,0 0 1,0 0-1,1 0 1,-1 0-1,1 0 0,0 0 1,0 0-1,0 0 1,0-1-1,0 1 0,0 0 1,1 0-1,0-1 1,-1 1-1,1-1 0,0 0 1,0 1-1,0-1 1,4 3-1,-1-4-77,0 0 1,-1 0-1,1 0 0,0-1 0,0 0 1,0 0-1,0 0 0,0 0 0,0-1 1,-1 0-1,1 0 0,0 0 0,0-1 0,-1 0 1,1 1-1,-1-2 0,6-2 0,13-8-970,-1-2 0,21-16 0,-17 12-1244,48-37-8671,-42 33 2338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086"/>
    </inkml:context>
    <inkml:brush xml:id="br0">
      <inkml:brushProperty name="width" value="0.025" units="cm"/>
      <inkml:brushProperty name="height" value="0.025" units="cm"/>
    </inkml:brush>
  </inkml:definitions>
  <inkml:trace contextRef="#ctx0" brushRef="#br0">78 366 12011,'0'0'3235,"-8"11"-1227,0-2-1607,1-1 116,0-1 0,1 2-1,-1-1 1,1 1 0,1 0-1,0 0 1,0 0-1,1 1 1,-5 16 0,9-25-501,0-1 0,0 0-1,0 1 1,0-1 0,1 1 0,-1-1 0,0 0 0,0 1 0,1-1 0,-1 1 0,0-1 0,1 0 0,-1 1 0,0-1 0,1 0 0,-1 0 0,1 1 0,-1-1 0,0 0 0,1 0 0,-1 0 0,1 0 0,-1 1 0,1-1 0,-1 0-1,1 0 1,-1 0 0,1 0 0,-1 0 0,0 0 0,1 0 0,-1 0 0,1 0 0,-1 0 0,1 0 0,-1-1 0,1 1 0,-1 0 0,1 0 0,-1 0 0,1-1 0,23-6 24,-9-2-20,-1 0 0,0 0 1,0-1-1,-1-1 0,0 0 1,13-16-1,64-83-659,-66 76 618,36-65 0,-55 88 153,1-1 0,-1 0 0,-1 0 0,0 0 0,0 0 0,-1 0 0,-1-1 0,0 0 0,-1 1-1,0-15 1,-1 27-124,0-1 0,0 1-1,0-1 1,0 1-1,0 0 1,0-1-1,0 1 1,0-1-1,0 1 1,0-1-1,-1 1 1,1 0-1,0-1 1,0 1 0,0-1-1,-1 1 1,1 0-1,0-1 1,0 1-1,-1 0 1,1-1-1,0 1 1,-1 0-1,1-1 1,0 1-1,-1 0 1,1 0-1,0-1 1,-1 1 0,1 0-1,0 0 1,-1 0-1,1 0 1,-1-1-1,1 1 1,-1 0-1,1 0 1,0 0-1,-1 0 1,1 0-1,-1 0 1,1 0 0,-1 0-1,1 0 1,0 0-1,-1 1 1,1-1-1,-1 0 1,1 0-1,-1 0 1,1 0-1,0 1 1,-1-1-1,1 0 1,0 0 0,-1 1-1,-19 17 188,12-4-33,2 0-1,-1 0 1,2 0-1,0 1 0,1 0 1,0 0-1,1 0 1,1 1-1,0-1 1,2 1-1,-1-1 1,2 1-1,0-1 1,1 1-1,6 26 1,-6-37-142,0 0 0,1-1 1,-1 1-1,1-1 0,0 1 1,0-1-1,1 0 0,-1 0 1,1 0-1,0-1 0,0 1 1,0-1-1,0 0 0,1 0 1,-1 0-1,1-1 1,0 0-1,9 4 0,-2-3-575,1 0-1,-1 0 1,1-1-1,0-1 1,0 0-1,20-1 1,8-3-4986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524"/>
    </inkml:context>
    <inkml:brush xml:id="br0">
      <inkml:brushProperty name="width" value="0.025" units="cm"/>
      <inkml:brushProperty name="height" value="0.025" units="cm"/>
    </inkml:brush>
  </inkml:definitions>
  <inkml:trace contextRef="#ctx0" brushRef="#br0">0 1 18097,'0'0'6726,"29"81"-5893,-12-27-288,-2 3-417,1-2-96,-2-7-448,-3-6-417,-2-14-416,-2-6-513,-4-13-256,-3-17-4196,-15-17-1313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885"/>
    </inkml:context>
    <inkml:brush xml:id="br0">
      <inkml:brushProperty name="width" value="0.025" units="cm"/>
      <inkml:brushProperty name="height" value="0.025" units="cm"/>
    </inkml:brush>
  </inkml:definitions>
  <inkml:trace contextRef="#ctx0" brushRef="#br0">34 310 11627,'0'0'5701,"-34"-66"-3491,34 42 161,10-3-1026,14 0-288,9-3-416,6 3-289,10-1-288,0 6-64,1 1-609,-3 5-1344,-8 5-1250,-14 4-1570,-11 4-2786</inkml:trace>
  <inkml:trace contextRef="#ctx0" brushRef="#br0" timeOffset="1">134 269 17168,'0'0'5541,"52"-3"-4387,-4-25 31,9-8-833,7 0-288,-3 1-320,-5 8-1442,-7 9-1377,-20 15-256,-17 3-1281,-12 21 1121,-18 8-4773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216"/>
    </inkml:context>
    <inkml:brush xml:id="br0">
      <inkml:brushProperty name="width" value="0.025" units="cm"/>
      <inkml:brushProperty name="height" value="0.025" units="cm"/>
    </inkml:brush>
  </inkml:definitions>
  <inkml:trace contextRef="#ctx0" brushRef="#br0">0 141 15118,'0'0'5317,"50"17"-3971,-17-30 287,5-5-736,2-5-737,2 3-96,-1-1-768,-5 0-1923,-6 1-1120,-7-2-3012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545"/>
    </inkml:context>
    <inkml:brush xml:id="br0">
      <inkml:brushProperty name="width" value="0.025" units="cm"/>
      <inkml:brushProperty name="height" value="0.025" units="cm"/>
    </inkml:brush>
  </inkml:definitions>
  <inkml:trace contextRef="#ctx0" brushRef="#br0">29 196 12908,'-3'10'2723,"0"-3"-2294,-15 47 1227,17-50-1450,0-1 0,0 1-1,0 0 1,1 0 0,-1-1-1,1 1 1,0 0 0,0 0-1,1-1 1,-1 1 0,1 0-1,-1 0 1,3 6-1,-2-9-142,0 0 0,0 0 0,1 0 0,-1 0 0,0 0 0,0 0 0,0 0-1,1-1 1,-1 1 0,1 0 0,-1-1 0,0 1 0,1-1 0,-1 1-1,1-1 1,-1 0 0,1 0 0,-1 1 0,1-1 0,-1 0 0,1 0-1,-1-1 1,1 1 0,-1 0 0,1 0 0,-1-1 0,1 1 0,-1-1-1,1 1 1,-1-1 0,0 0 0,1 1 0,-1-1 0,0 0 0,2-1-1,5-3 118,0 0-1,-1 0 1,0 0-1,12-12 1,5-11 116,-2 0-1,38-63 1,-5 6-1087,-55 85 785,0 0 0,0 0 0,0 0 1,0 0-1,0-1 0,0 1 0,0 0 0,0 0 1,0 0-1,0 0 0,0 0 0,1-1 0,-1 1 1,0 0-1,0 0 0,0 0 0,0 0 0,0 0 1,0 0-1,0-1 0,1 1 0,-1 0 0,0 0 1,0 0-1,0 0 0,0 0 0,1 0 0,-1 0 1,0 0-1,0 0 0,0 0 0,0 0 0,1 0 0,-1 0 1,0 0-1,0 0 0,0 0 0,0 0 0,1 0 1,-1 0-1,0 0 0,0 0 0,0 0 0,0 0 1,0 0-1,1 0 0,-1 1 0,0-1 0,0 0 1,0 0-1,0 0 0,0 0 0,1 0 0,-1 0 1,0 0-1,0 1 0,0-1 0,3 17 157,-2 30 660,-1-38-662,0-4-35,0 6 35,0 0 1,1 0 0,0 0-1,0 0 1,5 13-1,-6-23-130,0 1 1,1 0-1,-1-1 0,1 1 0,0-1 0,0 1 0,-1-1 1,1 1-1,0-1 0,0 0 0,0 0 0,1 1 0,-1-1 1,0 0-1,0 0 0,1 0 0,-1 0 0,0 0 0,1 0 1,-1-1-1,1 1 0,-1 0 0,1-1 0,0 1 0,-1-1 1,1 1-1,0-1 0,-1 0 0,1 0 0,0 0 0,-1 0 1,1 0-1,0 0 0,-1 0 0,1 0 0,-1-1 0,1 1 1,0-1-1,-1 1 0,1-1 0,-1 0 0,1 0 0,-1 1 1,3-3-1,5-2 141,-1-1 1,0 1 0,0-1 0,0-1-1,-1 0 1,1 0 0,5-8-1,47-65 213,-24 31-323,-30 40-56,-3 5-74,-1 0 0,1 1 0,0-1 0,0 1 0,0 0 0,0 0 0,1 0 0,-1 0 0,1 0 0,-1 1 0,1-1 0,5-1 0,-8 5 46,0 1 0,0 0 0,0-1 1,0 1-1,-1 0 0,1 0 1,-1 0-1,1-1 0,-1 1 0,0 0 1,1 0-1,-1 0 0,0 0 0,0 0 1,-1 0-1,1 0 0,-1 2 0,1 1 17,0 13-11,-2 49-851,-6-25-2746,8-42 3426,0 1 1,0-1-1,0 0 0,-1 1 1,1-1-1,0 0 0,0 1 1,0-1-1,0 0 0,-1 1 1,1-1-1,0 0 0,0 0 1,-1 1-1,1-1 0,0 0 1,-1 0-1,1 1 0,0-1 1,0 0-1,-1 0 0,1 0 1,0 0-1,-1 0 0,1 1 1,-1-1-1,1 0 0,0 0 1,-1 0-1,1 0 0,0 0 1,-1 0-1,1 0 0,0 0 1,-1 0-1,1 0 0,-1 0 1,1-1-1,0 1 0,-1 0 1,0 0-1,-6-7-9010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877"/>
    </inkml:context>
    <inkml:brush xml:id="br0">
      <inkml:brushProperty name="width" value="0.025" units="cm"/>
      <inkml:brushProperty name="height" value="0.025" units="cm"/>
    </inkml:brush>
  </inkml:definitions>
  <inkml:trace contextRef="#ctx0" brushRef="#br0">1 1 15791,'0'0'3651,"43"49"-15117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612"/>
    </inkml:context>
    <inkml:brush xml:id="br0">
      <inkml:brushProperty name="width" value="0.025" units="cm"/>
      <inkml:brushProperty name="height" value="0.025" units="cm"/>
    </inkml:brush>
  </inkml:definitions>
  <inkml:trace contextRef="#ctx0" brushRef="#br0">11 358 16496,'-2'-14'2092,"1"8"-1896,-2-2 94,2 0 0,-1 0 0,1 0 0,1 0 0,-1 0 1,1-1-1,1 1 0,0 0 0,0 0 0,0 0 1,1 0-1,0 0 0,1 1 0,0-1 0,0 1 0,0-1 1,6-8-1,5 0 17,0 1 0,1 0 0,1 1 0,1 1 0,0 0 0,0 1 0,1 1 0,0 1-1,1 0 1,40-13 0,-35 15-289,1 1-1,0 1 1,0 1-1,0 1 1,1 2-1,0 0 1,-1 2-1,44 4 1,-64-4-44,0 1 1,0-1 0,0 1 0,0 0 0,-1 1-1,1-1 1,0 1 0,-1 0 0,1 0-1,-1 0 1,0 1 0,0 0 0,0-1-1,0 1 1,0 1 0,0-1 0,-1 1-1,0-1 1,0 1 0,0 0 0,0 0 0,0 0-1,-1 1 1,0-1 0,0 0 0,0 1-1,0 0 1,-1-1 0,1 1 0,-1 0-1,-1 0 1,1 0 0,-1 0 0,1 0-1,-1 0 1,-1 0 0,1-1 0,-1 1 0,0 0-1,0 0 1,0 0 0,-1-1 0,-4 10-1,-3 4 481,-1 0 0,0-1 0,-2 0 0,0 0 0,-1-2 0,-1 1 0,-16 13 0,-12 16 1009,42-44-1465,0-1 1,-1 0 0,1 0-1,0 0 1,0 1 0,0-1-1,0 0 1,0 0-1,0 1 1,0-1 0,0 0-1,0 0 1,0 1 0,0-1-1,0 0 1,0 0 0,0 1-1,0-1 1,0 0-1,0 0 1,0 1 0,0-1-1,0 0 1,0 0 0,0 1-1,0-1 1,0 0-1,1 0 1,-1 1 0,0-1-1,0 0 1,0 0 0,0 0-1,1 1 1,-1-1-1,0 0 1,0 0 0,0 0-1,1 0 1,-1 0 0,0 1-1,0-1 1,1 0-1,-1 0 1,0 0 0,0 0-1,1 0 1,-1 0 0,0 0-1,0 0 1,1 0 0,-1 0-1,0 0 1,0 0-1,1 0 1,-1 0 0,0 0-1,0 0 1,1 0 0,-1 0-1,1-1 1,21 2-97,-20-1 83,32-1-457,-10-1-223,1 2 0,0 0 0,-1 2 0,37 7-1,-56-9 645,0 1 0,-1 1 0,1-1 0,-1 1 0,1-1 0,-1 1 0,0 1 0,0-1-1,0 0 1,0 1 0,0 0 0,0 0 0,-1 0 0,0 1 0,1-1 0,-1 1 0,0-1-1,-1 1 1,1 0 0,-1 0 0,1 1 0,-1-1 0,-1 0 0,1 1 0,-1-1 0,1 1 0,-1 0-1,0-1 1,0 9 0,-1-8 122,0-1 1,0 1-1,-1-1 0,0 1 0,1-1 0,-1 0 0,-1 1 0,1-1 1,-1 0-1,0 0 0,0 0 0,0 0 0,0 0 0,0 0 0,-5 4 1,0-1 260,1 0 0,-1-1 0,-1 0 0,1 0 0,-1 0 0,-16 8 0,2-4 332,0-1 1,-1 0-1,0-2 0,-46 9 0,57-14-656,1-1 0,0 0 0,-1 0 0,1-1-1,-1-1 1,1 0 0,-1 0 0,-15-5 0,24 5-21,0 0 0,0 0 0,0 0 0,0-1-1,0 1 1,0-1 0,1 0 0,-1 0 0,0 0 0,1 0 0,0 0-1,-1-1 1,1 1 0,0-1 0,0 1 0,0-1 0,1 0 0,-1 0 0,1 0-1,-1 0 1,1 0 0,0 0 0,0 0 0,0 0 0,1 0 0,-1-1 0,1 1-1,0 0 1,0-1 0,0 1 0,0 0 0,1-7 0,0 7-328,0 0 1,0 0-1,0 0 0,1-1 1,-1 1-1,1 1 1,0-1-1,-1 0 0,1 0 1,1 1-1,-1-1 1,0 1-1,1-1 0,-1 1 1,1 0-1,-1 0 1,1 0-1,0 0 0,0 1 1,0-1-1,0 1 1,6-2-1,9-3-2982,1 0 0,33-5-1,-41 9 1429,42-7-7262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239"/>
    </inkml:context>
    <inkml:brush xml:id="br0">
      <inkml:brushProperty name="width" value="0.025" units="cm"/>
      <inkml:brushProperty name="height" value="0.025" units="cm"/>
    </inkml:brush>
  </inkml:definitions>
  <inkml:trace contextRef="#ctx0" brushRef="#br0">6 116 17200,'0'11'2435,"-2"19"-731,0-13-857,1-1-1,0 1 1,2-1 0,0 1 0,3 19 0,-3-34-838,-1-1 1,0 0-1,0 1 1,1-1-1,-1 0 1,1 0-1,-1 1 1,1-1-1,0 0 1,0 0-1,-1 0 1,1 0-1,0 0 1,0 0-1,0 0 1,0 0-1,0 0 1,0 0 0,0 0-1,0 0 1,0-1-1,1 1 1,-1-1-1,0 1 1,0-1-1,1 1 1,-1-1-1,0 0 1,1 1-1,-1-1 1,0 0-1,1 0 1,-1 0-1,1 0 1,-1 0-1,0 0 1,1-1-1,-1 1 1,0 0-1,0-1 1,1 1-1,-1-1 1,0 1 0,3-2-1,1-1-1,0 0-1,0-1 1,0 1-1,-1-1 1,1 0-1,-1 0 1,0-1 0,7-8-1,3-13-108,-1-1 1,-2 0-1,0-1 0,-2 0 0,-1-1 1,-1 0-1,3-33 0,-10 72 105,5 113-12,-4-113 84,1 1 0,0-1 0,0 1 1,1-1-1,1 0 0,-1 0 0,2 0 1,-1 0-1,9 11 0,-12-19-49,0 0 0,1 0 0,-1 0-1,1 0 1,0 0 0,-1-1 0,1 1 0,0-1-1,0 1 1,0-1 0,0 0 0,0 0 0,0 0-1,1 0 1,-1 0 0,0 0 0,0 0 0,1-1 0,-1 1-1,0-1 1,5 0 0,-3 0 11,-1-1 0,1 0 0,-1 0 0,0 0-1,0 0 1,1 0 0,-1-1 0,0 0 0,0 0 0,0 1 0,0-2 0,-1 1 0,4-3-1,4-5 44,-1-1 0,0 0 0,-1 0 0,0-1 0,-1 0 0,7-15 0,-10 19 44,-1 1 1,-1 0-1,0-1 1,0 1-1,0-1 1,-1 0-1,0 1 1,0-1-1,-1-10 1,-1 17-110,1 0 1,-1 0 0,1 0-1,-1 0 1,1 0 0,-1 0-1,0 0 1,0 1 0,1-1-1,-1 0 1,0 0 0,0 1-1,0-1 1,0 1 0,0-1-1,0 1 1,0-1 0,0 1-1,0-1 1,0 1 0,0 0-1,0-1 1,0 1 0,0 0-1,0 0 1,0 0 0,0 0-1,0 0 1,0 0 0,0 0-1,0 1 1,-2-1 0,-17-3-556,19 3 474,1 0-1,0-1 0,-1 1 0,1-1 0,0 1 1,-1 0-1,1-1 0,0 1 0,0-1 0,-1 1 0,1-1 1,0 1-1,0-1 0,0 1 0,0-1 0,0 1 0,0-1 1,0 1-1,0-1 0,0 1 0,0-1 0,0 1 0,0-1 1,0 1-1,0-1 0,0 1 0,0-1 0,1 1 1,-1-1-1,0 1 0,0-1 0,0 1 0,1-1 0,-1 1 1,0 0-1,1-1 0,1 0-233,-1-1 1,1 1 0,-1 0-1,1 0 1,0 1-1,-1-1 1,1 0-1,0 1 1,0-1-1,0 1 1,0-1 0,-1 1-1,1 0 1,0 0-1,3 0 1,5-2-4141,2-1-2971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600"/>
    </inkml:context>
    <inkml:brush xml:id="br0">
      <inkml:brushProperty name="width" value="0.025" units="cm"/>
      <inkml:brushProperty name="height" value="0.025" units="cm"/>
    </inkml:brush>
  </inkml:definitions>
  <inkml:trace contextRef="#ctx0" brushRef="#br0">105 32 6342,'0'0'14814,"-9"-2"-13810,-30-5-785,37 7-220,0 0 0,0 1 0,0-1 1,0 1-1,0-1 0,0 1 1,0 0-1,0 0 0,1 0 1,-1 0-1,0 0 0,0 0 0,1 0 1,-1 0-1,1 1 0,-1-1 1,1 1-1,0-1 0,-1 1 1,1 0-1,0-1 0,0 1 0,0 0 1,0 0-1,0 0 0,1 0 1,-1 0-1,0 3 0,-11 55 234,12-57-184,-1 6 80,0 33 1481,2-41-1568,-1 0-1,0 0 0,1 0 1,-1 0-1,0 0 0,1 0 1,-1-1-1,1 1 0,0 0 1,-1 0-1,1 0 0,0-1 1,-1 1-1,1 0 0,0-1 1,0 1-1,0-1 0,-1 1 1,1-1-1,0 1 0,0-1 1,0 1-1,0-1 0,0 0 1,0 0-1,0 1 0,0-1 1,0 0-1,0 0 0,0 0 1,0 0-1,0 0 0,0 0 1,0-1-1,0 1 0,0 0 1,1-1-1,4 0 33,0-1 0,0 0 1,0-1-1,0 0 0,-1 1 0,1-2 1,-1 1-1,0-1 0,7-5 0,47-48-204,-32 30-231,-19 19 232,24-20-94,-31 26 223,1 1-1,-1 0 1,0 0 0,1 1-1,-1-1 1,1 0 0,-1 0 0,1 1-1,-1-1 1,1 1 0,0-1-1,-1 1 1,1-1 0,0 1 0,-1 0-1,1 0 1,0 0 0,-1 0-1,3 1 1,-3 1 47,1 0 1,-1 1-1,0-1 0,0 1 0,0 0 1,0-1-1,0 1 0,-1 0 1,1 0-1,-1-1 0,0 1 0,1 0 1,-2 3-1,4 14 183,-2-18-217,-1 0 1,1 0-1,0 0 1,1-1 0,-1 1-1,0 0 1,0 0-1,1-1 1,-1 1 0,1 0-1,0-1 1,-1 0-1,1 1 1,0-1 0,0 0-1,0 0 1,0 0-1,0 0 1,0 0 0,0 0-1,0-1 1,0 1 0,0-1-1,0 1 1,0-1-1,1 0 1,-1 0 0,0 0-1,0 0 1,0 0-1,0-1 1,1 1 0,-1-1-1,0 1 1,0-1-1,0 0 1,0 1 0,4-4-1,10-3-477,0-1 1,-1 0-1,27-20 0,-26 17-1185,43-26-6583,-33 23 935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168"/>
    </inkml:context>
    <inkml:brush xml:id="br0">
      <inkml:brushProperty name="width" value="0.025" units="cm"/>
      <inkml:brushProperty name="height" value="0.025" units="cm"/>
    </inkml:brush>
  </inkml:definitions>
  <inkml:trace contextRef="#ctx0" brushRef="#br0">5 359 6662,'0'0'3807,"1"-8"-2814,6-25-780,-6 24-277,-5 21-75,2-4 573,0 0-1,0 1 1,0-1 0,1 0-1,0 1 1,1-1-1,0 1 1,2 11 0,-2-19-372,0 0 1,1-1-1,-1 1 1,1-1-1,-1 1 1,1 0-1,-1-1 1,1 1-1,-1-1 1,1 1-1,0-1 1,-1 0 0,1 1-1,0-1 1,-1 1-1,1-1 1,0 0-1,-1 0 1,1 1-1,0-1 1,0 0-1,-1 0 1,1 0 0,0 0-1,0 0 1,-1 0-1,1 0 1,0 0-1,0 0 1,-1 0-1,1 0 1,0-1-1,-1 1 1,1 0-1,0-1 1,0 1 0,-1 0-1,1-1 1,0 0-1,28-16 805,-9-4-699,-1-2-1,-2 0 1,0-1 0,25-49-1,-17 22 802,28-83 0,-44 88-590,-9 46-358,0 0 0,-1 0 0,1 0 0,0-1 0,0 1 0,-1 0 0,1 0 0,0 0 0,0 0 0,-1 0 0,1 0 0,0-1 0,-1 1 0,1 0 0,0 0 0,0 0 0,-1 0 0,1 0 0,0 0 0,-1 0 0,1 1 0,0-1 0,-1 0 0,1 0 0,0 0 0,0 0 0,-1 0 0,1 0 0,0 0 0,0 1-1,-1-1 1,1 0 0,0 0 0,0 0 0,-1 1 0,1-1 0,0 0 0,0 0 0,0 1 0,-1-1 0,1 0 0,0 1 0,-10 14 186,0 0 0,1 1 0,0 0 0,1 1 0,1 0-1,1 0 1,1 0 0,0 1 0,1 0 0,1 0 0,-2 27 0,5-41-133,0 0 0,-1 0 1,1 0-1,1 0 0,-1 0 0,1 0 1,-1 0-1,1 0 0,0 0 1,1-1-1,-1 1 0,1 0 1,-1-1-1,5 7 0,-4-8-76,1 0-1,0 0 1,-1 0-1,1 0 1,0 0-1,0-1 1,0 1-1,0-1 1,0 0 0,0 0-1,1 0 1,-1 0-1,0-1 1,1 1-1,-1-1 1,0 0-1,1 0 1,3 0-1,-2 0-49,0-1 1,-1 1-1,1-1 0,0 0 0,-1 0 0,1 0 0,-1 0 0,1-1 1,-1 0-1,0 0 0,1 0 0,-1 0 0,0-1 0,0 0 0,-1 0 1,1 0-1,-1 0 0,1 0 0,-1-1 0,0 1 0,0-1 0,-1 0 1,1 0-1,-1 0 0,0 0 0,0-1 0,0 1 0,0-1 0,-1 1 1,0-1-1,0 1 0,0-1 0,0 0 0,-1-8 0,-3 8 1287,-3 12-898,-5 13-302,10-15-12,0-1 1,0 0-1,1 1 0,-1-1 0,1 1 0,0-1 1,0 1-1,1-1 0,-1 0 0,3 9 1,-2-11-35,0 0 0,0-1 0,0 1 0,1 0 0,-1-1 1,0 0-1,1 1 0,-1-1 0,1 0 0,-1 1 0,1-1 0,0 0 1,-1 0-1,1-1 0,0 1 0,0 0 0,0 0 0,-1-1 0,1 1 1,0-1-1,0 0 0,0 1 0,0-1 0,0 0 0,0 0 1,4-1-1,1 1-72,0 0 1,0 0-1,1 1 1,-1 0-1,0 1 1,0-1 0,0 1-1,0 0 1,0 1-1,0 0 1,-1 0-1,1 0 1,-1 1-1,9 7 1,-11-7 134,1 1 1,-1 0-1,0 0 0,0 0 1,-1 1-1,1-1 0,-1 1 1,-1 0-1,1 0 0,-1 0 1,0 0-1,0 0 0,-1 0 1,1 1-1,-1-1 0,0 11 1,1 13 350,3 57 33,-5-81-352,-1-1 1,1 1-1,-1 0 1,0-1-1,0 1 0,-1-1 1,1 0-1,-1 1 1,0-1-1,-1 0 1,-5 10-1,6-13-57,0 0 1,0-1-1,0 1 0,0 0 0,0-1 1,0 1-1,0-1 0,-1 1 0,1-1 1,0 0-1,-1 0 0,1 0 0,-1 0 1,1-1-1,-1 1 0,0-1 0,1 1 1,-1-1-1,0 0 0,1 0 0,-1 0 1,0-1-1,1 1 0,-1-1 0,0 1 1,1-1-1,-1 0 0,1 0 0,-1 0 1,1 0-1,0 0 0,-1-1 0,1 1 1,0-1-1,0 1 0,0-1 0,0 0 1,0 0-1,0 0 0,1 0 0,-1 0 1,0 0-1,1 0 0,0-1 0,0 1 1,-1-1-1,0-4 0,-2-6-119,0 1-1,1-1 1,0 0-1,1 0 1,1-1-1,0 1 1,1 0 0,0 0-1,1-1 1,4-18-1,18-48-2473,12 7-4549,-19 48-87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512"/>
    </inkml:context>
    <inkml:brush xml:id="br0">
      <inkml:brushProperty name="width" value="0.025" units="cm"/>
      <inkml:brushProperty name="height" value="0.025" units="cm"/>
    </inkml:brush>
  </inkml:definitions>
  <inkml:trace contextRef="#ctx0" brushRef="#br0">124 0 19923,'-9'0'870,"-54"9"1271,60-9-2117,1 0 0,-1 1 1,1-1-1,0 1 0,-1 0 1,1 0-1,0 0 0,-1 0 1,1 0-1,0 0 0,0 0 0,0 1 1,0-1-1,0 1 0,1 0 1,-1-1-1,0 1 0,1 0 0,-1 0 1,1 0-1,0 0 0,-1 0 1,1 0-1,0 1 0,0-1 0,0 0 1,1 1-1,-1 2 0,41-3-627,-26-2 599,0 0 1,0 1-1,0 0 0,0 1 0,0 0 1,24 9-1,-34-10 54,-1 0 0,1 1 0,-1 0 0,1-1 0,-1 1 0,0 1 0,0-1 0,0 0 0,0 1 0,0 0 0,0-1 0,-1 1 0,1 0 0,-1 0 0,0 1 0,0-1 0,0 0 0,0 1 0,-1-1 0,1 1 0,-1 0 0,0-1 0,0 1 0,0 0 0,-1 0 0,1-1 0,-1 1 0,0 0 0,-1 8 0,1-10 21,-1 0 1,1 1 0,-1-1 0,0 0 0,0 0 0,0 0 0,0 1 0,0-1 0,0 0 0,-1 0 0,1 0 0,-1-1 0,1 1 0,-1 0 0,0-1 0,1 1 0,-1 0 0,0-1-1,0 0 1,0 0 0,0 0 0,-1 1 0,1-2 0,-4 2 0,0 0-584,0 0-1,0 0 1,0-1-1,-1 0 1,1 0-1,0-1 1,0 0 0,-10-1-1,-5-3-5231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215"/>
    </inkml:context>
    <inkml:brush xml:id="br0">
      <inkml:brushProperty name="width" value="0.025" units="cm"/>
      <inkml:brushProperty name="height" value="0.025" units="cm"/>
    </inkml:brush>
  </inkml:definitions>
  <inkml:trace contextRef="#ctx0" brushRef="#br0">38 107 12236,'-2'-12'2514,"2"2"-1753,0 1 81,0 0 1,-1 0-1,0 1 1,-1-1-1,0 0 1,0 1-1,-6-16 0,8 25-809,0-1 0,0 0-1,0 0 1,0 0 0,0 1 0,0-1-1,0 0 1,0 0 0,0 0-1,0 1 1,0-1 0,0 0 0,0 0-1,0 0 1,0 0 0,0 1-1,-1-1 1,1 0 0,0 0-1,0 0 1,0 0 0,0 1 0,0-1-1,0 0 1,-1 0 0,1 0-1,0 0 1,0 0 0,0 0 0,0 0-1,-1 1 1,1-1 0,0 0-1,0 0 1,0 0 0,-1 0-1,1 0 1,0 0 0,0 0 0,0 0-1,-1 0 1,1 0 0,0 0-1,0 0 1,0 0 0,-1 0-1,1 0 1,0 0 0,0 0 0,0 0-1,0-1 1,-1 1 0,1 0-1,0 0 1,0 0 0,0 0 0,0 0-1,-1 0 1,1 0 0,0-1-1,0 1 1,0 0 0,0 0-1,0 0 1,0 0 0,0-1 0,0 1-1,-1 0 1,1 0 0,-3 16 138,-2 45 738,2 0 0,3 0 0,10 73 0,-9-117-640,2 0-1,0 0 1,1 0 0,0 0 0,12 25-1,-15-39-256,0-1 0,0 1-1,0-1 1,0 1-1,1-1 1,-1 0 0,1 0-1,0 0 1,-1 0 0,1 0-1,0 0 1,0 0-1,1 0 1,-1-1 0,0 1-1,0-1 1,1 0-1,-1 0 1,1 0 0,-1 0-1,1 0 1,-1 0 0,1-1-1,0 1 1,-1-1-1,1 1 1,0-1 0,-1 0-1,1 0 1,0-1 0,0 1-1,-1 0 1,1-1-1,0 0 1,-1 1 0,1-1-1,-1 0 1,1-1-1,-1 1 1,0 0 0,1-1-1,-1 1 1,0-1 0,3-2-1,11-8-513,-1 0 0,0-1 0,-1 0 0,21-27 0,17-31-9736,-38 47 1024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703"/>
    </inkml:context>
    <inkml:brush xml:id="br0">
      <inkml:brushProperty name="width" value="0.025" units="cm"/>
      <inkml:brushProperty name="height" value="0.025" units="cm"/>
    </inkml:brush>
  </inkml:definitions>
  <inkml:trace contextRef="#ctx0" brushRef="#br0">111 97 15503,'0'0'4270,"-11"5"-1825,5-3-2309,0 0 0,0 1 0,1-1 0,0 1 0,-1 0 0,1 1 1,0-1-1,0 1 0,1 0 0,-1 0 0,1 1 0,0-1 0,0 1 0,0 0 0,1 0 0,0 0 0,0 1 0,0-1 0,1 1 0,-1 0 0,1-1 0,1 1 0,-1 0 0,-1 12 0,3-16-139,0 0 1,0 0 0,-1 0-1,2-1 1,-1 1-1,0 0 1,0 0-1,1 0 1,-1 0-1,0-1 1,1 1 0,0 0-1,0 0 1,-1-1-1,1 1 1,0-1-1,0 1 1,0 0-1,1-1 1,-1 0 0,0 1-1,0-1 1,3 2-1,-2-2-1,1 0-1,-1 0 1,1-1-1,-1 1 1,1-1 0,-1 1-1,1-1 1,-1 0-1,1 0 1,0 0-1,-1 0 1,1 0-1,-1-1 1,1 1-1,-1-1 1,1 0 0,2-1-1,3-1 30,0-1 0,-1 0 0,1 0 0,-1-1 0,0 0 0,-1 0 0,1-1 0,-1 0 0,0 0 0,8-11 0,5-8 35,24-40 0,-22 24-38,-4 10-10,-14 39-4,-5 25 4,0-13 48,-1-3 38,1 1 0,1 0 0,1-1 0,3 32-1,-2-47-61,-1 0-1,0-1 1,1 1-1,-1-1 1,1 1-1,-1-1 1,1 1-1,0-1 1,0 0-1,0 1 1,-1-1-1,1 0 1,1 1-1,-1-1 1,0 0-1,0 0 1,0 0-1,0 0 1,1 0-1,-1 0 1,1 0-1,-1-1 1,0 1-1,1 0 1,-1-1-1,1 1 0,0-1 1,-1 0-1,1 1 1,-1-1-1,1 0 1,-1 0-1,1 0 1,0 0-1,-1 0 1,1-1-1,-1 1 1,1 0-1,0-1 1,-1 1-1,1-1 1,2-1-1,4-1 139,-1 0-1,1 0 1,-1-1 0,0 0-1,0-1 1,0 1 0,6-7-1,19-21 74,40-50 0,3-5-810,-75 87 546,0 0 1,0 0-1,0-1 0,1 1 1,-1 0-1,0 0 1,0 0-1,0 0 1,0 0-1,0-1 1,0 1-1,1 0 0,-1 0 1,0 0-1,0 0 1,0 0-1,0 0 1,1 0-1,-1 0 0,0 0 1,0 0-1,0 0 1,0 0-1,1 0 1,-1 0-1,0 0 1,0 0-1,0 0 0,1 0 1,-1 0-1,0 0 1,0 0-1,0 0 1,0 0-1,1 0 0,-1 0 1,0 0-1,0 0 1,0 0-1,0 0 1,1 1-1,-1-1 1,0 0-1,0 0 0,0 0 1,0 0-1,0 0 1,0 0-1,1 1 1,-1-1-1,0 0 1,0 0-1,0 0 0,0 0 1,0 1-1,3 17-384,-4 30 334,1-44 64,-9 124 83,9-127-77,0-1 0,0 1 0,0-1 0,0 1 1,0 0-1,1-1 0,-1 1 0,0-1 0,0 1 0,0-1 0,0 1 0,0-1 0,1 1 0,-1-1 0,0 1 0,1-1 1,-1 0-1,0 1 0,1-1 0,-1 1 0,0-1 0,1 0 0,-1 1 0,1-1 0,-1 0 0,0 1 0,1-1 0,-1 0 1,1 0-1,-1 0 0,1 1 0,-1-1 0,1 0 0,0 0 0,-1 0 0,1 0 0,-1 0 0,1 0 0,-1 0 0,1 0 1,-1 0-1,1 0 0,-1 0 0,1 0 0,-1 0 0,1-1 0,-1 1 0,1 0 0,-1 0 0,1 0 0,-1-1 0,1 1 1,-1 0-1,1-1 0,-1 1 0,0 0 0,1-1 0,0 0 0,27-20-67,59-69-3719,-31 28-3218,-22 20-3131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0.079"/>
    </inkml:context>
    <inkml:brush xml:id="br0">
      <inkml:brushProperty name="width" value="0.025" units="cm"/>
      <inkml:brushProperty name="height" value="0.025" units="cm"/>
    </inkml:brush>
  </inkml:definitions>
  <inkml:trace contextRef="#ctx0" brushRef="#br0">23 381 14318,'0'0'5445,"0"-8"-3417,1-15-1430,-1 16-413,-5 35-183,5-25-2,-2 5 74,-4 29 941,-4 67-1,10-104-973,0 0 0,0 1 0,-1-1 0,1 0 0,0 1 0,0-1 0,0 0-1,0 1 1,0-1 0,1 1 0,-1-1 0,0 0 0,0 1 0,0-1 0,0 0-1,0 1 1,0-1 0,1 0 0,-1 1 0,0-1 0,0 0 0,0 0 0,1 1-1,-1-1 1,0 0 0,0 0 0,1 1 0,-1-1 0,0 0 0,1 0 0,-1 0-1,0 1 1,1-1 0,-1 0 0,0 0 0,1 0 0,-1 0 0,0 0 0,1 0 0,-1 0-1,0 0 1,1 0 0,-1 0 0,1 0 0,-1 0 0,0 0 0,1 0 0,-1 0-1,0 0 1,1 0 0,-1 0 0,0 0 0,1-1 0,-1 1 0,21-13 839,-3-5-615,0-1 0,-1-1 1,-1 0-1,16-27 1,47-93 184,-79 140-448,59-124 616,-53 108-574,0-1 1,-1 0-1,0 0 1,-2 0-1,3-30 1,-32 130-302,25-79 271,-16 118 390,15-109-340,2 0 0,0 1 0,1-1 0,0 0 0,1 0-1,0 0 1,5 15 0,-6-24-94,1-1-1,0 1 1,0-1-1,0 1 1,0-1-1,0 0 1,1 0 0,-1 0-1,1 0 1,0 0-1,0-1 1,0 1-1,0-1 1,0 0 0,0 0-1,1 0 1,-1 0-1,1-1 1,-1 1-1,1-1 1,0 0-1,0 0 1,-1 0 0,6 0-1,25-3-3023,-2-13-3311,4-16-7296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051"/>
    </inkml:context>
    <inkml:brush xml:id="br0">
      <inkml:brushProperty name="width" value="0.025" units="cm"/>
      <inkml:brushProperty name="height" value="0.025" units="cm"/>
    </inkml:brush>
  </inkml:definitions>
  <inkml:trace contextRef="#ctx0" brushRef="#br0">7586 1 17617,'0'0'1083,"-10"0"-559,-908 51-1434,769-39 1360,-974 115 2702,14 99-2743,122 87-1062,755-218 967,4 10-1,-242 152 1,202-83-246,7 11-1,9 11 0,8 11 0,10 11 0,9 9 0,-266 351 0,292-299 217,160-216-204,3 0-1,-46 113 1,76-161-89,1 1 1,0 0-1,2 0 0,-1 0 0,0 29 0,3-43-51,1 0 1,0 0 0,0 1-1,0-1 1,0 0-1,0 0 1,1 0-1,-1 0 1,0 0-1,1 0 1,0 0-1,0 0 1,-1 0-1,1 0 1,0 0-1,0 0 1,1 0-1,-1-1 1,0 1-1,1 0 1,1 1-1,0-1-334,0-1 0,1 0 0,-1 1 0,0-1 0,0-1-1,1 1 1,-1 0 0,0-1 0,1 0 0,-1 1 0,0-1-1,7-1 1,35-3-6957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503"/>
    </inkml:context>
    <inkml:brush xml:id="br0">
      <inkml:brushProperty name="width" value="0.025" units="cm"/>
      <inkml:brushProperty name="height" value="0.025" units="cm"/>
    </inkml:brush>
  </inkml:definitions>
  <inkml:trace contextRef="#ctx0" brushRef="#br0">97 1 8008,'0'0'6219,"0"13"-4009,2 26-1068,-3 1 1,-11 74-1,-16 11-543,11-59 228,3 2 1,3-1-1,-4 101 0,15-165-797,0 0 1,-1 0-1,2 0 1,-1 0 0,0 0-1,1 0 1,-1 0-1,1 0 1,0 0-1,0 0 1,0 0 0,0 0-1,1-1 1,-1 1-1,1 0 1,0-1-1,-1 1 1,5 3-1,-3-4-7,0-1-1,1 1 0,-1 0 0,1-1 0,0 0 0,-1 0 0,1 0 0,0-1 0,0 1 0,-1-1 1,1 0-1,0 0 0,0 0 0,0 0 0,5-2 0,8 0 88,0-1-1,-1-1 1,1-1-1,-1 0 1,29-13-1,74-50 170,-89 50-249,398-260-255,-150 79-5262,-159 108-668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3.860"/>
    </inkml:context>
    <inkml:brush xml:id="br0">
      <inkml:brushProperty name="width" value="0.025" units="cm"/>
      <inkml:brushProperty name="height" value="0.025" units="cm"/>
    </inkml:brush>
  </inkml:definitions>
  <inkml:trace contextRef="#ctx0" brushRef="#br0">57 10 9097,'0'0'10740,"2"16"-9362,-1 29-734,-3 0-1,-1-1 1,-2 1 0,-16 58 0,13-65 72,2-16-46,1 0 1,1 1-1,1-1 0,0 42 1,4-63-644,-1 0 1,0 0 0,0-1 0,1 1 0,-1 0-1,1 0 1,-1 0 0,1 0 0,-1-1 0,1 1-1,-1 0 1,1 0 0,0-1 0,-1 1 0,1-1-1,0 1 1,-1 0 0,1-1 0,0 1 0,0-1 0,0 0-1,-1 1 1,1-1 0,0 0 0,0 1 0,0-1-1,0 0 1,0 0 0,0 0 0,0 0 0,0 0-1,0 0 1,0 0 0,-1 0 0,1 0 0,0 0-1,0 0 1,0-1 0,0 1 0,0 0 0,0-1-1,0 1 1,-1 0 0,1-1 0,1 0 0,43-22 198,-1-10-280,-1-1-1,-2-3 1,-1-1-1,-2-2 1,-2-1-1,-2-2 1,-2-2-1,-2-1 1,43-85 0,-90 170-3,2 0 0,2 1 0,1 1 0,2 0 0,-8 77 0,18-114 51,0 0 0,0 0 0,0-1 0,0 1 0,1 0 0,-1 0 0,1-1 0,0 1 0,0 0 0,1-1 0,-1 1 0,1-1 0,-1 1 0,1-1 0,2 3 0,-1-4 0,-1 0 0,0 0 0,1 0 0,-1-1 0,1 1 1,0-1-1,-1 0 0,1 1 0,0-1 0,0-1 0,0 1 0,0 0 0,0-1 1,0 1-1,0-1 0,0 0 0,0 0 0,0 0 0,4-1 0,4-1 15,0 0 0,0-1 0,-1 0 0,1-1-1,0 0 1,-1-1 0,0 0 0,0 0 0,-1-1 0,0-1-1,0 0 1,0 0 0,-1 0 0,15-17 0,2-5 18,-2 0 0,-1-2 0,21-37 0,-40 62-116,7-9-316,-1-1 0,-1 0 0,0-1 0,10-33 0,-33 49-19198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944"/>
    </inkml:context>
    <inkml:brush xml:id="br0">
      <inkml:brushProperty name="width" value="0.025" units="cm"/>
      <inkml:brushProperty name="height" value="0.025" units="cm"/>
    </inkml:brush>
  </inkml:definitions>
  <inkml:trace contextRef="#ctx0" brushRef="#br0">126 58 20499,'0'0'7405,"-10"-5"-6332,8 4-1041,0 0 1,0 0-1,-1 0 0,1 0 1,-1 0-1,1 0 1,-1 0-1,1 1 0,-1-1 1,0 1-1,1 0 1,-1 0-1,1 0 1,-1 0-1,0 0 0,1 1 1,-3 0-1,1 1-10,1 0-1,0 0 1,0 0 0,0 1-1,0-1 1,1 1-1,-1 0 1,1 0-1,0 0 1,-1 0 0,1 0-1,0 0 1,1 1-1,-1-1 1,-1 6 0,-2 0-2,1 0 0,0 1 0,1-1 0,0 1 0,1 0 0,0 0 0,0 0 1,1 0-1,0 1 0,1-1 0,0 0 0,3 16 0,-3-24-10,1-1 0,0 1-1,0-1 1,0 1-1,0-1 1,1 1 0,-1-1-1,0 0 1,1 0 0,-1 0-1,0 0 1,1 0 0,-1 0-1,1 0 1,0 0 0,-1-1-1,1 1 1,0 0 0,-1-1-1,1 0 1,0 1 0,0-1-1,-1 0 1,1 0 0,0 0-1,0 0 1,0 0 0,-1 0-1,3-1 1,2 1 66,-1-1 1,1 0-1,0 0 0,-1-1 1,1 0-1,-1 0 0,1 0 1,5-3-1,-1-3 27,1 1-1,-1-1 1,-1-1 0,1 0-1,-2 0 1,1-1-1,-1 0 1,12-20 0,-9 10 13,-1 1 1,-2-1-1,0-1 1,-1 0-1,5-23 1,-16 60-747,0 1 0,1 1 0,1-1 0,1 0 0,0 1 0,1-1 0,4 27 1,-3-41 169,1-1 1,-1 1-1,1-1 1,0 1 0,-1-1-1,1 0 1,0 0-1,1 0 1,-1 0 0,0 0-1,0 0 1,1 0-1,-1-1 1,1 1-1,0-1 1,-1 0 0,1 0-1,0 0 1,0 0-1,0 0 1,0-1 0,0 1-1,0-1 1,-1 0-1,1 1 1,0-2 0,0 1-1,0 0 1,0 0-1,0-1 1,0 0 0,0 0-1,0 0 1,5-2-1,22-15-5711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4.536"/>
    </inkml:context>
    <inkml:brush xml:id="br0">
      <inkml:brushProperty name="width" value="0.025" units="cm"/>
      <inkml:brushProperty name="height" value="0.025" units="cm"/>
    </inkml:brush>
  </inkml:definitions>
  <inkml:trace contextRef="#ctx0" brushRef="#br0">148 119 4388,'0'0'3737,"7"-8"-449,-5 5-2621,23-30 2012,-24 32-2222,0-1 1,1 0-1,-1 0 0,0 1 1,-1-1-1,1 0 0,0 0 1,0 0-1,-1 0 0,0 0 0,1 0 1,-1 0-1,0 0 0,0 0 1,0 0-1,0 0 0,0 0 1,0 0-1,-1-4 0,-1 5-261,1 0-1,0 0 0,0 0 1,-1 0-1,1 0 0,-1 0 0,1 1 1,0-1-1,-1 0 0,1 1 1,-1-1-1,0 1 0,1 0 1,-1 0-1,1-1 0,-1 1 1,1 0-1,-1 0 0,0 0 1,1 1-1,-1-1 0,-1 1 1,-38 8 425,33-4-587,0 0 0,0 0 0,0 1 0,1 0 0,0 0 0,0 1 0,0 0 0,1 0 0,0 1 0,0-1 0,1 1 0,0 0 0,1 1 0,-1-1 0,1 1 0,1 0 0,0 0 0,-4 19 0,7-27-31,0-1-1,0 1 0,0 0 1,0 0-1,0 0 0,0 0 1,1-1-1,-1 1 0,0 0 1,0 0-1,1 0 0,-1-1 1,0 1-1,1 0 0,-1 0 0,1-1 1,-1 1-1,1 0 0,-1-1 1,1 1-1,0-1 0,-1 1 1,1 0-1,0-1 0,-1 1 1,1-1-1,0 0 0,-1 1 1,1-1-1,0 0 0,0 1 1,0-1-1,-1 0 0,1 0 1,0 0-1,0 0 0,0 0 0,0 1 1,0-2-1,-1 1 0,1 0 1,0 0-1,0 0 0,0 0 1,-1 0-1,1-1 0,0 1 1,1-1-1,45-15 125,-19 0-371,-1-2 1,0-1 0,33-31 0,-29 24-533,54-36 0,-85 62 785,0 0 1,0 0-1,0 0 1,0 0 0,0 0-1,0-1 1,1 1-1,-1 0 1,0 0-1,0 0 1,0 0 0,0 0-1,0 0 1,1 0-1,-1 0 1,0 0 0,0 0-1,0 0 1,0 0-1,1 0 1,-1 0-1,0 0 1,0 0 0,0 0-1,0 0 1,1 0-1,-1 0 1,0 0 0,0 0-1,0 0 1,0 0-1,0 0 1,1 1-1,-1-1 1,0 0 0,0 0-1,0 0 1,0 0-1,0 0 1,0 0 0,0 0-1,1 1 1,-1-1-1,0 0 1,0 0 0,0 0-1,0 0 1,0 1-1,0 11 433,-5 13 269,-2-5-368,4-12-257,0 1 0,0 0 0,1 1 0,0-1 0,0 0 0,1 12 0,1-21-77,0 1 0,1 0 0,-1 0 0,1 0 0,-1 0-1,1 0 1,-1-1 0,1 1 0,-1 0 0,1 0 0,0-1 0,-1 1-1,1 0 1,0-1 0,0 1 0,0-1 0,-1 1 0,1-1 0,0 0 0,0 1-1,0-1 1,0 0 0,0 1 0,0-1 0,0 0 0,0 0 0,0 0-1,0 0 1,0 0 0,0 0 0,0 0 0,-1 0 0,1 0 0,0-1-1,0 1 1,1 0 0,39-10 138,-26 2-387,-1 0 0,0-1 0,0 0 0,16-15-1,30-20-1659,-60 44 1907,0-1 1,1 1-1,-1 0 0,0 0 1,0 0-1,0 0 0,1-1 1,-1 1-1,0 0 0,1 0 1,-1 0-1,0 0 0,0 0 1,1 0-1,-1 0 0,0 0 1,0 0-1,1 0 1,-1 0-1,0 0 0,1 0 1,-1 0-1,0 0 0,0 0 1,1 0-1,-1 0 0,0 0 1,1 0-1,-1 0 0,0 1 1,0-1-1,1 0 0,-1 0 1,0 0-1,0 0 0,0 1 1,1-1-1,-1 0 1,0 0-1,0 0 0,0 1 1,0-1-1,1 0 0,0 19 256,-10 32-31,6-37-303,3-13-24,0 0-1,-1 0 1,1 0-1,0 1 1,0-1-1,0 0 1,0 0-1,0 0 1,0 0-1,0 0 1,0 1-1,0-1 1,0 0-1,1 0 1,-1 0-1,0 0 1,1 0-1,-1 0 1,1 0-1,-1 0 1,1 0-1,0 0 1,-1 0-1,1 0 1,0 0-1,0-1 1,-1 1-1,1 0 1,0 0-1,2 0 1,-1 0-284,0-1 0,1 0-1,-1 0 1,0 0 0,1 0 0,-1 0 0,0-1 0,0 1-1,1-1 1,-1 1 0,0-1 0,0 0 0,0 0-1,0 0 1,4-2 0,23-16-4922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5.165"/>
    </inkml:context>
    <inkml:brush xml:id="br0">
      <inkml:brushProperty name="width" value="0.025" units="cm"/>
      <inkml:brushProperty name="height" value="0.025" units="cm"/>
    </inkml:brush>
  </inkml:definitions>
  <inkml:trace contextRef="#ctx0" brushRef="#br0">176 92 13581,'0'0'7575,"-8"4"-4569,-10 8-1828,0-1 0,1 2 0,-25 23 0,34-29-873,1 1 1,-1 0-1,1 0 1,1 1-1,-1 0 1,2 0-1,-1 0 1,1 1-1,-7 19 1,12-28-305,-1-1 0,1 1-1,0 0 1,0-1 0,0 1 0,0 0 0,-1 0 0,1-1 0,0 1 0,0 0-1,0 0 1,0-1 0,0 1 0,1 0 0,-1 0 0,0-1 0,0 1 0,0 0-1,1-1 1,-1 1 0,0 0 0,1-1 0,-1 1 0,1 0 0,-1-1 0,0 1-1,1-1 1,-1 1 0,1-1 0,0 1 0,-1-1 0,1 1 0,-1-1 0,1 1-1,1-1 1,0 1-12,1-1-1,0 1 0,-1-1 0,1 0 1,0 1-1,0-1 0,-1-1 1,1 1-1,0 0 0,3-2 0,5 0-146,0-1-1,0-1 0,0 0 0,11-6 0,-1-4-137,1-2 0,-2 0 0,0-2-1,-1 0 1,-1 0 0,-1-2-1,0-1 1,-2 0 0,0 0 0,-2-2-1,12-25 1,-17 28 1292,-15 25 797,-20 32-541,12-12-1014,1 1 0,-16 43 0,26-59-190,1 0 1,0 1-1,0-1 0,1 1 0,1 0 0,0 0 0,0-1 0,1 1 1,0 0-1,3 15 0,-2-24-51,0 1-1,0 0 1,0-1-1,0 1 1,1-1-1,-1 0 1,1 1-1,-1-1 1,1 0 0,0 0-1,0 0 1,0 0-1,0-1 1,0 1-1,0 0 1,0-1-1,1 1 1,-1-1 0,1 0-1,-1 0 1,1 0-1,-1 0 1,1 0-1,0-1 1,-1 1-1,1-1 1,0 1 0,0-1-1,-1 0 1,6-1-1,-1 1-21,0 0 0,0-1 0,0 0 1,0 0-1,-1-1 0,1 0 0,0 0 0,-1 0 0,1-1 0,-1 0 0,8-5 0,-5 0-110,1 0 0,-2 0 0,1 0 0,10-15 0,-16 20 133,-1 0 0,0 0 1,0 0-1,0 0 0,0 0 0,-1 0 1,1-1-1,-1 1 0,0-1 1,0 1-1,0-1 0,0 1 0,0-1 1,-1 1-1,0-1 0,0 0 0,0 1 1,0-1-1,-1-4 0,0 7 20,1 1 0,0-1-1,-1 1 1,0-1 0,1 1-1,-1-1 1,1 1 0,-1-1 0,0 1-1,1 0 1,-1 0 0,1-1-1,-1 1 1,0 0 0,0 0-1,1 0 1,-1-1 0,0 1 0,1 0-1,-1 0 1,0 0 0,0 0-1,1 1 1,-1-1 0,0 0-1,1 0 1,-1 0 0,0 0 0,1 1-1,-1-1 1,0 0 0,1 1-1,-1-1 1,0 1 0,-23 11 110,18-7-108,0-1 1,0 1-1,1-1 1,0 2-1,0-1 0,0 0 1,0 1-1,1 0 1,0 0-1,0 0 1,1 1-1,0-1 1,0 1-1,0 0 1,1 0-1,0 0 1,-1 10-1,3-16-21,0 0 0,0 0 0,0 0 0,0 1 1,0-1-1,1 0 0,-1 0 0,1 0 0,-1 0 0,1 0 0,-1 0 0,1 0 0,-1-1 0,1 1 1,0 0-1,-1 0 0,1 0 0,0 0 0,0-1 0,0 1 0,0 0 0,-1-1 0,1 1 1,0-1-1,0 1 0,0-1 0,0 0 0,0 1 0,0-1 0,1 0 0,-1 1 0,2-1 1,43 3-207,-36-3 101,41 0-1225,63-7 0,-94 4 1609,-1 0 0,1-2 0,-1 0 1,0-1-1,0 0 0,23-13 0,-40 17-252,0 1 1,0-1-1,0 0 1,0 1-1,0-1 1,0 0-1,0 0 1,-1-1-1,1 1 1,-1 0-1,0 0 0,0-1 1,0 1-1,0-1 1,0 1-1,0-1 1,0 1-1,-1-1 1,0 0-1,1 1 1,-1-1-1,0 1 1,0-1-1,0 0 0,-1-3 1,-1-9 56,-1-1 1,0 0 0,-7-17-1,3 6-48,43 24-5627,-36 3 5061,27 0-8080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055"/>
    </inkml:context>
    <inkml:brush xml:id="br0">
      <inkml:brushProperty name="width" value="0.025" units="cm"/>
      <inkml:brushProperty name="height" value="0.025" units="cm"/>
    </inkml:brush>
  </inkml:definitions>
  <inkml:trace contextRef="#ctx0" brushRef="#br0">147 99 7655,'0'0'5643,"3"-10"-2691,2-1-2306,-3 7-429,-1 1-1,1-1 1,-1 0 0,0-1 0,0 1 0,0 0 0,0 0 0,-1 0 0,0-1 0,0-4 0,0 9-48,-1-1 0,0 0 0,1 0 0,-1 1 0,0-1-1,0 0 1,1 1 0,-1-1 0,0 1 0,0-1 0,0 1 0,0 0 0,0-1-1,0 1 1,1 0 0,-1-1 0,0 1 0,0 0 0,0 0 0,0 0-1,0 0 1,0 0 0,0 0 0,0 0 0,0 0 0,0 0 0,0 1-1,-1-1 1,-32 6 1837,26-2-1824,0-1 0,0 2 0,1-1 1,-1 1-1,1 0 0,0 0 0,1 1 1,-1 0-1,1 0 0,0 0 0,1 1 0,0 0 1,0 0-1,-6 11 0,11-18-179,0 0-1,0 0 1,0 1 0,0-1-1,0 0 1,0 0-1,0 0 1,0 0 0,0 1-1,0-1 1,0 0 0,0 0-1,0 0 1,0 0-1,0 1 1,0-1 0,1 0-1,-1 0 1,0 0 0,0 0-1,0 0 1,0 1-1,0-1 1,0 0 0,0 0-1,1 0 1,-1 0 0,0 0-1,0 0 1,0 0 0,0 0-1,1 1 1,-1-1-1,0 0 1,0 0 0,0 0-1,0 0 1,1 0 0,-1 0-1,0 0 1,0 0-1,0 0 1,0 0 0,1 0-1,-1 0 1,0 0 0,0 0-1,0 0 1,0-1-1,1 1 1,-1 0 0,0 0-1,0 0 1,0 0 0,0 0-1,0 0 1,1 0-1,-1 0 1,0 0 0,0-1-1,0 1 1,0 0 0,0 0-1,0 0 1,1 0-1,-1-1 1,10-6 47,0 0 1,-1-1-1,0 0 0,16-19 0,-18 18-51,1 0-1,0 1 1,1 0-1,0 1 1,0 0-1,15-9 0,-24 18 4,0 0-1,0 0 0,0 0 0,0 0 0,-1-1 0,1 1 0,-1 0 1,1 0-1,-1 0 0,1 0 0,-1 0 0,0-1 0,-1 4 0,-5 6 138,4-5-51,0-1 0,-1 0 1,1 1-1,-1-1 1,0-1-1,0 1 1,0 0-1,-9 5 1,15-37-50,-2 28-45,0-1 0,0 1 0,1-1 0,-1 1 0,0-1 0,0 1 0,0-1 0,1 0 0,-1 1 0,0-1-1,0 1 1,1-1 0,-1 0 0,0 1 0,1-1 0,-1 0 0,0 1 0,1-1 0,-1 0 0,1 0 0,-1 1 0,0-1 0,1 0 0,-1 0 0,1 0-1,-1 1 1,1-1 0,-1 0 0,1 0 0,-1 0 0,1 0 0,-1 0 0,1 0 0,-1 0 0,1 0 0,-1 0 0,0 0 0,1 0 0,-1-1 0,1 1-1,-1 0 1,1 0 0,-1 0 0,1 0 0,-1-1 0,0 1 0,1 0 0,-1-1 0,1 1 0,-1 0 0,0-1 0,1 1 0,-1 0 0,0-1 0,0 1-1,1-1 1,-1 1 0,0 0 0,0-1 0,0 1 0,1-1 0,-1 1 0,0-1 0,0 1 0,0-1 0,0 1 0,0-1 0,0 0 0,2 5-1296,0-1-1,-1 1 1,1-1 0,-1 1 0,0 0 0,0-1 0,0 1 0,-1 0 0,1 0-1,-1 0 1,0 7 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835"/>
    </inkml:context>
    <inkml:brush xml:id="br0">
      <inkml:brushProperty name="width" value="0.025" units="cm"/>
      <inkml:brushProperty name="height" value="0.025" units="cm"/>
    </inkml:brush>
  </inkml:definitions>
  <inkml:trace contextRef="#ctx0" brushRef="#br0">61 50 8168,'0'0'16020,"-8"6"-14685,4-4-1190,0 1 0,0 0 0,1 1 1,-1-1-1,1 0 0,-1 1 0,1 0 0,0 0 1,1 0-1,-1 0 0,1 0 0,-1 1 0,1-1 1,1 1-1,-1-1 0,1 1 0,-1 0 0,1 0 1,1 0-1,-1-1 0,1 1 0,-1 0 1,1 0-1,1 5 0,0-9-130,-1 0 0,0 1 1,1-1-1,-1 0 0,1 0 0,-1 0 1,1 0-1,0 0 0,-1 0 0,1 0 1,0 0-1,0-1 0,0 1 0,0 0 0,0 0 1,0-1-1,0 1 0,0 0 0,0-1 1,0 1-1,0-1 0,0 1 0,0-1 1,0 0-1,0 0 0,0 1 0,1-1 1,-1 0-1,0 0 0,0 0 0,0 0 1,3 0-1,44-4 144,-31 0-141,1-1 1,-1-1 0,0 0-1,0-1 1,28-18-1,-26 15-132,1 0-1,-1 1 0,32-10 1,-51 19 119,1 0 0,0 0 0,-1 0 0,1-1 0,0 1 0,-1 0 0,1 0 0,-1 0 0,1 0-1,0 0 1,-1 0 0,1 0 0,0 0 0,-1 0 0,1 1 0,0-1 0,-1 0 0,1 0 0,0 1 0,-1-1 0,1 0 0,-1 0 0,1 1 0,-1-1 0,1 1 0,-1-1 0,1 1 0,-1-1 0,1 1 0,-1-1 0,1 1 0,-1-1 0,0 1 0,1-1 0,-1 1-1,0 0 1,0-1 0,1 1 0,-1-1 0,0 1 0,0 0 0,0-1 0,0 1 0,0 0 0,0-1 0,0 1 0,0 1 0,0-1-4,0 0 0,0 0 1,0 0-1,1-1 0,-1 1 0,0 0 0,0 0 0,1 0 1,-1 0-1,0 0 0,1 0 0,-1 0 0,1 0 0,-1-1 1,1 1-1,0 0 0,-1 0 0,1-1 0,0 1 1,0 0-1,-1-1 0,1 1 0,0-1 0,0 1 0,0-1 1,0 1-1,-1-1 0,3 1 0,2-1-166,1 0-1,-1 0 1,1 0-1,-1 0 1,1-1-1,-1 0 1,0 0-1,1-1 1,-1 0-1,0 1 1,0-2-1,0 1 1,5-3-1,66-46-2236,-43 27 325,-27 20 1822,-3 1 177,1 1 1,0-1-1,0 1 1,0 0-1,0 0 1,0 0-1,0 0 1,1 1 0,7-2-1,-11 4 197,0 1 0,-1-1-1,1 1 1,0-1 0,-1 1 0,1-1-1,-1 1 1,0 0 0,1-1 0,-1 1 0,0 0-1,0-1 1,0 1 0,0 0 0,0-1-1,0 1 1,-1-1 0,0 4 0,1-5-118,-12 60 1448,9-49-1264,0 0-1,1 0 1,0 0 0,0 1 0,1-1 0,1 1-1,0-1 1,0 0 0,2 1 0,-1-1 0,1 0-1,1 1 1,5 16 0,0-10-73,0 1-1,-2 0 1,-1 0 0,0 0-1,-1 1 1,-1 0 0,-1 0-1,-1-1 1,-1 23 0,-1-34 12,0 0 0,0 0 0,0 0 0,-1 0 0,0 0 0,0 0 0,-1-1 0,0 1 0,-1-1 0,1 0-1,-2 0 1,1 0 0,-1 0 0,1-1 0,-2 0 0,1 0 0,-1 0 0,0-1 0,0 0 0,0 0 0,-1 0 0,0-1 0,0 0 0,0 0 0,-9 3 0,14-6-118,0 0 0,0 0 0,-1-1 1,1 1-1,0 0 0,0-1 0,-1 1 0,1-1 0,0 0 0,-1 0 0,1 0 1,0 0-1,-1 0 0,1-1 0,0 1 0,-1-1 0,1 1 0,0-1 0,0 0 0,0 0 1,0 0-1,-1 0 0,-2-2 0,2 0-2,1 0 1,-1 0-1,1 0 1,0-1-1,0 1 1,0 0-1,0-1 1,1 0-1,-1 1 1,1-1-1,0 0 1,0 1-1,0-5 1,-1-13-3,0 0-1,1 1 1,2-1 0,3-25 0,-2 32-512,0 0-1,1 0 1,1 0 0,0 0-1,1 1 1,0-1 0,2 1 0,-1 0-1,1 1 1,18-23 0,-6 13-1436,1 0 0,1 1 0,1 2 0,33-23 0,-24 18-8079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165"/>
    </inkml:context>
    <inkml:brush xml:id="br0">
      <inkml:brushProperty name="width" value="0.025" units="cm"/>
      <inkml:brushProperty name="height" value="0.025" units="cm"/>
    </inkml:brush>
  </inkml:definitions>
  <inkml:trace contextRef="#ctx0" brushRef="#br0">112 0 16688,'0'0'6459,"-9"2"-4430,2-1-1817,0 0 1,1 1 0,0 0-1,-1 0 1,1 0-1,0 1 1,0 0 0,-8 6-1,11-7-157,0 0 1,1 0-1,-1 0 0,1 0 0,-1 1 0,1-1 0,0 1 0,0-1 1,0 1-1,0 0 0,0 0 0,1 0 0,-1 0 0,1 0 0,0 0 1,0 1-1,0-1 0,0 0 0,1 1 0,-1-1 0,1 0 0,0 6 0,2-7-167,1 0-1,0-1 1,-1 0-1,1 1 0,0-1 1,0 0-1,0 0 1,-1-1-1,1 1 1,0-1-1,0 1 0,0-1 1,0 0-1,0 0 1,4-1-1,4 2-338,3 2 147,1 0 0,-1 0-1,1 2 1,-1-1 0,16 10 0,-27-13 393,1 1 0,-1 0 0,0 0 0,0 0 0,0 0 0,0 1 0,-1-1 0,1 1 1,-1 0-1,1-1 0,-1 1 0,2 4 0,-3-5 73,-1 0 0,1 0 0,-1-1 1,1 1-1,-1 0 0,0 0 1,0 0-1,0 0 0,0 0 0,0 0 1,0 0-1,0 0 0,-1 0 1,1-1-1,-1 1 0,1 0 0,-1 0 1,0 0-1,1-1 0,-1 1 0,0 0 1,0-1-1,-1 1 0,-1 2 1,-3 2 54,0 0 0,-1 0 0,1-1 0,-1 0 0,0 0 0,0 0 0,-1-1 0,1 0-1,-11 3 1,11-4-420,0-1-1,0 1 0,-1-2 0,1 1 0,0-1 0,-10 1 0,5-5-3587,7-9-3405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617"/>
    </inkml:context>
    <inkml:brush xml:id="br0">
      <inkml:brushProperty name="width" value="0.025" units="cm"/>
      <inkml:brushProperty name="height" value="0.025" units="cm"/>
    </inkml:brush>
  </inkml:definitions>
  <inkml:trace contextRef="#ctx0" brushRef="#br0">198 1 15695,'0'0'12625,"-9"7"-11242,-175 124 816,183-130-2211,1-1 0,0 0 0,0 0-1,0 0 1,-1 0 0,1 0 0,0 0-1,0 0 1,0 0 0,0 0 0,-1 1 0,1-1-1,0 0 1,0 0 0,0 0 0,0 0 0,-1 0-1,1 1 1,0-1 0,0 0 0,0 0 0,0 0-1,0 1 1,0-1 0,0 0 0,0 0-1,0 0 1,0 1 0,0-1 0,0 0 0,0 0-1,0 0 1,0 1 0,0-1 0,0 0 0,0 0-1,0 1 1,0-1 0,0 0 0,0 0-1,0 0 1,0 1 0,0-1 0,0 0 0,1 0-1,-1 0 1,0 0 0,0 1 0,0-1 0,0 0-1,0 0 1,1 0 0,-1 0 0,0 0-1,0 0 1,0 1 0,0-1 0,1 0 0,-1 0-1,0 0 1,0 0 0,0 0 0,1 0 0,-1 0-1,0 0 1,0 0 0,0 0 0,1 0 0,-1 0-1,30 3-681,38-6-736,-47 1 877,53-2-416,-68 4 979,0 0 0,0 0 1,0 1-1,0 0 0,0 0 0,0 0 0,0 1 0,10 4 1,-15-5 37,1-1 0,-1 1 0,0 0 0,1 0 0,-1 0 1,0-1-1,0 1 0,0 0 0,0 0 0,0 0 0,0 1 1,0-1-1,0 0 0,0 0 0,-1 0 0,1 1 0,0-1 0,-1 0 1,1 1-1,-1-1 0,0 1 0,1-1 0,-1 1 0,0-1 1,0 3-1,0-2 75,-1 1 0,0 0 1,1-1-1,-1 1 1,0 0-1,-1-1 0,1 1 1,0-1-1,-1 0 1,1 1-1,-1-1 0,-3 3 1,-4 5 249,-2-1 1,1 0 0,-1-1-1,-13 8 1,4-3-282,0-1-1,-1-1 1,0 0 0,-1-2-1,-24 7 1,85-53-4566,37-19-5967,-31 23 2326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960"/>
    </inkml:context>
    <inkml:brush xml:id="br0">
      <inkml:brushProperty name="width" value="0.025" units="cm"/>
      <inkml:brushProperty name="height" value="0.025" units="cm"/>
    </inkml:brush>
  </inkml:definitions>
  <inkml:trace contextRef="#ctx0" brushRef="#br0">60 39 3555,'0'0'7928,"8"-8"-2798,19-22 3788,-38 41-5057,-23 32-3145,24-26-190,1 0-1,-12 32 0,19-45-462,1 1-1,-1 0 1,1 0-1,0-1 0,0 1 1,0 0-1,1 0 1,0 0-1,0 0 1,0 0-1,1 0 1,-1 0-1,1 0 0,0 0 1,0 0-1,3 5 1,-2-7-62,0 0-1,0-1 1,0 0 0,1 1 0,-1-1 0,1 0 0,-1 0 0,1 0 0,0-1 0,-1 1 0,1-1 0,0 1 0,0-1 0,0 0-1,0 0 1,0 0 0,0-1 0,1 1 0,-1-1 0,0 0 0,0 0 0,0 0 0,1 0 0,-1 0 0,0-1 0,0 1 0,0-1-1,4-1 1,1 0-1,0 0-1,0-1 1,0 0-1,0 0 1,-1 0-1,1-1 1,-1-1-1,0 1 1,12-11-1,-13 9 1,-1 1 0,0-2 0,0 1 0,0 0 0,0-1 0,-1 0 0,-1 0 0,1 0 0,-1-1 0,0 1 0,-1-1 0,1 0 0,-2 1 0,1-1 0,-1 0 0,0 0 0,-1 0 0,0-13 0,-1 19-23,1 0-1,-1 0 1,0 0 0,1 0-1,-1 1 1,0-1 0,0 0-1,0 0 1,0 1 0,-1-1-1,1 1 1,0-1 0,-1 1-1,1-1 1,-1 1 0,1 0 0,-1 0-1,0 0 1,1 0 0,-3-1-1,-1-1-125,0 2-1,0-1 0,0 0 1,0 1-1,0 0 0,-1 0 1,1 0-1,-6 1 1,5 0-104,0 0 1,1 0-1,-1 1 1,0 0 0,1 0-1,-1 1 1,-7 2-1,11-3 121,0-1 0,0 1 0,0 0 0,1 0 0,-1 0 0,0 1 0,0-1 0,1 0 0,-1 1 1,0-1-1,1 1 0,0-1 0,-1 1 0,1 0 0,0-1 0,0 1 0,0 0 0,-1 3 0,1-1-6381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599"/>
    </inkml:context>
    <inkml:brush xml:id="br0">
      <inkml:brushProperty name="width" value="0.025" units="cm"/>
      <inkml:brushProperty name="height" value="0.025" units="cm"/>
    </inkml:brush>
  </inkml:definitions>
  <inkml:trace contextRef="#ctx0" brushRef="#br0">1 1 3619,'0'0'-1281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928"/>
    </inkml:context>
    <inkml:brush xml:id="br0">
      <inkml:brushProperty name="width" value="0.025" units="cm"/>
      <inkml:brushProperty name="height" value="0.025" units="cm"/>
    </inkml:brush>
  </inkml:definitions>
  <inkml:trace contextRef="#ctx0" brushRef="#br0">42 1 4708,'0'0'4858,"5"1"-400,-4-1-4244,1 1 1,-1-1-1,0 1 0,0-1 1,1 1-1,-1-1 1,0 1-1,0 0 0,0 0 1,0-1-1,0 1 1,0 0-1,0 0 0,0 0 1,0 0-1,0 0 1,0 0-1,0 1 0,-1-1 1,1 0-1,-1 0 0,1 0 1,0 3-1,0 1 342,0 1 0,-1 0 0,0-1 1,0 1-1,-1 0 0,0 7 0,-31 163 3316,19-112-1928,2 1 1,-4 102-1,15-163-2257,0 0 0,1 0 0,-1 0 0,1 0 0,0 0-1,0 0 1,0 0 0,1 0 0,1 4 0,-2-7 145,-1 0 0,1 0 0,0 0-1,-1 0 1,1 0 0,0 0 0,0-1 0,0 1 0,-1 0-1,1 0 1,0-1 0,0 1 0,0 0 0,0-1 0,0 1-1,0-1 1,1 1 0,-1-1 0,0 1 0,0-1 0,0 0 0,0 0-1,1 0 1,-1 0 0,0 0 0,0 0 0,0 0 0,0 0-1,1 0 1,-1 0 0,0 0 0,0-1 0,0 1 0,0-1-1,0 1 1,2-1 0,9-8-6718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9.302"/>
    </inkml:context>
    <inkml:brush xml:id="br0">
      <inkml:brushProperty name="width" value="0.025" units="cm"/>
      <inkml:brushProperty name="height" value="0.025" units="cm"/>
    </inkml:brush>
  </inkml:definitions>
  <inkml:trace contextRef="#ctx0" brushRef="#br0">164 211 18578,'0'0'10046,"-9"0"-9442,5 0-587,-1 0 1,1 0-1,1 1 1,-1-1-1,0 1 1,0 0 0,0 0-1,0 1 1,0-1-1,1 1 1,-7 4-1,4-2 2,0 1 0,1-1 1,0 2-1,0-1 0,0 0 0,1 1 0,-7 10 0,4-4 182,-1 1 0,2 0 0,0 0 1,0 0-1,1 1 0,1 0 0,0 0 1,1 0-1,-2 24 0,5-36-190,-1 0-1,1-1 0,0 1 0,0 0 1,0-1-1,1 1 0,-1 0 0,0-1 1,1 1-1,-1-1 0,1 1 1,-1-1-1,1 1 0,0-1 0,-1 1 1,1-1-1,0 1 0,0-1 0,0 0 1,0 1-1,0-1 0,1 0 1,1 2-1,-1-2 0,1 0 1,-1 0-1,0-1 0,1 1 1,-1 0-1,1-1 1,-1 0-1,1 1 0,-1-1 1,1 0-1,0 0 0,-1-1 1,5 0-1,4-1 12,0-1 0,-1 0 0,1-1-1,-1 0 1,0-1 0,11-6 0,6-7-198,-1-2 0,0 0 0,-1-1 1,-1-2-1,-1 0 0,-2-2 0,0 0 0,-1-2 1,-2 0-1,-1-1 0,-1 0 0,-1-2 1,16-46-1,-23 39 161,-8 37 20,0-1 0,0 1 0,1-1 0,-1 1 0,0-1 0,0 1 0,0-1 0,0 1 0,0-1-1,0 1 1,0-1 0,0 1 0,0-1 0,0 1 0,0-1 0,0 1 0,0 0 0,0-1 0,0 1 0,-1-1 0,1 1 0,0-1 0,0 1-1,0-1 1,-1 1 0,1 0 0,0-1 0,-1 1 0,1 0 0,0-1 0,-1 1 0,1 0 0,0-1 0,-1 1 0,1 0 0,-1 0 0,1-1 0,0 1-1,-1 0 1,1 0 0,-1 0 0,1-1 0,-1 1 0,1 0 0,-1 0 0,1 0 0,-1 0 0,1 0 0,-1 0 0,1 0 0,-1 0 0,1 0 0,-1 1-1,1-1 1,0 0 0,-1 0 0,1 0 0,-1 0 0,1 1 0,-1-1 0,1 0 0,0 0 0,-1 1 0,1-1 0,-1 0 0,1 1 0,0-1-1,-1 1 1,-4 4 27,-1 0 0,1 0-1,1 0 1,-1 1 0,1 0-1,0 0 1,0 0 0,1 0-1,0 1 1,0-1 0,-4 13-1,1 0 158,1 0 1,1 0-1,-3 25 0,6-33-85,0 0-1,1-1 0,0 1 1,0 0-1,2-1 0,-1 1 1,1-1-1,1 0 0,0 1 1,0-1-1,1 0 0,7 13 0,-7-17-150,-1-1 0,1 0 0,0 0 0,0-1 0,1 1 0,-1-1 0,1 0 0,0 0 0,7 4 0,-5-4-382,0-1 1,0 0-1,0 0 1,0-1-1,0 0 1,1 0-1,-1-1 1,14 1-1,16-1-7044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277"/>
    </inkml:context>
    <inkml:brush xml:id="br0">
      <inkml:brushProperty name="width" value="0.025" units="cm"/>
      <inkml:brushProperty name="height" value="0.025" units="cm"/>
    </inkml:brush>
  </inkml:definitions>
  <inkml:trace contextRef="#ctx0" brushRef="#br0">96 184 2594,'7'-65'10334,"-3"-33"-793,-4 97-9434,1 1 0,-1-1 0,0 0 0,0 0 0,0 0 0,0 1 0,0-1 0,0 0 0,0 0 0,0 1 0,-1-1 0,1 0 0,0 0 0,0 1 0,0-1 0,-1 0 0,1 0 0,-1 1 0,1-1 1,0 0-1,-1 1 0,1-1 0,-1 1 0,1-1 0,-1 1 0,0-1 0,1 1 0,-2-2 0,1 3-46,0-1 1,0 0 0,0 0 0,0 0-1,0 1 1,0-1 0,0 1 0,0-1-1,0 1 1,0-1 0,0 1 0,0-1-1,0 1 1,0 0 0,0 0 0,-1 1-1,-31 39 84,31-38-146,-4 5 8,0 1 1,1-1 0,0 1-1,1-1 1,0 2-1,0-1 1,1 0-1,0 1 1,-2 18-1,5-27-7,0-1-1,0 1 0,0-1 1,1 1-1,-1 0 1,0-1-1,1 1 0,-1-1 1,1 1-1,-1-1 0,0 1 1,1-1-1,-1 1 0,1-1 1,-1 0-1,1 1 0,-1-1 1,1 0-1,0 1 0,-1-1 1,1 0-1,-1 0 1,1 1-1,0-1 0,-1 0 1,1 0-1,-1 0 0,1 0 1,0 0-1,-1 0 0,2 0 1,28 0 43,-20-1-103,86-8-1991,-75 6 1773,-1 0 1,1 1 0,0 2-1,40 3 1,-60-3 335,1 0 0,-1 0 0,0 1 0,1-1 0,-1 0 0,0 1 0,1 0 0,-1-1 0,0 1 0,0 0 0,1-1 0,-1 1 0,0 0 0,0 0 0,0 0 0,0 0 0,0 0 0,0 0-1,-1 0 1,1 0 0,0 1 0,0-1 0,-1 0 0,1 0 0,-1 1 0,1-1 0,-1 0 0,0 1 0,1-1 0,-1 0 0,0 1 0,0-1 0,0 1 0,0-1 0,0 0 0,0 1 0,0-1 0,-1 1 0,1-1 0,-1 2 0,0 2 242,-1 1 1,0-1 0,0 0-1,0 0 1,0 0-1,-1 0 1,0-1 0,-7 9-1,-4 3 539,-1-2-1,-32 26 1,40-35-659,-1 0 1,1 0-1,-1-1 0,0 0 0,0 0 1,0-1-1,0 0 0,-1 0 1,-14 2-1,22-5-242,0 0-1,1 0 1,-1-1 0,0 1-1,0 0 1,1 0 0,-1 0-1,0-1 1,0 1 0,1 0-1,-1 0 1,0-1 0,1 1-1,-1-1 1,1 1 0,-1-1 0,0 1-1,1-1 1,-1 1 0,1-1-1,-1 1 1,1-1 0,0 0-1,-1 1 1,1-1 0,0 0-1,-1 1 1,1-1 0,0 0-1,0 0 1,-1 1 0,1-1-1,0 0 1,0 0 0,0 1-1,0-1 1,0 0 0,0 0-1,0 1 1,0-1 0,1 0-1,-1-1 1,9-37-5372,8 3-2216,7-4-6022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177"/>
    </inkml:context>
    <inkml:brush xml:id="br0">
      <inkml:brushProperty name="width" value="0.025" units="cm"/>
      <inkml:brushProperty name="height" value="0.025" units="cm"/>
    </inkml:brush>
  </inkml:definitions>
  <inkml:trace contextRef="#ctx0" brushRef="#br0">218 41 4420,'3'-21'10431,"-10"8"-4160,5 12-5927,1 0 1,-1 1-1,0-1 0,0 0 1,0 0-1,0 1 0,0-1 1,0 1-1,0 0 0,0 0 1,0 0-1,0 0 0,0 0 1,-4 0-1,-2 1-128,1 1 0,-1 0 0,1 0-1,-1 0 1,1 1 0,0 0 0,0 0 0,-8 5-1,5 1 122,0-1 0,0 2 1,1-1-1,1 1 0,0 0 0,0 1 0,-11 20 0,15-23-235,1-1 0,-1 1 0,1-1 0,1 1 1,-1 0-1,2 0 0,-1 0 0,1 1 0,0-1 0,0 0 0,1 0 1,1 1-1,1 11 0,-2-17-97,1-1 0,-1 1 0,1-1 0,0 0 0,0 1 0,0-1 0,0 0 0,1 0 0,-1 0 0,0 0 0,1 0 0,0 0 0,-1 0 0,1 0 0,0-1 0,0 1 0,0 0 0,0-1 0,0 0 0,4 2 0,-2-1 8,1 0 1,0-1 0,0 0-1,0 0 1,0 0 0,0-1-1,0 0 1,0 1 0,9-3 0,-2 1 4,-1-1 1,0 0 0,0-1 0,0-1 0,0 0 0,-1 0-1,1-1 1,13-8 0,-15 6-19,0-1 0,-1 1 0,0-1 0,0-1 0,-1 1 0,0-1 0,0-1 0,8-16 0,-12 20 0,0 1 0,0-1 0,-1 0 0,0 0 0,0-1 0,0 1 0,-1 0 0,0-1 0,-1 1 0,1-1 0,-1 1 0,0-1 0,0 1 0,-1-1 0,0 1 0,-3-11 0,2 14-42,1 0 1,-1 0-1,0 0 1,0 0-1,-1 0 1,1 0-1,0 0 1,-1 1-1,0-1 1,0 1-1,0 0 1,0 0-1,0 0 1,0 0-1,0 0 1,0 1-1,-1 0 1,1-1-1,-1 1 1,1 0-1,-1 1 1,1-1-1,-1 1 1,0-1-1,1 1 0,-6 1 1,0-1-233,1 0 1,0 1-1,-1 0 0,1 0 0,0 1 1,0 0-1,0 1 0,0-1 1,0 2-1,-12 6 0,-13 14-5102,3-1-3245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786"/>
    </inkml:context>
    <inkml:brush xml:id="br0">
      <inkml:brushProperty name="width" value="0.025" units="cm"/>
      <inkml:brushProperty name="height" value="0.025" units="cm"/>
    </inkml:brush>
  </inkml:definitions>
  <inkml:trace contextRef="#ctx0" brushRef="#br0">217 95 7335,'9'-6'3571,"87"-64"6780,-96 70-10155,1-1-1,-1 1 0,1 0 0,-1 0 0,1-1 0,-1 1 0,1 0 1,-1-1-1,0 1 0,1-1 0,-1 1 0,0 0 0,1-1 0,-1 1 1,0-1-1,1 1 0,-1-1 0,0 1 0,0-1 0,1 1 0,-1-1 1,0 0-1,0 1 0,0-1 0,0 1 0,0-1 0,0 1 0,0-2 1,-14-2 2338,-27 8-1279,21 2-1107,1 1-1,-1 1 0,1 1 0,1 1 0,0 0 1,0 1-1,1 1 0,1 1 0,0 0 0,0 1 0,1 1 1,1 0-1,-22 31 0,34-43-147,1 0 0,-1-1 0,1 1 0,0 0 0,0 0 0,0 0 0,0-1 0,0 1 0,1 0 0,-1 0 0,1 0 0,0 5 0,0-7 0,0 1 0,1-1 0,-1 0 0,1 0 0,-1 0 0,1 0 0,0 1 0,-1-1 0,1 0 0,0 0 0,0 0 0,-1-1 0,1 1 0,0 0 0,0 0 0,0 0 0,0 0 0,0-1 0,1 1 0,-1-1 0,0 1 0,0-1 0,0 1 0,0-1 0,1 1 0,-1-1 0,0 0 0,0 0 0,1 0 0,-1 0 0,2 0 0,24 2-967,0-1 0,46-5 0,-39-1-1501,0-1-1,0-2 1,50-18-1,-10-4-7305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129"/>
    </inkml:context>
    <inkml:brush xml:id="br0">
      <inkml:brushProperty name="width" value="0.025" units="cm"/>
      <inkml:brushProperty name="height" value="0.025" units="cm"/>
    </inkml:brush>
  </inkml:definitions>
  <inkml:trace contextRef="#ctx0" brushRef="#br0">218 12 18738,'-12'7'2381,"-21"10"-6,-46 35 1,71-47-1987,-1 1-1,2 1 1,-1 0 0,1 0 0,-1 0 0,2 1 0,-1 0 0,1 0 0,1 1 0,-1-1-1,2 1 1,-7 14 0,11-22-387,0 0 0,-1 0 0,1 0 0,0 0 0,0 0 0,0 0 0,0 0 0,0 0 0,0 0 0,0 0 0,0 0 0,0-1 0,0 1 0,1 0 0,-1 0 0,0 0 0,1 0 0,-1 0 0,0 0 0,1 0 0,-1-1 0,1 1 0,0 0 0,-1 0 0,1 0 0,0-1 0,-1 1 0,1-1 0,0 1 0,0 0 0,-1-1 0,1 1 0,0-1 0,0 1 0,0-1 0,0 0 0,0 1 0,0-1-1,-1 0 1,1 0 0,0 0 0,0 0 0,0 0 0,0 0 0,0 0 0,0 0 0,0 0 0,0 0 0,1-1 0,53-9 6,-27 0-402,-1-1 0,0-2 0,-1 0-1,0-2 1,-1-1 0,-1 0 0,-1-2 0,0-1 0,-1-1 0,-2-1-1,21-25 1,-77 117 5571,29-56-4984,0 0 1,1 1-1,1 0 0,1-1 1,-5 29-1,9-42-203,0 0 0,0 0 0,0 0 0,0 0 0,0 0 0,1 0 0,-1 0 0,0 0 0,1 0 0,0-1 0,-1 1 0,1 0 0,0 0 0,0 0 0,0-1 0,0 1 0,0-1 0,0 1 0,1-1 1,-1 1-1,0-1 0,1 0 0,-1 1 0,1-1 0,0 0 0,-1 0 0,3 1 0,-1-1-339,1 0 0,0 0 0,0 0 1,0 0-1,-1-1 0,1 1 0,0-1 0,0 0 1,0 0-1,0-1 0,0 1 0,-1-1 0,7-1 1,30-15-7110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648"/>
    </inkml:context>
    <inkml:brush xml:id="br0">
      <inkml:brushProperty name="width" value="0.025" units="cm"/>
      <inkml:brushProperty name="height" value="0.025" units="cm"/>
    </inkml:brush>
  </inkml:definitions>
  <inkml:trace contextRef="#ctx0" brushRef="#br0">0 65 17809,'10'-5'945,"9"-5"-322,1 1 0,1 1 1,0 0-1,0 2 1,0 0-1,1 2 0,0 0 1,0 2-1,0 0 0,0 1 1,0 1-1,32 5 0,-52-5-561,1 1-1,0-1 0,-1 1 0,1 0 0,-1-1 0,1 1 1,-1 0-1,0 1 0,1-1 0,-1 0 0,0 1 0,0-1 0,0 1 1,0-1-1,0 1 0,0 0 0,0 0 0,-1 0 0,1 0 1,-1 0-1,1 1 0,-1-1 0,0 0 0,0 1 0,0-1 0,0 0 1,0 1-1,0-1 0,-1 1 0,1 0 0,-1-1 0,0 1 1,0-1-1,0 5 0,-1 0 59,0 0 0,0 0 0,-1 0 0,0-1 1,-1 1-1,1-1 0,-1 1 0,0-1 0,-1 0 0,1 0 0,-9 11 0,-15 11-1,-1 0 0,-31 24-1,-23 22 28,81-73-148,0 0 1,0 0-1,-1 0 0,1 0 0,0 0 1,1 0-1,-1 0 0,0 0 0,0 0 0,0 1 1,1-1-1,-1 0 0,1 1 0,-1-1 0,1 0 1,-1 1-1,1-1 0,0 0 0,0 1 0,-1 2 1,2-3-23,-1-1 1,1 1 0,0 0 0,-1 0-1,1-1 1,0 1 0,-1-1 0,1 1-1,0 0 1,0-1 0,-1 1 0,1-1 0,0 0-1,0 1 1,0-1 0,0 1 0,0-1-1,0 0 1,-1 0 0,1 0 0,0 0-1,2 0 1,9 1-393,1-1 1,-1 0-1,18-3 0,-29 3 372,40-8-2412,-2-1 0,1-3 1,60-24-1,-15 1-4532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978"/>
    </inkml:context>
    <inkml:brush xml:id="br0">
      <inkml:brushProperty name="width" value="0.025" units="cm"/>
      <inkml:brushProperty name="height" value="0.025" units="cm"/>
    </inkml:brush>
  </inkml:definitions>
  <inkml:trace contextRef="#ctx0" brushRef="#br0">310 0 18033,'-14'1'1634,"0"0"-1332,0 1 0,1 1 0,-1 0 0,1 0 0,0 2 0,0-1 0,0 2 0,1 0 0,-1 0 0,1 1 0,-15 12 0,10-5 387,1 1-1,1 0 1,-26 33-1,37-44-517,0 1 0,1 0 0,-1 1 1,1-1-1,0 0 0,1 1 0,-1 0 0,1-1 0,0 1 1,1 0-1,-1 0 0,1 0 0,1 0 0,-1 0 0,1 1 1,0-1-1,0 0 0,2 9 0,-2-13-159,1-1 1,0 1-1,0 0 1,0 0-1,0-1 0,0 1 1,0 0-1,0-1 0,1 1 1,-1-1-1,1 0 0,-1 1 1,1-1-1,-1 0 1,1 0-1,0 0 0,-1 0 1,4 1-1,1 0 5,0 0 0,-1 0 0,1-1 0,0 0 0,0 0 0,8 0-1,3-1 24,1-1 0,0-1 0,24-5 0,-22 3-220,-1-2 0,1 0 0,-1-2 0,-1 0 0,1-1 0,-1 0 0,-1-2 1,0 0-1,0-1 0,-1-1 0,-1 0 0,28-31 0,-40 39 180,1 0 0,-1 0 0,0-1 0,0 1-1,-1-1 1,0 1 0,0-1 0,0 0 0,-1 0 0,2-12-1,-3 16 22,0 0-1,0-1 1,0 1-1,0 0 1,-1 0-1,1 0 0,-1-1 1,1 1-1,-1 0 1,0 0-1,0 0 0,0 0 1,0 0-1,0 0 1,0 0-1,0 1 0,-1-1 1,1 0-1,-1 0 1,1 1-1,-1-1 0,1 1 1,-1 0-1,0-1 1,0 1-1,0 0 1,0 0-1,0 0 0,0 0 1,0 1-1,-4-2 1,-4 0 7,0 0 0,0 1 0,0 1 0,0-1 0,0 1 0,0 1 0,0 0 0,0 1 0,-17 4 0,22-5-47,1 0-1,-1 0 1,1 1-1,-1 0 1,1 0-1,0 0 1,0 0-1,0 1 1,0-1-1,0 1 1,1 0-1,-1 0 1,1 0-1,0 1 1,0-1 0,0 1-1,0 0 1,0 0-1,1 0 1,0 0-1,0 0 1,0 1-1,-1 4 1,3-8-137,0 1-1,0-1 1,0 0 0,0 0 0,0 1-1,0-1 1,0 0 0,0 1 0,1-1 0,-1 0-1,1 0 1,-1 0 0,1 1 0,-1-1 0,1 0-1,0 0 1,0 0 0,-1 0 0,1 0-1,0 0 1,0 0 0,0 0 0,0 0 0,0-1-1,0 1 1,0 0 0,0-1 0,1 1 0,-1 0-1,0-1 1,0 1 0,0-1 0,1 0-1,-1 0 1,0 1 0,1-1 0,-1 0 0,0 0-1,1 0 1,-1 0 0,2-1 0,59-2-8167,-20-6-725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308"/>
    </inkml:context>
    <inkml:brush xml:id="br0">
      <inkml:brushProperty name="width" value="0.025" units="cm"/>
      <inkml:brushProperty name="height" value="0.025" units="cm"/>
    </inkml:brush>
  </inkml:definitions>
  <inkml:trace contextRef="#ctx0" brushRef="#br0">232 1 12716,'0'0'9326,"-8"3"-7399,-6 3-1643,0 1-1,0 1 0,0 0 1,1 0-1,1 2 1,0-1-1,0 2 0,1 0 1,-17 20-1,19-20 1,0 0 1,1 0-1,0 1 1,1 0-1,0 0 0,1 1 1,1 0-1,0 0 0,1 0 1,0 1-1,-3 23 0,6-34-269,1-1 0,0 1 0,0 0 0,0-1 0,1 1 0,-1 0-1,1-1 1,-1 1 0,1 0 0,0-1 0,0 1 0,0-1 0,0 0 0,0 1-1,1-1 1,-1 0 0,1 1 0,-1-1 0,1 0 0,0 0 0,3 2 0,-1-1 1,1 0 0,-1-1 0,1 0 0,-1 0 0,1 0 0,0 0 0,0-1 0,0 1 0,0-1 0,9 0 0,2 0 8,1-1-1,0 0 0,0-1 1,-1-1-1,1-1 0,19-6 1,-21 4-34,0 0 0,0-1 0,0-1 1,-1-1-1,0 0 0,-1 0 1,1-1-1,11-12 0,-18 15 60,-1 0-1,-1 1 0,1-2 1,-1 1-1,0-1 0,0 0 1,-1 0-1,0 0 0,0 0 1,-1-1-1,0 1 0,0-1 1,-1 0-1,0 0 0,0 0 1,-1-1-1,0-10 0,-1 16-29,0 0-1,0 0 1,0 0-1,-1 0 1,1 1-1,-1-1 1,0 0-1,0 0 1,0 0-1,-1 0 1,1 1-1,0-1 1,-1 1-1,0-1 1,0 1-1,0-1 1,0 1-1,0 0 1,-3-2-1,0 0 20,-1 0 0,1 1-1,-1 0 1,0 0 0,0 1-1,0-1 1,0 1 0,-10-1-1,-8-1 49,1 1-1,0 2 1,-46 2-1,63-1-425,0 1 0,0 0-1,0 0 1,0 0 0,1 1 0,-8 3 0,11-5 197,1 1 0,0-1 0,0 1-1,-1 0 1,1-1 0,0 1 0,0 0 0,0 0 0,0 0 0,0 0 0,0 0 0,0 0 0,0 0 0,1 0 0,-1 0 0,0 0-1,0 0 1,1 0 0,-1 1 0,1-1 0,-1 0 0,1 0 0,0 1 0,-1-1 0,1 0 0,0 1 0,0-1 0,0 0 0,0 1 0,0-1-1,0 0 1,1 3 0,8 9-5698,11-5-2942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992"/>
    </inkml:context>
    <inkml:brush xml:id="br0">
      <inkml:brushProperty name="width" value="0.025" units="cm"/>
      <inkml:brushProperty name="height" value="0.025" units="cm"/>
    </inkml:brush>
  </inkml:definitions>
  <inkml:trace contextRef="#ctx0" brushRef="#br0">0 61 18930,'0'0'8744,"62"-19"-7847,-17 14-352,10-1-417,4-1-96,2 2-769,-7 1-2370,-4-2-1794,-10-2-4451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4.900"/>
    </inkml:context>
    <inkml:brush xml:id="br0">
      <inkml:brushProperty name="width" value="0.025" units="cm"/>
      <inkml:brushProperty name="height" value="0.025" units="cm"/>
    </inkml:brush>
  </inkml:definitions>
  <inkml:trace contextRef="#ctx0" brushRef="#br0">119 40 4132,'0'0'20777,"10"-6"-20040,47-19-405,-52 23-317,0 0 1,0 1-1,0 0 1,0 0-1,0 0 1,1 1 0,-1 0-1,0 0 1,0 0-1,0 1 1,0-1-1,0 1 1,9 3-1,-14-4 5,1 0-1,0 1 1,0-1-1,0 0 1,0 1-1,0-1 1,0 1-1,0-1 1,-1 1-1,1 0 1,0-1-1,-1 1 1,1 0-1,0 0 1,-1-1-1,1 1 0,-1 0 1,1 0-1,-1 0 1,1 0-1,-1-1 1,1 1-1,-1 0 1,0 0-1,0 0 1,1 0-1,-1 0 1,0 2-1,-1-1 75,1 1-1,-1-1 0,0 0 1,1 1-1,-1-1 1,-1 0-1,1 0 1,0 0-1,0 0 0,-1 0 1,-2 3-1,-3 3 186,-1 0 0,-1 0 0,0-1 0,-9 7 0,-107 59 1445,125-72-1717,-1-1-1,0 0 1,1 1-1,-1-1 1,0 1-1,1-1 1,-1 1-1,0-1 1,1 1-1,-1-1 1,1 1-1,-1-1 1,1 1 0,-1 0-1,1-1 1,-1 1-1,1 0 1,0-1-1,-1 1 1,1 0-1,0 0 1,0 1-1,12 5-181,34-5-651,-41-2 641,26-1-735,49 2-1965,-73-1 2685,0 1 0,0 0 0,0 1 0,0-1 0,0 1 0,-1 1 0,1-1 0,10 7 0,-16-8 215,1-1 0,-1 1 0,1 0 0,-1 1 0,1-1 0,-1 0 0,0 0 0,0 0 0,0 1 0,0-1 0,0 1 0,0-1 0,0 1 0,0-1 0,0 1 0,-1-1 0,1 1 0,-1 0 0,1 0 0,-1-1 0,0 1 0,1 0 0,-1 3 0,-1-2 128,0 0 1,1 0-1,-1 1 0,0-1 1,-1 0-1,1 0 0,-1 0 1,1 0-1,-1 0 0,0 0 1,-3 4-1,-6 4 376,0 0 1,0 0-1,-1-1 0,-14 10 0,23-18-495,-115 74 2032,108-70-1892,0-1-1,-1 0 1,0-1 0,0 0-1,0 0 1,0-1-1,-1-1 1,1 0-1,-22 1 1,33-3-186,0 0 1,0 0-1,-1 0 0,1 0 1,0 0-1,0 0 0,-1 0 1,1 0-1,0 0 0,0 0 0,-1 0 1,1 0-1,0 0 0,0 0 1,0 0-1,-1 0 0,1 0 1,0 0-1,0-1 0,0 1 1,-1 0-1,1 0 0,0 0 1,0 0-1,0-1 0,0 1 1,-1 0-1,1 0 0,0 0 1,0-1-1,0 1 0,0 0 1,0 0-1,0-1 0,0 1 1,0 0-1,0 0 0,-1 0 0,1-1 1,0 1-1,0 0 0,0 0 1,1-1-1,6-13-981,14-9-1135,67-39-7423,-30 27 1228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247"/>
    </inkml:context>
    <inkml:brush xml:id="br0">
      <inkml:brushProperty name="width" value="0.025" units="cm"/>
      <inkml:brushProperty name="height" value="0.025" units="cm"/>
    </inkml:brush>
  </inkml:definitions>
  <inkml:trace contextRef="#ctx0" brushRef="#br0">266 37 21332,'0'0'2504,"-11"-2"-251,4 0-2023,-1 1 1,0-1-1,0 2 1,0-1-1,0 1 1,0 0 0,0 1-1,0 0 1,1 0-1,-1 1 1,0 0-1,1 0 1,-1 0-1,1 1 1,-14 8 0,6-2 8,1 0 1,1 2 0,-1 0 0,-12 13 0,23-20-198,-1-1 0,1 0 0,0 1-1,0 0 1,1 0 0,-1 0 0,1 0-1,0 0 1,0 0 0,0 0 0,1 1-1,-1-1 1,1 1 0,0-1 0,1 1-1,-1-1 1,1 1 0,0 0 0,0-1-1,1 7 1,0-8-35,0 0-1,0 0 1,1-1 0,0 1-1,0 0 1,-1-1-1,1 0 1,1 1 0,-1-1-1,0 0 1,0 0-1,1 0 1,0 0 0,-1-1-1,1 1 1,0-1 0,-1 1-1,1-1 1,0 0-1,0 0 1,0 0 0,0-1-1,6 2 1,9 1-8,1-1 0,29 0 0,-45-2-5,16 0-186,0-1 1,0-1-1,-1 0 1,1-2-1,0 0 1,-1-1-1,0-1 1,22-10-1,-33 13 185,0 0-1,0-1 0,0 0 0,-1 0 0,1 0 0,-1-1 0,0 0 0,-1 0 0,1-1 0,-1 0 0,0 0 0,0 0 0,-1 0 0,0-1 0,0 0 0,0 0 0,-1 0 1,0 0-1,0 0 0,-1-1 0,0 1 0,2-14 0,-4 18 66,0 1 0,0-1-1,0 1 1,0-1 0,0 0 0,-1 1 0,1-1 0,-1 1 0,0-1 0,1 1 0,-1-1 0,0 1-1,-1-1 1,1 1 0,0 0 0,-1 0 0,1 0 0,-1 0 0,-3-4 0,1 3-11,0 0 0,0 1 0,0-1 0,0 1 0,-1 0 0,1 0 0,-1 1 0,1-1 0,-1 1 0,-6-1 0,-4 0-26,0 0-1,-1 2 1,1 0 0,-1 0-1,-29 6 1,35-4-25,1 1 0,-1 0 0,1 0 0,0 1 0,-10 5 0,15-7-20,1 0 1,-1 0 0,1 1 0,-1-1-1,1 1 1,0 0 0,0 0-1,0 0 1,0 0 0,0 0-1,1 1 1,0-1 0,-1 1-1,0 3 1,2-6-37,1 0 0,0 0-1,0 0 1,0 0 0,0 0-1,0-1 1,0 1 0,0 0-1,0 0 1,1 0 0,-1 0-1,0 0 1,0-1 0,1 1-1,-1 0 1,0 0 0,1-1-1,-1 1 1,1 0 0,-1 0 0,1-1-1,0 1 1,-1 0 0,1-1-1,-1 1 1,1-1 0,0 1-1,0-1 1,-1 1 0,1-1-1,0 0 1,0 1 0,0-1-1,-1 0 1,1 1 0,0-1 0,0 0-1,1 0 1,36 7-2327,-35-7 2151,104 1-7911,-42-5 700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621"/>
    </inkml:context>
    <inkml:brush xml:id="br0">
      <inkml:brushProperty name="width" value="0.025" units="cm"/>
      <inkml:brushProperty name="height" value="0.025" units="cm"/>
    </inkml:brush>
  </inkml:definitions>
  <inkml:trace contextRef="#ctx0" brushRef="#br0">327 1 19667,'-9'2'1537,"-19"6"-627,0 1 0,1 1 0,0 2 0,0 1 0,2 1-1,-1 1 1,2 1 0,-38 33 0,57-44-813,0 0 0,0 0-1,0 0 1,1 1 0,0 0-1,-6 11 1,9-16-83,0 0 1,1 0-1,-1 1 0,1-1 0,-1 0 0,1 0 1,-1 1-1,1-1 0,0 1 0,0-1 1,-1 0-1,1 1 0,0-1 0,0 0 0,1 1 1,-1-1-1,0 1 0,0-1 0,1 0 0,-1 1 1,1-1-1,-1 0 0,1 1 0,-1-1 1,1 0-1,0 0 0,-1 0 0,1 0 0,0 0 1,0 1-1,0-1 0,0-1 0,0 1 0,0 0 1,0 0-1,1 0 0,-1-1 0,0 1 1,0 0-1,3 0 0,9 3 34,0 0 0,0-1-1,0-1 1,1 0 0,-1-1 0,25-1-1,-1-1-16,48-9-1,-54 4-127,0-2-1,52-18 1,-68 20 105,-1 0 0,0-1-1,-1 0 1,1-1 0,-2-1 0,1 0 0,19-18 0,-30 25 9,0 1 1,-1-1 0,1 0-1,-1 1 1,1-1 0,-1 0-1,0 0 1,0 0 0,0 0 0,0 0-1,0 0 1,0 0 0,0 0-1,-1 0 1,1-1 0,-1 1-1,1 0 1,-1 0 0,0-5-1,-1 6 15,1-1 0,-1 1-1,0-1 1,0 1 0,0-1-1,0 1 1,0 0 0,0-1-1,0 1 1,0 0-1,0 0 1,-1 0 0,1 0-1,0 0 1,-1 0 0,1 0-1,-1 0 1,1 1 0,-1-1-1,-1 0 1,-9-3 123,0 1 0,0 1 0,-1 0 0,1 0 0,-19 1 0,-9 0-290,14-1-744,0 2 0,0 0 0,-31 6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605"/>
    </inkml:context>
    <inkml:brush xml:id="br0">
      <inkml:brushProperty name="width" value="0.025" units="cm"/>
      <inkml:brushProperty name="height" value="0.025" units="cm"/>
    </inkml:brush>
  </inkml:definitions>
  <inkml:trace contextRef="#ctx0" brushRef="#br0">83 250 19026,'0'0'2242,"-13"66"1185,-1-28 65,3 1-1795,2-3-736,7-3-737,2-8-128,1-6-448,13-5-833,0-11-513,1-3-864,-5-2-1602,-5-19-2626</inkml:trace>
  <inkml:trace contextRef="#ctx0" brushRef="#br0" timeOffset="1">0 0 20948,'0'0'2338,"24"65"-2146,1-37-96,6-1-384,5-5-2050,3-1-2499,2-7-6982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058"/>
    </inkml:context>
    <inkml:brush xml:id="br0">
      <inkml:brushProperty name="width" value="0.025" units="cm"/>
      <inkml:brushProperty name="height" value="0.025" units="cm"/>
    </inkml:brush>
  </inkml:definitions>
  <inkml:trace contextRef="#ctx0" brushRef="#br0">92 0 17681,'0'0'8183,"1"14"-7024,-2 38-661,-2 0 0,-3 0-1,-17 74 1,-13 64-2430,36-190 1805,0 0-1,0 0 1,0 1 0,0-1 0,0 0 0,0 0 0,0 0 0,-1 0 0,1 0 0,0 0 0,0 1-1,0-1 1,0 0 0,0 0 0,0 0 0,-1 0 0,1 0 0,0 0 0,0 0 0,0 0-1,0 0 1,-1 0 0,1 1 0,0-1 0,0 0 0,0 0 0,0 0 0,-1 0 0,1 0 0,0 0-1,0 0 1,0 0 0,0 0 0,-1-1 0,1 1 0,0 0 0,0 0 0,0 0 0,0 0 0,-1 0-1,1 0 1,0 0 0,0 0 0,0 0 0,0 0 0,0-1 0,0 1 0,-1 0 0,1 0 0,0 0-1,0 0 1,0 0 0,0 0 0,0-1 0,0 1 0,0 0 0,0 0 0,0 0 0,0 0 0,0-1-1,0 1 1,0 0 0,0 0 0,0 0 0,0 0 0,0-1 0,0 1 0,0 0 0,0 0 0,-7-14-4952,-2-14-6490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417"/>
    </inkml:context>
    <inkml:brush xml:id="br0">
      <inkml:brushProperty name="width" value="0.025" units="cm"/>
      <inkml:brushProperty name="height" value="0.025" units="cm"/>
    </inkml:brush>
  </inkml:definitions>
  <inkml:trace contextRef="#ctx0" brushRef="#br0">22 145 13741,'0'0'6406,"-21"-65"-4324,33 49-609,19 3-608,8 4-32,10 0-320,9 3-353,6 0-160,5 3-385,1 0-1504,-7-2-2307,-6 1-1634,-10-1-2754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747"/>
    </inkml:context>
    <inkml:brush xml:id="br0">
      <inkml:brushProperty name="width" value="0.025" units="cm"/>
      <inkml:brushProperty name="height" value="0.025" units="cm"/>
    </inkml:brush>
  </inkml:definitions>
  <inkml:trace contextRef="#ctx0" brushRef="#br0">343 21 12780,'0'0'11472,"-15"-5"-9603,9 3-1718,0-1-49,-1 1 1,0-1-1,1 2 0,-1-1 1,0 1-1,0 0 0,0 0 1,0 1-1,0 0 0,0 0 1,0 1-1,0 0 0,0 0 0,0 1 1,-13 4-1,-4 5 276,1 1 0,-43 29 0,58-35-230,1 0-1,-1 0 1,1 1-1,0 0 1,1 0-1,-1 1 1,1-1-1,1 1 1,-1 1-1,2-1 1,-6 11-1,9-17-139,1 0 0,-1 0 1,0 0-1,1 0 0,0 0 0,-1 0 0,1 0 0,0 0 1,0 0-1,0 0 0,0 0 0,0 0 0,1 0 0,-1 0 1,0 0-1,1 0 0,0 0 0,-1 0 0,1 0 0,0-1 1,0 1-1,1 2 0,1-2-26,-1 1 1,1-1-1,-1 0 1,1 0-1,0 0 1,-1-1-1,1 1 0,0 0 1,0-1-1,1 0 1,-1 0-1,5 1 1,11 2-377,0-1 1,1-1 0,35-2-1,-36 0-149,52-1-1272,-46-1 1475,1 1 0,0 2 0,-1 0 1,1 2-1,25 6 0,-50-9 394,0 0 1,0 0-1,0 0 0,1 1 1,-1-1-1,0 0 0,0 1 1,0-1-1,0 1 0,-1-1 1,1 1-1,0-1 0,0 1 1,0 0-1,0 0 0,0-1 1,-1 1-1,1 0 0,0 0 1,-1 0-1,1 0 0,-1 0 1,1 0-1,-1 0 0,1 0 1,-1 0-1,0 0 0,1 1 1,-1 0 60,-1 0 1,1 0 0,-1 0-1,1 0 1,-1 0 0,0 0-1,0 0 1,0 0-1,0 0 1,0-1 0,0 1-1,0 0 1,-1-1 0,-1 2-1,-8 8 414,0-1-1,-1 0 1,-14 8-1,22-16-523,-26 19 483,-1-2 0,-39 18 0,56-31-354,0 0 0,-1-1 0,0-1 0,0 0 0,0-1 0,0 0 0,-27 0 0,42-3-173,-1 0 1,0 0-1,0 0 1,1 0-1,-1 0 1,0 0-1,0 0 1,1 0-1,-1 0 1,0 0-1,1 0 1,-1 0-1,0-1 1,0 1-1,1 0 1,-1 0-1,0-1 1,1 1-1,-1-1 0,1 1 1,-1 0-1,0-1 1,1 1-1,-1-1 1,1 1-1,-1-1 1,1 0-1,0 1 1,-1-1-1,1 0 1,0 1-1,-1-1 1,1-1-1,0 0-201,0 0 0,0 0-1,0 1 1,1-1 0,-1 0-1,1 0 1,0 0 0,-1 0 0,1 1-1,0-1 1,0 0 0,2-2-1,39-44-6610,-4 15 920,6-2-3182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092"/>
    </inkml:context>
    <inkml:brush xml:id="br0">
      <inkml:brushProperty name="width" value="0.025" units="cm"/>
      <inkml:brushProperty name="height" value="0.025" units="cm"/>
    </inkml:brush>
  </inkml:definitions>
  <inkml:trace contextRef="#ctx0" brushRef="#br0">73 1 10282,'0'0'15791,"-8"49"-13837,-8-11-321,-1 5-832,2 6-417,3 0-256,7-3-64,5-3-32,0-5-160,5-10-672,6-8-738,0-8-1024,-1-9-1506,-5-3-2466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423"/>
    </inkml:context>
    <inkml:brush xml:id="br0">
      <inkml:brushProperty name="width" value="0.025" units="cm"/>
      <inkml:brushProperty name="height" value="0.025" units="cm"/>
    </inkml:brush>
  </inkml:definitions>
  <inkml:trace contextRef="#ctx0" brushRef="#br0">58 25 19442,'0'0'4613,"11"-4"-3706,12-2-619,0 1 0,-1 2 0,1 0-1,0 1 1,1 1 0,33 3 0,152 23-584,-191-23 199,91 19-285,-98-19 361,-1 1-1,1 1 1,-1 0-1,0 1 1,0 0-1,-1 0 1,17 12-1,-23-14 90,0-1 1,0 1-1,-1 1 1,1-1-1,-1 0 1,1 1-1,-1-1 1,0 1-1,0 0 0,-1 0 1,1-1-1,-1 1 1,0 0-1,0 0 1,0 1-1,0-1 0,-1 0 1,0 0-1,1 0 1,-2 0-1,1 1 1,0-1-1,-1 0 1,0 0-1,0 0 0,0 0 1,0 0-1,-1 0 1,0 0-1,-2 4 1,-4 8 419,-2 0 0,0 0 0,-1 0 0,0-2 0,-19 20 0,4-8-375,0-2-1,-2-1 0,-1-1 1,0-1-1,-2-2 1,0-1-1,-1-1 1,-1-2-1,0-1 1,-1-2-1,-1-1 1,0-1-1,0-3 1,-51 6-1,84-13-114,-54 0-1223,54-1 977,-1 1 1,1-1-1,-1 1 1,1-1-1,-1 0 1,1 0-1,0 0 0,0 0 1,-1 0-1,1-1 1,0 1-1,0-1 1,0 1-1,0-1 0,0 0 1,1 0-1,-1 0 1,-1-3-1,-10-23-8811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233"/>
    </inkml:context>
    <inkml:brush xml:id="br0">
      <inkml:brushProperty name="width" value="0.025" units="cm"/>
      <inkml:brushProperty name="height" value="0.025" units="cm"/>
    </inkml:brush>
  </inkml:definitions>
  <inkml:trace contextRef="#ctx0" brushRef="#br0">117 0 15182,'0'0'4944,"4"10"-2499,2 9-1814,-1 0 0,-1 1 0,-1 0 1,-1 0-1,0 0 0,-2 0 0,0 0 1,-1 0-1,-4 22 0,-42 196 1616,36-193-1779,4-14-239,-1-2 1,-1 1 0,-1-1-1,-23 45 1,33-73-230,0-1 1,0 0-1,0 0 0,0 1 1,0-1-1,0 0 1,0 0-1,0 1 0,0-1 1,0 0-1,0 1 1,0-1-1,0 0 1,0 0-1,-1 0 0,1 1 1,0-1-1,0 0 1,0 0-1,0 1 1,-1-1-1,1 0 0,0 0 1,0 0-1,0 0 1,-1 1-1,1-1 1,0 0-1,0 0 0,-1 0 1,1 0-1,0 0 1,0 0-1,-1 0 1,1 1-1,0-1 0,0 0 1,-1 0-1,1 0 1,0 0-1,-1 0 1,1 0-1,0 0 0,0-1 1,-1 1-1,1 0 1,0 0-1,0 0 1,-1 0-1,-1-19 5,7-31-10,15-35-832,4 1 0,4 2 1,58-122-1,-77 186 652,0 1 1,2 1-1,0 0 0,0 0 1,1 1-1,16-15 1,-25 27 174,0 0 1,0 0-1,1 0 0,-1 0 1,1 1-1,-1-1 1,1 1-1,0 0 1,0 0-1,0 0 1,0 1-1,0-1 1,0 1-1,1 0 1,-1 0-1,0 1 1,1-1-1,-1 1 0,1 0 1,-1 0-1,0 0 1,1 1-1,-1-1 1,0 1-1,1 0 1,-1 1-1,0-1 1,0 1-1,0-1 1,0 1-1,0 1 0,6 3 1,-7-4 22,0 1 0,0-1 0,0 0-1,0 1 1,-1-1 0,0 1 0,1 0 0,-1 0 0,0 0 0,0 0 0,0 0 0,-1 0-1,1 0 1,-1 1 0,1-1 0,-1 1 0,-1-1 0,1 1 0,0-1 0,-1 1-1,1 0 1,-1-1 0,0 1 0,-1 0 0,1-1 0,0 1 0,-1-1 0,0 1-1,0 0 1,0-1 0,0 0 0,-1 1 0,1-1 0,-1 0 0,0 0 0,-4 5 0,-3 6 60,-2-1 0,0 0 0,0-1 0,-1 0 0,-1-1 0,-23 15 0,22-15 92,0-1 1,-1 0-1,0-1 1,-1-1-1,0-1 1,0 0-1,-1-1 0,-26 6 1,42-11-179,0-1 1,1 0-1,-1 0 1,0 1-1,0-1 0,0 0 1,0 0-1,0 0 1,0 0-1,0 0 0,0 0 1,1-1-1,-1 1 1,0 0-1,0 0 1,0-1-1,0 1 0,0 0 1,1-1-1,-1 1 1,0-1-1,0 1 0,1-1 1,-1 1-1,0-1 1,1 0-1,-1 1 0,0-1 1,1 0-1,-1 0 1,1 1-1,-1-1 0,1 0 1,0 0-1,-1 0 1,1 1-1,0-1 1,-1 0-1,1 0 0,0 0 1,0 0-1,0 0 1,0 0-1,0 0 0,0 0 1,0 1-1,0-1 1,1-1-1,-1-3-366,1 1-1,1 0 1,-1-1 0,1 1 0,-1 0-1,1 0 1,0 0 0,1 0 0,2-4-1,27-26-4488,8-1-2083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578"/>
    </inkml:context>
    <inkml:brush xml:id="br0">
      <inkml:brushProperty name="width" value="0.025" units="cm"/>
      <inkml:brushProperty name="height" value="0.025" units="cm"/>
    </inkml:brush>
  </inkml:definitions>
  <inkml:trace contextRef="#ctx0" brushRef="#br0">64 1 12492,'0'0'4367,"0"9"-1949,-3 11-939,0-1 0,-1 0 1,-1-1-1,-9 24 0,6-22-776,2 0 1,0 0-1,1 1 0,1-1 1,-1 27-1,7-48-663,0 1-1,0-1 1,0 1 0,-1-1-1,1 0 1,0 0-1,0 0 1,-1 0 0,1 0-1,0 0 1,1-2-1,5-7-83,-1 0-1,-1 1 0,0-2 1,0 1-1,-1-1 0,0 0 0,-1 0 1,0 0-1,-1-1 0,-1 1 1,1-1-1,-2 0 0,1 0 0,-2 1 1,0-18-1,0 29 42,0-1-1,0 0 1,1 0 0,-1 1-1,0-1 1,0 0-1,0 0 1,0 1 0,0-1-1,0 0 1,0 0 0,0 0-1,0 1 1,-1-1-1,1 0 1,0 0 0,0 1-1,-1-1 1,1 0 0,-1 1-1,1-1 1,0 0-1,-1 1 1,1-1 0,-1 1-1,1-1 1,-1 0 0,0 1-1,1-1 1,-1 1-1,1 0 1,-1-1 0,0 1-1,0-1 1,1 1 0,-1 0-1,0 0 1,1-1-1,-1 1 1,0 0 0,0 0-1,0 0 1,1 0 0,-1 0-1,-1 0 1,1 1-8,-1-1 0,1 1 0,0 0 0,0-1 1,0 1-1,0 0 0,0 0 0,0 0 0,0 0 0,0 0 0,1 0 1,-1 0-1,0 0 0,1 0 0,-1 1 0,0-1 0,1 0 0,0 0 1,-1 1-1,1-1 0,0 0 0,-1 1 0,1-1 0,0 0 0,0 0 1,0 1-1,0 1 0,1 1-49,0-1 1,0 0-1,0 1 1,0-1 0,1 0-1,-1 0 1,1 0-1,0 0 1,0 0-1,0 0 1,0-1-1,0 1 1,1-1-1,-1 1 1,1-1-1,0 0 1,-1 0-1,1 0 1,0 0-1,0-1 1,1 1-1,-1-1 1,0 0-1,0 1 1,1-2-1,-1 1 1,0 0 0,5 0-1,12 2-1479,0 0 1,0-1-1,27-1 0,-36-1 220,-1 0 0,1-1 0,-1 0-1,1-1 1,-1 0 0,0-1 0,11-4-1,22-12-10056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912"/>
    </inkml:context>
    <inkml:brush xml:id="br0">
      <inkml:brushProperty name="width" value="0.025" units="cm"/>
      <inkml:brushProperty name="height" value="0.025" units="cm"/>
    </inkml:brush>
  </inkml:definitions>
  <inkml:trace contextRef="#ctx0" brushRef="#br0">185 1 15791,'0'0'2007,"-12"2"-934,4-1-806,0 1-1,0 1 1,0-1-1,0 1 1,0 1-1,0-1 1,1 1-1,0 1 1,0-1 0,0 1-1,0 0 1,1 1-1,-8 7 1,6-3 353,0 0 0,0 1 0,1-1 1,0 1-1,1 1 0,-5 13 0,10-24-556,0 1-1,0 0 0,0 0 0,0 0 0,1 0 1,-1 1-1,1-1 0,0 0 0,0 0 0,-1 0 1,1 0-1,1 0 0,-1 0 0,0 1 0,0-1 1,1 0-1,-1 0 0,1 0 0,0 0 0,0 0 1,-1 0-1,1 0 0,0 0 0,1-1 0,-1 1 0,0 0 1,0 0-1,1-1 0,-1 1 0,1-1 0,0 1 1,-1-1-1,1 0 0,0 0 0,0 0 0,0 0 1,0 0-1,0 0 0,0 0 0,0-1 0,0 1 1,0-1-1,0 1 0,3-1 0,13 4 30,1-2-1,-1 0 0,1-1 0,-1-1 1,35-4-1,-43 2-82,0 1 1,0-1-1,0-1 1,-1 0-1,1 0 0,-1-1 1,1 0-1,-1-1 0,-1 0 1,1 0-1,-1-1 0,10-8 1,-16 12 8,0 1 0,0-1 0,0 0 0,-1 0 0,1 0 0,-1 0 0,1 0 0,-1 0-1,0 0 1,0 0 0,0 0 0,0 0 0,0-1 0,0 1 0,-1 0 0,1-1 0,-1 1 0,1-1 0,-1 1 0,0-1 0,0 1 0,-1-4 0,0 3 27,0 1 1,0-1-1,0 0 1,-1 1-1,0-1 0,1 1 1,-1 0-1,0 0 1,0-1-1,0 1 0,0 0 1,-1 1-1,1-1 1,0 0-1,-5-2 0,-6-2-10,1 0-1,-1 1 0,0 0 0,-1 1 1,1 1-1,-21-3 0,-53 2-4562,78 2-267,8-4-2765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554"/>
    </inkml:context>
    <inkml:brush xml:id="br0">
      <inkml:brushProperty name="width" value="0.025" units="cm"/>
      <inkml:brushProperty name="height" value="0.025" units="cm"/>
    </inkml:brush>
  </inkml:definitions>
  <inkml:trace contextRef="#ctx0" brushRef="#br0">0 453 15182,'7'-8'2029,"13"-17"-325,1 0 0,1 2 0,31-25 1,90-65 462,1-2-1878,-40 20-556,-119 122 287,2 1 1,1 1 0,1 0-1,1 1 1,2 0 0,0 0-1,-2 36 1,2 22 139,3 112 1,8-152 261,17 91 0,-12-99 576,-2 0 0,-2 1 0,0 57 0,-4-95-975,0 1 0,-1-1 0,1 0 1,0 0-1,-1 0 0,0 0 0,0 0 0,0 1 0,0-2 0,0 1 0,0 0 0,-1 0 1,0 0-1,1-1 0,-1 1 0,0 0 0,0-1 0,-1 0 0,1 0 0,0 1 0,-1-1 1,1-1-1,-1 1 0,0 0 0,1-1 0,-1 1 0,0-1 0,0 0 0,0 0 0,0 0 1,0 0-1,-1 0 0,1-1 0,0 0 0,0 1 0,0-1 0,-4-1 0,-2 1 2,1-1 0,0 0 0,1-1 0,-1 1 0,0-2 0,0 1 0,1-1 0,-1 0 0,1-1 0,0 0 0,0 0 0,0 0 0,-11-11 0,5 1-169,2 0 0,0 0 0,0-1 1,2-1-1,0 1 0,1-2 0,0 1 0,1-1 0,1 0 1,1-1-1,0 1 0,1-1 0,1 0 0,1 0 0,1 0 1,0-1-1,2-19 0,-1 34-188,1 0 0,-1 0 0,0 0 0,1 0 1,0 0-1,0 0 0,0 0 0,1 0 0,-1 0 0,1 1 0,0-1 1,0 1-1,0-1 0,1 1 0,-1 0 0,1 0 0,0 0 0,0 0 1,0 0-1,0 1 0,0-1 0,0 1 0,1 0 0,-1 0 1,1 0-1,3-1 0,7-1-1498,1 0 0,-1 1 0,1 0 1,0 1-1,28 1 0,22-1-5911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915"/>
    </inkml:context>
    <inkml:brush xml:id="br0">
      <inkml:brushProperty name="width" value="0.025" units="cm"/>
      <inkml:brushProperty name="height" value="0.025" units="cm"/>
    </inkml:brush>
  </inkml:definitions>
  <inkml:trace contextRef="#ctx0" brushRef="#br0">235 199 15631,'0'0'4169,"-11"-9"-2178,3 2-1599,4 3-267,0 0 1,0 1-1,0-1 1,-1 1-1,1 0 1,-1 0-1,0 0 1,0 1-1,0 0 1,0 0-1,0 0 1,-1 1-1,1-1 1,-10 0-1,6 2 55,-1-1-1,1 2 0,-1-1 0,1 2 0,-1-1 0,1 1 0,-15 5 0,22-6-91,-1 0-1,1 0 1,-1 0-1,1 1 1,-1-1 0,1 1-1,-1 0 1,1-1-1,0 1 1,0 0 0,0 0-1,0 1 1,1-1-1,-1 0 1,0 1 0,1-1-1,0 0 1,-1 1-1,1 0 1,0-1-1,0 1 1,1 0 0,-1 0-1,1-1 1,-1 1-1,1 0 1,0 0 0,0 0-1,0 0 1,0 2-1,1-3-38,-1-1 0,0 1 0,1-1-1,-1 1 1,1-1 0,-1 1-1,1-1 1,0 0 0,0 1 0,-1-1-1,1 0 1,0 0 0,0 1-1,0-1 1,0 0 0,0 0 0,1 0-1,-1 0 1,0-1 0,0 1 0,1 0-1,1 0 1,2 2 12,0-2 0,0 1 0,0 0 0,0-1 1,0 0-1,9 0 0,3 0-11,-1-1 1,1 0 0,21-4-1,-23 0-215,-1 0 0,0 0 0,-1-2 1,1 1-1,-1-2 0,0 0 0,0 0 0,-1-1 0,0-1 0,18-17 0,-20 18 94,-1-1 0,0 0 1,-1-1-1,0 0 0,-1 0 1,0-1-1,0 0 0,-1 0 1,0 0-1,-1-1 0,-1 0 1,5-19-1,-8 31 71,-1-1-1,0 1 1,0-1 0,1 1 0,-1-1-1,0 1 1,0-1 0,0 1-1,0-1 1,0 1 0,0-1-1,1 1 1,-1-1 0,0 0 0,-1 1-1,1-1 1,0 1 0,0-1-1,0 1 1,0-1 0,0 1-1,0-1 1,-1 1 0,1-1 0,0 1-1,0-1 1,-1 1 0,1 0-1,0-1 1,-1 1 0,1-1-1,0 1 1,-1 0 0,1-1-1,-1 1 1,1 0 0,-1-1 0,1 1-1,-1 0 1,1 0 0,0-1-1,-1 1 1,0 0 0,1 0-1,-1 0 1,1 0 0,-1 0 0,1 0-1,-1 0 1,1 0 0,-1 0-1,1 0 1,-1 0 0,1 0-1,-1 0 1,1 0 0,-1 0 0,1 1-1,-1-1 1,1 0 0,-1 0-1,1 1 1,-1-1 0,1 0-1,-1 0 1,1 1 0,-1 0 0,-32 25-161,25-16 215,1 0 1,0 1-1,0 0 1,1 0-1,0 0 1,1 1-1,0 0 1,1 0-1,1 0 1,0 1-1,0-1 1,1 1-1,0 15 1,2-26-49,0-1 0,0 1 0,0 0 0,0 0 0,0-1 0,1 1 0,-1 0 0,0-1 0,1 1 0,0 0 0,-1-1 0,1 1 0,0-1 0,0 1-1,0-1 1,0 1 0,0-1 0,0 1 0,0-1 0,0 0 0,0 0 0,1 0 0,-1 0 0,2 1 0,0 0-85,0-1 1,0 0-1,0 0 0,0-1 0,1 1 1,-1-1-1,0 1 0,0-1 0,0 0 1,1 0-1,-1-1 0,4 0 0,3-1-701,0 0 0,-1-1 0,1 0 0,-1 0-1,0-1 1,0 0 0,16-11 0,14-20-5477,-1-8-3346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966"/>
    </inkml:context>
    <inkml:brush xml:id="br0">
      <inkml:brushProperty name="width" value="0.025" units="cm"/>
      <inkml:brushProperty name="height" value="0.025" units="cm"/>
    </inkml:brush>
  </inkml:definitions>
  <inkml:trace contextRef="#ctx0" brushRef="#br0">192 1 16432,'0'0'8610,"-9"1"-6085,-6 3-1869,1 0 0,0 0 0,0 1-1,-25 13 1,31-14-495,1 1-1,-1-1 1,1 1-1,-1 1 1,1-1-1,1 1 1,-1 0 0,1 1-1,0 0 1,-9 14-1,15-21-199,0 1-1,-1-1 1,1 0 0,0 1-1,0-1 1,0 1 0,0-1-1,0 0 1,0 1-1,0-1 1,0 1 0,0-1-1,0 1 1,0-1 0,0 0-1,0 1 1,0-1 0,0 1-1,0-1 1,0 0-1,0 1 1,1-1 0,-1 1-1,0-1 1,0 0 0,0 1-1,1-1 1,-1 0-1,0 1 1,1-1 0,-1 0-1,0 1 1,1-1 0,-1 0-1,0 0 1,1 1-1,-1-1 1,0 0 0,1 0-1,-1 0 1,1 0 0,-1 1-1,0-1 1,1 0 0,-1 0-1,1 0 1,-1 0-1,1 0 1,-1 0 0,0 0-1,1 0 1,33 0-478,-22 0 230,9 0 82,6 0-474,0 1-1,0 2 0,0 0 1,50 14-1,-75-17 703,-1 1 0,1-1-1,0 1 1,-1-1 0,1 1 0,-1-1-1,1 1 1,-1 0 0,0 0-1,1 0 1,-1 0 0,0 0 0,1 0-1,-1 0 1,0 0 0,0 0 0,0 1-1,0-1 1,0 0 0,0 1 0,-1-1-1,1 1 1,0-1 0,-1 1 0,1-1-1,0 4 1,-1-3 61,-1 0 1,0 1-1,1-1 1,-1 1-1,0-1 0,0 0 1,0 1-1,0-1 1,0 0-1,-1 0 1,1 0-1,-1 0 0,1 0 1,-1 0-1,-2 2 1,-9 7 406,0 0 0,-1-1 0,-27 15 0,-16 4-1836,46-25 72,1-1-1,0 0 1,-21 4 0,0-6-8443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386"/>
    </inkml:context>
    <inkml:brush xml:id="br0">
      <inkml:brushProperty name="width" value="0.025" units="cm"/>
      <inkml:brushProperty name="height" value="0.025" units="cm"/>
    </inkml:brush>
  </inkml:definitions>
  <inkml:trace contextRef="#ctx0" brushRef="#br0">125 1 17264,'-7'10'1730,"-13"18"-503,2 1 0,-28 58 0,40-73-892,0 1 0,1-1 0,1 1 0,0 0 0,1 0 0,1 0 0,0 0 0,1 1 0,1 27 0,1-39-328,-1-1 0,1 1 0,-1-1 0,1 0 0,0 1 0,0-1 0,0 0 0,1 0 0,-1 0 0,1 0 0,0 0 0,0 0 0,0 0 0,0-1 0,0 1 0,0-1 0,1 1 0,0-1 0,-1 0 0,1 0 1,0 0-1,0 0 0,0 0 0,0-1 0,0 0 0,0 1 0,0-1 0,1 0 0,-1-1 0,0 1 0,1 0 0,-1-1 0,1 0 0,-1 0 0,0 0 0,4 0 0,8-2-107,-1 1-1,1-2 0,-1 0 1,1-1-1,-1 0 0,-1-1 1,15-7-1,-20 8 90,0 0 0,0 1-1,0 0 1,0 0 0,1 1 0,-1 0 0,1 0-1,0 1 1,16-1 0,-24 3 90,1 0 0,-1 0 0,1-1 1,-1 1-1,1 0 0,-1 0 0,0 0 0,0 1 0,1-1 0,-1 0 0,0 0 1,0 1-1,0-1 0,0 0 0,-1 1 0,1-1 0,0 1 0,0 0 0,-1-1 1,1 1-1,-1-1 0,0 1 0,1 0 0,-1-1 0,0 1 0,0 0 0,0-1 1,0 1-1,0 0 0,0-1 0,-1 1 0,0 2 0,1 4 262,-1 0-1,0 0 1,0 0 0,-1 0-1,-4 12 1,5-18-288,0-1 0,0 0 0,1 1 0,-1-1 0,0 1-1,1-1 1,-1 1 0,1-1 0,0 1 0,-1-1 0,1 1 0,0-1 0,0 1 0,0 0 0,0 2-1,1-3-32,0-1 0,-1 0-1,1 0 1,-1 0 0,1 0-1,-1 0 1,1 0 0,0 0-1,-1 0 1,1 0 0,-1 0-1,1 0 1,0 0-1,-1-1 1,1 1 0,-1 0-1,1 0 1,-1-1 0,1 1-1,-1 0 1,1-1 0,-1 1-1,1 0 1,-1-1 0,1 1-1,0-1 1,6-5 22,-1 0-1,1 0 1,-1 0 0,9-12 0,-8 3-32,0-1 1,0 1 0,-2-1-1,0 0 1,-1-1 0,0 1-1,-1-1 1,-1 1 0,-1-1-1,0 0 1,-1 0 0,-1 1-1,-5-26 1,-7 19 369,5 15-144,4 11-131,5-2-105,-1 1 1,1 0-1,0 0 1,0 0-1,0-1 1,0 1-1,0 0 1,0-1-1,1 1 1,-1-1-1,0 1 1,1-1-1,-1 0 1,1 1-1,-1-1 1,1 0-1,0 0 1,0 0-1,-1 0 1,1-1-1,0 1 1,0 0-1,4 0 1,54 14 1,-54-14-6,45 8-885,70 3 0,-7-12-5303,-73-6-668,-8-9-5226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859"/>
    </inkml:context>
    <inkml:brush xml:id="br0">
      <inkml:brushProperty name="width" value="0.025" units="cm"/>
      <inkml:brushProperty name="height" value="0.025" units="cm"/>
    </inkml:brush>
  </inkml:definitions>
  <inkml:trace contextRef="#ctx0" brushRef="#br0">1 572 18065,'0'0'3016,"9"6"-2412,-2-3-531,-1 0 1,1-1 0,0 1 0,1-1 0,-1-1 0,0 1 0,1-1 0,-1-1 0,1 1-1,-1-1 1,0 0 0,11-2 0,17-4 433,51-14-1,-30 6 72,668-141 2263,987-112-2682,-306 161 1496,-1396 105-2221,17-1-1349,-15-6-4748,-9-7-6262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5:37.326"/>
    </inkml:context>
    <inkml:brush xml:id="br0">
      <inkml:brushProperty name="width" value="0.025" units="cm"/>
      <inkml:brushProperty name="height" value="0.025" units="cm"/>
    </inkml:brush>
  </inkml:definitions>
  <inkml:trace contextRef="#ctx0" brushRef="#br0">1 226 6983,'0'0'5130,"11"1"-4196,15 1-272,0-1 0,0-1 0,0-1 0,32-7 0,4-6 270,21-7-446,1 4 1,106-8-1,7 17 573,147-11-158,90-30 303,238-18-108,44 75-804,-1 55-277,-528-44 15,740 42 7,-182-37-10,165 2 10,81 1 12,-684-16 158,108 17 166,115 2-233,-387-30 4,259-36 0,-353 27-154,324-47 434,-270 46-375,170 4 1,-272 6-106,-1 0 1,1 0 0,-1 1 0,1-1 0,-1 0 0,1 0-1,0 1 1,-1-1 0,1 1 0,-1-1 0,1 1-1,-1-1 1,0 1 0,1-1 0,-1 1 0,1-1 0,-1 1-1,0-1 1,0 1 0,1 0 0,-1-1 0,0 1-1,0-1 1,1 2 0,-4 6-5201,-5-7-504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7:01.757"/>
    </inkml:context>
    <inkml:brush xml:id="br0">
      <inkml:brushProperty name="width" value="0.025" units="cm"/>
      <inkml:brushProperty name="height" value="0.025" units="cm"/>
    </inkml:brush>
  </inkml:definitions>
  <inkml:trace contextRef="#ctx0" brushRef="#br0">122 136 9513,'-9'2'1532,"-6"0"-1040,-2-1 781,0 2 0,1 0 0,-28 9 0,41-7 542,14-3-1455,20-1-300,-30-1-31,565-43 4326,-239 9-3901,884-28 641,-759 44-273,236 9-397,-604 9-370,-53 5 190,-19 1-1473,-12-6 1102,0 1-1,0-1 1,0 0-1,0 1 1,0-1-1,0 0 1,0 1-1,0-1 1,-1 0-1,1 0 1,0 1-1,0-1 1,0 0-1,0 0 1,-1 1-1,1-1 1,0 0-1,0 0 1,0 0-1,-1 1 1,1-1-1,0 0 1,0 0-1,-1 0 1,1 0-1,0 1 1,0-1-1,-1 0 1,1 0-1,0 0 1,-1 0-1,1 0 1,0 0-1,0 0 1,-1 0-1,1 0 1,0 0-1,-1 0 1,1 0-1,-17 3-5676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8:14.556"/>
    </inkml:context>
    <inkml:brush xml:id="br0">
      <inkml:brushProperty name="width" value="0.025" units="cm"/>
      <inkml:brushProperty name="height" value="0.025" units="cm"/>
    </inkml:brush>
  </inkml:definitions>
  <inkml:trace contextRef="#ctx0" brushRef="#br0">230 205 5317,'0'0'577,"-9"-1"287,-30-4-746,37 4-19,0 0 1,0 1 0,1-1-1,-1 0 1,0 0-1,1 0 1,-1-1-1,1 1 1,-1 0-1,1-1 1,-1 1 0,1-1-1,0 1 1,0-1-1,0 1 1,0-1-1,0 0 1,0 0-1,-1-3 1,-11-15-436,4 14 625,0 1 0,-1 0 0,1 0 0,-1 1 0,-18-6 0,-33-16 4735,60 25-4994,1 1 1,0 0-1,0 0 0,-1-1 1,1 1-1,0 0 0,0 0 1,0-1-1,-1 1 0,1 0 1,0-1-1,0 1 0,0 0 1,0-1-1,0 1 0,0 0 1,-1-1-1,1 1 0,0 0 1,0-1-1,0 1 0,0 0 1,0-1-1,0 1 0,1 0 1,-1-1-1,0 1 0,0 0 1,0-1-1,0 1 0,0 0 1,0-1-1,1 1 0,-1 0 1,0-1-1,0 1 0,0 0 1,1 0-1,-1-1 0,0 1 1,0 0-1,1 0 0,-1-1 1,0 1-1,1 0 0,-1 0 1,0 0-1,0 0 0,1-1 1,-1 1-1,1 0 0,-1 0 1,0 0-1,1 0 0,-1 0 1,25-11 46,-23 10 80,37-12 81,0 1 1,1 2 0,0 2-1,54-4 1,-12 7 277,96 6 1,-142 4-473,-1 1 0,1 1 0,-1 3 0,-1 0 0,47 22 0,-39-15-6,1-2 1,82 18-1,392 16 1639,-486-47-1721,337 9 134,60 5 365,1658 12-103,-883-45-261,-100 5-11,-685-24 416,-170 11-154,-148 22 85,-92 7-852,-19 3-1568,-17-6-1659,-9-1-2989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8:28.411"/>
    </inkml:context>
    <inkml:brush xml:id="br0">
      <inkml:brushProperty name="width" value="0.025" units="cm"/>
      <inkml:brushProperty name="height" value="0.025" units="cm"/>
    </inkml:brush>
  </inkml:definitions>
  <inkml:trace contextRef="#ctx0" brushRef="#br0">19 101 7399,'0'0'5168,"-4"-7"-4950,-10-25-154,14 31-65,0 1-1,0 0 0,0 0 0,0-1 0,0 1 0,0 0 0,0 0 0,0-1 0,0 1 0,0 0 0,0 0 0,0-1 0,0 1 0,0 0 0,0 0 0,0-1 0,0 1 0,0 0 0,0 0 0,1-1 0,-1 1 0,0 0 0,0 0 0,0 0 0,0-1 0,0 1 0,1 0 0,-1 0 0,0 0 1,0 0-1,0-1 0,1 1 0,-1 0 0,0 0 0,0 0 0,1 0 0,-1 0 0,0 0 0,0 0 0,1-1 0,-1 1 0,0 0 0,0 0 0,1 0 0,-1 0 0,0 0 0,0 0 0,1 1 0,14-1 28,-13 0-25,44 2 31,57 10 1,7 2-29,21-4 42,46 4-53,195-10 1,-277-14 118,142-34 0,-157 26 98,0 3 0,153-8 0,-223 23-366,-1 0 1,0 1-1,1 0 1,-1 1 0,0-1-1,0 2 1,0-1-1,10 5 1,17 11-2669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43:46.125"/>
    </inkml:context>
    <inkml:brush xml:id="br0">
      <inkml:brushProperty name="width" value="0.025" units="cm"/>
      <inkml:brushProperty name="height" value="0.025" units="cm"/>
    </inkml:brush>
  </inkml:definitions>
  <inkml:trace contextRef="#ctx0" brushRef="#br0">1 176 12236,'0'0'5274,"10"-7"-5301,-4 2 15,-1 1 4,0 0 0,0 1-1,0-1 1,1 1 0,-1 0-1,1 1 1,-1-1-1,1 1 1,0 0 0,0 1-1,11-2 1,717-29-87,-347 23 478,2010-56 700,-1607 47-634,2185 12 1480,-1444 15-1402,-1416-12-511,-54 1 94,0 1 1,117 16-1,-177-15-116,0 0 0,0 0-1,-1 0 1,1 0 0,0 0 0,0 0-1,0 0 1,-1 0 0,1 1 0,0-1-1,0 0 1,-1 1 0,1-1-1,0 0 1,0 1 0,-1-1 0,1 1-1,-1-1 1,1 1 0,0-1 0,-1 1-1,1-1 1,-1 1 0,1 0 0,-1-1-1,1 1 1,-1 0 0,0-1 0,1 1-1,-1 0 1,0-1 0,1 1 0,-1 0-1,0 1 1,-1 0-13,1 0 0,-1-1-1,0 1 1,0 0 0,0-1 0,0 1-1,0 0 1,-1-1 0,1 1 0,0-1-1,-1 0 1,1 1 0,-3 0 0,-56 35-3310,9-18-2773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57.065"/>
    </inkml:context>
    <inkml:brush xml:id="br0">
      <inkml:brushProperty name="width" value="0.025" units="cm"/>
      <inkml:brushProperty name="height" value="0.025" units="cm"/>
    </inkml:brush>
  </inkml:definitions>
  <inkml:trace contextRef="#ctx0" brushRef="#br0">1134 172 10794,'-4'-9'710,"-6"-19"-525,5 12 792,-1 0 0,-1 1 0,-12-22-1,16 34-822,1-1-1,-1 0 0,1 1 0,-1 0 1,0-1-1,0 1 0,-1 0 0,1 1 1,-1-1-1,1 0 0,-1 1 0,0 0 1,0 0-1,0 0 0,0 0 0,0 1 1,0 0-1,-9-2 0,-1 2-98,0 1 0,1 1 0,-1 0 0,0 1 0,1 0 0,-1 1 0,1 0 1,0 1-1,0 1 0,-18 9 0,-13 9-73,-64 45 0,99-62 19,-60 42-2,3 2 0,2 3 0,2 3 0,3 2-1,3 3 1,2 2 0,3 3 0,-56 95 0,92-135 17,1 1 1,2 1 0,1 0 0,1 1 0,1 0-1,2 0 1,-5 34 0,11-52-24,0-1 0,0 1 1,1-1-1,0 1 0,1-1 1,0 1-1,1-1 0,0 0 0,0 0 1,1 1-1,1-1 0,0-1 1,0 1-1,1-1 0,0 1 1,0-2-1,1 1 0,0 0 1,1-1-1,0 0 0,0-1 0,1 0 1,15 12-1,-6-9-37,0-1 1,1 0-1,0-2 1,0 0-1,0-1 1,1 0-1,0-2 1,0 0-1,1-1 0,26 0 1,-2-2-63,0-2 0,0-2 1,67-14-1,-53 4 261,0-3 1,0-3 0,-2-1-1,81-44 1,-67 26 234,-2-3 0,119-96 0,-151 108-134,-2-3 0,-1 0 0,-2-2 0,-1-1 0,-1-2 1,27-48-1,-47 70-94,-2-1 0,1 1 0,-2-2 0,0 1 0,-2-1 0,1 0 0,-2 0 0,2-27 0,-4 32-49,-2 0-1,0-1 0,0 1 0,-1 0 0,0 0 0,-1 0 0,-1 0 0,0 1 0,0-1 0,-1 1 1,-1 0-1,0 0 0,-10-13 0,-3-1-63,-1 2 1,-1 0-1,-1 1 0,-2 2 1,0 0-1,0 1 0,-2 2 0,0 0 1,-1 2-1,-1 1 0,-55-20 1,43 21-454,1 2 1,-2 1-1,-53-5 0,55 11-1357,1 2 0,-1 2 1,-57 6-1,62 0-4416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1:32.974"/>
    </inkml:context>
    <inkml:brush xml:id="br0">
      <inkml:brushProperty name="width" value="0.025" units="cm"/>
      <inkml:brushProperty name="height" value="0.025" units="cm"/>
    </inkml:brush>
  </inkml:definitions>
  <inkml:trace contextRef="#ctx0" brushRef="#br0">641 58 6118,'-13'-5'454,"-19"-7"753,0 2 1,-1 0-1,-53-7 1,74 15-977,-1 1 1,0 1-1,1 0 1,-1 0-1,0 1 0,1 1 1,-1 0-1,1 0 0,0 2 1,0-1-1,0 2 1,0-1-1,1 2 0,-15 7 1,8 1-43,1 0 1,0 1-1,0 1 1,2 1-1,0 0 0,1 1 1,1 0-1,0 1 1,1 1-1,2-1 1,0 2-1,1 0 1,-9 31-1,5-6-340,2 0 0,2 0 0,2 1 0,2 0-1,2 68 1,4-96 48,0-1-1,1 1 0,1-1 0,1 0 1,1 0-1,0 0 0,2 0 0,0-1 1,0 0-1,2-1 0,14 23 1,-16-29 86,1 0 0,0 0 0,1 0 0,0-1 0,0-1 0,1 1 1,0-2-1,0 1 0,1-1 0,0-1 0,0 0 0,1-1 0,-1 0 1,1 0-1,0-1 0,1-1 0,18 3 0,-3-4 120,0-1 0,0-2 1,0 0-1,0-2 0,0-1 0,-1-2 0,1 0 0,-1-2 0,0-1 0,44-21 0,-21 5 386,-2-3-1,-1-1 1,-1-2-1,63-57 1,-87 68-260,-2 0 0,0-1 0,-2-1 0,0-1 0,-1-1-1,-2 0 1,0-1 0,21-50 0,-31 61-132,0 0 0,-1 0 0,0 0 0,-1-1 0,-1 1 0,0-1 0,-1 0-1,-1 1 1,0-1 0,-1 0 0,0 0 0,-1 1 0,-1-1 0,0 1 0,-1 0 0,-1 0 0,0 0 0,-1 0 0,-9-15-1,6 15-77,-1 0 0,-1 0 0,0 1 0,-1 0 0,0 1-1,-1 1 1,0 0 0,-1 0 0,0 2 0,0-1 0,-1 2 0,-1 0-1,1 1 1,-1 0 0,-1 2 0,-20-6 0,7 5-408,-1 1 1,0 1-1,0 2 1,-1 1-1,1 1 1,0 2-1,0 1 1,-34 8-1,-25 3-4939,66-14 348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2:31.112"/>
    </inkml:context>
    <inkml:brush xml:id="br0">
      <inkml:brushProperty name="width" value="0.025" units="cm"/>
      <inkml:brushProperty name="height" value="0.025" units="cm"/>
    </inkml:brush>
  </inkml:definitions>
  <inkml:trace contextRef="#ctx0" brushRef="#br0">1035 222 7719,'0'0'1970,"-9"-8"-966,9 8-1003,-67-53 3136,59 48-2872,1 1 0,-1-1-1,0 1 1,-1 1 0,1-1 0,0 2 0,-1-1 0,0 1 0,-11-2 0,-1 4-106,0 1 0,0 1 0,0 0 0,1 2 0,-1 0 0,1 2 0,0 0 0,0 1 0,1 1 0,0 1 0,-27 16 0,-18 16 273,-104 87 0,159-121-338,-44 35 224,2 3 1,-77 88-1,114-117-300,1 1-1,1 1 1,0 0 0,2 0 0,0 1-1,1 0 1,1 1 0,0 0-1,2 1 1,1-1 0,0 1 0,-3 40-1,7-38 3,2-1 0,0 1 0,1-1 0,2 1 0,0-1 0,1 0 0,2 0 0,0 0 0,1-1-1,14 26 1,-14-32-7,1 0-1,1-1 1,0 0-1,1-1 1,1 0-1,0-1 0,0 0 1,1-1-1,1 0 1,0-1-1,0-1 1,1 0-1,0-1 1,19 8-1,-19-11-2,0 0 0,0-1 0,0 0 0,0-2 0,1 1 0,-1-2 0,1 0 0,-1-1 0,1-1 0,25-3 0,-20-1 5,-1 0 1,1-1 0,-1-1-1,0-1 1,-1-1 0,0-1-1,22-15 1,7-8 18,-3-3-1,0-1 1,-3-3-1,-1-1 1,-2-2 0,55-79-1,-18 6 266,100-204 0,-159 284-187,-1 0 1,16-55-1,-28 76-20,-1 0 0,0 0-1,-1 0 1,0 0 0,-1-1-1,-1 1 1,-1 0 0,0-1 0,-4-19-1,2 27-40,1 1-1,-1-1 1,-1 0-1,1 1 0,-1 0 1,-1 0-1,1 0 1,-1 0-1,0 1 0,-1 0 1,0 0-1,0 0 1,0 1-1,0 0 1,-1 0-1,0 1 0,0-1 1,0 2-1,0-1 1,-1 1-1,0 0 0,1 0 1,-15-2-1,-13-2-25,1 1 0,-1 2 0,0 1 0,-39 2 0,33 3-29,0 2-1,0 1 1,1 2-1,0 2 1,0 2 0,1 1-1,0 3 1,-65 33 0,60-24-5,1 2 0,1 1 0,1 3 0,2 1 0,1 2 0,-63 71 1,80-77-9,1 1 1,2 1-1,1 0 1,1 2 0,1 0-1,2 0 1,2 1 0,-13 52-1,13-31 8,2 2 0,3-1 0,2 1 0,5 85 0,0-123 1,0 0 0,2-1 0,0 1 0,1-1 0,1 0 0,0 0-1,1 0 1,1-1 0,0 0 0,1 0 0,1 0 0,0-1 0,12 13 0,-12-17-1,1 0 1,0 0 0,1-1 0,0 0-1,1-1 1,0 0 0,0-1 0,0 0-1,1-1 1,0 0 0,0-1 0,1-1-1,-1 0 1,1-1 0,24 3 0,-7-4 19,-1-1 1,0-1-1,1-2 1,-1-1-1,0-1 1,0-2-1,-1-1 0,49-17 1,-37 6 19,-1-1 0,0-2-1,-2-1 1,0-2 0,44-38 0,-31 20-8,-2-2 0,-2-2 0,-3-2 0,68-94 0,-90 110-2,-2 0-1,-2-2 1,-1 0-1,-1-1 1,-2 0-1,-2-1 1,-1-1-1,-2 0 1,7-60-1,-13 71 39,-1 1-1,-2-1 1,0 1-1,-2-1 0,0 1 1,-2-1-1,-8-25 1,10 43 2,0 1 0,-1 0 1,-1 0-1,1 0 0,-1 0 0,0 0 1,0 1-1,-1-1 0,0 1 1,0 1-1,-1-1 0,1 1 0,-1-1 1,0 2-1,-1-1 0,1 1 1,-1 0-1,0 0 0,0 1 0,0 0 1,0 0-1,-1 0 0,1 1 1,-1 0-1,0 1 0,1 0 0,-9 0 1,-5 0-45,0 2 0,1 0 0,-1 2 1,1 0-1,-1 1 0,1 1 0,0 1 1,1 1-1,-1 1 0,1 0 0,1 1 1,-32 22-1,-12 12-38,2 2-1,-59 61 1,112-100-95,-86 85-492,85-82-229,1 1 0,0-1 0,0 1-1,0 0 1,2 1 0,-1 0 0,1 0 0,-5 16-1,9-12-5546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592"/>
    </inkml:context>
    <inkml:brush xml:id="br0">
      <inkml:brushProperty name="width" value="0.025" units="cm"/>
      <inkml:brushProperty name="height" value="0.025" units="cm"/>
    </inkml:brush>
  </inkml:definitions>
  <inkml:trace contextRef="#ctx0" brushRef="#br0">0 474 17521,'0'0'8835,"4"-9"-7549,61-115 649,18-40-724,-76 145-1097,0 0 1,-1 0-1,0-1 0,-2 0 0,-1 0 0,2-39 0,-15 96-733,7 21 635,1 1 1,3-1-1,3 0 1,2 0-1,3 0 1,2-1-1,3 0 1,3-1-1,1 0 1,34 68-1,-41-102 39,26 66-127,-35-81 143,0-1 0,-1 1 0,1 0-1,-1 0 1,-1 0 0,1 0 0,-1 0 0,0 0 0,-1-1 0,0 1-1,-1 8 1,1-13-54,0 1 0,-1 0 0,1-1 1,0 1-1,-1 0 0,0-1 0,0 0 0,1 1 0,-1-1 0,-1 0 0,1 0 0,0 0 0,0 0 0,-1-1 0,1 1 0,-1-1 1,1 1-1,-1-1 0,0 0 0,0 0 0,1 0 0,-1 0 0,0-1 0,0 1 0,0-1 0,0 1 0,0-1 0,0 0 0,0 0 1,0-1-1,0 1 0,0-1 0,-3 0 0,-2 0 3,-1-1 1,0 0-1,1-1 0,0 0 1,-1 0-1,1 0 1,0-1-1,1-1 1,-15-9-1,7 0-22,-1-2-1,2 1 1,0-2 0,1 0-1,1 0 1,1-1 0,-17-35-1,23 42-29,0-1 0,1 0 0,0 0-1,1 0 1,0 0 0,1 0 0,0-1 0,1 1-1,0 0 1,1-1 0,0 1 0,1-1 0,1 1-1,5-23 1,-3 26-423,1 0 0,-1 0 1,2 0-1,-1 0 0,1 1 0,0 0 0,1 0 0,0 0 0,0 1 0,1 0 1,12-8-1,15-10-3838,55-28 1,-56 34 1727,36-20-3547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2.071"/>
    </inkml:context>
    <inkml:brush xml:id="br0">
      <inkml:brushProperty name="width" value="0.025" units="cm"/>
      <inkml:brushProperty name="height" value="0.025" units="cm"/>
    </inkml:brush>
  </inkml:definitions>
  <inkml:trace contextRef="#ctx0" brushRef="#br0">382 1 13036,'0'0'3502,"-7"10"-2258,-11 23-594,0 2 1,2 1-1,2 0 0,1 1 1,2 0-1,2 1 0,-8 69 1,-4 293-82,19-240 161,-43 606 503,25-624 57,-72 255 0,52-247-1062,28-97-486,-10 96 0,18-62-6528,4-83 849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2.958"/>
    </inkml:context>
    <inkml:brush xml:id="br0">
      <inkml:brushProperty name="width" value="0.025" units="cm"/>
      <inkml:brushProperty name="height" value="0.025" units="cm"/>
    </inkml:brush>
  </inkml:definitions>
  <inkml:trace contextRef="#ctx0" brushRef="#br0">1 43 11787,'0'0'1452,"9"0"-598,178 0-278,782 12 3610,1047-20-4116,-1681 3 715,8 0 997,-333 5-1778,-3 0-22,0 0 0,0-1 0,0 1 0,0-1 0,-1 0 0,1-1 0,0 0 0,-1 0 0,13-6 0,-15-3-3879,-4 3-1190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3.458"/>
    </inkml:context>
    <inkml:brush xml:id="br0">
      <inkml:brushProperty name="width" value="0.025" units="cm"/>
      <inkml:brushProperty name="height" value="0.025" units="cm"/>
    </inkml:brush>
  </inkml:definitions>
  <inkml:trace contextRef="#ctx0" brushRef="#br0">349 24 12075,'0'0'6737,"11"-5"-6400,-7 3-291,0-1-2,1 1 0,-1 0 0,0 0 0,1 1 0,-1-1 0,1 1 0,-1 0 0,1 0 0,-1 1 0,1-1 0,0 1 0,0 0 0,-1 0 0,1 0 0,0 1 0,-1 0 0,6 1 0,22 8 179,3 1-68,42 19 1,-69-26-101,0 0 0,1 1 1,-2 0-1,1 0 0,0 0 1,-1 1-1,0 0 0,-1 1 1,1-1-1,6 11 0,-11-15-41,-1 1-1,1-1 1,-1 1-1,0-1 0,1 1 1,-1 0-1,-1 0 1,1-1-1,0 1 0,-1 0 1,1 0-1,-1 0 1,0-1-1,0 1 0,0 0 1,0 0-1,-1 0 1,1 0-1,-2 2 0,1 0 38,-1-1-1,0 1 1,-1-1-1,1 0 0,-1 0 1,0 0-1,0-1 0,0 1 1,0-1-1,-6 6 1,-9 4 168,-1-1 0,1 0 1,-2-2-1,-20 9 0,27-13-141,-191 77 386,123-53-149,-80 41 0,151-66-784,0 1 0,0-1 0,0 1 0,1 1 0,0 0 0,-12 12 0,15-4-6054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4.331"/>
    </inkml:context>
    <inkml:brush xml:id="br0">
      <inkml:brushProperty name="width" value="0.025" units="cm"/>
      <inkml:brushProperty name="height" value="0.025" units="cm"/>
    </inkml:brush>
  </inkml:definitions>
  <inkml:trace contextRef="#ctx0" brushRef="#br0">0 571 14862,'0'0'416,"14"-12"28,80-70 1041,-3-3 0,-5-5 1,127-168-1,-181 215-1074,-31 43-412,-1 0 0,1 1 0,-1-1-1,1 0 1,-1 1 0,1-1 0,-1 0 0,0 1-1,1-1 1,-1 0 0,0 1 0,1-1 0,-1 1-1,0-1 1,0 1 0,0-1 0,1 1 0,-1-1 0,0 1-1,0-1 1,0 1 0,0-1 0,0 1 0,0-1-1,0 1 1,0-1 0,0 1 0,0-1 0,0 1-1,0-1 1,0 1 0,0-1 0,0 1 0,-1-1-1,1 1 1,0 0 0,0 1-3,-2 77-237,1-18 632,10 112 0,-5-152-795,0 1 0,1-1 1,11 26-1,-11-33-425,2-1 0,0 1 0,0-1 0,1 0 0,16 18 0,11 4-4675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5.062"/>
    </inkml:context>
    <inkml:brush xml:id="br0">
      <inkml:brushProperty name="width" value="0.025" units="cm"/>
      <inkml:brushProperty name="height" value="0.025" units="cm"/>
    </inkml:brush>
  </inkml:definitions>
  <inkml:trace contextRef="#ctx0" brushRef="#br0">34 84 15375,'-1'8'325,"-2"35"322,2 1 0,2-1-1,2 0 1,8 44 0,5 75 284,-15-137-580,-1 0 0,-2 0 0,0-1 0,-8 35 0,8-53-236,-9 33 583,10-38-597,1 1 0,-1 0 0,0 0 0,0-1 0,0 1 0,1-1 0,-2 1 1,1-1-1,0 1 0,0-1 0,0 0 0,-1 1 0,1-1 0,0 0 0,-1 0 0,1 0 0,-4 1 0,5-2-77,0 0 0,-1 0 0,1 0 1,-1 0-1,1 0 0,0 0 0,-1 0 0,1 0 0,0-1 0,-1 1 0,1 0 0,0 0 0,-1 0 0,1-1 0,0 1 0,-1 0 0,1 0 1,0-1-1,-1 1 0,1 0 0,0-1 0,0 1 0,0 0 0,-1-1 0,1 1 0,0 0 0,0-1 0,0 1 0,0 0 0,0-1 0,-1 1 1,1-1-1,0 1 0,0 0 0,0-1 0,0 1 0,0-1 0,-1-22 93,1 19-28,0-51-24,3 0 0,2 0 0,19-84 0,-1 45-56,42-106 0,-63 192-19,1 0 0,0 0 0,1 0 0,0 1 0,0 0 0,1 0 0,-1 0 0,2 0 0,7-8 0,-9 12-10,0 0 0,1 0 1,-1 1-1,1 0 0,-1-1 0,1 1 0,0 1 0,0-1 0,0 1 0,0 0 0,0 0 1,0 0-1,0 1 0,1 0 0,-1 0 0,6 1 0,-7-1 14,-1 0 0,1 0 1,-1 1-1,0-1 0,1 1 0,-1 0 0,0 0 0,1 0 0,-1 0 0,0 1 1,0-1-1,0 1 0,0 0 0,0 0 0,-1 0 0,1 0 0,-1 0 0,1 1 1,-1-1-1,0 1 0,1 0 0,-2 0 0,1-1 0,0 1 0,0 1 0,-1-1 1,0 0-1,1 0 0,-1 0 0,0 1 0,-1-1 0,1 0 0,0 5 0,-1-1 25,0 1 0,0 0-1,0-1 1,-1 1 0,0 0-1,0-1 1,-1 1 0,0-1-1,-1 0 1,1 1 0,-1-1-1,-1 0 1,1-1 0,-6 9-1,-12 10 38,-1 0 0,-1-2-1,-1 0 1,0-1 0,-2-2-1,-43 27 1,67-46-445,-16 9-186,8-11-4648,9-5-3543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5.654"/>
    </inkml:context>
    <inkml:brush xml:id="br0">
      <inkml:brushProperty name="width" value="0.025" units="cm"/>
      <inkml:brushProperty name="height" value="0.025" units="cm"/>
    </inkml:brush>
  </inkml:definitions>
  <inkml:trace contextRef="#ctx0" brushRef="#br0">460 1 15855,'0'0'1634,"-37"59"-1314,4-21 128,-4 9 1378,-4 0-321,-2 3-416,-5 2-32,1-1-256,5-2-288,5-3-289,8-6-192,6-5-32,5-10-545,8-4-1184,2-16-1314,4-5-1409,1-22-2819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6.027"/>
    </inkml:context>
    <inkml:brush xml:id="br0">
      <inkml:brushProperty name="width" value="0.025" units="cm"/>
      <inkml:brushProperty name="height" value="0.025" units="cm"/>
    </inkml:brush>
  </inkml:definitions>
  <inkml:trace contextRef="#ctx0" brushRef="#br0">1 0 10602,'0'0'6566,"77"11"-5188,-38 1 639,6 6-831,7 4-450,4 2-191,4 5-321,4 3-224,2 7-160,-5-5-2210,-8 0-4004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6.715"/>
    </inkml:context>
    <inkml:brush xml:id="br0">
      <inkml:brushProperty name="width" value="0.025" units="cm"/>
      <inkml:brushProperty name="height" value="0.025" units="cm"/>
    </inkml:brush>
  </inkml:definitions>
  <inkml:trace contextRef="#ctx0" brushRef="#br0">69 2076 6758,'-9'7'4319,"3"-2"-3720,2-2-479,-1 0 0,1 0-1,0 0 1,0 1 0,0-1-1,1 1 1,-1 0-1,1 0 1,0 0 0,0 1-1,0-1 1,0 1 0,-3 9-1,7-13-89,-1-1 0,1 1-1,-1 0 1,1-1 0,0 1 0,-1-1-1,1 1 1,0-1 0,0 0 0,-1 1-1,1-1 1,0 0 0,0 1-1,0-1 1,-1 0 0,1 0 0,0 0-1,0 0 1,0 0 0,0 0-1,-1 0 1,1 0 0,0 0 0,0 0-1,0 0 1,0 0 0,-1-1 0,1 1-1,0 0 1,0-1 0,0 1-1,0-1 1,34-9 596,10-13 42,-2-3 0,0-1-1,42-36 1,-24 18-163,999-789 1779,-453 343-2222,18 27 502,-590 440-554,8-4 23,-2-1-1,54-52 0,-95 81-39,1 0 0,-1 0 0,0-1 0,0 1 0,0 0 0,1 0 0,-1 0 0,0 0 0,0 0 0,0 0 0,1 0 0,-1-1 0,0 1 0,0 0 0,0 0 0,0 0 0,0 0 0,1-1 0,-1 1 0,0 0 0,0 0 0,0 0 0,0-1 0,0 1 0,0 0 0,0 0 0,0 0 0,0-1 0,0 1 0,0 0 0,0 0 0,0-1 0,0 1 0,0 0 0,0 0 0,0 0 0,0-1 0,0 1 0,0 0 0,0 0 0,0-1 0,0 1 1,0 0-1,0 0 0,0 0 0,-1-1 0,1 1 0,0 0 0,0 0 0,0 0 0,0 0 0,-1 0 0,1-1 0,0 1 0,-18 1-823,-24 9-1741,-9 4-2271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7.338"/>
    </inkml:context>
    <inkml:brush xml:id="br0">
      <inkml:brushProperty name="width" value="0.025" units="cm"/>
      <inkml:brushProperty name="height" value="0.025" units="cm"/>
    </inkml:brush>
  </inkml:definitions>
  <inkml:trace contextRef="#ctx0" brushRef="#br0">0 5 14542,'0'0'2151,"8"-3"-1857,-3 2-245,0 1 1,0-1-1,0 1 1,0 0-1,0 1 1,0-1-1,0 1 1,0 0-1,0 0 1,0 0-1,0 1 1,-1-1-1,7 5 1,69 40 676,-39-20-517,387 245-225,603 500 0,-876-636 10,117 89 7,-262-218-25,-3 0-13,1 0 0,0-1 0,0 0-1,0-1 1,1 1 0,0-2 0,0 1 0,11 2 0,-9-7-1677,-9-10-2941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7.805"/>
    </inkml:context>
    <inkml:brush xml:id="br0">
      <inkml:brushProperty name="width" value="0.025" units="cm"/>
      <inkml:brushProperty name="height" value="0.025" units="cm"/>
    </inkml:brush>
  </inkml:definitions>
  <inkml:trace contextRef="#ctx0" brushRef="#br0">314 1 17168,'0'0'1185,"-64"65"-704,31-19 416,-5 10-513,-3 4-160,4 4 129,2-7-97,8-7-160,6-8 0,9-12-96,6-12 0,6-8-64,3-15-2979,9-23-2626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7.770"/>
    </inkml:context>
    <inkml:brush xml:id="br0">
      <inkml:brushProperty name="width" value="0.025" units="cm"/>
      <inkml:brushProperty name="height" value="0.025" units="cm"/>
    </inkml:brush>
  </inkml:definitions>
  <inkml:trace contextRef="#ctx0" brushRef="#br0">41 652 7719,'-36'14'3183,"31"-12"-762,18-9-1118,-4 3-1318,226-106 863,5 11-1,3 10 1,299-67-1,-73 29-756,-441 121-63,-44 12 25,-48 12 21,-242 21 343,203-30-116,-165 36 0,124-1-272,-220 100 0,25-8-1,279-121-124,90-18 65,-1 0 1,1-2 0,36-10 0,3-1 44,985-228-493,-815 184 360,58-9 76,-838 160 169,81-17 466,340-49-548,-207 73 0,311-92-42,-3 0-9,0 2 1,0 0-1,1 1 1,0 0-1,-24 19 1,40-27-2,1-1 0,0 2 0,-1-1 0,1 0 0,0 0 0,-1 0 0,1 1 0,0-1 0,0 0 1,0 1-1,0-1 0,0 1 0,1-1 0,-1 1 0,0 0 0,1-1 0,-1 3 0,1-3-5,0 0-1,0 0 0,1 0 1,-1-1-1,0 1 1,1 0-1,-1-1 1,0 1-1,1 0 1,-1-1-1,1 1 1,-1-1-1,1 1 1,0 0-1,-1-1 1,1 0-1,0 1 1,-1-1-1,1 1 0,0-1 1,-1 0-1,1 1 1,0-1-1,0 0 1,1 1-1,7 1-49,1-1 0,-1 1-1,1-2 1,16 1-1,24-6 32,0-2-1,-1-2 0,0-3 0,61-22 0,-44 14-112,686-224-1102,-209 65 1117,-518 170 127,-28 9-30,-46 12 10,-554 150 808,-54 17 245,419-93-1110,140-46-3262,64-28-1052,14-9-2866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939"/>
    </inkml:context>
    <inkml:brush xml:id="br0">
      <inkml:brushProperty name="width" value="0.025" units="cm"/>
      <inkml:brushProperty name="height" value="0.025" units="cm"/>
    </inkml:brush>
  </inkml:definitions>
  <inkml:trace contextRef="#ctx0" brushRef="#br0">203 172 17264,'0'0'3027,"-8"-8"-240,4 5-2492,0-1 0,0 1 0,0-1 0,-1 1 0,0 0 0,1 1 0,-1-1 0,0 1 0,0 0 0,-9-2 0,11 3-206,0 1 0,-1 0 0,1 0 0,0 0 0,-1 0 0,1 0 0,0 1 0,-1-1-1,1 1 1,0 0 0,0 0 0,0 0 0,-1 1 0,1-1 0,1 1 0,-1-1 0,0 1 0,0 0 0,0 0-1,1 0 1,0 1 0,-4 3 0,-2 2 13,1 1 1,1 0-1,0 0 0,0 0 0,0 1 0,-6 17 1,10-21-71,0 0 1,0 0 0,0 1 0,1-1 0,0 0 0,0 1-1,0 0 1,1-1 0,0 1 0,1-1 0,-1 1 0,3 7 0,-3-12-31,1-1 1,-1 1-1,1-1 1,0 1-1,0-1 1,0 1-1,0-1 1,0 0-1,0 1 1,0-1-1,0 0 1,0 0-1,1 0 1,-1 0-1,0 0 1,1 0-1,-1 0 1,1 0-1,-1-1 1,1 1-1,0-1 1,-1 1-1,1-1 1,-1 1-1,1-1 1,0 0-1,-1 0 1,1 0-1,0 0 1,-1 0-1,1 0 1,0 0-1,2-1 1,2 0 28,0-1 0,0 1 0,0-1-1,0 0 1,0-1 0,-1 1 0,1-1 0,6-4 0,3-5 66,0-1 0,-1 0 0,-1-2 0,0 1 0,0-1 1,-2-1-1,0 0 0,10-20 0,-1-3-65,-2-1 1,20-64-1,-42 205-1756,0-71 1626,-1-8-432,2 1-1,0 0 1,2 0 0,2 32 0,-1-54 418,0 0 1,0 1-1,0-1 1,1 0 0,-1 0-1,0 0 1,1 0-1,-1 0 1,0 0 0,1 0-1,-1 0 1,1 0-1,0 0 1,-1 0 0,1 0-1,0-1 1,0 1-1,-1 0 1,1 0 0,0-1-1,0 1 1,0 0-1,0-1 1,0 1 0,0-1-1,0 1 1,0-1-1,0 0 1,0 1 0,0-1-1,0 0 1,0 0-1,0 0 1,1 0 0,-1 0-1,0 0 1,0 0-1,0 0 1,0 0 0,0 0-1,0-1 1,0 1-1,0 0 1,0-1 0,0 1-1,0-1 1,0 1-1,0-1 1,2-1 0,4-1-498,-1-1 1,1 0 0,-1 0 0,1-1-1,9-10 1,19-26-3796,-2-11-2450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8.180"/>
    </inkml:context>
    <inkml:brush xml:id="br0">
      <inkml:brushProperty name="width" value="0.025" units="cm"/>
      <inkml:brushProperty name="height" value="0.025" units="cm"/>
    </inkml:brush>
  </inkml:definitions>
  <inkml:trace contextRef="#ctx0" brushRef="#br0">109 1 16688,'0'0'1430,"1"12"-794,3 37-348,2-1 0,21 80 1,-7-66-495,-9-34 70,-2 0 0,8 46 0,-17-73-323,0 5 362,-12-4-12234</inkml:trace>
  <inkml:trace contextRef="#ctx0" brushRef="#br0" timeOffset="1">1 231 10410,'0'0'7783,"53"-13"-7366,-19 13-257,5 0-96,0 0-609,2 0-5124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0.108"/>
    </inkml:context>
    <inkml:brush xml:id="br0">
      <inkml:brushProperty name="width" value="0.025" units="cm"/>
      <inkml:brushProperty name="height" value="0.025" units="cm"/>
    </inkml:brush>
  </inkml:definitions>
  <inkml:trace contextRef="#ctx0" brushRef="#br0">81 55 9897,'4'-32'2679,"-4"31"-2449,0 0 1,0 0 0,0 0 0,0 0 0,1 0 0,-1 0 0,0 0 0,1 0 0,-1 0 0,1 0 0,-1 1 0,1-1 0,-1 0 0,1 0 0,0 0 0,-1 1 0,1-1 0,0 0 0,0 0-1,-1 1 1,1-1 0,0 1 0,0-1 0,0 1 0,0-1 0,0 1 0,2-1 0,-2 8 129,0-1 0,0 1 1,-1 0-1,0 0 0,0-1 0,-1 9 1,1-15-331,-5 43 339,-2 0 1,-2-1 0,-23 65-1,17-61-344,2 2 0,-9 62 0,22-109-79,0-1 0,-1 1 0,1 0 0,0 0 0,0-1 0,-1 1 0,1 0 1,0 0-1,0 0 0,0-1 0,0 1 0,0 0 0,0 0 0,1 0 0,-1-1 0,0 1 0,0 0 0,0 0 0,1-1 0,-1 1 0,0 0 0,1-1 0,-1 1 0,1 1 0,10-16-1401,11-34-1805,8-54-4459,-18 44 2391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0.438"/>
    </inkml:context>
    <inkml:brush xml:id="br0">
      <inkml:brushProperty name="width" value="0.025" units="cm"/>
      <inkml:brushProperty name="height" value="0.025" units="cm"/>
    </inkml:brush>
  </inkml:definitions>
  <inkml:trace contextRef="#ctx0" brushRef="#br0">23 168 2466,'0'0'5542,"0"-9"-1699,-3-24-1254,-1 27-881,-2 13-948,-2 13-142,7-8-496,1-1 1,0 0-1,1 0 1,0 0-1,0 0 0,1 0 1,0 0-1,1 0 1,1-1-1,-1 1 0,2-1 1,-1 0-1,2 0 1,-1-1-1,1 1 0,1-1 1,-1 0-1,2-1 1,-1 0-1,1 0 0,0 0 1,1-1-1,0 0 1,0-1-1,0 0 0,1-1 1,12 6-1,-19-10 51,-1 1 0,1-2 0,0 1 0,0 0 0,0 0 0,-1-1 0,1 0 0,0 1 0,0-1 0,0 0 0,0-1 0,0 1 0,0 0 0,0-1 0,-1 1 0,1-1 0,0 0 0,0 0 0,-1 0 0,1-1 0,0 1 0,-1-1 0,1 1 0,-1-1 0,0 0 0,0 0 0,0 0 0,1 0 0,-2 0 0,1 0 0,0 0 0,0-1 0,-1 1 0,1-1 0,-1 1 0,2-6 0,4-9 261,0-1-1,-1 1 0,-1-1 1,4-26-1,-2 7 2,3-54 0,-10 77-453,1 0 0,-2 1 0,0-1 0,0 0 0,-2 1 0,1-1 0,-7-16 0,8 28-3267,1 7 946,4 10-1822,5-3-2240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1.119"/>
    </inkml:context>
    <inkml:brush xml:id="br0">
      <inkml:brushProperty name="width" value="0.025" units="cm"/>
      <inkml:brushProperty name="height" value="0.025" units="cm"/>
    </inkml:brush>
  </inkml:definitions>
  <inkml:trace contextRef="#ctx0" brushRef="#br0">0 139 13837,'0'0'1089,"57"3"-929,-5-3 673,17-7-32,14-6-289,4-3-320,8-3-95,4 1-65,3 0-577,-2 1-2274,-7-1-960,-6 3-2787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1.479"/>
    </inkml:context>
    <inkml:brush xml:id="br0">
      <inkml:brushProperty name="width" value="0.025" units="cm"/>
      <inkml:brushProperty name="height" value="0.025" units="cm"/>
    </inkml:brush>
  </inkml:definitions>
  <inkml:trace contextRef="#ctx0" brushRef="#br0">0 62 15727,'0'0'3011,"53"24"-2883,-19-24 96,12-4-96,9-6-64,6-4-993,0-3-1505,-5-2-1506,-7-2-6213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0.640"/>
    </inkml:context>
    <inkml:brush xml:id="br0">
      <inkml:brushProperty name="width" value="0.025" units="cm"/>
      <inkml:brushProperty name="height" value="0.025" units="cm"/>
    </inkml:brush>
  </inkml:definitions>
  <inkml:trace contextRef="#ctx0" brushRef="#br0">0 0 17264,'0'0'1346,"0"58"-129,0-27-416,0 5-513,0 5-224,0 4 0,5 1-480,1-1-706,3 3-223,0-6-1025,1-2-1121,-2-9-1602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1.016"/>
    </inkml:context>
    <inkml:brush xml:id="br0">
      <inkml:brushProperty name="width" value="0.025" units="cm"/>
      <inkml:brushProperty name="height" value="0.025" units="cm"/>
    </inkml:brush>
  </inkml:definitions>
  <inkml:trace contextRef="#ctx0" brushRef="#br0">57 0 13100,'0'0'1218,"-37"70"735,25-41-735,6-5-226,5-4-607,1-4-193,0 0-160,0 0-512,7 2-706,4 4-799,-5 1-1058,1 9-2499</inkml:trace>
  <inkml:trace contextRef="#ctx0" brushRef="#br0" timeOffset="1">25 745 10762,'0'0'4997,"-3"50"-3588,4-50-864,11 0-353,-1-13-96,0-6-1281,-4-3-3139,-4-1-8168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2.020"/>
    </inkml:context>
    <inkml:brush xml:id="br0">
      <inkml:brushProperty name="width" value="0.025" units="cm"/>
      <inkml:brushProperty name="height" value="0.025" units="cm"/>
    </inkml:brush>
  </inkml:definitions>
  <inkml:trace contextRef="#ctx0" brushRef="#br0">63 31 15919,'-3'8'726,"-4"10"-479,2 0-1,0 0 1,1 0-1,-4 37 1,3 88 655,1-16-752,-7-50-142,1 18 2162,14-140-1964,2 1 0,3-1 1,1 1-1,26-72 0,-24 79-116,-1 0-173,31-84-97,-39 112 169,2 1 0,-1-1 0,1 0 0,0 1 0,1 0 0,-1 0 0,2 1 0,-1 0 0,1 0 0,9-7 0,-10 10-6,1 1 0,0-1 0,-1 2 0,1-1 0,0 1 0,0 0 0,1 0 0,7 0 0,-13 1 12,0 1 1,1 0-1,-1 0 1,0 0-1,0 0 0,0 1 1,0-1-1,0 0 0,0 1 1,0 0-1,0-1 1,0 1-1,0 0 0,2 1 1,-3-1 3,-1 0 1,1 0-1,0 0 1,0 0-1,0 0 1,-1 0-1,1 0 1,-1 0-1,1 0 1,-1 0-1,1 1 1,-1-1-1,0 0 1,1 0-1,-1 0 1,0 1-1,0-1 1,0 0-1,0 0 1,0 1-1,0-1 1,0 0-1,0 0 1,-1 1-1,1 1 1,-2 1 71,0 1 1,-1-1 0,1 0-1,-1 1 1,1-1-1,-1 0 1,0-1 0,-1 1-1,1 0 1,-1-1-1,0 0 1,1 0 0,-1 0-1,-1 0 1,-7 4-1,-74 33 1165,77-36-1124,8-4-103,-15 7 86,0 0 1,0-1-1,-1-1 1,0-1 0,0 0-1,-24 2 1,52-20-3796,50-32-4233,-21 12 2216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2.519"/>
    </inkml:context>
    <inkml:brush xml:id="br0">
      <inkml:brushProperty name="width" value="0.025" units="cm"/>
      <inkml:brushProperty name="height" value="0.025" units="cm"/>
    </inkml:brush>
  </inkml:definitions>
  <inkml:trace contextRef="#ctx0" brushRef="#br0">174 0 14638,'0'0'2012,"-8"5"-426,-2 2-1221,1 0-1,-1 0 1,1 1 0,1 0-1,-1 1 1,2 0-1,-1 0 1,1 1 0,1 0-1,-1 0 1,2 0 0,-10 23-1,13-26-350,-1 0 0,1 0-1,0 0 1,1 1-1,-1-1 1,1 0 0,1 1-1,0-1 1,0 0-1,1 10 1,0-16-14,-1 0 1,1 0 0,-1 0-1,1 0 1,0-1-1,-1 1 1,1 0 0,0-1-1,0 1 1,0 0-1,0-1 1,-1 1 0,1-1-1,0 1 1,0-1-1,0 0 1,0 1 0,0-1-1,0 0 1,0 0-1,0 0 1,0 0-1,0 0 1,0 0 0,0 0-1,0 0 1,0 0-1,0 0 1,0 0 0,0 0-1,0-1 1,0 1-1,0-1 1,0 1 0,0 0-1,1-2 1,36-16 116,-20 5-182,-1 0 0,0-1 0,-1-1 0,-1 0 1,0-1-1,15-22 0,-23 21 124,-16 19-81,-18 23 60,18-11 27,0 1-1,0 0 1,2 0 0,0 0 0,1 1 0,0 0 0,1 0 0,1 0 0,1 1-1,0 0 1,1-1 0,0 23 0,2-39-59,0-1-1,0 1 1,0 0-1,0 0 1,0-1-1,0 1 1,0 0-1,1 0 1,-1-1 0,0 1-1,0 0 1,0 0-1,0 0 1,0-1-1,1 1 1,-1 0-1,0 0 1,0 0-1,0-1 1,1 1 0,-1 0-1,0 0 1,0 0-1,0 0 1,1 0-1,-1 0 1,0-1-1,0 1 1,1 0-1,-1 0 1,0 0 0,0 0-1,1 0 1,-1 0-1,0 0 1,0 0-1,1 0 1,-1 0-1,0 0 1,0 0-1,1 0 1,-1 0 0,0 1-1,0-1 1,1 0-1,-1 0 1,0 0-1,0 0 1,1 0-1,-1 0 1,0 1-1,0-1 1,0 0 0,0 0-1,1 0 1,-1 1-1,0-1 1,0 0-1,0 0 1,0 0-1,0 1 1,1-1-1,-1 0 1,0 0 0,0 1-1,0-1 1,0 0-1,0 0 1,0 1-1,13-17 264,-11 9-258,0-1 0,0 0 0,-1 1 0,0-1-1,-1 0 1,1 0 0,-1 1 0,-1-1 0,0 0 0,0 0 0,0 1 0,-1-1 0,0 1 0,0-1 0,-1 1 0,0 0 0,-1 0 0,1 0 0,-1 0 0,-1 1 0,1-1 0,-1 1 0,0 0 0,0 1 0,-1-1-1,0 1 1,0 0 0,0 0 0,-1 1 0,1 0 0,-1 0 0,0 0 0,0 1 0,0 0 0,-1 1 0,1-1 0,-1 2 0,-12-3 0,19 4-15,1 0 0,-1-1 0,1 1 0,-1 0 1,1 0-1,-1 0 0,1 0 0,-1 0 0,1 0 0,-1 0 0,1 0 1,-1 0-1,1 0 0,-1 0 0,1 0 0,-1 0 0,1 0 1,-1 0-1,1 1 0,-1-1 0,1 0 0,-1 0 0,1 1 0,0-1 1,-1 0-1,1 1 0,-1-1 0,1 0 0,0 1 0,-1-1 0,1 0 1,0 1-1,-1-1 0,1 1 0,0-1 0,0 1 0,0-1 1,-1 1-1,1-1 0,0 1 0,0-1 0,0 1 0,0 0-5,1 1-1,-1-1 1,1 0-1,-1 0 1,1 0-1,-1 0 1,1 0-1,0 0 1,0 0-1,-1 0 1,1 0-1,0 0 1,0 0-1,0 0 1,0-1-1,0 1 1,2 1-1,13 6-152,0-1-1,1 0 1,0-1-1,0 0 0,31 4 1,93 6-7836,-71-13-3469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3.345"/>
    </inkml:context>
    <inkml:brush xml:id="br0">
      <inkml:brushProperty name="width" value="0.025" units="cm"/>
      <inkml:brushProperty name="height" value="0.025" units="cm"/>
    </inkml:brush>
  </inkml:definitions>
  <inkml:trace contextRef="#ctx0" brushRef="#br0">291 8 9929,'1'-1'369,"0"0"0,0 0-1,0 1 1,0-1-1,0 0 1,0 1-1,0-1 1,1 1 0,-1-1-1,0 1 1,0 0-1,0 0 1,0-1-1,1 1 1,-1 0 0,0 0-1,0 0 1,2 0-1,-3 1-238,0 0 0,0-1 0,1 1 0,-1 0 0,0-1 0,0 1 0,0 0 0,0 0 0,0-1 0,0 1 0,-1 0-1,1-1 1,0 1 0,0 0 0,0-1 0,-1 1 0,1 0 0,0-1 0,-1 1 0,1 0 0,0-1 0,-2 1 0,-37 57 744,28-43-123,-237 308 562,248-322-1344,0-1-1,0 0 1,0 0-1,0 1 1,0-1-1,0 0 1,0 0-1,-1 0 1,1 1-1,0-1 1,0 0 0,0 0-1,0 0 1,0 1-1,-1-1 1,1 0-1,0 0 1,0 0-1,0 0 1,0 1-1,-1-1 1,1 0 0,0 0-1,0 0 1,0 0-1,-1 0 1,1 0-1,0 0 1,0 0-1,-1 0 1,1 0-1,0 0 1,0 0 0,-1 0-1,1 0 1,0 0-1,0 0 1,-1 0-1,1 0 1,0 0-1,0 0 1,0 0-1,-1 0 1,1 0 0,0 0-1,0 0 1,0 0-1,-1-1 1,1 1-1,0 0 1,0 0-1,0 0 1,-1-1-1,-1-18-2297,8-32-3759,-6 48 5426,6-46-6102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2.344"/>
    </inkml:context>
    <inkml:brush xml:id="br0">
      <inkml:brushProperty name="width" value="0.025" units="cm"/>
      <inkml:brushProperty name="height" value="0.025" units="cm"/>
    </inkml:brush>
  </inkml:definitions>
  <inkml:trace contextRef="#ctx0" brushRef="#br0">33 0 9257,'-2'13'4383,"-9"41"-2972,2 0 1,3 0-1,2 1 0,4 58 1,0-111-1369,0 1-1,0 0 1,0-1-1,0 1 1,1-1 0,-1 0-1,1 1 1,0-1 0,0 1-1,0-1 1,0 0-1,0 0 1,0 1 0,0-1-1,1 0 1,-1 0 0,1 0-1,0 0 1,0-1-1,-1 1 1,1 0 0,0-1-1,0 1 1,1-1 0,-1 0-1,0 0 1,0 0-1,1 0 1,-1 0 0,0 0-1,1 0 1,-1-1 0,1 1-1,-1-1 1,1 0 0,-1 0-1,5 0 1,0-1 72,0 0 0,1-1 0,-1 0 0,0 0 0,0-1 0,-1 0 0,1 0 0,0 0 0,-1-1 0,0 0 0,10-8 0,85-84 109,-101 96-181,1-1 1,-1 1-1,0 0 0,0 0 0,0 0 0,1-1 1,-1 1-1,0 0 0,0 0 0,1 0 0,-1 0 1,0-1-1,0 1 0,1 0 0,-1 0 0,0 0 1,0 0-1,1 0 0,-1 0 0,0 0 0,1 0 1,-1 0-1,0 0 0,1 0 0,-1 0 0,0 0 0,0 0 1,1 0-1,-1 0 0,0 0 0,1 0 0,-1 0 1,0 1-1,0-1 0,1 0 0,-1 0 0,0 0 1,0 0-1,1 1 0,-1-1 0,5 16 1057,-5 31 5,0-36-783,-1 13-92,0-16-159,0 1 1,1-1-1,1 0 1,1 15-1,-2-23-42,0 0 1,0 0-1,0 0 0,0 1 1,0-1-1,1 0 1,-1 0-1,0 0 0,0 1 1,0-1-1,0 0 1,0 0-1,0 0 0,0 1 1,1-1-1,-1 0 0,0 0 1,0 0-1,0 0 1,0 1-1,1-1 0,-1 0 1,0 0-1,0 0 0,0 0 1,1 0-1,-1 0 1,0 0-1,0 0 0,0 0 1,1 0-1,-1 0 1,0 0-1,0 0 0,0 0 1,1 0-1,-1 0 0,0 0 1,0 0-1,1 0 1,-1 0-1,0 0 0,1 0 1,9-9 1028,5-11 24,-8-1-1030,0 0 1,-2 0 0,0 0 0,-2 0 0,0-1 0,-1 1-1,-2-1 1,0 0 0,-5-34 0,10 58-378,1 0 0,-1 0 0,0 0 1,1 0-1,-1-1 0,1 0 0,-1 0 0,1-1 0,8 0 1,1 2-842,0-2 1,0 1-1,0-2 1,17-2 0,9-14-6624,-1-5-7313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3.675"/>
    </inkml:context>
    <inkml:brush xml:id="br0">
      <inkml:brushProperty name="width" value="0.025" units="cm"/>
      <inkml:brushProperty name="height" value="0.025" units="cm"/>
    </inkml:brush>
  </inkml:definitions>
  <inkml:trace contextRef="#ctx0" brushRef="#br0">0 0 11723,'0'0'6668,"5"10"-5846,-2-4-731,0 0 0,1 0 0,-1 0 0,2 0 0,-1-1 0,1 0 0,-1 0 0,1 0 0,1 0 1,-1-1-1,1 0 0,-1 0 0,1 0 0,1-1 0,-1 0 0,13 4 0,27 13 119,79 36-491,-111-48-462,0 0 0,-1 1-1,1 1 1,-2 0-1,0 0 1,15 18 0,-12-6-533,-14-21 1191,-1-1-1,0 0 1,1 0-1,-1 1 1,0-1-1,0 0 1,1 1-1,-1-1 0,0 0 1,0 1-1,0-1 1,1 0-1,-1 1 1,0-1-1,0 1 1,0-1-1,0 1 1,0-1-1,0 0 1,0 1-1,0-1 1,0 1-1,0-1 1,0 0-1,0 1 1,0-1-1,0 1 1,0-1-1,0 0 1,-1 1-1,1-1 1,0 1-1,0-1 1,0 0-1,-1 1 0,1-1 1,0 0-1,0 1 1,-1-1-1,1 0 1,0 0-1,-1 1 1,1-1-1,0 0 1,-1 0-1,1 0 1,0 1-1,-1-1 1,1 0-1,-1 0 1,1 0-1,0 0 1,-1 0-1,0 0 1,-13 0-1768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4.062"/>
    </inkml:context>
    <inkml:brush xml:id="br0">
      <inkml:brushProperty name="width" value="0.025" units="cm"/>
      <inkml:brushProperty name="height" value="0.025" units="cm"/>
    </inkml:brush>
  </inkml:definitions>
  <inkml:trace contextRef="#ctx0" brushRef="#br0">0 1 11531,'0'0'4804,"60"17"-7686,-29-3-1795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4.575"/>
    </inkml:context>
    <inkml:brush xml:id="br0">
      <inkml:brushProperty name="width" value="0.025" units="cm"/>
      <inkml:brushProperty name="height" value="0.025" units="cm"/>
    </inkml:brush>
  </inkml:definitions>
  <inkml:trace contextRef="#ctx0" brushRef="#br0">262 23 15375,'0'0'1025,"-10"11"-209,-211 280 3967,261-360-10364,43-103 0,-82 171 5539,3-7 34,0 0 1,-1-1 0,0 0-1,0 1 1,-1-1-1,0 0 1,1-13-1,-5 22 270,1 0 0,-1 0 0,1 0 0,0 0 0,-1 0 0,1 1 0,0-1 0,-1 0 0,1 1 0,0-1 0,0 1-1,-1 0 1,1-1 0,0 1 0,-2 1 0,-3 5-84,0 0-1,1 1 1,0-1 0,0 1-1,1 0 1,0 1 0,0-1-1,1 1 1,0-1 0,0 1-1,1 0 1,0 0 0,1 0-1,0 1 1,1-1 0,-1 0-1,3 17 1,-2-24-164,1 1 1,-1-1 0,1 1-1,0-1 1,0 1-1,0-1 1,0 0 0,0 0-1,0 1 1,0-1-1,1 0 1,-1 0 0,1 0-1,0 0 1,-1 0-1,1-1 1,0 1 0,0 0-1,0-1 1,0 0-1,5 3 1,0-1 185,1 0 1,-1-1-1,1 0 0,14 3 1,-3-1 1177,-43-15-1268,2 0 1,-1-1-1,2-1 0,0-1 1,0-1-1,1-1 0,1-1 1,-17-19-1,60 41 301,52 24-407,-38-14-597,0-1 1,2-1 0,68 12 0,-28-18-4186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2:55.050"/>
    </inkml:context>
    <inkml:brush xml:id="br0">
      <inkml:brushProperty name="width" value="0.025" units="cm"/>
      <inkml:brushProperty name="height" value="0.025" units="cm"/>
    </inkml:brush>
  </inkml:definitions>
  <inkml:trace contextRef="#ctx0" brushRef="#br0">1015 257 7111,'0'0'1409,"-9"-12"139,-103-151 3000,106 156-4502,0 0 0,-1 0 0,0 1 0,0 0-1,0 0 1,-1 1 0,1 0 0,-1 0-1,0 1 1,-1 0 0,1 0 0,-1 1 0,0 0-1,0 0 1,0 1 0,0 0 0,0 1-1,0 0 1,-1 1 0,1 0 0,0 0-1,0 1 1,-11 1 0,-2 3-30,0 0 0,0 1 0,0 1 1,1 1-1,0 1 0,0 1 0,1 0 0,-24 19 0,-4 3 89,2 3-1,2 1 1,1 2-1,2 3 1,2 1 0,-41 55-1,64-73-48,0 0-1,1 1 1,2 1-1,1 0 1,0 1-1,2 0 1,2 0-1,0 1 1,2 1-1,0-1 1,2 1-1,2 0 1,0 0-1,4 33 0,-2-52-57,2 0-1,-1 0 1,1 0-1,1 0 1,0 0-1,0-1 1,1 1-1,0-1 1,1 0-1,0 0 1,0 0-1,1-1 0,0 0 1,0 0-1,1 0 1,0-1-1,1 0 1,0 0-1,14 9 1,-6-7 4,0 0 1,0-2 0,1 0-1,1 0 1,-1-2 0,1 0-1,0-1 1,0-1 0,0 0-1,22-1 1,13-1 61,0-3 0,0-1 0,0-3 0,-1-3 0,0-2 0,0-1 1,-2-4-1,96-41 0,-64 19 74,91-57 0,-140 74-46,-1-1 0,-1-2 0,-1-1-1,-1-1 1,34-40 0,-56 58 94,-1 0-1,1-1 0,-2 0 1,1-1-1,-1 1 1,0-1-1,-1 0 1,0 0-1,-1 0 1,0-1-1,-1 1 0,0-1 1,0 0-1,-1 1 1,-1-1-1,-1-19 1,0 20-51,-2 1 1,1-1-1,-1 0 1,0 1-1,-1 0 1,0 0 0,-1 0-1,0 0 1,0 1-1,0 0 1,-1 0-1,-1 0 1,1 1-1,-1 0 1,-1 0 0,1 0-1,-1 1 1,-10-6-1,-7-3-110,0 2 1,-1 0-1,0 2 0,-1 0 0,0 2 1,-1 1-1,0 2 0,0 0 0,-43-2 0,32 6-752,-1 1-1,1 2 0,-1 2 1,1 2-1,0 1 0,-49 15 0,42-8-3142,17-7-2504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3:22.924"/>
    </inkml:context>
    <inkml:brush xml:id="br0">
      <inkml:brushProperty name="width" value="0.025" units="cm"/>
      <inkml:brushProperty name="height" value="0.025" units="cm"/>
    </inkml:brush>
  </inkml:definitions>
  <inkml:trace contextRef="#ctx0" brushRef="#br0">0 170 3651,'0'0'8024,"8"-5"-7624,3 1-274,0-1-1,1 2 1,-1 0-1,1 0 1,0 1-1,0 0 1,0 1-1,0 1 0,17 1 1,174 4 559,324-11 771,289-39 588,-279 63-1851,-139-2-151,719 36 972,278 7-592,-252-76 424,-3-63-736,214 14 55,-11 35-107,38-1-41,1800 16 778,-2815 16-763,1071 31-28,-2 0 51,-683-48 906,-749 17-985,-1 0 0,1 0-1,-1 0 1,1 0 0,-1 0 0,1 0 0,-1 1 0,1-1-1,-1 1 1,1 0 0,-1-1 0,0 1 0,1 0 0,-1 1-1,0-1 1,0 0 0,0 1 0,0-1 0,0 1-1,2 2 1,11 18-5628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4:40.908"/>
    </inkml:context>
    <inkml:brush xml:id="br0">
      <inkml:brushProperty name="width" value="0.025" units="cm"/>
      <inkml:brushProperty name="height" value="0.025" units="cm"/>
    </inkml:brush>
  </inkml:definitions>
  <inkml:trace contextRef="#ctx0" brushRef="#br0">1 270 8488,'0'0'4612,"9"0"-4580,35 2-20,59 12 0,43 4-9,63-15 512,296-33 0,1547-52 1151,-845 106-668,394-38-838,-276-5 1080,-358 12-1102,3527-18 757,-3048 27 19,972-34-513,-462-70-273,-1865 94-31,135-4 270,-225 12-368,-1 0-1,0-1 0,1 1 1,-1 0-1,0 0 0,1 0 0,-1 0 1,1 0-1,-1 0 0,0 0 1,1 0-1,-1 0 0,0 0 0,1 0 1,-1 0-1,0 0 0,1 0 1,-1 1-1,1-1 0,-1 0 0,0 0 1,0 0-1,1 0 0,-1 1 1,0-1-1,1 0 0,-1 0 0,0 1 1,0-1-1,1 0 0,-1 1 1,0-1-1,0 0 0,0 1 0,1-1 1,-1 0-1,0 1 0,0-1 1,0 0-1,0 1 0,0-1 0,0 0 1,0 1-1,0-1 0,0 0 1,0 1-1,0-1 0,0 1 0,0-1 1,0 0-1,0 1 0,0 0 1,-15 16-603,7-12-196,0-1 0,-1 0 0,1-1 0,-1 0 0,0 0 0,0 0 0,-15 1 0,-33 2-9808</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5:11.817"/>
    </inkml:context>
    <inkml:brush xml:id="br0">
      <inkml:brushProperty name="width" value="0.025" units="cm"/>
      <inkml:brushProperty name="height" value="0.025" units="cm"/>
    </inkml:brush>
  </inkml:definitions>
  <inkml:trace contextRef="#ctx0" brushRef="#br0">1 369 4292,'0'0'427,"8"1"214,227 14 4059,133-15-3005,-159-2-1540,623-4 1589,403 2-664,306-6-844,0-37-27,289-7 1214,2617-80-1017,-2372 62 2,-1157 43-554,1839 2 973,-2142 62-1110,-409-25-5093,-105-10-2706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5:29.850"/>
    </inkml:context>
    <inkml:brush xml:id="br0">
      <inkml:brushProperty name="width" value="0.025" units="cm"/>
      <inkml:brushProperty name="height" value="0.025" units="cm"/>
    </inkml:brush>
  </inkml:definitions>
  <inkml:trace contextRef="#ctx0" brushRef="#br0">1 461 8104,'206'15'1393,"209"-14"1,-234-4-1192,553 7 641,279-5 1987,-235-42-901,-217 7-1493,1488-14-302,-1797 47-129,-69 0 15,1167-9 381,0 39 411,733 30 1313,2974-255-1250,-4591 163-869,1155-58 47,-1358 89-45,979-34 48,235-7 2453,-1451 45-2362,0 1 0,35 7 0,-51-6-380,-1 0 1,1 1-1,-1 0 0,0 1 1,0-1-1,0 2 1,0 0-1,-1 0 1,9 7-1,-6-5-2804,-3-5-1762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6:52.203"/>
    </inkml:context>
    <inkml:brush xml:id="br0">
      <inkml:brushProperty name="width" value="0.025" units="cm"/>
      <inkml:brushProperty name="height" value="0.025" units="cm"/>
    </inkml:brush>
  </inkml:definitions>
  <inkml:trace contextRef="#ctx0" brushRef="#br0">0 319 7175,'18'2'849,"756"22"1644,18-66-2163,141-3 375,910 51 595,-10 0 470,-165-74-440,-430 9 84,1003 11-1119,-1072 26-254,1717 9 1199,-1823 15-1103,-453-1-55,687-2-34,-3-34 260,-1110 25 218,173-6 1767,-356 16-2294,0 0 0,0 0 0,0 0 0,0 0 0,0 0 0,0 0 0,1 0 0,-1 0 0,0 1 0,0-1 0,0 0 0,0 1 0,0-1 0,0 1 0,0-1 0,0 1 0,0-1 0,0 1 0,0 0 0,0-1 0,0 1 0,-1 0 0,1 0 0,0 0 0,0-1 0,-1 1 0,1 0 0,0 0 0,-1 0 0,1 0 0,-1 0 0,0 1 0,1-1 0,-1 0 0,0 0 0,0 0 0,1 0 0,-1 0 0,0 0 0,0 0 0,0 1 0,0-1 0,-1 0 0,1 0 0,0 0 0,0 0 0,-1 1 0,-1 4-64,0 0 1,0 0 0,0 0 0,-1-1 0,0 1 0,0-1 0,-6 9 0,0-3-748,0-1 0,-1 0-1,0-1 1,-1 0 0,-20 13-1,-21 5-5326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05.620"/>
    </inkml:context>
    <inkml:brush xml:id="br0">
      <inkml:brushProperty name="width" value="0.025" units="cm"/>
      <inkml:brushProperty name="height" value="0.025" units="cm"/>
    </inkml:brush>
  </inkml:definitions>
  <inkml:trace contextRef="#ctx0" brushRef="#br0">0 139 10570,'0'0'336,"8"3"-154,17 4 441,-1-1 0,1-1 1,48 2-1,88-4 383,-48-2-1046,86 5 42,641 14 1385,-1-45 294,704-63-839,4 37-718,-1459 48-92,2278-26 1884,-1475 50-1276,-21 0-255,67-25-99,969 20-54,-1351 13 205,202 7 1737,-686-33-2350,104-1-2258,-155-4 385,0 0 0,-1-1 0,31-10 1,3-6-8917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3.845"/>
    </inkml:context>
    <inkml:brush xml:id="br0">
      <inkml:brushProperty name="width" value="0.025" units="cm"/>
      <inkml:brushProperty name="height" value="0.025" units="cm"/>
    </inkml:brush>
  </inkml:definitions>
  <inkml:trace contextRef="#ctx0" brushRef="#br0">1 562 8232,'0'0'8621,"2"-9"-4953,0 1-3357,1 1 0,0-1 0,1 1 0,0 0 0,0 0 0,0 0-1,1 1 1,0 0 0,0 0 0,1 0 0,-1 0 0,1 1 0,0 0 0,1 0 0,10-6 0,-6 3-42,1-1 1,1 2-1,-1 0 1,1 0-1,1 1 0,-1 1 1,1 0-1,0 1 0,0 0 1,22-2-1,-35 6-275,0 0 0,0 0 0,0 0 0,0 0 0,0 0 0,0 0 0,0 1 0,0-1 0,0 0 0,-1 1 0,1-1 0,0 1 0,0-1-1,0 1 1,0-1 0,-1 1 0,1 0 0,0-1 0,-1 1 0,1 0 0,0-1 0,-1 1 0,1 0 0,-1 0 0,1 1 0,5 30-65,-15 34 198,-10-7 87,14-45-153,0 1 0,1 0 0,-5 25 1,9-39-51,0-1 0,0 0 0,0 1 0,0-1 0,0 1 1,0-1-1,0 0 0,0 1 0,0-1 0,0 0 0,0 1 1,0-1-1,0 1 0,0-1 0,0 0 0,0 1 0,1-1 0,-1 0 1,0 1-1,0-1 0,0 0 0,1 1 0,-1-1 0,0 0 1,0 0-1,1 1 0,-1-1 0,0 0 0,0 0 0,1 1 1,-1-1-1,0 0 0,1 0 0,-1 0 0,0 0 0,1 0 0,-1 1 1,0-1-1,1 0 0,-1 0 0,1 0 0,-1 0 0,0 0 1,1 0-1,-1 0 0,0 0 0,1 0 0,-1 0 0,1 0 1,-1-1-1,0 1 0,1 0 0,-1 0 0,0 0 0,1 0 0,-1-1 1,23-11 713,-5-2-471,-1 0 0,0-1 0,-1 0 0,-1-2 0,-1 0 0,20-29 0,-15 16-105,-1-1 1,-1 0-1,17-48 0,-22 52-290,-13 46-416,-1 3 556,-3 20 22,-2 44 12,7-79-30,0-1 0,0 1 0,0-1 0,1 1 1,0-1-1,1 0 0,-1 0 0,1 1 0,6 10 1,-7-15 7,0 1 1,1-1-1,-1 0 1,1 0 0,0 0-1,0 0 1,0 0-1,0-1 1,0 1 0,0 0-1,0-1 1,0 0-1,1 1 1,-1-1 0,1 0-1,-1 0 1,1 0-1,-1-1 1,1 1 0,-1 0-1,1-1 1,-1 0-1,1 0 1,0 0 0,-1 0-1,1 0 1,0 0-1,-1-1 1,1 1 0,-1-1-1,1 0 1,0 1-1,-1-1 1,0-1 0,5-1-1,0-1 27,0 0-1,0 0 0,0-1 0,-1 0 1,0 0-1,0-1 0,0 0 0,0 0 0,-1 0 1,7-11-1,-5 3-37,-1-1 0,-1 1 0,0-1 0,-1 0 0,-1-1 0,0 1 0,-1 0 0,0-1 0,-2 0 0,0 1 0,-2-24 0,1 36 0,1 0 0,0 1 0,-1-1 0,0 1 0,1-1 0,-1 1 0,0-1 0,-1 1 0,1-1 0,0 1 0,-1 0 0,1 0 0,-1 0 0,1 0 0,-3-2 0,3 3 0,1 1 0,0 0 0,-1-1 0,1 1 0,-1 0 0,1 0 0,0-1 0,-1 1 0,1 0 0,-1 0 0,1 0 0,-1 0 0,1-1 0,-1 1 0,1 0 0,-1 0 0,1 0 0,-1 0 0,1 0 0,-1 0 0,1 0 0,-1 1 0,1-1 0,-1 0 0,1 0 0,-1 0 0,0 1 0,0 0 0,0 0 0,0 0 0,0 0 0,0 0 0,1 0 0,-1 0 0,0 0 0,1 1 0,-1-1 0,1 0 0,-1 1 0,1-1 0,-1 0 0,1 1 0,0 1 0,-3 7 0,1 0 0,1 0 0,0 1 0,1-1 0,0 0 0,0 1 0,3 13 0,-3-22 0,1 0 0,-1 1 0,1-1 0,0 0 0,0 0 0,0 0 0,0 0 0,0 0 0,1-1 0,-1 1 0,0 0 0,1 0 0,-1-1 0,1 1 0,0-1 0,-1 0 0,1 1 0,0-1 0,0 0 0,0 0 0,0 0 0,0 0 0,0 0 0,0-1 0,0 1 0,1 0 0,-1-1 0,0 0 0,0 0 0,0 1 0,1-1 0,-1 0 0,0-1 0,0 1 0,1 0 0,-1-1 0,0 1 0,0-1 0,3-1 0,1 0 0,0-1 0,-1 1 0,1-1 0,-1 0 0,0-1 0,0 1 0,0-1 0,0 0 0,-1 0 0,1 0 0,-1-1 0,0 0 0,-1 0 0,1 0 0,-1 0 0,0 0 0,4-9 0,-1 0 0,1-1 0,-2-1 0,0 1 0,0 0 0,2-24 0,-8 48 0,-4 46 0,5-53 0,-1-1 0,1 1 0,0-1 0,1 0 0,-1 1 0,0-1 0,0 0 0,1 0 0,-1 1 0,0-1 0,1 0 0,-1 1 0,1-1 0,0 0 0,-1 0 0,1 0 0,0 0 0,0 0 0,0 0 0,0 0 0,0 0 0,0 0 0,0 0 0,0 0 0,0-1 0,0 1 0,0 0 0,0-1 0,1 1 0,-1-1 0,0 1 0,0-1 0,1 0 0,-1 1 0,3-1 0,-3 0 0,0 0 0,1-1 0,-1 1 0,0 0 0,0 0 0,1 0 0,-1 0 0,0 1 0,0-1 0,0 0 0,1 0 0,-1 1 0,0-1 0,0 0 0,0 1 0,0 0 0,0-1 0,0 1 0,0-1 0,0 1 0,0 0 0,0 0 0,0 0 0,1 1 0,-1 2 0,0-1 0,-1 1 0,0 0 0,0-1 0,0 1 0,0-1 0,-1 1 0,-1 6 0,-19 73 0,15-66 0,1 1 0,1 0 0,1 0 0,-3 32 0,7-50 0,-1 1 0,1-1 0,0 1 0,-1-1 0,1 0 0,0 1 0,0-1 0,-1 0 0,1 1 0,0-1 0,0 0 0,-1 0 0,1 0 0,0 1 0,0-1 0,0 0 0,-1 0 0,1 0 0,0 0 0,0-1 0,0 1 0,-1 0 0,1 0 0,0 0 0,0-1 0,-1 1 0,2-1 0,24-7 0,-22 6 0,1-1 0,-1 0 0,0 0 0,-1-1 0,1 1 0,-1-1 0,1 0 0,-1 0 0,0 0 0,0 0 0,-1 0 0,1-1 0,-1 1 0,0-1 0,0 0 0,-1 1 0,1-1 0,-1 0 0,0 0 0,0 0 0,-1 0 0,1 0 0,-2-10 0,-1-8 0,-1-1 0,-1 1 0,-1 0 0,-8-23 0,-4-18 0,15 55-208,2 7-80,0-1 0,0 1-1,0 0 1,-1 0 0,1-1-1,-1 1 1,0 0 0,1 0 0,-1 0-1,0 0 1,0 0 0,-1 0-1,1 0 1,0 0 0,-1 1 0,1-1-1,-1 0 1,1 1 0,-1-1-1,0 1 1,1-1 0,-1 1 0,-3-2-1,2 1-540,1 1 0,0-1-1,0 0 1,0 0 0,0 0-1,0 0 1,1-1 0,-1 1-1,1 0 1,0-1 0,-1 1-1,1-1 1,0 0 0,-1-3-1,-10-45-5839,8 31 4654,-5-14 2674,0 2 5316,7 23 2291,5 14-8224,0-1 0,0 0-1,1 0 1,0 0 0,0 0 0,0-1 0,0 0 0,0 1 0,1-1 0,8 3 0,51 23-1838,-35-20-1754,1-1-2781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17.165"/>
    </inkml:context>
    <inkml:brush xml:id="br0">
      <inkml:brushProperty name="width" value="0.025" units="cm"/>
      <inkml:brushProperty name="height" value="0.025" units="cm"/>
    </inkml:brush>
  </inkml:definitions>
  <inkml:trace contextRef="#ctx0" brushRef="#br0">236 1772 5862,'0'0'966,"13"-7"150,22-12-48,0 2 1,1 1-1,1 2 1,1 1-1,49-9 1,85-2-922,174-2-1,181 20 56,-390 6-190,2243-26 122,-26 2 4718,-2263 29-4723,-59-1-225,-31-3-123,-16-1-166,-481-31-80,305 14 380,-806-77 174,-213-16 46,621 79-256,-1 25 0,-741 88 0,1243-72-175,-293 46-833,330-39 1051,50-17 71,1 0-1,-1 0 0,0 1 0,0-1 0,1 0 0,-1 1 0,0-1 0,1 0 0,-1 1 0,0-1 0,1 1 0,-1-1 0,1 1 0,-1-1 0,1 1 0,-1-1 0,1 1 0,-1 0 0,1-1 0,-1 1 0,1 0 0,0-1 0,-1 1 0,1 0 0,0 0 0,0-1 0,0 1 0,-1 0 0,1 0 0,0-1 1,0 1-1,0 0 0,0 0 0,0 0 0,0-1 0,1 1 0,-1 0 0,0 0 0,0-1 0,0 1 0,1 0 0,-1 0 0,1-1 0,-1 1 0,0 0 0,1-1 0,-1 1 0,1-1 0,-1 1 0,1 0 0,-1-1 0,1 1 0,0-1 0,-1 0 0,1 1 0,0-1 0,-1 1 0,1-1 0,0 0 0,0 1 1,-1-1-1,1 0 0,1 0 0,18 9 48,0-1 1,0 0 0,1-2 0,0-1 0,0 0 0,23 1-1,-6 0 64,551 71 517,9-35-460,-443-33-99,1998 76 550,4-67 1258,-704-86-1224,-1427 65-649,191-26 47,-182 23-71,0-3 1,0 0 0,62-28 0,-90 34-50,0 0 0,-1-1-1,1 0 1,-1-1 0,0 1 0,0-1-1,0 0 1,-1-1 0,0 1 0,0-1 0,0 0-1,-1 0 1,1-1 0,-2 1 0,1-1-1,-1 0 1,0 0 0,0 0 0,-1 0-1,2-11 1,-2 8-24,-1 0-1,-1 0 1,0 0 0,0-1-1,-1 1 1,0 0-1,-1 0 1,0 0 0,-1 0-1,0 0 1,-1 1-1,1-1 1,-2 1 0,-8-15-1,-8-7 32,-1 1 0,-2 1 0,0 1 1,-52-45-1,-129-81 93,94 85 163,-4 5 0,-1 6-1,-4 4 1,-215-65 0,-523-80-118,-784-39-70,-10 101-62,358 110-112,1086 42 102,-226 46-1,288-30 73,3 6 0,-187 73 0,276-88-14,1 2-1,1 2 1,1 3 0,-72 53 0,103-67 22,1 1 1,1 1-1,0 1 0,1 0 1,1 2-1,1-1 0,1 2 1,0 0-1,2 1 0,0 0 1,2 0-1,0 1 0,-7 28 0,11-23-3,0-1 0,2 1-1,1 0 1,2 1 0,0-1-1,2 0 1,1 0 0,1 0-1,2 0 1,10 39 0,-3-31 1,2-1 1,1 0 0,1-1-1,2-1 1,2-1 0,0 0 0,28 30-1,3-5 8,3-2 0,2-3-1,2-2 1,2-3-1,2-3 1,2-2 0,82 39-1,-15-18 64,3-7 0,3-5-1,237 55 1,-114-54-14,300 21 0,1019-36-1140,-136-152-4314,-920 40-16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18.054"/>
    </inkml:context>
    <inkml:brush xml:id="br0">
      <inkml:brushProperty name="width" value="0.025" units="cm"/>
      <inkml:brushProperty name="height" value="0.025" units="cm"/>
    </inkml:brush>
  </inkml:definitions>
  <inkml:trace contextRef="#ctx0" brushRef="#br0">1 1 16976,'0'0'3150,"7"10"-2787,36 49-117,4-2 1,1-3-1,3-1 1,2-3-1,3-2 1,77 51-1,397 220-869,-485-294 407,-19-7-894,-25-18 1001,-1 1 0,1-1 0,-1 0-1,1 0 1,-1 1 0,1-1 0,-1 0 0,0 0 0,1 1-1,-1-1 1,1 1 0,-1-1 0,0 0 0,0 1-1,1-1 1,-1 1 0,0-1 0,0 0 0,1 1 0,-1-1-1,0 1 1,0-1 0,0 1 0,0-1 0,0 1 0,1-1-1,-1 1 1,0-1 0,0 1 0,0-1 0,-1 1 0,1-1-1,0 1 1,0-1 0,0 1 0,0-1 0,0 1 0,0-1-1,-1 1 1,1-1 0,0 1 0,-1-1 0,1 1 0,0-1-1,0 0 1,-1 1 0,1-1 0,-1 0 0,1 1 0,0-1-1,-1 0 1,1 1 0,-1-1 0,1 0 0,-1 0 0,1 0-1,-1 1 1,-23 3-3959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18.412"/>
    </inkml:context>
    <inkml:brush xml:id="br0">
      <inkml:brushProperty name="width" value="0.025" units="cm"/>
      <inkml:brushProperty name="height" value="0.025" units="cm"/>
    </inkml:brush>
  </inkml:definitions>
  <inkml:trace contextRef="#ctx0" brushRef="#br0">0 555 17104,'0'0'1879,"8"8"-998,-4-3-693,1 0 1,0-1-1,0 0 0,1 0 0,-1 0 1,1-1-1,0 1 0,0-1 0,0-1 0,10 4 1,4-1 389,0 0 0,0-2 0,21 2 0,564 24 2463,-486-26-2874,-77 0-143,43 0-9,-79-3-4,-1 0 1,1 0-1,-1-1 1,1 0-1,-1 0 1,1-1-1,-1 1 1,0-1-1,0 0 1,0-1-1,6-3 0,-8 3 59,1 0 0,-2-1-1,1 1 1,0-1 0,-1 0-1,1 0 1,-1 0-1,0 0 1,0 0 0,-1 0-1,0-1 1,1 1-1,-1-1 1,0 1 0,-1-1-1,1-7 1,0-10 316,-1 0 1,-3-23 0,2 38-366,-2-17 49,-1 0 0,-1 0 0,-1 1 1,-1 0-1,-1 0 0,-1 0 0,-23-39 0,11 27-1042,-2 2 1,0 1-1,-56-58 1,73 84 314,-11-13-971,15 2-5424,8 4-2338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0.045"/>
    </inkml:context>
    <inkml:brush xml:id="br0">
      <inkml:brushProperty name="width" value="0.025" units="cm"/>
      <inkml:brushProperty name="height" value="0.025" units="cm"/>
    </inkml:brush>
  </inkml:definitions>
  <inkml:trace contextRef="#ctx0" brushRef="#br0">1 16 15246,'0'0'11558,"0"9"-11526,1 24-7,2 1-1,2-1 1,1 0-1,2-1 1,1 1-1,1-2 1,2 1 0,1-2-1,32 57 1,-43-84 34,0 0 1,1 0-1,-1-1 1,0 1-1,1 0 1,0-1-1,-1 0 1,1 1-1,0-1 1,0 0-1,0-1 1,0 1-1,1 0 1,-1-1-1,4 1 1,-5-1 22,0-1 1,0 0 0,0 0 0,0 0 0,0 0 0,0 0 0,0-1 0,0 1-1,0-1 1,0 1 0,0-1 0,0 0 0,0 0 0,0 0 0,-1 1 0,1-2-1,0 1 1,-1 0 0,1 0 0,0-1 0,-1 1 0,0 0 0,1-1 0,-1 0-1,0 1 1,0-1 0,1-2 0,7-12 83,-1 0-1,0-1 1,-1 0 0,-1 0 0,-1-1-1,-1 1 1,0-1 0,-1 0-1,1-20 1,-3 13-201,0 1 1,-2-1-1,-1 1 1,-1 0-1,0 0 0,-10-32 1,4 38-1339,9 17 1296,0 1 0,0 0 0,0 0 0,0 0 0,0 0 0,0 0 0,0 0 0,-1 0 0,1 0 0,0 0 1,0 0-1,0 0 0,0 0 0,0 0 0,0 0 0,0 0 0,0 0 0,-1 0 0,1 0 0,0 0 0,0 0 0,0 0 1,0 0-1,0 0 0,0 0 0,0 0 0,-1 0 0,1 0 0,0 0 0,0 0 0,0 1 0,0-1 0,0 0 1,0 0-1,0 0 0,0 0 0,0 0 0,0 0 0,-1 0 0,1 0 0,0 0 0,0 0 0,0 1 0,0-1 0,0 0 1,0 0-1,0 0 0,0 0 0,0 0 0,0 0 0,0 0 0,0 1 0,0-1 0,0 0 0,0 0 0,0 0 0,0 0 1,0 0-1,0 0 0,0 0 0,0 1 0,0-1 0,1 0 0,-2 3-659,2 0 0,-1-1 0,0 1 0,1 0 0,-1 0 0,1-1 0,0 1 0,-1 0 0,2-1-1,1 6 1,11 12-4778,3-2-2665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0.543"/>
    </inkml:context>
    <inkml:brush xml:id="br0">
      <inkml:brushProperty name="width" value="0.025" units="cm"/>
      <inkml:brushProperty name="height" value="0.025" units="cm"/>
    </inkml:brush>
  </inkml:definitions>
  <inkml:trace contextRef="#ctx0" brushRef="#br0">189 102 9161,'0'0'7516,"1"-10"-4158,0 4-2913,0 1 1,-1-1-1,0 1 0,0-1 0,-1 1 1,0-1-1,1 1 0,-2-1 1,-1-6-1,2 10-331,0 0 0,-1 0 0,1 0 0,0 0 0,-1 1 0,1-1 1,-1 0-1,1 1 0,-1-1 0,0 1 0,1 0 0,-1-1 0,0 1 0,0 0 0,0 0 0,0 0 0,0 0 0,0 1 1,-1-1-1,1 1 0,0-1 0,0 1 0,0-1 0,-1 1 0,1 0 0,0 0 0,0 0 0,-1 1 0,1-1 0,0 1 1,-4 0-1,1 1-119,-1 0 1,1 0-1,-1 0 1,1 1-1,0 0 1,0 0 0,0 0-1,0 1 1,1 0-1,-1-1 1,1 2-1,0-1 1,0 0-1,1 1 1,-1 0 0,1 0-1,0 0 1,0 0-1,-2 6 1,0 0 8,0 1 0,0 0 0,1-1 0,1 1-1,0 1 1,1-1 0,0 0 0,0 14 0,2-25-5,0 1-1,0-1 1,0 1-1,0-1 1,0 1-1,1-1 1,-1 1 0,0-1-1,1 1 1,0-1-1,-1 0 1,1 1-1,0-1 1,-1 0-1,1 0 1,0 1-1,0-1 1,0 0-1,0 0 1,0 0-1,0 0 1,1 0 0,-1 0-1,1 0 1,2 1 4,-1-1 0,0 0 1,1 0-1,-1 0 0,1 0 1,-1-1-1,1 1 0,-1-1 1,1 0-1,3-1 0,6 0 22,0-1-1,0 0 1,0-1-1,23-8 1,9-10 35,-2-1 1,0-3-1,66-49 0,-100 67-34,-9 33-31,-12 15 237,8-30-177,1 0-1,0 1 1,1-1 0,0 1-1,-1 13 1,4-24-50,-1 0 0,0 0 0,0 0 1,1-1-1,-1 1 0,1 0 0,-1 0 0,1 0 0,-1 0 0,1-1 0,0 1 1,-1 0-1,1 0 0,0-1 0,0 1 0,-1 0 0,1-1 0,0 1 0,0-1 1,0 1-1,0-1 0,0 0 0,0 1 0,0-1 0,-1 0 0,1 0 0,0 1 0,0-1 1,0 0-1,0 0 0,0 0 0,0 0 0,0 0 0,0-1 0,0 1 0,0 0 1,0 0-1,2-1 0,42-10 126,-9-6-76,-1-1 0,33-23 1,17-9-120,-84 50 61,-1-1 1,1 0 0,0 0 0,0 1 0,0-1 0,-1 1-1,1-1 1,0 1 0,0-1 0,0 1 0,0 0-1,0-1 1,0 1 0,0 0 0,0 0 0,0-1 0,0 1-1,0 0 1,0 0 0,0 0 0,0 0 0,0 1 0,0-1-1,0 0 1,0 0 0,0 0 0,0 1 0,-1-1 0,1 1-1,0-1 1,0 1 0,0-1 0,0 1 0,0-1 0,-1 1-1,2 0 1,-1 3 95,0-1-1,0 1 1,0 0-1,-1-1 1,0 1-1,1 0 1,-1-1-1,-1 7 1,0-7-58,1-1 1,0 1-1,-1 0 1,1 0-1,0 0 1,0 0-1,1 0 1,-1 0-1,1 0 1,-1 0-1,1 0 1,0-1 0,0 1-1,0 0 1,1-1-1,-1 1 1,0 0-1,1-1 1,3 4-1,14 2-1160,-5-6-7145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3.537"/>
    </inkml:context>
    <inkml:brush xml:id="br0">
      <inkml:brushProperty name="width" value="0.025" units="cm"/>
      <inkml:brushProperty name="height" value="0.025" units="cm"/>
    </inkml:brush>
  </inkml:definitions>
  <inkml:trace contextRef="#ctx0" brushRef="#br0">354 231 15118,'-4'-11'2798,"-2"-3"-1701,0 0 0,-1 0 1,-1 0-1,0 1 0,-13-16 1,16 24-778,1-1 1,-1 1-1,-1 0 1,1 0-1,-1 0 1,1 1-1,-1-1 1,-1 2-1,1-1 1,-1 1-1,1 0 1,-1 0-1,0 0 1,0 1 0,-11-2-1,12 3-266,0 1-1,1 0 1,-1 0 0,0 0-1,0 0 1,1 1 0,-1 0-1,0 0 1,1 1-1,-1 0 1,1 0 0,0 0-1,-1 0 1,1 1 0,0 0-1,-8 6 1,7-4-22,0 1 0,0 1-1,0-1 1,1 1 0,0 0 0,0 0-1,1 1 1,0-1 0,0 1 0,-3 10 0,0 4 67,2-1 0,0 1 0,1 1 0,1-1 1,1 0-1,1 1 0,4 40 0,-3-58-91,0-1 0,1 0 0,0 0 0,-1 1 0,1-1-1,1 0 1,-1 0 0,0 0 0,1 0 0,0-1 0,0 1 0,0 0 0,1-1-1,-1 1 1,1-1 0,0 0 0,0 0 0,0 0 0,0 0 0,0 0-1,1-1 1,-1 1 0,1-1 0,0 0 0,-1 0 0,1 0 0,0-1-1,0 0 1,9 2 0,-6-2 5,1 0-1,-1-1 1,1-1-1,-1 1 1,1-1-1,-1 0 1,0-1-1,1 0 1,-1 0-1,0 0 1,0-1-1,0 0 1,-1-1-1,1 1 1,-1-1-1,8-6 1,2-4 12,0 0-1,-1-2 1,0 0 0,-2 0 0,0-1 0,0-1-1,-2 0 1,0-1 0,-1 0 0,-1-1 0,-1 0 0,-1 0-1,-1-1 1,0 0 0,-2 0 0,0 0 0,-1 0 0,-1-1-1,-2-30 1,0 50-21,0 0-1,0 0 0,0 0 1,-1 0-1,1 0 1,0 0-1,-1 0 0,1 0 1,-1 1-1,0-1 0,0 0 1,0 0-1,0 1 1,0-1-1,0 0 0,0 1 1,0-1-1,-1 1 1,-1-2-1,2 3-12,0-1 1,0 1-1,0 0 1,0-1-1,0 1 1,0 0-1,0 0 1,0 0-1,0 0 0,0 0 1,0 0-1,0 0 1,0 1-1,0-1 1,0 0-1,0 1 1,0-1-1,0 0 0,0 1 1,0-1-1,0 1 1,0 0-1,0-1 1,0 1-1,0 0 1,1-1-1,-1 1 0,0 0 1,0 0-1,1 0 1,-1-1-1,1 1 1,-1 0-1,1 0 1,-1 2-1,-9 13 41,1 1-1,1 0 1,1 1-1,1-1 1,0 1 0,1 0-1,1 1 1,1-1-1,0 1 1,2 0-1,0 21 1,1-38-32,0-1 0,0 0 0,0 0 0,0 0 0,0 1 0,1-1 0,-1 0 0,1 0 0,-1 0 0,1 1 0,-1-1 0,1 0 0,-1 0 0,1 0 0,0 0 0,0 0 0,-1 0 0,1 0 0,0 0 0,0-1 0,0 1 0,0 0 0,0 0 0,0-1 0,0 1 0,2 0 0,0 0 0,0-1 0,0 1 0,0-1 0,0 0 0,0 0 0,0 0 0,0 0 0,-1 0 0,1-1 0,0 1 0,3-2 0,4-1 0,0-1 0,0 0 0,-1 0 0,1-1 0,13-10 0,-7 1 0,0 0 0,0-2 0,-1 0 0,-1 0 0,-1-2 0,0 0 0,-2 0 0,0-1 0,0 0 0,-2-1 0,13-40 0,-27 118 0,-3-17 0,-11 65 0,18-94 0,0 0 0,1 0 0,0 0 0,0 1 0,2-1 0,3 17 0,-5-27 0,1 1 0,0-1 0,0 0 0,0 0 0,0 0 0,0 0 0,1 0 0,-1 0 0,0 0 0,1 0 0,0 0 0,-1-1 0,1 1 0,0 0 0,0-1 0,0 0 0,0 1 0,0-1 0,0 0 0,0 0 0,1 0 0,-1-1 0,0 1 0,0 0 0,1-1 0,-1 1 0,0-1 0,1 0 0,-1 0 0,1 0 0,-1 0 0,0 0 0,1-1 0,-1 1 0,0-1 0,1 1 0,-1-1 0,4-2 0,4 0 0,-1 0 0,0-1 0,0 0 0,0-1 0,-1 0 0,1 0 0,-1-1 0,9-9 0,1-5 0,-2-1 0,0-1 0,-1 0 0,-1-1 0,-2 0 0,0-1 0,-1-1 0,-1 0 0,7-33 0,-28 97-524,2 0-1,1 0 1,-3 73-1,10-109 252,2-1-1,-1 1 1,0 0-1,0-1 1,1 1-1,0-1 1,-1 1-1,1-1 1,0 1-1,0-1 1,0 1-1,1-1 1,-1 0-1,1 0 1,-1 0-1,1 0 1,0 0 0,-1 0-1,1 0 1,0 0-1,0 0 1,1-1-1,-1 1 1,0-1-1,0 0 1,3 1-1,0 0-589,1 0-1,-1-1 1,1 0 0,-1 0-1,0 0 1,1 0-1,0-1 1,-1 0-1,1-1 1,-1 1 0,11-3-1,18-9-4277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3.930"/>
    </inkml:context>
    <inkml:brush xml:id="br0">
      <inkml:brushProperty name="width" value="0.025" units="cm"/>
      <inkml:brushProperty name="height" value="0.025" units="cm"/>
    </inkml:brush>
  </inkml:definitions>
  <inkml:trace contextRef="#ctx0" brushRef="#br0">163 0 8200,'0'0'15380,"-10"1"-14532,6-1-791,-1 0 0,1 0-1,0 1 1,0 0-1,0 0 1,-1 0 0,1 0-1,0 0 1,1 1-1,-1 0 1,0 0-1,0 0 1,1 0 0,-1 1-1,1-1 1,0 1-1,-1 0 1,1 0 0,-2 3-1,-4 5 263,-1 1 300,0 1 1,1 1-1,0-1 1,1 1-1,-10 25 1,18-39-621,-1 1 1,1-1-1,0 1 0,0 0 1,0-1-1,0 1 0,0-1 0,0 1 1,0 0-1,0-1 0,0 1 1,0-1-1,0 1 0,0-1 0,0 1 1,0 0-1,0-1 0,1 1 1,-1-1-1,0 1 0,0-1 1,1 1-1,-1-1 0,0 1 0,1-1 1,-1 1-1,1-1 0,-1 1 1,0-1-1,1 0 0,0 1 1,23 4 10,29-12-324,20-14-163,-55 15 329,0 0 0,-1 1 0,2 1 0,-1 1 1,0 0-1,1 2 0,29 0 0,-46 1 171,-1 0 0,0 0 1,1 1-1,-1-1 0,0 0 0,1 1 0,-1-1 1,0 1-1,0 0 0,1-1 0,-1 1 0,0 0 0,0-1 1,0 1-1,0 0 0,0 0 0,0 0 0,0 0 0,0 0 1,-1 0-1,1 1 0,0-1 0,-1 0 0,1 0 0,0 0 1,-1 1-1,0-1 0,1 0 0,-1 1 0,0-1 0,1 0 1,-1 1-1,0-1 0,0 0 0,0 1 0,0-1 1,-1 0-1,1 1 0,0-1 0,0 0 0,-1 1 0,1-1 1,-2 2-1,0 4 191,0 0 0,-1 0 1,0 0-1,-1 0 0,1-1 1,-8 11-1,0-4 234,0-1 1,-1 0-1,0-1 1,-1 0-1,0-1 1,-1 0-1,-18 9 1,21-13-769,1-1 0,-1-1 0,0 0 0,-20 4 0,23-6-993,1-1 0,-1-1 0,0 1 0,0-1 1,0 0-1,0-1 0,-12-2 0,-2-6-13864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4.927"/>
    </inkml:context>
    <inkml:brush xml:id="br0">
      <inkml:brushProperty name="width" value="0.025" units="cm"/>
      <inkml:brushProperty name="height" value="0.025" units="cm"/>
    </inkml:brush>
  </inkml:definitions>
  <inkml:trace contextRef="#ctx0" brushRef="#br0">217 241 19122,'0'0'4143,"-13"-6"-2125,5 1-1732,5 3-242,1 0 0,0 1 1,-1-1-1,1 0 0,-1 1 1,0 0-1,0-1 0,1 1 1,-1 0-1,0 1 0,0-1 1,0 0-1,0 1 0,0 0 1,0-1-1,0 1 0,0 1 1,0-1-1,0 0 0,0 1 1,0-1-1,0 1 0,0 0 1,0 0-1,1 0 0,-1 0 1,0 1-1,1-1 0,-1 1 0,-3 2 1,-5 8-9,0 1-1,1 0 1,0 1 0,1 0 0,1 1 0,0 0-1,1 0 1,1 0 0,0 1 0,1 0 0,1 0-1,0 1 1,1-1 0,1 1 0,1 0 0,1 28-1,0-43-31,0-1 1,0 1-1,0-1 0,1 1 0,-1-1 0,0 1 0,1-1 0,-1 0 0,1 1 0,0-1 0,0 0 0,-1 1 0,1-1 0,0 0 0,0 0 0,0 0 1,0 0-1,0 0 0,0 0 0,1 0 0,-1 0 0,0 0 0,2 1 0,0-2 7,0 1 0,0 0 1,-1-1-1,1 1 0,0-1 0,0 0 0,0 0 1,0 0-1,0 0 0,-1 0 0,6-2 0,2-1 51,0 0-1,-1 0 1,1-1-1,-1-1 0,0 1 1,11-8-1,11-11 62,-2-1-1,0-1 0,-2-2 1,-1-1-1,35-47 0,-44 52-82,-2 0 0,0-1 0,-2-1 0,-1 0 1,-1-1-1,-1 0 0,-1-1 0,7-34 0,-16 61-41,4-37 188,-9 25-130,5 12-66,-1 0 1,1 0-1,-1 0 1,0 0-1,1 0 1,-1 0-1,0 0 1,1 0-1,-1 1 1,1-1-1,-1 0 1,1 1-1,-1-1 1,1 0-1,-1 1 0,1-1 1,-1 1-1,1-1 1,-1 0-1,1 1 1,-1-1-1,1 1 1,0-1-1,-1 1 1,1 0-1,-6 8-20,1-1 0,0 1-1,1 0 1,0 1 0,0-1 0,1 1 0,0-1-1,-2 16 1,-9 85-18,12-87-103,1 1-1,1-1 0,1 1 0,7 40 0,-7-58 22,0-1 0,1 0 0,-1 1 0,1-1 0,0 0 0,0 0 0,1 0 0,-1-1 0,1 1 0,0-1 0,0 1 0,1-1 0,-1 0-1,1 0 1,0 0 0,0-1 0,1 1 0,-1-1 0,0 0 0,1-1 0,0 1 0,0-1 0,0 1 0,0-2 0,0 1 0,9 2 0,-5-3 43,0-1 0,0 1 1,-1-1-1,1-1 0,0 0 0,0 0 0,-1 0 1,1-1-1,-1-1 0,1 1 0,-1-1 1,0-1-1,0 0 0,0 0 0,-1 0 1,1-1-1,-1 0 0,0-1 0,-1 1 1,1-1-1,-1-1 0,0 1 0,0-1 1,5-8-1,-2 1 275,0 0 0,-1-1 0,0 0-1,-1 0 1,-1 0 0,0-1 0,-1 0 0,-1 0 0,-1 0 0,0-1 0,1-32 0,-3 48-139,-1 0-1,0 0 1,0 0 0,0 0 0,0-1 0,0 1 0,0 0 0,0 0 0,0 0 0,0 0 0,0 0 0,0 0 0,-1-1 0,1 1-1,-1 0 1,1 0 0,-1 0 0,1 0 0,-1 0 0,1 0 0,-1 0 0,0 1 0,1-1 0,-1 0 0,0 0 0,0 0 0,0 1-1,0-1 1,0 0 0,0 1 0,0-1 0,0 1 0,0-1 0,0 1 0,0-1 0,0 1 0,0 0 0,0 0 0,0-1 0,0 1-1,-1 0 1,1 0 0,0 0 0,0 0 0,0 0 0,0 1 0,0-1 0,0 0 0,0 0 0,-1 1 0,1-1 0,0 1 0,0-1-1,0 1 1,0-1 0,0 1 0,1 0 0,-3 1 0,-5 3 33,-1 0 0,1 0 0,0 1 0,1 1 0,-11 10 0,-7 12 337,-26 37 0,43-55-242,1 1 0,1-1 0,0 1 0,0 0 0,2 1 0,-1-1-1,-2 15 1,6-26-182,1 0 1,0 0-1,0 0 0,-1 0 0,1 0 0,0 0 0,0 0 0,0 1 0,0-1 0,0 0 1,1 0-1,-1 0 0,0 0 0,0 0 0,1 0 0,-1 0 0,1 1 0,-1-1 0,1 0 1,-1 0-1,1-1 0,-1 1 0,1 0 0,0 0 0,0 0 0,-1 0 0,3 1 0,-1-1 9,0-1-1,0 1 0,0 0 1,0-1-1,0 1 0,1-1 0,-1 0 1,0 0-1,0 0 0,0 0 0,1 0 1,-1 0-1,3-1 0,6-2 36,0 0 0,0 0-1,0-1 1,15-8 0,-4-1-241,-1-1 1,32-28-1,-37 28-89,1 1-1,0 1 0,1 0 0,26-13 0,-43 24 285,0 1 0,0-1 0,0 1-1,0 0 1,0-1 0,0 1 0,1 0-1,-1 0 1,0 0 0,0 0 0,0 0-1,0 0 1,0 0 0,0 0 0,0 0-1,0 0 1,0 0 0,0 1-1,0-1 1,0 1 0,0-1 0,0 0-1,0 1 1,0 0 0,0-1 0,0 1-1,0-1 1,0 1 0,-1 0 0,1 0-1,0 0 1,0-1 0,-1 1 0,1 0-1,-1 0 1,1 0 0,-1 0-1,1 0 1,-1 0 0,1 0 0,-1 0-1,0 0 1,0 0 0,0 0 0,1 0-1,-1 0 1,0 1 0,0 0 0,1 11 113,0 0 1,-1 0 0,-2 18-1,1-10 202,1-14-230,0-1-28,-1 1-1,2 0 1,-1-1 0,1 1-1,-1-1 1,2 1 0,-1-1 0,4 9-1,-4-13-41,0-1 0,1 1 0,-1-1 0,1 1 1,0-1-1,-1 1 0,1-1 0,0 0 0,0 0 0,0 0 0,0 0 0,0 0 0,0 0 0,0-1 0,0 1 0,0 0 0,0-1 0,0 0 0,0 1 0,0-1 0,0 0 0,1 0 0,-1-1 0,0 1 0,0 0 0,0-1 0,0 1 0,0-1 0,4-1 0,6-2 24,0 0 0,-1-1 0,1-1 0,-1 1-1,0-2 1,-1 0 0,0 0 0,14-13 0,-14 12-35,0 0 1,1 0-1,-1 1 0,2 0 1,-1 0-1,1 2 1,18-8-1,-29 13 2,0 0 1,0 0-1,0 0 1,0 0-1,0 0 0,0 0 1,0 1-1,0-1 1,0 0-1,0 0 0,0 1 1,0-1-1,0 0 1,0 1-1,0-1 1,-1 1-1,1-1 0,0 1 1,0 0-1,0-1 1,-1 1-1,1 0 0,0 0 1,-1-1-1,1 1 1,-1 0-1,1 0 0,-1 0 1,1 0-1,-1-1 1,0 1-1,1 0 0,-1 0 1,0 0-1,0 0 1,1 0-1,-1 0 1,0 0-1,0 0 0,0 0 1,0 0-1,-1 1 1,0 58 561,0-42-603,0-5-188,0 15-575,4-15-5562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5.334"/>
    </inkml:context>
    <inkml:brush xml:id="br0">
      <inkml:brushProperty name="width" value="0.025" units="cm"/>
      <inkml:brushProperty name="height" value="0.025" units="cm"/>
    </inkml:brush>
  </inkml:definitions>
  <inkml:trace contextRef="#ctx0" brushRef="#br0">30 1 16239,'0'0'4901,"-6"83"-2435,0-29-544,-2 6-480,3 1-610,3-1-223,-1-6-65,3-9-223,0-7-161,5-11-160,8-13-128,0-12-289,4-2-800,-1-21-1313,-1-13-1634,-3-15-2434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5.679"/>
    </inkml:context>
    <inkml:brush xml:id="br0">
      <inkml:brushProperty name="width" value="0.025" units="cm"/>
      <inkml:brushProperty name="height" value="0.025" units="cm"/>
    </inkml:brush>
  </inkml:definitions>
  <inkml:trace contextRef="#ctx0" brushRef="#br0">1 68 15919,'0'0'11275,"59"-9"-9738,-21 5-320,8-5-512,5-3-577,1 2-32,-3-1-64,-8 3-64,-8 3-640,-13 5-834,-16 0-1409,-4 7-1889,-25 7-2883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205"/>
    </inkml:context>
    <inkml:brush xml:id="br0">
      <inkml:brushProperty name="width" value="0.025" units="cm"/>
      <inkml:brushProperty name="height" value="0.025" units="cm"/>
    </inkml:brush>
  </inkml:definitions>
  <inkml:trace contextRef="#ctx0" brushRef="#br0">254 213 14542,'-24'13'7047,"-1"-4"-3589,-19 11-495,27-10-2317,1 1 0,0 1 0,0 0-1,-22 25 1,32-31-576,0 1 1,0 0-1,1 0 0,0 0 1,1 1-1,0-1 0,0 1 1,0 0-1,1 1 0,0-1 0,1 0 1,-3 16-1,5-22-72,0-1 1,0 1-1,-1-1 0,1 1 1,1-1-1,-1 1 1,0-1-1,0 1 0,1-1 1,-1 1-1,0-1 0,1 0 1,0 1-1,-1-1 0,1 0 1,0 1-1,-1-1 0,1 0 1,0 0-1,0 0 0,0 0 1,0 0-1,0 0 1,1 0-1,1 2 0,1-2-1,-1 1-1,0-1 1,1 0 0,0 0-1,-1 0 1,1 0 0,0-1-1,-1 1 1,1-1 0,5-1-1,2 1 13,0-1 0,0-1 1,0 0-1,-1-1 0,1 0 0,16-8 0,-3-3 24,-1-1 0,-1-1 1,0-1-1,-1-1 0,-1-1 0,-1-1 0,0 0 0,-2-2 0,0 0 1,-2-1-1,0 0 0,-2-1 0,0-1 0,-2 0 0,-1-1 1,-1 0-1,-1 0 0,5-34 0,-13 29-33,-1 31 0,1 0 0,0 0 0,-1 0 0,1 0 0,0 0 0,-1 0 0,1 0 0,0 0 0,-1 0 0,1 0 0,-1 0 0,1 0 0,0 0 0,-1 0 0,1 0 0,0 0 0,-1 0 0,1 0 0,0 0 0,-1 1 0,1-1 0,0 0 0,-1 0 0,1 0 0,0 1 0,0-1 0,-1 0 0,1 0 0,0 1 0,0-1 0,-1 0 0,1 1 0,0-1 0,0 0 0,0 1 0,-1-1 0,1 0 0,0 1 0,-30 51 0,20-30 0,0 0 0,1 0 0,1 1 0,0 0 0,2 0 0,1 1 0,2 0 0,-3 41 0,6-61-149,0-1 0,1 0 0,-1 1 0,1-1 0,0 1 0,0-1 0,0 0-1,1 1 1,-1-1 0,1 0 0,-1 0 0,5 5 0,-4-6-206,0 1-1,1-1 1,-1 0-1,0-1 0,1 1 1,0 0-1,-1-1 1,1 1-1,0-1 1,0 0-1,0 0 1,0 0-1,0 0 1,3 0-1,28 1-7844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6.022"/>
    </inkml:context>
    <inkml:brush xml:id="br0">
      <inkml:brushProperty name="width" value="0.025" units="cm"/>
      <inkml:brushProperty name="height" value="0.025" units="cm"/>
    </inkml:brush>
  </inkml:definitions>
  <inkml:trace contextRef="#ctx0" brushRef="#br0">0 184 16528,'0'0'4003,"82"-8"-1152,-27-16-801,11-6-128,3-3-641,-1 0-608,-6 5-545,-13 9-64,-12 11-609,-18 8-1633,-19 6-1505,-4 15-705,-28 5-5670</inkml:trace>
  <inkml:trace contextRef="#ctx0" brushRef="#br0" timeOffset="1">8 480 9353,'0'0'5509,"56"-8"-4004,-13-15 1218,7-4-1346,5-1-992,4 0-321,-5 3-1698,-7 3-4419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6.522"/>
    </inkml:context>
    <inkml:brush xml:id="br0">
      <inkml:brushProperty name="width" value="0.025" units="cm"/>
      <inkml:brushProperty name="height" value="0.025" units="cm"/>
    </inkml:brush>
  </inkml:definitions>
  <inkml:trace contextRef="#ctx0" brushRef="#br0">1 267 13741,'0'0'6550,"5"-12"-5455,-4 10-1092,7-14 637,-1 1-1,2 1 0,15-22 0,-21 33-524,-1 0 1,0 0-1,1 0 0,-1 0 0,1 0 0,0 1 0,0-1 0,0 1 0,0-1 0,0 1 0,1 0 0,-1 1 0,1-1 0,-1 1 0,1-1 0,0 1 0,-1 0 0,1 0 0,0 1 0,0-1 0,0 1 0,0 0 0,0 0 0,-1 0 0,7 1 0,-8 0-88,0 0-1,0 0 0,0 1 0,0-1 1,0 1-1,-1-1 0,1 1 0,-1 0 0,1-1 1,-1 1-1,1 0 0,-1 0 0,0 0 0,0 0 1,0 0-1,0 0 0,0 0 0,-1 1 0,1-1 1,-1 0-1,1 0 0,-1 1 0,0 3 1,2 65 1826,-3-51-1148,-4 63 1697,11-115-2625,-1 0 0,-2 0 1,-2 0-1,0-1 0,-2 1 1,-8-49-1,9 81 24,0-1 0,0 0 0,0 1 0,0-1 0,0 0 0,0 1 0,0-1 0,1 0 0,-1 1 0,0-1 0,1 0 0,-1 1 0,0-1 0,1 0 0,-1 1 0,1-1 0,-1 1 0,1-1 0,-1 1 0,1-1-1,-1 1 1,1-1 0,-1 1 0,1 0 0,0-1 0,-1 1 0,1 0 0,0 0 0,-1-1 0,1 1 0,0 0 0,-1 0 0,1 0 0,0 0 0,0 0 0,-1 0 0,1 0 0,0 0 0,-1 0 0,1 0 0,1 0 0,41 4-2705,-33-3 1814,2 1 465,96 6-4482,-96-8 4988,0 0 0,-1-1 0,1 0-1,0-1 1,0 0 0,20-7 0,-29 7 695,1 0 1,-1 0 0,0 0-1,0-1 1,0 1 0,0-1-1,0 0 1,0 0 0,4-6-1,-7 8-430,1 1 1,-1-1-1,1 1 0,-1-1 0,1 0 0,-1 1 1,1-1-1,-1 0 0,0 1 0,0-1 0,1 0 0,-1 0 1,0 1-1,0-1 0,0 0 0,0 0 0,0 1 0,0-1 1,0 0-1,0 0 0,0 1 0,0-1 0,0 0 1,0 0-1,0 1 0,-1-1 0,1 0 0,0 0 0,-1 1 1,1-1-1,0 0 0,-1 1 0,1-1 0,-1 1 0,1-1 1,-1 0-1,1 1 0,-1-1 0,0 1 0,1 0 1,-1-1-1,0 1 0,1-1 0,-1 1 0,0 0 0,1-1 1,-1 1-1,0 0 0,0 0 0,1 0 0,-1 0 0,0-1 1,0 1-1,1 0 0,-1 0 0,-1 1 0,-5-2-31,-1 0 0,1 1 0,-1 1 0,1-1-1,0 1 1,-1 0 0,1 1 0,0 0 0,0 0-1,-1 0 1,2 1 0,-9 4 0,11-5-127,0 0 0,0 1 0,0-1 1,0 1-1,1 0 0,-1 0 0,1 0 0,0 1 1,0-1-1,0 1 0,0-1 0,0 1 1,1 0-1,0 0 0,0 0 0,0 1 0,0-1 1,1 0-1,0 1 0,-1-1 0,1 7 1,1-10-20,0 0 1,0 0 0,1 1-1,-1-1 1,1 0 0,-1 0-1,1 0 1,-1 0 0,1 0-1,0 0 1,-1 0 0,1 0-1,0 0 1,0 0 0,0-1 0,0 1-1,0 0 1,0 0 0,0-1-1,0 1 1,0-1 0,0 1-1,0-1 1,0 1 0,0-1-1,0 1 1,1-1 0,-1 0-1,0 0 1,0 0 0,0 0-1,1 0 1,-1 0 0,1 0 0,57 0-903,-42-1 615,2 1 53,-1-1 139,0 1-1,1 1 1,-1 1 0,1 0 0,-1 1 0,27 8 0,-44-10 138,0-1-1,1 0 0,-1 1 0,0-1 0,0 1 1,1-1-1,-1 1 0,0 0 0,0-1 0,0 1 1,0 0-1,0 0 0,0 0 0,0 0 0,0 0 1,0 0-1,0 0 0,0 0 0,-1 0 0,1 0 1,0 1-1,-1-1 0,1 0 0,-1 0 0,0 1 1,1-1-1,-1 0 0,0 2 0,0-1 120,-1 0 0,1 1 0,-1-1 0,0 0 0,0 0-1,0 0 1,-1 0 0,1 0 0,0 0 0,-1 0 0,1-1 0,-1 1 0,1 0 0,-4 2-1,-8 5 545,0 1-1,0-2 1,-22 11-1,21-12-648,1 0-1,-1-1 0,0-1 1,-1 0-1,0-1 0,1-1 1,-26 3-1,40-6-135,-1 0 0,1 0 0,-1 0 0,1-1-1,0 1 1,-1 0 0,1 0 0,0 0 0,-1-1 0,1 1-1,0 0 1,-1 0 0,1-1 0,0 1 0,0 0 0,-1 0-1,1-1 1,0 1 0,0 0 0,-1-1 0,1 1 0,0 0-1,0-1 1,0 1 0,0-1 0,0 1 0,0 0 0,0-1-1,0 1 1,0-1 0,0 1 0,0 0 0,0-1 0,0 1-1,0-1 1,0 1 0,0 0 0,0-1 0,0 1 0,0 0-1,0-1 1,1 0 0,6-19-3475,12-9-2805,8-4-3780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6.959"/>
    </inkml:context>
    <inkml:brush xml:id="br0">
      <inkml:brushProperty name="width" value="0.025" units="cm"/>
      <inkml:brushProperty name="height" value="0.025" units="cm"/>
    </inkml:brush>
  </inkml:definitions>
  <inkml:trace contextRef="#ctx0" brushRef="#br0">3 49 15855,'0'0'2707,"0"9"-583,1 146 3134,-3 90-2081,0 22-1090,28-712-4137,-24 418 1752,2 0-1,1 0 0,1 1 1,15-40-1,-19 59 213,1 1-1,0 0 1,0 0 0,1 0-1,0 0 1,0 0-1,0 1 1,0 0 0,1 0-1,0 0 1,0 0 0,0 1-1,1 0 1,-1 0 0,1 0-1,0 1 1,0 0-1,1 0 1,-1 0 0,0 1-1,1 0 1,0 0 0,8-1-1,-8 2 88,0 1-1,0 0 1,0 0 0,0 0-1,0 1 1,0 0 0,0 0-1,0 0 1,0 1 0,-1 0-1,1 1 1,6 3 0,-10-5 58,-1 1 0,0-1 0,0 1 0,1 0 0,-1 0 0,0 0 0,-1 0 0,1 0 1,0 1-1,-1-1 0,1 0 0,-1 1 0,1-1 0,-1 1 0,0-1 0,0 1 0,0 0 0,-1 0 1,1-1-1,-1 1 0,1 0 0,-1 0 0,0 0 0,0-1 0,0 1 0,-1 0 0,1 0 0,0 0 1,-1-1-1,0 1 0,0 0 0,0-1 0,-1 4 0,-2 2 150,-1 0 0,1-1-1,-1 0 1,-1 0 0,1 0 0,-1 0-1,0-1 1,-1 0 0,1 0 0,-1-1-1,-11 7 1,0 0 19,-1 0 0,-1-2 0,-29 12 0,16-17-1456,23-10-2966,18-10-3100,11-1-63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7.881"/>
    </inkml:context>
    <inkml:brush xml:id="br0">
      <inkml:brushProperty name="width" value="0.025" units="cm"/>
      <inkml:brushProperty name="height" value="0.025" units="cm"/>
    </inkml:brush>
  </inkml:definitions>
  <inkml:trace contextRef="#ctx0" brushRef="#br0">175 192 13036,'0'0'12754,"-9"-4"-12007,7 3-713,0-1 1,0 1-1,-1 0 0,1 1 1,0-1-1,-1 0 0,1 1 1,-1-1-1,1 1 0,-1 0 1,1-1-1,-1 1 0,1 0 0,-1 1 1,1-1-1,-1 0 0,1 1 1,-4 1-1,1 0 29,0 1 0,0 0 0,1 1 0,-1-1 0,1 1 0,0-1 0,0 1-1,1 1 1,-7 7 0,7-7 1,-42 60 1280,42-61-1272,1 0-1,-1 0 0,1 1 1,0-1-1,1 1 1,-1-1-1,1 1 0,0 0 1,0-1-1,0 1 1,1 0-1,0 0 1,0 8-1,1-13-69,-1 1 0,1 0-1,-1 0 1,1 0 0,0-1 0,-1 1 0,1 0-1,0-1 1,-1 1 0,1 0 0,0-1 0,0 1 0,0-1-1,0 1 1,0-1 0,-1 0 0,1 1 0,0-1-1,0 0 1,0 0 0,0 1 0,0-1 0,0 0-1,0 0 1,0 0 0,0 0 0,2-1 0,28-1 91,-11-4-286,1-1 1,-1 0-1,-1-2 1,0 0-1,0-1 0,-1-1 1,24-18-1,24-14-497,-58 38 684,-2 1 13,0 1-1,1-1 1,-1 1-1,1 0 1,-1 1-1,1-1 1,0 1-1,9-1 1,-16 3 3,1 0 1,-1 0-1,1 0 0,-1 0 1,0 0-1,1 1 1,-1-1-1,1 0 0,-1 0 1,1 0-1,-1 1 0,0-1 1,1 0-1,-1 0 1,1 1-1,-1-1 0,0 0 1,1 1-1,-1-1 0,0 0 1,0 1-1,1-1 1,-1 1-1,0-1 0,0 0 1,0 1-1,1-1 0,-1 1 1,0-1-1,0 1 0,0-1 1,0 1-1,1 25 419,-11 21 498,7-44 18,0-10-398,0-31-393,3-69-1847,0 82 1099,-1 22 556,1 1-1,0 0 1,0 0-1,0 0 1,0 0-1,0 0 1,1-1 0,-1 1-1,1 0 1,-1 0-1,1 0 1,0 0 0,0 0-1,-1 0 1,2 0-1,0-2 1,1 3 18,0-1 0,-1 1 0,1 0 0,0 0 1,0 0-1,0 0 0,0 1 0,0-1 0,0 1 0,0 0 0,4 0 0,22-3 12,-7 0 13,1 1 0,-1 1 0,1 1 0,40 5 0,-62-4-2,1 0 1,0 0 0,-1 0-1,1 0 1,0 1 0,-1-1-1,0 1 1,1-1 0,-1 1-1,0-1 1,0 1 0,0 0-1,0-1 1,0 1 0,0 0-1,0 0 1,0 0 0,-1 0 0,1 0-1,-1 0 1,0 0 0,1 0-1,-1 0 1,0 0 0,0 0-1,-1 3 1,-2 56 948,-7-18-327,7-32-467,0 0-1,1 1 0,-1 21 1,3-33-154,0 0 1,1 1-1,-1-1 1,0 0-1,1 1 1,-1-1-1,1 0 1,-1 0-1,1 0 1,-1 0-1,0 1 1,1-1-1,-1 0 0,1 0 1,-1 0-1,1 0 1,-1 0-1,1 0 1,-1 0-1,1 0 1,-1 0-1,1 0 1,-1 0-1,0 0 1,1-1-1,-1 1 1,1 0-1,-1 0 1,1 0-1,-1-1 1,0 1-1,1 0 1,-1 0-1,1-1 1,-1 1-1,1-1 1,18-9 138,-3-4-381,-1 0 0,0-1-1,-1-1 1,0 0 0,-1 0 0,-1-2-1,-1 1 1,0-2 0,-2 1-1,13-34 1,-25 86 775,1 48-1,1-79-481,1 0 0,0 0 0,0 0-1,1 0 1,-1 0 0,1 0 0,0 0-1,-1 0 1,1-1 0,0 1 0,1 0-1,-1 0 1,0-1 0,1 1 0,0 0 0,-1-1-1,1 0 1,0 1 0,0-1 0,0 0-1,1 0 1,-1 0 0,1 0 0,2 1-1,0-1-22,0 0-1,0 0 1,0-1-1,0 0 1,1 0-1,-1 0 1,0 0-1,1-1 1,-1 0-1,1 0 1,-1-1-1,0 1 0,7-2 1,3-3-145,-1 0 1,0-1-1,0 0 0,0-1 1,-1-1-1,0 0 0,0-1 1,-1 0-1,0-1 0,-1 0 1,0-1-1,0 0 0,-1-1 1,-1 0-1,0 0 0,-1-1 1,0 0-1,7-16 0,-14 24-86,1 0-1,0 0 0,-1 0 1,0-1-1,-1 1 0,1-8 1,-1 12 178,0 1 0,0-1 0,0 0 1,0 1-1,0-1 0,0 0 1,0 1-1,0-1 0,0 1 1,-1-1-1,1 1 0,0-1 0,0 0 1,-1 1-1,1-1 0,0 1 1,-1-1-1,1 1 0,-1-1 1,1 1-1,-1 0 0,1-1 1,-2 0-1,1 1 36,0 0 0,0 0 0,0 0 0,0 0 0,0 0 1,0 0-1,0 0 0,-1 1 0,1-1 0,0 0 0,0 1 0,0-1 1,0 0-1,0 1 0,0 0 0,0-1 0,0 1 0,-1 1 0,-7 5 211,1 1-1,0 0 1,1 1-1,0 0 1,0 0-1,1 0 1,0 1-1,1 0 1,0 0-1,0 0 1,1 1-1,0-1 0,1 1 1,1 0-1,-1 0 1,0 19-1,3-28-224,1-1 0,0 1-1,-1-1 1,1 1 0,0-1-1,0 1 1,0-1 0,0 1-1,0-1 1,0 0 0,0 1-1,0-1 1,0 0 0,1 0-1,-1 0 1,1 0 0,-1 0-1,1 0 1,-1-1 0,1 1-1,-1 0 1,1-1-1,-1 1 1,1-1 0,0 1-1,-1-1 1,1 0 0,0 0-1,0 0 1,-1 0 0,1 0-1,0 0 1,-1 0 0,1-1-1,2 0 1,0 1-422,1 0 0,-1-1 1,0 0-1,0 1 0,0-2 0,0 1 0,-1 0 0,1-1 1,0 1-1,0-1 0,-1 0 0,1-1 0,-1 1 1,6-5-1,2-14-4987,-3-5-2733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8.351"/>
    </inkml:context>
    <inkml:brush xml:id="br0">
      <inkml:brushProperty name="width" value="0.025" units="cm"/>
      <inkml:brushProperty name="height" value="0.025" units="cm"/>
    </inkml:brush>
  </inkml:definitions>
  <inkml:trace contextRef="#ctx0" brushRef="#br0">0 1 16752,'0'0'8744,"6"9"-8525,-3-4-310,1 0 0,1 1 1,-1-2-1,1 1 0,-1 0 0,1-1 1,1 0-1,-1 0 0,0-1 0,1 1 1,0-1-1,0 0 0,0-1 0,0 1 1,0-1-1,1-1 0,-1 1 0,11 0 1,44 8-4685,2-4 1,80-1 0,-130-7 8876,-29-3 30,-30-3 510,20 6-3007,-64 2 922,84 0-2472,1 1-1,0-1 1,-1 1-1,1 1 1,0-1-1,0 1 1,0 0 0,0 0-1,0 0 1,1 1-1,-1-1 1,1 1-1,-8 6 1,11-8-84,0 0 0,0 0 0,0-1 0,0 1 0,0 0 0,0 0 0,1 0 0,-1 0 0,0 0 0,0 0 0,1 1 0,-1-1 0,1 0 0,-1 0 0,1 0 0,0 1 0,-1-1 0,1 0 0,0 0 0,0 1 0,0-1 0,0 0 0,0 0 0,0 1 0,0-1 0,0 2 0,1-2-34,1 0 0,-1 1 0,0-1 1,0 0-1,0 0 0,1 0 0,-1 0 0,0 0 0,1 0 0,-1-1 0,1 1 1,-1 0-1,1-1 0,0 1 0,-1-1 0,4 1 0,11 2-680,0-1 1,-1-1-1,20-1 0,-28 0 33,40-1-2846,-13 0 192,0 1-1,-1 2 1,59 10-1,-90-12 3671,-1 0 0,1 1 0,0-1 0,-1 0-1,1 1 1,-1 0 0,1-1 0,0 1 0,-1 0 0,1-1 0,-1 1-1,0 0 1,1 0 0,-1 0 0,0 1 0,1-1 0,-1 0-1,0 0 1,1 3 0,-2-3-27,0 0 1,0 0-1,0 0 1,0-1-1,0 1 0,0 0 1,0 0-1,0 0 1,-1 0-1,1 0 0,0 0 1,-1 0-1,1 0 1,-1 0-1,1 0 0,-1-1 1,1 1-1,-1 0 1,0 0-1,1-1 0,-1 1 1,0 0-1,-1 0 0,-28 20 5162,0-5-4619,27-15-1138,-16 9 920,0 1-477,-1-2 1,0 0-1,0-1 0,-33 7 0,52-14-293,1-1 1,0 0-1,-1 0 0,1 0 0,0 0 0,-1 0 0,1 0 0,-1 0 0,1 0 0,0 0 0,-1 0 0,1 0 0,0 0 0,-1 0 1,1 0-1,0 0 0,-1 0 0,1 0 0,0-1 0,-1 1 0,1 0 0,0 0 0,-1 0 0,1-1 0,0 1 0,-1 0 0,1 0 0,0-1 1,0 1-1,-1 0 0,1 0 0,0-1 0,0 1 0,0 0 0,-1-1 0,1 1 0,0 0 0,0-1 0,0 1 0,0-1 0,2-15-5512,8-8-3139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8.713"/>
    </inkml:context>
    <inkml:brush xml:id="br0">
      <inkml:brushProperty name="width" value="0.025" units="cm"/>
      <inkml:brushProperty name="height" value="0.025" units="cm"/>
    </inkml:brush>
  </inkml:definitions>
  <inkml:trace contextRef="#ctx0" brushRef="#br0">150 3 19282,'0'0'5493,"-9"-1"-5172,4 0-315,-1 1 1,1-1 0,-1 2 0,1-1-1,-1 0 1,1 1 0,-1 0 0,1 1-1,0-1 1,-1 1 0,1 0-1,0 0 1,0 0 0,0 1 0,1 0-1,-1 0 1,1 0 0,-1 1-1,1-1 1,0 1 0,0 0 0,1 0-1,-1 0 1,1 1 0,0-1 0,-4 9-1,6-11-36,-1-1 0,1 1 1,0-1-1,1 1 0,-1 0 0,0-1 0,0 1 0,1 0 0,-1 0 0,1 0 0,-1 0 0,1 0 0,0-1 0,0 1 1,0 0-1,0 0 0,0 0 0,0 0 0,0 0 0,1 0 0,-1 0 0,1-1 0,-1 1 0,1 0 0,0 0 1,0 0-1,-1-1 0,1 1 0,1-1 0,-1 1 0,0-1 0,0 1 0,0-1 0,1 1 0,-1-1 0,1 0 1,-1 0-1,3 2 0,5 0-663,1 1 1,-1-1-1,1-1 1,0 0-1,-1 0 1,14 0-1,-7 0-505,51 5-4467,6 0-1454,-28 1 7780,-44-8-324,0 0 1,0 0 0,-1 0 0,1 0 0,0 0-1,0 0 1,-1 1 0,1-1 0,0 0 0,-1 0-1,1 1 1,0-1 0,-1 0 0,1 1-1,0-1 1,-1 1 0,1-1 0,-1 1 0,1-1-1,-1 1 1,1-1 0,-1 1 0,1-1 0,-1 1-1,1 0 1,0 1 0,-14 10 5458,-28 5-1286,15-9-3870,0-1-1,0-1 1,0-1 0,-1-2 0,-28 1-1,55-4-754,-1 0 0,0 0 0,0 0 1,0 0-1,1 0 0,-1 0 0,0-1 0,0 1 0,1 0 0,-1 0 0,0 0 0,0-1 0,1 1 0,-1-1 0,0 1 0,1 0 0,-1-1 0,0 1 0,1-1 0,-1 1 0,1-1 0,-1 0 1,0-1-1,0 1-296,1 0 1,-1 0-1,1-1 1,0 1-1,0 0 1,0-1 0,0 1-1,0 0 1,0-1-1,0 1 1,0 0-1,0-1 1,0 1 0,2-3-1,6-16-5947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9.058"/>
    </inkml:context>
    <inkml:brush xml:id="br0">
      <inkml:brushProperty name="width" value="0.025" units="cm"/>
      <inkml:brushProperty name="height" value="0.025" units="cm"/>
    </inkml:brush>
  </inkml:definitions>
  <inkml:trace contextRef="#ctx0" brushRef="#br0">0 166 8904,'0'0'10330,"11"0"-7650,-10 0-2655,9 1 613,1 0-1,-1-1 1,0 0-1,1-1 1,-1 0 0,1-1-1,-1 0 1,0-1-1,17-6 1,-11 1-574,0-1 1,-1-1-1,21-16 1,-33 24-92,1-1 1,0-1 0,-1 1 0,0 0-1,0-1 1,0 0 0,0 1 0,-1-1 0,1 0-1,-1-1 1,0 1 0,0 0 0,-1 0 0,1-1-1,-1 1 1,0-1 0,0 0 0,0-6 0,-1 10-4,0 0 1,0 0 0,-1 0 0,1 1-1,-1-1 1,1 0 0,0 0 0,-1 1 0,1-1-1,-1 0 1,0 1 0,1-1 0,-1 0-1,0 1 1,1-1 0,-1 1 0,0-1 0,1 1-1,-1 0 1,0-1 0,0 1 0,0 0-1,0-1 1,1 1 0,-1 0 0,0 0 0,0 0-1,0 0 1,0 0 0,0 0 0,1 0-1,-1 0 1,0 0 0,0 0 0,0 0 0,0 0-1,-1 1 1,-1-1-36,-1 1 1,0 0-1,0 0 1,1 0-1,-1 0 0,0 0 1,1 1-1,-5 2 0,4 0 105,-1-1 1,1 1-1,0 0 0,1 1 0,-1-1 0,1 1 0,-1-1 0,1 1 1,1 0-1,-1 0 0,1 1 0,0-1 0,0 0 0,-2 8 1,4-11 9,-1 1 1,1-1 0,0 1 0,-1-1 0,1 1 0,0 0 0,0-1 0,1 1 0,-1-1 0,0 1-1,1-1 1,0 0 0,-1 1 0,1-1 0,0 1 0,0-1 0,1 0 0,-1 0 0,0 0 0,1 0-1,-1 0 1,1 0 0,0 0 0,-1 0 0,1 0 0,0-1 0,0 1 0,0-1 0,0 1 0,1-1-1,-1 0 1,0 0 0,5 1 0,9 3-7,0-1-1,0-1 1,1-1-1,-1 0 1,1-1-1,-1-1 1,1-1-1,17-2 1,10-4-427,75-21 0,-56 6-282,-47 15 642,0 1 1,0 0-1,1 2 1,-1 0-1,33-4 1,-49 8-23,1 0 0,-1 0 1,1 0-1,-1 0 0,0 0 0,1 0 1,-1 1-1,0-1 0,1 0 0,-1 0 1,0 0-1,1 0 0,-1 0 0,0 1 1,1-1-1,-1 0 0,0 0 1,1 1-1,-1-1 0,0 0 0,0 0 1,1 1-1,-1-1 0,0 0 0,0 1 1,1-1-1,-1 0 0,0 1 1,0-1-1,0 0 0,0 1 0,0-1 1,0 1-1,0-1 0,0 0 0,0 1 1,0 0-1,0 10-4204,-1-5-169,1 4-10322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0.306"/>
    </inkml:context>
    <inkml:brush xml:id="br0">
      <inkml:brushProperty name="width" value="0.025" units="cm"/>
      <inkml:brushProperty name="height" value="0.025" units="cm"/>
    </inkml:brush>
  </inkml:definitions>
  <inkml:trace contextRef="#ctx0" brushRef="#br0">75 263 13453,'0'0'5626,"-8"-8"-3047,5 5-2372,1 1-67,0 0 0,0 0 0,0 0-1,0 0 1,0 1 0,0-1-1,-1 1 1,1-1 0,-1 1-1,1 0 1,-4-1 0,5 2-120,1 0 1,-1 0 0,0 0-1,1 0 1,-1 0 0,1 0-1,-1 0 1,1 0-1,-1 1 1,0-1 0,1 0-1,-1 0 1,1 1 0,-1-1-1,1 0 1,-1 1-1,1-1 1,0 1 0,-1-1-1,1 1 1,-1-1 0,1 0-1,0 1 1,-1 0-1,-8 29 106,-2 61 311,11-85-356,-1 1 1,1-1-1,1 1 1,-1-1-1,1 1 1,0-1-1,0 1 1,1-1-1,0 0 1,0 0-1,5 10 1,-5-14-46,1 1 1,-1-1-1,1 0 1,0 0-1,-1 0 1,1 0 0,0-1-1,0 1 1,0-1-1,0 0 1,0 1-1,1-1 1,-1-1 0,0 1-1,0 0 1,1-1-1,-1 0 1,0 0 0,1 0-1,-1 0 1,0 0-1,1-1 1,-1 1-1,0-1 1,0 0 0,6-2-1,5-2 42,0 0 0,-1 0 0,1-2 0,19-12 0,-15 8-71,-1-2 0,-1 0 0,0-1 0,-1 0 0,14-17 0,-23 24-23,0 0 1,-1-1-1,0 0 0,0 1 1,0-2-1,-1 1 1,-1 0-1,1-1 1,-1 0-1,-1 0 0,0 0 1,0 0-1,1-16 1,-3 25 11,0 0 1,0 0-1,0 0 1,0 0-1,0 0 1,0-1 0,1 1-1,-1 0 1,0 0-1,0 0 1,0 0-1,0 0 1,0-1-1,0 1 1,0 0 0,0 0-1,0 0 1,0 0-1,0 0 1,0-1-1,0 1 1,0 0-1,0 0 1,0 0 0,0 0-1,0-1 1,0 1-1,0 0 1,0 0-1,-1 0 1,1 0-1,0 0 1,0 0-1,0-1 1,0 1 0,0 0-1,0 0 1,0 0-1,0 0 1,-1 0-1,1 0 1,0 0-1,0 0 1,0-1 0,0 1-1,0 0 1,0 0-1,-1 0 1,1 0-1,0 0 1,0 0-1,0 0 1,0 0 0,-1 0-1,1 0 1,0 0-1,0 0 1,0 0-1,0 0 1,0 0-1,-1 0 1,1 0 0,-9 13-189,-5 20-35,9-16 230,2 0 0,0 1-1,1-1 1,1 0-1,0 1 1,1-1-1,4 30 1,-3-42 48,0 0 0,0 0 0,0 0 0,1 0 0,0 0 0,0-1 0,0 1 0,0-1 0,1 1 0,-1-1 0,1 0 0,0 0 0,1 0 0,-1 0 0,1-1 0,-1 1 0,1-1 0,0 0 0,0 0 0,1 0 0,-1-1 0,1 0 0,-1 1 0,1-1 0,0-1 0,-1 1 0,1-1 0,0 0 0,0 0 0,7 0 0,-2 0 68,0-2 0,0 1 0,0-1 1,0-1-1,-1 1 0,1-2 0,0 1 0,-1-1 0,0-1 0,0 0 1,0 0-1,0-1 0,0 0 0,-1 0 0,0-1 0,0 0 0,-1-1 1,0 1-1,0-2 0,12-14 0,-12 12-98,0 0 0,0-1 0,-1 1 1,0-1-1,-1 0 0,0-1 0,-1 0 0,0 1 0,-1-1 0,0 0 0,-1-1 1,0 1-1,-1 0 0,-1-1 0,0 1 0,-2-18 0,2 27-44,-1 1-1,0-1 1,0 1-1,1 0 1,-1-1-1,0 1 1,-1 0-1,1 0 1,0 0-1,-1 0 1,1 0-1,-1 0 1,0 0-1,1 0 1,-1 1-1,0-1 1,0 0-1,0 1 1,0 0-1,-1 0 1,1-1-1,0 1 1,-3-1-1,3 2 9,1 0-1,-1-1 1,1 1-1,0 0 1,-1 0-1,1 0 1,-1 0-1,1 0 1,-1 0-1,1 1 0,0-1 1,-1 0-1,1 1 1,-1-1-1,1 1 1,0-1-1,0 1 1,-1 0-1,1-1 1,0 1-1,0 0 1,0 0-1,0 0 0,0 0 1,0 0-1,0 0 1,0 0-1,0 0 1,0 1-1,1-1 1,-1 0-1,0 0 1,1 1-1,-1-1 0,1 1 1,-1-1-1,1 0 1,0 1-1,0-1 1,-1 2-1,0 3 1,0 1-1,0-1 0,0 1 1,1-1-1,0 1 1,0-1-1,1 1 0,1 10 1,-1-15 13,0 0 0,0 1-1,0-1 1,0 0 0,0 0 0,1 0 0,-1 0 0,0 0 0,1 0 0,0-1 0,-1 1-1,1 0 1,0-1 0,0 1 0,0-1 0,0 0 0,0 1 0,0-1 0,0 0-1,1 0 1,-1-1 0,0 1 0,1 0 0,-1-1 0,0 1 0,3-1 0,8 1 44,0 0 1,0-1-1,0 0 1,-1-2 0,1 1-1,0-1 1,-1-1-1,1 0 1,-1-1-1,21-9 1,-25 9-15,1 0 0,-1-1-1,0 1 1,0-2 0,-1 1 0,1-1 0,-1 0-1,0-1 1,-1 1 0,0-1 0,0-1-1,0 1 1,-1-1 0,0 0 0,6-12 0,-10 18-20,0 0 1,0 0 0,-1 0 0,1 0 0,0-1 0,-1 1 0,1 0 0,-1 0 0,0 0 0,0-1 0,0 1 0,0 0-1,0 0 1,0 0 0,-1-1 0,1 1 0,0 0 0,-1 0 0,0 0 0,0 0 0,-1-3 0,1 4-25,-1 0 1,1-1 0,-1 1 0,1 0-1,-1 0 1,1 0 0,-1 0 0,0 0-1,0 1 1,1-1 0,-1 0 0,0 1-1,0-1 1,0 1 0,0 0 0,0 0 0,0-1-1,1 1 1,-4 1 0,-2-1-37,1 1 1,0 0 0,-1 0-1,1 1 1,0 0 0,-1 0-1,1 0 1,0 1 0,1 0-1,-1 0 1,0 0 0,1 1-1,-7 5 1,3 1 18,1 0-1,0 0 1,1 1 0,-9 17 0,14-24 31,0-1 0,0 1 0,0-1 0,1 1 0,0-1 1,0 1-1,0 0 0,0 0 0,0 0 0,1 0 1,-1 0-1,1-1 0,0 1 0,1 0 0,-1 0 0,1 0 1,0 0-1,-1 0 0,3 3 0,-1-4 2,0-1-1,0 0 0,1 0 1,-1-1-1,1 1 1,-1 0-1,1-1 1,0 1-1,-1-1 0,1 0 1,0 0-1,0 0 1,0 0-1,0-1 0,0 1 1,0-1-1,0 0 1,0 0-1,0 0 1,4 0-1,65-8 35,-37-2-342,64-25 0,-78 25 155,2 1 1,-1 1 0,1 1 0,1 1-1,-1 1 1,46-3 0,-69 8 207,1 0-1,-1 1 1,0-1 0,0 0-1,1 0 1,-1 1 0,0-1 0,0 0-1,1 1 1,-1-1 0,0 0-1,0 0 1,0 1 0,0-1-1,0 1 1,0-1 0,1 0-1,-1 1 1,0-1 0,0 0 0,0 1-1,0-1 1,0 0 0,0 1-1,0-1 1,-1 0 0,1 1-1,0-1 1,0 0 0,0 1 0,0-1-1,0 0 1,0 1 0,-1-1-1,1 0 1,0 1 0,0-1-1,0 0 1,-1 1 0,1-1-1,0 0 1,-1 0 0,1 0 0,0 1-1,0-1 1,-1 0 0,1 0-1,0 0 1,-1 0 0,1 1-1,0-1 1,-1 0 0,1 0 0,-1 0-1,1 0 1,0 0 0,-1 0-1,1 0 1,0 0 0,-1 0-1,-2-1-2,0 0-1,1 1 0,-1-1 1,1-1-1,-1 1 0,1 0 0,0 0 1,-1-1-1,1 0 0,0 1 0,0-1 1,0 0-1,0 0 0,0 0 1,1 0-1,-1 0 0,0-1 0,1 1 1,0 0-1,-1-1 0,1 1 1,0-1-1,-1-3 0,-19-64-1314,20 66 923,0 1-1,0-1 1,0 1-1,0-1 1,1 0-1,0 1 0,0-1 1,0 1-1,0-1 1,1 0-1,1-6 0,-1 8 29,0 0-1,1 0 1,-1 1-1,1-1 0,-1 1 1,1-1-1,0 1 0,0-1 1,0 1-1,-1 0 0,1 0 1,0 0-1,0 0 1,1 1-1,-1-1 0,0 0 1,0 1-1,0-1 0,0 1 1,1 0-1,1 0 0,71-12-5308,-30 5 1543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1.014"/>
    </inkml:context>
    <inkml:brush xml:id="br0">
      <inkml:brushProperty name="width" value="0.025" units="cm"/>
      <inkml:brushProperty name="height" value="0.025" units="cm"/>
    </inkml:brush>
  </inkml:definitions>
  <inkml:trace contextRef="#ctx0" brushRef="#br0">199 151 16303,'-11'0'1949,"3"-1"-1670,0 1 0,0 1 0,0-1 0,0 1 0,1 1 0,-1 0 0,0 0 1,0 0-1,1 1 0,-1 0 0,1 0 0,0 1 0,0 0 0,0 0 0,1 1 0,-1 0 0,-5 6 0,6-4-34,1 0-1,0 0 0,0 0 0,1 0 1,0 1-1,0 0 0,1 0 1,0 0-1,1 0 0,-3 14 0,4-20-216,0 1-1,1-1 0,0 1 0,-1 0 0,1-1 0,0 1 0,0-1 0,1 1 0,-1 0 0,0-1 0,1 1 0,0-1 0,0 1 0,-1-1 0,1 1 0,1-1 0,-1 0 0,0 0 0,0 1 1,1-1-1,0 0 0,-1 0 0,1 0 0,0 0 0,0-1 0,0 1 0,0 0 0,0-1 0,0 0 0,0 1 0,1-1 0,-1 0 0,1 0 0,-1 0 0,1 0 0,-1-1 0,1 1 1,2 0-1,8 0 5,0-1 0,0 0 0,0 0 1,0-2-1,0 1 0,0-2 0,0 1 1,-1-2-1,1 0 0,-1 0 0,0-1 1,0-1-1,0 0 0,-1-1 1,0 0-1,15-12 0,-9 5-70,1-1 0,-2 0 1,0-1-1,-1-1 0,0-1 0,-2 0 0,0 0 1,19-38-1,-29 47 35,1 0 1,-1 0-1,0 0 0,-1 0 1,0-1-1,1-17 0,-3 25 2,0 0 0,0 1 0,0-1 0,-1 0-1,1 1 1,0-1 0,0 0 0,-1 1 0,1-1 0,-1 1-1,0-1 1,1 0 0,-1 1 0,0 0 0,0-1 0,0 1-1,0-1 1,-2-1 0,1 2-11,0 0 1,0 1-1,0-1 1,0 0-1,1 1 1,-1 0-1,0-1 1,0 1-1,0 0 1,0 0-1,0 0 1,0 0-1,0 0 1,0 1-1,0-1 0,0 1 1,0-1-1,1 1 1,-1 0-1,-3 1 1,-1 1-9,1 0 1,0 1-1,0-1 0,0 1 1,0 0-1,1 0 1,0 1-1,0-1 1,0 1-1,0 0 0,1 0 1,-1 0-1,1 0 1,1 1-1,-5 10 1,4-7 7,0-1 1,0 1 0,1 0-1,0 0 1,0 0 0,1 1-1,0-1 1,1 0 0,0 0-1,1 11 1,0-17 15,1 1 0,-1 0 0,1-1-1,0 1 1,0-1 0,0 0 0,0 1 0,0-1-1,1 0 1,-1 0 0,1 0 0,0-1 0,0 1-1,0-1 1,0 0 0,1 1 0,-1-1 0,0-1-1,1 1 1,0 0 0,-1-1 0,1 0 0,0 0-1,-1 0 1,1 0 0,0-1 0,5 1 0,5 1 16,0-1-1,0 0 1,0-2 0,0 1 0,0-1 0,20-5 0,-23 2 10,0 1 1,0-2-1,-1 1 1,1-2 0,-1 1-1,0-1 1,0-1-1,16-14 1,-21 17-4,0-1 0,0 0 0,0 1 0,-1-1 1,0-1-1,0 1 0,0-1 0,-1 1 0,0-1 0,0 0 0,0 0 1,-1-1-1,0 1 0,0 0 0,-1-1 0,2-10 0,-3 16-25,0 0-1,0 0 0,0 1 0,0-1 0,0 0 1,0 1-1,-1-1 0,1 0 0,0 1 1,0-1-1,0 0 0,-1 1 0,1-1 0,0 0 1,-1 1-1,1-1 0,-1 1 0,1-1 1,-1 1-1,1-1 0,-1 1 0,1-1 0,-1 1 1,1-1-1,-1 1 0,1 0 0,-1-1 0,0 1 1,1 0-1,-1 0 0,-1-1 0,-26 3 12,21 0-13,1 0-1,0 0 1,-1 1-1,1 0 1,0 0-1,-7 6 0,7-3 66,0 0-1,0 0 1,1 1-1,0-1 1,-5 9-1,9-12-41,-1-1 0,1 1 0,-1-1 0,1 1 0,0-1 0,0 1 0,1 0 0,-1 0 0,0 0-1,1-1 1,0 1 0,-1 0 0,1 0 0,0 0 0,1 0 0,-1 0 0,0 0 0,2 4 0,-1-6-18,0 0 0,0 0 0,0 0 1,0 0-1,1 0 0,-1 0 1,0-1-1,0 1 0,1 0 1,-1-1-1,0 1 0,1-1 1,-1 1-1,1-1 0,-1 0 1,1 1-1,-1-1 0,1 0 1,-1 0-1,1 0 0,1-1 1,35-1 87,-36 2-85,22-5-51,0-2 0,0 0 0,0-1-1,-1-1 1,-1-2 0,36-21 0,-22 12-457,44-17 0,-46 28 417,-34 9 88,1 0 1,0 0-1,-1 0 1,1 0-1,0 0 1,-1 1-1,1-1 1,0 0 0,-1 0-1,1 1 1,0-1-1,-1 0 1,1 1-1,-1-1 1,1 0-1,-1 1 1,1-1-1,-1 1 1,1-1 0,-1 1-1,1-1 1,-1 1-1,1-1 1,-1 1-1,0-1 1,1 1-1,-1 0 1,0-1-1,0 1 1,1 0 0,-1-1-1,0 1 1,0 0-1,0-1 1,0 1-1,0 0 1,0-1-1,0 1 1,0 0-1,0 0 1,-8 123 3613,8-123-3608,0 0-1,0 0 0,0 0 0,1 0 1,-1 0-1,0-1 0,0 1 0,1 0 0,-1 0 1,1 0-1,-1 0 0,1 0 0,-1 0 1,1-1-1,-1 1 0,1 0 0,0 0 1,-1-1-1,1 1 0,0 0 0,0-1 0,0 1 1,-1-1-1,1 1 0,0-1 0,0 1 1,2 0-1,35 3 176,-24-5-161,0-1-1,-1 0 1,21-7 0,-17 4-625,38-16-1358,-25 1-8926,-22 11-4977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2.208"/>
    </inkml:context>
    <inkml:brush xml:id="br0">
      <inkml:brushProperty name="width" value="0.025" units="cm"/>
      <inkml:brushProperty name="height" value="0.025" units="cm"/>
    </inkml:brush>
  </inkml:definitions>
  <inkml:trace contextRef="#ctx0" brushRef="#br0">144 292 4548,'-38'-5'11139,"-7"11"-6814,42-6-4172,0 1 0,0-1 1,0 1-1,0 0 0,0 0 1,0 0-1,0 1 0,0-1 1,0 1-1,1-1 0,-1 1 1,0 0-1,1 0 0,0 0 1,0 1-1,-1-1 0,1 0 1,0 1-1,1-1 0,-1 1 1,0 0-1,1 0 0,-3 5 1,4-7-147,0-1 0,0 1 1,0-1-1,0 1 0,0-1 0,0 1 1,0-1-1,0 1 0,1-1 1,-1 1-1,0-1 0,0 1 0,0-1 1,0 1-1,1-1 0,-1 0 1,0 1-1,0-1 0,1 1 0,-1-1 1,0 0-1,1 1 0,-1-1 1,1 0-1,-1 1 0,0-1 0,1 0 1,-1 0-1,1 1 0,-1-1 1,1 0-1,-1 0 0,1 0 0,-1 0 1,1 0-1,-1 0 0,0 1 1,1-1-1,-1 0 0,1 0 1,-1 0-1,1-1 0,-1 1 0,1 0 1,-1 0-1,1 0 0,-1 0 1,1 0-1,-1-1 0,1 1 0,0 0 1,29-11 99,-1-7-48,-1-1 1,0-2 0,-1 0 0,-2-2-1,0-1 1,-2-1 0,0-1 0,-2-1 0,32-51-1,-51 73-33,1 0 0,0 0-1,-1 1 1,0-1 0,0 0-1,-1-1 1,0 1-1,1 0 1,-1-9 0,-1 14-25,-1-1 1,0 1-1,0 0 1,1 0-1,-1 0 1,0 0-1,0 0 1,1 0-1,-1 0 1,0 1-1,1-1 1,-1 0 0,0 0-1,0 0 1,1 1-1,-1-1 1,0 0-1,1 1 1,-1-1-1,0 1 1,-6 6-14,0-1 0,1 1 0,0 1 1,0-1-1,1 1 0,0 0 0,1 0 0,-1 1 1,2-1-1,-5 14 0,-3 11 53,-10 48 0,20-75-56,-3 15 123,0 0 1,-1 33 0,5-49-59,0 1-1,1-1 1,-1 0-1,1 1 1,0-1 0,4 10-1,-5-14-33,1 1 1,0 0-1,-1-1 0,1 1 0,0-1 0,0 1 0,1-1 1,-1 0-1,0 1 0,0-1 0,1 0 0,-1 0 1,0 1-1,1-1 0,-1 0 0,1-1 0,0 1 1,-1 0-1,4 1 0,4-1 41,0 0-1,1 0 1,-1-1 0,0 0 0,0 0-1,0-1 1,0-1 0,0 1 0,0-2-1,0 1 1,0-1 0,-1 0 0,0-1-1,1 0 1,-1 0 0,0-1 0,-1 0-1,1 0 1,9-10 0,1-1 1,0 0 0,-2-1 1,0-1-1,-1 0 0,0-1 0,15-30 1,-26 43-44,-2 3-2,0 0 0,0-1 0,0 1 0,0 0 0,-1 0 0,0-1 0,1 1 0,-1-1 0,-1 1 0,1-1 0,0-4 0,-16 19-13,2 5-6,1 0 1,1 0 0,-18 35-1,25-43 108,0-1-1,1 1 1,0-1-1,1 1 0,0 0 1,0 0-1,0 0 1,1 0-1,0 0 0,1 1 1,0-1-1,1 13 1,0-20-90,-1 0 0,1 0 1,0 0-1,-1 0 0,1 0 0,0 0 1,0 0-1,0 0 0,0 0 1,0-1-1,0 1 0,0 0 0,0 0 1,0-1-1,0 1 0,0-1 0,0 1 1,0-1-1,1 1 0,-1-1 1,0 0-1,0 0 0,0 1 0,1-1 1,-1 0-1,0 0 0,2 0 0,36-3 248,-23-1-199,0-1 1,-1 0-1,0-1 1,0-1-1,0 0 1,0-1-1,-1-1 1,-1 0-1,1-1 1,13-13-1,-5 3-84,-1-1 0,-1-1 0,-1-1 0,29-45 0,-36 37-121,-15 27 17,-10 19 24,4-3 171,1 0 0,0 1 0,0 1 0,2-1 0,0 1 0,0 0 0,1 0 0,1 1 0,0-1 0,1 1 1,-1 29-1,3-43-64,1 0 1,1 0 0,-1 1-1,0-1 1,0 0 0,0 0-1,0 0 1,1 0-1,-1 0 1,1 0 0,-1 0-1,0 0 1,1 0 0,0 0-1,-1 0 1,1 0 0,0 0-1,-1 0 1,1 0 0,0-1-1,0 1 1,0 0 0,0 0-1,0-1 1,1 2 0,1-1 9,-1-1 0,1 1 0,0 0 1,-1-1-1,1 1 0,0-1 0,-1 0 1,1 0-1,0 0 0,4 0 1,1-2 31,1 1 1,0-1-1,-1-1 0,0 1 1,1-2-1,7-3 1,2-3 99,-1-1 1,0-1 0,-1-1-1,-1 0 1,27-28-1,-36 33-501,1 0 0,-1 0 0,-1-1-1,0 0 1,8-17 0,-11 20-559,0 0 0,-1 1 0,1-1 0,-1 0 0,-1 0 0,1 0-1,-1-1 1,0 1 0,0 0 0,-2-10 0,-5-4-8652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924"/>
    </inkml:context>
    <inkml:brush xml:id="br0">
      <inkml:brushProperty name="width" value="0.025" units="cm"/>
      <inkml:brushProperty name="height" value="0.025" units="cm"/>
    </inkml:brush>
  </inkml:definitions>
  <inkml:trace contextRef="#ctx0" brushRef="#br0">184 270 8136,'0'0'7036,"8"-12"-3497,-4 6-3067,22-40 2702,-24 42-2772,-1 1 1,1-1-1,-1 0 1,0 1 0,-1-1-1,1 0 1,0 0-1,-1 0 1,0 0-1,0 1 1,0-1-1,-1 0 1,1 0-1,-2-5 1,1 7-281,-1-1-1,1 1 1,0 0 0,-1-1 0,0 1 0,1 0-1,-1 0 1,0 0 0,0 0 0,0 1-1,0-1 1,-1 0 0,1 1 0,0 0 0,-1-1-1,1 1 1,-1 0 0,1 0 0,-1 0 0,1 1-1,-1-1 1,0 1 0,1-1 0,-1 1-1,0 0 1,0 0 0,1 0 0,-6 1 0,1 0-68,1-1 1,-1 1-1,1 1 1,-1-1-1,1 1 1,0 0 0,0 1-1,0-1 1,0 1-1,-11 7 1,9-3-45,1 0 1,0 0-1,0 0 1,1 1 0,0 0-1,0 1 1,1-1-1,-5 11 1,7-14-13,1 1 1,-1-1 0,1 1-1,1 0 1,-1 0 0,1 0-1,0 0 1,0 0 0,1 0-1,0 0 1,0 0 0,0 0-1,1 1 1,2 8 0,-2-12 1,1-1 0,-1 1 0,1-1 0,0 1 0,-1-1 1,1 0-1,0 0 0,1 0 0,-1 0 0,0 0 1,0 0-1,1-1 0,-1 1 0,1-1 0,0 0 1,-1 1-1,1-1 0,0 0 0,0-1 0,-1 1 0,1 0 1,0-1-1,0 0 0,0 1 0,4-1 0,6 0 28,1 0 0,-1 0 0,1-1 0,16-4 0,-9 0-27,-1-2 0,0-1 0,0-1 0,0 0 1,-2-1-1,1-1 0,-1-1 0,-1-1 0,0 0 1,-1-1-1,0-1 0,-1 0 0,-1-2 0,0 1 0,-2-2 1,0 1-1,19-39 0,-24 26-18,-8 30 16,1 0 0,0-1 0,0 1 0,-1 0-1,1 0 1,0 0 0,-1-1 0,1 1 0,0 0 0,-1 0 0,1 0 0,0 0 0,-1 0 0,1 0 0,0 0 0,-1 0 0,1 0 0,0 0 0,-1 0 0,1 0 0,-1 0 0,1 0 0,0 0 0,-1 0 0,1 0 0,0 0 0,-1 1 0,1-1 0,0 0 0,0 0 0,-1 0 0,1 0-1,0 1 1,-1-1 0,1 0 0,0 0 0,0 1 0,0-1 0,-1 1 0,-5 3-14,1 2 0,-1-1 0,1 0 0,0 1 0,-6 10 0,1 0 8,-2 1 25,1 1-1,0 0 0,2 1 1,0 0-1,1 0 0,0 1 0,2 0 1,-4 23-1,10-42-17,0 0 0,-1 0 0,1 0 0,0 0 0,1 0 0,-1 1 0,0-1 0,0 0 0,0 0 0,1 0 0,-1 0 0,1 0 0,-1 0 0,1 0 0,-1 0 0,1 0 0,-1 0 0,1 0 0,0 0 0,0 0 0,0 0 0,-1 0 0,1-1 0,0 1 0,0 0 0,0-1 0,0 1 0,0 0 0,0-1 0,0 1 0,0-1 0,0 0 0,1 1 0,-1-1 0,0 0 0,0 0 0,0 0 0,0 0 0,1 0 0,-1 0 0,0 0 0,0 0 0,0 0 0,0 0 0,0-1 0,3 0 0,4 0 0,0-1 0,1 0 0,-1-1 0,0 0 0,11-6 0,0-2 0,1-1 0,-2-1 0,0-1 0,0 0 0,-1-1 0,28-35 0,-35 39 0,-1-1 0,0-1 0,-1 1 0,-1-1 0,0-1 0,-1 1 0,0-1 0,-1 0 0,-1-1 0,0 1 0,3-23 0,-27 64 0,15-16 0,-45 98 0,46-96 0,0 0 0,0 0 0,1 0 0,1 0 0,0 0 0,0 25 0,2-37 0,0 0 0,0 0 0,0 1 0,0-1 0,0 0 0,0 0 0,1 0 0,-1 0 0,0 0 0,1 0 0,-1 0 0,1 0 0,-1 0 0,1 0 0,-1 0 0,1-1 0,0 1 0,0 0 0,-1 0 0,1 0 0,0-1 0,0 1 0,0 0 0,0-1 0,0 1 0,0-1 0,1 1 0,1 0 0,-1 0 0,1-1 0,0 0 0,0 0 0,0 1 0,0-1 0,-1-1 0,1 1 0,0 0 0,4-2 0,3-1 0,0 0 0,0 0 0,-1-2 0,1 1 0,8-6 0,-12 6-74,50-37-4579,-53 38 4044,0 1 0,0-1 1,0 0-1,0 0 0,-1 0 0,1 0 1,-1 0-1,0-1 0,0 1 0,0-1 1,-1 1-1,1-1 0,-1 0 0,2-5 1,-3 0-12984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2.580"/>
    </inkml:context>
    <inkml:brush xml:id="br0">
      <inkml:brushProperty name="width" value="0.025" units="cm"/>
      <inkml:brushProperty name="height" value="0.025" units="cm"/>
    </inkml:brush>
  </inkml:definitions>
  <inkml:trace contextRef="#ctx0" brushRef="#br0">1 0 18802,'0'0'1345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2.925"/>
    </inkml:context>
    <inkml:brush xml:id="br0">
      <inkml:brushProperty name="width" value="0.025" units="cm"/>
      <inkml:brushProperty name="height" value="0.025" units="cm"/>
    </inkml:brush>
  </inkml:definitions>
  <inkml:trace contextRef="#ctx0" brushRef="#br0">3 1 8520,'0'0'12535,"0"12"-11185,-1 66-487,-1 0 814,12 107-1,-7-163-1497,0 0-1,1 0 1,2 0-1,0-1 0,1 1 1,1-2-1,2 1 1,-1-1-1,23 32 1,-9-28-507,-4-18-2622,-20-10-755,-6-13-2215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3.299"/>
    </inkml:context>
    <inkml:brush xml:id="br0">
      <inkml:brushProperty name="width" value="0.025" units="cm"/>
      <inkml:brushProperty name="height" value="0.025" units="cm"/>
    </inkml:brush>
  </inkml:definitions>
  <inkml:trace contextRef="#ctx0" brushRef="#br0">1 563 15503,'0'0'6053,"82"35"-3907,-20-35-64,16-9-768,13-12-706,3-8-287,1-3 95,-9-2-64,-18-1-512,-22 3 64,-18 3-1057,-24 3-929,-10 1-1313,-28-2-2114</inkml:trace>
  <inkml:trace contextRef="#ctx0" brushRef="#br0" timeOffset="1">1 174 16784,'0'0'5029,"60"-15"-3043,-2-1-65,7-5-736,12-4-608,6 1-449,-1 4-96,-3 4-128,-10 2-2146,-15 3-4100,-12-1-8520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3.796"/>
    </inkml:context>
    <inkml:brush xml:id="br0">
      <inkml:brushProperty name="width" value="0.025" units="cm"/>
      <inkml:brushProperty name="height" value="0.025" units="cm"/>
    </inkml:brush>
  </inkml:definitions>
  <inkml:trace contextRef="#ctx0" brushRef="#br0">0 76 7303,'0'0'14472,"8"10"-13004,1 2-1012,-3-4-144,0 0 0,-1 0 0,0 0 0,0 1 0,4 11 0,-8-18-268,0 0 0,0 0 1,0-1-1,0 1 0,0 0 1,1 0-1,-1-1 0,0 1 0,1 0 1,-1-1-1,1 0 0,0 1 1,-1-1-1,1 0 0,0 0 0,0 0 1,0 0-1,0 0 0,0 0 1,0 0-1,0-1 0,0 1 0,3 0 1,0-1 39,0 0 0,0-1 0,-1 1 0,1-1 1,0 0-1,0 0 0,-1 0 0,1-1 0,8-4 0,5-3 68,-2 0 0,0-2 0,0 0 0,17-15 0,-12 6-35,-1-1 1,0 0-1,18-28 0,-41 98 140,0-34-186,-2 5 31,1 2 0,1-1 0,1 0 0,0 1 0,2-1 0,3 30-1,-3-51-109,1 1 0,-1 0 0,0 0 0,0 0 0,1 0 0,-1 0 0,1 0 0,-1 0 0,1 0 0,-1 0 0,1-1 0,0 1 0,-1 0 0,1 0 0,0-1 0,-1 1 0,1-1 0,0 1 0,0 0 0,0-1-1,0 1 1,0-1 0,-1 0 0,1 1 0,0-1 0,0 0 0,0 0 0,0 1 0,0-1 0,0 0 0,0 0 0,0 0 0,0 0 0,0 0 0,0 0 0,0-1 0,0 1 0,0 0 0,0 0 0,0-1-1,0 1 1,0 0 0,1-2 0,2 1-401,1-1-1,-1 0 0,0 0 1,0-1-1,0 1 0,0-1 1,-1 0-1,5-4 0,11-17-4127,0-8-2088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4.345"/>
    </inkml:context>
    <inkml:brush xml:id="br0">
      <inkml:brushProperty name="width" value="0.025" units="cm"/>
      <inkml:brushProperty name="height" value="0.025" units="cm"/>
    </inkml:brush>
  </inkml:definitions>
  <inkml:trace contextRef="#ctx0" brushRef="#br0">12 150 14574,'-2'10'2381,"1"-5"-2093,-2 8 555,1-1 0,0 1 0,1 0 1,1 0-1,1 20 0,-1-30-782,0 0-1,1 0 1,0 0-1,-1-1 1,1 1-1,0 0 1,0 0-1,1 0 1,-1-1-1,0 1 1,1-1-1,0 1 1,-1-1-1,1 0 1,0 1-1,0-1 1,1 0-1,-1 0 1,0-1-1,1 1 1,-1 0-1,1-1 1,-1 1-1,1-1 1,0 0-1,-1 0 1,1 0-1,0 0 1,0-1-1,0 1 1,0-1-1,0 1 1,4-1-1,-4 0 40,1 0 0,-1 0 0,1 0 0,-1-1 0,1 1-1,-1-1 1,0 0 0,1 0 0,-1 0 0,0-1 0,0 1 0,0-1 0,0 0 0,0 1-1,0-1 1,0-1 0,4-3 0,-2 1-20,-1-1-1,0 1 1,0-1 0,0 0-1,-1 0 1,0 0-1,0 0 1,3-11 0,-1-3-23,0-1 1,-1 0-1,-1-1 1,0-39 0,-3 59-60,0 1 0,0-1 0,-1 1 0,1 0 1,0-1-1,-1 1 0,1 0 0,-1-1 0,1 1 1,-1 0-1,1 0 0,-1-1 0,0 1 0,0 0 1,0 0-1,0 0 0,0 0 0,0 0 0,0 0 1,0 0-1,0 0 0,0 0 0,-2 0 0,3 1-4,-1 0-1,1-1 0,-1 1 0,0 0 1,1 0-1,-1 0 0,0 0 0,1 0 1,-1 0-1,0 0 0,1 0 0,-1 0 1,0 1-1,1-1 0,-1 0 0,1 0 1,-1 0-1,0 1 0,1-1 0,-1 0 1,1 1-1,-1-1 0,1 0 1,-1 1-1,1-1 0,-1 1 0,1-1 1,-1 1-1,1-1 0,0 1 0,-1-1 1,1 1-1,0-1 0,-1 1 0,1 0 1,0-1-1,0 1 0,-1 0 0,1-1 1,0 1-1,0-1 0,0 1 0,0 0 1,0-1-1,0 1 0,0 0 1,0-1-1,1 2 0,-2 1 3,1 0 0,0 0 0,0 0 0,0 0 0,0 0-1,1 0 1,-1-1 0,1 1 0,0 0 0,0 0 0,0 0 0,0-1 0,0 1 0,0 0 0,1-1 0,-1 1-1,1-1 1,0 0 0,0 0 0,0 1 0,0-1 0,2 2 0,1-1 42,0 0 0,0-1 0,0 1 1,0-1-1,0 0 0,0 0 0,1-1 0,-1 1 0,1-1 0,-1-1 1,7 1-1,1 0 52,0-1 1,1 0 0,-1-1-1,0-1 1,1 0 0,-1-1-1,0 0 1,0-1 0,16-8 0,-16 5-45,0-1 1,-1 0-1,21-18 1,-29 22-24,0 1 0,-1-1 0,1 1 0,-1-1 1,0 0-1,0 0 0,0 0 0,-1-1 0,1 1 0,-1-1 1,0 1-1,0-1 0,-1 0 0,2-8 0,-3 12-22,0 0-1,0 0 1,0 0-1,0 0 0,-1 0 1,1 0-1,0 0 1,-1 1-1,1-1 1,0 0-1,-1 0 0,1 0 1,-1 0-1,1 1 1,-1-1-1,0 0 1,1 1-1,-1-1 0,0 0 1,1 1-1,-1-1 1,0 1-1,0-1 1,0 1-1,1-1 0,-1 1 1,0 0-1,0-1 1,0 1-1,0 0 0,0 0 1,0 0-1,0-1 1,0 1-1,0 0 1,1 0-1,-1 0 0,0 1 1,0-1-1,0 0 1,0 0-1,-1 1 1,-3-1-25,0 1 0,1 0 1,-1 0-1,1 0 0,-1 1 1,1 0-1,-8 4 1,4-1 29,1 0 1,0 1 0,1 0 0,-1 0 0,1 1-1,0 0 1,1 0 0,0 0 0,0 1 0,0 0-1,1 0 1,0 0 0,1 0 0,0 1-1,0-1 1,1 1 0,0 0 0,0-1 0,1 1-1,0 0 1,1 13 0,0-20-5,1 1 1,0-1-1,0 0 0,0 0 1,0 0-1,0 0 0,0 0 1,0 0-1,1 0 0,-1-1 1,1 1-1,0 0 1,-1-1-1,1 1 0,0-1 1,0 1-1,0-1 0,0 0 1,0 0-1,0 0 0,0 0 1,0 0-1,0-1 0,0 1 1,1 0-1,-1-1 0,0 0 1,0 1-1,1-1 0,-1 0 1,3-1-1,7 2-885,0 0 0,0-1 0,0-1 0,21-4 0,-26 4-533,-1-2 1,1 1-1,-1-1 1,0 1-1,10-7 1,4-5-4810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4.704"/>
    </inkml:context>
    <inkml:brush xml:id="br0">
      <inkml:brushProperty name="width" value="0.025" units="cm"/>
      <inkml:brushProperty name="height" value="0.025" units="cm"/>
    </inkml:brush>
  </inkml:definitions>
  <inkml:trace contextRef="#ctx0" brushRef="#br0">126 1 11659,'0'0'5018,"-9"2"-2349,3 1-2393,-1 0-1,0 1 1,1-1-1,0 1 1,0 1-1,0-1 1,1 1-1,-1 0 1,1 0 0,0 1-1,1 0 1,-1 0-1,1 0 1,0 0-1,1 0 1,-1 1-1,-3 12 1,3-11-130,1-1 0,0 1 0,0 0 0,1 0 0,0 0 0,1 0 0,0 0 0,0 0 0,0 0 0,2 14 1,-1-20-145,1-1 0,0 1 0,-1-1 0,1 0 0,0 1 1,-1-1-1,1 0 0,0 0 0,0 0 0,0 1 1,0-1-1,0 0 0,0 0 0,1-1 0,-1 1 1,0 0-1,0 0 0,1 0 0,-1-1 0,0 1 0,1-1 1,-1 1-1,1-1 0,-1 0 0,1 1 0,-1-1 1,3 0-1,49 1-535,-39-1 102,219-5-5057,-232 5 5550,0 0 0,-1 0-1,1 0 1,0-1 0,-1 1-1,1 0 1,0 0 0,-1 0-1,1 0 1,0 0 0,-1 0-1,1 1 1,0-1 0,-1 0-1,1 0 1,0 0 0,-1 1-1,1-1 1,0 0-1,-1 1 1,1-1 0,-1 0-1,1 1 1,0-1 0,-1 1-1,1-1 1,-1 1 0,0-1-1,1 1 1,-1-1 0,1 1-1,-1 0 1,0-1 0,1 1-1,-1-1 1,0 1 0,0 0-1,1-1 1,-1 1-1,0 0 1,0-1 0,0 1-1,0 0 1,0 0 0,0-1-1,0 1 1,0 0 0,0-1-1,0 1 1,-1 0 0,1-1-1,0 1 1,0 0 0,-1 0-1,-1 2 256,0 0 0,0 0 0,0 0 0,0 0 0,0 0 0,-1-1 0,1 1 0,-1-1 0,-4 3 0,-13 8 16,-1-1-1,0-1 0,0-1 0,-1-1 0,-1-1 0,1-1 0,-1-1 1,-32 5-1,53-11-453,1 0 1,-1 1 0,0-1-1,0 0 1,1 0 0,-1 0-1,0 0 1,0 0 0,1-1-1,-1 1 1,0 0 0,0-1-1,1 1 1,-1-1 0,0 0-1,1 0 1,-1 1-1,1-1 1,-1 0 0,1 0-1,0 0 1,-1-1 0,1 1-1,0 0 1,0 0 0,0-1-1,0 1 1,0-1 0,0 1-1,0-1 1,0 1-1,0-1 1,1 0 0,-1 1-1,1-1 1,-1 0 0,1 1-1,0-1 1,-1-2 0,1-5-1214,1 0 1,-1 0 0,1 0 0,1 1 0,0-1-1,4-14 1,13-32-6835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5.233"/>
    </inkml:context>
    <inkml:brush xml:id="br0">
      <inkml:brushProperty name="width" value="0.025" units="cm"/>
      <inkml:brushProperty name="height" value="0.025" units="cm"/>
    </inkml:brush>
  </inkml:definitions>
  <inkml:trace contextRef="#ctx0" brushRef="#br0">0 1 11499,'0'0'5312,"2"9"-3236,6 123 2675,-8-98-4335,1-1-1,2 0 1,1 0-1,1-1 1,19 60-1,-11-72-349,-13-20-59,0 1 0,1-1 0,-1 0-1,0 0 1,1 0 0,-1 1 0,0-1 0,1 0 0,-1 0 0,0 0-1,1 0 1,-1 0 0,1 0 0,-1 0 0,0 0 0,1 0-1,-1 0 1,1 0 0,-1 0 0,0 0 0,1 0 0,-1 0-1,0 0 1,1 0 0,-1 0 0,1 0 0,-1-1 0,0 1 0,1 0-1,-1-1 1,2 0-2,-1-1-1,0 0 0,1 0 0,-1 0 1,0 0-1,0 0 0,0 0 0,0 0 1,0 0-1,-1-1 0,1 1 0,-1 0 1,0 0-1,1-4 0,-1 5-18,6-96-1176,-6 89 1051,-1 0 0,1 0 0,-1-1 0,-1 1 0,1 0 0,-2 0 0,1 1 0,-1-1 0,-6-12 0,9 19 130,0 1 1,0-1-1,-1 0 1,1 1-1,0-1 1,-1 1 0,1-1-1,0 0 1,-1 1-1,1-1 1,-1 1-1,1-1 1,-1 1-1,1 0 1,-1-1 0,1 1-1,-1-1 1,0 1-1,1 0 1,-1-1-1,0 1 1,1 0-1,-1 0 1,0 0 0,1-1-1,-2 1 1,-4 14 22,4 26 451,2-35-389,1 0 1,-1 0-1,1-1 1,0 1-1,1 0 1,-1-1 0,1 1-1,0-1 1,0 1-1,0-1 1,1 0-1,-1 0 1,1 0 0,0 0-1,0 0 1,1-1-1,-1 0 1,1 1-1,0-1 1,0 0 0,0-1-1,0 1 1,0-1-1,0 0 1,1 0-1,-1 0 1,1 0 0,-1-1-1,1 0 1,0 0-1,7 1 1,-2-1-9,-1 0 1,0-1-1,1 0 1,-1 0-1,0-1 0,1 0 1,-1-1-1,0 0 0,0 0 1,0-1-1,0 0 1,-1 0-1,1-1 0,-1-1 1,13-8-1,-11 6-26,-1-1 0,-1 0-1,0-1 1,10-13 0,-15 19-228,0-1 1,-1 0-1,0 0 1,1 0-1,-2 0 1,1 0 0,0-1-1,-1 1 1,0-1-1,0 1 1,0-1-1,0 1 1,-1-1 0,0-4-1,0 8 136,0 1 0,0-1-1,0 0 1,-1 1 0,1-1 0,0 1 0,-1-1 0,1 1-1,0-1 1,-1 0 0,1 1 0,-1-1 0,1 1-1,-1 0 1,1-1 0,-1 1 0,1-1 0,-1 1-1,1 0 1,-1-1 0,0 1 0,1 0 0,-1 0-1,1-1 1,-1 1 0,0 0 0,1 0 0,-1 0-1,0 0 1,1 0 0,-1 0 0,0 0 0,1 0-1,-1 0 1,0 0 0,1 0 0,-1 1 0,1-1-1,-2 0 1,-26 12-205,24-7 239,0-1 0,0 1 1,1 0-1,-1 0 0,1 1 0,1-1 1,-1 1-1,1-1 0,0 1 1,0 0-1,0 0 0,1 0 1,0 0-1,0 0 0,0 0 0,1 9 1,0-14 15,0-1-1,0 1 1,0-1 0,0 1 0,0-1 0,0 1-1,0-1 1,0 1 0,0-1 0,0 1 0,0-1 0,0 1-1,0-1 1,1 1 0,-1-1 0,0 1 0,0-1-1,1 1 1,-1-1 0,0 1 0,1-1 0,-1 0 0,0 1-1,1-1 1,-1 1 0,1-1 0,-1 0 0,0 0-1,1 1 1,-1-1 0,1 0 0,-1 0 0,1 1 0,-1-1-1,1 0 1,0 0 0,22-7 92,19-25-1,-22 11-1050,0-1 0,19-29 0,-24 28-2047,-1 0 1,17-40-1,-12 15-2530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5.733"/>
    </inkml:context>
    <inkml:brush xml:id="br0">
      <inkml:brushProperty name="width" value="0.025" units="cm"/>
      <inkml:brushProperty name="height" value="0.025" units="cm"/>
    </inkml:brush>
  </inkml:definitions>
  <inkml:trace contextRef="#ctx0" brushRef="#br0">61 0 3844,'0'0'8039,"-8"12"-5220,1-1-2422,1-1-1,0 2 1,0-1-1,1 1 1,0 0 0,1 0-1,1 0 1,0 0 0,-3 25-1,5-8 271,1 0-1,4 30 1,-3-49-425,1 0 0,0 0 0,0-1 0,2 1 0,-1 0 0,1-1 0,0 0 0,1 0 0,8 13 1,-12-21-182,0 1 1,0-1-1,0 1 1,0-1 0,0 1-1,0-1 1,0 0 0,0 0-1,0 1 1,1-1 0,-1 0-1,0 0 1,1 0 0,-1 0-1,1-1 1,-1 1 0,1 0-1,-1 0 1,1-1 0,0 1-1,-1-1 1,1 0 0,0 1-1,0-1 1,-1 0 0,1 0-1,0 0 1,-1 0 0,1-1-1,0 1 1,0 0 0,-1-1-1,1 1 1,-1-1 0,1 1-1,0-1 1,-1 0 0,1 0-1,-1 1 1,1-1 0,-1 0-1,0 0 1,1-1 0,-1 1-1,0 0 1,0 0 0,0-1-1,0 1 1,2-3 0,2-3 11,-1 0 0,0 0 1,0 0-1,0-1 0,-1 1 1,0-1-1,-1 0 1,0 0-1,2-10 0,-3 4-63,0 1 0,-1-1 0,0 0 0,-4-22 0,3 33-22,1 0 1,-1 0-1,1 0 0,-1 0 0,0 0 1,0 0-1,0 1 0,0-1 1,-1 0-1,1 0 0,-1 1 0,0-1 1,1 1-1,-1-1 0,0 1 0,-1 0 1,1 0-1,0 0 0,-1 0 1,1 0-1,-1 1 0,1-1 0,-1 1 1,0-1-1,0 1 0,-5-2 1,7 3 3,1 0 1,-1 0 0,0 0 0,1 0 0,-1 0 0,0 0 0,1 0 0,-1 0 0,0 1 0,1-1 0,-1 0-1,1 0 1,-1 1 0,0-1 0,1 0 0,-1 1 0,1-1 0,-1 0 0,1 1 0,-1-1 0,1 1 0,-1-1-1,1 1 1,-1-1 0,1 1 0,0-1 0,-1 1 0,0 0 0,-5 25 50,9 27 317,-1-48-318,0 1-1,1-1 1,-1 1 0,1-1 0,0 0-1,1 0 1,-1 0 0,1-1-1,0 1 1,0-1 0,0 0 0,1 0-1,-1-1 1,1 1 0,0-1-1,0 0 1,0 0 0,0 0 0,1-1-1,-1 0 1,1 0 0,0 0-1,-1-1 1,1 0 0,0 0 0,8 0-1,-2 1-1,0-2-1,0 1 1,0-1-1,0-1 0,0 0 1,0-1-1,0 0 1,-1-1-1,1 0 1,-1-1-1,1 0 1,12-7-1,-12 3-36,0 0 1,-1-1-1,0 0 1,13-14-1,-20 20-47,-1-1-1,1 0 0,-1 0 1,0-1-1,0 1 1,0-1-1,-1 1 1,0-1-1,0 0 1,0 0-1,0 0 0,-1 0 1,0 0-1,1-8 1,-2 12 30,0 0 1,-1 1 0,1-1 0,0 0-1,-1 1 1,1-1 0,0 0-1,-1 1 1,1-1 0,-1 0 0,1 1-1,-1-1 1,0 1 0,1-1 0,-1 1-1,0-1 1,1 1 0,-1 0-1,0-1 1,1 1 0,-1 0 0,0-1-1,0 1 1,1 0 0,-1 0-1,0 0 1,0 0 0,1 0 0,-1 0-1,0 0 1,0 0 0,0 0 0,1 0-1,-1 0 1,0 0 0,0 1-1,1-1 1,-1 0 0,-1 1 0,-33 10-113,28-5 112,0-1 0,0 1 0,1 0 0,0 1 0,0-1 0,0 1-1,1 0 1,-6 12 0,8-15 9,1 0-1,-1 0 0,1 0 0,1 1 1,-1-1-1,0 1 0,1-1 1,0 1-1,0-1 0,1 1 0,-1 0 1,1 0-1,0-1 0,0 1 1,0 0-1,1 0 0,1 6 0,-1-10-12,-1 0 0,1 0 0,-1 0 0,1-1 0,0 1 0,0 0 0,-1 0 0,1-1 0,0 1-1,0 0 1,0-1 0,0 1 0,-1-1 0,1 1 0,0-1 0,0 0 0,0 1 0,0-1 0,0 0-1,0 0 1,0 1 0,0-1 0,0 0 0,0 0 0,1 0 0,-1 0 0,0-1 0,0 1 0,0 0-1,0 0 1,1-1 0,2 0-200,0 0-1,-1 0 1,1-1-1,-1 1 1,0-1-1,1 1 1,5-6-1,16-18-3118,1-6-2273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6.327"/>
    </inkml:context>
    <inkml:brush xml:id="br0">
      <inkml:brushProperty name="width" value="0.025" units="cm"/>
      <inkml:brushProperty name="height" value="0.025" units="cm"/>
    </inkml:brush>
  </inkml:definitions>
  <inkml:trace contextRef="#ctx0" brushRef="#br0">22 0 11723,'0'0'651,"-4"11"374,1-4-861,-10 38 725,13-42-807,-1-1 0,1 1 0,0 0 0,0 0 0,0-1 1,0 1-1,0 0 0,1 0 0,-1-1 0,1 1 0,0 0 0,0-1 0,0 1 0,0-1 0,0 1 1,1-1-1,2 5 0,4 0-32,-1 0 0,1-1 1,1 1-1,-1-2 0,1 1 1,0-1-1,0 0 0,1-1 0,0 0 1,-1-1-1,1 0 0,0 0 1,0-1-1,14 1 0,-11-2 628,0 0-1,0-1 1,20-2-1,-21-1 2335,-17 2-955,2 1-2002,1 0 0,0 0 0,0 0 0,0 1 0,0-1 1,0 1-1,0 0 0,0-1 0,0 1 0,0 0 0,0 0 0,0 0 0,-2 2 1,2-1-38,0 0 1,0 0-1,0 0 1,0 1 0,0-1-1,0 0 1,1 1 0,-1 0-1,1-1 1,0 1 0,-2 4-1,3-7-10,0 1 0,0 0 0,0 0 0,0 0 0,1-1 0,-1 1 0,0 0 0,0 0 0,1-1 0,-1 1 0,0 0 0,1-1 0,-1 1 0,0 0 0,1-1 0,-1 1 0,1 0 0,0-1-1,-1 1 1,1-1 0,-1 1 0,1-1 0,0 1 0,-1-1 0,1 0 0,0 1 0,0-1 0,-1 0 0,1 1 0,0-1 0,0 0 0,-1 0 0,1 0 0,0 0 0,0 0 0,0 0 0,-1 0 0,1 0 0,0 0 0,0 0 0,-1 0 0,1 0 0,0-1-1,0 1 1,14-1-158,-1 0 0,0-1 0,0-1-1,0 0 1,0-1 0,-1-1-1,21-9 1,-5 0-677,-2-2 0,36-25 0,-50 31 1189,-16 9 868,1 2-1075,0 0-1,1 1 1,-1-1 0,0 1 0,0-1-1,1 1 1,-1 0 0,1 0-1,-1 0 1,1 0 0,-2 3 0,2-4-122,1 0 1,-1 0-1,1 0 1,-1 0-1,1 0 1,-1 0-1,1 0 1,-1 0 0,1 0-1,0 0 1,-1 0-1,1 0 1,0 0-1,0 0 1,0 0-1,0 0 1,0 0-1,0 0 1,0 0 0,0 0-1,1 0 1,-1 0-1,0 0 1,1 0-1,-1 0 1,0 0-1,1 0 1,-1 0 0,1 0-1,0 0 1,-1 0-1,1 0 1,0 0-1,-1-1 1,1 1-1,0 0 1,0-1 0,0 1-1,0 0 1,0-1-1,0 1 1,0-1-1,0 1 1,0-1-1,0 0 1,0 1-1,0-1 1,0 0 0,0 0-1,0 0 1,0 0-1,0 0 1,0 0-1,0 0 1,0 0-1,0 0 1,2-1 0,6 1 5,1-1 1,-1 0-1,0-1 1,1 0-1,13-5 1,13-7-365,0-2 1,-1-1-1,0-2 1,49-36-1,-89 60 876,-38 31 1562,42-34-2049,-1-1-1,1 1 1,-1-1-1,1 1 0,0 0 1,0-1-1,0 1 1,0 0-1,0 0 1,0 0-1,0 0 1,1 0-1,-1 0 1,1 0-1,-1 0 1,1 0-1,0 0 0,0 0 1,0 0-1,0 0 1,0 0-1,0 0 1,1 0-1,-1 0 1,1 0-1,0 3 1,1-4-47,0 0 1,-1 1 0,1-1 0,0 0-1,0 0 1,0 0 0,0 0 0,0-1-1,0 1 1,0 0 0,1-1 0,-1 0-1,0 1 1,0-1 0,0 0 0,0 0 0,5-1-1,41-2 133,-35 1-537,0-1-1,0-1 1,0 0-1,21-10 1,18-17-6815,-25 7-3213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2.007"/>
    </inkml:context>
    <inkml:brush xml:id="br0">
      <inkml:brushProperty name="width" value="0.025" units="cm"/>
      <inkml:brushProperty name="height" value="0.025" units="cm"/>
    </inkml:brush>
  </inkml:definitions>
  <inkml:trace contextRef="#ctx0" brushRef="#br0">0 75 17424,'0'0'2147,"3"12"-653,1 2-1084,1 1 0,0-1-1,1 0 1,0 0 0,1-1 0,1 0-1,12 17 1,-17-27-369,-1 1-1,1-1 0,0 1 1,0-1-1,0 0 0,1-1 1,-1 1-1,1 0 0,0-1 1,-1 0-1,1 0 0,0 0 1,0 0-1,1-1 0,-1 1 1,0-1-1,0 0 0,1-1 1,-1 1-1,1-1 0,-1 0 1,0 0-1,1 0 1,-1 0-1,0-1 0,1 0 1,-1 0-1,0 0 0,1 0 1,-1-1-1,0 1 0,0-1 1,6-4-1,-5 2-17,1 0 0,-1 0 0,0-1 0,0 0 0,0 0-1,0 0 1,-1-1 0,0 1 0,0-1 0,-1 0 0,1 0 0,-1 0 0,-1-1 0,1 1 0,-1-1 0,0 0-1,-1 1 1,1-1 0,-2 0 0,1 0 0,0 0 0,-2-9 0,1 12-90,0 0 1,0-1-1,-1 1 1,1 0 0,-1 0-1,0 0 1,0 1-1,0-1 1,-1 0-1,0 0 1,1 1-1,-1-1 1,-1 0-1,1 1 1,0 0-1,-1 0 1,0 0-1,1 0 1,-1 0-1,0 0 1,-1 1-1,1-1 1,0 1-1,-1 0 1,1 0-1,-1 0 1,0 1-1,0-1 1,1 1-1,-1 0 1,0 0-1,0 0 1,0 0-1,0 1 1,0 0 0,-1 0-1,1 0 1,-5 1-1,6-1 48,0 1 1,1 0-1,-1-1 0,1 1 0,-1 1 1,1-1-1,-1 0 0,1 0 0,0 1 1,0 0-1,-1-1 0,1 1 0,0 0 1,1 0-1,-1 0 0,0 0 0,0 0 1,1 1-1,-1-1 0,1 0 0,0 1 1,0-1-1,0 1 0,0 0 0,0-1 1,1 1-1,-1-1 0,1 1 0,-1 0 1,1 0-1,0 3 0,0 1 3,-1 0 0,1 0 1,1 0-1,-1 1 0,1-1 0,0 0 0,1 0 0,0-1 0,0 1 1,0 0-1,5 8 0,-3-9-12,1 0 0,-1-1-1,1 1 1,1-1 0,-1-1 0,1 1 0,-1-1 0,1 0-1,1 0 1,-1-1 0,0 1 0,1-1 0,0-1 0,-1 1-1,1-1 1,0-1 0,0 1 0,1-1 0,-1 0 0,0-1-1,0 1 1,11-2 0,-4 0-535,-1 0-1,1-1 1,-1-1-1,1 0 1,-1 0-1,0-2 1,0 0-1,0 0 1,-1-1-1,0 0 1,12-9-1,14-16-4795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5.623"/>
    </inkml:context>
    <inkml:brush xml:id="br0">
      <inkml:brushProperty name="width" value="0.025" units="cm"/>
      <inkml:brushProperty name="height" value="0.025" units="cm"/>
    </inkml:brush>
  </inkml:definitions>
  <inkml:trace contextRef="#ctx0" brushRef="#br0">60 1 16592,'-1'6'9598,"-7"23"-7948,-3 2-968,1 1 1,1 1-1,2-1 0,1 1 1,-2 62-1,8-94-709,0-1 0,0 1 0,0 0 0,0 0 0,0 0 0,0-1 0,0 1 0,0 0 0,1 0 0,-1-1 0,0 1 0,0 0 0,1 0 0,-1-1 0,0 1 0,1 0 0,-1-1 0,1 1 0,-1 0 0,1-1 0,-1 1 0,1-1 0,-1 1 0,1 0 0,0-1 0,-1 0 0,1 1 0,1 0 0,0-1-136,-1 0 1,1 1-1,-1-1 1,1 0-1,0 0 1,-1-1-1,1 1 1,0 0-1,-1 0 1,1-1-1,-1 1 0,1-1 1,1 0-1,3-2-1164,0 0-1,0 0 0,0-1 0,-1 0 1,1 0-1,4-5 0,10-14-7779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2.722"/>
    </inkml:context>
    <inkml:brush xml:id="br0">
      <inkml:brushProperty name="width" value="0.025" units="cm"/>
      <inkml:brushProperty name="height" value="0.025" units="cm"/>
    </inkml:brush>
  </inkml:definitions>
  <inkml:trace contextRef="#ctx0" brushRef="#br0">46 155 7399,'-6'11'2504,"3"-5"-2361,-24 50 2482,25-51-2309,0-1 1,1 1 0,0 0 0,0 0 0,0-1 0,0 1-1,1 0 1,0 0 0,0 0 0,0 0 0,1-1-1,1 10 1,-1-12-298,0-1 0,0 0 0,0 0 1,0 0-1,0 0 0,1 0 0,-1 0 0,0 0 0,0 0 0,1 0 0,-1 0 0,1-1 0,-1 1 0,1-1 0,-1 1 0,1-1 1,-1 1-1,1-1 0,-1 0 0,1 0 0,-1 0 0,1 0 0,0 0 0,-1 0 0,1 0 0,-1 0 0,1-1 0,2 0 1,44-13 355,-36 5-269,1 1-1,-1-1 1,-1-1 0,0 0-1,0-1 1,16-21 0,16-16-793,-40 80-444,14 203 3931,5 150 5359,-22-383-8073,-5 36 783,5-37-856,0 0 0,-1 0 0,1-1 0,0 1 0,-1 0 0,1-1 0,-1 1 0,1 0 0,-1-1 0,0 1 0,1-1 0,-1 1 0,1-1 0,-1 1 0,0-1-1,1 0 1,-1 1 0,0-1 0,0 0 0,1 1 0,-1-1 0,0 0 0,0 0 0,1 0 0,-1 0 0,0 0 0,0 0 0,0 0 0,1 0 0,-1 0 0,0 0 0,0 0 0,1 0 0,-1 0 0,0-1 0,0 1 0,1 0 0,-1-1 0,0 1 0,0-1 0,1 1 0,-1 0 0,1-1 0,-1 1 0,0-1 0,0-1 0,-6-3-17,0-1 1,1 1 0,0-2 0,0 1 0,0-1-1,1 0 1,-7-11 0,-30-59-713,30 51 7,1-1 0,-16-56 1,24 71 511,0 0 1,1-1 0,1 1-1,0-1 1,0 0 0,1 0-1,1 1 1,0-1 0,4-17-1,-3 25 181,0 0 1,1 1-1,-1-1 0,1 0 0,0 1 0,0-1 0,1 1 0,-1 0 1,1 0-1,0 1 0,0-1 0,0 1 0,0-1 0,1 2 0,0-1 0,-1 0 1,11-3-1,8-3-1,1 0 1,38-7-1,-42 11 16,17-4 123,2 0-131,-1-1-1,46-20 1,-75 27 200,0-1 1,-1 0 0,0-1-1,0 1 1,0-2 0,0 1-1,-1-1 1,0 0 0,0-1-1,-1 1 1,0-2 0,0 1-1,0 0 1,-1-1 0,5-10-1,-8 13-152,0 1-1,0-1 1,-1 0-1,1 0 0,-1 0 1,0 0-1,-1 0 1,1 0-1,-1 0 0,0 0 1,0 0-1,0 0 1,-1 0-1,0 0 0,0 0 1,0 0-1,-1 1 0,1-1 1,-1 0-1,0 1 1,-1-1-1,1 1 0,-1 0 1,0-1-1,0 1 1,0 1-1,-1-1 0,1 0 1,-1 1-1,0 0 1,0-1-1,0 2 0,0-1 1,0 0-1,-1 1 1,1 0-1,-1 0 0,0 0 1,1 1-1,-1-1 1,0 1-1,0 0 0,0 1 1,0-1-1,0 1 1,0 0-1,0 0 0,0 0 1,0 1-1,0 0 1,-7 2-1,8-1-54,0-1 1,0 2-1,-1-1 1,1 1-1,0-1 1,1 1-1,-1 0 1,0 0-1,1 1 1,0-1-1,0 1 0,0 0 1,0-1-1,1 1 1,-1 1-1,1-1 1,-3 7-1,1-1 36,1-1 1,0 1-1,0 0 0,1 0 1,0 0-1,1 0 0,0 12 0,1-20-23,0-1 0,0 0-1,0 1 1,1-1-1,-1 1 1,1-1-1,-1 0 1,1 1 0,-1-1-1,1 0 1,0 0-1,0 0 1,0 1-1,-1-1 1,1 0 0,0 0-1,0 0 1,1 0-1,-1 0 1,0-1-1,0 1 1,0 0 0,2 0-1,1 1 36,1 0 0,-1 0 0,1-1 0,-1 1 0,1-1 0,-1-1 0,10 2 0,-10-2-70,-1 1 0,1-1 0,0 0 0,0 0 0,-1 0 0,1-1 0,0 1 0,0-1 1,-1 0-1,1 0 0,0 0 0,-1-1 0,1 1 0,-1-1 0,0 0 0,0 0 0,1 0 0,-1 0 0,0-1 0,-1 1 0,4-4 0,-6-3-7730,-2 2-1339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3.301"/>
    </inkml:context>
    <inkml:brush xml:id="br0">
      <inkml:brushProperty name="width" value="0.025" units="cm"/>
      <inkml:brushProperty name="height" value="0.025" units="cm"/>
    </inkml:brush>
  </inkml:definitions>
  <inkml:trace contextRef="#ctx0" brushRef="#br0">0 0 12684,'0'14'10989,"1"16"-5270,12 181-3187,20 166-1749,-27-280-723,-6-93-53,5 35-59,-6-39 25,1 1 0,0 0 0,0-1 1,0 1-1,0 0 0,0-1 0,0 1 1,1 0-1,-1-1 0,0 1 0,0 0 1,0-1-1,1 1 0,-1 0 0,0-1 1,1 1-1,-1-1 0,0 1 0,1-1 1,-1 1-1,1-1 0,-1 1 0,1-1 1,-1 1-1,1-1 0,-1 1 0,1-1 1,-1 0-1,1 1 0,0-1 0,-1 0 0,1 0 1,-1 0-1,1 1 0,0-1 0,-1 0 1,1 0-1,0 0 0,-1 0 0,1 0 1,1 0-1,6-11-4148,-1-16-3613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4.442"/>
    </inkml:context>
    <inkml:brush xml:id="br0">
      <inkml:brushProperty name="width" value="0.025" units="cm"/>
      <inkml:brushProperty name="height" value="0.025" units="cm"/>
    </inkml:brush>
  </inkml:definitions>
  <inkml:trace contextRef="#ctx0" brushRef="#br0">0 208 16656,'3'11'1238,"25"117"1518,-15-60-1667,31 92-1,-42-155-1081,0 0 0,0 0-1,0 0 1,1-1 0,0 1 0,0 0-1,0-1 1,0 0 0,1 0 0,0 0 0,7 6-1,-9-9 9,0 0-1,0 0 0,0 0 0,0 0 1,0 0-1,1 0 0,-1-1 0,0 1 1,0-1-1,1 0 0,-1 1 0,0-1 1,0 0-1,1 0 0,-1-1 0,0 1 1,1 0-1,-1-1 0,0 1 0,0-1 1,0 0-1,1 0 0,-1 0 0,0 0 1,0 0-1,0 0 0,-1-1 0,1 1 1,0 0-1,2-3 0,8-8 76,0-1 0,-1 0 0,-1 0 0,0-1 0,-1-1-1,0 1 1,-2-2 0,1 1 0,-2-1 0,0 0 0,-1 0 0,4-20 0,-1-5 207,-1 0 1,-2 0 0,-1-57 0,-2 142-289,1 0 1,2 0 0,2 0 0,2-1 0,19 58-1,-27-98 32,0 0 0,1 0 0,-1 0 0,0 0 0,1 0 0,0 0 0,-1-1 0,1 1 0,0 0 0,1-1 0,-1 0 1,0 0-1,1 1 0,3 1 0,-5-3 19,0-1 1,1 0 0,-1 1-1,1-1 1,-1 0 0,1 0 0,-1 0-1,1 0 1,-1 0 0,0 0 0,1 0-1,-1 0 1,1-1 0,-1 1-1,0 0 1,1-1 0,-1 1 0,0-1-1,1 0 1,-1 0 0,0 1 0,0-1-1,1 0 1,-1 0 0,0 0-1,0 0 1,0 0 0,0 0 0,0 0-1,-1 0 1,1-1 0,0 1 0,1-2-1,9-15 102,-1 1 0,-1-1 1,0-1-1,-1 0 0,-1 0 0,-1 0 0,-1-1 0,5-31 0,-4 4 105,-3-1-1,-3-73 0,-7 54-248,7 63-31,-1 0 0,1 0 0,-1 1-1,0-1 1,-1 0 0,1 0-1,0 1 1,-1-1 0,0 1-1,0 0 1,0-1 0,0 1-1,-1 0 1,-2-3 0,5 6 2,-1 0 0,1-1 0,0 1 1,-1 0-1,1 0 0,0 0 0,-1 0 0,1 0 1,0 0-1,-1 0 0,1 0 0,-1 0 0,1 0 1,0 0-1,-1 0 0,1 0 0,0 0 0,-1 1 0,1-1 1,0 0-1,-1 0 0,1 0 0,0 0 0,0 1 1,-1-1-1,1 0 0,0 0 0,-1 0 0,1 1 1,0-1-1,0 0 0,0 1 0,-1-1 0,1 0 0,0 0 1,0 1-1,0-1 0,0 0 0,-1 1 0,1-1 1,0 0-1,0 1 0,0-1 0,0 1 0,0-1 1,0 0-1,0 1 0,0-1 0,0 0 0,0 1 0,0-1 1,-2 23-234,2-22 217,0 12-513,1 0-1,0 0 1,0 0 0,4 14-1,13 23-6190,-13-34 272,-2-4-5035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5.554"/>
    </inkml:context>
    <inkml:brush xml:id="br0">
      <inkml:brushProperty name="width" value="0.025" units="cm"/>
      <inkml:brushProperty name="height" value="0.025" units="cm"/>
    </inkml:brush>
  </inkml:definitions>
  <inkml:trace contextRef="#ctx0" brushRef="#br0">68 443 11659,'0'0'2050,"0"-8"283,0-4-1376,0-43 4940,0 55-5846,0-1 0,0 1 0,0 0 0,0-1 0,0 1 0,0 0 0,0-1 0,0 1 0,0 0 0,0-1 0,0 1 0,0 0 0,0-1 0,-1 1 0,1 0 0,0-1 0,0 1 0,0 0 0,-1 0 0,1-1 0,0 1 0,0 0 0,-1 0 0,1-1 0,0 1 0,0 0 0,-1 0 0,1 0 0,0-1 0,-1 1 0,1 0 0,0 0 0,0 0 0,-1 0 0,1 0 0,0 0 0,-1 0 0,1 0 0,-1 0 0,1 0 0,0 0 0,-1 0 0,1 0 0,0 0 0,-1 0 0,1 0 0,0 0 0,-1 0 0,1 0 0,0 0 0,0 1 0,-1-1 0,1 0 0,0 0 0,-1 0 0,1 1 0,0-1 0,0 0 0,-1 0 0,1 1 0,-16 17 426,6 16 244,2 0 1,1 1 0,1 0 0,-1 68-1,8-102-710,-1 0-1,0-1 0,0 1 1,0 0-1,1-1 0,-1 1 1,1 0-1,-1 0 1,0-1-1,1 1 0,-1-1 1,1 1-1,-1 0 0,1-1 1,0 1-1,-1-1 0,1 0 1,-1 1-1,1-1 0,0 1 1,-1-1-1,1 0 0,0 1 1,0-1-1,-1 0 0,1 0 1,0 0-1,0 1 0,-1-1 1,1 0-1,0 0 0,0 0 1,0 0-1,-1-1 0,1 1 1,0 0-1,0 0 0,-1 0 1,1 0-1,0-1 0,0 1 1,-1 0-1,2-1 0,36-15 240,-17 1-208,-1-1 0,22-22 0,-23 19-122,1 2 1,24-17 0,-43 33 71,0 0 0,0 1 1,0-1-1,0 0 0,0 1 0,0-1 0,0 1 0,1 0 1,-1-1-1,0 1 0,0 0 0,0 0 0,0 0 0,0-1 1,1 1-1,-1 0 0,0 1 0,0-1 0,0 0 0,0 0 1,0 0-1,1 1 0,-1-1 0,0 1 0,0-1 0,0 1 1,0-1-1,0 1 0,0-1 0,0 1 0,0 0 0,0 0 1,-1-1-1,1 1 0,0 0 0,0 0 0,-1 0 0,1 0 1,0 0-1,-1 0 0,1 0 0,-1 0 0,1 0 0,-1 2 1,5 9 41,-1 0 1,0 1 0,3 20 0,2 5 82,-9-36-106,1-1-1,-1 1 1,1 0 0,-1-1 0,1 1 0,0-1-1,0 1 1,0-1 0,0 1 0,0-1-1,0 0 1,0 1 0,0-1 0,1 0-1,-1 0 1,0 0 0,1 0 0,-1 0 0,2 1-1,-2-2 12,0 0 0,0-1 0,0 1 0,0 0 0,0 0 0,0 0 0,0-1 0,0 1 0,-1 0 0,1-1 0,0 1 0,0-1 0,0 1 0,-1-1 0,1 0 0,0 1 0,-1-1 0,1 1 0,0-1 0,-1 0 0,1 0 0,-1 1 0,1-1 0,0-1 0,3-6 46,0 0 0,-1 0 1,0-1-1,0 1 0,2-15 0,6-67-476,-10 82 89,-1 0 0,0 0 0,0 0 0,-1 0 0,0 0 0,0 0 0,-1 0 0,0 1 0,-4-10 0,6 16 86,-1-1-1,1 1 0,0-1 0,-1 0 0,1 1 1,0-1-1,0 1 0,0-1 0,0 0 0,0 1 1,0-1-1,1 1 0,-1-1 0,0 1 0,1-1 1,-1 0-1,1 1 0,0 0 0,-1-1 1,2-1-1,24-34 272,-5 7-308,-12 13 181,0 0-1,-2 0 0,0-1 0,-1 0 0,0 0 0,-2 0 0,0-1 0,-1 0 0,-1 0 0,-1 1 0,0-1 0,-3-27 0,2 46 85,0 0-1,0-1 0,0 1 0,0 0 0,0-1 0,0 1 0,0 0 1,0 0-1,0-1 0,0 1 0,0 0 0,0-1 0,0 1 1,-1 0-1,1-1 0,0 1 0,0 0 0,0 0 0,0-1 1,0 1-1,-1 0 0,1 0 0,0-1 0,0 1 0,0 0 1,-1 0-1,1 0 0,0-1 0,0 1 0,-1 0 0,1 0 0,0 0 1,0 0-1,-1 0 0,1-1 0,0 1 0,-1 0 0,1 0 1,0 0-1,-1 0 0,1 0 0,0 0 0,0 0 0,-1 0 1,1 0-1,0 0 0,-1 0 0,1 0 0,0 0 0,-1 1 1,1-1-1,0 0 0,0 0 0,-1 0 0,1 0 0,0 0 0,0 1 1,-1-1-1,1 0 0,0 0 0,0 0 0,-1 1 0,1-1 1,0 0-1,-12 19 49,6 21 238,2-1 0,1 0-1,2 1 1,6 59 0,-4-78-64,1 0-1,1 0 1,1 0 0,1 0-1,1-1 1,1 0 0,0 0-1,1 0 1,2-1 0,0 0-1,13 18 1,-22-36-199,-1 0 0,1 1 0,0-1 0,0 0-1,0 0 1,-1 0 0,1 0 0,1 0 0,-1 0 0,0 0 0,0 0 0,0 0 0,0 0 0,1 0 0,-1-1 0,0 1 0,1-1 0,-1 1 0,1-1-1,-1 1 1,0-1 0,1 0 0,-1 0 0,1 1 0,-1-1 0,1 0 0,-1-1 0,1 1 0,-1 0 0,1 0 0,1-1 0,-1-1 25,-1 1 1,0-1-1,0 1 1,1-1-1,-1 1 1,0-1-1,0 0 1,-1 0-1,1 0 1,0 1-1,-1-1 1,1 0-1,-1 0 1,1 0-1,-1 0 1,0 0-1,0 0 1,0 0 0,0 0-1,0 0 1,0 0-1,-1-2 1,-1-4-118,0 1 0,0-1 0,0 1 0,-1 0 0,-1 0 0,1 0 0,-1 1 0,0-1 0,0 1 0,-1 0 0,0 0 0,0 0 0,0 1 0,-1 0 0,-9-7 1,-13-9-621,-1 1 1,-33-16 0,38 21 502,4 5 138,15 8 191,-1-1 0,1 1 0,0-1 0,0-1 0,0 1 0,1-1 0,-6-4 0,52 2 1902,-17 5-1872,-10 0-361,1 0 1,-1-1-1,0 0 0,0-1 1,0-1-1,20-8 1,-34 12-180,0-1 0,0 1-1,1-1 1,-1 0 0,0 1 0,0-1 0,0 0 0,0 0 0,0 0 0,0 0-1,0 1 1,0-2 0,-1 1 0,1 0 0,0 0 0,0 0 0,-1 0 0,1 0-1,-1-1 1,1 1 0,-1 0 0,1 0 0,-1-2 0,1-15-9910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5.913"/>
    </inkml:context>
    <inkml:brush xml:id="br0">
      <inkml:brushProperty name="width" value="0.025" units="cm"/>
      <inkml:brushProperty name="height" value="0.025" units="cm"/>
    </inkml:brush>
  </inkml:definitions>
  <inkml:trace contextRef="#ctx0" brushRef="#br0">1 1 5926,'0'0'7879,"38"50"-10057,-7-28-7815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6.257"/>
    </inkml:context>
    <inkml:brush xml:id="br0">
      <inkml:brushProperty name="width" value="0.025" units="cm"/>
      <inkml:brushProperty name="height" value="0.025" units="cm"/>
    </inkml:brush>
  </inkml:definitions>
  <inkml:trace contextRef="#ctx0" brushRef="#br0">279 32 17392,'0'0'2013,"-12"-5"69,-4-1-1654,-1 1-1,1 1 1,-1 0 0,0 1 0,-21-1-1,30 3-340,0 1 0,0 0 0,1 0 0,-1 1-1,0 0 1,0 0 0,0 1 0,1 0 0,-1 0 0,1 1 0,0 0-1,-1 0 1,1 1 0,1 0 0,-13 9 0,18-13-77,0 1 0,0 0 0,0-1 0,0 1 1,0 0-1,1-1 0,-1 1 0,0 0 0,1 0 1,-1 0-1,0 0 0,1 0 0,-1 0 0,1 0 0,-1 0 1,1 0-1,0 0 0,-1 0 0,1 0 0,0 0 1,0 0-1,0 0 0,0 0 0,0 0 0,0 0 0,0 2 1,1-2-18,0 0 0,0 0 0,0 0 0,0 0 1,0 0-1,0 0 0,1 0 0,-1 0 0,0-1 1,0 1-1,1-1 0,-1 1 0,0-1 0,1 1 0,-1-1 1,0 0-1,2 1 0,12 1-428,1 0 0,27-2 0,-36 0 72,38 0-1362,-14-2 1107,0 3 0,0 0 1,54 10-1,-84-11 663,0 0 0,0 0 0,0 1-1,0-1 1,0 0 0,0 0 0,0 1 0,0-1 0,0 1 0,0-1 0,0 1 0,-1-1 0,1 1 0,0-1 0,0 1 0,0 0 0,-1-1 0,1 1 0,0 0 0,-1 0-1,1 0 1,0-1 0,-1 1 0,1 0 0,-1 0 0,0 0 0,1 2 0,-1-2 43,0 1 1,0-1-1,-1 1 0,1 0 1,-1-1-1,1 0 0,-1 1 1,0-1-1,0 1 0,1-1 0,-1 0 1,0 1-1,0-1 0,0 0 1,-2 2-1,-6 5 408,1-1 0,-1 0 0,-17 10 0,13-9-295,1-1 0,-1-1 0,0 0 0,-1 0 0,1-1 0,-1-1 0,0 0 0,-19 2 0,31-6-355,1 0 70,1 1 0,0-1 1,0 0-1,-1 0 0,1 0 1,0 0-1,-1 0 0,1 0 0,0 0 1,0 0-1,-1 0 0,1 0 1,0 0-1,-1 0 0,1 0 1,0 0-1,0 0 0,-1 0 0,1 0 1,0-1-1,0 1 0,-1 0 1,1 0-1,0 0 0,0 0 1,-1 0-1,1-1 0,0 1 0,0 0 1,0 0-1,0 0 0,-1-1 1,1 1-1,0 0 0,0 0 1,0-1-1,0 1 0,0 0 0,-1 0 1,1-1-1,0 1 0,0 0 1,0-1-1,0 1 0,0 0 1,0 0-1,0-1 0,0 1 0,0 0 1,0 0-1,0-1 0,0 1 1,0 0-1,1-1 0,-1 1 1,1-17-5672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6.613"/>
    </inkml:context>
    <inkml:brush xml:id="br0">
      <inkml:brushProperty name="width" value="0.025" units="cm"/>
      <inkml:brushProperty name="height" value="0.025" units="cm"/>
    </inkml:brush>
  </inkml:definitions>
  <inkml:trace contextRef="#ctx0" brushRef="#br0">131 334 14318,'0'0'4062,"-11"10"-2439,-6 6-508,1 1 0,-25 32 0,35-42-696,1 1 0,0 0 0,0 1-1,1-1 1,0 1 0,1 0 0,-1 0-1,2 0 1,-1 0 0,1 0 0,-1 15 0,3-23-405,0 1 1,0-1 0,1 1 0,-1-1 0,0 1 0,0-1 0,1 1-1,-1-1 1,1 1 0,-1-1 0,1 0 0,0 1 0,0-1 0,-1 0-1,1 0 1,0 1 0,0-1 0,0 0 0,0 0 0,0 0 0,0 0-1,1 0 1,-1-1 0,0 1 0,0 0 0,1 0 0,-1-1 0,1 1-1,-1-1 1,0 1 0,1-1 0,-1 0 0,1 1 0,-1-1 0,1 0-1,-1 0 1,1 0 0,-1 0 0,1 0 0,2-1 0,3 0 19,1 0 1,-1 0 0,1-1-1,-1 0 1,0 0-1,0 0 1,8-5 0,2-3-121,-1 0 1,0-1 0,-1-1 0,0-1 0,-1 0-1,-1-1 1,0 0 0,0-1 0,-1 0 0,-1-1-1,-1 0 1,-1-1 0,0 0 0,-1-1 0,0 0-1,-2 0 1,0 0 0,-1-1 0,-1 0 0,-1 0-1,-1 0 1,0-1 0,-1 1 0,-4-37 0,2 50-38,0 0 0,0 0 0,-1 0 1,0 0-1,0 1 0,0-1 0,-1 0 0,0 1 1,0 0-1,0-1 0,-1 1 0,0 1 0,0-1 1,0 0-1,0 1 0,-1 0 0,0 0 1,0 0-1,0 1 0,0 0 0,0 0 0,-1 0 1,0 0-1,1 1 0,-1 0 0,0 0 1,0 0-1,0 1 0,0 0 0,0 0 0,0 1 1,-1 0-1,1 0 0,0 0 0,0 1 0,0 0 1,0 0-1,0 0 0,0 1 0,0 0 1,0 0-1,0 0 0,1 1 0,-1 0 0,1 0 1,0 0-1,0 1 0,0 0 0,0 0 1,1 0-1,-6 6 0,3 0 244,-1 0 1,2 0-1,-1 1 0,1 0 1,-5 14-1,9-19-3,-1 0 0,2 0 0,-1 0 0,0-1 0,1 1 1,1 1-1,-1-1 0,1 0 0,0 0 0,0 0 0,0 0 0,3 9 0,-2-12-102,0-1-1,0 0 0,1 1 0,-1-1 1,1 0-1,0 0 0,0 0 0,-1 0 1,1 0-1,0 0 0,1 0 0,-1-1 1,0 1-1,0-1 0,1 0 0,-1 0 1,1 0-1,-1 0 0,1 0 0,0 0 1,-1 0-1,6 0 0,67 5 258,-58-6-219,-1 0-117,0 1-1,1 0 1,-1 1-1,0 1 0,0 1 1,28 10-1,-39-12 53,-1 0-1,1 1 1,-1-1-1,0 1 1,0 0 0,0 1-1,0-1 1,0 1-1,-1-1 1,1 1 0,-1 0-1,0 1 1,0-1-1,-1 0 1,1 1-1,-1-1 1,0 1 0,0 0-1,-1 0 1,1 0-1,-1 0 1,0 0 0,-1 0-1,1 0 1,-1 8-1,0 17 237,-1-22-246,0 0 1,1-1-1,1 1 0,-1 0 1,1-1-1,4 15 0,-5-22-118,0 1 0,1 0 0,-1 0 0,0-1 0,1 1 0,-1 0 0,1-1 0,-1 1 0,1-1 0,-1 1 0,1-1-1,-1 1 1,1-1 0,0 1 0,-1-1 0,1 1 0,0-1 0,-1 0 0,1 1 0,0-1 0,1 1 0,11-3-7174,-4-5-4602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7.767"/>
    </inkml:context>
    <inkml:brush xml:id="br0">
      <inkml:brushProperty name="width" value="0.025" units="cm"/>
      <inkml:brushProperty name="height" value="0.025" units="cm"/>
    </inkml:brush>
  </inkml:definitions>
  <inkml:trace contextRef="#ctx0" brushRef="#br0">8 406 13581,'0'0'5680,"0"9"-3886,-2 7-1235,-1-2 65,2 0 0,0 0-1,1 0 1,1 17 0,-1-29-576,0 0 0,0 1 0,1-1 0,-1 0 0,0 0 0,1 1 0,0-1 0,0 0 0,-1 0 0,1 0 0,0 0 0,1 0 0,-1 0 0,0 0 1,1 0-1,-1 0 0,1 0 0,-1-1 0,1 1 0,0-1 0,0 1 0,0-1 0,-1 0 0,1 0 0,1 1 0,-1-2 0,0 1 0,0 0 0,0 0 0,0-1 0,1 1 0,-1-1 0,4 1 0,-1-1-45,-1 0-1,1-1 0,-1 1 1,0-1-1,1 0 0,-1 0 0,0-1 1,0 1-1,0-1 0,0 0 1,0 0-1,0 0 0,0-1 1,-1 0-1,1 1 0,-1-1 1,0 0-1,0 0 0,0-1 1,0 1-1,0-1 0,-1 1 0,1-1 1,-1 0-1,2-6 0,1 0-163,-1-1 0,0 1-1,-1-1 1,-1 0 0,1 0-1,-2-1 1,0 1 0,0 0-1,-1-12 1,0 22 132,0 1 0,1-1 0,-1 0 0,0 0 0,0 0 0,0 0 0,0 1 0,0-1 0,0 0 0,0 0 0,-1 0 0,1 0 0,0 1 0,0-1 0,-1 0 0,1 0 0,0 1 0,-1-1 0,1 0 0,-1 0 0,1 1 0,-1-1 0,1 0 0,-1 1 0,1-1 0,-1 1 0,0-1-1,1 1 1,-1-1 0,0 1 0,0-1 0,1 1 0,-1 0 0,0-1 0,0 1 0,0 0 0,1 0 0,-1 0 0,0-1 0,0 1 0,0 0 0,0 0 0,-1 0 0,1 1 11,-1 0 0,0-1 0,1 1-1,-1 0 1,1 0 0,0 0-1,-1 0 1,1 0 0,0 0 0,-1 1-1,1-1 1,0 0 0,0 0-1,0 1 1,0-1 0,0 1 0,1-1-1,-1 1 1,0-1 0,0 4 0,-2 2 101,1 1 1,1 0-1,-1 0 1,1 0-1,1 0 1,-1-1-1,1 1 1,1 0-1,-1 0 1,1 0-1,4 13 1,-4-18-49,0 0 0,1 0 0,-1-1 0,1 1 0,-1 0 0,1-1 0,0 1 0,0-1 0,0 0 0,0 0 0,1 0 0,-1 0 0,1 0 0,-1 0 0,1 0 0,0-1 0,-1 0 0,1 1 0,0-1-1,0 0 1,0 0 0,0-1 0,0 1 0,0 0 0,0-1 0,0 0 0,0 0 0,0 0 0,1 0 0,-1 0 0,0-1 0,3 0 0,2-1 10,0 0 0,0-1 0,-1 1-1,0-2 1,1 1 0,-1-1 0,0 0-1,0 0 1,-1-1 0,0 0 0,1 0-1,-2-1 1,1 1 0,6-10 0,3-3-229,-1 0 0,-1-2 0,18-36 0,-22 39 69,-1-1 0,-1 0-1,-1-1 1,-1 1 0,0-1-1,-1 0 1,-1-1 0,-1 1-1,-1-37 1,-1 54 56,0-1 0,0 1-1,-1 0 1,1-1 0,-1 1-1,0 0 1,0 0 0,1 0-1,-1 0 1,0 0 0,-1 0 0,1 0-1,0 0 1,-1 0 0,1 0-1,-1 0 1,1 1 0,-1-1-1,0 1 1,0-1 0,-3-1 0,3 2 38,1 1 0,0-1 0,-1 1 0,1 0 0,-1-1 0,1 1 0,0 0 0,-1 0 0,1 0 0,-1 0 0,1 0 0,-1 0 0,1 0 0,-1 1 0,1-1 0,0 1 0,-1-1 0,1 1 0,0-1 0,-1 1 0,1-1 0,0 1 0,0 0 0,-1 0 0,1 0 0,0 0 0,0 0 0,0 0 0,0 0 0,0 0 0,1 0 0,-1 1 0,0-1 0,0 0 0,0 2 0,-4 7 122,0 0 1,1 1 0,0-1 0,1 1 0,0 0 0,1 0 0,-2 19 0,0 82 1951,4-84-1612,1-17-258,0 1-1,1-1 1,0 1-1,1-1 1,0 0-1,9 21 1,-11-29-151,1 0-1,-1 0 1,1 0 0,0-1 0,0 1-1,0 0 1,0-1 0,0 0-1,1 1 1,-1-1 0,1 0-1,-1 0 1,4 1 0,-4-2-12,0 0 0,-1-1 0,1 1 0,0-1 1,0 0-1,0 0 0,0 1 0,0-1 0,0 0 0,0-1 0,0 1 0,0 0 1,0-1-1,0 1 0,0-1 0,-1 1 0,1-1 0,0 0 0,0 0 1,-1 0-1,1 0 0,0 0 0,2-2 0,1-2 15,0 0-1,-1 1 1,0-1 0,0-1-1,0 1 1,-1-1 0,1 1-1,-1-1 1,-1 0 0,1 0-1,2-11 1,2-6-64,6-46 0,-9 40-140,0-2 0,-2 1 0,-2 0 0,0 0 1,-2 0-1,-2 0 0,-13-57 0,6 69 182,1 18 29,8 2-31,1-1 1,0 1 0,-1 0-1,1-1 1,0 1 0,0 0-1,0 0 1,1 0 0,-1 0-1,0 0 1,1 0 0,-1 0-1,1 0 1,-1 3 0,-1 24 191,1 0-1,1 0 1,2-1 0,1 1 0,1 0 0,1-1 0,1 0 0,2 0-1,1-1 1,1 0 0,24 46 0,-33-71-165,0 0-1,0 0 1,0-1-1,0 1 1,0 0-1,0 0 1,0-1-1,1 1 1,-1-1 0,1 1-1,-1-1 1,1 0-1,-1 1 1,1-1-1,0 0 1,0 0-1,-1 0 1,1 0 0,0 0-1,0-1 1,0 1-1,0-1 1,0 1-1,0-1 1,0 0 0,0 1-1,3-1 1,-5-2-25,1 0 0,0 1 1,0-1-1,-1 0 0,1 0 1,-1 0-1,0 0 0,1 1 1,-1-1-1,0 0 0,0 0 1,0 0-1,0 0 0,-1 0 1,1 0-1,0 0 1,-1 1-1,1-1 0,-2-2 1,-3-4-170,0 1 1,0 0-1,-1 0 1,1 0-1,-2 1 1,1 0 0,-1 0-1,0 0 1,-8-4-1,-4-3-731,-1 1-1,-28-11 0,-5 5 1753,84 21-501,1-2-1,0-1 1,50-7 0,-66 5-1601,0-2 0,0 0-1,22-9 1,-27 8-938,0 0 0,-1-1 0,1 0 0,-1-1 0,13-10 0,-11 5-3309,-4 1 3720,-4-1 3429,-6-2 5677,1 12-6543,0 1 0,0 0 0,0 0 0,0-1 0,0 1 0,0 0 0,0 0 0,-1 0 1,1 0-1,0 1 0,-1-1 0,1 0 0,0 1 0,-1-1 0,1 0 0,-3 0 0,-23-2 92,20 4-688,-1 0 0,0 0 0,1 0-1,-1 1 1,1 0 0,0 1-1,-1 0 1,-9 5 0,15-7-192,-1 0 0,1 0 1,-1 1-1,1-1 0,0 1 1,0-1-1,0 1 0,0 0 1,0 0-1,0-1 0,0 1 0,1 1 1,-1-1-1,1 0 0,-1 0 1,1 1-1,0-1 0,0 0 0,0 1 1,0-1-1,1 1 0,-1-1 1,0 1-1,1 0 0,0-1 1,0 1-1,0 5 0,1-7-34,-1 1 1,1-1-1,0 0 0,0 0 0,0 1 1,0-1-1,0 0 0,0 0 0,0 0 1,0 0-1,1 0 0,-1 0 0,0 0 1,1 0-1,-1-1 0,0 1 1,1 0-1,-1-1 0,1 1 0,-1-1 1,1 0-1,3 1 0,38 4-1130,-38-5 950,82 0-3161,27 2 1423,-102-1 1944,-1 1-1,1 0 1,-1 0-1,0 1 1,0 1-1,0 0 1,14 7-1,-24-11 71,1 1 0,-1 0 0,1-1 0,-1 1 0,1 0 0,-1 0 0,0 0 0,1 1-1,-1-1 1,0 0 0,0 0 0,0 1 0,0-1 0,0 1 0,0-1 0,0 1 0,0-1 0,-1 1 0,1-1 0,-1 1 0,1-1 0,-1 1 0,0 0 0,1 2 0,-1-1 104,-1 0-1,0 0 1,0 0 0,1-1 0,-2 1 0,1 0 0,0-1 0,0 1 0,-1-1 0,1 0 0,-1 1 0,0-1 0,-3 3 0,-5 5 507,0-1-1,-1 0 1,0-1 0,-23 13-1,26-16-615,0-1-1,-1 0 1,0 0-1,0-1 1,0 0-1,0 0 1,-1-1-1,1-1 0,-1 1 1,-10-1-1,19-1-258,0 0 0,1 0 0,-1 0 0,0 0 0,0 0 0,0-1 0,1 1 0,-1 0 1,0-1-1,0 1 0,1 0 0,-1-1 0,0 1 0,1-1 0,-1 1 0,0-1 0,1 1 0,-1-1 0,1 1 0,-1-1 0,1 0 0,-1 1 0,1-1 0,-1 0 0,1 0 0,0 1 0,-1-1 0,1 0 0,0 0 0,0 1 0,-1-1 0,1 0 0,0 0 0,0 0 0,0 1 0,0-1 0,0 0 0,0 0 0,1-1 0,-2-27-9028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8.111"/>
    </inkml:context>
    <inkml:brush xml:id="br0">
      <inkml:brushProperty name="width" value="0.025" units="cm"/>
      <inkml:brushProperty name="height" value="0.025" units="cm"/>
    </inkml:brush>
  </inkml:definitions>
  <inkml:trace contextRef="#ctx0" brushRef="#br0">0 74 20980,'18'-3'2114,"4"-4"-256,7-2 960,2 3-736,5-2-544,0 0-1154,2 1-320,0 2-1057,-7-2-1761,-5-6-4645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8.562"/>
    </inkml:context>
    <inkml:brush xml:id="br0">
      <inkml:brushProperty name="width" value="0.025" units="cm"/>
      <inkml:brushProperty name="height" value="0.025" units="cm"/>
    </inkml:brush>
  </inkml:definitions>
  <inkml:trace contextRef="#ctx0" brushRef="#br0">1 208 17745,'0'0'2552,"3"11"-1399,10 39 338,-3 2 0,-2-1 1,3 72-1,-4-34-1002,-7-83-418,1 0 0,0 0 0,0-1 1,1 1-1,-1 0 0,1-1 0,0 1 1,6 8-1,-7-13-53,0 1 0,0-1 1,0 0-1,0 0 0,0 1 0,0-1 0,1 0 1,-1 0-1,1 0 0,-1 0 0,0-1 1,1 1-1,0 0 0,-1-1 0,1 1 0,-1-1 1,1 1-1,0-1 0,-1 0 0,1 0 1,0 1-1,-1-1 0,1 0 0,0-1 0,-1 1 1,1 0-1,0 0 0,-1-1 0,1 1 1,0-1-1,-1 1 0,1-1 0,-1 0 1,1 0-1,1-1 0,6-3 95,0-1 0,0-1 0,0 1 0,-1-2 0,0 1 0,0-1 0,9-12 0,43-68 45,-41 57-172,-2-2-1,-1 0 0,-2 0 1,-1-1-1,-2-1 0,-1 0 1,-2-1-1,-1 1 0,-2-1 0,-1-1 1,-3-71-1,-1 107-16,0 1 0,0-1 0,1 1 0,-1 0 0,0-1 0,0 1 0,0-1 0,0 1 0,0 0 0,0-1 0,0 1 0,-1-1 0,1 1 0,0 0 0,0-1 0,0 1 0,0-1 0,0 1 0,-1 0 0,1-1 0,0 1 0,0 0 0,0-1 0,-1 1 0,1 0 0,0 0 0,-1-1 0,1 1 0,0 0 0,-1 0 0,1-1 0,0 1 0,-1 0 0,1 0 0,0 0 0,-1 0 0,1-1 0,-1 1 0,1 0 0,-14 13-1769,-6 24-1860,-14 60-6440,14-38 3379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063"/>
    </inkml:context>
    <inkml:brush xml:id="br0">
      <inkml:brushProperty name="width" value="0.025" units="cm"/>
      <inkml:brushProperty name="height" value="0.025" units="cm"/>
    </inkml:brush>
  </inkml:definitions>
  <inkml:trace contextRef="#ctx0" brushRef="#br0">216 49 19218,'2'-9'2472,"-1"2"-2528,6-23 4900,-4 27-2353,-1 22-1832,-6 43-123,-3 0 1,-27 116-1,10-67 401,-8 87-468,28-164-438,2 0 0,2 0 0,6 62 0,-6-94-31,1 1 0,-1 0 0,0-1 0,1 1 0,0 0 0,-1-1 0,1 1 0,0-1 0,0 1 0,1-1 0,-1 0 0,0 1 0,1-1 0,0 0 0,-1 0 0,1 0 0,3 3 0,-4-7-26,0 0 0,-1 1 0,1-1 0,0 0 0,-1 0 0,0 0 0,1 1-1,-1-1 1,0 0 0,0 0 0,0 0 0,0 0 0,0 0 0,0 0 0,-1-1 0,1 1 0,-3-16 3,-1 0 1,-1 0-1,0 0 0,-1 1 1,-1 0-1,-1 0 0,-17-27 1,-1-6 48,8 16 61,12 24-41,-1-1 1,1-1-1,1 1 1,0-1-1,1 0 1,0 0-1,0 0 1,2 0-1,-1-1 1,0-14-1,4 26-46,-1 0 0,0 0 0,1 0 0,-1 0 0,0 0 0,1 0 0,-1 0 0,1 1 0,0-1 0,-1 0 0,1 0 0,0 0 0,-1 1 0,1-1 0,0 0 0,0 1 0,-1-1 0,1 1 0,0-1 0,0 1 0,0-1 0,0 1 0,0 0 0,0-1 0,0 1 0,0 0 0,2 0 0,32-4 0,-27 4 0,61-2-425,-15 1-3067,63-10-1,-45-3-8091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9.294"/>
    </inkml:context>
    <inkml:brush xml:id="br0">
      <inkml:brushProperty name="width" value="0.025" units="cm"/>
      <inkml:brushProperty name="height" value="0.025" units="cm"/>
    </inkml:brush>
  </inkml:definitions>
  <inkml:trace contextRef="#ctx0" brushRef="#br0">1 376 11979,'0'0'4191,"12"6"-1746,-9-5-2325,1 1 49,0 0-1,0 0 0,0 0 1,0-1-1,1 0 0,-1 0 1,1 0-1,-1 0 1,1 0-1,-1-1 0,1 0 1,-1 0-1,1 0 1,-1-1-1,1 1 0,-1-1 1,1 0-1,-1-1 0,0 1 1,1-1-1,-1 0 1,6-3-1,218-150 4236,-197 140-3751,-30 15-644,0 0-1,-1 0 1,1 0 0,0 0-1,-1 0 1,1 1 0,-1-1-1,1 0 1,0 0 0,-1 0 0,1 1-1,-1-1 1,1 0 0,-1 1-1,1-1 1,-1 1 0,1-1 0,-1 1-1,1-1 1,-1 1 0,0-1-1,1 1 1,-1-1 0,0 1-1,1-1 1,-1 1 0,0-1 0,0 1-1,0 0 1,1-1 0,-1 1-1,0 0 1,0-1 0,0 1-1,0-1 1,0 1 0,0 0 0,0-1-1,0 1 1,0 0 0,-1-1-1,1 1 1,0 0 0,-1 18 308,-1-1 1,-8 36-1,4-28-180,6-26 34,12-37 971,-3 12-1298,-1 0 0,-1-1 0,-2 1 0,0-1-1,-2 0 1,-1 0 0,-1-39 0,-1 70 110,1 1 0,0 0 0,0 0 0,0-1 0,1 1 0,0-1 1,0 1-1,0-1 0,1 0 0,0 0 0,0 0 0,0 0 0,1 0 0,-1-1 0,1 1 0,0-1 0,1 0 0,-1 0 1,1-1-1,7 5 0,-7-4 76,1 0 1,0-1-1,0 0 1,0-1-1,1 1 1,-1-1-1,0 0 1,1-1-1,0 1 1,-1-1-1,1-1 1,0 1-1,0-1 1,-1 0 0,1-1-1,0 0 1,-1 0-1,8-2 1,-8 0 9,0 0 1,0-1 0,-1 1 0,1-1-1,-1 0 1,0-1 0,0 0-1,0 1 1,-1-1 0,0-1 0,0 1-1,0-1 1,-1 1 0,1-1 0,-2 0-1,1-1 1,0 1 0,-1 0-1,0-1 1,-1 1 0,0-1 0,0 1-1,0-1 1,0 0 0,-1 1 0,-2-13-1,2 18-93,0 0-1,0 0 1,0 0 0,-1 0-1,1 0 1,-1 0-1,1 0 1,-1 0-1,1 0 1,-1 0-1,1 1 1,-1-1 0,0 0-1,1 0 1,-1 1-1,0-1 1,0 0-1,1 1 1,-1-1-1,0 1 1,0-1 0,0 1-1,0-1 1,0 1-1,0 0 1,0-1-1,0 1 1,0 0-1,0 0 1,0 0 0,0 0-1,0 0 1,0 0-1,0 0 1,0 0-1,-1 0 1,0 1-50,-1-1 1,1 1-1,0-1 0,0 1 1,0 0-1,0 0 1,0 0-1,0 0 0,0 0 1,0 0-1,0 1 0,0-1 1,0 1-1,1-1 0,-3 3 1,-1 5 102,0-1 0,1 2 0,0-1 0,0 0 0,1 1 0,0 0 0,0 0 0,1-1 0,1 2 0,0-1 0,0 0 0,1 0 0,0 0 0,0 0 0,4 14 0,-3-22 18,0-1 0,0 1 0,0 0 0,0-1 0,0 1 0,1-1 0,-1 0 0,0 1 0,1-1 1,0 0-1,-1 0 0,1 0 0,0 0 0,-1 0 0,1 0 0,0 0 0,0 0 0,0-1 0,0 1 0,0-1 0,0 0 0,-1 1 0,1-1 0,0 0 1,0 0-1,0 0 0,0-1 0,3 1 0,0-1 42,1 1-1,0-1 1,-1-1 0,1 1 0,-1-1 0,1 0 0,-1 0-1,9-5 1,1-4-5,0-2 1,0 0-1,-1 0 0,-1-1 0,0-1 0,-1 0 0,-1-1 1,0 0-1,-1-1 0,-1 0 0,13-34 0,-21 49-105,-4 9-61,-7 22-212,-12 43-138,18-52 551,1-1 0,1 1-1,1-1 1,1 32 0,0-50-110,0 0 0,1 0 0,-1 0 0,0 0-1,0 0 1,1 0 0,-1-1 0,0 1 0,1 0 0,-1 0 0,1 0 0,-1-1 0,1 1 0,-1 0 0,1-1 0,-1 1 0,1 0 0,0-1 0,-1 1 0,1-1 0,0 1 0,0-1 0,-1 1-1,1-1 1,0 1 0,0-1 0,0 0 0,0 1 0,0-1 0,-1 0 0,1 0 0,0 0 0,0 0 0,0 0 0,0 0 0,0 0 0,0 0 0,0 0 0,0 0 0,-1 0 0,1-1 0,0 1-1,0 0 1,1-1 0,2 0-516,-1-1-1,0 1 0,0-1 0,0 1 1,0-1-1,0 0 0,0 0 0,0 0 1,-1-1-1,4-3 0,12-20-7017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9.623"/>
    </inkml:context>
    <inkml:brush xml:id="br0">
      <inkml:brushProperty name="width" value="0.025" units="cm"/>
      <inkml:brushProperty name="height" value="0.025" units="cm"/>
    </inkml:brush>
  </inkml:definitions>
  <inkml:trace contextRef="#ctx0" brushRef="#br0">3 0 16848,'0'0'544,"-3"53"-287,14-37-289,8-2-449,3-4-1569,1-5-2018,3-5-6085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0.014"/>
    </inkml:context>
    <inkml:brush xml:id="br0">
      <inkml:brushProperty name="width" value="0.025" units="cm"/>
      <inkml:brushProperty name="height" value="0.025" units="cm"/>
    </inkml:brush>
  </inkml:definitions>
  <inkml:trace contextRef="#ctx0" brushRef="#br0">166 273 10282,'0'0'2760,"-9"1"-289,-1 1-1933,-1 0 1,1 0-1,0 1 0,0 0 0,1 1 0,-1 0 0,-10 7 1,16-9-426,-1 1 1,0 0 0,1 0 0,-1 0 0,1 0 0,0 1 0,0 0 0,0 0 0,1 0 0,0 0 0,-1 0 0,1 1 0,1 0 0,-1-1 0,1 1 0,-1 0 0,1 0 0,-1 6-1,4-11-127,-1 1 0,1 0 0,-1-1 0,1 1 0,-1 0-1,1-1 1,0 1 0,-1-1 0,1 1 0,0-1-1,-1 1 1,1-1 0,0 1 0,0-1 0,-1 0 0,1 0-1,0 1 1,0-1 0,0 0 0,0 0 0,-1 0-1,1 0 1,0 0 0,0 0 0,0 0 0,0 0 0,1 0-1,37 0-1075,-31-1 410,21 1-900,62 3-37,-85-3 1656,-1 1 0,1 0 0,-1 0-1,1 1 1,-1 0 0,0 0 0,0 0 0,0 1 0,0-1 0,0 1-1,0 0 1,-1 1 0,7 4 0,-10-6 130,0-1 0,0 0 0,0 1 0,0-1-1,0 1 1,0 0 0,0-1 0,-1 1 0,1 0 0,-1-1 0,1 1 0,-1 0 0,1 0 0,-1-1 0,0 1 0,0 0-1,0 0 1,0 0 0,0-1 0,0 1 0,-1 0 0,1 0 0,0 0 0,-1-1 0,0 1 0,1 0 0,-1-1 0,0 1-1,0 0 1,0-1 0,0 1 0,0-1 0,0 0 0,0 1 0,-1-1 0,1 0 0,0 0 0,-3 2 0,-6 5 549,0 1 1,-1-2-1,0 0 0,-12 6 1,19-10-697,-9 4 275,4-1-230,-1-1 0,1 0 1,-1 0-1,0-1 0,0 0 0,-1-1 0,1 0 1,-22 3-1,32-6-187,-1 0 1,1-1 0,-1 1-1,1 0 1,-1 0 0,1-1-1,0 1 1,-1 0 0,1 0-1,-1-1 1,1 1 0,0-1-1,-1 1 1,1 0-1,-1-1 1,1 1 0,0-1-1,0 1 1,-1-1 0,1 1-1,0-1 1,0 1 0,0-1-1,-1 1 1,1-1 0,0 1-1,0-1 1,0 1 0,0-1-1,0 1 1,0-1 0,0 1-1,0-2 1,2-22-3440,-2 20 2752,7-32-5322,6-8-3293</inkml:trace>
  <inkml:trace contextRef="#ctx0" brushRef="#br0" timeOffset="1">217 0 17360,'0'0'5680,"8"12"-4735,-1 1-714,0 1-1,-1 0 0,0 0 0,-1 0 0,-1 1 0,0 0 0,-1 0 1,1 16-1,-1 43 786,-3-44-801,2 0 0,0 1 1,2-1-1,9 31 0,-12-58-341,0 0 0,0 0 0,0-1 0,1 1 0,-1 0 0,1 0 0,0-1 0,0 1 0,0-1 0,0 1 0,0-1 0,0 0 0,1 0 0,-1 0 0,1 0 1,-1 0-1,4 1 0,-4-3-200,-1 1 0,1 0 0,0-1 0,-1 0 0,1 1 1,0-1-1,0 0 0,-1 0 0,1 0 0,0 0 0,0 0 0,-1 0 1,1-1-1,0 1 0,-1-1 0,1 1 0,0-1 0,-1 1 1,1-1-1,-1 0 0,1 0 0,-1 0 0,1 0 0,-1 0 1,1 0-1,-1 0 0,0-1 0,0 1 0,0 0 0,1-1 0,0-1 1,11-18-4336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0.670"/>
    </inkml:context>
    <inkml:brush xml:id="br0">
      <inkml:brushProperty name="width" value="0.025" units="cm"/>
      <inkml:brushProperty name="height" value="0.025" units="cm"/>
    </inkml:brush>
  </inkml:definitions>
  <inkml:trace contextRef="#ctx0" brushRef="#br0">94 130 13421,'0'0'8765,"-9"5"-7505,3-1-1076,0 0 1,0 0-1,0 1 0,1 0 0,-1 0 0,1 0 0,0 0 1,1 1-1,-1 0 0,1 0 0,1 0 0,-1 1 0,1-1 1,0 1-1,0 0 0,1 0 0,0 0 0,0 0 0,-1 10 1,3-15-157,-1 0 0,1 0 0,0 0 0,0 1 0,0-1 0,0 0 0,0 0 0,1 0 0,-1 0 0,1 0 0,-1 0 1,1 0-1,0 0 0,-1 0 0,1 0 0,0 0 0,0 0 0,1 0 0,-1-1 0,0 1 0,1 0 0,-1-1 0,4 3 0,-3-3-7,0 0-1,1 0 1,0 0-1,-1 0 1,1-1-1,0 1 1,-1-1-1,1 1 1,0-1-1,-1 0 1,1 0-1,0-1 1,0 1-1,-1-1 1,1 1-1,0-1 1,-1 0-1,1 0 1,2-1-1,4-2 3,0-1 0,-1 0 0,0 0 0,0-1 0,0 0 0,-1-1-1,0 1 1,0-1 0,6-8 0,6-9-340,25-41 0,-43 62 253,2-1-15,0-1 1,0 0-1,0 1 0,-1-1 1,0 0-1,0 0 0,0 0 1,-1 0-1,0 0 0,1-10 1,-2 15 69,1 0 0,-1 0-1,0-1 1,0 1 0,0 0 0,0 0 0,0-1 0,0 1 0,0 0 0,0 0 0,0-1 0,0 1 0,0 0-1,-1 0 1,1-1 0,0 1 0,0 0 0,0 0 0,0-1 0,0 1 0,0 0 0,0 0 0,-1 0 0,1-1-1,0 1 1,0 0 0,0 0 0,-1 0 0,1 0 0,0-1 0,0 1 0,0 0 0,-1 0 0,1 0-1,0 0 1,0 0 0,-1 0 0,1 0 0,0 0 0,0 0 0,-1 0 0,1 0 0,0 0 0,-13 7-278,-9 15 77,17-12 259,1 0 1,0 0-1,1 0 0,0 1 1,0-1-1,1 1 1,0 0-1,1 0 0,1 0 1,-1 0-1,3 18 0,-2-27-9,0-1 0,0 1-1,1 0 1,-1-1-1,0 1 1,1-1-1,-1 1 1,1-1-1,-1 1 1,1-1-1,0 1 1,0-1-1,0 1 1,0-1-1,0 0 1,0 0-1,0 1 1,0-1-1,0 0 1,0 0-1,1 0 1,-1 0-1,0 0 1,3 1-1,-1-2 30,0 1-1,0 0 0,0-1 0,-1 0 1,1 0-1,0 0 0,0 0 0,0 0 1,0-1-1,0 1 0,0-1 1,4-1-1,3-2 57,0 0 0,0 0-1,-1-1 1,0 0 0,0-1 0,13-11 0,-9 5-101,0 0 1,-1-1-1,15-22 1,-24 30-70,1-1 0,0 0 1,-1-1-1,0 1 0,-1 0 1,1-1-1,-1 0 1,0 1-1,-1-1 0,0 0 1,1-11-1,-2 17 26,0 0 0,0 1-1,0-1 1,-1 0 0,1 0 0,0 0 0,0 0 0,-1 0 0,1 1-1,-1-1 1,1 0 0,-1 0 0,1 0 0,-1 1 0,1-1-1,-1 0 1,1 1 0,-1-1 0,0 1 0,1-1 0,-1 0-1,0 1 1,0 0 0,0-1 0,1 1 0,-1-1 0,0 1-1,0 0 1,0 0 0,0-1 0,1 1 0,-1 0 0,0 0-1,0 0 1,0 0 0,0 0 0,0 0 0,0 0 0,0 0-1,0 0 1,1 1 0,-1-1 0,0 0 0,0 1 0,0-1-1,0 0 1,1 1 0,-2 0 0,-3 1-3,1-1 0,0 1 0,0 0 0,0 0 0,0 1 0,0-1 0,0 1 0,1 0 1,-4 3-1,2 0 87,1 0 1,1 0-1,-1 0 1,1 1-1,0-1 0,1 1 1,-1 0-1,1-1 1,0 1-1,1 0 1,0 1-1,0-1 1,1 0-1,0 9 1,0-16-54,0 1 1,1 0-1,-1 0 1,0-1-1,1 1 1,-1 0-1,1-1 1,-1 1-1,1 0 1,-1-1-1,1 1 1,0-1-1,-1 1 0,1-1 1,0 1-1,-1-1 1,1 0-1,0 1 1,0-1-1,-1 0 1,1 1-1,0-1 1,0 0-1,0 0 1,-1 0-1,1 0 1,0 0-1,0 0 1,0 0-1,-1 0 1,1 0-1,0 0 1,0 0-1,0 0 0,-1 0 1,2-1-1,35-8 424,-17-2-574,-1-1 0,-1-1 0,0 0 0,-1-2 0,0 0 0,-1 0 0,-1-2 0,-1 0 1,0 0-1,-1-1 0,12-23 0,-31 51 65,1 1 1,1 0-1,0 0 1,0 0-1,1 0 1,0 0-1,1 1 1,0-1-1,1 1 1,0 0-1,2 19 1,0-30-11,-1 1-1,1 0 1,0 0 0,-1-1 0,1 1 0,0 0 0,0-1 0,1 1 0,-1-1 0,0 1 0,0-1 0,1 0 0,-1 0 0,0 1-1,1-1 1,0 0 0,-1 0 0,1 0 0,-1-1 0,1 1 0,0 0 0,0 0 0,0-1 0,-1 1 0,1-1 0,0 0 0,0 0-1,3 0 1,2 1-821,0 0 0,0-1 0,0 0-1,0-1 1,0 0 0,13-3 0,10-10-4627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1.293"/>
    </inkml:context>
    <inkml:brush xml:id="br0">
      <inkml:brushProperty name="width" value="0.025" units="cm"/>
      <inkml:brushProperty name="height" value="0.025" units="cm"/>
    </inkml:brush>
  </inkml:definitions>
  <inkml:trace contextRef="#ctx0" brushRef="#br0">302 78 15214,'0'-8'2840,"0"2"-2191,-1-1-1,0 1 0,-1 0 0,1-1 0,-6-11 0,7 17-573,0 0 1,-1 0-1,1 0 0,-1 0 0,1 0 0,-1 0 1,1 0-1,-1 0 0,0 0 0,0 0 0,1 0 1,-1 1-1,0-1 0,0 0 0,0 0 0,0 1 0,0-1 1,0 1-1,0-1 0,0 1 0,0-1 0,0 1 1,0-1-1,0 1 0,0 0 0,-1 0 0,1 0 1,0 0-1,0 0 0,0 0 0,0 0 0,-1 0 1,1 0-1,0 0 0,0 0 0,0 1 0,0-1 1,0 0-1,0 1 0,0-1 0,0 1 0,0 0 1,0-1-1,0 1 0,0 0 0,0-1 0,0 1 1,0 0-1,0 0 0,1 0 0,-1 0 0,-1 1 1,-2 4-5,0-1 1,0 1-1,0 0 1,0 0 0,1 1-1,0-1 1,1 0 0,-1 1-1,1 0 1,1 0 0,-1-1-1,0 11 1,-2 16 32,2 42 0,2-60-16,-1 18-53,4 119 919,-1-132-713,1 0 0,0 0 0,1-1 0,1 1 0,12 27 0,0-23 111,-33-39-710,-107-84-3252,107 84 3171,0-1 0,1 0-1,1-2 1,0 1 0,-11-21-1,14 7 1080,11 30-582,0 1 0,0-1 1,0 0-1,1 0 0,-1 1 0,0-1 1,0 0-1,0 1 0,0-1 1,1 0-1,-1 0 0,0 1 1,1-1-1,-1 0 0,1 1 1,-1-1-1,0 1 0,1-1 0,0 1 1,-1-1-1,1 0 0,0 0 1,4-1 135,0 1 0,-1-1 0,1 1 0,0 0 0,0 1 0,0-1 0,-1 1 0,10 0 0,-8 0-258,16-1-38,28-1 822,57-9-1,-30-9-2747,-68 16 838,0 0 0,0-1 0,0 1 0,-1-2-1,12-8 1,9-16-7250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1.652"/>
    </inkml:context>
    <inkml:brush xml:id="br0">
      <inkml:brushProperty name="width" value="0.025" units="cm"/>
      <inkml:brushProperty name="height" value="0.025" units="cm"/>
    </inkml:brush>
  </inkml:definitions>
  <inkml:trace contextRef="#ctx0" brushRef="#br0">3 1 16752,'0'0'2626,"-3"72"-1729,3-19 1570,0 11-33,11 3-224,2 2-416,5-2-481,7-5-576,1-4-321,3-7-288,0-6-96,1-2-192,-5-7-1698,-3-8-2626,-11-10-3812</inkml:trace>
  <inkml:trace contextRef="#ctx0" brushRef="#br0" timeOffset="1">161 828 19122,'0'0'3203,"-9"51"-1986,9-32-416,0 1-449,6-2-320,0-5-3523,0-6-7527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2.154"/>
    </inkml:context>
    <inkml:brush xml:id="br0">
      <inkml:brushProperty name="width" value="0.025" units="cm"/>
      <inkml:brushProperty name="height" value="0.025" units="cm"/>
    </inkml:brush>
  </inkml:definitions>
  <inkml:trace contextRef="#ctx0" brushRef="#br0">0 669 18449,'0'0'2280,"11"1"-2355,31 2 323,0-2-1,74-8 1,97-24 298,-169 24-506,1390-256 852,-1027 164-952,-315 71-372,-1-4 0,115-57 0,-186 79-107,48-27-712,-63 34 734,-1 0 1,0 0 0,1-1-1,-2 1 1,1-1 0,0 0-1,-1 0 1,0 0 0,1 0-1,-2 0 1,5-8 0,-5-7-6355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4.460"/>
    </inkml:context>
    <inkml:brush xml:id="br0">
      <inkml:brushProperty name="width" value="0.025" units="cm"/>
      <inkml:brushProperty name="height" value="0.025" units="cm"/>
    </inkml:brush>
  </inkml:definitions>
  <inkml:trace contextRef="#ctx0" brushRef="#br0">3674 214 8936,'1'-14'1175,"-1"5"-980,1-53 1465,-2 57-1517,1 1 1,-1 0 0,0 0-1,0 0 1,-1-1 0,1 1-1,-1 0 1,0 1 0,0-1-1,0 0 1,-1 0 0,1 1-1,-1 0 1,0-1 0,-4-3-1,-4 0 8,1 0 0,-1 1 0,0 0 0,0 1 0,-1 0 0,1 1 0,-1 1 0,0-1 0,0 2-1,-15-2 1,-24-2-152,-58 3 0,79 2 51,-217 2 344,0 10 0,1 11 0,1 11-1,2 10 1,3 12 0,1 9-1,-317 132 1,406-131-373,-162 98 0,243-122-2,3 4-1,1 2 0,2 3 0,-77 81 1,119-108-2,1 0 0,1 2 1,1 1-1,1 0 0,1 1 1,2 1-1,1 0 0,-11 32 0,19-43-21,0 0 0,1 0-1,1 1 1,1-1-1,0 1 1,1-1 0,1 1-1,1 0 1,0-1-1,1 1 1,1-1 0,1 0-1,0 0 1,2 0-1,11 28 1,-7-26 9,1-1 0,0 0 0,1-1 0,1 0 0,0 0 0,1-2 0,1 0 0,1 0 0,22 15 0,-12-12 9,1-2-1,0-1 1,1-1 0,1-1-1,50 15 1,-8-11 25,0-2-1,1-4 1,0-3 0,126-2 0,-54-13 14,-1-5 1,0-7 0,152-40 0,412-150 142,-25-49 230,-528 188-317,-2-7 0,178-121-1,-262 151 92,-2-3-1,118-115 0,-160 139-101,-2-1-1,-1 0 1,34-59-1,-45 66-75,-1 0 0,-1 0 0,0-1 0,-2 1 0,0-2 0,-1 1 0,2-26 0,-6 37-15,0 0-1,-1 1 1,0-1 0,-1 0 0,0 0-1,0 0 1,-1 1 0,-1-1-1,1 1 1,-8-17 0,6 19 0,0 1 1,0-1-1,-1 2 1,1-1-1,-1 0 1,0 1 0,-1 0-1,0 0 1,1 0-1,-1 1 1,-1 0-1,1 0 1,-1 0-1,-12-4 1,-4 0 29,0 1 0,-1 1 0,0 1 1,-1 1-1,-47-2 0,-128 11 76,82 8-384,-128 31-1,6 0-3706,74-24-2007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09.651"/>
    </inkml:context>
    <inkml:brush xml:id="br0">
      <inkml:brushProperty name="width" value="0.025" units="cm"/>
      <inkml:brushProperty name="height" value="0.025" units="cm"/>
    </inkml:brush>
  </inkml:definitions>
  <inkml:trace contextRef="#ctx0" brushRef="#br0">264 127 15567,'0'0'2584,"0"-8"-278,0-1-1341,0 1 0,0-1 1,-1 0-1,-1 1 0,0-1 1,-3-9-1,4 15-782,0 0 0,0 0 0,-1 0 0,1 1 0,-1-1 0,0 1 0,0-1 0,0 1 0,0-1 0,0 1 0,0 0 1,-1 0-1,1 0 0,-1 0 0,1 1 0,-1-1 0,0 1 0,1-1 0,-1 1 0,0 0 0,0 0 0,0 0 0,0 1 0,-5-2 0,2 2-153,0 1 1,0-1-1,0 1 0,1 0 1,-1 0-1,0 1 0,0-1 1,1 1-1,-1 1 0,1-1 1,-1 1-1,1 0 0,0 0 0,0 1 1,1-1-1,-1 1 0,1 0 1,-1 0-1,1 1 0,-4 4 1,-4 6 25,1 0 1,0 1 0,1 0 0,1 0-1,-8 20 1,16-35-57,0 1 0,0 0 0,0-1 0,0 1 0,0 0 0,1-1 0,-1 1 0,1 0 0,-1 0 0,1 0 0,0 0 0,0-1 0,-1 1 0,1 0 0,0 0 0,1 0 0,-1 0 0,0 0 0,1-1 0,-1 1 0,1 0 0,-1 0 0,1 0 0,0-1 0,-1 1 0,1 0 0,0-1 0,0 1 0,1-1 0,-1 1 0,1 1 0,2-2 0,-1 0 0,0 0 0,0 0 0,0 0 0,0-1 0,1 1 0,-1-1 0,0 0 0,0 0 0,1 0 0,-1 0 0,0-1 0,1 1 0,-1-1 0,0 0 0,0 0 0,6-2 0,4-3 0,-1-1 0,1 0 0,-1-1 0,-1 0 0,0-1 0,0-1 0,0 1 0,11-15 0,-7 8 0,-10 51 0,21 258 0,1 61 0,-27-343 0,1-4 0,-1-1 0,0 1 0,-1-1 0,1 0 0,-1 1 0,-3 8 0,4-14 0,-1 0 0,1 0 0,-1 0 0,0 1 0,0-1 0,1 0 0,-1 0 0,0 0 0,0 0 0,0 0 0,0 0 0,0 0 0,0-1 0,0 1 0,-1 0 0,1-1 0,0 1 0,0 0 0,-1-1 0,1 0 0,0 1 0,-1-1 0,1 0 0,0 1 0,-1-1 0,1 0 0,0 0 0,-1 0 0,1 0 0,0-1 0,-1 1 0,1 0 0,0 0 0,-1-1 0,1 1 0,-2-1 0,0-1 0,0 1 0,-1-1 0,1 0 0,0 1 0,0-1 0,0-1 0,0 1 0,1 0 0,-1-1 0,0 1 0,1-1 0,0 0 0,0 0 0,-2-3 0,-26-49 0,28 50 0,-9-21 0,1 0 0,1 0 0,1 0 0,2-1 0,0 0 0,2-1 0,1 1 0,2-56 0,2 74-431,1 0-1,0-1 1,1 1 0,0 0 0,1 0-1,0 0 1,0 1 0,0-1-1,1 1 1,1 0 0,-1 1 0,1-1-1,1 1 1,9-9 0,14-12-3814,64-45 0,-91 71 4134,20-15-4155,-2 2-1606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0.042"/>
    </inkml:context>
    <inkml:brush xml:id="br0">
      <inkml:brushProperty name="width" value="0.025" units="cm"/>
      <inkml:brushProperty name="height" value="0.025" units="cm"/>
    </inkml:brush>
  </inkml:definitions>
  <inkml:trace contextRef="#ctx0" brushRef="#br0">49 127 12844,'0'0'17590,"10"-9"-17056,5-3-394,-1 2-57,0-1 0,-1-1 0,0 0 0,15-19 0,-19 9 142,-9 22-222,0-1 1,0 1-1,0-1 1,0 1 0,-1 0-1,1-1 1,0 1-1,0 0 1,0-1 0,0 1-1,-1 0 1,1-1-1,0 1 1,0 0-1,-1 0 1,1-1 0,0 1-1,-1 0 1,1 0-1,0-1 1,-1 1-1,1 0 1,0 0 0,-1 0-1,1-1 1,0 1-1,-1 0 1,1 0 0,-1 0-1,1 0 1,-1 0-1,-1 0-10,0 0 1,-1 0-1,1 1 0,0-1 0,0 1 0,-1-1 0,1 1 1,0 0-1,0 0 0,0 0 0,0 0 0,0 0 0,0 0 0,0 1 1,-2 1-1,-9 10-10,1 0 0,0 0 1,1 1-1,0 1 0,-12 23 0,17-27 38,1 0-1,0 0 0,0 0 0,1 0 0,1 1 0,0 0 1,1-1-1,0 1 0,-1 13 0,3-23-20,0-1 1,0 0-1,1 0 0,-1 1 0,0-1 1,0 0-1,0 0 0,1 0 0,-1 1 0,1-1 1,-1 0-1,1 0 0,-1 0 0,1 0 1,0 0-1,-1 0 0,1 0 0,0 0 0,0 0 1,0 0-1,0 0 0,0-1 0,0 1 1,1 1-1,1-1 4,0 0-1,-1 0 1,1-1 0,0 1-1,-1 0 1,1-1 0,0 0 0,0 0-1,0 0 1,4 0 0,2-1-123,0-1 0,0 0 0,0 0 1,-1 0-1,1-1 0,10-6 0,-8 3-635,-1 0-1,0-1 1,0-1-1,0 1 1,-1-2-1,13-13 1,-11 8-869,-1 1 1,-1-1-1,0-1 0,-1 0 1,-1 0-1,0-1 0,6-22 1,3-16-3338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567"/>
    </inkml:context>
    <inkml:brush xml:id="br0">
      <inkml:brushProperty name="width" value="0.025" units="cm"/>
      <inkml:brushProperty name="height" value="0.025" units="cm"/>
    </inkml:brush>
  </inkml:definitions>
  <inkml:trace contextRef="#ctx0" brushRef="#br0">0 599 15150,'0'0'11371,"12"-11"-9011,97-89-1065,-5-4 1,140-181-1,-195 204-1295,-40 63 0,-30 52 0,2-2-81,2 2 0,1 0 0,1 1-1,3 0 1,0 1 0,3 1 0,1-1 0,1 1 0,-2 65 0,8-97-111,1 1 1,0-1 0,1 0-1,-1 0 1,1 0 0,0 0-1,1 0 1,-1 0 0,1 0-1,0-1 1,0 1 0,0 0 0,0-1-1,7 8 1,-7-9-83,1-1 0,0 0 0,0 0 1,0 0-1,0 0 0,0-1 0,1 1 0,-1-1 1,0 0-1,1 0 0,-1 0 0,1 0 0,-1 0 0,1-1 1,-1 0-1,1 0 0,-1 0 0,1 0 0,0 0 0,-1-1 1,7-1-1,1-1-898,0 0 0,-1-1 0,0 0 0,1-1-1,-1 0 1,-1 0 0,1-1 0,16-14 0,32-29-8682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0.431"/>
    </inkml:context>
    <inkml:brush xml:id="br0">
      <inkml:brushProperty name="width" value="0.025" units="cm"/>
      <inkml:brushProperty name="height" value="0.025" units="cm"/>
    </inkml:brush>
  </inkml:definitions>
  <inkml:trace contextRef="#ctx0" brushRef="#br0">55 0 13933,'0'0'10794,"-2"10"-9267,-3 18-857,1 0-1,1 0 0,2 1 1,0-1-1,2 0 0,2 0 1,5 31-1,0-18-458,2-2 1,2 0-1,1 0 0,29 59 1,-42-110-192,-1 1 0,0-1 0,0 1 1,-5-16-1,-1 5-20,-2 1 0,-23-40 0,28 54 0,-1 0 0,0-1 0,0 2 0,-1-1 0,0 1 0,0-1 0,0 2 0,-1-1 0,0 1 0,0 0 0,-8-4 0,24 10-648,1 1-1,-1-1 1,0-1-1,0 0 1,18-2-1,2 1-1450,-10 0-645,0 0 0,-1-2 1,0 0-1,22-7 0,-7 1-6214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0.791"/>
    </inkml:context>
    <inkml:brush xml:id="br0">
      <inkml:brushProperty name="width" value="0.025" units="cm"/>
      <inkml:brushProperty name="height" value="0.025" units="cm"/>
    </inkml:brush>
  </inkml:definitions>
  <inkml:trace contextRef="#ctx0" brushRef="#br0">106 1 4612,'0'0'21210,"-9"0"-19950,6 0-1173,0 0 0,0 0 0,0 0 1,0 1-1,0 0 0,1-1 0,-1 1 1,0 0-1,0 0 0,0 0 0,1 1 1,-1-1-1,1 1 0,-4 2 1,2 0 75,0 0 1,0 0 0,1 1 0,0-1-1,0 1 1,0 0 0,1 0 0,0 0 0,-3 6-1,1-1 27,1-1 0,0 0 0,1 1-1,-1-1 1,2 1 0,-1 0 0,2 0-1,-1 0 1,1 0 0,2 13 0,-1-22-184,-1 1 0,1 0 0,0-1 1,0 1-1,0-1 0,0 0 0,0 1 0,1-1 1,-1 0-1,0 1 0,1-1 0,-1 0 1,1 0-1,-1 0 0,1-1 0,-1 1 1,1 0-1,-1 0 0,1-1 0,0 1 0,0-1 1,-1 1-1,1-1 0,0 0 0,0 0 1,-1 0-1,1 0 0,0 0 0,0 0 0,-1 0 1,1-1-1,0 1 0,0-1 0,-1 1 1,3-2-1,3 1 16,-1-1 1,1 0-1,-1 0 1,1 0 0,-1-1-1,0 0 1,0 0-1,6-5 1,-5 2-11,0-1 1,-1 0 0,1 1 0,-2-2-1,1 1 1,-1-1 0,0 0-1,-1 0 1,1 0 0,-2-1-1,1 1 1,-1-1 0,-1 0-1,1 0 1,1-17 0,-27 69-478,19-34 458,0 0 0,0 1 0,1-1 0,1 1 0,-1 0 0,2 0-1,-1 0 1,1 0 0,1 0 0,0 0 0,2 18 0,-1-26-7,0-1 0,1 1 1,-1 0-1,1 0 0,-1-1 1,1 1-1,0-1 0,0 0 1,-1 1-1,1-1 0,0 0 1,0 0-1,0 0 0,0 0 1,1-1-1,-1 1 0,0 0 1,0-1-1,0 0 0,0 1 0,1-1 1,-1 0-1,0 0 0,0 0 1,3-1-1,2 1-538,1 0 1,-1 0-1,0-1 0,1 0 1,-1-1-1,13-4 0,-14 3-271,0 0 0,-1 0 0,1-1-1,-1 0 1,0 0 0,7-7-1,11-19-6081,-6 0-2543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1.421"/>
    </inkml:context>
    <inkml:brush xml:id="br0">
      <inkml:brushProperty name="width" value="0.025" units="cm"/>
      <inkml:brushProperty name="height" value="0.025" units="cm"/>
    </inkml:brush>
  </inkml:definitions>
  <inkml:trace contextRef="#ctx0" brushRef="#br0">3 0 5285,'0'0'11269,"-1"10"-7735,0 33-2166,1-1 0,2 1 0,2-1 0,15 65 0,61 172 4471,-75-353-5839,-8 38-27,0 0 1,-3 0-1,0 0 0,-17-48 1,16 68-311,5 28-8,7 27 98,-4-37 247,0 1 0,1-1 0,-1 0 1,1 0-1,0 0 0,-1 0 0,1 0 0,0-1 1,0 1-1,0 0 0,0-1 0,0 1 1,1-1-1,-1 0 0,0 0 0,1 0 0,-1 0 1,1 0-1,-1-1 0,1 1 0,-1-1 0,1 1 1,-1-1-1,1 0 0,-1 0 0,1 0 1,0 0-1,-1 0 0,1-1 0,-1 1 0,1-1 1,3-1-1,-1 0 21,0 0 0,0 0 1,0 0-1,0 0 0,0-1 0,0 0 0,-1 0 1,1-1-1,-1 1 0,0-1 0,0 0 1,0 0-1,0 0 0,3-5 0,5-22 52,-9 24-57,-1 0 0,1 0 1,0 1-1,1-1 1,7-11-1,-12 54-127,2-13 211,-3 2-61,0-5 15,0 1 1,2-1-1,0 0 0,1 1 1,5 24-1,-5-41-48,0-1 0,0 1 0,0-1-1,0 1 1,0-1 0,1 1 0,0-1 0,0 0 0,0 1 0,0-1 0,0 0 0,1-1-1,-1 1 1,1 0 0,0-1 0,-1 1 0,1-1 0,1 0 0,-1 0 0,0 0 0,0 0 0,1-1-1,-1 1 1,1-1 0,-1 0 0,1 0 0,0 0 0,-1-1 0,1 1 0,0-1 0,-1 0-1,1 0 1,0 0 0,0 0 0,4-1 0,-4 0-94,-1 0-1,1 0 1,0-1 0,0 1-1,-1-1 1,1 1 0,0-1-1,-1 0 1,0-1 0,1 1 0,-1 0-1,0-1 1,0 0 0,-1 0-1,1 0 1,-1 0 0,1 0-1,-1 0 1,0-1 0,0 1-1,0-1 1,-1 1 0,1-1-1,-1 0 1,0 0 0,0 0 0,0 0-1,0-7 1,2-7-773,-1 0 1,-1-1-1,-1 1 1,-1 0-1,-2-19 0,-7-9-5593,-6-1-2717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1.766"/>
    </inkml:context>
    <inkml:brush xml:id="br0">
      <inkml:brushProperty name="width" value="0.025" units="cm"/>
      <inkml:brushProperty name="height" value="0.025" units="cm"/>
    </inkml:brush>
  </inkml:definitions>
  <inkml:trace contextRef="#ctx0" brushRef="#br0">1 1 3812,'0'0'23478,"51"34"-26937,-28-29-962,-2 2-1728,-1 2-3941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2.373"/>
    </inkml:context>
    <inkml:brush xml:id="br0">
      <inkml:brushProperty name="width" value="0.025" units="cm"/>
      <inkml:brushProperty name="height" value="0.025" units="cm"/>
    </inkml:brush>
  </inkml:definitions>
  <inkml:trace contextRef="#ctx0" brushRef="#br0">144 319 15503,'0'0'3112,"-8"0"-475,-15-1-979,13 0-960,1 0 0,-1 0-1,1 2 1,0-1-1,-17 3 1,24-2-630,0-1 1,0 1 0,0 0-1,0 0 1,0 0-1,0 0 1,0 0 0,0 0-1,0 0 1,1 1 0,-1-1-1,0 1 1,1-1-1,-1 1 1,1-1 0,0 1-1,0 0 1,-1 0 0,1 0-1,0 0 1,0 0-1,1 0 1,-1 0 0,0 0-1,1 0 1,-1 0 0,1 0-1,0 0 1,-1 1-1,1-1 1,1 3 0,-1 5-63,1 0-1,0-1 1,1 1 0,0-1 0,0 0 0,1 1 0,0-1-1,1 0 1,0-1 0,0 1 0,9 12 0,7 5-73,0 0 0,28 25 1,-31-34-12,-1 0 0,-1 1 0,0 1 0,-1 1 0,12 21 0,-24-36 158,0 0-1,0 0 1,0 0 0,0 1-1,-1-1 1,0 1 0,0-1 0,-1 1-1,1-1 1,-1 1 0,-1-1 0,1 1-1,-1-1 1,0 1 0,0-1-1,0 1 1,-1-1 0,1 0 0,-2 0-1,1 0 1,0 0 0,-1 0 0,0 0-1,0-1 1,0 1 0,-1-1-1,0 0 1,1 0 0,-1 0 0,-1 0-1,1-1 1,0 0 0,-1 0 0,0 0-1,0 0 1,0-1 0,0 0-1,0 0 1,0 0 0,-1 0 0,1-1-1,0 0 1,-1 0 0,1-1 0,-11 1-1,13-1-63,1-1 0,-1 1-1,0 0 1,0-1-1,0 1 1,1-1 0,-1 0-1,0 0 1,1 0-1,-1 0 1,1 0 0,-1-1-1,1 1 1,0-1 0,-1 0-1,1 0 1,0 1-1,0-1 1,-2-4 0,0 1-64,1 0 1,-1-1-1,2 1 1,-1-1-1,1 0 1,-1 0-1,1 0 1,-1-9-1,0-4-379,1 0-1,0-1 1,2 1-1,3-37 0,1 32-149,1 1 0,1 0-1,1 0 1,16-37-1,53-86-2842,-11 20 1314,-52 101 2040,-2 0 0,0-1 0,-2 0 0,-1-1 0,-1 0 0,-1 0 0,3-41 0,-9 68 78,0-1 1,1 0-1,-1 1 1,0-1-1,0 1 1,0-1-1,0 0 1,0 1-1,0-1 1,0 0-1,0 1 1,0-1-1,0 0 1,0 1-1,0-1 1,0 1-1,0-1 1,-1 0-1,1 1 1,0-1-1,0 1 1,-1-1-1,1 1 1,-1-1-1,1 0 1,0 1-1,-1 0 1,1-1-1,-1 1 1,1-1-1,-1 1 1,1-1-1,-1 1 1,1 0-1,-1 0 1,1-1-1,-1 1 1,0 0-1,1 0 1,-1-1-1,0 1 1,1 0-1,-1 0 1,1 0-1,-1 0 1,0 0-1,1 0 1,-1 0-1,0 0 1,1 0-1,-2 1 1,0 0 24,1 0 1,-1 0-1,0 0 1,1 0-1,-1 0 0,1 1 1,-1-1-1,1 0 1,0 1-1,0-1 1,0 1-1,0-1 1,0 1-1,0 0 0,0 0 1,-1 3-1,-2 13 122,0 0 0,1 1 0,1-1 0,1 1 0,1-1 0,1 1 0,5 35 0,0-19 2,2-1 0,2-1 1,17 43-1,14 10-134,-38-81-32,0 0-1,0 0 1,0 0-1,0-1 1,1 1 0,0-1-1,0 0 1,0 0 0,0 0-1,1-1 1,0 1-1,-1-1 1,1 0 0,6 2-1,-10-5 22,-1 0 0,1 1 0,-1-1 0,1 0 0,-1 0 0,1 0 0,-1 0 0,0 0-1,1 0 1,-1 0 0,1 0 0,-1 0 0,1 0 0,-1 0 0,1 0 0,-1 0 0,1 0-1,-1 0 1,1-1 0,-1 1 0,0 0 0,1 0 0,-1 0 0,1-1 0,-1 1 0,0 0 0,1-1-1,-1 1 1,0 0 0,1-1 0,-1 1 0,0 0 0,0-1 0,1 1 0,-1-1 0,0 1-1,0 0 1,1-1 0,-2-24 706,-17-24-131,-2 23-737,-2 1 0,0 0 0,-2 2 0,0 1 0,-2 0 0,-38-23 0,-18-17 447,81 61-274,0 0 0,0 0 0,0 1 0,0-1-1,0 0 1,0 0 0,0 0 0,0 0 0,0 0 0,0 0 0,1 0 0,-1 0-1,0-1 1,1 1 0,-1 0 0,1 0 0,-1-1 0,1 1 0,0 0-1,-1-1 1,1-1 0,0 2-18,1 0 1,-1 0-1,1 0 0,-1 1 0,1-1 0,0 0 0,-1 0 0,1 0 1,0 0-1,-1 1 0,1-1 0,0 0 0,0 1 0,0-1 1,0 1-1,0-1 0,0 1 0,0-1 0,0 1 0,2-1 1,10-3-36,0 1 1,0 1-1,20-2 1,-14 2 42,-8 1-217,35-7-1676,-17-2-4546,-16 2-3043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2.795"/>
    </inkml:context>
    <inkml:brush xml:id="br0">
      <inkml:brushProperty name="width" value="0.025" units="cm"/>
      <inkml:brushProperty name="height" value="0.025" units="cm"/>
    </inkml:brush>
  </inkml:definitions>
  <inkml:trace contextRef="#ctx0" brushRef="#br0">1 90 8296,'0'0'21855,"11"-5"-24983,57-28-1326,9-15-7086,-76 47 11707,-1 1 0,1 0-1,-1-1 1,1 1 0,0 0-1,-1 0 1,1-1 0,-1 1-1,1 0 1,0 0 0,-1 0-1,1 0 1,-1 0 0,1 0 0,0 0-1,-1 0 1,1 0 0,0 0-1,-1 0 1,1 0 0,-1 0-1,1 1 1,0-1 0,-1 0 0,1 1-1,-1-1 1,1 0 0,-1 1-1,1-1 1,-1 0 0,1 1-1,-1-1 1,1 1 0,-1-1 0,1 1-1,-1-1 1,0 1 0,1-1-1,-1 1 1,0-1 0,0 1-1,1 0 1,-1-1 0,0 1-1,0-1 1,0 1 0,0 0 0,0-1-1,0 1 1,0 1 0,10 46 3960,-7-31-3058,-3-14-1023,1 0 0,0 1 0,0-1 0,1 0 0,-1 0 0,1 0 0,0 0 0,-1 0 0,1 0 0,0-1 0,5 5 0,10-1-5098,-7-6-4925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40.929"/>
    </inkml:context>
    <inkml:brush xml:id="br0">
      <inkml:brushProperty name="width" value="0.025" units="cm"/>
      <inkml:brushProperty name="height" value="0.025" units="cm"/>
    </inkml:brush>
  </inkml:definitions>
  <inkml:trace contextRef="#ctx0" brushRef="#br0">0 327 8968,'0'0'139,"11"-1"-80,634-29 5148,-157 15-4109,257-47 598,388-20-1273,-113 66-76,-135 5-240,1392-28-17,-784 60 1,-795-13 512,-3-41 545,-515 19-1041,109-12-385,-228 15-1740,-22-4-2540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42.910"/>
    </inkml:context>
    <inkml:brush xml:id="br0">
      <inkml:brushProperty name="width" value="0.025" units="cm"/>
      <inkml:brushProperty name="height" value="0.025" units="cm"/>
    </inkml:brush>
  </inkml:definitions>
  <inkml:trace contextRef="#ctx0" brushRef="#br0">0 453 9385,'19'-2'520,"1"0"0,-1-1 0,36-11 0,10-1-118,18 4 64,1 3-1,90 4 0,170 22 256,-1-1-558,1290-17 2090,-475-4-380,-566 9-1734,1107-25-11,-46-114 471,-631 44 115,-797 73-694,356-34 355,-571 50-335,29-4 172,44-10 1,-73 12-171,-1 1-1,1-1 1,-1-1 0,0 1 0,-1-2-1,1 1 1,-1-1 0,1-1 0,-1 1-1,8-9 1,-5-7 163,-1 4-1886,4 13-3254,42 4-2000,-12 0 102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54.162"/>
    </inkml:context>
    <inkml:brush xml:id="br0">
      <inkml:brushProperty name="width" value="0.025" units="cm"/>
      <inkml:brushProperty name="height" value="0.025" units="cm"/>
    </inkml:brush>
  </inkml:definitions>
  <inkml:trace contextRef="#ctx0" brushRef="#br0">0 0 11787,'0'0'1159,"15"1"-1352,654 21 312,-221-9-67,1579-10 1333,-906-15-720,1565 3 401,604 0-392,-3211 9-550,85-1 103,273 33-1,-424-30-245,-10-2-7,1 1-1,0-1 0,0 1 0,0 0 0,0 0 0,-1 0 0,1 0 0,0 1 0,-1-1 0,7 5 0,-10-6-10,0 0 1,0 0-1,1 0 1,-1 1-1,0-1 0,0 0 1,0 0-1,0 0 1,0 0-1,1 0 0,-1 0 1,0 1-1,0-1 1,0 0-1,0 0 0,0 0 1,0 0-1,0 1 1,0-1-1,0 0 0,0 0 1,1 0-1,-1 1 1,0-1-1,0 0 0,0 0 1,0 0-1,0 0 1,0 1-1,0-1 0,0 0 1,0 0-1,-1 0 1,1 1-1,0-1 0,0 0 1,0 0-1,0 0 1,0 0-1,0 1 0,0-1 1,0 0-1,0 0 0,-1 0 1,1 0-1,0 0 1,0 1-1,0-1 0,-1 0 1,-12 3-2853,-20-3-2449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55.378"/>
    </inkml:context>
    <inkml:brush xml:id="br0">
      <inkml:brushProperty name="width" value="0.025" units="cm"/>
      <inkml:brushProperty name="height" value="0.025" units="cm"/>
    </inkml:brush>
  </inkml:definitions>
  <inkml:trace contextRef="#ctx0" brushRef="#br0">4 165 8456,'-4'-3'867,"12"-3"20,14-4 82,45-5-833,-1 3 0,119-7 1,142 15 477,-189 6-516,1005-54-66,1159 7 1970,-1242 90-1383,272 2 913,-1154-47-1631,348 48 0,-404-27-1774,-6-1-1939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911"/>
    </inkml:context>
    <inkml:brush xml:id="br0">
      <inkml:brushProperty name="width" value="0.025" units="cm"/>
      <inkml:brushProperty name="height" value="0.025" units="cm"/>
    </inkml:brush>
  </inkml:definitions>
  <inkml:trace contextRef="#ctx0" brushRef="#br0">302 80 14061,'0'0'4154,"-12"1"-978,6-1-2961,0 1-1,-1 0 1,1 0 0,0 1 0,0-1-1,0 1 1,0 0 0,1 1-1,-1 0 1,1 0 0,-1 0 0,1 0-1,0 1 1,0 0 0,0 0-1,1 0 1,-6 8 0,-19 24 460,2 1 0,-44 79-1,62-98-485,0 0-1,1 1 0,1 0 1,1 0-1,1 0 0,0 1 1,2 0-1,0 0 0,0 24 1,3-41-176,0 0 0,0 0 1,1 0-1,-1 0 0,0 0 1,1 0-1,0-1 0,0 1 1,0 0-1,0 0 1,0-1-1,1 1 0,-1 0 1,1-1-1,-1 1 0,1-1 1,0 0-1,0 0 0,0 1 1,0-1-1,1-1 1,-1 1-1,0 0 0,1 0 1,-1-1-1,1 0 0,0 1 1,0-1-1,-1 0 0,1 0 1,0-1-1,0 1 0,0 0 1,0-1-1,0 0 1,0 0-1,0 0 0,3 0 1,5-1 64,0 0 0,0 0 0,-1-1 0,1-1 0,-1 0 1,1 0-1,-1-1 0,0 0 0,13-8 0,-4 0 24,-1-1 1,-1 0-1,0-2 0,-1 0 0,0 0 0,-2-2 1,0 0-1,0 0 0,-2-1 0,0-1 0,15-33 1,-19 35-27,-1-1 1,0 0 0,-2 0 0,0-1-1,-1 0 1,-1 0 0,0 0 0,-2 0-1,0 0 1,-1-1 0,-1 1 0,-1 0-1,-6-29 1,7 44-77,0 1 0,0-1 0,0 1 0,0-1 0,-1 1 0,0 0 0,0 0 0,0 0 0,0 0 0,0 0 0,0 0 0,-1 0 0,1 0 0,-1 1 0,0 0 0,0-1 0,-6-2 0,6 4 0,1 0 0,-1 0 0,0 0 0,1 1 0,-1-1 0,0 1 0,0 0 0,1 0 0,-1 0 0,0 0 0,0 0 0,1 0 0,-1 1 0,0 0 0,0-1 0,1 1 0,-1 0 0,1 0 0,-1 0 0,1 1 0,-1-1 0,1 1 0,0-1 0,-4 4 0,-5 5-130,1 0-1,0 0 1,0 1 0,1 1-1,1-1 1,0 2 0,0-1-1,1 1 1,1 0 0,0 0-1,1 1 1,0 0 0,1 0 0,1 0-1,0 0 1,-1 18 0,4-29-120,0 0 0,1 0 0,-1 1 0,1-1 0,-1 0 0,1 0 0,0 0 0,0 0 0,0 0 1,1 0-1,-1 0 0,1 0 0,0 0 0,-1-1 0,1 1 0,0-1 0,1 1 0,-1-1 1,0 0-1,1 0 0,-1 0 0,1 0 0,0 0 0,0 0 0,-1-1 0,1 0 0,0 1 0,0-1 1,0 0-1,1 0 0,-1-1 0,0 1 0,4 0 0,11 1-1264,1 0-1,0-1 1,0-1-1,27-3 1,24-6-4929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08.654"/>
    </inkml:context>
    <inkml:brush xml:id="br0">
      <inkml:brushProperty name="width" value="0.025" units="cm"/>
      <inkml:brushProperty name="height" value="0.025" units="cm"/>
    </inkml:brush>
  </inkml:definitions>
  <inkml:trace contextRef="#ctx0" brushRef="#br0">0 244 12460,'0'0'651,"11"-5"-368,14-6-206,1 1 0,0 1 1,1 1-1,0 1 0,31-3 0,156-10 600,-72 9-477,283-42-187,199-19 27,816 44 150,-1221 30 10,512 19 424,-213-3 332,2903 6 860,-2705-24-1336,299 30-299,-309-3-133,-242-14-4,650 5 227,-965-27 287,191-36-1,-80 8-129,-246 35-544,1 0-1,0 2 1,-1 0-1,20 2 1,-34-2 33,1 0-1,-1 0 1,0 0-1,1 0 1,-1-1 0,0 1-1,1 0 1,-1 1-1,0-1 1,1 0 0,-1 0-1,0 0 1,1 0-1,-1 0 1,0 0 0,1 0-1,-1 0 1,0 0-1,0 1 1,1-1-1,-1 0 1,0 0 0,1 0-1,-1 1 1,0-1-1,0 0 1,0 0 0,1 1-1,-1-1 1,0 0-1,0 0 1,0 1 0,0-1-1,1 0 1,-1 1-1,0-1 1,0 0-1,0 1 1,0-1 0,0 0-1,0 1 1,0-1-1,0 0 1,0 1 0,0-1-1,0 0 1,0 1-1,0-1 1,0 0 0,0 0-1,-1 1 1,1-1-1,0 0 1,0 1-1,0-1 1,0 0 0,0 1-1,-1-1 1,1 0-1,0 0 1,0 0 0,-1 1-1,1-1 1,-21 6-5784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1.491"/>
    </inkml:context>
    <inkml:brush xml:id="br0">
      <inkml:brushProperty name="width" value="0.025" units="cm"/>
      <inkml:brushProperty name="height" value="0.025" units="cm"/>
    </inkml:brush>
  </inkml:definitions>
  <inkml:trace contextRef="#ctx0" brushRef="#br0">40 0 4612,'0'0'8398,"-7"6"-7304,-23 18-309,30-24-761,0 0 1,0 0-1,0 0 1,-1 0-1,1 0 0,0 1 1,0-1-1,0 0 1,0 0-1,0 0 1,0 0-1,0 0 1,-1 0-1,1 1 0,0-1 1,0 0-1,0 0 1,0 0-1,0 0 1,0 0-1,0 1 1,0-1-1,0 0 1,0 0-1,0 0 0,0 0 1,0 0-1,0 1 1,0-1-1,0 0 1,0 0-1,0 0 1,0 0-1,0 1 0,0-1 1,0 0-1,0 0 1,0 0-1,1 0 1,-1 0-1,0 1 1,0-1-1,0 0 0,0 0 1,0 0-1,0 0 1,0 0-1,0 0 1,1 0-1,-1 0 1,0 0-1,0 1 1,0-1-1,0 0 0,1 0 1,14 4 312,15-2-180,283 29 1699,-180-13-1438,422 17 1124,-82-9-1360,233 10-134,2-35 3,-561-2-48,593-39 191,34 1 87,-360 54 310,-3 0 617,-402-15-1306,0-1 0,-1 1 0,1-1 0,-1 0 0,10-4 0,-15 4-312,0 0 0,0 0 0,0 0 0,0-1 0,0 0 0,0 0 0,0 0 1,-1 0-1,5-4 0,6-11-4704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7.084"/>
    </inkml:context>
    <inkml:brush xml:id="br0">
      <inkml:brushProperty name="width" value="0.025" units="cm"/>
      <inkml:brushProperty name="height" value="0.025" units="cm"/>
    </inkml:brush>
  </inkml:definitions>
  <inkml:trace contextRef="#ctx0" brushRef="#br0">1 378 9705,'0'0'3556,"77"-55"-2980,-27 24 385,7-3 160,7 2-64,8-2-384,0 0-257,2-1-288,-2 4-64,-5 2-64,-8 5 32,-8 7-32,-11 8 0,-9 4-320,-7 3-1378,-3 1-1184,-9-3-2147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7.534"/>
    </inkml:context>
    <inkml:brush xml:id="br0">
      <inkml:brushProperty name="width" value="0.025" units="cm"/>
      <inkml:brushProperty name="height" value="0.025" units="cm"/>
    </inkml:brush>
  </inkml:definitions>
  <inkml:trace contextRef="#ctx0" brushRef="#br0">315 45 9321,'0'0'3406,"6"-9"-1714,18-26 86,-71 87 948,-49 32-2949,76-67 453,-21 17-185,-1 0 592,-41 45-1,81-77-609,1-1-1,-1 0 0,1 1 0,0-1 0,0 1 0,0-1 0,0 1 0,0-1 0,0 1 0,0 0 0,1-1 0,-1 1 0,1 0 0,-1 0 0,1-1 0,-1 4 1,1-5-24,1 1 0,-1 0 0,0 0 1,1-1-1,-1 1 0,0 0 0,1-1 1,-1 1-1,1-1 0,-1 1 0,1 0 1,-1-1-1,1 1 0,-1-1 0,1 1 1,0-1-1,-1 1 0,1-1 0,0 0 1,-1 1-1,1-1 0,0 0 1,0 0-1,-1 1 0,2-1 0,8 1 11,-1 0-1,1 0 1,-1-1-1,17-1 1,-24 1 4,39-6 86,-1-2 0,0-1 0,64-24 0,-48 15-167,29-10-1032,0-1-2754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8.552"/>
    </inkml:context>
    <inkml:brush xml:id="br0">
      <inkml:brushProperty name="width" value="0.025" units="cm"/>
      <inkml:brushProperty name="height" value="0.025" units="cm"/>
    </inkml:brush>
  </inkml:definitions>
  <inkml:trace contextRef="#ctx0" brushRef="#br0">1 72 5125,'0'0'8920,"0"-8"-6096,0-26-512,0 35-2235,1-1 1,-1 0-1,0 0 0,0 0 1,0 0-1,0 1 0,0-1 1,0 0-1,0 0 1,0 0-1,0 0 0,1 0 1,-1 1-1,0-1 1,0 0-1,0 0 0,0 0 1,0 0-1,1 0 0,-1 0 1,0 0-1,0 0 1,0 1-1,0-1 0,1 0 1,-1 0-1,0 0 1,0 0-1,0 0 0,1 0 1,-1 0-1,0 0 0,0 0 1,0 0-1,1 0 1,-1 0-1,0 0 0,0-1 1,0 1-1,0 0 0,1 0 1,-1 0-1,0 0 1,0 0-1,0 0 0,0 0 1,0 0-1,1 0 1,-1-1-1,0 1 0,0 0 1,0 0-1,0 0 0,0 0 1,0-1-1,0 1 1,1 0-1,-1 0 0,9 14 18,6 23 633,-1 0-1,-2 2 0,13 72 1,4 126-212,-15-99 270,-20-304 1606,6 99-1832,-2-11-683,4-203-816,-2 279 932,0-1 1,0 1-1,1 0 1,-1 0-1,0-1 1,1 1-1,-1 0 1,1 0-1,0 0 1,0 0-1,0 0 1,0 0-1,0 0 1,0 0-1,1 0 0,-1 1 1,0-1-1,1 0 1,0 1-1,-1-1 1,1 1-1,0 0 1,3-3-1,-2 3-12,0 1-1,0-1 1,1 1-1,-1-1 1,0 1-1,0 0 0,1 0 1,-1 0-1,0 0 1,0 1-1,1 0 1,-1-1-1,0 1 1,4 2-1,5 2-31,0 0 0,-1 1 0,0 0-1,0 1 1,-1 0 0,0 1 0,12 11 0,-19-16 58,0-1 1,-1 1 0,1 0 0,-1 0 0,0 0 0,0 1 0,0-1 0,0 0 0,-1 1 0,1-1 0,-1 1 0,0-1 0,0 1 0,0 0 0,-1-1 0,1 1 0,-1 0 0,0 0 0,0-1 0,-1 7 0,0-5 21,-1 1 0,0 0 0,0-1 0,-1 1 0,1-1-1,-1 0 1,0 0 0,-1 0 0,1 0 0,-1-1 0,0 1 0,-4 3 0,-3 2 27,0-1 0,-1 0-1,0-1 1,0 0 0,0-1 0,-1 0 0,0-1 0,-1-1 0,1 0 0,-17 4 0,-2-9 351,31 0-444,0 0 0,1 0 0,-1 0 0,1 0 0,-1-1 0,0 1 0,1 0 0,-1-1 0,1 1 0,-1 0 1,1-1-1,-1 1 0,1-1 0,-1 1 0,1-1 0,0 1 0,-1-1 0,1 1 0,0-1 0,-1 1 0,1-1 1,0 0-1,0 1 0,-1-1 0,1 0 0,0-3-443,1 1-1,-1 0 1,1 0 0,0 0 0,0 0-1,0 0 1,0 0 0,1 0 0,-1 1-1,1-1 1,-1 0 0,1 1 0,0-1 0,4-3-1,16-21-6149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9.254"/>
    </inkml:context>
    <inkml:brush xml:id="br0">
      <inkml:brushProperty name="width" value="0.025" units="cm"/>
      <inkml:brushProperty name="height" value="0.025" units="cm"/>
    </inkml:brush>
  </inkml:definitions>
  <inkml:trace contextRef="#ctx0" brushRef="#br0">10 51 8648,'0'0'6358,"-2"-8"-4078,-5-24-401,7 32-1830,0-1 0,0 1 0,0-1 0,0 1 0,0 0 1,0-1-1,0 1 0,0-1 0,0 1 0,0-1 0,1 1 0,-1 0 1,0-1-1,0 1 0,1 0 0,-1-1 0,0 1 0,0 0 0,1-1 1,-1 1-1,0 0 0,1-1 0,-1 1 0,0 0 0,1 0 0,-1-1 1,1 1-1,-1 0 0,0 0 0,1 0 0,-1 0 0,1 0 0,-1 0 0,1-1 1,-1 1-1,0 0 0,1 0 0,-1 0 0,1 0 0,-1 1 0,1-1 1,-1 0-1,1 0 0,-1 0 0,0 0 0,1 0 0,0 1 0,19 5 796,-12-1-668,0 1 1,0-1-1,0 1 0,-1 1 1,0-1-1,-1 1 1,1 0-1,-1 1 0,-1-1 1,1 1-1,-1 1 1,-1-1-1,1 0 0,-1 1 1,5 18-1,-3-2 548,-1-1 1,-1 2-1,-1-1 0,-1 47 1,-40-79-1773,29 4-587,-12-4-1462,15-1-7826,6 4 3849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9.891"/>
    </inkml:context>
    <inkml:brush xml:id="br0">
      <inkml:brushProperty name="width" value="0.025" units="cm"/>
      <inkml:brushProperty name="height" value="0.025" units="cm"/>
    </inkml:brush>
  </inkml:definitions>
  <inkml:trace contextRef="#ctx0" brushRef="#br0">69 265 4901,'0'0'6956,"-8"0"-5008,-29 0 56,14 0 3743,45-9-3419,-8-3-1976,-2 0 0,1 0 0,-2-2-1,0 1 1,0-1 0,13-24 0,-17 27-284,-1-1-1,-1 0 1,1 0-1,-2 0 1,0 0 0,0-1-1,-1 0 1,-1 0-1,2-18 1,-7 74-322,1-27 319,1 1-1,1-1 1,0 0 0,4 27-1,-2-40-31,0 1 0,0-1 0,0 0 0,1 0-1,-1 0 1,1 0 0,0 0 0,0 0 0,0-1 0,0 0-1,0 1 1,1-1 0,-1 0 0,6 2 0,28 22 56,-17-6-149,-3-17-3479,-16-4 3167,0 0 0,1 0-1,-1 0 1,0 0 0,1 0-1,-1-1 1,0 1 0,0 0-1,0-1 1,0 1 0,0-1-1,0 1 1,-1-1 0,1 0-1,0 1 1,-1-1 0,1 0 0,-1 1-1,0-1 1,0 0 0,1 0-1,-1 1 1,-1-4 0,2-21-4561,-1-6-1847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0.265"/>
    </inkml:context>
    <inkml:brush xml:id="br0">
      <inkml:brushProperty name="width" value="0.025" units="cm"/>
      <inkml:brushProperty name="height" value="0.025" units="cm"/>
    </inkml:brush>
  </inkml:definitions>
  <inkml:trace contextRef="#ctx0" brushRef="#br0">52 18 9385,'0'0'10826,"-51"-18"-8328,53 20-2530,10 7 64,3 3-32,0 2-1409,-3-1-1666,-1-4-3139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0.609"/>
    </inkml:context>
    <inkml:brush xml:id="br0">
      <inkml:brushProperty name="width" value="0.025" units="cm"/>
      <inkml:brushProperty name="height" value="0.025" units="cm"/>
    </inkml:brush>
  </inkml:definitions>
  <inkml:trace contextRef="#ctx0" brushRef="#br0">1 127 12684,'0'0'2765,"5"-9"-448,5-6-1648,0-1-1,1 2 1,16-17 0,-24 27-621,0 0-1,0 1 1,1 0 0,-1 0 0,1 0 0,0 0-1,0 0 1,0 1 0,0 0 0,0 0 0,0 0-1,1 0 1,-1 1 0,1 0 0,-1-1 0,1 2-1,-1-1 1,1 0 0,0 1 0,-1 0 0,6 1-1,-8-1-54,-1 1 0,0 0 0,0 0 0,0 0 0,0 0 0,0 0 0,0 0 0,0 1 0,0-1 0,0 0 0,0 0-1,0 1 1,-1-1 0,1 1 0,-1-1 0,1 0 0,-1 1 0,1-1 0,-1 1 0,0-1 0,0 1 0,0-1 0,0 1 0,0 2 0,-1 46 119,1-40-48,-10 65 540,7-59-332,0 0 0,1 0 1,1 0-1,1 25 0,0-40-245,0 0 1,0-1-1,0 1 1,0 0-1,0-1 1,1 1-1,-1 0 1,0 0-1,0-1 1,1 1-1,-1 0 1,0-1-1,1 1 1,-1 0-1,1-1 1,-1 1-1,1-1 1,-1 1-1,1-1 1,-1 1-1,1-1 1,0 1-1,-1-1 1,1 0-1,-1 1 1,1-1-1,0 0 1,0 1-1,0-1 1,26-4 685,-21 2-556,-1-1-1,1 0 0,0-1 0,-1 1 0,0-1 0,7-6 1,-4 2-18,0-1 1,-1 0-1,-1 0 0,1-1 1,-2 0-1,1 0 1,-1 0-1,-1-1 1,0 0-1,0 0 0,-1 0 1,-1 0-1,0 0 1,0-1-1,-1 1 0,-1-19 1,0 29-135,-1-1 1,1 1-1,-1 0 1,0 0-1,1-1 1,-1 1-1,0 0 1,0 0-1,0 0 1,0 0-1,0 0 1,0 0-1,0 0 1,0 0-1,-1 0 1,1 1-1,0-1 1,0 0-1,-1 1 1,1-1-1,0 1 1,-1 0-1,1-1 1,-1 1-1,1 0 1,0 0-1,-1 0 1,1 0-1,-3 0 1,2 0-39,1 0 0,0 0 0,-1 0 1,1 0-1,0 0 0,-1 0 0,1 0 0,0 1 1,0-1-1,-1 0 0,1 1 0,0-1 0,0 1 1,-1 0-1,1-1 0,0 1 0,0 0 0,0 0 1,0-1-1,0 1 0,0 0 0,0 0 0,0 0 1,1 0-1,-1 0 0,0 1 0,1-1 0,-1 0 1,0 0-1,1 0 0,-1 1 0,1-1 1,-1 2-1,1 1-393,0-1 0,0 1-1,0-1 1,0 1 0,1-1 0,-1 1 0,1-1 0,0 1 0,0-1 0,0 0 0,0 1 0,1-1 0,2 5-1,-2-6-186,-1 0-1,1 0 0,0 0 0,1 0 1,-1 0-1,0 0 0,0-1 0,1 1 0,-1-1 1,1 0-1,-1 0 0,1 0 0,0 0 0,-1 0 1,1 0-1,0 0 0,4-1 0,16 2-6870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1.267"/>
    </inkml:context>
    <inkml:brush xml:id="br0">
      <inkml:brushProperty name="width" value="0.025" units="cm"/>
      <inkml:brushProperty name="height" value="0.025" units="cm"/>
    </inkml:brush>
  </inkml:definitions>
  <inkml:trace contextRef="#ctx0" brushRef="#br0">103 330 9801,'0'0'9177,"-9"-5"-7490,-31-10-555,38 15-1095,1-1 0,0 1 1,-1 0-1,1 0 1,-1 0-1,1 1 0,-1-1 1,1 0-1,-1 0 1,1 1-1,-1-1 0,1 1 1,0-1-1,-1 1 1,1 0-1,0 0 0,0-1 1,-1 1-1,1 0 1,0 0-1,0 0 0,0 0 1,0 1-1,0-1 1,0 0-1,0 0 0,1 0 1,-1 1-1,0-1 1,1 0-1,-2 3 0,-10 41 486,11-42-498,1-1 1,-1 1 0,1-1 0,0 1-1,0 0 1,0-1 0,0 1 0,0-1 0,1 1-1,-1 0 1,1-1 0,-1 1 0,1-1-1,0 1 1,0-1 0,0 0 0,0 1-1,1-1 1,-1 0 0,1 0 0,-1 0 0,1 0-1,4 4 1,-3-5 0,0 1 0,0-1 0,0 0 0,1 0 0,-1 0-1,1-1 1,-1 1 0,1-1 0,-1 1 0,1-1 0,-1 0 0,1-1 0,-1 1 0,1-1-1,-1 1 1,0-1 0,1 0 0,4-2 0,-1 0 3,0 0 0,0-1-1,0 0 1,-1 0 0,1 0 0,-1-1-1,0 0 1,0 0 0,0-1 0,-1 0 0,0 0-1,0 0 1,-1 0 0,0-1 0,0 0-1,0 0 1,-1 0 0,0 0 0,0 0 0,0-1-1,-1 1 1,1-9 0,-18 37-467,11-14 421,2 1 0,-1-1 0,1 1-1,1 0 1,-1 0 0,1-1 0,0 1 0,1 13-1,0-21 17,0 1 0,1-1 0,-1 1 0,0-1 0,0 1 0,1-1 0,-1 0 1,0 1-1,0-1 0,1 1 0,-1-1 0,1 0 0,-1 1 0,0-1 0,1 0 0,-1 1 0,1-1 0,-1 0 0,1 1 0,-1-1 0,1 0 0,-1 0 0,1 0 0,-1 0 0,1 1 0,-1-1 0,1 0 0,-1 0 0,1 0 0,-1 0 0,1 0 0,-1 0 0,1 0 0,-1 0 0,1-1 0,-1 1 0,2 0 0,20-8 108,-11 0-60,0-1 1,-1 0-1,0-1 1,0 0 0,-1-1-1,0 1 1,-1-2-1,9-15 1,4-12 277,23-53 0,-37 75-253,-1 1-1,-1-1 0,0-1 1,-1 1-1,-1-1 1,0 1-1,-1-24 0,-2 41-73,0-1-1,1 1 1,-1 0-1,0 0 1,0 0-1,0-1 1,0 1-1,0 0 1,0 0 0,0-1-1,0 1 1,0 0-1,0 0 1,-1 0-1,1-1 1,0 1-1,0 0 1,0 0-1,0 0 1,0-1-1,0 1 1,0 0-1,0 0 1,-1 0-1,1 0 1,0-1-1,0 1 1,0 0-1,0 0 1,0 0-1,-1 0 1,1 0-1,0 0 1,0-1-1,0 1 1,-1 0-1,1 0 1,0 0 0,0 0-1,0 0 1,-1 0-1,1 0 1,0 0-1,0 0 1,-1 0-1,1 0 1,0 0-1,0 0 1,0 0-1,-1 0 1,1 0-1,0 0 1,0 0-1,0 0 1,-1 1-1,1-1 1,0 0-1,0 0 1,0 0-1,-1 0 1,1 0-1,0 0 1,0 1-1,0-1 1,0 0-1,0 0 1,-1 1 0,-11 11-241,2 8 268,0 0 0,1 0 0,1 1 0,1 0 1,1 0-1,1 1 0,1-1 0,1 1 0,0 0 0,2 0 0,1 0 0,3 34 0,-2-53-8,0 1 1,0-1-1,1 1 0,-1-1 1,1 0-1,0 0 0,0 0 1,0 0-1,0 0 0,0 0 1,1 0-1,0-1 0,-1 1 1,1-1-1,0 0 0,0 0 1,0 0-1,0 0 1,0-1-1,1 1 0,-1-1 1,0 1-1,1-1 0,-1 0 1,1-1-1,0 1 0,-1-1 1,1 1-1,-1-1 0,1 0 1,0 0-1,-1-1 0,1 1 1,0-1-1,-1 0 0,1 0 1,-1 0-1,0 0 1,1 0-1,-1-1 0,0 0 1,0 1-1,0-1 0,0-1 1,0 1-1,0 0 0,3-4 1,4-8 8,1-1 1,-2-1 0,0 0-1,-1 0 1,-1-1 0,0 0 0,-2 0-1,0 0 1,0-1 0,-2 0-1,3-28 1,-6 46-38,0 0-1,0-1 1,0 1 0,0 0 0,0-1-1,0 1 1,0 0 0,0-1-1,0 1 1,0 0 0,0-1 0,0 1-1,0 0 1,0-1 0,0 1-1,0 0 1,-1-1 0,1 1 0,0 0-1,0 0 1,0-1 0,0 1-1,-1 0 1,1-1 0,0 1 0,0 0-1,-1 0 1,1 0 0,0-1-1,0 1 1,-1 0 0,1 0 0,0 0-1,-1-1 1,1 1 0,0 0-1,-1 0 1,1 0 0,0 0 0,-1 0-1,1 0 1,0 0 0,-1 0-1,1 0 1,0 0 0,-1 0 0,1 0-1,0 0 1,-1 0 0,1 0-1,0 0 1,-1 0 0,1 1 0,0-1-1,-1 0 1,1 0 0,0 0-1,0 0 1,-1 1 0,1-1 0,0 0-1,0 0 1,-1 1 0,1-1-1,0 0 1,-1 1 0,-17 16-253,11-8 263,1 0 0,0 0-1,0 1 1,0 0 0,1 0-1,1 1 1,0-1 0,0 1-1,1 0 1,1 0 0,-1 0-1,2 0 1,0 0 0,0 0-1,1 14 1,0-23 6,1-1 0,-1 1 1,0-1-1,1 1 0,-1-1 0,1 1 0,-1-1 1,1 1-1,0-1 0,0 1 0,-1-1 1,1 0-1,0 1 0,0-1 0,0 0 0,1 0 1,-1 0-1,0 0 0,0 0 0,1 0 0,-1 0 1,0 0-1,1-1 0,2 2 0,0-1 33,0 0 1,0 0-1,0 0 0,0-1 0,1 0 1,-1 0-1,0 0 0,0 0 0,6-2 1,4 0 116,-1-1 1,0-1 0,0 0-1,-1-1 1,14-7 0,10-11 69,-29 17-369,0 1 0,0 0 1,0 1-1,1 0 0,0 0 0,-1 0 1,1 1-1,1 0 0,-1 0 1,11-1-1,-32 15-12199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7.267"/>
    </inkml:context>
    <inkml:brush xml:id="br0">
      <inkml:brushProperty name="width" value="0.025" units="cm"/>
      <inkml:brushProperty name="height" value="0.025" units="cm"/>
    </inkml:brush>
  </inkml:definitions>
  <inkml:trace contextRef="#ctx0" brushRef="#br0">212 100 14446,'0'0'12070,"-12"3"-10015,2 0-1921,1 0 0,-1 1-1,1 0 1,0 1 0,1 0 0,-1 0 0,1 1-1,0 0 1,0 0 0,0 1 0,1 0 0,0 1-1,1-1 1,0 1 0,-9 15 0,4-7 143,2 0 1,0 0 0,-11 29 0,17-37-206,1-1-1,-1 1 1,1 0 0,1 1 0,0-1-1,0 0 1,0 0 0,1 0 0,0 1-1,2 12 1,-1-19-68,0 1-1,0-1 0,-1 0 1,1 1-1,0-1 1,1 0-1,-1 0 0,0 1 1,1-1-1,-1 0 1,1-1-1,0 1 0,0 0 1,-1 0-1,1-1 1,0 1-1,0-1 1,4 2-1,-1 0 3,1-1 0,-1 0 0,1 0 0,0-1 0,-1 1 0,1-1 1,11 0-1,-3 0 0,0-2-1,0 0 1,0 0 0,0-1 0,0-1 0,15-5 0,-7 0-6,0-2 0,0 0 0,-1-1 0,0-2 0,-1 0 0,-1-1 0,0-1 0,-1 0 0,-1-2 0,0 0 0,-1-1 0,-1 0 0,-1-1 0,21-36 0,-32 49 0,-1 0 0,1 0 0,-1 0 0,0-1 0,-1 0 0,1 1 0,-1-1 0,0 0 0,-1 1 0,0-1 0,0 0 0,0 0 0,-1 1 0,0-1 0,-3-10 0,2 12 0,0 1 0,0 0 0,0 0 0,-1 0 0,0 0 0,0 0 0,0 1 0,0-1 0,0 1 0,-1 0 0,1 0 0,-1 0 0,0 0 0,0 0 0,0 1 0,0 0 0,0 0 0,-1 0 0,1 0 0,-1 1 0,1 0 0,-9-2 0,-5 1-8,-1 0-1,1 1 1,0 1 0,0 0 0,-1 2-1,1 0 1,0 1 0,0 0 0,0 2-1,-23 9 1,28-9-115,0 0-1,0 1 1,0 1-1,1 0 1,0 0-1,1 1 1,0 1-1,0 0 1,1 1-1,0-1 1,0 2-1,1 0 1,1 0-1,-8 13 1,4 4-5717,10-8-3737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2.158"/>
    </inkml:context>
    <inkml:brush xml:id="br0">
      <inkml:brushProperty name="width" value="0.025" units="cm"/>
      <inkml:brushProperty name="height" value="0.025" units="cm"/>
    </inkml:brush>
  </inkml:definitions>
  <inkml:trace contextRef="#ctx0" brushRef="#br0">30 47 14125,'-10'38'2593,"1"-8"-1983,4 7-217,1 1 0,2-1 0,2 1-1,1-1 1,2 1 0,13 62 0,-14-94-369,0 0 0,0 0 1,0 0-1,1 0 1,0 0-1,0-1 0,5 7 1,-7-10-3,0-1-1,0 0 1,1 0 0,-1 1 0,0-1-1,0 0 1,1 0 0,-1-1 0,1 1-1,-1 0 1,1 0 0,-1-1 0,1 1-1,-1 0 1,1-1 0,0 0 0,-1 1-1,1-1 1,-1 0 0,1 0 0,0 0-1,-1 0 1,1 0 0,0 0 0,-1-1-1,1 1 1,0 0 0,-1-1 0,1 1-1,-1-1 1,1 0 0,2-1 0,4-3 167,-1-1 1,0 1 0,1-2-1,-2 1 1,1-1 0,-1 0-1,0 0 1,0-1 0,4-8-1,43-81 424,-49 90-608,7-17 103,0-1 1,-2-1-1,0 0 0,-2 0 1,-1-1-1,-1 1 0,-2-1 1,0 0-1,-2-39 1,-6 44-104,5 21-11,0 1 1,0 0-1,-1 0 1,1 0 0,0-1-1,0 1 1,-1 0 0,1 0-1,0 0 1,-1 0-1,1 0 1,0 0 0,-1 0-1,1-1 1,0 1 0,0 0-1,-1 0 1,1 0 0,0 0-1,-1 0 1,1 1-1,0-1 1,-1 0 0,1 0-1,0 0 1,-1 0 0,1 0-1,0 0 1,0 0-1,-1 1 1,1-1 0,0 0-1,0 0 1,-1 0 0,1 0-1,0 1 1,-3 2-22,1-1 1,0 1-1,-1 0 1,1 0-1,1 0 1,-1 0-1,0 0 1,1 0-1,-3 6 0,-7 33 131,1 0 0,3 0-1,1 1 1,-1 87-1,7-123-91,1 1 0,0-1 0,0 1-1,0-1 1,1 1 0,4 10 0,-5-16-1,0 1 1,0-1 0,0 0-1,0 0 1,0 1 0,1-1-1,-1 0 1,1 0-1,-1 0 1,1-1 0,0 1-1,0 0 1,-1-1 0,1 1-1,0-1 1,0 0 0,1 1-1,-1-1 1,0 0 0,0 0-1,1 0 1,-1-1 0,0 1-1,4 0 1,-6-1 0,0 0 0,1 0-1,-1-1 1,1 1 0,-1 0 0,0 0 0,1 0-1,-1-1 1,0 1 0,1 0 0,-1 0-1,0-1 1,0 1 0,1 0 0,-1-1 0,0 1-1,0 0 1,1-1 0,-1 1 0,0-1-1,0 1 1,0 0 0,0-1 0,0 1 0,1-1-1,-1 1 1,0 0 0,0-1 0,0 1 0,0-1-1,0 1 1,0-1 0,0 1 0,0 0-1,-1-1 1,1 1 0,0-1 0,0 1 0,0 0-1,0-1 1,-1 1 0,1 0 0,0-1 0,0 1-1,-1 0 1,1-1 0,-10-21 149,-9 0-149,-1 0-1,0 1 1,-2 0-1,0 2 1,-1 1-1,-31-19 0,82 52-1145,51 19 0,0-14-3307,2-7-3493,-44-9 1982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2.784"/>
    </inkml:context>
    <inkml:brush xml:id="br0">
      <inkml:brushProperty name="width" value="0.025" units="cm"/>
      <inkml:brushProperty name="height" value="0.025" units="cm"/>
    </inkml:brush>
  </inkml:definitions>
  <inkml:trace contextRef="#ctx0" brushRef="#br0">94 137 1537,'0'0'19133,"-9"-6"-18700,8 5-421,-2-1 6,0 0-1,0 1 1,0-1 0,0 1 0,0-1 0,-1 1 0,1 0-1,0 0 1,-6-1 0,8 3-9,-1-1-1,0 0 1,0 0 0,1 1-1,-1-1 1,0 1 0,1 0-1,-1-1 1,0 1 0,1 0-1,-1 0 1,1 0-1,0 0 1,-1 0 0,1 0-1,0 1 1,0-1 0,-1 0-1,1 1 1,0-1 0,0 1-1,0-1 1,1 1-1,-1-1 1,0 1 0,1 0-1,-2 2 1,1-1 7,-1 0 0,1 0 0,0 0 0,0 0 1,0 0-1,0 0 0,1 0 0,-1 1 0,1-1 0,0 0 0,0 1 0,0-1 0,0 0 0,1 0 1,-1 1-1,1-1 0,2 6 0,-2-7-8,1 0-1,-1-1 1,0 1 0,1-1-1,0 1 1,-1-1 0,1 0-1,0 0 1,-1 0 0,1 0-1,0 0 1,0 0 0,0 0-1,0 0 1,0-1 0,0 1-1,0-1 1,0 1 0,1-1-1,-1 0 1,0 0 0,0 0-1,0 0 1,0 0 0,0-1-1,0 1 1,0-1 0,4-1 0,4-1 52,0 0 1,0-1-1,0-1 1,0 0 0,-1 0-1,0-1 1,0 0-1,0-1 1,-1 1-1,0-2 1,11-12 0,-3 3 159,-1-1 1,-1-1 0,-1 0 0,14-28 0,-34 60-256,0 1 0,1 1 0,0-1 1,1 1-1,1 0 0,0 0 1,1 0-1,0 0 0,0 23 1,4-37 37,-1-1 0,0 0 0,0 1 0,0-1 0,0 0 0,1 1 0,-1-1 0,0 0 0,0 1 0,0-1 0,1 0 0,-1 0 0,0 1 0,1-1 0,-1 0 0,0 0 0,0 0 0,1 1 0,-1-1 0,0 0 0,1 0 0,-1 0 0,1 0 0,-1 0 0,0 0 0,1 0 0,-1 0 0,0 0 0,1 0 0,-1 0 0,0 0 0,1 0 0,-1 0 0,0 0 0,1 0 0,-1 0 0,1 0 0,-1 0 0,0-1 0,0 1 0,1 0 0,-1 0 0,0 0 0,1-1 0,-1 1 0,0 0 0,18-11 453,6-13-254,-2 0 0,-1-2 0,-1 0 0,-1-2 0,16-31 0,-33 56-186,-29 83-525,20-57 458,4-13 49,0-1 1,1 1-1,1 0 1,-1-1-1,2 1 1,-1 12-1,2-22 6,-1 1-1,0 0 1,0 0 0,0-1-1,1 1 1,-1 0 0,0-1-1,1 1 1,-1-1 0,1 1-1,-1 0 1,0-1 0,1 1-1,-1-1 1,1 1 0,0-1-1,-1 0 1,1 1 0,-1-1-1,1 1 1,0-1 0,-1 0-1,1 1 1,0-1 0,-1 0-1,1 0 1,0 0 0,-1 0-1,1 1 1,0-1 0,-1 0-1,1 0 1,0 0 0,0 0-1,-1-1 1,1 1 0,0 0-1,-1 0 1,1 0 0,0-1-1,-1 1 1,1 0 0,0 0-1,-1-1 1,2 0 0,32-16 494,-13-2-337,0-1-1,-1-1 0,-1-1 0,-1 0 0,20-35 0,-45 73-272,-24 63 149,28-72-104,2-1 0,-1 0 0,1 1 0,0 0 0,0-1 0,1 1 0,0-1 1,0 1-1,1 0 0,1 9 0,-1-15-89,-1 0 0,1 0 0,-1 0 0,1 0 0,0 0 0,0 0 0,-1 0 0,1-1 0,0 1 0,0 0-1,0 0 1,0-1 0,0 1 0,0 0 0,0-1 0,0 1 0,0-1 0,0 1 0,0-1 0,0 0 0,0 0 0,1 1 0,-1-1 0,0 0 0,0 0 0,0 0 0,0 0 0,1 0 0,0-1 0,36-8-6059,-13-8-4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3.142"/>
    </inkml:context>
    <inkml:brush xml:id="br0">
      <inkml:brushProperty name="width" value="0.025" units="cm"/>
      <inkml:brushProperty name="height" value="0.025" units="cm"/>
    </inkml:brush>
  </inkml:definitions>
  <inkml:trace contextRef="#ctx0" brushRef="#br0">109 0 6983,'0'0'10762,"-9"6"-9860,-1-1-635,7-3-161,0-1 0,0 1 0,-1-1 0,1 1 0,1 0 0,-1 0 0,0 1 0,0-1-1,1 0 1,0 1 0,-1 0 0,-3 5 0,6-8-103,0 1 1,0-1-1,0 0 0,0 0 0,0 1 1,0-1-1,0 0 0,0 0 0,0 1 1,0-1-1,0 0 0,0 0 0,0 1 1,0-1-1,0 0 0,1 0 1,-1 1-1,0-1 0,0 0 0,0 0 1,0 1-1,0-1 0,1 0 0,-1 0 1,0 0-1,0 1 0,0-1 0,1 0 1,-1 0-1,0 0 0,0 0 0,0 0 1,1 0-1,-1 1 0,0-1 0,0 0 1,1 0-1,-1 0 0,0 0 0,0 0 1,1 0-1,-1 0 0,0 0 0,1 0 1,-1 0-1,0 0 0,26 3 54,26-4 11,-46 0-8,27 1-193,-27 8 146,-15 10 324,-7 0 234,-2-1-1,0 0 1,-1-1-1,0-1 1,-1-1-1,-40 20 1,140-117-16362,-52 48 8600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3.500"/>
    </inkml:context>
    <inkml:brush xml:id="br0">
      <inkml:brushProperty name="width" value="0.025" units="cm"/>
      <inkml:brushProperty name="height" value="0.025" units="cm"/>
    </inkml:brush>
  </inkml:definitions>
  <inkml:trace contextRef="#ctx0" brushRef="#br0">100 0 8680,'0'0'11504,"-8"11"-10954,-5 9-117,1 1 0,1 0 0,1 1 0,1 0 0,0 0 0,2 1 0,1 0 0,0 1 0,-2 31 0,8-54-426,0-1 0,0 1 0,0 0 0,0 0 0,0-1 1,0 1-1,0 0 0,0 0 0,0-1 0,1 1 0,-1 0 0,0 0 1,1-1-1,-1 1 0,0 0 0,1-1 0,-1 1 0,1 0 0,-1-1 1,1 1-1,-1-1 0,1 1 0,-1-1 0,1 1 0,-1-1 1,1 1-1,0-1 0,-1 0 0,1 1 0,0-1 0,0 1 0,28-5 249,27-25 130,7-17-537,-40 28 2,0 1 0,34-18 0,-56 35 147,-1-1-1,1 1 1,0-1-1,-1 1 1,1-1 0,0 1-1,0 0 1,-1-1-1,1 1 1,0 0 0,0 0-1,-1-1 1,1 1-1,0 0 1,0 0 0,0 0-1,-1 0 1,1 0-1,0 0 1,0 0 0,0 0-1,-1 0 1,1 1-1,0-1 1,0 0 0,-1 0-1,1 1 1,0-1-1,0 1 1,-1-1 0,1 0-1,0 1 1,-1-1-1,1 1 1,-1-1 0,1 1-1,0 0 1,0 2-14,0-1 0,-1 1 1,1 0-1,-1-1 0,0 1 0,0 0 1,0-1-1,0 1 0,0-1 0,-1 1 0,0 4 1,-22 69-153,17-62 350,4-9-72,0 0 0,0 0-1,0 0 1,0 1-1,1-1 1,-1 11 0,23-22-1194,-14 1-337,1-1 1,-1 0-1,0-1 0,-1 0 1,9-11-1,-8 11-700,12-17-6543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4.622"/>
    </inkml:context>
    <inkml:brush xml:id="br0">
      <inkml:brushProperty name="width" value="0.025" units="cm"/>
      <inkml:brushProperty name="height" value="0.025" units="cm"/>
    </inkml:brush>
  </inkml:definitions>
  <inkml:trace contextRef="#ctx0" brushRef="#br0">83 389 13293,'0'0'2952,"-9"8"-422,2-3-2199,-33 30 1569,37-32-1700,1-1 0,-1 1 0,1 0 0,0 0 0,0 0 0,0 0 0,0 1 0,1-1 0,-1 0 0,1 1 1,0-1-1,0 1 0,0-1 0,0 7 0,1-10-185,1 1 1,-1-1-1,0 1 0,1-1 1,-1 0-1,1 1 1,-1-1-1,1 1 1,-1-1-1,1 0 1,-1 1-1,1-1 0,0 0 1,-1 0-1,1 1 1,-1-1-1,1 0 1,0 0-1,-1 0 0,1 0 1,0 0-1,-1 0 1,1 0-1,0 0 1,-1 0-1,1 0 0,-1 0 1,1 0-1,0-1 1,-1 1-1,1 0 1,-1 0-1,1-1 1,1 0-1,23-8 587,-8-2-485,-2-2-1,1 0 0,-1-1 1,25-32-1,6-4-810,-64 92-128,13-32 850,0-1-1,0 1 1,1 1 0,1-1 0,0 0-1,0 1 1,1 0 0,1-1 0,-2 22 0,4-31-22,-1 0 0,0 0 0,1 0 1,-1 0-1,1 0 0,-1 0 0,1 0 1,-1-1-1,1 1 0,0 0 0,0 0 1,-1 0-1,1-1 0,0 1 0,0 0 1,0-1-1,-1 1 0,1-1 0,0 1 1,0-1-1,0 1 0,0-1 0,0 0 1,0 0-1,0 1 0,0-1 0,0 0 1,0 0-1,0 0 0,1 0 0,-1 0 1,0 0-1,0 0 0,1-1 1,39-6 281,-25-1-185,0 0 0,0-1 1,-1-1-1,0 0 0,-1-1 1,26-24-1,-17 11-74,-2 0 1,37-53-1,-52 69-28,-1 0 0,0 0 0,0 0 0,-1-1 0,0 1 0,-1-1 0,0 0 0,0 0 0,-1-1 0,2-13 0,-4 22-4,0 1-1,0 0 1,0-1 0,0 1 0,0 0-1,0 0 1,0-1 0,0 1 0,0 0-1,0 0 1,0-1 0,0 1 0,-1 0-1,1 0 1,0-1 0,0 1 0,0 0 0,0 0-1,0-1 1,0 1 0,-1 0 0,1 0-1,0 0 1,0-1 0,0 1 0,-1 0-1,1 0 1,0 0 0,0 0 0,-1 0-1,1-1 1,0 1 0,0 0 0,0 0-1,-1 0 1,1 0 0,0 0 0,-1 0 0,1 0-1,0 0 1,-1 0 0,-14 6-82,-10 13-9,5 2 72,1 1-1,-27 41 1,40-54 19,1 0 0,0 0 0,0 1-1,1 0 1,0 0 0,1 0 0,0 0 0,0 1 0,1-1 0,-1 17-1,3-26 5,0 0 1,0 1-1,0-1 0,1 0 0,-1 0 0,0 1 0,0-1 0,1 0 0,-1 0 1,0 0-1,1 1 0,-1-1 0,1 0 0,0 0 0,-1 0 0,1 0 0,0 0 1,0 0-1,0 0 0,0 0 0,-1 0 0,1-1 0,0 1 0,1 0 0,-1-1 0,1 2 1,1-1 12,0 0 1,0-1 0,1 1 0,-1 0-1,0-1 1,0 0 0,0 0 0,0 0-1,1 0 1,3-1 0,3-1 42,0 0 0,0-1 0,0 0-1,0 0 1,17-10 0,1-6-4,-1-1 0,0-1 0,-2-1 0,0-1 1,37-46-1,-33 31-14,-1-2 0,-2 0 0,30-63 0,-56 103-38,2-3 4,0 0 1,-1 0 0,0 0 0,1-1-1,-1 1 1,0 0 0,-1-1 0,1 1-1,0-1 1,-1 1 0,0-6 0,0 9-11,-1 0 0,1-1 0,0 1 0,0 0 0,-1 0 0,1 0 0,0-1 0,-1 1 0,1 0 0,-1 0 0,1 0 0,0 0 0,-1 0 0,1 0 0,0 0 0,-1 0 0,1 0 0,0 0 0,-1 0-1,1 0 1,-1 0 0,1 0 0,0 0 0,-1 0 0,1 0 0,0 0 0,-1 1 0,1-1 0,0 0 0,-1 0 0,1 0 0,0 1 0,0-1 0,-1 0 0,1 0 0,0 1 0,0-1 0,-1 1 0,-13 9-23,2 8 3,-1 0 1,2 2-1,1-1 1,0 2-1,1-1 1,-11 44-1,9-31-6,-6 10 277,3 1 1,2 0-1,1 1 0,3 0 1,-5 70-1,13-114-59,0-33 502,0 7-576,1 5-347,0 1-1,-2 0 1,-1 0 0,0-1 0,-1 1-1,-9-28 1,4 36-203,4 19-30,4-6 440,0 0 1,0 1 0,0-1 0,0 0 0,1 1 0,-1-1 0,1 0-1,-1 0 1,1 1 0,0-1 0,0 0 0,-1 0 0,3 2 0,2 0 29,0 0 0,0 0 0,0 0 0,0-1 0,1 0 1,-1 0-1,1-1 0,0 1 0,0-1 0,0-1 1,0 1-1,0-1 0,1 0 0,-1 0 0,0-1 0,11 0 1,0 0 56,-1-1 0,1-1 1,-1 0-1,0-1 1,21-6-1,-15 1 213,0 0 1,-1-2-1,37-22 1,-47 25-200,-2 0 0,1 0 0,-1-2 1,0 1-1,0-1 0,-1 0 1,0 0-1,-1-1 0,7-12 0,-13 21-64,0-1-1,0 0 0,0 1 0,0-1 0,0 0 0,0 0 0,0 0 1,-1 1-1,1-1 0,-1 0 0,1 0 0,-1 0 0,0 0 0,0 0 1,0 0-1,0 0 0,0 0 0,0 0 0,-1-3 0,0 5-5,0-1-1,1 0 0,-1 0 1,0 1-1,0-1 1,0 0-1,0 1 0,0-1 1,0 1-1,0-1 0,0 1 1,0-1-1,0 1 1,0 0-1,0-1 0,0 1 1,0 0-1,0 0 0,0 0 1,-1 0-1,1 0 0,0 0 1,0 0-1,-1 1 1,-6 0 8,0 1 0,-1-1 0,1 2-1,1-1 1,-1 1 0,0 1 0,-10 6 0,-6 5 244,2 1-1,-35 31 0,52-43-169,1 0 1,0 0-1,-1 1 1,2-1-1,-1 1 0,0 0 1,1 0-1,0 1 1,0-1-1,0 0 1,1 1-1,0 0 0,0 0 1,0 0-1,1 0 1,0 0-1,0 0 1,0 9-1,2-12-70,0-1 0,0 0 1,0 0-1,0 0 0,0 1 0,1-1 1,-1 0-1,1-1 0,-1 1 0,1 0 1,0 0-1,-1-1 0,1 1 0,0-1 1,0 1-1,0-1 0,0 0 0,0 0 1,1 0-1,-1 0 0,0 0 0,0 0 1,1-1-1,4 1 0,63 10 107,-64-11-134,62-1-4393,-41-6-3257</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9.877"/>
    </inkml:context>
    <inkml:brush xml:id="br0">
      <inkml:brushProperty name="width" value="0.025" units="cm"/>
      <inkml:brushProperty name="height" value="0.025" units="cm"/>
    </inkml:brush>
  </inkml:definitions>
  <inkml:trace contextRef="#ctx0" brushRef="#br0">94 83 2370,'0'0'2531,"-10"-7"-2152,-35-32 537,7 3 4008,105 36-2874,427 6-1180,-345-5-700,210 11-94,-242-4 898,151-11 1,-156-1-415,181 16 0,346 37-311,1-36-74,-587-12-145,336 24 162,27-1-128,400-53 54,-158-34 554,-607 57-360,82 0 1,-132 6-260,-27 0-4777,0-3-2045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52.374"/>
    </inkml:context>
    <inkml:brush xml:id="br0">
      <inkml:brushProperty name="width" value="0.025" units="cm"/>
      <inkml:brushProperty name="height" value="0.025" units="cm"/>
    </inkml:brush>
  </inkml:definitions>
  <inkml:trace contextRef="#ctx0" brushRef="#br0">0 0 2306,'0'0'5456,"1"8"-3726,0-3-1679,1-1 0,-1 1 1,1 0-1,-1-1 0,1 1 1,0-1-1,1 0 0,-1 0 1,1 0-1,0 0 0,0 0 1,0 0-1,1-1 1,-1 1-1,1-1 0,0 0 1,0 0-1,0 0 0,0-1 1,6 3-1,17 8 112,0-2-1,2-1 1,-1-1-1,48 8 1,15 5 17,4 2 66,1-4 1,154 12-1,202-15 1975,-296-14-1802,1253 73 1765,-460-35-2022,2-42-91,-369-3 309,-475 5-22,39 0 376,205-23 0,-348 21-658,1 1-1,-1-1 1,1 1 0,0-1-1,-1 0 1,0 0-1,1-1 1,-1 1 0,4-3-1,4-13-1029,-8-2-2974,-3 4-1389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42.389"/>
    </inkml:context>
    <inkml:brush xml:id="br0">
      <inkml:brushProperty name="width" value="0.025" units="cm"/>
      <inkml:brushProperty name="height" value="0.025" units="cm"/>
    </inkml:brush>
  </inkml:definitions>
  <inkml:trace contextRef="#ctx0" brushRef="#br0">3 866 9737,'0'0'4591,"-1"8"-4644,1-6 43,0 0 1,-1 0-1,1-1 1,0 1-1,0 0 1,0 0-1,0-1 1,0 1-1,1 0 0,-1 0 1,0-1-1,1 1 1,0 0-1,-1-1 1,1 1-1,0 0 1,0-1-1,0 1 1,0-1-1,0 1 0,0-1 1,2 2-1,1 0-18,1 0-1,0-1 0,0 0 0,0 0 1,0 0-1,0-1 0,0 0 0,0 0 0,7 1 1,46 5-109,1-2 0,68-4 1,122-16-102,-148 7 181,1732-203-44,-1442 156 117,407-3 0,3064-172 1457,-2725 109 382,-604 59-710,758-1 1263,-1288 63-2438,45 0-37,83-10 1,-114 7-377,-1-1-1,1 0 1,17-8 0,-23 7-429,0 0 1,0-1 0,-1 0-1,0-1 1,12-10 0,20-26-7740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44.158"/>
    </inkml:context>
    <inkml:brush xml:id="br0">
      <inkml:brushProperty name="width" value="0.025" units="cm"/>
      <inkml:brushProperty name="height" value="0.025" units="cm"/>
    </inkml:brush>
  </inkml:definitions>
  <inkml:trace contextRef="#ctx0" brushRef="#br0">0 317 13068,'0'0'524,"9"-1"-557,182-31 769,-116 17-246,2 3-1,100-3 1,213 42 528,-17 0 180,807-54 387,-91-41-1459,-716 42-108,-109 8 32,491-29 429,0 42-25,-351 33 22,156 3 8,350-109 104,-605 41-503,74 3-37,506 19 0,-749 20 644,0 6 1,230 48-1,-340-50-1238,-21-5-2682,-17 0-2565,-15-3-3789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49.338"/>
    </inkml:context>
    <inkml:brush xml:id="br0">
      <inkml:brushProperty name="width" value="0.025" units="cm"/>
      <inkml:brushProperty name="height" value="0.025" units="cm"/>
    </inkml:brush>
  </inkml:definitions>
  <inkml:trace contextRef="#ctx0" brushRef="#br0">0 264 12876,'153'44'718,"2"-6"-1,1-7 1,1-7-1,241 6 1,498-61-585,373-44 668,-93 50 416,-880 16-888,500-31 351,189-84-173,-711 86-454,-137 21 120,2 6-1,-1 6 0,253 23 0,74 19 300,-374-36-421,1-4 1,-1-4-1,99-20 1,189-36-101,-307 56 394,1 3-1,-1 4 1,96 10-1,-75-1 2603,-160-3 1792,25 4-4442,-73 25 0,66-11-264,48-24-87,0 1 1,0-1 0,0 1-1,0-1 1,0 1 0,0 0-1,0 0 1,0 0 0,1-1-1,-1 1 1,0 0 0,1 0-1,-1 0 1,0 0 0,1 0-1,-1 0 1,0 2 0,2-3-61,-1 1 1,1 0 0,-1 0-1,1-1 1,-1 1 0,1 0-1,-1 0 1,1-1 0,0 1 0,-1-1-1,1 1 1,0-1 0,0 1-1,-1-1 1,1 1 0,0-1 0,0 0-1,0 1 1,-1-1 0,1 0-1,0 0 1,0 1 0,0-1-1,0 0 1,0 0 0,-1 0 0,3 0-1,3 1-905,1-1-1,0 0 0,0 0 1,-1 0-1,1-1 0,0 1 1,-1-2-1,1 1 1,-1-1-1,1 0 0,11-6 1,34-31-13101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33.128"/>
    </inkml:context>
    <inkml:brush xml:id="br0">
      <inkml:brushProperty name="width" value="0.025" units="cm"/>
      <inkml:brushProperty name="height" value="0.025" units="cm"/>
    </inkml:brush>
  </inkml:definitions>
  <inkml:trace contextRef="#ctx0" brushRef="#br0">115 566 15919,'-14'4'1105,"-6"-1"-799,13-2-233,-1 0 0,0 1 0,1 0-1,-1 0 1,1 0 0,0 1 0,0 0-1,-7 5 1,13-8-76,1 0 0,0 0-1,-1 0 1,1 0 0,0 1 0,-1-1 0,1 0-1,-1 0 1,1 1 0,0-1 0,-1 0 0,1 0 0,0 1-1,0-1 1,-1 0 0,1 1 0,0-1 0,0 0-1,-1 1 1,1-1 0,0 0 0,0 1 0,0-1-1,0 1 1,0-1 0,-1 0 0,1 1 0,0-1-1,0 1 1,0-1 0,0 1 0,0-1 0,0 0 0,0 1-1,0-1 1,1 1 0,-1-1 0,15 12-223,32 3-43,-43-14 308,163 42-177,1-7-1,1-8 0,2-7 0,0-8 0,1-7 1,0-7-1,214-30 0,-94-10 618,520-51 1012,-33 80-722,28-2-412,428-112 211,-12-75-269,-1197 197-290,1484-169 1470,-1082 161-679,322-22-1488,-570 7-4715,-118 12-1510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0.957"/>
    </inkml:context>
    <inkml:brush xml:id="br0">
      <inkml:brushProperty name="width" value="0.025" units="cm"/>
      <inkml:brushProperty name="height" value="0.025" units="cm"/>
    </inkml:brush>
  </inkml:definitions>
  <inkml:trace contextRef="#ctx0" brushRef="#br0">602 77 416,'0'0'10127,"-4"-10"-7159,2 6-2929,1 0 0,-1 0 0,1 1-1,-1-1 1,0 0 0,-1 1-1,1 0 1,-1 0 0,1-1-1,-1 1 1,0 1 0,0-1 0,0 0-1,0 1 1,-1 0 0,1-1-1,-1 1 1,0 1 0,1-1 0,-1 0-1,0 1 1,0 0 0,0 0-1,0 0 1,0 0 0,0 1-1,-4-1 1,-12 1 17,0 1 0,0 1 0,0 1 0,0 0 0,0 1 0,1 2 0,-1 0 0,1 0 0,1 2 0,-1 1 1,2 0-1,-24 16 0,18-10 108,0 2 1,1 1-1,1 0 1,1 2 0,1 0-1,0 2 1,1 0 0,-18 30-1,31-43-78,0 1-1,1-1 0,-1 1 1,2 0-1,0 0 0,0 1 1,-2 12-1,5-20-70,-1-1-1,1 1 1,0 0 0,-1-1 0,1 1 0,1 0-1,-1-1 1,0 1 0,1 0 0,-1-1-1,1 1 1,0-1 0,0 1 0,0-1 0,0 1-1,0-1 1,0 1 0,1-1 0,-1 0-1,1 0 1,0 0 0,0 0 0,0 0 0,-1 0-1,2 0 1,-1-1 0,0 1 0,0-1-1,1 1 1,-1-1 0,0 0 0,1 0 0,3 1-1,11 2 202,1-1 0,0 0-1,0-1 1,1-1 0,-1-1-1,0-1 1,36-5-1,-14-2 331,-1-1 0,58-22 1,-44 11-289,0-3 0,52-29 0,-91 44-201,0 0-1,-1-1 1,1-1 0,-2 0-1,0-1 1,0 0 0,-1-1-1,0 0 1,-1-1-1,0 0 1,-1-1 0,8-15-1,-15 25-18,-1 0 1,1 0-1,-1 0 0,1 0 0,-1 0 0,0 0 0,0 0 1,-1 0-1,1 0 0,-1 0 0,0-1 0,0 1 0,-1 0 1,1 0-1,-1 0 0,0 0 0,-2-7 0,1 8-21,0-1-1,0 1 1,0 0-1,-1 0 1,1 0-1,-1 0 0,0 1 1,0-1-1,0 1 1,0-1-1,0 1 1,0 0-1,-1 0 1,1 1-1,-6-3 1,-7-1-24,0 1 0,-1 1 1,1 0-1,-1 1 0,1 1 1,-1 1-1,-25 2 0,13 1-91,1 1-1,0 2 0,0 1 1,-46 17-1,56-16-194,0 0-1,0 1 1,1 0 0,0 2-1,1 0 1,0 0-1,-24 25 1,37-34 132,1 1-1,0-1 1,-1 1-1,1 0 1,0 0-1,1 0 1,-1 0-1,1 0 1,-1 0-1,1 0 1,0 0 0,0 1-1,0 3 1,1-6 9,0 0 1,0 1-1,0-1 1,0 1-1,1-1 1,-1 0-1,1 1 1,-1-1 0,1 0-1,-1 0 1,1 1-1,0-1 1,0 0-1,0 0 1,-1 0-1,1 0 1,0 0 0,0 0-1,0 0 1,1 0-1,-1 0 1,0 0-1,0-1 1,0 1-1,1 0 1,-1-1 0,0 1-1,1-1 1,-1 0-1,0 1 1,1-1-1,-1 0 1,2 0-1,47 7-4967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002"/>
    </inkml:context>
    <inkml:brush xml:id="br0">
      <inkml:brushProperty name="width" value="0.025" units="cm"/>
      <inkml:brushProperty name="height" value="0.025" units="cm"/>
    </inkml:brush>
  </inkml:definitions>
  <inkml:trace contextRef="#ctx0" brushRef="#br0">266 47 22838,'0'0'5466,"-8"-3"-4729,-4-1-662,0 1 1,-1 0 0,1 1-1,-1 0 1,1 1 0,-1 1-1,1 0 1,-24 3 0,29-3-64,1 2 0,-1-1 0,1 1 0,-1 0 0,1 0 0,0 0 0,0 1 0,0 0 0,1 1 0,-1-1 0,1 1 1,-1 0-1,1 0 0,0 0 0,1 1 0,-1 0 0,1 0 0,0 0 0,0 1 0,-3 5 0,7-10-12,-1 0 1,0 0-1,1 0 1,-1 0-1,1 0 0,-1 0 1,1 0-1,-1 0 1,1 0-1,0 1 0,0-1 1,-1 0-1,1 0 1,0 0-1,0 0 0,0 1 1,0-1-1,1 0 1,-1 0-1,0 0 0,0 0 1,1 0-1,0 2 1,-1-2-5,1-1 1,0 1-1,0-1 1,0 1 0,0 0-1,0-1 1,0 0 0,0 1-1,0-1 1,0 0 0,0 1-1,0-1 1,0 0-1,0 0 1,0 0 0,0 0-1,0 0 1,1 0 0,0 0-1,7-1 9,-1-1 1,0 0-1,0 0 0,0-1 0,10-4 0,8-6-85,-1-2 0,0 0 0,-1-2 0,-1-1 0,30-28 0,-47 45-199,-5 10 141,-5 12 10,-4 15 284,1-1-1,2 1 0,2 0 0,1 0 0,5 61 0,4-39 297,2 1-1,29 97 0,-31-138-352,-2 1 0,0 0-1,-1 1 1,-1-1 0,-1 1 0,-1 0 0,-1 25-1,-1-43-81,1 1-1,-1 0 0,0-1 0,0 1 1,0-1-1,-1 1 0,1-1 1,0 0-1,-1 1 0,0-1 0,1 0 1,-1 0-1,0 0 0,0 0 1,0-1-1,0 1 0,-1 0 0,1-1 1,0 1-1,-1-1 0,1 0 0,-1 0 1,1 0-1,-1 0 0,0 0 1,1-1-1,-1 1 0,0-1 0,-3 0 1,-1 1 6,0 0 0,0-1 1,0 0-1,0-1 1,0 0-1,1 0 0,-1 0 1,0-1-1,0 1 0,1-2 1,-8-3-1,5 1-22,0-2-1,0 1 1,1-1 0,0 0-1,0-1 1,1 0 0,0 0-1,0-1 1,1 0 0,0 0-1,1 0 1,0-1 0,0 1-1,1-1 1,0 0 0,1-1-1,0 1 1,1-1 0,-2-12-1,2 10-4,0 0 0,2 0 0,-1 0 0,1 0-1,1-1 1,1 1 0,0 0 0,0 0 0,1 0 0,1 1-1,0-1 1,1 1 0,0 0 0,1 0 0,10-16 0,-4 13-750,0 1 1,1 0 0,19-15 0,48-32-8356,-52 40 4463,13-10-4606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50.944"/>
    </inkml:context>
    <inkml:brush xml:id="br0">
      <inkml:brushProperty name="width" value="0.025" units="cm"/>
      <inkml:brushProperty name="height" value="0.025" units="cm"/>
    </inkml:brush>
  </inkml:definitions>
  <inkml:trace contextRef="#ctx0" brushRef="#br0">0 144 9097,'8'-9'523,"2"-3"-430,2 0 0,-1 1-1,1 1 1,1 0 0,0 1 0,0 0 0,1 1 0,0 1 0,25-10 0,-19 10 14,1 1 1,0 1-1,0 1 1,0 1-1,0 0 1,1 2-1,42 2 1,-4 7 282,91 22 0,-128-24-354,154 25 861,345 16 0,-242-29-759,13 8-53,518 28 156,-61-60 998,805-110-1,-1097 84 508,-440 35-1484,-27 5 147,-34 10 365,38-17-703,-34 15-14,0 2 0,-61 38 0,-11 18-2737,60-44-1580,12-13-2531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39.706"/>
    </inkml:context>
    <inkml:brush xml:id="br0">
      <inkml:brushProperty name="width" value="0.025" units="cm"/>
      <inkml:brushProperty name="height" value="0.025" units="cm"/>
    </inkml:brush>
  </inkml:definitions>
  <inkml:trace contextRef="#ctx0" brushRef="#br0">1 527 7335,'0'0'4049,"10"-1"-3294,272-6 2289,-44 2-2660,717-89 3238,-600 53-3144,1430-68 3445,-1448 106-3772,937-20 112,-9-90 2809,-870 44-1801,-394 69-1352,0 0 0,0 0 0,0 0 0,0 0 0,0 0 1,-1 0-1,1 0 0,0-1 0,0 1 0,0 0 0,0-1 0,-1 1 0,1 0 0,0-1 1,0 1-1,-1-1 0,1 1 0,0-1 0,-1 1 0,1-1 0,0 0 0,-1 1 1,1-1-1,-1 0 0,1 1 0,-1-1 0,1-1 0,-14-18-7723,10 17 6593,-18-23-13165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4.611"/>
    </inkml:context>
    <inkml:brush xml:id="br0">
      <inkml:brushProperty name="width" value="0.025" units="cm"/>
      <inkml:brushProperty name="height" value="0.025" units="cm"/>
    </inkml:brush>
  </inkml:definitions>
  <inkml:trace contextRef="#ctx0" brushRef="#br0">4 51 13901,'0'0'4500,"0"-9"-2663,0-17-25,0 19-273,0 25-1212,-4 142 840,5 127 1777,-1-285-2908,0 1 0,0-1 1,0 1-1,1-1 1,-1 0-1,1 1 0,0-1 1,-1 0-1,1 1 1,0-1-1,0 0 0,1 0 1,-1 0-1,0 0 1,3 3-1,-3-4 14,1 0 0,-1-1 0,0 1 0,0 0 1,1 0-1,-1-1 0,1 1 0,-1-1 0,0 1 0,1-1 0,-1 0 0,1 1 1,-1-1-1,1 0 0,-1 0 0,1 0 0,-1 0 0,4-1 0,0 0 128,1-1 0,-1 0-1,0 0 1,1-1 0,-1 1 0,0-1-1,0 0 1,0 0 0,-1-1 0,1 1-1,5-7 1,23-25-59,-1-1 0,-1-2 1,-3-1-1,-1-1 0,-2-1 0,-1-2 1,-3 0-1,30-88 0,-45 108-2462,-2 11-5065,7 30-623,-6-9-3463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4.938"/>
    </inkml:context>
    <inkml:brush xml:id="br0">
      <inkml:brushProperty name="width" value="0.025" units="cm"/>
      <inkml:brushProperty name="height" value="0.025" units="cm"/>
    </inkml:brush>
  </inkml:definitions>
  <inkml:trace contextRef="#ctx0" brushRef="#br0">81 1 11563,'0'0'9417,"-3"11"-7933,-26 89 1363,18-72-2707,2 0 0,1 1 0,2 0 0,0 1 0,2 0-1,1-1 1,2 37 0,1-61-699,1 0-1,1 0 1,-1 0-1,1-1 1,0 1-1,0 0 0,3 5 1,2 3-5508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5.297"/>
    </inkml:context>
    <inkml:brush xml:id="br0">
      <inkml:brushProperty name="width" value="0.025" units="cm"/>
      <inkml:brushProperty name="height" value="0.025" units="cm"/>
    </inkml:brush>
  </inkml:definitions>
  <inkml:trace contextRef="#ctx0" brushRef="#br0">1 153 15695,'0'0'4030,"9"-10"-2797,1-2-969,0 2-1,1-1 0,0 1 0,1 1 0,0 0 1,1 1-1,0 0 0,0 1 0,20-7 0,-9 4-138,1 2 0,0 1 0,0 1 0,0 1 0,1 1 0,0 2 0,0 0 0,0 2 0,39 4-1,-61-4-106,0 2 0,0-1 0,0 0 0,-1 1 0,1-1 0,-1 1 0,1 0-1,-1 0 1,0 1 0,0-1 0,0 1 0,0-1 0,0 1 0,-1 0 0,1 0-1,-1 0 1,1 0 0,-1 1 0,2 4 0,-3-6 54,0 0 0,0 1 0,0-1 0,0 1-1,-1-1 1,1 1 0,-1 0 0,1-1 0,-1 1 0,0-1 0,0 1 0,0 0 0,0-1 0,-1 1-1,1 0 1,-1-1 0,0 1 0,1-1 0,-1 1 0,0-1 0,0 1 0,-1-1 0,1 0-1,0 0 1,-1 0 0,0 1 0,1-1 0,-1 0 0,-3 2 0,-8 5 168,0 1 0,-1-1 1,-1-1-1,0-1 0,0 0 0,0-1 0,-1-1 1,1 0-1,-1-1 0,-1 0 0,-32 2 1,49-7-428,0 1 1,-1 0 0,1 0 0,-1 0 0,1-1 0,0 1-1,-1 0 1,1-1 0,0 1 0,-1 0 0,1-1-1,0 1 1,-1 0 0,1-1 0,0 1 0,0-1 0,0 1-1,-1-1 1,1 1 0,0 0 0,0-1 0,0 1 0,0-1-1,0 1 1,0-1 0,0 1 0,0-1 0,0 1 0,0-1-1,0 1 1,0 0 0,0-1 0,0 1 0,0-1-1,1 1 1,-1-1 0,0 1 0,0 0 0,0-1 0,1 1-1,-1-1 1,0 1 0,0 0 0,1-1 0,-1 1 0,0 0-1,1-1 1,-1 1 0,1 0 0,0-1 0,-1 0-489,16-21-11737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5.862"/>
    </inkml:context>
    <inkml:brush xml:id="br0">
      <inkml:brushProperty name="width" value="0.025" units="cm"/>
      <inkml:brushProperty name="height" value="0.025" units="cm"/>
    </inkml:brush>
  </inkml:definitions>
  <inkml:trace contextRef="#ctx0" brushRef="#br0">124 1 5509,'0'0'20142,"-1"8"-19373,-5 16-236,-1-1 0,-1 1 0,-1-1 1,-18 34-1,-20 51 196,43-96-806,0 1 0,1 0 0,0 0 0,1 0 0,1 0 0,0 25 0,1-36-294,0 0 1,0 1 0,1-1 0,-1 0-1,1 1 1,-1-1 0,1 0 0,0 0-1,0 0 1,0 1 0,2 2 0,15 5-9126,-4-9-4496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6.318"/>
    </inkml:context>
    <inkml:brush xml:id="br0">
      <inkml:brushProperty name="width" value="0.025" units="cm"/>
      <inkml:brushProperty name="height" value="0.025" units="cm"/>
    </inkml:brush>
  </inkml:definitions>
  <inkml:trace contextRef="#ctx0" brushRef="#br0">314 1 17392,'0'0'3625,"-6"8"-2039,-69 96 1914,-51 76-1377,106-147-1804,1 1-1,1 1 0,-20 57 1,35-85-310,1 0 0,0 0 1,1 0-1,-1 0 0,1 0 1,1 0-1,-1 1 0,1-1 0,0 0 1,1 0-1,0 1 0,3 12 1,-2-15-21,0-1 0,0 0 1,0-1-1,1 1 1,0 0-1,-1-1 0,1 1 1,0-1-1,1 0 1,-1 0-1,1 0 1,-1-1-1,1 1 0,0-1 1,0 0-1,0 0 1,0 0-1,0 0 1,0-1-1,1 1 0,6 0 1,59 7-2770,3-11-4797,-21-8-1749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7.455"/>
    </inkml:context>
    <inkml:brush xml:id="br0">
      <inkml:brushProperty name="width" value="0.025" units="cm"/>
      <inkml:brushProperty name="height" value="0.025" units="cm"/>
    </inkml:brush>
  </inkml:definitions>
  <inkml:trace contextRef="#ctx0" brushRef="#br0">210 0 11755,'0'0'13277,"-10"16"-12733,-37 52-14,3 3 1,-50 109-1,91-174-493,0 1 0,1 0 0,0 0 1,1 0-1,-1 0 0,1 0 0,1 0 0,-1 15 0,2-20-23,-1 0-1,1 1 0,-1-1 1,1 0-1,0 0 0,0 0 1,0 0-1,0 0 0,0 0 1,0 0-1,0-1 0,1 1 1,-1 0-1,1-1 0,-1 1 1,1-1-1,0 1 0,-1-1 1,1 0-1,0 0 0,0 1 1,0-1-1,0-1 0,0 1 0,0 0 1,0 0-1,0-1 0,1 1 1,-1-1-1,0 0 0,0 0 1,3 0-1,14 2 141,-1-1 0,1-1 0,27-3 0,-39 2-628,-1-1 0,1 1-1,0-1 1,-1 0 0,11-6 0,-14 7-249,0-1 1,0 1 0,-1-1-1,1 0 1,-1 0 0,0 0-1,1 0 1,-1-1 0,0 1-1,0-1 1,0 1-1,-1-1 1,3-3 0,1-12-9944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7.815"/>
    </inkml:context>
    <inkml:brush xml:id="br0">
      <inkml:brushProperty name="width" value="0.025" units="cm"/>
      <inkml:brushProperty name="height" value="0.025" units="cm"/>
    </inkml:brush>
  </inkml:definitions>
  <inkml:trace contextRef="#ctx0" brushRef="#br0">1 14 11243,'0'0'14381,"84"-14"-14317,-42 14 0,7 0-32,-1 2-1505,0 4-2018,-1 0-1058,-5 0-3778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8.158"/>
    </inkml:context>
    <inkml:brush xml:id="br0">
      <inkml:brushProperty name="width" value="0.025" units="cm"/>
      <inkml:brushProperty name="height" value="0.025" units="cm"/>
    </inkml:brush>
  </inkml:definitions>
  <inkml:trace contextRef="#ctx0" brushRef="#br0">67 0 12075,'0'0'12092,"0"11"-11510,0 3-398,-1 0 1,-1 0-1,0-1 1,-1 1 0,0-1-1,-8 20 1,5-19-974,-25 68 2733,26-54-5099,2 1-5335,3-32 3317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346"/>
    </inkml:context>
    <inkml:brush xml:id="br0">
      <inkml:brushProperty name="width" value="0.025" units="cm"/>
      <inkml:brushProperty name="height" value="0.025" units="cm"/>
    </inkml:brush>
  </inkml:definitions>
  <inkml:trace contextRef="#ctx0" brushRef="#br0">205 134 16335,'3'-10'2910,"0"2"-2278,1-1 193,-1 1-1,0-1 1,-1 1-1,0-1 1,0 0-1,-1 0 1,0 0 0,0 0-1,-2-15 1,1 23-759,-1 0-1,0 0 1,0 0 0,1 0 0,-1 0 0,0 1 0,0-1 0,0 0 0,0 1 0,0-1 0,0 1 0,0-1 0,0 1 0,0-1 0,0 1-1,0 0 1,0-1 0,0 1 0,0 0 0,-1 0 0,1 0 0,0 0 0,0 0 0,0 0 0,0 0 0,0 0 0,0 0 0,-2 1 0,-34 8 387,24-1-335,1 1 0,0 0 1,1 1-1,0 0 0,0 0 1,1 1-1,0 1 0,1 0 1,0 0-1,1 1 0,1-1 1,0 2-1,0-1 0,2 1 1,0 0-1,0 1 0,-4 20 1,9-31-121,0-1 0,0 0 0,0 0 1,0 1-1,0-1 0,1 0 0,0 0 1,-1 1-1,1-1 0,0 0 0,0 0 1,1 0-1,-1 0 0,1 0 1,-1-1-1,1 1 0,0 0 0,0-1 1,0 1-1,0-1 0,1 0 0,-1 1 1,1-1-1,-1 0 0,1-1 1,0 1-1,0 0 0,0-1 0,0 0 1,0 1-1,0-1 0,0 0 0,0-1 1,0 1-1,6 0 0,7 1-462,1 0 1,-1-1-1,0-1 0,1 0 0,30-6 0,-29 2-1218,0 0-1,-1-2 0,1 0 1,27-14-1,7-9-6287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8.532"/>
    </inkml:context>
    <inkml:brush xml:id="br0">
      <inkml:brushProperty name="width" value="0.025" units="cm"/>
      <inkml:brushProperty name="height" value="0.025" units="cm"/>
    </inkml:brush>
  </inkml:definitions>
  <inkml:trace contextRef="#ctx0" brushRef="#br0">0 60 5862,'0'0'16335,"49"-49"-16303,-15 48 0,9 0 0,1-1-961,2 0-2402,-3-3-3075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8.874"/>
    </inkml:context>
    <inkml:brush xml:id="br0">
      <inkml:brushProperty name="width" value="0.025" units="cm"/>
      <inkml:brushProperty name="height" value="0.025" units="cm"/>
    </inkml:brush>
  </inkml:definitions>
  <inkml:trace contextRef="#ctx0" brushRef="#br0">0 193 12107,'0'0'12941,"9"-3"-12135,13-6-727,-1-1-1,-1 0 1,0-2 0,0-1 0,-1 0-1,-1-1 1,26-26 0,35-25-528,-78 65 442,-1 0 0,0-1 0,0 1 1,0 0-1,0 0 0,1 0 0,-1-1 0,0 1 0,0 0 0,1 0 0,-1 0 0,0-1 0,0 1 0,1 0 0,-1 0 0,0 0 0,1 0 0,-1 0 0,0 0 0,0 0 0,1 0 1,-1 0-1,0 0 0,1 0 0,-1 0 0,0 0 0,0 0 0,1 0 0,-1 0 0,0 0 0,1 0 0,-1 0 0,0 0 0,1 0 0,-1 0 0,0 0 0,0 1 0,1-1 1,-1 0-1,0 0 0,0 0 0,0 1 0,1-1 0,-1 16-208,-12 23 159,-5 3 44,8-24-61,1 1 1,0 1 0,1-1 0,2 1 0,0 0-1,1 1 1,0-1 0,0 35 0,4-54-63,0-1 1,0 0-1,0 1 1,0-1-1,0 1 1,0-1-1,0 0 1,0 1-1,1-1 1,-1 1-1,0-1 1,0 0-1,0 1 1,0-1-1,0 1 1,1-1-1,-1 0 1,0 1-1,0-1 1,1 0-1,-1 1 1,0-1-1,1 0 1,-1 0-1,0 1 1,1-1-1,-1 0 1,0 0-1,1 1 1,-1-1-1,1 0 1,-1 0-1,0 0 1,1 0-1,-1 0 1,1 0-1,-1 0 1,0 0-1,1 0 1,-1 0-1,1 0 1,-1 0-1,1 0 1,-1 0-1,1 0 1,10 0-5696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9.232"/>
    </inkml:context>
    <inkml:brush xml:id="br0">
      <inkml:brushProperty name="width" value="0.025" units="cm"/>
      <inkml:brushProperty name="height" value="0.025" units="cm"/>
    </inkml:brush>
  </inkml:definitions>
  <inkml:trace contextRef="#ctx0" brushRef="#br0">141 0 15182,'0'0'5638,"29"75"-4101,-18-39-416,-4 0-416,-6 4 128,-1 5 256,-4 1 192,-14 4-448,-8 2-449,-1 1-192,-3-1-128,3-2 0,4-10-512,3-18-4228,7-17-10251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9.574"/>
    </inkml:context>
    <inkml:brush xml:id="br0">
      <inkml:brushProperty name="width" value="0.025" units="cm"/>
      <inkml:brushProperty name="height" value="0.025" units="cm"/>
    </inkml:brush>
  </inkml:definitions>
  <inkml:trace contextRef="#ctx0" brushRef="#br0">0 43 11499,'0'0'15374,"67"-2"-14957,-21 1-225,11 1-96,4-1 0,3-3-160,-8-8-3331,-8-11-4324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0.248"/>
    </inkml:context>
    <inkml:brush xml:id="br0">
      <inkml:brushProperty name="width" value="0.025" units="cm"/>
      <inkml:brushProperty name="height" value="0.025" units="cm"/>
    </inkml:brush>
  </inkml:definitions>
  <inkml:trace contextRef="#ctx0" brushRef="#br0">0 1 14574,'0'0'4201,"1"14"-3267,1 34 300,20 240 2780,-22-285-3919,1 0 0,-1 1 0,1-1 1,0 0-1,0 1 0,1-1 0,-1 0 0,1 0 0,-1 0 0,1 0 1,0 0-1,0-1 0,0 1 0,5 4 0,-5-6-13,-1 0 0,1 0 1,0-1-1,0 1 0,0 0 0,0-1 0,0 1 0,0-1 0,0 0 0,0 0 0,0 0 0,0 0 1,0 0-1,0 0 0,0 0 0,0 0 0,0-1 0,0 1 0,0-1 0,0 0 0,0 0 1,0 1-1,-1-1 0,1 0 0,0 0 0,-1-1 0,3 0 0,14-12 207,0 0 1,-1-1-1,0 0 0,-1-1 1,-1-1-1,23-34 0,-9 7-191,42-87 0,-63 116-653,5-12 1064,-11 18-3819,-1-1-3477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0.716"/>
    </inkml:context>
    <inkml:brush xml:id="br0">
      <inkml:brushProperty name="width" value="0.025" units="cm"/>
      <inkml:brushProperty name="height" value="0.025" units="cm"/>
    </inkml:brush>
  </inkml:definitions>
  <inkml:trace contextRef="#ctx0" brushRef="#br0">18 1 10186,'0'0'13372,"7"13"-12309,-1-3-890,-3-5-123,0-1 1,-1 1-1,1 0 1,-1 0 0,0 0-1,0 0 1,0 1-1,-1-1 1,0 0-1,0 1 1,0-1 0,0 1-1,-1-1 1,0 1-1,-2 10 1,-11 43 781,-10 57-1467,23-115 346,0-1 0,0 1 0,0 0 0,0-1 0,0 1-1,0 0 1,0-1 0,-1 1 0,1-1 0,0 1 0,0 0-1,-1-1 1,1 1 0,0-1 0,-1 1 0,1-1 0,-1 1-1,1-1 1,-1 1 0,1-1 0,-1 1 0,1-1 0,-2 1 0,-6 0-5728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1.074"/>
    </inkml:context>
    <inkml:brush xml:id="br0">
      <inkml:brushProperty name="width" value="0.025" units="cm"/>
      <inkml:brushProperty name="height" value="0.025" units="cm"/>
    </inkml:brush>
  </inkml:definitions>
  <inkml:trace contextRef="#ctx0" brushRef="#br0">1 115 12876,'8'-9'2632,"0"0"-2195,0 0 0,1 0 0,0 1 0,1 0 0,0 0 0,0 1 0,0 1 0,1-1 0,0 2 0,0 0 0,1 0 0,-1 1 0,17-4 0,-11 5-309,0 1 0,0 0 0,0 2 0,0 0 0,0 1 0,30 5 0,-44-6-122,1 0 0,-1 1 1,1 0-1,-1 0 0,1 0 0,-1 1 1,0-1-1,1 1 0,-1-1 1,0 1-1,0 0 0,0 0 1,0 1-1,-1-1 0,1 0 1,-1 1-1,1 0 0,-1-1 1,0 1-1,0 0 0,0 0 1,0 1-1,-1-1 0,1 0 1,-1 0-1,0 1 0,0-1 1,0 1-1,0-1 0,-1 1 1,1-1-1,-1 1 0,0 0 1,0-1-1,0 1 0,-1-1 1,1 1-1,-2 4 0,-1 1 222,0 0-1,-1-1 0,0 1 1,0-1-1,-1 0 0,0 0 1,0-1-1,-1 0 0,0 0 1,0 0-1,-1 0 0,-8 6 1,4-3-61,0-2 1,-1 0 0,0 0 0,0-1-1,0 0 1,-1-1 0,-20 7 0,24-11-568,0 0 1,0-1 0,0 0-1,-13 0 1,22-1 271,0 0 0,0 1 1,-1-1-1,1 0 0,0 0 0,0 0 0,0 0 0,-1 0 0,1 0 1,0 0-1,0 0 0,-1 0 0,1-1 0,0 1 0,0 0 1,-1 0-1,1 0 0,0 0 0,0 0 0,0 0 0,-1 0 1,1 0-1,0-1 0,0 1 0,0 0 0,0 0 0,-1 0 0,1 0 1,0-1-1,0 1 0,0 0 0,0 0 0,0 0 0,0-1 1,-1 1-1,1 0 0,0 0 0,0-1 0,0 1 0,0 0 1,0 0-1,0 0 0,0-1 0,0 1 0,0 0 0,0 0 0,0-1 1,0 1-1,0 0 0,0 0 0,1-1 0,-1 0-468,0-11-6211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1.808"/>
    </inkml:context>
    <inkml:brush xml:id="br0">
      <inkml:brushProperty name="width" value="0.025" units="cm"/>
      <inkml:brushProperty name="height" value="0.025" units="cm"/>
    </inkml:brush>
  </inkml:definitions>
  <inkml:trace contextRef="#ctx0" brushRef="#br0">95 1 13293,'0'0'8488,"-28"54"-7015,12-20-256,1 2-576,1 2-161,3-7 129,4-3 95,3-7-191,4-6-353,0-3-96,3-6 32,10-4-864,-1-2-2179,-1-3-2146,-1-12-5701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2.742"/>
    </inkml:context>
    <inkml:brush xml:id="br0">
      <inkml:brushProperty name="width" value="0.025" units="cm"/>
      <inkml:brushProperty name="height" value="0.025" units="cm"/>
    </inkml:brush>
  </inkml:definitions>
  <inkml:trace contextRef="#ctx0" brushRef="#br0">196 0 11787,'0'0'2659,"-11"8"-1346,-1 2-897,0 1 1,0 1-1,1-1 0,0 2 1,1-1-1,1 1 1,0 1-1,-9 17 0,4-2 185,2-1-1,0 2 0,2-1 1,1 1-1,2 1 0,1 0 0,1 0 1,-1 48-1,7-74-588,-1 0 0,1-1 1,0 1-1,0 0 0,0-1 1,1 1-1,0-1 0,-1 0 0,2 1 1,-1-1-1,0 0 0,1 0 1,0-1-1,0 1 0,0 0 0,0-1 1,1 0-1,-1 0 0,1 0 1,0 0-1,0 0 0,0-1 0,0 0 1,0 0-1,1 0 0,-1 0 0,5 1 1,3 1-511,1-1 1,0 1-1,21 1 1,33-3-5256,-22-6-450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3.099"/>
    </inkml:context>
    <inkml:brush xml:id="br0">
      <inkml:brushProperty name="width" value="0.025" units="cm"/>
      <inkml:brushProperty name="height" value="0.025" units="cm"/>
    </inkml:brush>
  </inkml:definitions>
  <inkml:trace contextRef="#ctx0" brushRef="#br0">182 1 14798,'0'0'3507,"-6"8"-2172,-15 25-38,1 1-1,1 1 1,-14 38-1,-39 123 805,70-191-2053,0 0 1,0 0 0,1 1-1,0-1 1,0 0-1,0 0 1,1 1-1,0 5 1,0-10-37,1 0 1,-1 1-1,1-1 1,-1 0-1,1 0 0,0 0 1,0 1-1,-1-1 1,1 0-1,0 0 1,0 0-1,0 0 0,0-1 1,0 1-1,1 0 1,-1 0-1,0-1 1,0 1-1,0 0 0,1-1 1,-1 1-1,0-1 1,1 0-1,-1 1 0,0-1 1,1 0-1,-1 0 1,0 0-1,1 0 1,-1 0-1,0 0 0,1 0 1,1-1-1,16 1 85,0-2 0,0 0 0,0 0 0,-1-2 0,35-11 0,6-12-2579,-56 26 1995,-1 0-1,0 0 1,0-1 0,1 1-1,-1-1 1,0 0 0,0 1-1,-1-1 1,1 0 0,0 0-1,-1 0 1,1-1 0,1-1-1,2-13-5475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677"/>
    </inkml:context>
    <inkml:brush xml:id="br0">
      <inkml:brushProperty name="width" value="0.025" units="cm"/>
      <inkml:brushProperty name="height" value="0.025" units="cm"/>
    </inkml:brush>
  </inkml:definitions>
  <inkml:trace contextRef="#ctx0" brushRef="#br0">283 10 15919,'0'0'3694,"-10"-2"-128,3 0-3171,0 0 0,-1 1-1,1 0 1,-1 0 0,1 0-1,-1 1 1,1 0 0,-1 1-1,1-1 1,-1 2 0,1-1-1,0 1 1,-9 3-1,9-2-172,-78 39 1566,78-38-1736,1 0 0,0 0 0,0 1-1,0-1 1,0 1 0,1 1-1,-1-1 1,1 1 0,1 0-1,-6 8 1,10-14-52,0 1 0,-1-1 0,1 1 0,0-1 0,0 1-1,0 0 1,0-1 0,0 1 0,0-1 0,-1 1 0,2 0 0,-1-1 0,0 1 0,0-1 0,0 1 0,0 0 0,0-1-1,0 1 1,0-1 0,1 1 0,-1-1 0,0 1 0,1-1 0,-1 1 0,0-1 0,1 1 0,-1-1 0,0 1 0,1-1 0,-1 0-1,1 1 1,-1-1 0,1 1 0,-1-1 0,1 0 0,-1 0 0,1 1 0,-1-1 0,1 0 0,-1 0 0,1 0 0,0 1-1,-1-1 1,1 0 0,-1 0 0,1 0 0,0 0 0,-1 0 0,1 0 0,-1 0 0,1-1 0,0 1 0,43-1 14,-37 0-13,79-14-764,-69 11 507,-1 0-1,1 1 1,0 1 0,-1 1-1,1 0 1,0 1 0,23 3-1,-39-2 253,1-1-1,-1 1 0,0 0 0,1-1 1,-1 1-1,0 0 0,0 0 0,0 0 1,0 0-1,0 0 0,0 0 1,0 0-1,0 1 0,0-1 0,0 0 1,0 0-1,-1 1 0,1-1 1,-1 0-1,1 1 0,-1-1 0,1 1 1,-1-1-1,0 1 0,0-1 0,0 1 1,1-1-1,-2 1 0,1-1 1,0 1-1,0-1 0,0 1 0,-1 1 1,0 2 92,0 1 0,0-1 0,0 1 0,-1-1 0,0 0 1,0 1-1,-4 7 0,-5 2 247,0 0 0,-1-1 0,-1 0 1,0-1-1,-17 13 0,21-19-162,0-1 0,0 1 0,0-1 0,-1-1 1,0 0-1,0 0 0,0-1 0,-1 0 0,-19 4 0,29-8-209,0 0 1,0 0-1,0 1 0,0-1 1,0 0-1,0 0 0,0 0 0,0 0 1,0-1-1,0 1 0,0 0 1,0 0-1,1 0 0,-1-1 1,0 1-1,0-1 0,0 1 1,0 0-1,0-1 0,1 0 1,-1 1-1,0-1 0,1 1 0,-1-1 1,0 0-1,1 1 0,-1-1 1,0-1-1,0-1-175,0 1 1,1 0-1,-1 0 0,1-1 1,-1 1-1,1 0 0,0 0 0,0-1 1,0 1-1,1 0 0,0-5 1,1-2-1006,0-1 1,1 1-1,1 0 0,7-17 1,14-13-4898,4-1-2989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3.439"/>
    </inkml:context>
    <inkml:brush xml:id="br0">
      <inkml:brushProperty name="width" value="0.025" units="cm"/>
      <inkml:brushProperty name="height" value="0.025" units="cm"/>
    </inkml:brush>
  </inkml:definitions>
  <inkml:trace contextRef="#ctx0" brushRef="#br0">0 46 10378,'0'0'13517,"98"-11"-12941,-35 4-320,3-1-160,1 3-31,-3 0-290,-5 1-3298,-11-1-2723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3.796"/>
    </inkml:context>
    <inkml:brush xml:id="br0">
      <inkml:brushProperty name="width" value="0.025" units="cm"/>
      <inkml:brushProperty name="height" value="0.025" units="cm"/>
    </inkml:brush>
  </inkml:definitions>
  <inkml:trace contextRef="#ctx0" brushRef="#br0">53 0 12396,'0'0'3011,"64"15"-353,-31 0-1313,5 3-127,1 6-418,-3 4-383,-8 9-257,-10 6-96,-13 10 256,-5 8 353,-26 9-129,-13 6-287,-7 1-97,-4-2-64,-2-10-1377,0-14-3108,4-18-8935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4.509"/>
    </inkml:context>
    <inkml:brush xml:id="br0">
      <inkml:brushProperty name="width" value="0.025" units="cm"/>
      <inkml:brushProperty name="height" value="0.025" units="cm"/>
    </inkml:brush>
  </inkml:definitions>
  <inkml:trace contextRef="#ctx0" brushRef="#br0">0 381 18353,'9'0'1655,"1400"-18"-6418,-801-7 7898,2100-59 239,-337 16-1388,-551-69 165,-1789 133-2459,75-9-1841,-38-4-2798,-39 3-1465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5.163"/>
    </inkml:context>
    <inkml:brush xml:id="br0">
      <inkml:brushProperty name="width" value="0.025" units="cm"/>
      <inkml:brushProperty name="height" value="0.025" units="cm"/>
    </inkml:brush>
  </inkml:definitions>
  <inkml:trace contextRef="#ctx0" brushRef="#br0">0 107 9353,'0'0'6160,"0"-9"-4281,0-25-122,3 26 850,2 15-2120,2 16-650,12 225 3179,-18-244-2903,-1 1 1,1-1-1,0 1 1,0-1-1,0 1 1,0-1-1,1 0 1,0 0-1,0 0 1,5 8-1,-6-11-60,1 1 1,-1-1-1,1 0 0,0 0 0,-1 1 1,1-1-1,0 0 0,0-1 0,0 1 0,0 0 1,0 0-1,0-1 0,0 1 0,0-1 0,0 0 1,0 0-1,0 1 0,0-1 0,0 0 0,0-1 1,0 1-1,0 0 0,0-1 0,0 1 1,0-1-1,4-1 0,9-4 171,1-2 0,-1 1 0,0-2 1,-1 0-1,0 0 0,0-1 0,16-17 0,84-91-19,-112 116-196,8-9 4,56-70 78,-61 75-83,-1 0 0,0 0 0,-1-1-1,0 1 1,0-1 0,0 0 0,-1 0 0,0 0-1,0-1 1,-1 1 0,1-10 0,-2 17-46,1-1 0,-1 1-1,0 0 1,0-1 0,0 1 0,-1-1 0,1 1 0,0 0 0,0-1 0,0 1 0,0-1 0,0 1 0,0 0 0,0-1 0,-1 1-1,1 0 1,0-1 0,0 1 0,0 0 0,-1-1 0,1 1 0,0 0 0,-1-1 0,1 1 0,0 0 0,-1 0 0,1 0 0,0-1-1,-1 1 1,1 0 0,0 0 0,-1 0 0,1 0 0,0-1 0,-1 1 0,0 0 0,-18 5-2545,-14 17-5122,20-7 1780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5.490"/>
    </inkml:context>
    <inkml:brush xml:id="br0">
      <inkml:brushProperty name="width" value="0.025" units="cm"/>
      <inkml:brushProperty name="height" value="0.025" units="cm"/>
    </inkml:brush>
  </inkml:definitions>
  <inkml:trace contextRef="#ctx0" brushRef="#br0">14 1 14221,'0'0'3460,"1"58"-1955,-1-28-96,-6 2 1,2 4-609,0-2-257,4 0-288,0-5-63,0-4-129,1-6-64,5-4-417,1-7-1665,-5-1-961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5.866"/>
    </inkml:context>
    <inkml:brush xml:id="br0">
      <inkml:brushProperty name="width" value="0.025" units="cm"/>
      <inkml:brushProperty name="height" value="0.025" units="cm"/>
    </inkml:brush>
  </inkml:definitions>
  <inkml:trace contextRef="#ctx0" brushRef="#br0">1 129 13453,'0'0'2263,"9"-10"-111,1 0-1826,1 0 0,0 1 0,0 0 0,1 1 0,1 0 0,-1 1 0,1 1 1,0 0-1,1 0 0,14-3 0,7 0-71,0 1 1,0 3-1,0 0 1,1 2-1,-1 2 1,46 4-1,-77-3-241,0 1 0,0-1-1,0 1 1,0 0 0,-1 0-1,1 1 1,0-1-1,-1 1 1,1-1 0,-1 1-1,1 0 1,-1 1 0,0-1-1,0 0 1,0 1 0,0 0-1,0 0 1,4 6 0,-6-7 70,0 0 1,0 0-1,0 1 0,0-1 1,-1 1-1,1-1 1,-1 1-1,1-1 1,-1 1-1,0-1 1,0 1-1,0-1 1,-1 1-1,1-1 0,0 1 1,-1-1-1,0 0 1,1 1-1,-1-1 1,0 0-1,0 1 1,0-1-1,-1 0 1,1 0-1,-1 0 0,1 0 1,-1 0-1,1 0 1,-1 0-1,-3 2 1,-11 10 122,0-1 0,-1 0 0,0-1 0,-1-1 0,0-1 0,-1-1 0,0 0 0,0-1 0,-1-1 0,0-1 0,-1-1 0,1-1 0,-35 3 0,49-11-3845,13-4 428,11-7-2599,3 5-720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6.208"/>
    </inkml:context>
    <inkml:brush xml:id="br0">
      <inkml:brushProperty name="width" value="0.025" units="cm"/>
      <inkml:brushProperty name="height" value="0.025" units="cm"/>
    </inkml:brush>
  </inkml:definitions>
  <inkml:trace contextRef="#ctx0" brushRef="#br0">18 1 13325,'0'0'5829,"25"60"-4035,-23-32-33,-2 2-63,0 4-385,0 1-320,-7-2-224,-1-1-224,1-2-353,2-5-96,-1 0-32,1-4-961,1-5-1569,2-4-1506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6.629"/>
    </inkml:context>
    <inkml:brush xml:id="br0">
      <inkml:brushProperty name="width" value="0.025" units="cm"/>
      <inkml:brushProperty name="height" value="0.025" units="cm"/>
    </inkml:brush>
  </inkml:definitions>
  <inkml:trace contextRef="#ctx0" brushRef="#br0">214 1 12524,'0'0'7879,"-10"5"-6592,-2 1-942,1 1 0,0 1 1,0-1-1,1 2 0,0-1 0,1 2 0,0-1 1,-12 17-1,6-4 212,0 1 1,2 0-1,-20 48 1,28-57-351,1 0-1,0 0 1,0 1-1,2-1 1,0 1-1,0 0 1,2 0-1,1 25 1,0-36-184,-1 0-1,1 0 1,0 0 0,0 0 0,1 0-1,-1 0 1,1 0 0,0 0 0,0-1-1,0 1 1,0-1 0,1 1 0,-1-1-1,1 0 1,0 0 0,4 3 0,-1-2-82,0 0 0,0 0 0,0 0 0,0-1 0,1 0 0,0-1 0,-1 1 0,15 2 0,-8-3-618,1 0 0,0-1 1,0 0-1,15-2 0,-16 0-1366,1 0-1,-1-2 1,20-5-1,11-9-5627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7.019"/>
    </inkml:context>
    <inkml:brush xml:id="br0">
      <inkml:brushProperty name="width" value="0.025" units="cm"/>
      <inkml:brushProperty name="height" value="0.025" units="cm"/>
    </inkml:brush>
  </inkml:definitions>
  <inkml:trace contextRef="#ctx0" brushRef="#br0">116 0 11915,'0'0'14590,"-3"4"-14061,-12 14-195,1 1 1,1 0-1,1 0 1,-10 24-1,16-31-203,0 1-1,1-1 0,1 1 0,0 0 1,1 0-1,0 1 0,1-1 1,-1 23-1,3-34-115,1 0 0,0 0 0,-1 0 0,1 0 0,0 0 0,0 0 0,0 0 0,1 0 0,-1-1 0,0 1 0,0 0 0,1-1 0,-1 1 0,1-1 0,0 0 0,-1 0 1,1 1-1,0-1 0,0 0 0,0 0 0,0-1 0,0 1 0,0 0 0,0 0 0,0-1 0,0 0 0,0 1 0,0-1 0,0 0 0,4 0 0,11 1 11,0 0 1,28-3-1,-38 1-80,-1 1-262,1-1 1,-1 0-1,0-1 0,1 1 1,10-5-1,4-8-2817,-9-7-3659,-11 2-1541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7.361"/>
    </inkml:context>
    <inkml:brush xml:id="br0">
      <inkml:brushProperty name="width" value="0.025" units="cm"/>
      <inkml:brushProperty name="height" value="0.025" units="cm"/>
    </inkml:brush>
  </inkml:definitions>
  <inkml:trace contextRef="#ctx0" brushRef="#br0">0 27 15278,'0'0'8873,"84"-6"-8713,-24 6-32,7-1-96,2-1-96,-2 0-1826,-3 0-1024,-9-2-994,-11-6-4516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022"/>
    </inkml:context>
    <inkml:brush xml:id="br0">
      <inkml:brushProperty name="width" value="0.025" units="cm"/>
      <inkml:brushProperty name="height" value="0.025" units="cm"/>
    </inkml:brush>
  </inkml:definitions>
  <inkml:trace contextRef="#ctx0" brushRef="#br0">105 56 11883,'0'0'12892,"8"2"-10879,27 6-593,-35-8-1364,1 0 0,-1 0 1,1 0-1,-1 0 0,1 0 0,-1 0 0,1 0 0,-1-1 1,1 1-1,-1 0 0,1 0 0,-1 0 0,0-1 1,1 1-1,-1 0 0,1 0 0,-1-1 0,0 1 0,1 0 1,-1-1-1,0 1 0,1 0 0,-1-1 0,0 1 1,1-1-1,-1 1 0,0-1 0,0 1 0,0 0 0,1-1 1,-1 1-1,0-1 0,0 1 0,0-1 0,0 1 1,0-1-1,0 1 0,0-1 0,0 1 0,0-1 0,0 1 1,0-1-1,0 0 0,-3-20 638,2 19-671,0 1 1,1-1-1,-1 0 1,0 1-1,-1-1 1,1 1-1,0 0 1,0-1-1,-1 1 0,1 0 1,0 0-1,-1 0 1,1 0-1,-1 0 1,0 0-1,1 0 1,-1 0-1,0 1 1,1-1-1,-1 1 1,0-1-1,0 1 1,0 0-1,1-1 1,-1 1-1,0 0 1,0 0-1,0 1 1,0-1-1,1 0 0,-4 1 1,1 0-30,0 0 1,0 0-1,0 1 1,0-1-1,0 1 0,0-1 1,1 1-1,-1 1 0,1-1 1,-1 0-1,1 1 1,0 0-1,-3 3 0,0 2 27,0 0 0,1 0 0,-1 1 0,2 0 0,-1 0 1,2 0-1,-1 0 0,1 1 0,0 0 0,1-1 0,0 1 0,1 0 0,0 0 0,0 0 0,1 0 0,2 17 0,-1-25-14,0 0 0,-1 0 0,1 0 1,0 0-1,0 0 0,0 0 0,0-1 0,0 1 0,0 0 1,0-1-1,1 1 0,-1-1 0,1 1 0,-1-1 0,1 0 0,-1 1 1,1-1-1,0 0 0,3 1 0,0 0 5,-1 0-1,1-1 1,0 0 0,0 0-1,0 0 1,-1-1 0,1 0-1,6 0 1,0-1-77,0 0 0,0-1 0,0 0 0,-1 0 0,1-1 0,-1-1 0,11-5 0,-7 1-823,0 0 0,-1-1 0,23-21 1,-21 17-984,-2-2 0,0 0 0,0-1 0,-2 0 0,13-22 0,7-21-4402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7.689"/>
    </inkml:context>
    <inkml:brush xml:id="br0">
      <inkml:brushProperty name="width" value="0.025" units="cm"/>
      <inkml:brushProperty name="height" value="0.025" units="cm"/>
    </inkml:brush>
  </inkml:definitions>
  <inkml:trace contextRef="#ctx0" brushRef="#br0">357 0 15951,'0'0'6758,"45"64"-4644,-27-41-576,-1 4-513,-5 7-417,-9 9-223,-3 9-1,-26 11 33,-20 9-161,-19 11-160,-11 7 0,-3 5-128,-3-9-1826,5-14-3811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9.926"/>
    </inkml:context>
    <inkml:brush xml:id="br0">
      <inkml:brushProperty name="width" value="0.025" units="cm"/>
      <inkml:brushProperty name="height" value="0.025" units="cm"/>
    </inkml:brush>
  </inkml:definitions>
  <inkml:trace contextRef="#ctx0" brushRef="#br0">50 1 9705,'0'0'4895,"-8"1"-2567,-25 5-134,32-6-2140,1 0-1,0 0 1,-1 0-1,1 0 0,0 0 1,0 0-1,-1 0 1,1 0-1,0 0 1,-1 0-1,1 0 1,0 1-1,-1-1 1,1 0-1,0 0 1,0 0-1,-1 0 1,1 0-1,0 1 1,0-1-1,-1 0 0,1 0 1,0 0-1,0 1 1,0-1-1,-1 0 1,1 0-1,0 1 1,0-1-1,0 0 1,0 1-1,0-1 1,-1 0-1,1 0 1,0 1-1,0-1 1,0 0-1,0 1 1,0-1-1,0 0 0,0 1 1,0-1-1,0 0 1,0 1-1,0-1 1,0 0-1,0 0 1,1 1-1,-1-1 1,0 0-1,0 1 1,0-1-1,0 0 1,0 0-1,1 1 1,-1-1-1,0 0 1,0 0-1,0 1 0,1-1 1,-1 0-1,0 0 1,0 0-1,1 0 1,-1 1-1,0-1 1,1 0-1,-1 0 1,1 0-1,16 9 1430,25 0-725,-1-3 0,0-1 0,1-2-1,81-5 1,-14 1-778,-73 1-419,47 2-1894,-77-2 1719,0 1-1,0-1 0,0 2 0,0-1 0,0 1 0,-1 0 0,1 0 1,0 0-1,9 6 0,-15-7 381,1-1 0,0 1 0,-1-1 0,1 1 1,-1-1-1,1 1 0,-1-1 0,1 1 0,-1 0 0,0-1 1,1 1-1,-1 0 0,0-1 0,1 1 0,-1 0 0,0-1 0,0 1 1,1 0-1,-1-1 0,0 1 0,0 0 0,0 0 0,0-1 0,0 1 1,0 0-1,0 0 0,-1-1 0,1 1 0,0 0 0,0-1 1,0 1-1,-1 0 0,1-1 0,0 1 0,-1 0 0,1-1 0,-1 1 1,1-1-1,0 1 0,-2 0 0,-23 16-9375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0.316"/>
    </inkml:context>
    <inkml:brush xml:id="br0">
      <inkml:brushProperty name="width" value="0.025" units="cm"/>
      <inkml:brushProperty name="height" value="0.025" units="cm"/>
    </inkml:brush>
  </inkml:definitions>
  <inkml:trace contextRef="#ctx0" brushRef="#br0">51 10 12620,'0'0'4388,"-51"9"-2338,51-7 96,10-1-833,22-1-736,13 0 192,14 0-321,11 0-288,12 0-64,5-4-800,-5-2-3236,-6-6-3940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1.425"/>
    </inkml:context>
    <inkml:brush xml:id="br0">
      <inkml:brushProperty name="width" value="0.025" units="cm"/>
      <inkml:brushProperty name="height" value="0.025" units="cm"/>
    </inkml:brush>
  </inkml:definitions>
  <inkml:trace contextRef="#ctx0" brushRef="#br0">0 11 13004,'7'-11'6571,"-3"26"-5146,-2 30-1274,0 525 6255,-2-570-6520,0 1 1,0 0 0,0-1-1,-1 1 1,1 0-1,0-1 1,0 1 0,0 0-1,1-1 1,-1 1-1,0 0 1,0-1 0,0 1-1,0-1 1,1 1-1,-1 0 1,0-1 0,0 1-1,1-1 1,-1 1-1,1-1 1,-1 1 0,0-1-1,1 1 1,-1-1 0,2 2-1,11-11-2877,10-26-2407,-9-2-490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1.815"/>
    </inkml:context>
    <inkml:brush xml:id="br0">
      <inkml:brushProperty name="width" value="0.025" units="cm"/>
      <inkml:brushProperty name="height" value="0.025" units="cm"/>
    </inkml:brush>
  </inkml:definitions>
  <inkml:trace contextRef="#ctx0" brushRef="#br0">57 1 13901,'0'0'2974,"-1"12"-1971,-19 136 3198,4-52-2397,6 1 1,1 153 0,17-224-2980,-8-25 992,0-1 0,1 1 1,-1-1-1,0 1 0,1-1 0,-1 1 0,0-1 0,1 1 0,-1-1 1,0 1-1,1-1 0,-1 1 0,1-1 0,-1 0 0,1 1 0,-1-1 0,1 0 1,-1 0-1,1 1 0,0-1 0,-1 0 0,1 0 0,-1 0 0,1 0 0,0 1 1,-1-1-1,1 0 0,-1 0 0,1 0 0,0 0 0,-1 0 0,1-1 0,-1 1 1,1 0-1,0 0 0,-1 0 0,1 0 0,-1-1 0,1 1 0,-1 0 0,1-1 1,0 1-1,4-11-5011,-4-10-2334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2.157"/>
    </inkml:context>
    <inkml:brush xml:id="br0">
      <inkml:brushProperty name="width" value="0.025" units="cm"/>
      <inkml:brushProperty name="height" value="0.025" units="cm"/>
    </inkml:brush>
  </inkml:definitions>
  <inkml:trace contextRef="#ctx0" brushRef="#br0">68 115 3651,'-9'-5'7250,"4"2"-6062,1 2-798,0-1 0,0 0 0,1 0 0,-1 0 0,0 0-1,1-1 1,-1 1 0,1-1 0,0 0 0,0 0 0,0 0-1,0 0 1,1-1 0,-4-6 0,6 10-317,1-1 0,-1 0-1,1 1 1,0-1 0,-1 1 0,1-1 0,0 0-1,0 1 1,-1 0 0,1-1 0,0 1 0,0-1-1,0 1 1,0 0 0,-1 0 0,1-1 0,0 1-1,0 0 1,0 0 0,0 0 0,0 0-1,0 0 1,0 0 0,0 0 0,0 0 0,0 1-1,2-1 120,420-15 4945,0 7-6046,-353 3-2626,-28-5-2144,-4-7-5713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8.951"/>
    </inkml:context>
    <inkml:brush xml:id="br0">
      <inkml:brushProperty name="width" value="0.025" units="cm"/>
      <inkml:brushProperty name="height" value="0.025" units="cm"/>
    </inkml:brush>
  </inkml:definitions>
  <inkml:trace contextRef="#ctx0" brushRef="#br0">0 112 17328,'0'0'11355,"14"-8"-10223,14-8-845,1 3 0,0 0 0,48-13 0,-39 16-660,0 2 1,0 1 0,69-3-1,-106 10 204,0 0 0,-1 0 0,1 0 0,-1 0-1,1 0 1,-1 0 0,1 0 0,-1 0 0,1 0 0,0 0-1,-1 0 1,1 0 0,-1 0 0,1 1 0,-1-1 0,1 0-1,-1 0 1,1 1 0,-1-1 0,1 0 0,-1 0 0,0 1-1,1-1 1,-1 1 0,1-1 0,-1 0 0,0 1 0,1-1-1,-1 1 1,0-1 0,1 1 0,-1-1 0,0 1 0,0-1 0,0 1-1,1-1 1,-1 1 0,0 0 0,0 0-346,-1 0 1,1 1 0,0-1-1,-1 0 1,1 0-1,-1 0 1,1 0 0,-1 0-1,0 0 1,1 0 0,-1 0-1,0 0 1,0 0-1,0-1 1,0 1 0,1 0-1,-1 0 1,0-1-1,-1 1 1,-21 11-9383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9.315"/>
    </inkml:context>
    <inkml:brush xml:id="br0">
      <inkml:brushProperty name="width" value="0.025" units="cm"/>
      <inkml:brushProperty name="height" value="0.025" units="cm"/>
    </inkml:brush>
  </inkml:definitions>
  <inkml:trace contextRef="#ctx0" brushRef="#br0">0 32 13581,'0'0'8776,"68"12"-6406,-23-12-384,9 0-737,3 0-800,4-5-321,-2 1-64,-2-1-544,-11-6-2948,-5-8-5252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0.099"/>
    </inkml:context>
    <inkml:brush xml:id="br0">
      <inkml:brushProperty name="width" value="0.025" units="cm"/>
      <inkml:brushProperty name="height" value="0.025" units="cm"/>
    </inkml:brush>
  </inkml:definitions>
  <inkml:trace contextRef="#ctx0" brushRef="#br0">25 0 16752,'0'0'11173,"2"9"-10596,1 11-455,-2 1 1,0 0-1,-2-1 1,0 1-1,-1 0 0,-9 36 1,-3 39-46,12 12-376,7-36-7116,-5-53 1068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0.430"/>
    </inkml:context>
    <inkml:brush xml:id="br0">
      <inkml:brushProperty name="width" value="0.025" units="cm"/>
      <inkml:brushProperty name="height" value="0.025" units="cm"/>
    </inkml:brush>
  </inkml:definitions>
  <inkml:trace contextRef="#ctx0" brushRef="#br0">1 123 18802,'0'0'6918,"85"-32"-5540,-32 17-578,6-3-447,5 1-193,-1 4-96,-6 2 0,-5 3-32,-12 4-288,-10 0-929,-10 4-289,-13 0-672,-27 0-12492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363"/>
    </inkml:context>
    <inkml:brush xml:id="br0">
      <inkml:brushProperty name="width" value="0.025" units="cm"/>
      <inkml:brushProperty name="height" value="0.025" units="cm"/>
    </inkml:brush>
  </inkml:definitions>
  <inkml:trace contextRef="#ctx0" brushRef="#br0">87 1 18481,'-6'9'2760,"-5"8"-1612,0 1-1,2 0 0,0 0 0,1 1 0,1 0 0,1 0 1,0 1-1,-5 38 0,10-41-962,0 0 0,1 1 0,0-1-1,1 0 1,2 0 0,3 17 0,-6-31-201,1 0 0,0 0 1,0 0-1,0 0 0,0 0 0,0 0 0,0 0 1,1 0-1,0 0 0,-1-1 0,1 1 0,0-1 1,0 1-1,1-1 0,-1 0 0,0 0 0,1 0 1,-1 0-1,1 0 0,0 0 0,0-1 0,-1 1 1,1-1-1,0 0 0,0 0 0,0 0 0,1 0 1,-1 0-1,0-1 0,0 1 0,0-1 0,1 0 0,-1 0 1,0 0-1,0-1 0,0 1 0,0-1 0,1 0 1,4-1-1,-2-1-121,1 0 0,-1 0 0,0 0 0,0-1 0,0 0 0,8-7 1,-10 7 82,0 1 1,-1 0 0,1 0 0,1 0-1,-1 0 1,0 1 0,1 0 0,-1 0 0,1 0-1,-1 0 1,1 1 0,0-1 0,0 1 0,0 1-1,6-1 1,-11 1 53,1 1 0,0 0 0,-1 0 0,1 0 0,0-1 0,-1 1 0,1 0-1,-1 0 1,0 0 0,1 0 0,-1 0 0,0 0 0,1 0 0,-1 0 0,0 0 0,0 0 0,0 0 0,0 0 0,0 0 0,0 0-1,0 0 1,0 0 0,-1 0 0,1 0 0,0 0 0,0 0 0,-2 2 0,-6 31 253,-6-4-142,10-23-110,0-1 0,1 1-1,0-1 1,1 1 0,0 0-1,0 0 1,0 0 0,0 8-1,34-27-202,-12 5 119,0 0 1,0 2-1,1 0 1,0 1-1,40-2 1,-30 3-226,52-11 0,-69 6-3889,-10-7-7509,-4 6-455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0.772"/>
    </inkml:context>
    <inkml:brush xml:id="br0">
      <inkml:brushProperty name="width" value="0.025" units="cm"/>
      <inkml:brushProperty name="height" value="0.025" units="cm"/>
    </inkml:brush>
  </inkml:definitions>
  <inkml:trace contextRef="#ctx0" brushRef="#br0">0 71 15919,'0'0'9833,"96"-12"-8583,-29 4-738,8-3-288,3-2-160,-3 5-64,-4 1-1185,-14 2-2338,-16 1-1986,-14 1-7624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1.130"/>
    </inkml:context>
    <inkml:brush xml:id="br0">
      <inkml:brushProperty name="width" value="0.025" units="cm"/>
      <inkml:brushProperty name="height" value="0.025" units="cm"/>
    </inkml:brush>
  </inkml:definitions>
  <inkml:trace contextRef="#ctx0" brushRef="#br0">10 73 12812,'-1'10'3321,"-1"-4"-2973,-5 39 2874,7-44-3120,0 1 0,0-1 0,0 0 1,0 1-1,1-1 0,-1 1 1,0-1-1,1 0 0,-1 1 0,1-1 1,-1 0-1,1 0 0,-1 1 1,1-1-1,0 0 0,0 0 0,-1 0 1,1 0-1,0 0 0,0 0 0,0 0 1,0 0-1,1 0 0,-1 0 1,0 0-1,0-1 0,0 1 0,1-1 1,-1 1-1,0-1 0,1 1 1,1 0-1,6-1 14,-1 1 1,0-1-1,1-1 0,-1 1 1,0-1-1,0-1 1,0 0-1,0 0 0,0 0 1,0-1-1,0 0 0,-1-1 1,0 0-1,1 0 1,9-8-1,10-8 232,-2-1 1,36-39-1,-34 32 578,-27 28-888,1 0-1,-1 0 1,0 0 0,1 0 0,-1 0 0,0 0 0,0 0-1,1 0 1,-1 0 0,0 0 0,0 0 0,1 1 0,-1-1-1,0 0 1,0 0 0,0 0 0,1 0 0,-1 0 0,0 1-1,0-1 1,0 0 0,1 0 0,-1 0 0,0 1 0,0-1-1,0 0 1,0 0 0,0 1 0,1-1 0,-1 0 0,0 0-1,0 1 1,0-1 0,0 0 0,0 0 0,0 1 0,0-1-1,0 0 1,0 0 0,0 1 0,0-1 0,0 0 0,0 0-1,0 1 1,0-1 0,0 0 0,-1 0 0,1 1-1,0-1 1,0 0 0,0 1 0,0 23-25,0-20 238,-2 30 473,-7 44-1,4-49-595,2 0 0,0 48 0,4-77-148,-1 1 0,0-1-1,0 1 1,0-1-1,0 1 1,0-1-1,1 0 1,-1 1 0,0-1-1,0 0 1,1 1-1,-1-1 1,0 1 0,1-1-1,-1 0 1,0 0-1,1 1 1,-1-1 0,0 0-1,1 0 1,-1 1-1,1-1 1,-1 0 0,0 0-1,1 0 1,-1 0-1,1 0 1,-1 1 0,1-1-1,-1 0 1,0 0-1,1 0 1,-1 0 0,1 0-1,-1-1 1,1 1-1,-1 0 1,1 0-1,-1 0 1,0 0 0,1 0-1,-1 0 1,1-1-1,0 1 1,18-12-3514,-2-27-4570,-9 9 769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1.534"/>
    </inkml:context>
    <inkml:brush xml:id="br0">
      <inkml:brushProperty name="width" value="0.025" units="cm"/>
      <inkml:brushProperty name="height" value="0.025" units="cm"/>
    </inkml:brush>
  </inkml:definitions>
  <inkml:trace contextRef="#ctx0" brushRef="#br0">121 67 17745,'-3'12'1078,"-6"26"752,3 0 0,1 0 0,0 51 1,10 133 1825,0-48-2862,-18-210-463,5 19-598,-10-31-498,3 11-613,2 0 0,1-1 0,-11-69-1,24 109 1431,0 0 0,0 0 0,0 0-1,0 0 1,1-1 0,-1 1 0,1 0-1,-1-1 1,1 1 0,0-1 0,0 0-1,-1 1 1,1-1 0,0 0 0,0 0-1,0 0 1,0 0 0,0-1 0,0 1-1,1 0 1,3 0 0,5 1 46,-1 1 1,1-2-1,21 2 1,-23-4-160,1 1 1,0-2 0,0 0 0,-1 0 0,1-1 0,-1 0 0,0 0 0,0-1 0,0 0 0,0-1 0,0 0 0,-1 0 0,0-1 0,0 0 0,-1-1 0,0 0 0,0 0-1,0 0 1,-1-1 0,0 1 0,9-18 0,-5 8-67,-1 0-1,-1-1 1,-1 0 0,0 0-1,-1-1 1,-1 1 0,-1-2-1,-1 1 1,0 0-1,-1-23 1,-2 35 193,-1-27 780,1 34-834,0-1-1,0 1 1,0-1 0,0 1 0,0-1-1,0 1 1,0 0 0,0-1 0,0 1 0,0-1-1,-1 1 1,1-1 0,0 1 0,0 0-1,0-1 1,-1 1 0,1 0 0,0-1-1,0 1 1,-1 0 0,1-1 0,0 1-1,-1 0 1,1-1 0,-1 1 0,1 0-1,0 0 1,-1 0 0,1-1 0,-1 1-1,1 0 1,0 0 0,-1 0 0,1 0 0,-1 0-1,1 0 1,-1 0 0,1 0 0,-1 0-1,1 0 1,0 0 0,-1 0 0,1 0-1,-1 0 1,1 0 0,-1 0 0,1 1-1,0-1 1,-1 0 0,1 0 0,-1 0-1,1 1 1,0-1 0,-1 0 0,1 1-1,0-1 1,-1 0 0,1 1 0,-1 0-1,-4 5 104,1 1-1,0 0 1,0 1-1,0-1 0,1 1 1,0 0-1,0 0 0,1 0 1,0 0-1,-2 12 0,1-4 289,-7 29 432,2 0 1,2 0-1,2 1 1,2 0-1,5 63 0,-3-106-904,0 0-1,1 0 0,-1 0 0,1 0 0,0-1 0,0 1 0,0 0 0,0 0 0,1 0 0,-1-1 0,1 1 0,0-1 0,-1 1 1,1-1-1,0 0 0,1 0 0,-1 0 0,0 0 0,0 0 0,1 0 0,-1 0 0,1-1 0,0 1 0,0-1 0,-1 0 1,1 0-1,0 0 0,5 1 0,22-5-4448,-3-14-3297,-7-4-433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2.472"/>
    </inkml:context>
    <inkml:brush xml:id="br0">
      <inkml:brushProperty name="width" value="0.025" units="cm"/>
      <inkml:brushProperty name="height" value="0.025" units="cm"/>
    </inkml:brush>
  </inkml:definitions>
  <inkml:trace contextRef="#ctx0" brushRef="#br0">134 387 4740,'0'0'16806,"-9"-3"-14340,6 2-2359,-1 0 0,1 0 0,0 0 0,0 1 0,0-1 0,0 1 0,-1 0 0,1 0-1,0 0 1,0 0 0,-1 1 0,1-1 0,0 1 0,0 0 0,0 0 0,0 0 0,0 0 0,0 0 0,0 1 0,0 0 0,0-1 0,1 1 0,-1 0-1,1 0 1,-1 0 0,1 1 0,0-1 0,0 0 0,0 1 0,0 0 0,-3 4 0,1 0 97,0-1-1,0 1 1,1 0 0,0 0-1,0 1 1,1-1 0,0 1-1,0-1 1,1 1 0,0 0-1,0 9 1,0-14-175,2 0-1,-1-1 1,0 1 0,0-1-1,1 1 1,0 0-1,-1-1 1,1 0 0,0 1-1,0-1 1,0 1 0,1-1-1,-1 0 1,0 0 0,1 0-1,0 0 1,-1 0 0,1 0-1,0 0 1,0 0 0,0-1-1,0 1 1,0-1-1,1 1 1,-1-1 0,0 0-1,1 0 1,-1 0 0,1 0-1,-1 0 1,1-1 0,-1 1-1,1-1 1,0 1 0,3-1-1,3 0 5,1-1-1,-1 1 1,0-2-1,0 1 1,0-1 0,-1-1-1,1 1 1,0-1-1,-1-1 1,0 0-1,0 0 1,0 0-1,0-1 1,0-1-1,8-7 1,-8 6-88,0 0 0,-1 0 0,0-1 0,0 0-1,-1 0 1,1 0 0,-2-1 0,0 0 0,0-1 0,0 1 0,-1-1 0,0 0-1,2-12 1,-8 15-389,-7 12 208,-7 12 62,4 0 126,1 1 0,-13 29 0,21-41 41,0 1 0,1 0-1,0 0 1,0 0 0,0 0 0,1 0-1,0 0 1,1 1 0,-1-1-1,2 14 1,0-20-1,-1 0-1,1 0 1,-1 0-1,1 0 1,0 1-1,-1-1 1,1 0 0,0-1-1,0 1 1,0 0-1,0 0 1,0 0 0,0 0-1,0-1 1,0 1-1,0 0 1,0-1-1,0 1 1,0-1 0,0 1-1,1-1 1,-1 0-1,0 0 1,0 1-1,0-1 1,1 0 0,-1 0-1,0 0 1,0 0-1,1 0 1,1-1 0,2 1-26,0-1 0,0 1 0,1-1 0,-1 0 0,0-1 0,9-3 0,-4-1-423,1-1-1,-1-1 1,-1 1 0,1-1-1,-1-1 1,-1 0 0,0 0-1,0-1 1,-1 0 0,7-11-1,3-8-865,-1 0 0,17-49-1,-16 34 211,-3-2 0,-1 0 0,6-55 0,-11-2 3398,-8 103-2235,0 0 1,0-1-1,0 1 1,0 0-1,0 0 0,0-1 1,0 1-1,0 0 1,0-1-1,0 1 0,0 0 1,0 0-1,0-1 0,0 1 1,0 0-1,0-1 1,0 1-1,-1 0 0,1 0 1,0-1-1,0 1 1,0 0-1,0 0 0,0 0 1,-1-1-1,1 1 1,0 0-1,0 0 0,-1 0 1,1 0-1,0-1 1,0 1-1,-1 0 0,1 0 1,0 0-1,0 0 1,-1 0-1,1 0 0,0 0 1,0 0-1,-1 0 1,1 0-1,0-1 0,-1 2 1,1-1-1,0 0 1,0 0-1,-1 0 0,1 0 1,0 0-1,0 0 1,-1 0-1,1 0 0,0 0 1,0 0-1,-1 0 1,1 1-1,0-1 0,0 0 1,-1 0-1,1 0 1,0 1-1,0-1 0,0 0 1,-1 1-1,-14 14 729,4 5-274,1 0 0,1 0-1,1 1 1,1 0 0,1 0-1,0 1 1,-4 38 0,1 160 2526,9-196-2738,-1-10-201,2 0 1,-1 1-1,1-1 1,1 0-1,1 0 1,0 0 0,1 0-1,9 23 1,-13-36-81,0-1 1,0 0-1,0 1 1,1-1-1,-1 0 1,0 1 0,0-1-1,0 0 1,0 1-1,0-1 1,1 0-1,-1 1 1,0-1 0,0 0-1,1 0 1,-1 1-1,0-1 1,0 0 0,1 0-1,-1 1 1,0-1-1,1 0 1,-1 0-1,0 0 1,1 0 0,-1 0-1,0 1 1,1-1-1,-1 0 1,0 0-1,1 0 1,-1 0 0,1 0-1,-1 0 1,0 0-1,1 0 1,-1 0-1,0 0 1,1 0 0,-1-1-1,0 1 1,1 0-1,-1 0 1,0 0-1,1 0 1,-1 0 0,0-1-1,1 1 1,-1 0-1,0 0 1,0-1 0,1 1-1,-1 0 1,0 0-1,0-1 1,1 1-1,-1 0 1,0-1 0,0 1-1,0 0 1,0-1-1,0 1 1,1 0-1,-1-1 1,0 1 0,0 0-1,0-1 1,0 1-1,0-1 1,8-30 616,-8 27-665,7-34 28,-3 0 0,-1 0 0,-3-47 0,0 84-6,0 0 1,0 0-1,0 0 1,0 0-1,0 0 1,0 0-1,0 0 1,0-1-1,0 1 1,-1 0-1,1 0 1,-1 0-1,1 0 1,0 0-1,-1 0 1,0 0-1,1 0 0,-1 0 1,0 0-1,-1-1 1,2 2 2,-1 1 1,1-1-1,-1 0 1,0 1-1,1-1 1,-1 1 0,1-1-1,0 1 1,-1-1-1,1 1 1,-1-1-1,1 1 1,0-1-1,-1 1 1,1 0-1,0-1 1,0 1-1,-1-1 1,1 1-1,0 0 1,0-1-1,0 1 1,0 0-1,0-1 1,0 1-1,0 0 1,0-1-1,0 1 1,0 0-1,0-1 1,1 1-1,-1 0 1,0 2 10,1 0 1,-1-1-1,1 1 1,0-1-1,-1 1 1,1-1-1,0 1 1,1-1-1,-1 1 1,0-1-1,1 0 1,-1 0-1,1 0 1,0 0-1,0 0 0,-1 0 1,1 0-1,1 0 1,-1-1-1,0 1 1,0-1-1,0 1 1,1-1-1,-1 0 1,1 0-1,-1 0 1,1-1-1,-1 1 0,1 0 1,0-1-1,-1 0 1,6 1-1,1 0 26,-1-1 0,0 0-1,1 0 1,-1 0 0,0-1-1,0 0 1,1-1 0,-1 0 0,14-5-1,-13 3-2,1-1-1,-1 1 0,0-2 0,0 0 0,0 0 1,-1 0-1,0-1 0,0 0 0,-1-1 1,0 0-1,7-9 0,-40 38-145,18-11 216,0 0 0,1 1-1,0 0 1,1 0 0,0 0-1,1 1 1,0 0 0,1 0-1,0 1 1,1-1 0,0 1-1,1 0 1,0 24 0,2-36-92,0 0 0,0 0 0,0 0 0,0-1 0,0 1 0,0 0 0,1 0 0,-1 0 0,0-1 0,1 1 0,-1 0 0,0 0 0,1-1 0,-1 1 0,1 0 0,-1-1 0,1 1 0,0-1 0,-1 1 0,1 0 0,-1-1 0,1 1-1,0-1 1,0 0 0,-1 1 0,1-1 0,0 0 0,0 1 0,-1-1 0,1 0 0,0 0 0,0 1 0,0-1 0,0 0 0,-1 0 0,1 0 0,0 0 0,0 0 0,0-1 0,0 1 0,-1 0 0,1 0 0,0 0 0,0-1 0,0 1 0,0-1 0,3 0-2,0 0 0,0-1 0,0 1 0,0-1 0,0 0 0,-1 0 0,1 0 0,5-5 0,0-3-606,1 0 0,-1-1 0,-1-1-1,10-16 1,-6 6-1531,-2 0-1,-1-1 0,-1 0 1,0-1-1,-2 1 0,5-43 1,-5 16-5672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2.832"/>
    </inkml:context>
    <inkml:brush xml:id="br0">
      <inkml:brushProperty name="width" value="0.025" units="cm"/>
      <inkml:brushProperty name="height" value="0.025" units="cm"/>
    </inkml:brush>
  </inkml:definitions>
  <inkml:trace contextRef="#ctx0" brushRef="#br0">46 0 5029,'0'0'22549,"-46"54"-22325,46-39-160,8 2-448,2-3-2691,0-1-2754,2-2-5959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3.174"/>
    </inkml:context>
    <inkml:brush xml:id="br0">
      <inkml:brushProperty name="width" value="0.025" units="cm"/>
      <inkml:brushProperty name="height" value="0.025" units="cm"/>
    </inkml:brush>
  </inkml:definitions>
  <inkml:trace contextRef="#ctx0" brushRef="#br0">118 0 15695,'0'0'12929,"-9"9"-12571,8-9-365,-63 63 1189,59-59-1038,1 2 1,0-1-1,0 0 1,0 1-1,1 0 1,-1 0-1,2 0 1,-1 0-1,1 0 1,-1 1-1,2-1 1,-1 1-1,0 8 1,2-14-144,1-1 1,-1 1-1,1 0 1,0-1-1,-1 1 0,1-1 1,0 1-1,-1-1 1,1 1-1,0-1 1,0 0-1,-1 1 1,1-1-1,0 0 0,0 1 1,0-1-1,-1 0 1,1 0-1,0 0 1,0 0-1,0 0 1,0 0-1,0 0 0,-1 0 1,1 0-1,0-1 1,0 1-1,0 0 1,0 0-1,-1-1 1,1 1-1,1-1 0,31-9-91,-7-5-448,47-33 0,8-6-190,-81 53 730,0 1 1,0 0-1,0 0 0,1 0 1,-1-1-1,0 1 1,0 0-1,0 0 1,1 0-1,-1 0 1,0-1-1,0 1 0,0 0 1,1 0-1,-1 0 1,0 0-1,0 0 1,0 0-1,1 0 1,-1 0-1,0 0 0,0 0 1,1 0-1,-1 0 1,0 0-1,0 0 1,1 0-1,-1 0 1,0 0-1,0 0 1,1 0-1,-1 0 0,0 0 1,0 0-1,0 0 1,1 1-1,-1-1 1,0 0-1,0 0 1,0 0-1,1 0 0,-1 1 1,0-1-1,0 0 1,0 0-1,0 0 1,1 1-1,-5 15 273,-15 22 282,17-34-508,1-3-36,0 0 1,1-1-1,-1 1 1,1 0-1,-1 0 1,1 0-1,-1 0 1,1 0-1,0 0 1,0 0-1,-1 0 1,1 1-1,0-1 1,0 0-1,0 0 1,0 0-1,0 0 1,0 0-1,0 0 1,0 0-1,1 0 1,-1 0-1,1 1 1,-1-1-1,1 0 0,0-1-1,0 1 1,0-1 0,-1 0 0,1 1 0,0-1 0,0 1 0,0-1 0,0 0 0,0 0 0,0 0 0,0 1 0,0-1 0,0 0 0,0 0 0,0 0 0,-1 0 0,1-1 0,1 1 0,51-16 256,5-11-277,-31 13-128,0 1 0,44-13-1,-70 26 139,-1 0-1,0 0 0,0 0 1,1 0-1,-1 0 0,0-1 0,1 1 1,-1 0-1,0 0 0,1 0 1,-1 0-1,0 0 0,1 0 0,-1 0 1,0 0-1,0 0 0,1 0 1,-1 1-1,0-1 0,1 0 0,-1 0 1,0 0-1,1 0 0,-1 0 1,0 0-1,0 1 0,1-1 0,-1 0 1,0 0-1,0 0 0,1 1 1,-1-1-1,0 0 0,0 0 0,0 1 1,1-1-1,-3 15 238,-16 21 331,15-31-492,1-1-68,1-1 0,-1 1 0,0 0 1,1 0-1,0 0 0,0 0 0,0 0 1,0 0-1,0 0 0,1 0 0,0 0 1,0 6-1,8 14-4777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3.735"/>
    </inkml:context>
    <inkml:brush xml:id="br0">
      <inkml:brushProperty name="width" value="0.025" units="cm"/>
      <inkml:brushProperty name="height" value="0.025" units="cm"/>
    </inkml:brush>
  </inkml:definitions>
  <inkml:trace contextRef="#ctx0" brushRef="#br0">0 271 14798,'0'0'1292,"13"0"-267,64 0 2279,152-20 0,89-36-470,-102 17-2085,259-27-239,788-9-1,-939 68 142,-105 2-1983,-74 4-3949,-125 0-1029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57.665"/>
    </inkml:context>
    <inkml:brush xml:id="br0">
      <inkml:brushProperty name="width" value="0.025" units="cm"/>
      <inkml:brushProperty name="height" value="0.025" units="cm"/>
    </inkml:brush>
  </inkml:definitions>
  <inkml:trace contextRef="#ctx0" brushRef="#br0">50 0 10025,'0'0'2360,"-8"0"-1826,-25 2-235,24-1-331,34 0-123,-8 6 177,-1 0 1,0 1-1,0 0 1,23 18-1,4 1 5,62 34 11,154 63 0,-197-100-19,0-3 0,0-3 0,2-2 0,83 9 0,97-9 540,297-18 1,-508 1-537,1191-46 2033,-4-49-1325,662-57 133,-44 116 71,-278 33-748,-960-6 166,27 0-218,-3 33-15,-476 0 1180,-118-18-272,-30-5-1062,0 0 1,0 0-1,1 0 1,-1 0-1,0 0 1,0 0-1,1 0 1,-1 0-1,0 0 0,1 0 1,-1 0-1,0 0 1,0 0-1,1 0 1,-1 0-1,0 0 1,0 0-1,1 0 1,-1 0-1,0-1 1,0 1-1,1 0 1,-1 0-1,0 0 1,0 0-1,0-1 1,1 1-1,-1 0 1,0 0-1,0-1 1,0 1-1,0 0 0,0 0 1,1-1-1,-1 1 1,0 0-1,0 0 1,0-1-1,0 1 1,0 0-1,0 0 1,0-1-1,0 1 1,0 0-1,0-1 1,0 1-1,0 0 1,0 0-1,0-1 1,0 1-1,0 0 1,-1 0-1,1-1 1,0 1-1,-7-19-3509,-12-8-3365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6:05.814"/>
    </inkml:context>
    <inkml:brush xml:id="br0">
      <inkml:brushProperty name="width" value="0.025" units="cm"/>
      <inkml:brushProperty name="height" value="0.025" units="cm"/>
    </inkml:brush>
  </inkml:definitions>
  <inkml:trace contextRef="#ctx0" brushRef="#br0">274 190 9545,'0'0'1335,"-1"12"-871,-111 1515 2835,97-1180-3196,-5 263 184,19-602-263,1 0 0,0 0 1,1 0-1,0 1 0,0-1 1,5 14-1,-5-20-27,0 0 0,1 0 0,-1 0 0,0 0 0,1 0 0,-1 0 0,1-1 0,0 1 0,-1 0 0,1-1 0,0 1 0,0-1 0,0 0 0,0 0 0,0 0 0,0 0 0,1 0 0,-1 0-1,0 0 1,0-1 0,1 1 0,-1-1 0,0 0 0,1 0 0,-1 1 0,1-1 0,2-1 0,11 0 61,0-1 0,-1-1 0,1 0 0,27-10 0,-24 7 6,1 1-1,29-4 1,15 6-44,0 3 0,0 3 0,83 15 0,88 4 33,-110-23-10,158-22 0,123-40 23,-191 27-4,1431-292 1299,-1592 316-835,1 3 0,0 1 0,84 0-1,-138 8-495,0 1 0,0-1 0,-1 0 0,1 0 0,0 0-1,-1 0 1,1 1 0,0-1 0,-1 0 0,1 0 0,0 1 0,-1-1-1,1 1 1,-1-1 0,1 1 0,-1-1 0,1 1 0,-1-1-1,1 1 1,-1-1 0,1 1 0,-1-1 0,0 1 0,1 0 0,-1-1-1,0 1 1,1 0 0,-1-1 0,0 1 0,0 0 0,0-1 0,0 1-1,0 0 1,0 0 0,0-1 0,0 1 0,0 0 0,0-1-1,0 1 1,0 0 0,-1 1 0,1-2-31,0 1 0,0 0-1,0 0 1,0-1 0,-1 1 0,1 0-1,0 0 1,0-1 0,0 1 0,1 0 0,-1 0-1,0 0 1,0-1 0,0 1 0,1 0-1,-1-1 1,0 1 0,0 0 0,1 0 0,-1-1-1,1 1 1,-1-1 0,1 1 0,-1 0-1,1-1 1,-1 1 0,1-1 0,-1 1 0,1-1-1,0 1 1,-1-1 0,1 0 0,0 1-1,-1-1 1,1 0 0,0 1 0,0-1 0,-1 0-1,1 0 1,0 0 0,0 0 0,0 0-1,7 0 12,-1-1-1,1-1 1,-1 1-1,0-1 0,1-1 1,-1 1-1,0-1 0,-1 0 1,1-1-1,0 0 0,-1 0 1,0 0-1,0 0 0,0-1 1,-1 0-1,1-1 0,-1 1 1,0-1-1,-1 0 0,7-10 1,8-16 31,-1 0 1,27-68 0,-30 65-22,-3 7-13,266-562 13,-98 219-95,-151 298 29,-5-2 1,-2-1 0,14-95 0,-25 102 65,-3 0 0,-4 0 0,-2 0 1,-14-128-1,10 180-1,-1 1-1,-1-1 1,0 1-1,-1 0 1,-1 0-1,-11-22 0,14 33-12,0 1-1,0-1 0,0 1 0,-1 0 0,1 0 0,-1 0 0,0 0 0,-1 1 0,1-1 0,0 1 0,-1 0 0,0 0 0,0 1 0,0 0 0,0 0 0,0 0 1,0 0-1,0 1 0,-1-1 0,1 1 0,0 1 0,-1-1 0,-7 1 0,-2 1 11,-1 1 0,1 1 0,0 0 0,0 1 0,0 0 0,-16 8 0,14-5 33,-1-1 1,0-1-1,-35 6 1,-53-7 586,-163-13 1,34-2-554,-154 17-78,-640 93 0,861-73 25,-854 107 212,971-129-150,-741 72 526,743-69-674,15-1-278,-1-2 1,1-1-1,-1-2 1,-40-3-1,69 1-9,1 1-1,0-1 1,-1-1-1,1 1 1,0-1 0,0 0-1,0 0 1,-6-3-1,5 0-830,0 0 0,0 0 0,1 0 0,-10-12 0,14 16 1065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50.143"/>
    </inkml:context>
    <inkml:brush xml:id="br0">
      <inkml:brushProperty name="width" value="0.025" units="cm"/>
      <inkml:brushProperty name="height" value="0.025" units="cm"/>
    </inkml:brush>
  </inkml:definitions>
  <inkml:trace contextRef="#ctx0" brushRef="#br0">133 102 8680,'-14'-3'1917,"-3"0"-1159,-49-10 502,30 8 4046,340 24-2708,-110-3-2212,803 8 60,3-42-44,-465 7-358,-350 8-105,489-20 42,-660 22 1,-5 1 44,-1-1 0,0 0 1,0 0-1,13-4 0,-19 4-17,0 0 0,0 0 1,0 0-1,0 0 0,-1 0 0,1 0 0,0 0 1,-1-1-1,1 1 0,-1-1 0,1 1 1,-1-1-1,0 1 0,0-1 0,0 0 1,0 1-1,0-1 0,0 0 0,0 0 0,0 0 1,-1 0-1,2-4 0,34-1-3988,-26 6 2967,-8 1 599,0-1 0,0 1 0,1-1 0,-1 0 1,0 0-1,0 0 0,0 0 0,0 0 0,0 0 0,0-1 1,2-1-1,6-10-4349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704"/>
    </inkml:context>
    <inkml:brush xml:id="br0">
      <inkml:brushProperty name="width" value="0.025" units="cm"/>
      <inkml:brushProperty name="height" value="0.025" units="cm"/>
    </inkml:brush>
  </inkml:definitions>
  <inkml:trace contextRef="#ctx0" brushRef="#br0">1 67 18802,'0'0'8392,"77"-41"-7015,-24 36-512,7 1-545,8 2-288,-2 0-352,2 1-2082,-4-3-3204,-3-4-3170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52.940"/>
    </inkml:context>
    <inkml:brush xml:id="br0">
      <inkml:brushProperty name="width" value="0.025" units="cm"/>
      <inkml:brushProperty name="height" value="0.025" units="cm"/>
    </inkml:brush>
  </inkml:definitions>
  <inkml:trace contextRef="#ctx0" brushRef="#br0">0 288 1473,'0'0'5947,"3"-10"-4046,0 1-1534,-1 1 1,1-1-1,1 1 0,-1 0 1,1 0-1,1 0 0,-1 1 1,1 0-1,1 0 0,-1 0 1,1 0-1,1 1 0,-1 0 1,1 0-1,7-4 0,9-3-114,0 2-1,0 0 0,1 2 0,0 0 1,1 2-1,41-7 0,161-10 486,-106 15-92,705-38 930,2 45-979,-737 2-587,516 38 60,-605-36 912,-17 0-721,4-2-940,0 2 0,0-1-1,-21 7 1,9 2-2652,3-5-2023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6:55.538"/>
    </inkml:context>
    <inkml:brush xml:id="br0">
      <inkml:brushProperty name="width" value="0.025" units="cm"/>
      <inkml:brushProperty name="height" value="0.025" units="cm"/>
    </inkml:brush>
  </inkml:definitions>
  <inkml:trace contextRef="#ctx0" brushRef="#br0">3583 316 2274,'-170'-48'6800,"1"2"-3955,-347-66-2011,-211 19-1924,511 77 1876,-302 16-1,378 13-341,0 6 1,0 6-1,-256 82 1,330-84-191,-79 39 1,120-50-254,2 2 0,0 0 0,0 1 1,1 1-1,1 2 0,-24 24 0,39-36-13,0 1-1,1 0 0,0 0 0,0 1 0,0-1 1,1 1-1,0 0 0,1 1 0,0-1 1,0 0-1,0 1 0,1 0 0,1-1 0,0 1 1,0 0-1,0 0 0,1 0 0,0 0 0,1 0 1,2 13-1,1-9 22,0 0 1,1 0 0,0 0-1,1 0 1,1-1-1,0 0 1,0 0-1,1-1 1,1 0 0,0-1-1,0 1 1,16 12-1,16 10 84,1-2 0,1-2 0,2-1 0,83 37 0,207 62 13,-120-63-55,3-9-1,2-9 1,257 19-1,679-24 181,-923-47 258,233-37-1,-326 21 48,-1-6-1,260-88 1,-381 109-450,103-43 493,-107 43-445,-1 0 0,-1-1-1,1 0 1,-1-1 0,-1-1-1,16-15 1,-24 23-89,-1-1 0,1 0 0,0 0 0,-1 0-1,0-1 1,0 1 0,0 0 0,0-1 0,-1 1 0,1-1 0,-1 0-1,0 1 1,0-1 0,0 0 0,0 0 0,-1 0 0,0 0 0,1 0-1,-1 0 1,-1 1 0,1-1 0,-1 0 0,1 0 0,-1 0-1,0 0 1,-1 1 0,1-1 0,-1 0 0,1 1 0,-1-1 0,0 1-1,0 0 1,0 0 0,-1-1 0,1 2 0,-1-1 0,-4-3 0,-7-7-44,-1 1 0,0 0 1,0 2-1,-2-1 0,1 2 0,-24-10 1,-28-9-246,-1 4-1,-2 2 1,-77-13 0,-226-23-3135,282 45 2145,-144-19-3810,-17-1-4208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6:56.599"/>
    </inkml:context>
    <inkml:brush xml:id="br0">
      <inkml:brushProperty name="width" value="0.025" units="cm"/>
      <inkml:brushProperty name="height" value="0.025" units="cm"/>
    </inkml:brush>
  </inkml:definitions>
  <inkml:trace contextRef="#ctx0" brushRef="#br0">2832 223 13325,'-67'-36'507,"0"4"0,-2 2 0,-1 3 0,-112-26 0,94 37-653,0 3 0,-1 4-1,0 4 1,0 4 0,-174 20-1,112 4-891,2 8 0,-241 80-1,273-69 1369,2 4 0,-137 76 0,202-93-202,0 2 1,2 3 0,2 1-1,1 2 1,1 2-1,-75 89 1,108-113-41,0 0 0,0 1-1,1 1 1,1 0 0,1 0 0,1 0 0,0 1 0,1 0-1,-5 25 1,9-31-41,1 0 0,0 0 0,1 0 0,1 0 0,-1 0-1,2 0 1,0-1 0,0 1 0,1 0 0,0-1 0,1 1 0,1-1 0,0 0-1,0 0 1,12 17 0,4-1-31,0 0 0,2-2 0,1 0-1,1-2 1,1-1 0,1-1 0,0-1 0,2-1 0,0-2-1,1 0 1,1-3 0,49 18 0,11-3 159,1-4 1,1-4-1,120 11 1,124-2 187,625-24 0,-680-24-329,361-70 1,-450 48 209,-1-9 0,312-124 0,-479 163-197,141-67 162,-151 69-195,-1-1-1,0 0 1,0-1-1,0 0 1,-2-2 0,1 1-1,-1-1 1,12-17 0,-21 25-9,-1 1 1,0-1 0,0 0 0,0 1-1,0-1 1,-1 0 0,1 0 0,-1 0 0,0 0-1,0 0 1,-1 0 0,1-1 0,-1 1 0,0 0-1,0 0 1,0 0 0,0-1 0,-2-3 0,0 2-4,0 0 0,0 0 1,-1 1-1,0-1 1,0 1-1,0 0 1,-1 0-1,0 0 0,0 0 1,0 0-1,-5-3 1,-12-9-8,0 1 1,-1 1 0,-1 2-1,-38-18 1,-30-10 203,-2 5 0,-2 3 0,-134-27 0,-306-24 1354,296 63-1487,-282 10 0,14 40-5734,241-6-2510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6.780"/>
    </inkml:context>
    <inkml:brush xml:id="br0">
      <inkml:brushProperty name="width" value="0.025" units="cm"/>
      <inkml:brushProperty name="height" value="0.025" units="cm"/>
    </inkml:brush>
  </inkml:definitions>
  <inkml:trace contextRef="#ctx0" brushRef="#br0">1 265 11403,'0'0'3731,"9"-2"-1563,589-74 312,12 30-2315,107-10-840,-249-22-124,-461 76 829,-7 2 9,0 0 0,0 0 1,0 0-1,0 0 0,0 0 0,0-1 0,0 1 1,0 0-1,0 0 0,0 0 0,0 0 1,0 0-1,0 0 0,0 0 0,0-1 0,0 1 1,0 0-1,0 0 0,0 0 0,0 0 1,0 0-1,0 0 0,0 0 0,0-1 0,0 1 1,0 0-1,0 0 0,0 0 0,0 0 1,0 0-1,-26-1 283,21 0-393,0 1 1,0 1 0,1-1-1,-1 1 1,0-1-1,0 1 1,1 1-1,-1-1 1,0 1 0,-4 2-1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45.234"/>
    </inkml:context>
    <inkml:brush xml:id="br0">
      <inkml:brushProperty name="width" value="0.025" units="cm"/>
      <inkml:brushProperty name="height" value="0.025" units="cm"/>
    </inkml:brush>
  </inkml:definitions>
  <inkml:trace contextRef="#ctx0" brushRef="#br0">2333 143 5285,'2'-2'615,"0"0"0,0 0 1,-1-1-1,1 1 0,-1-1 0,0 1 0,0-1 0,0 1 1,0-1-1,1-3 0,-2 5-539,-1-1 1,1 1-1,0 0 1,0-1-1,-1 1 0,1 0 1,0-1-1,-1 1 1,1 0-1,-1 0 0,0 0 1,1-1-1,-1 1 1,0 0-1,0 0 0,0 0 1,0 0-1,0 0 1,0 0-1,0 1 0,0-1 1,0 0-1,0 0 1,0 1-1,-1-1 0,0 0 1,-23-11 189,-1 1 1,0 0-1,-1 2 1,0 2 0,0 0-1,0 1 1,-43-2-1,-206 5 311,149 6-297,-385-13 430,413 9-660,-15-1-8,0 5 1,-133 21-1,214-19-39,-1 2 1,1 2-1,0 1 1,0 1-1,2 2 1,-1 1-1,2 2 1,0 1-1,1 1 1,0 1 0,-43 40-1,53-41 8,0 1 0,2 1 1,0 0-1,-26 44 0,35-50-7,1 0 0,1 1 0,0 0 0,2 0 0,-1 0 0,2 1 0,0-1 0,1 1 0,-1 25 0,2-11-4,0-3 1,1 1-1,1-1 1,6 35-1,-5-52 2,1 0 0,0 0 0,1 0 0,0 0 0,0-1 0,1 0 0,0 0-1,1 0 1,0 0 0,0-1 0,1 0 0,9 8 0,9 7 31,1-2-1,1 0 1,0-2 0,50 25 0,128 48 36,-29-15-41,-154-67-35,0-1-1,1-1 0,0-1 1,0-1-1,1-1 0,0-1 1,36 1-1,7-4-15,94-12 1,-71 6-114,181 11-1,-238-5 80,1-2 0,-1-1 0,0-2 0,0 0 0,0-3 0,0-1 0,-1-1 0,0-1 0,-1-2 0,44-24 0,25-21 110,160-117 1,-98 59-94,-141 101-11,5-2 160,0-2 0,41-38 0,-60 50 49,-2 0-1,1 0 1,-1-1-1,0 0 1,0 0 0,0-1-1,-1 1 1,-1-1-1,1 0 1,-1 0-1,0 0 1,-1 0 0,0 0-1,0-1 1,0-8-1,-2 2 42,-1 0 0,-1 0 0,0 1 0,-1-1 0,0 1 0,-1 0-1,-1 0 1,0 0 0,-1 1 0,-1-1 0,0 1 0,0 1 0,-10-13 0,4 7-147,-1 1 1,-1 0-1,0 1 0,-1 1 1,-1 1-1,0 0 1,-1 1-1,-22-13 1,30 21-284,0 1 1,-1 0 0,1 0 0,-1 1-1,-22-4 1,-26 0-4443,41 5 2170,-25-2-8051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1.905"/>
    </inkml:context>
    <inkml:brush xml:id="br0">
      <inkml:brushProperty name="width" value="0.025" units="cm"/>
      <inkml:brushProperty name="height" value="0.025" units="cm"/>
    </inkml:brush>
  </inkml:definitions>
  <inkml:trace contextRef="#ctx0" brushRef="#br0">947 76 6534,'-11'-3'187,"-94"-21"1141,-1 5-1,-1 5 0,0 4 1,-1 5-1,-110 9 1,183-1-45,0 2 0,-63 17 0,97-22-1229,1 0 1,-1 0-1,0 0 1,0 0-1,1 0 1,-1 0-1,0 0 1,1 1-1,-1-1 1,0 0-1,1 1 1,-1-1-1,0 0 0,1 1 1,-1-1-1,1 1 1,-1-1-1,1 1 1,-1-1-1,1 1 1,-1-1-1,1 1 1,0-1-1,-1 1 1,1 0-1,0-1 1,-1 1-1,1 0 1,0-1-1,-1 2 1,2-1-20,0 0 0,0 0 0,0 0 0,0 0 0,0 0 0,0 0 1,0 0-1,0 0 0,0-1 0,0 1 0,0 0 0,0-1 0,1 1 1,-1-1-1,0 1 0,0-1 0,1 0 0,-1 0 0,2 1 0,80 14 488,1-4-1,155 2 0,-122-9-295,1451 24 569,-1555-28-750,36 1 342,1-2 0,-1-3 0,0-1 0,68-17-1,-116 22-287,1-1 0,0 1 0,-1 0 0,1-1 0,-1 1 0,1-1 0,-1 0 0,1 1 0,-1-1-1,0 0 1,1 0 0,-1 0 0,0 0 0,1 0 0,-1 0 0,0-1 0,1 0 0,-2 1-59,0 1 0,0-1 1,0 0-1,0 1 0,-1-1 1,1 0-1,0 1 0,0-1 0,0 1 1,-1-1-1,1 1 0,0-1 1,-1 1-1,1-1 0,0 1 1,-1-1-1,1 1 0,-1-1 1,1 1-1,-1-1 0,1 1 0,-1 0 1,1-1-1,-1 1 0,1 0 1,-1 0-1,1-1 0,-2 1 1,-6-4 19,0 1 1,-1 0 0,0 0-1,-13-1 1,-16-2-4,-65-2 0,44 12-5214,54-2 283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21.201"/>
    </inkml:context>
    <inkml:brush xml:id="br0">
      <inkml:brushProperty name="width" value="0.025" units="cm"/>
      <inkml:brushProperty name="height" value="0.025" units="cm"/>
    </inkml:brush>
  </inkml:definitions>
  <inkml:trace contextRef="#ctx0" brushRef="#br0">1810 1018 5349,'0'0'3118,"0"-9"-1346,0-27 128,-1 34-1754,1 1 0,-1-1 0,1 1 0,-1 0-1,1-1 1,-1 1 0,0-1 0,1 1 0,-1 0-1,0 0 1,0 0 0,0-1 0,0 1 0,0 0-1,0 0 1,0 0 0,-1 0 0,1 1 0,0-1-1,0 0 1,-1 0 0,1 1 0,0-1 0,-1 1-1,1-1 1,-1 1 0,1 0 0,-3-1 0,-45-1 1221,41 2-946,-99 0 61,0 4 0,-195 33 1,182-18-435,-1-5 0,-178-3 1,85-6 3,179-1-39,1 1 0,0 2 0,1 1-1,-1 1 1,2 2 0,-1 2 0,2 1 0,0 1-1,-55 36 1,81-47 15,-1 0-1,1 0 0,0 0 0,1 1 1,-1 0-1,1 0 0,0 0 1,0 0-1,1 1 0,-1 0 1,1-1-1,1 1 0,-1 0 1,1 1-1,0-1 0,-2 12 1,2-8-8,2 0 0,-1 1-1,1-1 1,1 0 0,0 1 0,1-1 0,0 0 0,0 0 0,1 0 0,4 9 0,12 42 154,-14-42-174,1 0 0,15 32 0,-18-45-9,1 0-1,0 0 0,0 0 1,1 0-1,-1-1 0,1 0 1,0 1-1,1-2 0,-1 1 1,1-1-1,9 6 0,5 0 65,1-1 0,0-1 0,0-1 0,0 0-1,1-2 1,25 3 0,137 8 74,-13-17 12,337-46 1,-135 5-121,-320 38-11,157-19-32,-184 18 14,0-1 1,-1-2 0,0-1-1,0 0 1,-1-2-1,23-14 1,40-26 7,168-96-27,-242 140 86,1 0-1,-1 0 0,-1-1 1,1-1-1,-2 0 0,1-1 1,-1 0-1,-1-1 1,0 0-1,0-1 0,-1 0 1,0 0-1,-1-1 0,10-22 1,-12 22-49,1-1 1,1 1-1,0 0 1,1 1 0,0-1-1,1 2 1,1 0-1,-1 0 1,25-18-1,-15 14-25,1 1 1,0 1-1,1 1 0,1 1 0,30-11 0,-18 13 2,1 2 0,0 1 0,0 2 0,0 2 0,0 1 0,46 5 0,10-2 40,-19-2 8,190-5 409,-213 1-363,0-3 1,0-1 0,59-19 0,163-42-39,76-26 21,-330 88-60,2 1 32,0-2 0,0 0-1,32-20 1,-48 26-30,0-1-1,0 0 1,0 0 0,0 0-1,0-1 1,-1 1 0,0-1-1,0 0 1,0 0 0,0 0-1,0 0 1,-1-1 0,1 1-1,-1-1 1,-1 1 0,1-1-1,-1 0 1,1 0 0,-1 0-1,0 1 1,0-9 0,-2 4-4,0 0 1,0 0 0,-1 0-1,0 0 1,0 1-1,-1-1 1,0 1 0,0-1-1,-1 1 1,-1 0-1,1 0 1,-1 1 0,0 0-1,-1 0 1,0 0-1,0 0 1,0 1 0,-1 0-1,0 0 1,-10-6-1,-16-9 43,-1 1 0,-1 2-1,-53-20 1,31 14 138,-46-23-19,-2 5 0,-194-50-1,232 80-170,-1 3-1,0 3 0,0 2 0,-1 4 1,1 3-1,0 2 0,0 4 1,-71 18-1,51-1-9,-140 62 1,85-30 12,89-35 0,1 3 0,1 1 0,1 3 0,1 2 0,2 2 0,1 3 0,-71 71 0,71-56 11,34-35 1,-1-1-1,-1-1 1,0 0 0,-1-2 0,-1 1-1,0-2 1,-20 11 0,28-18 39,0 0 1,0-1-1,-1 0 1,0-1-1,0 0 1,0 0 0,0-1-1,0-1 1,-18 2-1,10 0-139,17 6-1751,1-8 1580,2 0 0,-1 0-1,0 0 1,0 0 0,0 0-1,0 0 1,0-1 0,1 1-1,-1 0 1,0-1 0,1 1-1,-1-1 1,1 1 0,-1-1-1,0 0 1,1 1 0,-1-1-1,1 0 1,2 0 0,25 0-4382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0.262"/>
    </inkml:context>
    <inkml:brush xml:id="br0">
      <inkml:brushProperty name="width" value="0.025" units="cm"/>
      <inkml:brushProperty name="height" value="0.025" units="cm"/>
    </inkml:brush>
  </inkml:definitions>
  <inkml:trace contextRef="#ctx0" brushRef="#br0">369 0 8104,'-64'6'1705,"27"-4"-250,1 1 0,-1 2 0,1 2 1,0 1-1,-62 23 0,97-31-1399,-1 0 0,1 1 0,0 0 0,-1-1 0,1 1 0,0 0 0,-1-1 0,1 1 0,0 0 0,0 0 0,0 0 0,0 0 0,0 0 0,0 0 0,0 0 0,0 1 0,0-1 0,0 0 0,0 1 0,1-1 0,-1 0 0,0 3 0,1-3-37,1 0 0,-1 0-1,1 0 1,-1 0 0,1 0 0,-1 0-1,1 0 1,-1 0 0,1 0-1,0 0 1,0 0 0,0 0 0,-1 0-1,1 0 1,0-1 0,0 1-1,0 0 1,0-1 0,0 1 0,0-1-1,2 1 1,8 4 47,0 0 0,1-1-1,0-1 1,14 3 0,99 9 379,-1-5 0,154-8 0,-166-2-382,1489-82-345,-1888 112 1234,-58 5-831,130-20-100,-818 80-16,1750-159-414,33 40-52,-663 23 352,50 0 1,176-25-1,-257 11 161,-55 15-43,0-1-1,-1 1 1,1 0-1,0-1 0,0 1 1,0-1-1,0 1 1,-1-1-1,1 1 1,0-1-1,0 1 1,-1-1-1,1 0 1,0 1-1,-1-1 0,1 0 1,-1 0-1,1 1 1,-1-1-1,1-1 1,-1 1 10,-1 0 1,0 0 0,1 0-1,-1 0 1,0 0-1,1 0 1,-1 0-1,0 0 1,0 1 0,0-1-1,1 0 1,-1 1-1,0-1 1,0 1 0,0-1-1,0 1 1,0-1-1,0 1 1,-1 0-1,1-1 1,0 1 0,0 0-1,-1 0 1,-28-7 33,-1 2 0,1 0 0,-1 3 1,-50 1-1,19 0-26,-259-5 162,0 14 0,-387 59-1,673-62-198,1 2-1,-41 12 0,55-7-202,20-12 198,0 0 1,0 1-1,0-1 1,0 0-1,0 0 1,0 1-1,1-1 0,-1 0 1,0 1-1,0-1 1,0 0-1,0 0 1,0 1-1,0-1 1,1 0-1,-1 0 1,0 0-1,0 1 1,0-1-1,1 0 0,-1 0 1,0 0-1,0 1 1,1-1-1,-1 0 1,0 0-1,0 0 1,1 0-1,-1 0 1,0 0-1,0 0 1,1 0-1,-1 1 0,0-1 1,1 0-1,-1 0 1,0 0-1,1 0 1,44 4-717,835-61-296,-653 34 303,-124 14 419,-30 5 181,0-4 1,0-3-1,75-21 0,-122 19 256,-26 6 127,-17 0 268,-26-1-169,0 2 1,0 3-1,-1 1 0,-47 4 1,3 0-74,-221 5 134,-419 62 0,656-57-789,-109 12-4481,114-22-3045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2.522"/>
    </inkml:context>
    <inkml:brush xml:id="br0">
      <inkml:brushProperty name="width" value="0.025" units="cm"/>
      <inkml:brushProperty name="height" value="0.025" units="cm"/>
    </inkml:brush>
  </inkml:definitions>
  <inkml:trace contextRef="#ctx0" brushRef="#br0">476 8 7559,'-444'-8'9123,"442"8"-9083,0 0-1,1 0 0,-1 0 0,0 0 0,0 1 0,1-1 0,-1 0 1,0 1-1,1-1 0,-1 1 0,1 0 0,-1-1 0,0 1 0,-1 1 1,2-1-35,1-1 0,-1 1 0,1-1 0,0 1 0,-1 0 0,1-1 0,0 1 0,-1-1 0,1 1 0,0 0 0,0-1 0,-1 1 0,1 0 1,0-1-1,0 1 0,0 0 0,0-1 0,0 1 0,0 0 0,0 0 0,0-1 0,0 1 0,1 0 0,-1 0 0,1 2-24,1 0 0,-1 0 0,1-1 0,0 1 0,0 0 0,0-1-1,0 0 1,0 1 0,0-1 0,1 0 0,-1 0 0,1 0 0,-1 0 0,6 2 0,22 9 44,1 0 1,0-2 0,1-1 0,0-2 0,55 7 0,169 4 397,-234-18-420,562 7-670,668-78 0,-1417 64 4126,-796 40-830,708-7-3186,-445 104 1,672-124-107,-21 5-189,20-2-4840,54-24 119,19-16-993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0.042"/>
    </inkml:context>
    <inkml:brush xml:id="br0">
      <inkml:brushProperty name="width" value="0.025" units="cm"/>
      <inkml:brushProperty name="height" value="0.025" units="cm"/>
    </inkml:brush>
  </inkml:definitions>
  <inkml:trace contextRef="#ctx0" brushRef="#br0">397 17 17585,'0'0'4447,"-11"-4"-2446,2 1-1727,0 1-1,0-1 1,0 2-1,0-1 1,0 1-1,-1 0 1,1 1-1,0 0 1,0 1-1,-1 0 1,1 0-1,-11 4 1,2 2-81,1 2 0,0 0 0,0 1 0,1 0 0,1 2 0,-1 0 0,2 0 0,0 1 0,-12 16 0,16-19-86,2 0 0,-1 1 1,2 0-1,-1 1 0,1 0 1,1 0-1,0 0 0,1 1 1,1 0-1,-1 0 0,2 0 1,0 0-1,-2 19 0,5-30-92,0 1 0,0-1 0,0 0 0,0 0 0,1 1-1,-1-1 1,0 0 0,1 0 0,0 1 0,-1-1 0,1 0-1,0 0 1,0 0 0,0 0 0,1 0 0,-1 0 0,0 0 0,1-1-1,-1 1 1,1 0 0,2 1 0,-1-1 12,0 0 0,0-1 0,1 1 0,-1-1 0,0 0-1,1 0 1,-1 0 0,0-1 0,1 1 0,-1-1 0,1 0 0,5 0 0,3-1 58,0-1 0,0 0 0,0 0 0,-1-1 0,1-1-1,-1 0 1,14-8 0,-8 3-12,0-1 0,-1-1 0,0 0 0,-1-1 0,-1-1 0,21-22 0,-29 27-506,1 0-1,-2 0 0,1-1 1,-1 0-1,7-18 0,-9 20-522,-1 0-1,0-1 0,-1 1 0,1 0 0,-2 0 1,1-1-1,-1 1 0,0-1 0,-1-7 0,-5-15-6404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063"/>
    </inkml:context>
    <inkml:brush xml:id="br0">
      <inkml:brushProperty name="width" value="0.025" units="cm"/>
      <inkml:brushProperty name="height" value="0.025" units="cm"/>
    </inkml:brush>
  </inkml:definitions>
  <inkml:trace contextRef="#ctx0" brushRef="#br0">311 1 21524,'0'0'2008,"-6"9"-247,-1 4-1326,1-1-1,0 1 0,0 0 1,1 0-1,1 1 1,0-1-1,-3 25 1,5-8-336,1 0 1,2 1 0,1-1-1,1 0 1,1 0-1,2 0 1,1-1 0,19 49-1,-22-68-538,3 9-476,-6-5-3357,-7-13-827,-19-13 1288,-40-28-1101,-25-17 6332,67 41 1628,-1-1 1,2-1-1,-27-28 1,48 45-2914,0 1 1,0-1-1,0 1 0,0-1 1,0 0-1,1 0 1,-1 1-1,0-1 1,0 0-1,1 0 1,-1 0-1,1 0 1,-1 0-1,1 0 1,-1 0-1,1 0 1,0 0-1,-1 0 1,1 0-1,0 0 1,0 0-1,0 0 1,0 0-1,0 0 1,0 0-1,0 0 1,0 0-1,0 0 1,0 0-1,0 0 1,1 0-1,-1 0 1,1 0-1,-1 0 1,0 0-1,1 0 1,0 0-1,-1 0 1,1 0-1,-1 0 0,1 1 1,0-1-1,0 0 1,-1 0-1,1 1 1,0-1-1,0 1 1,0-1-1,0 0 1,0 1-1,0 0 1,0-1-1,2 0 1,7-2-64,1 0 1,0 0-1,1 1 1,13-1-1,-9 1 246,163-19 164,8-2-2339,-63-2-5768,-38 2-4280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0.385"/>
    </inkml:context>
    <inkml:brush xml:id="br0">
      <inkml:brushProperty name="width" value="0.025" units="cm"/>
      <inkml:brushProperty name="height" value="0.025" units="cm"/>
    </inkml:brush>
  </inkml:definitions>
  <inkml:trace contextRef="#ctx0" brushRef="#br0">40 1 16944,'0'0'10346,"-39"55"-9065,44-20-416,11 7-417,5 1-95,6 7-129,3-2-160,3 0 64,3-5-96,0 0 0,3-3-512,-3-6-1602,-5-2-2018,-7-10-3491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0.948"/>
    </inkml:context>
    <inkml:brush xml:id="br0">
      <inkml:brushProperty name="width" value="0.025" units="cm"/>
      <inkml:brushProperty name="height" value="0.025" units="cm"/>
    </inkml:brush>
  </inkml:definitions>
  <inkml:trace contextRef="#ctx0" brushRef="#br0">1 1 17200,'0'0'12268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1.275"/>
    </inkml:context>
    <inkml:brush xml:id="br0">
      <inkml:brushProperty name="width" value="0.025" units="cm"/>
      <inkml:brushProperty name="height" value="0.025" units="cm"/>
    </inkml:brush>
  </inkml:definitions>
  <inkml:trace contextRef="#ctx0" brushRef="#br0">8 7 15951,'0'0'9161,"-8"34"-12588,24-52-1442,2-5-7463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1.727"/>
    </inkml:context>
    <inkml:brush xml:id="br0">
      <inkml:brushProperty name="width" value="0.025" units="cm"/>
      <inkml:brushProperty name="height" value="0.025" units="cm"/>
    </inkml:brush>
  </inkml:definitions>
  <inkml:trace contextRef="#ctx0" brushRef="#br0">63 0 16496,'0'0'10564,"-7"11"-9960,-2 8-488,1-1 0,0 1 1,1 1-1,1-1 1,1 1-1,1 0 1,0 0-1,2 1 1,0-1-1,2 37 1,0-54-214,0-1 1,1 0-1,-1 0 1,1 0-1,-1 0 1,1 0 0,0 0-1,-1 0 1,1 0-1,0 0 1,1 0-1,-1 0 1,0-1-1,0 1 1,1 0-1,-1-1 1,1 1 0,-1-1-1,1 1 1,0-1-1,0 0 1,3 2-1,-2-2-329,1 0-1,0 0 0,0 0 1,-1 0-1,1-1 1,0 1-1,0-1 0,0 0 1,-1-1-1,1 1 1,7-2-1,-1-1-653,0 1-1,0-2 1,0 1-1,-1-2 1,0 1 0,0-1-1,0 0 1,14-12-1,-19 14 416,23-26-3529,-21 18 6954,-3 0 4395,-7 19-507,-7 8-4175,1-1-1136,8-13-1149,1 1 0,-1-1 0,1 1 0,0-1 0,0 1 0,0 0 0,1 0 0,-1 0 0,0-1 0,1 1 0,0 0 0,0 0 0,0 5 0,1-7-158,0 0-1,0 0 1,0 0-1,0 0 1,0 0-1,0 0 1,0 0-1,0 0 1,0 0-1,0 0 1,1-1-1,-1 1 1,0 0-1,1-1 1,-1 1 0,0-1-1,1 0 1,-1 1-1,1-1 1,-1 0-1,0 0 1,1 0-1,-1 0 1,1 0-1,-1 0 1,1 0-1,1-1 1,9 0-3,-1 0 0,1-2 1,0 1-1,0-1 0,-1-1 0,0 0 0,16-8 1,-17 7-122,1 0 1,-1 1-1,1 0 0,0 1 1,0 0-1,0 1 0,0 0 1,16 0-1,-26 3 94,0 0 0,0 0-1,1 0 1,-1 0 0,0 1 0,0-1-1,0 0 1,-1 1 0,1-1-1,0 1 1,-1-1 0,1 1 0,0 0-1,-1-1 1,0 1 0,1-1-1,-1 1 1,0 0 0,0-1 0,0 1-1,0 0 1,0-1 0,0 1-1,-1 0 1,1 1 0,-5 49 418,4-47-474,0 0 92,-1 0 1,1 1 0,1-1 0,-1 0 0,1 0 0,0 1 0,0-1 0,2 7 0,-2-11-77,0-1 0,1 1-1,-1 0 1,1 0 0,-1 0 0,0 0 0,1-1 0,0 1 0,-1 0 0,1-1-1,0 1 1,-1 0 0,1-1 0,0 1 0,-1-1 0,1 1 0,0-1 0,0 1-1,0-1 1,0 1 0,31-1-2985,-27-2 2171,-1 1 1,0 0 0,0-1 0,0 0 0,0 0 0,0 0-1,0-1 1,0 0 0,-1 1 0,5-5 0,18-18-7555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2.273"/>
    </inkml:context>
    <inkml:brush xml:id="br0">
      <inkml:brushProperty name="width" value="0.025" units="cm"/>
      <inkml:brushProperty name="height" value="0.025" units="cm"/>
    </inkml:brush>
  </inkml:definitions>
  <inkml:trace contextRef="#ctx0" brushRef="#br0">84 6 13645,'0'0'9689,"-8"7"-7965,2-3-1510,1 0-1,1 0 1,-1 1 0,1 0-1,0 0 1,0 0-1,0 1 1,0-1-1,1 1 1,0 0-1,0 0 1,1 0-1,0 0 1,0 0-1,-2 9 1,-3 31 14,2 0 1,1 1-1,3 0 1,7 74-1,-6-121-225,1-1 0,-1 1 1,0 0-1,0 0 0,0 0 0,0 0 0,0 0 0,0 0 0,0 0 0,1 0 0,-1 0 0,0 0 0,0 0 0,0 0 0,0 0 0,0 0 0,0 0 0,0 0 0,1 0 0,-1 0 0,0 0 1,0 0-1,0 0 0,0 0 0,0 0 0,0 0 0,1 0 0,-1 1 0,0-1 0,0 0 0,0 0 0,0 0 0,0 0 0,0 0 0,0 0 0,0 0 0,0 0 0,0 0 0,0 1 0,1-1 1,-1 0-1,0 0 0,0 0 0,0 0 0,0 0 0,0 0 0,0 0 0,0 1 0,0-1 0,0 0 0,0 0 0,0 0 0,7-19-134,3-29-1047,-10-3-1161,0 40 1806,-1-1 1,2 1-1,-1 0 0,4-15 1,22 29 1263,-14-2-553,0-2 0,-1 0 0,1 0 0,0-1 1,-1-1-1,1 1 0,-1-2 0,0 0 0,0 0 0,0-1 0,0-1 0,16-10 0,-11 6-25,-1-1-1,0-1 0,0 0 1,-1-1-1,-1 0 0,0-1 1,13-20-1,-23 31-126,-1 0 1,0 0-1,0-1 0,0 1 1,0-1-1,-1 1 0,1-1 1,-1 1-1,0-1 0,0 0 1,0 1-1,-1-1 0,1 0 1,-1-7-1,-1 10-22,-1 1 1,1-1-1,0 1 1,0 0-1,-1 0 0,1 0 1,0 0-1,0 0 1,-1 0-1,1 0 0,0 0 1,-1 0-1,1 0 1,0 1-1,0-1 1,-1 0-1,1 1 0,0-1 1,0 1-1,0 0 1,0-1-1,-2 2 0,-6 6 78,1-1 0,0 1-1,1 0 1,0 1-1,0 0 1,1 0 0,0 0-1,0 1 1,-3 10-1,0-3 240,2 1-1,0 0 1,2 0-1,-6 27 1,10-43-305,0 1 1,1-1 0,-1 0 0,1 1 0,0-1-1,0 1 1,0-1 0,0 1 0,0-1 0,0 1-1,0-1 1,1 0 0,-1 1 0,1-1-1,0 1 1,0-1 0,0 0 0,0 0 0,0 0-1,0 1 1,1-1 0,-1 0 0,1-1-1,-1 1 1,3 2 0,1-2-270,-1 0 0,1 0 0,0-1 0,0 1 0,0-1 0,0-1 0,0 1 0,0-1 0,0 1 0,0-1 0,7-1 0,24-4-5185,-13-4-1226,6-7-6463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3.100"/>
    </inkml:context>
    <inkml:brush xml:id="br0">
      <inkml:brushProperty name="width" value="0.025" units="cm"/>
      <inkml:brushProperty name="height" value="0.025" units="cm"/>
    </inkml:brush>
  </inkml:definitions>
  <inkml:trace contextRef="#ctx0" brushRef="#br0">107 196 12684,'0'0'5306,"-11"6"-1980,0 0-2173,-1 0-1,1 1 1,-20 17-1,29-23-1011,-1 1 0,1 0 0,0 0 0,0 0 0,0 0-1,0 0 1,0 0 0,0 1 0,1-1 0,-1 0 0,1 1-1,0 0 1,-1-1 0,1 1 0,0 0 0,1 0-1,-1-1 1,0 1 0,1 0 0,-1 0 0,1 0 0,0 0-1,0 0 1,0 0 0,1 0 0,-1-1 0,1 1 0,-1 0-1,3 4 1,-1-5-139,-1-1 0,1 1-1,0-1 1,0 0 0,0 0-1,0 0 1,0 0 0,0 0 0,0-1-1,1 1 1,-1-1 0,0 1-1,0-1 1,0 0 0,1 0 0,-1 0-1,0 0 1,4 0 0,44-6 77,-37 2-369,-1 0 0,0-1 0,-1 0 0,1-1 0,18-12 0,-24 14 124,0 0 0,0 0 0,-1-1 0,1 0 0,-1 0 0,-1 0 1,1-1-1,-1 1 0,0-1 0,0 0 0,0 0 0,2-7 0,-6 13 170,0 0 0,0 0 0,0-1 0,0 1 0,0 0 0,0 0 0,0 0 0,0 0 0,0-1 0,0 1-1,-1 0 1,1 0 0,0 0 0,0 0 0,0 0 0,0-1 0,0 1 0,0 0 0,0 0 0,-1 0 0,1 0 0,0 0 0,0 0 0,0 0-1,0 0 1,0-1 0,-1 1 0,1 0 0,0 0 0,0 0 0,0 0 0,0 0 0,-1 0 0,1 0 0,0 0 0,0 0 0,0 0 0,-1 0-1,1 0 1,0 0 0,0 0 0,0 0 0,0 0 0,0 1 0,-1-1 0,1 0 0,0 0 0,0 0 0,0 0 0,0 0 0,-1 0 0,1 0-1,0 0 1,0 1 0,0-1 0,0 0 0,0 0 0,0 0 0,0 0 0,0 0 0,-1 1 0,1-1 0,0 0 0,0 0 0,0 0 0,0 0-1,0 1 1,-12 8 76,8-5-45,1 0 0,-1 0 1,1 1-1,0-1 0,0 1 0,1 0 0,0 0 0,-1 0 0,2 0 0,-1 1 0,0-1 0,1 0 0,-1 11 0,3-15-38,-1-1-1,1 1 1,-1 0-1,1-1 1,-1 1-1,1-1 1,0 1-1,-1-1 1,1 1-1,0-1 1,-1 0-1,1 1 0,0-1 1,0 0-1,0 0 1,-1 1-1,1-1 1,0 0-1,0 0 1,0 0-1,-1 0 1,1 0-1,0 0 1,0 0-1,0 0 1,-1 0-1,1 0 0,0-1 1,0 1-1,0 0 1,-1-1-1,1 1 1,1-1-1,32-10-356,-13-1-349,0-2 0,-1 0 0,-1 0 1,0-2-1,-1-1 0,-1 0 0,0-1 0,-2-1 0,0 0 0,-1-1 0,-1-1 1,0 0-1,13-33 0,-23 33 4753,-16 36-2382,-18 36-305,20-31-862,2 1 0,1 0 0,0 0 1,1 0-1,2 1 0,0 0 1,1 0-1,-1 41 0,4-62-488,1 0 1,0 0-1,0 0 1,0 0-1,0 0 0,0 0 1,0 0-1,0 0 0,0 0 1,0 0-1,0 0 0,1 0 1,-1 0-1,0 0 0,1 0 1,-1-1-1,1 1 0,-1 0 1,1 0-1,-1 0 1,1-1-1,-1 1 0,1 0 1,0 0-1,-1-1 0,1 1 1,0-1-1,0 1 0,0-1 1,-1 1-1,1-1 0,0 1 1,0-1-1,0 0 0,0 1 1,0-1-1,0 0 0,0 0 1,0 0-1,0 0 1,0 1-1,0-1 0,0-1 1,0 1-1,1 0 0,0-1 18,1 1 0,-1-1-1,0 0 1,1 0 0,-1 0 0,0 0-1,0-1 1,0 1 0,0-1-1,0 1 1,0-1 0,0 0-1,0 0 1,-1 1 0,1-1-1,1-4 1,1-1-48,0-1-1,-1-1 1,0 1-1,0 0 1,-1-1-1,0 1 1,-1-1-1,0 0 1,0-14-1,-1 23 25,0 0 1,0 0-1,0 0 0,0-1 0,0 1 0,0 0 0,0 0 0,0 0 0,0 0 1,0 0-1,0 0 0,0-1 0,0 1 0,0 0 0,-1 0 0,1 0 0,0 0 1,0 0-1,0 0 0,0 0 0,0-1 0,0 1 0,-1 0 0,1 0 0,0 0 1,0 0-1,0 0 0,0 0 0,0 0 0,0 0 0,-1 0 0,1 0 0,0 0 1,0 0-1,0 0 0,0 0 0,0 0 0,-1 0 0,1 0 0,0 0 0,0 0 1,0 0-1,0 0 0,0 0 0,-1 0 0,1 0 0,0 0 0,0 0 1,0 1-1,0-1 0,0 0 0,0 0 0,-1 0 0,1 0 0,0 0 0,0 0 1,0 0-1,0 0 0,0 1 0,0-1 0,-7 6 48,4-1-17,1 0 0,0-1 0,0 1 1,1 0-1,0 0 0,-1 0 0,2 0 0,-1 0 0,1 1 1,-1 6-1,1-10-28,0-1-1,1 1 1,-1 0 0,0-1-1,0 1 1,1 0 0,-1-1 0,1 1-1,0-1 1,-1 1 0,1 0-1,0-1 1,0 0 0,0 1 0,0-1-1,0 1 1,0-1 0,0 0-1,1 0 1,-1 0 0,0 0 0,1 0-1,-1 0 1,1 0 0,-1 0-1,1 0 1,-1-1 0,1 1 0,-1-1-1,1 1 1,0-1 0,-1 0-1,3 1 1,10-1-54,0 0-1,-1-1 1,1 0-1,-1-1 0,1 0 1,-1-1-1,0-1 1,0 0-1,0-1 1,0-1-1,-1 1 0,0-2 1,0 0-1,-1 0 1,0-1-1,16-15 1,-33 33 463,0 1 1,1 0 0,0 1 0,0-1-1,-3 16 1,8-25-386,-1 0-1,1-1 1,-1 1 0,1 0-1,0 0 1,-1-1 0,1 1-1,0 0 1,0 0 0,1-1-1,-1 1 1,0 0 0,0 0 0,1-1-1,-1 1 1,1 0 0,0-1-1,0 3 1,0-3-96,0-1 1,0 1 0,-1-1-1,1 0 1,0 1-1,0-1 1,-1 0-1,1 0 1,0 0 0,0 1-1,0-1 1,0 0-1,-1 0 1,1 0-1,0 0 1,0 0 0,0-1-1,0 1 1,-1 0-1,1 0 1,0 0-1,0-1 1,0 1 0,-1 0-1,2-2 1,4-1-1102,0-1 1,0 0-1,0 0 1,-1 0-1,0-1 1,0 1-1,7-9 1,8-15-6861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3.444"/>
    </inkml:context>
    <inkml:brush xml:id="br0">
      <inkml:brushProperty name="width" value="0.025" units="cm"/>
      <inkml:brushProperty name="height" value="0.025" units="cm"/>
    </inkml:brush>
  </inkml:definitions>
  <inkml:trace contextRef="#ctx0" brushRef="#br0">52 1 18674,'0'0'8039,"-47"30"-6053,42-17-961,5 0-705,0-2-288,13 2-224,6 0-1569,6-3-1955,1-1-1857,4-2-3268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3.786"/>
    </inkml:context>
    <inkml:brush xml:id="br0">
      <inkml:brushProperty name="width" value="0.025" units="cm"/>
      <inkml:brushProperty name="height" value="0.025" units="cm"/>
    </inkml:brush>
  </inkml:definitions>
  <inkml:trace contextRef="#ctx0" brushRef="#br0">57 1 2626,'0'0'16085,"-4"8"-12375,-39 68 4122,42-75-7793,0 0 0,0 0 0,0 0 0,1 0 0,-1 0 0,0 0 0,1 1 0,-1-1 0,1 0 0,-1 0 0,1 0 0,0 1 0,-1-1 0,1 0 0,0 0 0,0 1 0,0-1 0,0 0 0,0 1 0,0-1 0,0 0 0,1 0 0,-1 1 0,0-1 0,1 0 0,0 2 0,0-2-59,0 0 0,1-1 0,-1 1 0,0 0 0,1-1 0,-1 1-1,1-1 1,-1 1 0,1-1 0,-1 0 0,1 0 0,0 0-1,-1 1 1,1-1 0,-1-1 0,1 1 0,2 0 0,10-3-802,-1 0 1,0 0 0,21-9-1,21-12-2199,28-12 247,1 11 4090,-83 25-1066,-1 0-1,1 1 1,0-1 0,-1 0-1,1 1 1,0-1-1,-1 0 1,1 1-1,-1-1 1,1 0-1,0 1 1,-1-1 0,1 1-1,-1-1 1,1 1-1,-1 0 1,0-1-1,1 1 1,-1-1 0,0 1-1,1 0 1,-1-1-1,0 1 1,1 0-1,-1-1 1,0 1-1,0 0 1,0 0 0,0-1-1,0 1 1,0 0-1,0-1 1,0 1-1,0 0 1,0 1 0,-1 44 355,1-15-1136,4-18-1807,1-1-3465,-1-5-3496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5.551"/>
    </inkml:context>
    <inkml:brush xml:id="br0">
      <inkml:brushProperty name="width" value="0.025" units="cm"/>
      <inkml:brushProperty name="height" value="0.025" units="cm"/>
    </inkml:brush>
  </inkml:definitions>
  <inkml:trace contextRef="#ctx0" brushRef="#br0">1 326 14286,'0'0'10788,"14"-2"-8951,14-6-1456,-1-1-1,0-1 1,0-1 0,-1-1 0,41-27 0,-40 23-339,278-188 156,-285 190-118,-34 30-47,-11 9-39,18-15-39,-61 78 250,62-79-323,0 0-1,1 1 0,0 0 1,0-1-1,1 2 0,1-1 1,0 0-1,-2 12 0,4-21-74,1 0 1,0 0-1,-1-1 0,1 1 1,0 0-1,0 0 0,0 0 1,0 0-1,0 0 0,0 0 1,0 0-1,0 0 0,0 0 0,0 0 1,1-1-1,-1 1 0,0 0 1,0 0-1,1 0 0,-1 0 1,1 0-1,-1-1 0,1 1 1,-1 0-1,1 0 0,-1-1 1,1 1-1,0 0 0,-1-1 1,1 1-1,0-1 0,0 1 0,0-1 1,-1 1-1,1-1 0,0 1 1,0-1-1,0 0 0,0 0 1,0 1-1,0-1 0,-1 0 1,1 0-1,0 0 0,0 0 1,0 0-1,0 0 0,0 0 1,0 0-1,0 0 0,0-1 0,1 1 1,25-2-6572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5.892"/>
    </inkml:context>
    <inkml:brush xml:id="br0">
      <inkml:brushProperty name="width" value="0.025" units="cm"/>
      <inkml:brushProperty name="height" value="0.025" units="cm"/>
    </inkml:brush>
  </inkml:definitions>
  <inkml:trace contextRef="#ctx0" brushRef="#br0">180 0 17168,'0'0'1943,"-12"3"-69,4-1-1605,0 0-1,0 0 1,0 1-1,0 0 0,0 1 1,1-1-1,-1 2 1,1-1-1,0 1 1,0 0-1,1 0 1,-1 1-1,-9 12 0,9-10 108,0 2-1,1-1 1,1 1-1,-1-1 1,2 2-1,-1-1 1,1 0-1,-4 21 0,7-29-346,0 1-1,1-1 0,0 1 1,-1 0-1,1-1 0,0 1 1,0 0-1,1-1 0,-1 1 1,0 0-1,1-1 0,0 1 0,-1-1 1,1 1-1,0-1 0,0 1 1,1-1-1,-1 0 0,0 0 1,1 1-1,-1-1 0,1 0 1,0 0-1,0 0 0,0-1 0,0 1 1,0 0-1,0-1 0,0 1 1,0-1-1,1 0 0,-1 0 1,1 0-1,-1 0 0,1 0 1,-1 0-1,1-1 0,-1 1 1,1-1-1,-1 1 0,1-1 0,3 0 1,8 1 8,0-1 0,0 0 1,0-1-1,0-1 1,-1 0-1,1-1 0,0 0 1,-1-1-1,1 0 0,23-12 1,-31 13-32,-1 0 0,1-1 1,0 1-1,-1-1 1,0 0-1,0-1 0,0 1 1,0-1-1,-1 0 0,0 0 1,0 0-1,0-1 1,0 1-1,-1-1 0,0 0 1,0 0-1,-1 0 0,0-1 1,0 1-1,0 0 0,-1-1 1,0 1-1,0-1 1,-1 0-1,1-6 0,-2 11-6,1 0-1,0 0 0,0 1 1,-1-1-1,1 0 0,-1 0 1,0 1-1,1-1 0,-1 0 1,0 1-1,0-1 0,0 1 1,0-1-1,0 1 0,0 0 1,-1-1-1,1 1 0,0 0 1,-1 0-1,-1-2 0,-1 1 6,0 0 0,0 0 0,-1 0-1,1 0 1,-1 1 0,1 0 0,-9-2 0,0 2-346,0-1 1,0 2 0,0 0 0,-24 4 0,15 9-2012,17-2-941,10-1-3447,8-4-563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516"/>
    </inkml:context>
    <inkml:brush xml:id="br0">
      <inkml:brushProperty name="width" value="0.025" units="cm"/>
      <inkml:brushProperty name="height" value="0.025" units="cm"/>
    </inkml:brush>
  </inkml:definitions>
  <inkml:trace contextRef="#ctx0" brushRef="#br0">1 915 8456,'0'0'11280,"16"5"-10784,3-1-222,0-1 0,0 0-1,0-1 1,1-1-1,-1-1 1,0-1 0,27-4-1,468-114 3257,-298 64-3109,456-105-86,212-52-1630,-10-33 541,-729 197 758,141-39-163,-346 95-7806,18 2-2936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6.221"/>
    </inkml:context>
    <inkml:brush xml:id="br0">
      <inkml:brushProperty name="width" value="0.025" units="cm"/>
      <inkml:brushProperty name="height" value="0.025" units="cm"/>
    </inkml:brush>
  </inkml:definitions>
  <inkml:trace contextRef="#ctx0" brushRef="#br0">221 0 8968,'-9'2'8718,"-7"3"-7846,0 1-1,0 0 1,0 1 0,0 1 0,1 0-1,-21 16 1,29-20-602,1 1-1,0 0 1,0 0 0,1 0 0,-1 1-1,1-1 1,1 1 0,-1 1-1,1-1 1,0 1 0,0-1 0,1 1-1,0 0 1,0 1 0,1-1 0,-1 0-1,2 1 1,-2 8 0,3-15-253,0 1 0,0-1 1,1 0-1,-1 1 0,0-1 1,1 0-1,-1 0 0,1 1 0,0-1 1,-1 0-1,1 0 0,0 0 1,0 0-1,-1 0 0,1 0 1,0 0-1,0 0 0,0 0 1,0 0-1,0 0 0,1-1 0,-1 1 1,0 0-1,0-1 0,0 1 1,1-1-1,-1 1 0,0-1 1,1 0-1,-1 1 0,0-1 1,1 0-1,-1 0 0,0 0 0,2 0 1,55-3 229,-43 0-217,-1 0 0,1-1 0,-1-1 0,0 0 1,0-1-1,0-1 0,18-12 0,-22 13-6,0-1 0,-1 0 0,0 0 0,0-1 0,0-1 0,-1 1 0,-1-2-1,1 1 1,11-21 0,-18 28 18,0 1 0,0-1-1,0 0 1,0 0-1,0 0 1,-1 0 0,1 0-1,-1 0 1,1 0-1,-1 0 1,0 0 0,0 0-1,0 0 1,0 0-1,0 0 1,0 0 0,0 0-1,-1 0 1,1 0-1,-2-3 1,1 4 5,0-1 0,0 1 1,-1-1-1,1 1 0,-1 0 0,1 0 1,-1-1-1,1 1 0,-1 0 0,1 0 1,-1 1-1,0-1 0,0 0 0,1 0 0,-1 1 1,0-1-1,-3 1 0,-8-2 20,0 1 0,0 1 0,-1 0-1,1 1 1,-14 3 0,14-2-85,1 1 0,-1 0 1,0 1-1,1 0 0,0 1 1,-22 12-1,-6 13-5602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9.212"/>
    </inkml:context>
    <inkml:brush xml:id="br0">
      <inkml:brushProperty name="width" value="0.025" units="cm"/>
      <inkml:brushProperty name="height" value="0.025" units="cm"/>
    </inkml:brush>
  </inkml:definitions>
  <inkml:trace contextRef="#ctx0" brushRef="#br0">201 5 13933,'0'0'11793,"-8"-2"-10651,6 1-1118,0 1 1,0-1-1,-1 1 0,1 0 0,0-1 1,0 1-1,0 0 0,-1 1 1,1-1-1,0 0 0,0 1 0,0-1 1,0 1-1,-1-1 0,1 1 0,0 0 1,0 0-1,0 0 0,1 0 1,-1 0-1,0 1 0,-2 1 0,-2 4 22,1 0 0,-1 0 0,1 1-1,0 0 1,-5 13 0,-11 21 273,2 1-1,-21 71 1,33-87-265,1 0 0,1 0 0,1 1 1,2-1-1,1 50 0,1-71-152,1 0 1,0-1-1,0 1 0,0 0 0,1-1 1,0 1-1,0 0 0,0-1 0,1 0 1,0 0-1,0 0 0,0 0 0,0 0 1,8 8-1,-7-10-433,1 1 0,-1 0 0,1-1 1,-1 0-1,1 0 0,0-1 0,0 1 0,1-1 0,9 3 1,23 1-5311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0.880"/>
    </inkml:context>
    <inkml:brush xml:id="br0">
      <inkml:brushProperty name="width" value="0.025" units="cm"/>
      <inkml:brushProperty name="height" value="0.025" units="cm"/>
    </inkml:brush>
  </inkml:definitions>
  <inkml:trace contextRef="#ctx0" brushRef="#br0">0 207 17040,'0'0'9081,"11"-9"-8222,51-41-619,2 2 1,84-45-1,-147 92-240,-1 0 0,1 1 0,0-1 1,0 1-1,0-1 0,-1 1 0,1-1 0,0 1 0,0 0 1,0-1-1,0 1 0,0 0 0,0 0 0,0 0 0,0 0 1,0-1-1,0 1 0,0 1 0,0-1 0,0 0 0,0 0 1,0 0-1,0 0 0,0 1 0,-1-1 0,1 0 0,0 1 1,2 0-1,-3 1 30,1-1-1,-1 0 1,1 1 0,-1-1 0,1 1 0,-1-1 0,0 1 0,0-1-1,0 1 1,0-1 0,0 1 0,0-1 0,0 1 0,0-1 0,-1 1 0,1 1-1,-26 70 1095,23-66-1073,-9 19 198,-16 37 39,26-59-289,1-1-1,0 1 1,0-1 0,0 1-1,1 0 1,-1-1 0,1 1 0,0 0-1,0 0 1,0-1 0,0 1-1,1 0 1,0-1 0,1 5 0,-2-7-131,1-1 1,0 1 0,0 0 0,0 0 0,0-1 0,0 1-1,0 0 1,1-1 0,-1 1 0,0-1 0,0 0 0,0 1-1,0-1 1,1 0 0,-1 0 0,0 1 0,0-1 0,1 0-1,-1 0 1,0-1 0,0 1 0,0 0 0,1 0 0,-1 0-1,0-1 1,0 1 0,0-1 0,2 0 0,33-14-7089,-14-3-1092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1.224"/>
    </inkml:context>
    <inkml:brush xml:id="br0">
      <inkml:brushProperty name="width" value="0.025" units="cm"/>
      <inkml:brushProperty name="height" value="0.025" units="cm"/>
    </inkml:brush>
  </inkml:definitions>
  <inkml:trace contextRef="#ctx0" brushRef="#br0">69 1 12460,'0'0'14082,"-4"10"-11914,-7 19-1191,-22 63 1177,31-85-2394,0 0 0,1 0 0,-1 0 0,1 1 0,1-1 0,-1 1 0,1-1 0,1 0 0,-1 1 0,4 11 0,-21-24-27488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1.585"/>
    </inkml:context>
    <inkml:brush xml:id="br0">
      <inkml:brushProperty name="width" value="0.025" units="cm"/>
      <inkml:brushProperty name="height" value="0.025" units="cm"/>
    </inkml:brush>
  </inkml:definitions>
  <inkml:trace contextRef="#ctx0" brushRef="#br0">1 42 16528,'0'0'7943,"62"-13"-6630,-26 8-608,4-1-577,7-1-128,-2 2-1089,5 4-1762,-2-2-2402,-4 2-4772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2.427"/>
    </inkml:context>
    <inkml:brush xml:id="br0">
      <inkml:brushProperty name="width" value="0.025" units="cm"/>
      <inkml:brushProperty name="height" value="0.025" units="cm"/>
    </inkml:brush>
  </inkml:definitions>
  <inkml:trace contextRef="#ctx0" brushRef="#br0">7 1 16912,'0'0'11280,"0"10"-11131,-2 4-248,0-1-177,1 0 0,0 0 0,1 0 1,2 25-1,-1-37 80,-1 0 1,0-1 0,0 1 0,1 0-1,-1-1 1,0 1 0,1 0-1,-1-1 1,1 1 0,-1-1-1,1 1 1,-1-1 0,1 1 0,-1-1-1,1 1 1,-1-1 0,1 0-1,0 1 1,-1-1 0,1 0-1,0 1 1,-1-1 0,1 0 0,0 0-1,-1 0 1,1 1 0,0-1-1,0 0 1,-1 0 0,1 0-1,1 0 1,-1-1-555,1 1-1,0 0 1,-1 0 0,1-1-1,0 1 1,-1 0 0,1-1-1,0 0 1,-1 1-1,1-1 1,-1 0 0,3-2-1,8-10-7064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2.755"/>
    </inkml:context>
    <inkml:brush xml:id="br0">
      <inkml:brushProperty name="width" value="0.025" units="cm"/>
      <inkml:brushProperty name="height" value="0.025" units="cm"/>
    </inkml:brush>
  </inkml:definitions>
  <inkml:trace contextRef="#ctx0" brushRef="#br0">58 0 12780,'0'0'9481,"-27"52"-8488,17-22-448,0 2-193,2-1-96,5-4 32,3-5-63,0-6-129,4-7-160,8-6-577,2-3-608,-1-2-769,-2-13-1569,-5-2-4934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3.114"/>
    </inkml:context>
    <inkml:brush xml:id="br0">
      <inkml:brushProperty name="width" value="0.025" units="cm"/>
      <inkml:brushProperty name="height" value="0.025" units="cm"/>
    </inkml:brush>
  </inkml:definitions>
  <inkml:trace contextRef="#ctx0" brushRef="#br0">1 42 14382,'0'0'14029,"57"-18"-13228,-22 14-417,4-4-288,1 2 0,-2 1-128,-3 4-608,-2 1-2596,-8 0-1760,-8 0-2403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3.458"/>
    </inkml:context>
    <inkml:brush xml:id="br0">
      <inkml:brushProperty name="width" value="0.025" units="cm"/>
      <inkml:brushProperty name="height" value="0.025" units="cm"/>
    </inkml:brush>
  </inkml:definitions>
  <inkml:trace contextRef="#ctx0" brushRef="#br0">1 27 7431,'0'0'17585,"52"-19"-16336,-13 14-544,2 3-289,8 1-128,0 1-192,-1 0-64,-4 2-128,-6 7-1826,-8-1-1473,-7-4-1954,-5-4-5829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4.175"/>
    </inkml:context>
    <inkml:brush xml:id="br0">
      <inkml:brushProperty name="width" value="0.025" units="cm"/>
      <inkml:brushProperty name="height" value="0.025" units="cm"/>
    </inkml:brush>
  </inkml:definitions>
  <inkml:trace contextRef="#ctx0" brushRef="#br0">184 0 15086,'0'0'5702,"68"69"-4357,-48-41-416,-7 2 160,-7 3-160,-6 8-193,-1 4-127,-20 9 0,-9 6-257,-8 3-192,-4 1-64,-3-5-96,3-10-1409,3-15-2627,6-14-4420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7.671"/>
    </inkml:context>
    <inkml:brush xml:id="br0">
      <inkml:brushProperty name="width" value="0.025" units="cm"/>
      <inkml:brushProperty name="height" value="0.025" units="cm"/>
    </inkml:brush>
  </inkml:definitions>
  <inkml:trace contextRef="#ctx0" brushRef="#br0">105 269 9033,'0'-9'1057,"2"-27"1498,2 1 0,15-67 0,-9 64-1267,3-10 4994,-17 129-5011,-19 104-1,4-40-789,-30 905 58,49-1041-539,-4 47-3008,4-55 2673,-1 1 1,1-1-1,0 0 1,-1 1-1,1-1 1,-1 0-1,1 1 1,-1-1-1,0 0 1,0 0-1,1 0 1,-1 0-1,0 0 1,0 0-1,0 0 1,0 0-1,0 0 1,0 0-1,-1 0 0,1 0 1,0-1-1,0 1 1,-1 0-1,1-1 1,0 1-1,0-1 1,-1 0-1,1 1 1,-1-1-1,1 0 1,0 0-1,-1 0 1,-1 0-1,-15-2-3887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3.665"/>
    </inkml:context>
    <inkml:brush xml:id="br0">
      <inkml:brushProperty name="width" value="0.025" units="cm"/>
      <inkml:brushProperty name="height" value="0.025" units="cm"/>
    </inkml:brush>
  </inkml:definitions>
  <inkml:trace contextRef="#ctx0" brushRef="#br0">142 1 6887,'0'0'19474,"-8"2"-19223,1 1-122,0 1 0,0 0 0,1 0 0,-1 1 0,1-1 0,0 1 0,0 1 0,1-1 0,0 1 0,0 0 1,0 0-1,1 1 0,0-1 0,0 1 0,0 0 0,-4 13 0,1-3 15,0 0 0,2 0 0,0 0 0,1 1 1,0 0-1,2 0 0,0 0 0,1 0 0,0 0 0,4 21 0,-2-35-159,0 0 0,0 1 0,1-1-1,0 0 1,-1 0 0,2 0-1,-1 0 1,0 0 0,1 0 0,0-1-1,0 1 1,0-1 0,0 0 0,0 0-1,1 0 1,0 0 0,-1 0-1,6 2 1,34 16-2985,0-9-5070,-20-10 218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4.250"/>
    </inkml:context>
    <inkml:brush xml:id="br0">
      <inkml:brushProperty name="width" value="0.025" units="cm"/>
      <inkml:brushProperty name="height" value="0.025" units="cm"/>
    </inkml:brush>
  </inkml:definitions>
  <inkml:trace contextRef="#ctx0" brushRef="#br0">39 163 14061,'0'0'7463,"-6"9"-5658,-21 25-508,26-34-1257,1 0 0,0 0 1,-1 0-1,1 1 0,0-1 0,-1 0 0,1 0 1,0 1-1,-1-1 0,1 0 0,0 0 0,0 1 1,0-1-1,-1 0 0,1 1 0,0-1 0,0 0 1,0 1-1,0-1 0,-1 0 0,1 1 0,0-1 1,0 1-1,0-1 0,0 0 0,0 1 0,0-1 1,0 0-1,0 1 0,0-1 0,0 1 0,0-1 1,0 0-1,1 1 0,-1-1 0,0 0 1,0 1-1,0-1 0,0 0 0,1 1 0,-1-1 1,0 0-1,0 1 0,0-1 0,1 0 0,-1 0 1,0 1-1,1-1 0,-1 0 0,0 0 0,1 0 1,-1 1-1,0-1 0,1 0 0,-1 0 0,0 0 1,1 0-1,-1 0 0,0 0 0,1 0 0,-1 0 1,1 0-1,-1 0 0,0 0 0,1 0 0,-1 0 1,0 0-1,1 0 0,0 0 0,23-5 675,5-9-480,0-2 0,-2 0 1,1-2-1,-2-1 0,29-27 0,-31 26-173,-7 7-39,-5 4 20,-1 0 1,-1 0 0,16-18 0,-45 69 468,4-19-270,-31 55 469,43-70-670,-1-1 0,1 1-1,0 0 1,0-1-1,1 1 1,0 0-1,1 1 1,-1 8 0,2-17-144,0 1 0,0-1 0,0 1 0,0-1 0,0 1 0,0-1 1,1 1-1,-1-1 0,0 0 0,0 1 0,0-1 0,1 1 0,-1-1 0,0 0 1,0 1-1,1-1 0,-1 0 0,0 1 0,1-1 0,-1 0 0,0 1 1,1-1-1,-1 0 0,1 0 0,-1 0 0,0 1 0,1-1 0,-1 0 0,1 0 1,-1 0-1,1 0 0,-1 0 0,1 0 0,-1 0 0,0 0 0,1 0 1,-1 0-1,1 0 0,-1 0 0,1 0 0,-1 0 0,1 0 0,20-7-6876,-2-9-1744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4.591"/>
    </inkml:context>
    <inkml:brush xml:id="br0">
      <inkml:brushProperty name="width" value="0.025" units="cm"/>
      <inkml:brushProperty name="height" value="0.025" units="cm"/>
    </inkml:brush>
  </inkml:definitions>
  <inkml:trace contextRef="#ctx0" brushRef="#br0">92 0 13293,'0'0'11915,"-1"10"-9652,-4 11-1323,-1-1 1,0 1-1,-1-1 0,-13 24 0,0 3-92,3 0-3742,14-39 244,1 1 1,1 0 0,-1-1 0,0 15 0,2-35-6287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4.951"/>
    </inkml:context>
    <inkml:brush xml:id="br0">
      <inkml:brushProperty name="width" value="0.025" units="cm"/>
      <inkml:brushProperty name="height" value="0.025" units="cm"/>
    </inkml:brush>
  </inkml:definitions>
  <inkml:trace contextRef="#ctx0" brushRef="#br0">1 0 14414,'0'0'10153,"46"0"-8039,-18 4-640,1-4-802,3 1-512,2-1-128,0 0-32,-4 3-1345,-3-1-1826,2 0-1377,0-2-833,-4 0-2339,1-2 3813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5.276"/>
    </inkml:context>
    <inkml:brush xml:id="br0">
      <inkml:brushProperty name="width" value="0.025" units="cm"/>
      <inkml:brushProperty name="height" value="0.025" units="cm"/>
    </inkml:brush>
  </inkml:definitions>
  <inkml:trace contextRef="#ctx0" brushRef="#br0">91 0 11787,'0'0'14766,"-55"59"-12940,45-39-737,-1 1-545,2-2-255,5 0-225,2-4 0,2-3-96,0-4-385,8-5-768,5-3-897,2 0-320,2-14-1346,1-4-1216,0-3-1667</inkml:trace>
  <inkml:trace contextRef="#ctx0" brushRef="#br0" timeOffset="1">175 1 10858,'0'0'14702,"-18"51"-13389,7-25-416,1 1-320,1-2-129,1-1-159,3-5-193,5-4-64,0-4-96,0-6-993,7-5-1250,3 0-1248,4-4-3460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5.635"/>
    </inkml:context>
    <inkml:brush xml:id="br0">
      <inkml:brushProperty name="width" value="0.025" units="cm"/>
      <inkml:brushProperty name="height" value="0.025" units="cm"/>
    </inkml:brush>
  </inkml:definitions>
  <inkml:trace contextRef="#ctx0" brushRef="#br0">0 7 17521,'0'0'12299,"77"5"-11754,-34-5-193,8 0-192,-1-4-96,0 0-32,-5 1-736,-6 3-1571,-7 0-1344,-10 0-865,-5 0-4581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6.022"/>
    </inkml:context>
    <inkml:brush xml:id="br0">
      <inkml:brushProperty name="width" value="0.025" units="cm"/>
      <inkml:brushProperty name="height" value="0.025" units="cm"/>
    </inkml:brush>
  </inkml:definitions>
  <inkml:trace contextRef="#ctx0" brushRef="#br0">1 7 12844,'0'0'16779,"8"-2"-16336,27-1-45,0 1 0,1 2 0,-1 1 0,57 10 0,-12-2-4033,-3-5-6251,-53-4-994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6.755"/>
    </inkml:context>
    <inkml:brush xml:id="br0">
      <inkml:brushProperty name="width" value="0.025" units="cm"/>
      <inkml:brushProperty name="height" value="0.025" units="cm"/>
    </inkml:brush>
  </inkml:definitions>
  <inkml:trace contextRef="#ctx0" brushRef="#br0">147 1 10090,'0'0'12662,"8"1"-12272,-4 0-332,-1 0 1,0-1-1,0 1 1,1 0 0,-1 1-1,0-1 1,0 1-1,0-1 1,-1 1-1,1 0 1,0 0-1,0 0 1,-1 0-1,0 1 1,1-1-1,-1 1 1,0-1-1,0 1 1,0 0 0,-1 0-1,1 0 1,0 0-1,-1 0 1,0 0-1,0 0 1,0 0-1,1 7 1,1 5 203,-1 1 0,-1 0 0,0-1 0,-1 1 0,0 0 0,-2 0 1,0-1-1,0 1 0,-1-1 0,-1 0 0,-1 0 0,-7 16 0,2-9-179,0 0 1,-2-1-1,0-1 0,-2 0 0,0-1 1,-1 0-1,-22 21 0,33-37-395,1 1 0,-1-1 0,0 0 0,0 0 0,0 0 1,-9 3-1,11-5-354,1 0 1,-1-1 0,0 1 0,0-1-1,0 0 1,0 1 0,0-1 0,0 0-1,0 0 1,0 0 0,0-1 0,-3 1-1,-5-5-10790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7.116"/>
    </inkml:context>
    <inkml:brush xml:id="br0">
      <inkml:brushProperty name="width" value="0.025" units="cm"/>
      <inkml:brushProperty name="height" value="0.025" units="cm"/>
    </inkml:brush>
  </inkml:definitions>
  <inkml:trace contextRef="#ctx0" brushRef="#br0">0 1 17489,'0'0'7943,"21"53"-6149,1-47-609,7-1-737,10-4-320,6-1-31,3 0-65,2 0-961,-11 0-2082,-7 0-2082,-14 0-2658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7.458"/>
    </inkml:context>
    <inkml:brush xml:id="br0">
      <inkml:brushProperty name="width" value="0.025" units="cm"/>
      <inkml:brushProperty name="height" value="0.025" units="cm"/>
    </inkml:brush>
  </inkml:definitions>
  <inkml:trace contextRef="#ctx0" brushRef="#br0">0 26 12812,'0'0'12332,"82"5"-11211,-36-8-769,4-1-288,1 0-576,-4 0-1955,-5-2-3234,-8-3-7784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8.032"/>
    </inkml:context>
    <inkml:brush xml:id="br0">
      <inkml:brushProperty name="width" value="0.025" units="cm"/>
      <inkml:brushProperty name="height" value="0.025" units="cm"/>
    </inkml:brush>
  </inkml:definitions>
  <inkml:trace contextRef="#ctx0" brushRef="#br0">54 0 15054,'0'0'2045,"-8"5"-614,3-3-1242,3-1-117,-1 0 0,1 0 0,-1 0 0,1 1-1,0-1 1,0 1 0,0-1 0,0 1 0,0 0 0,0 0 0,0-1 0,0 1-1,1 1 1,-1-1 0,1 0 0,-1 0 0,1 1 0,0-1 0,0 0-1,0 1 1,0-1 0,1 1 0,-1 0 0,1-1 0,-1 1 0,1 3 0,0 45 901,2 1 0,14 79 0,33 102 590,-20-104-1054,-8-18-325,-9-42 585,2-1 1,3-1-1,46 115 1,-60-176-664,0-1 1,0 1-1,0-1 1,1 0 0,0 0-1,0 0 1,0 0-1,0-1 1,8 6 0,-10-8-73,1-1 1,-1 1-1,1-1 1,-1 0-1,1 0 1,-1 0 0,1 0-1,0 0 1,-1-1-1,1 1 1,0-1-1,0 1 1,-1-1-1,1 0 1,0 0-1,0-1 1,0 1 0,-1-1-1,1 1 1,0-1-1,-1 0 1,1 0-1,4-2 1,5-5 96,0-1 0,0 0 0,-1-1 0,0 0 0,-1 0 0,0-1 0,11-17 0,-19 25-112,49-65 378,59-105-1,30-87-971,-86 155-593,11-18-3727,-8 18-3486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7.959"/>
    </inkml:context>
    <inkml:brush xml:id="br0">
      <inkml:brushProperty name="width" value="0.025" units="cm"/>
      <inkml:brushProperty name="height" value="0.025" units="cm"/>
    </inkml:brush>
  </inkml:definitions>
  <inkml:trace contextRef="#ctx0" brushRef="#br0">0 193 7847,'0'0'17217,"9"-2"-15269,17-4-1543,-1-2 0,0-1-1,-1-1 1,0-1-1,31-20 1,116-83-708,-169 113 303,-25 44-1869,10-24 1763,-35 55 163,45-68-213,0 0 0,0 0 1,0 1-1,1-1 1,0 0-1,0 1 0,1 0 1,-1-1-1,2 1 0,-1 7 1,1-13 24,1 0 0,-1 1 1,1-1-1,0 0 0,0 0 0,-1 0 1,1 0-1,0 0 0,0-1 1,0 1-1,0 0 0,0 0 0,0-1 1,0 1-1,0 0 0,0-1 0,0 1 1,1-1-1,-1 1 0,0-1 1,0 0-1,0 1 0,1-1 0,-1 0 1,0 0-1,1 0 0,-1 0 1,0 0-1,0 0 0,1 0 0,-1-1 1,0 1-1,2-1 0,47-9-5914,-10-7-356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8.320"/>
    </inkml:context>
    <inkml:brush xml:id="br0">
      <inkml:brushProperty name="width" value="0.025" units="cm"/>
      <inkml:brushProperty name="height" value="0.025" units="cm"/>
    </inkml:brush>
  </inkml:definitions>
  <inkml:trace contextRef="#ctx0" brushRef="#br0">140 1 9385,'0'0'9107,"-12"7"-6774,-3 2-1626,0 2-1,1-1 1,-23 23 0,33-29-512,-1 0 0,1 0 0,1 1 0,-1-1 0,1 1 0,-1 0 1,1 0-1,1 0 0,-1 0 0,1 0 0,0 1 0,0-1 0,0 1 1,1 0-1,0-1 0,0 1 0,0 0 0,1 9 0,1-14-181,-1 0 1,1 1-1,0-1 0,0 0 0,0 0 1,0 1-1,0-1 0,0 0 0,0 0 1,0 0-1,1 0 0,-1 0 0,0-1 0,0 1 1,1 0-1,-1-1 0,1 1 0,-1-1 1,0 1-1,1-1 0,-1 1 0,1-1 1,-1 0-1,1 0 0,0 0 0,-1 0 0,3 0 1,49-2 198,-49 2-184,5-2-95,0 1-1,-1-1 1,1-1 0,-1 1-1,0-1 1,0-1 0,0 0 0,0 0-1,0 0 1,9-8 0,-14 10 46,0 0 0,-1 0 0,0 0 0,1 0 0,-1-1 0,0 1 0,0 0 0,0-1 0,0 0 0,-1 1 0,1-1 0,-1 0 0,0 0 0,1 0 0,-1 0 0,-1 0 0,1 0 0,0 0 0,-1 0 0,1 0 0,-1 0 0,0-1 0,0 1 0,0 0 1,-1 0-1,1 0 0,-1 0 0,0 0 0,1 0 0,-1 0 0,-1 0 0,-1-4 0,0 3 10,1 1 0,-1 0 0,0 0 0,-1 1 0,1-1 0,0 1 0,-1-1 0,0 1 0,1 0 0,-1 0 0,0 1 0,0-1 0,0 1 0,0 0 0,0 0 0,0 0 0,-1 0 0,1 1 0,0 0 0,0 0 0,-6 0 0,8 0-93,1 0 0,-1 0 1,0 0-1,0 0 0,1 0 1,-1 0-1,0 1 1,0-1-1,1 0 0,-1 1 1,0-1-1,1 1 0,-1 0 1,1 0-1,-1 0 1,1 0-1,-1 0 0,1 0 1,0 0-1,-1 0 0,1 0 1,0 0-1,0 1 0,0-1 1,0 1-1,0-1 1,0 1-1,0-1 0,0 1 1,1-1-1,-1 1 0,0 0 1,1-1-1,0 1 0,-1 0 1,1-1-1,0 1 1,0 0-1,0 0 0,0-1 1,0 1-1,0 0 0,1 0 1,-1-1-1,0 1 0,1 0 1,0-1-1,-1 1 1,1 0-1,0-1 0,1 3 1,0-2-327,-1 0 0,1 0 1,-1 0-1,1 0 1,0 0-1,0-1 1,0 1-1,0-1 1,0 1-1,0-1 0,0 0 1,1 1-1,-1-1 1,0-1-1,1 1 1,-1 0-1,4 0 1,26 4-7244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8.676"/>
    </inkml:context>
    <inkml:brush xml:id="br0">
      <inkml:brushProperty name="width" value="0.025" units="cm"/>
      <inkml:brushProperty name="height" value="0.025" units="cm"/>
    </inkml:brush>
  </inkml:definitions>
  <inkml:trace contextRef="#ctx0" brushRef="#br0">175 2 18161,'0'0'2819,"-10"0"-422,4-1-2168,0 1 0,-1 0-1,1 0 1,-1 1 0,1 0 0,-1 0 0,1 0 0,0 1 0,0 0 0,0 0 0,0 0-1,0 1 1,0 0 0,0 0 0,-4 5 0,3-2-112,0 0-1,1 0 1,0 1 0,1 0-1,-1 0 1,1 0 0,1 1 0,-6 10-1,9-16-105,0-1-1,1 1 1,-1-1-1,1 1 1,-1 0-1,1-1 1,-1 1-1,1 0 1,0 0-1,0-1 1,0 1-1,0 0 1,0-1-1,0 1 1,0 0-1,0 0 0,1-1 1,-1 1-1,1 0 1,-1-1-1,1 1 1,0-1-1,0 1 1,0-1-1,0 1 1,0-1-1,0 1 1,0-1-1,0 0 1,0 1-1,1-1 1,-1 0-1,0 0 1,1 0-1,-1 0 1,1 0-1,-1-1 1,1 1-1,0 0 1,-1-1-1,1 1 1,-1-1-1,1 1 1,0-1-1,0 0 1,-1 0-1,1 0 1,2 0-1,6 1-42,1 0 0,0 0 0,-1-2 0,1 1 0,-1-1 0,0 0 0,1-1 0,-1-1 0,0 0 0,0 0 0,10-5 0,-16 7 34,0-1 0,0 0 0,0-1 1,0 1-1,0-1 0,0 1 0,-1-1 0,0 0 1,1-1-1,-1 1 0,0 0 0,-1-1 0,1 0 1,-1 1-1,1-1 0,-1 0 0,0-1 0,-1 1 1,1 0-1,-1 0 0,0-1 0,0 1 0,0-1 1,0 1-1,-1-1 0,0 1 0,0-1 1,0-4-1,0 8 21,-1 0-1,1 0 1,0 0 0,-1 0 0,1 0 0,-1 0-1,1 0 1,-1 0 0,1 1 0,-1-1 0,1 0 0,-1 0-1,0 0 1,1 1 0,-1-1 0,0 0 0,0 1-1,0-1 1,0 1 0,0-1 0,1 1 0,-1-1-1,-2 0 1,-32-5 599,26 6-502,-1 0 0,1 0 0,-1 1 0,1 1 0,-10 2 1,-7 12-2676,25-15 2381,0-1 0,1 0-1,-1 1 1,0-1 0,1 0 0,-1 1 0,1-1-1,-1 1 1,0-1 0,1 1 0,-1-1 0,1 1-1,0-1 1,-1 1 0,1 0 0,-1-1-1,1 1 1,0 0 0,-1-1 0,1 1 0,0 0-1,0-1 1,0 1 0,-1 0 0,1-1-1,0 1 1,0 0 0,0 0 0,0-1 0,0 1-1,0 0 1,1-1 0,-1 1 0,0 0-1,0 0 1,1 0 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9.876"/>
    </inkml:context>
    <inkml:brush xml:id="br0">
      <inkml:brushProperty name="width" value="0.025" units="cm"/>
      <inkml:brushProperty name="height" value="0.025" units="cm"/>
    </inkml:brush>
  </inkml:definitions>
  <inkml:trace contextRef="#ctx0" brushRef="#br0">172 13 14253,'0'-1'115,"0"1"0,0-1 0,0 0-1,-1 1 1,1-1 0,0 1 0,0-1-1,0 1 1,-1-1 0,1 1-1,0-1 1,0 1 0,-1-1 0,1 1-1,0-1 1,-1 1 0,1 0 0,-1-1-1,1 1 1,0 0 0,-1-1-1,1 1 1,-1 0 0,1-1 0,-1 1-1,1 0 1,-1 0 0,1 0-1,-1 0 1,0-1 0,1 1 0,-1 0-1,1 0 1,-1 0 0,1 0 0,-1 0-1,1 0 1,-1 0 0,0 0-1,1 0 1,-1 1 0,1-1 0,-1 0-1,1 0 1,-1 0 0,1 1-1,-1-1 1,1 0 0,-1 1 0,1-1-1,0 0 1,-1 1 0,0 0 0,-30 19 1243,19-7-901,1 0-1,-1 1 0,2 1 0,0-1 1,1 2-1,1-1 0,0 1 0,-8 23 1,11-25-289,1 0 1,1 0 0,0 0 0,0 1 0,1-1-1,1 0 1,1 1 0,0 0 0,1-1-1,4 26 1,-3-35-309,0 1 0,0-1 0,0 1 0,0-1 0,1 0-1,0 0 1,0 0 0,1 0 0,-1 0 0,1-1 0,8 8 0,-7-8-960,-1-1 0,1 1 1,0-1-1,-1 0 0,2-1 0,-1 1 1,8 2-1,15 1-11098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0.670"/>
    </inkml:context>
    <inkml:brush xml:id="br0">
      <inkml:brushProperty name="width" value="0.025" units="cm"/>
      <inkml:brushProperty name="height" value="0.025" units="cm"/>
    </inkml:brush>
  </inkml:definitions>
  <inkml:trace contextRef="#ctx0" brushRef="#br0">56 187 10378,'0'0'5915,"-9"2"-3945,-25 11-27,22-6 1054,17-3-1184,16-2-559,-12-3-1009,0-1 1,0-1-1,0 1 0,0-1 0,0-1 0,-1 1 0,15-10 1,58-41-107,-58 37-67,-5 4-52,0 1 6,0-1 0,-1 0 0,0-1 0,-2-1 0,15-17 0,-32 35-27,-66 94-192,61-86 169,0 1-1,1-1 0,1 2 0,0-1 0,0 0 0,-4 24 0,8-35-23,1 0 1,0 0 0,0 0-1,0 0 1,0 0 0,0 0-1,0 0 1,0 0 0,0 0-1,0 0 1,0 0 0,0 0-1,1 0 1,-1-1 0,0 1-1,1 0 1,-1 0 0,1 0-1,-1 0 1,1 0 0,-1-1-1,1 1 1,0 0 0,-1 0-1,1-1 1,0 1-1,1 1 1,0-2-210,-1 1 1,1 0-1,0-1 0,0 0 0,0 1 1,0-1-1,0 0 0,0 0 1,0 0-1,0 0 0,0 0 0,4-1 1,3-1-1224,0-1 1,0 1 0,-1-1 0,1-1 0,10-6 0,13-12-8910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1.031"/>
    </inkml:context>
    <inkml:brush xml:id="br0">
      <inkml:brushProperty name="width" value="0.025" units="cm"/>
      <inkml:brushProperty name="height" value="0.025" units="cm"/>
    </inkml:brush>
  </inkml:definitions>
  <inkml:trace contextRef="#ctx0" brushRef="#br0">108 1 14350,'0'0'4388,"-15"47"-2691,3-24-63,3 3 96,-2-3-417,1 4-641,4-6-511,4-2-97,2-1-32,0-5-160,1-3-1058,8-5-896,-1-5-1537,-1 0-2723</inkml:trace>
  <inkml:trace contextRef="#ctx0" brushRef="#br0" timeOffset="1">0 135 13741,'0'0'10634,"50"-11"-10474,-22 7-128,5 2-1345,1-3-1089,-3 1-1442,0 0-3651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1.391"/>
    </inkml:context>
    <inkml:brush xml:id="br0">
      <inkml:brushProperty name="width" value="0.025" units="cm"/>
      <inkml:brushProperty name="height" value="0.025" units="cm"/>
    </inkml:brush>
  </inkml:definitions>
  <inkml:trace contextRef="#ctx0" brushRef="#br0">70 1 18161,'0'0'3588,"-46"62"-2435,35-41-289,4-2-159,2-1-449,5-4-192,2-6-160,11-3-800,4-5-706,2 0-704,1-3-2178,-3-12-4645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1.751"/>
    </inkml:context>
    <inkml:brush xml:id="br0">
      <inkml:brushProperty name="width" value="0.025" units="cm"/>
      <inkml:brushProperty name="height" value="0.025" units="cm"/>
    </inkml:brush>
  </inkml:definitions>
  <inkml:trace contextRef="#ctx0" brushRef="#br0">59 0 15759,'0'0'5541,"-33"54"-4228,26-34 161,-4-2-417,7-4-513,1 1-448,3-5-64,0-2-64,0-3-736,3-2-994,1-3-1793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2.080"/>
    </inkml:context>
    <inkml:brush xml:id="br0">
      <inkml:brushProperty name="width" value="0.025" units="cm"/>
      <inkml:brushProperty name="height" value="0.025" units="cm"/>
    </inkml:brush>
  </inkml:definitions>
  <inkml:trace contextRef="#ctx0" brushRef="#br0">0 8 6054,'0'0'16816,"69"-8"-16176,-35 8-287,2 1-193,-1 1-96,0 3-32,-4-2-96,-4-1-1185,-7 0-801,-5-2-417,-4 0-1024,-7 0-2595</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2.423"/>
    </inkml:context>
    <inkml:brush xml:id="br0">
      <inkml:brushProperty name="width" value="0.025" units="cm"/>
      <inkml:brushProperty name="height" value="0.025" units="cm"/>
    </inkml:brush>
  </inkml:definitions>
  <inkml:trace contextRef="#ctx0" brushRef="#br0">1 11 13677,'0'0'11915,"80"7"-11146,-37-12-449,3 0-224,3-2-64,-1 6-480,-5 1-1986,-7 0-2019,-7 0-2817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1.522"/>
    </inkml:context>
    <inkml:brush xml:id="br0">
      <inkml:brushProperty name="width" value="0.025" units="cm"/>
      <inkml:brushProperty name="height" value="0.025" units="cm"/>
    </inkml:brush>
  </inkml:definitions>
  <inkml:trace contextRef="#ctx0" brushRef="#br0">577 127 8232,'-17'-1'1511,"-24"0"-869,0 2 1,0 2 0,0 1 0,-57 14-1,70-10-153,1 1-1,-1 2 0,2 0 1,0 2-1,-45 29 1,64-38-427,0 1 0,0 1 1,1-1-1,-1 1 1,1 1-1,1-1 0,-1 1 1,1 0-1,0 0 0,1 0 1,0 1-1,0-1 0,1 1 1,-1 0-1,2 0 1,-1 1-1,1-1 0,0 0 1,1 1-1,0-1 0,1 1 1,-1 0-1,2-1 0,0 10 1,0-13-41,1 0 0,-1 0 0,1 0 0,0 0 0,0 0 0,1-1 0,-1 1 0,1-1 0,0 1-1,1-1 1,-1 0 0,1 0 0,-1-1 0,1 1 0,0-1 0,0 1 0,1-1 0,-1-1 0,1 1 0,-1-1 0,1 1 0,0-1 0,0-1 0,0 1 0,0-1 0,9 2 0,5 0 196,0 0 0,1-1 0,-1-1-1,1 0 1,37-5 0,-40 0-58,0 0-1,0 0 0,-1-2 0,0 0 1,0-1-1,0-1 0,-1 0 1,0-1-1,0 0 0,-1-1 1,-1-1-1,0-1 0,0 0 0,-1 0 1,0-1-1,-1 0 0,-1-1 1,0-1-1,-1 0 0,-1 0 0,0 0 1,-1-1-1,0 0 0,-2-1 1,0 1-1,0-1 0,-2 0 0,0 0 1,-1-1-1,0-24 0,-3 37-151,1-1 0,-1 0-1,1 0 1,-2 0-1,1 1 1,0-1 0,-1 1-1,0-1 1,-1 1-1,1 0 1,-1-1 0,0 1-1,0 1 1,-1-1 0,1 0-1,-1 1 1,-8-8-1,5 8-25,0-1 1,0 1-1,0 0 0,0 0 0,-1 1 0,1 0 0,-1 1 0,0 0 0,0 0 0,0 0 0,-13 0 0,3 1-130,1 1 0,-1 0-1,0 2 1,1 0 0,-1 1-1,1 1 1,-1 0 0,1 2 0,1 0-1,-1 0 1,-17 11 0,20-8-715,-1 1 1,2 0 0,-1 1 0,1 0 0,-13 16 0,2 4-4413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032"/>
    </inkml:context>
    <inkml:brush xml:id="br0">
      <inkml:brushProperty name="width" value="0.025" units="cm"/>
      <inkml:brushProperty name="height" value="0.025" units="cm"/>
    </inkml:brush>
  </inkml:definitions>
  <inkml:trace contextRef="#ctx0" brushRef="#br0">1 0 16239,'0'0'7912,"10"69"-6759,-8-21-609,-2 9-415,3 3-65,1 4-64,2-1-417,-2-5-1312,-3-10-2660,-1-10-3842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2.908"/>
    </inkml:context>
    <inkml:brush xml:id="br0">
      <inkml:brushProperty name="width" value="0.025" units="cm"/>
      <inkml:brushProperty name="height" value="0.025" units="cm"/>
    </inkml:brush>
  </inkml:definitions>
  <inkml:trace contextRef="#ctx0" brushRef="#br0">198 0 9097,'0'0'13052,"5"9"-12342,1 0-562,-1 0-1,0 0 1,-1 0 0,0 1 0,-1 0 0,0 0-1,0 0 1,-1 0 0,0 1 0,-1-1-1,0 1 1,0-1 0,-2 0 0,1 1-1,-1-1 1,-1 1 0,1-1 0,-2 0 0,0 0-1,0 0 1,0 0 0,-1 0 0,-1-1-1,-9 16 1,-1-5 276,-1-1-1,-1 0 1,-34 28-1,35-35-1817,0 0 0,-30 17 0,30-23-5289,6-4-5766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3.270"/>
    </inkml:context>
    <inkml:brush xml:id="br0">
      <inkml:brushProperty name="width" value="0.025" units="cm"/>
      <inkml:brushProperty name="height" value="0.025" units="cm"/>
    </inkml:brush>
  </inkml:definitions>
  <inkml:trace contextRef="#ctx0" brushRef="#br0">0 5 8456,'0'0'16287,"11"-2"-15464,-4 1-657,-1 0 1,0 1 0,0-1 0,1 1-1,-1 1 1,0-1 0,1 1 0,-1 0-1,0 1 1,9 2 0,-12-2-139,0-1-1,0 1 1,1-1 0,-1 1 0,-1 0 0,1 0-1,0 0 1,0 1 0,-1-1 0,0 1 0,1-1-1,-1 1 1,0 0 0,0 0 0,0 0 0,-1 0-1,1 0 1,-1 0 0,0 1 0,1-1 0,-1 0-1,-1 1 1,1-1 0,0 0 0,-1 5 0,0-2-16,0-1 1,0 0-1,0 0 1,-1 1-1,0-1 1,0 0-1,0 0 1,0 0-1,-1 0 1,0 0 0,-5 9-1,-37 44 384,34-47-259,0 1 0,1 0 0,-9 14 0,18-25-179,-1 0 0,0-1 0,1 1 0,-1 0 0,0 0 0,1 0 0,-1 0 0,1 0 0,0 0 0,-1 0 0,1 0 0,0 0 0,0 1 0,-1-1 0,1 0 0,0 0 0,0 0 0,0 0 0,0 0 0,1 0 0,-1 0 0,0 0 0,0 1 0,1-1 0,-1 0 0,0 0 0,1 0 0,-1 0 0,1 0 0,0 0 0,-1-1 0,1 1 0,0 0 0,-1 0 0,1 0 0,0-1 0,0 1 0,0 0 0,0 0 0,0-1 0,0 1 0,0-1 0,0 1 0,0-1 0,1 1 1,6 1-1264,0 0 0,-1-1 1,1 0-1,0 0 0,10-1 1,-16 0 776,38 1-8889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3.695"/>
    </inkml:context>
    <inkml:brush xml:id="br0">
      <inkml:brushProperty name="width" value="0.025" units="cm"/>
      <inkml:brushProperty name="height" value="0.025" units="cm"/>
    </inkml:brush>
  </inkml:definitions>
  <inkml:trace contextRef="#ctx0" brushRef="#br0">1 0 11339,'0'0'15759,"71"22"-13902,-25-21-928,3-1-608,5 0-193,-1 0-96,-3 0-32,-8 0-353,-8 0-608,-10 0-928,-11 0-578,-13 3-896,-8 4-609,-18 1-4804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4.053"/>
    </inkml:context>
    <inkml:brush xml:id="br0">
      <inkml:brushProperty name="width" value="0.025" units="cm"/>
      <inkml:brushProperty name="height" value="0.025" units="cm"/>
    </inkml:brush>
  </inkml:definitions>
  <inkml:trace contextRef="#ctx0" brushRef="#br0">0 40 7079,'0'0'14606,"66"5"-12589,-22-5-607,7-5-770,6-3-512,1-1-95,2-1-1987,-4-3-4677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0.831"/>
    </inkml:context>
    <inkml:brush xml:id="br0">
      <inkml:brushProperty name="width" value="0.025" units="cm"/>
      <inkml:brushProperty name="height" value="0.025" units="cm"/>
    </inkml:brush>
  </inkml:definitions>
  <inkml:trace contextRef="#ctx0" brushRef="#br0">0 403 14253,'0'0'10410,"11"-5"-8990,15-10-1039,0-1-1,-1-1 1,0-2 0,-2 0-1,0-1 1,21-26-1,-8 6 31,-2-1 0,51-83 0,-67 89 637,-15 29-191,-10 22-690,-38 79-221,29-64 50,1 0 0,2 0 1,0 1-1,3 1 0,0 0 0,-5 38 1,15-69-103,-1 0 1,1 0 0,0 0-1,0 0 1,0 0 0,0 0-1,0 0 1,1 0 0,-1 0-1,0 0 1,1 0 0,0 0-1,-1 0 1,1 0 0,0 0-1,0 0 1,0 0 0,0-1-1,1 1 1,-1 0 0,0-1 0,1 1-1,-1-1 1,1 0 0,-1 1-1,1-1 1,3 2 0,-3-2-397,0-1 0,1 1 0,-1-1 0,0 1 0,1-1 0,-1 0 0,1 0 0,-1 0 0,1 0 0,-1 0 0,0-1 0,1 1 0,-1-1 0,0 0 0,1 1 0,2-3 0,15-11-7687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1.994"/>
    </inkml:context>
    <inkml:brush xml:id="br0">
      <inkml:brushProperty name="width" value="0.025" units="cm"/>
      <inkml:brushProperty name="height" value="0.025" units="cm"/>
    </inkml:brush>
  </inkml:definitions>
  <inkml:trace contextRef="#ctx0" brushRef="#br0">39 115 6406,'-1'-2'707,"-1"1"0,1-1 0,0 0 1,-1 1-1,1-1 0,0 0 0,0 0 0,0 0 0,1 0 0,-1 0 1,0 0-1,1 0 0,-1 0 0,1 0 0,0 0 0,-1 0 1,1 0-1,0 0 0,0 0 0,1-5 0,0 5-370,0 0 0,0 0-1,1 0 1,-1 0 0,0 0 0,1 0 0,-1 1-1,1-1 1,0 0 0,-1 1 0,1-1 0,0 1-1,0 0 1,0-1 0,4-1 0,9-3-184,1 1 1,0 0-1,0 1 0,23-3 1,-23 4 984,12-2-708,0 2 1,49 1 0,-76 1-430,0 1 0,0 0 0,0 0 0,1 0 0,-1 1 0,0-1 1,0 0-1,0 0 0,0 1 0,0-1 0,0 0 0,0 1 0,0-1 1,-1 1-1,1-1 0,0 1 0,0 0 0,0-1 0,0 1 1,-1 0-1,1-1 0,0 1 0,-1 0 0,1 0 0,0 0 0,-1 0 1,1 0-1,-1 0 0,1 0 0,-1 0 0,0 0 0,1 0 0,-1 0 1,0 0-1,0 0 0,0 0 0,0 0 0,0 0 0,0 0 1,0 0-1,0 0 0,0 0 0,0 0 0,-1 0 0,1 0 0,0 0 1,-1 0-1,1 0 0,-1 0 0,1 0 0,-1 0 0,0 1 0,-2 5 32,-1 1 0,0-1-1,-1 1 1,1-1-1,-9 9 1,-23 20 45,-2-1 0,-2-1 0,-52 33 0,20-14 0,71-53-81,0 1 1,0-1 0,0 1 0,0 0 0,0-1 0,0 1-1,0 0 1,0 0 0,1-1 0,-1 1 0,0 0 0,1 0 0,-1 0-1,0 0 1,1 0 0,0 0 0,-1 0 0,1 0 0,-1 0 0,1 2-1,0-3 5,1 1 0,-1-1-1,0 1 1,1 0-1,-1-1 1,1 1-1,-1-1 1,1 1-1,-1-1 1,1 0-1,-1 1 1,1-1 0,-1 0-1,1 1 1,0-1-1,-1 0 1,1 1-1,0-1 1,-1 0-1,1 0 1,0 0-1,-1 0 1,2 0 0,58 2 140,-44-3-122,99 12-589,-58-4-2273,0-3-4338,-27-4-1244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3.428"/>
    </inkml:context>
    <inkml:brush xml:id="br0">
      <inkml:brushProperty name="width" value="0.025" units="cm"/>
      <inkml:brushProperty name="height" value="0.025" units="cm"/>
    </inkml:brush>
  </inkml:definitions>
  <inkml:trace contextRef="#ctx0" brushRef="#br0">11 233 8200,'0'0'16175,"-10"5"-14296,50-24-1457,-1-3 0,-1-1-1,-1-2 1,-2-1 0,0-2 0,50-52-1,-71 65-150,-15 21-199,-25 34-159,14-21 130,-9 14-204,-25 46 578,42-72-669,0 1 1,1 0 0,0 0-1,1 0 1,0 0-1,0 1 1,1-1-1,-1 11 1,2-19 58,0 1 1,0-1-1,0 0 1,0 1-1,0-1 1,0 1-1,0-1 0,0 0 1,0 1-1,0-1 1,0 1-1,0-1 1,0 0-1,0 1 0,0-1 1,1 1-1,-1-1 1,0 0-1,0 1 1,0-1-1,1 0 0,-1 1 1,0-1-1,0 0 1,1 0-1,-1 1 1,0-1-1,1 0 0,-1 0 1,0 1-1,1-1 1,-1 0-1,0 0 1,1 0-1,-1 0 0,1 1 1,-1-1-1,0 0 1,1 0-1,0 0 1,8 0-6535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3.786"/>
    </inkml:context>
    <inkml:brush xml:id="br0">
      <inkml:brushProperty name="width" value="0.025" units="cm"/>
      <inkml:brushProperty name="height" value="0.025" units="cm"/>
    </inkml:brush>
  </inkml:definitions>
  <inkml:trace contextRef="#ctx0" brushRef="#br0">87 0 13645,'0'0'5733,"-35"56"-4644,15-26 769,6-1-384,4 0-385,3-2-545,7-2-480,0-4-64,3-4-1505,11-6-1026,0-7-928,4-4-2627</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4.115"/>
    </inkml:context>
    <inkml:brush xml:id="br0">
      <inkml:brushProperty name="width" value="0.025" units="cm"/>
      <inkml:brushProperty name="height" value="0.025" units="cm"/>
    </inkml:brush>
  </inkml:definitions>
  <inkml:trace contextRef="#ctx0" brushRef="#br0">112 1 14318,'0'0'12502,"-5"10"-10569,-3 6-1322,1-4-209,0 0 1,1 1-1,-8 24 0,14-36-419,0 0 1,0 0-1,0 0 0,1 0 0,-1 0 0,0 0 0,0 0 0,1 0 1,-1 0-1,0-1 0,1 1 0,-1 0 0,1 0 0,-1 0 0,1-1 0,-1 1 1,1 0-1,-1-1 0,1 1 0,0 0 0,0-1 0,-1 1 0,1-1 1,0 1-1,0-1 0,0 1 0,-1-1 0,1 0 0,0 1 0,2-1 0,36 12-773,-20-8 368,-8 0 268,-1 1 0,1 0 0,-1 0 0,0 1 0,18 13-1,-25-17 125,-1 1 0,1-1 0,0 1 0,0 0 0,-1-1 0,0 1 0,1 0 0,-1 0 0,0 1 0,0-1 0,-1 0 0,1 1 0,-1-1 0,0 1 0,0-1 0,0 1 0,0 0 0,0-1 0,-1 1 0,0 0 0,0 6 0,-1-7 101,0 0 0,0 0 0,-1 0 0,1-1-1,-1 1 1,0 0 0,0-1 0,0 1 0,0-1 0,0 0 0,0 0 0,-1 0 0,1 0 0,-1 0 0,1 0 0,-1 0 0,0-1 0,1 1 0,-6 1 0,-59 18 1675,57-18-1531,0-2-1,1 1 0,-1-1 0,0-1 0,0 0 1,-19-2-1,26 2-335,1-1 1,-1 1 0,0-1-1,1 0 1,-1 0-1,1 0 1,0 0-1,-1-1 1,1 1-1,0 0 1,-1-1 0,1 0-1,0 1 1,0-1-1,1 0 1,-1 0-1,0 0 1,0-1-1,1 1 1,0 0 0,-1 0-1,1-1 1,0 1-1,0-1 1,0 1-1,0-1 1,1 1-1,-1-1 1,0-5-1,0-2-2097,1 0 0,0 0-1,0 0 1,1 0-1,0 0 1,5-19-1,5-4-8842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4.455"/>
    </inkml:context>
    <inkml:brush xml:id="br0">
      <inkml:brushProperty name="width" value="0.025" units="cm"/>
      <inkml:brushProperty name="height" value="0.025" units="cm"/>
    </inkml:brush>
  </inkml:definitions>
  <inkml:trace contextRef="#ctx0" brushRef="#br0">0 18 7655,'0'0'20596,"73"-4"-19603,-44 4-545,4 0-288,0 0-128,0 0-384,-3-4-1762,-3 0-2498,-7-1-2595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390"/>
    </inkml:context>
    <inkml:brush xml:id="br0">
      <inkml:brushProperty name="width" value="0.025" units="cm"/>
      <inkml:brushProperty name="height" value="0.025" units="cm"/>
    </inkml:brush>
  </inkml:definitions>
  <inkml:trace contextRef="#ctx0" brushRef="#br0">52 139 6022,'-7'-9'10394,"-3"-2"-8439,6 8-1562,0-1 1,0 0 0,1 0 0,0 0 0,0 0 0,0 0 0,0-1-1,1 0 1,-3-5 0,5 9-292,0 0 0,-1 0 0,1 1 0,0-1 0,0 0-1,0 0 1,0 0 0,0 0 0,0 0 0,0 0 0,1 0 0,-1 0 0,0 0 0,0 0-1,1 0 1,-1 0 0,1 1 0,-1-1 0,1 0 0,-1 0 0,1 0 0,-1 1 0,1-1-1,0 0 1,-1 1 0,1-1 0,0 0 0,0 1 0,-1-1 0,1 1 0,0-1 0,0 1-1,0 0 1,0-1 0,0 1 0,1-1 0,42-11-359,-34 10 561,34-7-318,-1 1 1,1 2-1,0 2 0,0 2 1,0 2-1,0 1 1,0 3-1,70 15 0,-97-15-312,0 2 0,0 0 0,-1 0-1,0 2 1,-1 0 0,1 1 0,-1 0 0,14 12-1,-23-15 279,1 0 0,-1 1-1,0-1 1,0 1 0,-1 1-1,0-1 1,0 1-1,-1 0 1,1 0 0,-2 0-1,1 0 1,-1 1 0,-1-1-1,0 1 1,0 0 0,0 0-1,-1 11 1,-1-6 388,-1 1 0,0-1-1,-1 0 1,-1 0 0,0 0 0,-1 0 0,-1 0 0,0-1-1,0 0 1,-2 0 0,1 0 0,-2-1 0,0 0 0,0-1-1,-12 13 1,13-15-83,-1 0-1,0-1 1,-1 0 0,0-1-1,0 0 1,-1 0 0,1-1-1,-1 0 1,-1-1 0,1 0-1,-1-1 1,0 0-1,0 0 1,0-1 0,-1-1-1,1 0 1,-1 0 0,1-1-1,-14-1 1,20-1-480,0 0 0,0 0 0,0 0 0,0-1 0,1 1-1,-1-1 1,0-1 0,1 1 0,-1 0 0,1-1 0,0 0 0,0 0 0,0-1 0,0 1 0,0-1 0,1 0-1,0 1 1,0-2 0,0 1 0,0 0 0,0 0 0,1-1 0,0 0 0,0 1 0,0-1 0,1 0-1,-1 0 1,1 0 0,0 0 0,0-8 0,0 4-349,0 0 0,1 0 0,-1 1 0,2-1 0,-1 0 0,1 0 1,1 0-1,0 1 0,0-1 0,0 1 0,1 0 0,1-1 0,-1 1 0,1 0 0,0 1 0,1-1 0,7-8 0,20-12-6976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4.832"/>
    </inkml:context>
    <inkml:brush xml:id="br0">
      <inkml:brushProperty name="width" value="0.025" units="cm"/>
      <inkml:brushProperty name="height" value="0.025" units="cm"/>
    </inkml:brush>
  </inkml:definitions>
  <inkml:trace contextRef="#ctx0" brushRef="#br0">0 211 18802,'0'0'7052,"10"4"-4650,-5-2-2234,1 0 0,0 0-1,0-1 1,0 0 0,-1 0 0,1-1 0,0 0-1,0 0 1,0 0 0,0-1 0,0 1-1,0-1 1,0-1 0,-1 1 0,1-1 0,0 0-1,-1-1 1,1 1 0,-1-1 0,5-3-1,11-4-181,0-1 0,-1-1 0,-1-1 0,0 0 0,0-1 0,-1-1 0,-1-1 0,-1-1 0,0 0 0,17-25 0,-24 22-224,-20 30-233,-22 33 123,21-24 233,2 0 1,0 0-1,1 1 1,1 1-1,1-1 1,-8 38-1,13-45-1347,1 0-1,1-1 0,-1 1 1,3 18-1,3-10-7729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7.987"/>
    </inkml:context>
    <inkml:brush xml:id="br0">
      <inkml:brushProperty name="width" value="0.025" units="cm"/>
      <inkml:brushProperty name="height" value="0.025" units="cm"/>
    </inkml:brush>
  </inkml:definitions>
  <inkml:trace contextRef="#ctx0" brushRef="#br0">2 1 9641,'0'0'19854,"1"8"-19598,-4 172-779,9-161-2714,-6-18 2880,1 0 0,0-1 0,0 1 0,0 0 0,-1-1 0,1 1 0,0-1 0,0 1 0,0-1 0,0 0 0,0 1 0,0-1 0,0 0 0,0 0 0,0 1 0,0-1 0,0 0 0,0 0 0,0 0 0,0 0 0,0 0 0,0-1 0,0 1 0,0 0-1,0 0 1,2-1 0,12-6-5424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8.331"/>
    </inkml:context>
    <inkml:brush xml:id="br0">
      <inkml:brushProperty name="width" value="0.025" units="cm"/>
      <inkml:brushProperty name="height" value="0.025" units="cm"/>
    </inkml:brush>
  </inkml:definitions>
  <inkml:trace contextRef="#ctx0" brushRef="#br0">69 0 15182,'0'0'7848,"-48"54"-6663,38-26-160,2 1-481,6-1-223,2-1-129,0-4-64,0-4-128,9-2 0,3-4-1281,2-5-1025,-3-3-994,-3-3-767</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8.690"/>
    </inkml:context>
    <inkml:brush xml:id="br0">
      <inkml:brushProperty name="width" value="0.025" units="cm"/>
      <inkml:brushProperty name="height" value="0.025" units="cm"/>
    </inkml:brush>
  </inkml:definitions>
  <inkml:trace contextRef="#ctx0" brushRef="#br0">1 60 15727,'0'0'10314,"70"5"-8361,-23-14-1088,5 0-416,2-4-161,0 3-160,-7 1-64,-6 1-32,-6 5-320,-10 1-1089,-4 2-1410,-10 0-1505,-8-2-2242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9.048"/>
    </inkml:context>
    <inkml:brush xml:id="br0">
      <inkml:brushProperty name="width" value="0.025" units="cm"/>
      <inkml:brushProperty name="height" value="0.025" units="cm"/>
    </inkml:brush>
  </inkml:definitions>
  <inkml:trace contextRef="#ctx0" brushRef="#br0">0 32 12172,'0'0'14958,"51"2"-14222,-3-2-255,6 0-129,1-2-192,3 0-96,-4-1-64,-5 0-1441,-6-7-2883,-9-4-4196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18.689"/>
    </inkml:context>
    <inkml:brush xml:id="br0">
      <inkml:brushProperty name="width" value="0.025" units="cm"/>
      <inkml:brushProperty name="height" value="0.025" units="cm"/>
    </inkml:brush>
  </inkml:definitions>
  <inkml:trace contextRef="#ctx0" brushRef="#br0">63 1 15214,'0'0'929,"-10"55"-801,0-10 961,-3 7-96,4 7-128,-1 1-288,4-4-193,3-8-288,1-3-32,2-8-32,0-7 0,3-7 32,4-5 0,1-2-128,0-3-1313,-5-6-1922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19.390"/>
    </inkml:context>
    <inkml:brush xml:id="br0">
      <inkml:brushProperty name="width" value="0.025" units="cm"/>
      <inkml:brushProperty name="height" value="0.025" units="cm"/>
    </inkml:brush>
  </inkml:definitions>
  <inkml:trace contextRef="#ctx0" brushRef="#br0">1 1 17264,'0'0'7912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19.730"/>
    </inkml:context>
    <inkml:brush xml:id="br0">
      <inkml:brushProperty name="width" value="0.025" units="cm"/>
      <inkml:brushProperty name="height" value="0.025" units="cm"/>
    </inkml:brush>
  </inkml:definitions>
  <inkml:trace contextRef="#ctx0" brushRef="#br0">9 1 14958,'0'0'9225,"-8"13"-10154,19-13-1730,2-6-1825,-1-1-7015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0.083"/>
    </inkml:context>
    <inkml:brush xml:id="br0">
      <inkml:brushProperty name="width" value="0.025" units="cm"/>
      <inkml:brushProperty name="height" value="0.025" units="cm"/>
    </inkml:brush>
  </inkml:definitions>
  <inkml:trace contextRef="#ctx0" brushRef="#br0">29 0 18097,'0'0'4997,"-24"70"-4004,21-43-417,1 3-383,2-4-129,0-2 0,8-6 0,4-1 0,3-4-64,0-4-577,1-3-928,0-5-1442,-1-1-1345,1 0-1922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0.422"/>
    </inkml:context>
    <inkml:brush xml:id="br0">
      <inkml:brushProperty name="width" value="0.025" units="cm"/>
      <inkml:brushProperty name="height" value="0.025" units="cm"/>
    </inkml:brush>
  </inkml:definitions>
  <inkml:trace contextRef="#ctx0" brushRef="#br0">63 0 12556,'0'0'7073,"-7"9"-6331,-33 56 460,37-61-1099,1 0-1,1 0 1,-1 0-1,0 1 1,1-1-1,0 0 1,0 1-1,0-1 1,0 1-1,1-1 1,0 1-1,0-1 1,0 1-1,0-1 1,1 1-1,0-1 1,0 1-1,1 3 1,0-6-34,0 0 0,0 0 0,0 0 0,0-1 0,1 1 0,-1 0 0,0-1 0,1 0 0,-1 0 0,1 0 0,-1 0 0,1 0 0,-1 0 0,1 0 0,0-1 0,0 0 0,-1 1 0,1-1 0,0 0 0,4-1 0,-1 1 29,1 0 1,-1 0-1,0-1 0,1 0 0,-1 0 0,0-1 0,0 0 1,6-2-1,-9 3-15,-1 0-1,0-1 1,0 1 0,0 0 0,1-1 0,-2 0 0,1 1-1,0-1 1,0 0 0,0 0 0,-1 0 0,1 0 0,-1 0-1,0 0 1,0 0 0,1-1 0,-1 1 0,-1 0 0,1-1-1,0 1 1,0-1 0,-1 1 0,0-1 0,1 1 0,-1-1-1,0 1 1,0-1 0,-1 0 0,1 1 0,0-1 0,-1 1-1,-1-4 1,1 2-31,-1 0 0,0 1 0,0-1-1,0 1 1,0 0 0,0-1 0,-1 1-1,0 0 1,0 0 0,1 1 0,-2-1 0,1 1-1,0-1 1,0 1 0,-1 0 0,1 0-1,-1 0 1,0 1 0,-6-3 0,5 3-56,0 0 1,0 0-1,0 0 1,-1 1-1,1-1 1,0 1-1,0 0 1,-10 2 0,13-2-26,1 1 0,0-1 1,-1 1-1,1-1 1,0 1-1,-1 0 1,1-1-1,0 1 1,0 0-1,-1 0 1,1 0-1,0 0 0,0 0 1,0 0-1,0 0 1,0 1-1,1-1 1,-1 0-1,0 0 1,1 1-1,-1-1 1,0 0-1,1 1 0,0-1 1,-1 1-1,1-1 1,0 1-1,0-1 1,-1 0-1,1 1 1,0-1-1,1 1 0,-1-1 1,0 3-1,1-2-97,0 1-1,0-1 0,0 1 0,0-1 1,0 0-1,1 1 0,-1-1 0,1 0 1,0 0-1,-1 0 0,1 0 0,0 0 1,0 0-1,0-1 0,0 1 0,1-1 1,-1 1-1,0-1 0,1 0 0,-1 0 1,1 0-1,-1 0 0,5 1 0,64 13-4007,-71-15 4072,34 3-5641,45-1 1,-71-2 4358,29 0-6909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748"/>
    </inkml:context>
    <inkml:brush xml:id="br0">
      <inkml:brushProperty name="width" value="0.025" units="cm"/>
      <inkml:brushProperty name="height" value="0.025" units="cm"/>
    </inkml:brush>
  </inkml:definitions>
  <inkml:trace contextRef="#ctx0" brushRef="#br0">4 1 20980,'0'0'4164,"2"78"-1890,-2-37-897,-2 3-832,-1 0-385,3-1-128,0-7 32,0-5-32,0-8 0,0-9-32,0-8-448,4-6-866,2-3-1344,-1-15-1602,-2-9-3075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0.759"/>
    </inkml:context>
    <inkml:brush xml:id="br0">
      <inkml:brushProperty name="width" value="0.025" units="cm"/>
      <inkml:brushProperty name="height" value="0.025" units="cm"/>
    </inkml:brush>
  </inkml:definitions>
  <inkml:trace contextRef="#ctx0" brushRef="#br0">125 84 6150,'0'0'14611,"-11"-5"-13661,-37-16-149,46 20-752,0 1 0,0 0 0,-1 0 0,1 0-1,0 0 1,0 0 0,0 1 0,-1-1 0,1 1 0,0-1 0,0 1 0,0 0 0,0 0-1,0 0 1,0 0 0,0 0 0,0 0 0,0 0 0,1 1 0,-1-1 0,0 1 0,1-1-1,-1 1 1,1 0 0,0 0 0,-1-1 0,-1 5 0,2-5-14,0 1 0,0 0 0,0 0 0,0 0 0,0 0 0,0 0 0,0 0 0,1 0 0,-1 0 0,1 1 0,-1-1 0,1 0 0,0 0 0,0 0 0,0 1 0,0-1 0,0 0 0,0 0 0,1 0 0,-1 0 0,1 1 0,0-1 0,-1 0 0,1 0 0,2 3 0,2-1 8,-1-1 0,1 1 0,0-1 0,0-1 0,0 1-1,1-1 1,-1 1 0,1-2 0,-1 1 0,1-1 0,-1 1-1,1-1 1,10 0 0,5 0 357,0 0 0,31-4-1,-48 3-243,0-1-1,0 0 1,0 0-1,0-1 0,0 1 1,0-1-1,0 1 0,0-1 1,-1 0-1,1-1 1,-1 1-1,1-1 0,-1 1 1,0-1-1,0 0 0,0 0 1,0-1-1,-1 1 0,1 0 1,2-6-1,-4 7-89,0-1 0,0 1-1,0-1 1,0 0 0,0 1 0,-1-1-1,1 0 1,-1 0 0,1 1 0,-1-1-1,0 0 1,0 0 0,-1 0 0,1 0-1,0 1 1,-1-1 0,0 0 0,0 0-1,0 1 1,0-1 0,0 1 0,0-1-1,0 1 1,-1-1 0,0 1 0,1 0 0,-1-1-1,0 1 1,0 0 0,-3-2 0,-1-1-93,0 1 1,0 0 0,0 0 0,0 1 0,0 0 0,-1 0 0,0 0-1,1 1 1,-1 0 0,0 0 0,-14-1 0,-1 1-3644,0 2-3675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2.823"/>
    </inkml:context>
    <inkml:brush xml:id="br0">
      <inkml:brushProperty name="width" value="0.025" units="cm"/>
      <inkml:brushProperty name="height" value="0.025" units="cm"/>
    </inkml:brush>
  </inkml:definitions>
  <inkml:trace contextRef="#ctx0" brushRef="#br0">1 149 15407,'4'1'5775,"4"12"-4261,8 17-892,-4 7-289,-2 1-1,7 44 1,-11-46 402,2 1 0,18 48 0,-26-84-685,0 0 1,0 0-1,1 0 0,-1 0 0,0 0 0,0 0 1,1 0-1,-1 0 0,1 0 0,-1 0 1,1 0-1,-1-1 0,1 1 0,-1 0 1,1 0-1,0-1 0,-1 1 0,1 0 1,0-1-1,0 1 0,-1 0 0,1-1 0,0 1 1,0-1-1,0 0 0,0 1 0,0-1 1,0 0-1,0 1 0,0-1 0,0 0 1,0 0-1,0 0 0,0 0 0,0 0 0,0 0 1,0 0-1,0 0 0,0 0 0,0-1 1,-1 1-1,1 0 0,0-1 0,0 1 1,0 0-1,0-1 0,0 1 0,0-1 1,-1 0-1,2 0 0,1-2 55,0 1 1,0-1-1,-1-1 1,1 1-1,-1 0 1,1-1-1,-1 1 1,-1-1-1,1 1 1,0-1-1,1-5 1,2-22-24,-1 0 1,-1 0 0,-2-1 0,-1 1-1,-8-57 1,0-22-88,8 94 26,-1 12-37,1 0 0,0 0 0,0 0-1,0 0 1,1 0 0,-1 0 0,1 0 0,0 0-1,2-5 1,-2 8 8,0-1-1,0 1 1,1 0 0,-1-1-1,1 1 1,-1 0 0,1 0-1,0 0 1,-1 0-1,1 0 1,0 1 0,0-1-1,-1 0 1,1 1 0,0-1-1,0 1 1,0 0-1,0 0 1,0 0 0,0 0-1,0 0 1,-1 0 0,3 0-1,179 5-1,139-5 58,-296-4-44,0-1 0,0-1 0,0-2 0,33-14 0,-38 14-40,-27 11 30,0 1 1,1 0 0,-1 0 0,1 0 0,0 0 0,0 1-1,1-1 1,-1 1 0,1 1 0,0-1 0,1 1 0,-1-1 0,1 1-1,-5 11 1,4-8 106,0 1 0,1 0 1,-1 0-1,2 0 0,0 0 0,0 0 0,1 0 0,0 1 1,1 15-1,0-25-150,0 0-1,1 0 1,-1 0 0,0 0 0,1 0 0,-1 0-1,1 0 1,0 0 0,-1 0 0,1-1-1,0 1 1,-1 0 0,1 0 0,0-1 0,0 1-1,0 0 1,-1-1 0,1 1 0,0-1 0,0 1-1,0-1 1,0 1 0,0-1 0,0 0 0,0 1-1,1-1 1,-1 0 0,0 0 0,0 0-1,2 0 1,21-4-7992,-6-9-4269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3.958"/>
    </inkml:context>
    <inkml:brush xml:id="br0">
      <inkml:brushProperty name="width" value="0.025" units="cm"/>
      <inkml:brushProperty name="height" value="0.025" units="cm"/>
    </inkml:brush>
  </inkml:definitions>
  <inkml:trace contextRef="#ctx0" brushRef="#br0">1 30 15855,'0'0'9513,"54"-12"-8808,-10 6-353,4 2-288,5 0-32,-1 2-416,-3 0-1538,-7 2-2178,-9 0-1217,-6 0-3812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4.523"/>
    </inkml:context>
    <inkml:brush xml:id="br0">
      <inkml:brushProperty name="width" value="0.025" units="cm"/>
      <inkml:brushProperty name="height" value="0.025" units="cm"/>
    </inkml:brush>
  </inkml:definitions>
  <inkml:trace contextRef="#ctx0" brushRef="#br0">0 274 12172,'0'0'10660,"9"-4"-9117,47-21-799,98-59 0,-125 64-388,0 0 0,-2-2 0,-1-1 1,0 0-1,22-30 0,-62 94-397,8-20-9,-1-2-386,1 1 1,1 0-1,1 0 0,0 0 0,0 33 1,3-48 180,1 0 0,0 1 0,0-1 0,1 0 0,0 1 0,0-1 1,0 0-1,0 0 0,1 1 0,0-1 0,0 0 0,0-1 0,1 1 1,-1 0-1,1-1 0,0 1 0,1-1 0,-1 0 0,1 0 0,0 0 1,0-1-1,0 1 0,0-1 0,0 0 0,10 5 0,12 1-9701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57.439"/>
    </inkml:context>
    <inkml:brush xml:id="br0">
      <inkml:brushProperty name="width" value="0.025" units="cm"/>
      <inkml:brushProperty name="height" value="0.025" units="cm"/>
    </inkml:brush>
  </inkml:definitions>
  <inkml:trace contextRef="#ctx0" brushRef="#br0">6 17 7976,'0'0'14322,"-1"0"-14293,1 0-1,0 0 0,-1 0 0,1 0 0,0 0 0,0 0 1,-1-1-1,1 1 0,0 0 0,0 0 0,-1 0 0,1 0 1,0-1-1,0 1 0,0 0 0,-1 0 0,1-1 0,0 1 1,0 0-1,0 0 0,0-1 0,0 1 0,0 0 0,-1 0 1,1-1-1,0 1 0,0 0 0,0-1 0,0 1 0,0 0 1,0 0-1,0-1 0,0 1 0,0 0 0,0-1 1,0 1-1,0 0 0,1 0 0,-1-1 0,0 1 0,0 0 1,0 0-1,0-1 0,0 1 0,1 0 0,-1-1 0,10-1 126,0 1-1,0-1 0,1 2 0,-1-1 0,0 2 0,0-1 1,18 4-1,3-1-92,200 6-2527,-79-7-7603,-138-2 5510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57.793"/>
    </inkml:context>
    <inkml:brush xml:id="br0">
      <inkml:brushProperty name="width" value="0.025" units="cm"/>
      <inkml:brushProperty name="height" value="0.025" units="cm"/>
    </inkml:brush>
  </inkml:definitions>
  <inkml:trace contextRef="#ctx0" brushRef="#br0">135 88 12620,'-48'7'2274,"10"-2"-512,10-1-65,13-1 65,10-3 1505,23 0-3139,17 0 0,14-7 0,13-1-63,10-3-33,3-1-353,1 2-1152,-4-1-385,-6 1-224,-10-3-608,-11 2-930,-9-2-1312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58.148"/>
    </inkml:context>
    <inkml:brush xml:id="br0">
      <inkml:brushProperty name="width" value="0.025" units="cm"/>
      <inkml:brushProperty name="height" value="0.025" units="cm"/>
    </inkml:brush>
  </inkml:definitions>
  <inkml:trace contextRef="#ctx0" brushRef="#br0">28 32 10922,'0'0'9738,"14"-4"-9098,13-3-462,0 0-1,1 2 0,41-2 1,-49 6-166,1 0 0,-1 2 0,1 0 1,-1 1-1,1 1 0,27 7 1,-44-8-17,0-1 1,-1 1 0,1-1 0,0 1 0,-1 0 0,1 1-1,-1-1 1,1 0 0,-1 1 0,0 0 0,0 0-1,0 0 1,3 4 0,-5-4 23,0-1-1,0 1 1,0-1-1,0 1 1,0-1 0,-1 1-1,1-1 1,-1 1-1,1 0 1,-1-1-1,0 1 1,0 0 0,0-1-1,-1 1 1,1 0-1,-1-1 1,1 1-1,-1-1 1,0 1 0,0-1-1,0 1 1,-2 2-1,-3 6 143,0-1 0,-1 0 0,0-1 0,-1 0 0,0 0 0,-13 11-1,-65 49 235,41-35-291,-128 111-1071,126-108-3145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6.066"/>
    </inkml:context>
    <inkml:brush xml:id="br0">
      <inkml:brushProperty name="width" value="0.025" units="cm"/>
      <inkml:brushProperty name="height" value="0.025" units="cm"/>
    </inkml:brush>
  </inkml:definitions>
  <inkml:trace contextRef="#ctx0" brushRef="#br0">24 40 13581,'-12'0'2082,"6"0"672,0 0 3813,12 0-5382,12 0-865,10-1-128,8-3-32,10-1-64,6 0-63,1-1-226,3 3-1632,-5-1-482,-3 0-1889,-9-4-2562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6.503"/>
    </inkml:context>
    <inkml:brush xml:id="br0">
      <inkml:brushProperty name="width" value="0.025" units="cm"/>
      <inkml:brushProperty name="height" value="0.025" units="cm"/>
    </inkml:brush>
  </inkml:definitions>
  <inkml:trace contextRef="#ctx0" brushRef="#br0">0 244 15182,'0'0'9209,"11"3"-8067,-5-1-1072,0 0 0,0 0 0,0-1-1,0 0 1,0 0 0,0 0 0,0-1-1,0 0 1,1 0 0,-1-1 0,0 0-1,0 0 1,0 0 0,0 0-1,6-4 1,38-14-140,-1-2 0,-2-2 0,0-3 0,-2-1 0,0-3 0,-2-1 0,40-39 0,-100 121-432,10-31 517,1 0 1,1 0-1,-5 34 1,9-44-64,0 0 0,0-1 0,1 1 0,1 0 1,-1 0-1,2-1 0,-1 1 0,1 0 0,6 16 0,6-7-2669,0-10-2728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7.034"/>
    </inkml:context>
    <inkml:brush xml:id="br0">
      <inkml:brushProperty name="width" value="0.025" units="cm"/>
      <inkml:brushProperty name="height" value="0.025" units="cm"/>
    </inkml:brush>
  </inkml:definitions>
  <inkml:trace contextRef="#ctx0" brushRef="#br0">0 1 11371,'0'0'16143,"85"3"-15791,-35-2-256,5 2 1,0-2-97,-2 2-97,-7-1-1440,-7 0-1025,-10 0-898,-14-2-576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076"/>
    </inkml:context>
    <inkml:brush xml:id="br0">
      <inkml:brushProperty name="width" value="0.025" units="cm"/>
      <inkml:brushProperty name="height" value="0.025" units="cm"/>
    </inkml:brush>
  </inkml:definitions>
  <inkml:trace contextRef="#ctx0" brushRef="#br0">93 214 5541,'0'0'21386,"7"-11"-19528,4-4-1413,39-62 613,-46 70-1022,0-1 0,0 1 0,-1-1 0,0 0 0,0 0 0,-1 0 0,0 0 0,-1-1 0,1-11 0,-2 19-34,0 0 1,0 1-1,0-1 1,0 0-1,0 0 1,-1 0-1,1 0 1,0 1-1,-1-1 1,1 0-1,0 0 0,-1 1 1,1-1-1,-1 0 1,1 0-1,-1 1 1,1-1-1,-1 1 1,0-1-1,1 0 1,-1 1-1,0-1 1,1 1-1,-1-1 1,0 1-1,0 0 1,0-1-1,1 1 1,-1 0-1,0 0 1,0-1-1,0 1 1,0 0-1,1 0 1,-1 0-1,0 0 1,0 0-1,0 0 1,-1 1-1,-1-1 0,0 0-1,0 1 1,0 0-1,0-1 1,0 1-1,0 0 1,1 1-1,-1-1 1,0 0-1,1 1 1,-5 3-1,-4 5 63,1 1-1,0 1 1,1-1 0,1 1-1,0 1 1,0-1 0,1 2-1,-8 21 1,6-13 49,2 0 0,0 1 0,1 0-1,-4 40 1,9-59-90,1 1 0,0-1 1,0 0-1,0 1 0,0-1 0,0 1 0,1-1 0,0 0 0,0 1 0,0-1 0,1 0 1,-1 0-1,4 5 0,-3-6-2,0-1 0,0 0 0,0 0-1,0 0 1,1 0 0,-1 0 0,1-1 0,0 1 0,-1-1 0,1 0 0,0 0 0,0 0 0,0 0 0,0 0 0,0 0 0,0-1-1,0 1 1,0-1 0,5 0 0,1 0-8,0 0 0,-1 0 0,1 0 0,0-1 0,0-1 0,0 0 0,0 0 0,-1 0 0,1-1 0,-1 0 0,0-1 0,0 0 0,0 0 0,10-8 0,-12 7-267,-1 1 1,0-1-1,-1 0 0,1 0 0,-1 0 0,0-1 0,0 0 0,4-7 0,-5 6-546,0 0-1,-1 0 1,1 0-1,-1-1 1,-1 1-1,1-1 1,-1 1 0,0-9-1,-2-34-6940,-4-5-5882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7.374"/>
    </inkml:context>
    <inkml:brush xml:id="br0">
      <inkml:brushProperty name="width" value="0.025" units="cm"/>
      <inkml:brushProperty name="height" value="0.025" units="cm"/>
    </inkml:brush>
  </inkml:definitions>
  <inkml:trace contextRef="#ctx0" brushRef="#br0">1 76 14478,'0'0'6950,"67"1"-5348,-21-11-673,5 1-705,5-2-160,3 3-96,-2 0-1506,-2-1-1825,-8-1-3587,-3-1-3812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7.732"/>
    </inkml:context>
    <inkml:brush xml:id="br0">
      <inkml:brushProperty name="width" value="0.025" units="cm"/>
      <inkml:brushProperty name="height" value="0.025" units="cm"/>
    </inkml:brush>
  </inkml:definitions>
  <inkml:trace contextRef="#ctx0" brushRef="#br0">66 1 18738,'0'0'672,"-37"55"962,25-30-33,1 1-191,6 1-834,5-1-448,0-1-64,7-1-31,8-1-33,1-2-1090,-1-4-991,0-6-706,-6-5-672,1-6-2531</inkml:trace>
  <inkml:trace contextRef="#ctx0" brushRef="#br0" timeOffset="1">252 11 4068,'0'0'16688,"-25"52"-15407,18-25-192,4 3-449,3-1-415,0-1-65,0 0-64,4-7-32,5-2-32,-2-3 0,-2-5-160,0-3-1153,-5-7-929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8.078"/>
    </inkml:context>
    <inkml:brush xml:id="br0">
      <inkml:brushProperty name="width" value="0.025" units="cm"/>
      <inkml:brushProperty name="height" value="0.025" units="cm"/>
    </inkml:brush>
  </inkml:definitions>
  <inkml:trace contextRef="#ctx0" brushRef="#br0">14 77 13164,'0'0'6567,"-13"-53"-4774,34 46 33,14 2-609,12 2-416,17 3-417,8 0-159,7 0-65,0 0-128,-2 3-321,-10-3-2401,-11 0-2883,-11-11-6759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8.748"/>
    </inkml:context>
    <inkml:brush xml:id="br0">
      <inkml:brushProperty name="width" value="0.025" units="cm"/>
      <inkml:brushProperty name="height" value="0.025" units="cm"/>
    </inkml:brush>
  </inkml:definitions>
  <inkml:trace contextRef="#ctx0" brushRef="#br0">1 47 11339,'0'0'7463,"84"-33"-5926,-25 30-63,15 1-481,8 2-449,10 0-256,6 0-160,1 0-160,-7 0-2562,-7-9-4389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7.756"/>
    </inkml:context>
    <inkml:brush xml:id="br0">
      <inkml:brushProperty name="width" value="0.025" units="cm"/>
      <inkml:brushProperty name="height" value="0.025" units="cm"/>
    </inkml:brush>
  </inkml:definitions>
  <inkml:trace contextRef="#ctx0" brushRef="#br0">0 261 17328,'0'0'4223,"11"0"-2429,1-1-1487,0 0 1,-1-1-1,1-1 1,-1 0-1,0 0 1,0-1-1,0-1 1,19-10-1,93-63-175,-79 48-84,-14 11-54,37-25-19,-62 40 47,0 0 0,0-1-1,0 1 1,0-1 0,-1 0 0,0 0 0,0-1-1,6-9 1,-34 25 133,16-2-129,0-1 0,1 1 0,-1 1 0,2-1 0,-1 1 0,1 1 1,1-1-1,-1 1 0,2 0 0,-1 0 0,1 0 0,1 1 0,0-1 0,1 1 0,0 0 0,0 0 1,0 22-1,2-31-66,0 0 0,1 1 0,-1-1 0,0 1 0,1-1 0,0 0 0,-1 1 0,1-1 0,0 0 0,0 0 0,1 0 0,-1 0 0,0 0 0,1 0 0,-1 0 0,1 0 0,-1 0 0,1 0 0,0-1 0,0 1 0,0-1 0,3 3 0,2-1-1089,-1 0 1,1 0-1,-1-1 1,1 0 0,0 0-1,11 2 1,7-1-5988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8.134"/>
    </inkml:context>
    <inkml:brush xml:id="br0">
      <inkml:brushProperty name="width" value="0.025" units="cm"/>
      <inkml:brushProperty name="height" value="0.025" units="cm"/>
    </inkml:brush>
  </inkml:definitions>
  <inkml:trace contextRef="#ctx0" brushRef="#br0">70 7 16432,'0'0'7265,"9"-2"-6395,3 0-655,0 1 0,0 0-1,0 0 1,20 3 0,-29-2-165,-1 1 0,1-1 0,-1 1 0,1-1 0,-1 1 0,0 0 0,1 0 0,-1 0 0,0 0 0,0 0 0,1 1 0,-1-1 0,0 1 0,3 3 0,-4-4-31,0 1-1,0-1 1,-1 1-1,1 0 0,-1 0 1,1-1-1,-1 1 1,1 0-1,-1 0 1,0 0-1,0-1 0,0 1 1,0 0-1,0 0 1,0 0-1,-1 0 1,1-1-1,-1 1 0,1 0 1,-1 0-1,1-1 1,-1 1-1,0 0 1,-1 1-1,-6 9 210,-1-1 0,0-1 0,0 1 0,-1-2 1,0 1-1,-1-1 0,-21 13 0,-16 16 440,42-32-562,-1 0 1,1 1-1,0 0 1,0 0-1,-8 15 0,13-21-105,0 0 0,1 1 1,-1-1-1,1 0 0,0 0 0,-1 0 0,1 1 0,0-1 0,0 0 0,-1 1 0,1-1 0,0 0 1,0 0-1,1 1 0,-1-1 0,0 0 0,0 1 0,1-1 0,0 2 0,0-1-4,0-1 1,0 0-1,1 0 0,-1 1 0,0-1 0,1 0 0,-1 0 0,1 0 1,-1-1-1,1 1 0,0 0 0,-1-1 0,1 1 0,0-1 1,-1 1-1,1-1 0,0 0 0,0 1 0,1-1 0,19 2-847,1-1-1,27-2 1,12-9-6288,-18-3-2967</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8.631"/>
    </inkml:context>
    <inkml:brush xml:id="br0">
      <inkml:brushProperty name="width" value="0.025" units="cm"/>
      <inkml:brushProperty name="height" value="0.025" units="cm"/>
    </inkml:brush>
  </inkml:definitions>
  <inkml:trace contextRef="#ctx0" brushRef="#br0">0 219 14286,'0'0'8690,"14"-5"-7238,23-10-1181,0-3-1,-1 0 0,-1-3 0,43-32 0,-65 43-194,3-2 224,0-1 0,-1 0 0,24-27 0,-48 50-103,2 0 1,-1 1-1,1 0 1,1 0 0,0 1-1,0 0 1,2 0-1,-1 0 1,1 1-1,1-1 1,0 1-1,1 0 1,0 0-1,1 20 1,1-32-225,0 1 1,0-1-1,1 0 1,-1 0-1,0 0 1,1 0-1,-1 1 1,0-1 0,1 0-1,0 0 1,-1 0-1,1 0 1,0 0-1,-1 0 1,1 0-1,0 0 1,0 0-1,0-1 1,0 1-1,0 0 1,0-1-1,0 1 1,0 0 0,0-1-1,0 1 1,2 0-1,21 2-7511,-10-3-3465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9.381"/>
    </inkml:context>
    <inkml:brush xml:id="br0">
      <inkml:brushProperty name="width" value="0.025" units="cm"/>
      <inkml:brushProperty name="height" value="0.025" units="cm"/>
    </inkml:brush>
  </inkml:definitions>
  <inkml:trace contextRef="#ctx0" brushRef="#br0">18 0 13933,'0'0'12108,"-12"68"-11788,7-44-224,5-1 0,0-1-64,0-3-64,8-3-1281,0-4-1250,-1-2-2337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9.913"/>
    </inkml:context>
    <inkml:brush xml:id="br0">
      <inkml:brushProperty name="width" value="0.025" units="cm"/>
      <inkml:brushProperty name="height" value="0.025" units="cm"/>
    </inkml:brush>
  </inkml:definitions>
  <inkml:trace contextRef="#ctx0" brushRef="#br0">91 0 16047,'0'0'11152,"-6"7"-10842,-19 24-49,24-30-255,1-1-1,-1 1 0,0 0 1,1 0-1,0 0 1,-1 0-1,1 0 0,-1 0 1,1 0-1,0 0 1,0 0-1,0 0 0,0 0 1,0 0-1,0 0 1,0 0-1,0 0 0,0 0 1,0 0-1,0 0 0,1 0 1,-1 0-1,0 0 1,1 0-1,-1 0 0,0 0 1,1 0-1,0 0 1,-1 0-1,1-1 0,-1 1 1,1 0-1,0 0 1,0-1-1,-1 1 0,1 0 1,0-1-1,0 1 1,0-1-1,0 1 0,0-1 1,0 1-1,0-1 0,1 1 1,48 13-42,-44-13-43,5 1-362,3 1 66,0 0-1,-1 1 1,1 0 0,14 7-1,-26-10 362,-1-1-1,0 1 0,0-1 1,1 1-1,-1-1 1,0 1-1,0 0 0,1 0 1,-1 0-1,0 0 1,0 0-1,0 0 1,0 0-1,0 0 0,-1 0 1,1 0-1,0 0 1,0 0-1,-1 1 1,1-1-1,-1 0 0,1 1 1,-1-1-1,1 0 1,-1 1-1,0-1 0,0 1 1,0-1-1,0 0 1,0 1-1,0-1 1,0 1-1,0-1 0,0 0 1,-1 1-1,1-1 1,-1 1-1,1-1 1,-1 0-1,1 0 0,-1 1 1,0-1-1,1 0 1,-1 0-1,0 0 1,0 0-1,0 0 0,0 0 1,0 0-1,0 0 1,0 0-1,-3 1 0,-6 8 256,-1-1 0,0-1 0,-1 0 0,1 0 0,-2-1 0,1 0 0,-1-1 0,0-1 0,0 0 0,-1-1 0,1 0 0,-1-1 0,0-1 0,-23 2 0,35-5-580,1 0 1,0 1-1,0-1 1,-1 0-1,1 0 1,0 0-1,0 0 1,0 0-1,0 0 1,1-1-1,-1 1 1,0 0-1,0 0 1,1-1-1,-1 1 1,0 0-1,1-1 1,0 1-1,-1-1 1,1 1-1,0 0 1,-1-1-1,1 1 1,0-1-1,0 1 1,0-1-1,1 1 1,-1-1-1,0 0 1,0-3-1716,0-24-11917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0.285"/>
    </inkml:context>
    <inkml:brush xml:id="br0">
      <inkml:brushProperty name="width" value="0.025" units="cm"/>
      <inkml:brushProperty name="height" value="0.025" units="cm"/>
    </inkml:brush>
  </inkml:definitions>
  <inkml:trace contextRef="#ctx0" brushRef="#br0">0 47 17232,'0'0'4196,"69"-33"-3715,-36 27-193,4 1-288,1 4-801,-3-1-3138,-6 2-4357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449"/>
    </inkml:context>
    <inkml:brush xml:id="br0">
      <inkml:brushProperty name="width" value="0.025" units="cm"/>
      <inkml:brushProperty name="height" value="0.025" units="cm"/>
    </inkml:brush>
  </inkml:definitions>
  <inkml:trace contextRef="#ctx0" brushRef="#br0">1 0 17296,'0'0'6246,"20"54"-6310,18-45-1890,9 0-2242,1-4-3203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0.626"/>
    </inkml:context>
    <inkml:brush xml:id="br0">
      <inkml:brushProperty name="width" value="0.025" units="cm"/>
      <inkml:brushProperty name="height" value="0.025" units="cm"/>
    </inkml:brush>
  </inkml:definitions>
  <inkml:trace contextRef="#ctx0" brushRef="#br0">0 97 16912,'0'0'7805,"9"2"-6540,0 0-1176,1 0 0,-1-1-1,1 0 1,0-1 0,-1 0 0,1 0 0,0-1 0,-1-1 0,1 0-1,0 0 1,-1-1 0,0 0 0,14-6 0,-2 1-103,42-18-38,-59 24 40,0 0 0,0 0 0,-1 0 0,1 0-1,-1-1 1,1 0 0,-1 0 0,0 0-1,0 0 1,0 0 0,-1 0 0,4-5 0,-6 8 9,0-1 1,0 1 0,0 0 0,0 0 0,1 0 0,-1-1 0,0 1 0,0 0-1,0 0 1,0-1 0,0 1 0,0 0 0,0 0 0,0-1 0,0 1 0,0 0-1,0 0 1,0-1 0,0 1 0,0 0 0,0 0 0,0-1 0,0 1 0,0 0 0,0 0-1,0-1 1,0 1 0,0 0 0,0 0 0,-1-1 0,1 1 0,0 0 0,0 0-1,0 0 1,0-1 0,-1 1 0,1 0 0,0 0 0,-1 0 0,-11 0 11,-15 13 35,21-5-55,0 0 0,1 0 0,0 0 0,0 0 0,1 1 0,0 0 0,0 0 0,-3 14 0,-10 79-6266,14-82 3145,-1 8-3248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0.983"/>
    </inkml:context>
    <inkml:brush xml:id="br0">
      <inkml:brushProperty name="width" value="0.025" units="cm"/>
      <inkml:brushProperty name="height" value="0.025" units="cm"/>
    </inkml:brush>
  </inkml:definitions>
  <inkml:trace contextRef="#ctx0" brushRef="#br0">86 147 5157,'-11'-1'6625,"0"2"-5397,7-1-958,0 1 1,0-1 0,0 0 0,0 0-1,0-1 1,0 1 0,0-1 0,0 0-1,0 0 1,0 0 0,1-1-1,-1 1 1,-4-3 0,8 4-200,0 0 0,-1 0 0,1 0 0,0 0 0,0 0 0,0-1 0,-1 1 0,1 0 0,0 0 0,0 0 0,0 0 0,-1 0 0,1 0 0,0-1 1,0 1-1,0 0 0,0 0 0,-1 0 0,1-1 0,0 1 0,0 0 0,0 0 0,0 0 0,0-1 0,0 1 0,0 0 0,0 0 0,0 0 0,0-1 0,0 1 0,-1 0 0,1 0 0,0-1 0,1 1 0,-1 0 0,0 0 0,0-1 0,0 1 0,0 0 1,0 0-1,0 0 0,0-1 0,0 1 0,0 0 0,0 0 0,0-1 0,1 1 0,-1 0 0,0 0 0,0 0 0,1-1 0,16-6 996,25 0-735,393-31 3245,224 16-2963,-618 21-545,292-7-174,526-7-2086,-888-1-6521,-1 5-3486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1.324"/>
    </inkml:context>
    <inkml:brush xml:id="br0">
      <inkml:brushProperty name="width" value="0.025" units="cm"/>
      <inkml:brushProperty name="height" value="0.025" units="cm"/>
    </inkml:brush>
  </inkml:definitions>
  <inkml:trace contextRef="#ctx0" brushRef="#br0">1 243 6342,'0'0'14478,"14"-5"-12775,36-13-1068,0-3 1,55-31-1,-80 39-477,0-2 0,-1-1 0,-1-1-1,0-1 1,-2-1 0,26-30 0,-100 109-68,47-52-82,1-1-1,0 1 0,0 0 1,1 1-1,0-1 1,1 1-1,-1 0 0,2 0 1,-1 0-1,1 0 1,1 0-1,-1 18 0,2-26-63,1 1-1,-1-1 1,1 0-1,-1 0 0,1 0 1,0 0-1,0 0 1,0 0-1,0 0 1,0 0-1,-1 0 0,2 0 1,-1-1-1,0 1 1,0 0-1,0-1 1,0 1-1,0-1 0,0 1 1,1-1-1,-1 1 1,0-1-1,0 0 1,1 0-1,-1 1 0,0-1 1,1 0-1,-1 0 1,0 0-1,2-1 1,44-4-5088,-12-11-1406,1-5-5531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1.655"/>
    </inkml:context>
    <inkml:brush xml:id="br0">
      <inkml:brushProperty name="width" value="0.025" units="cm"/>
      <inkml:brushProperty name="height" value="0.025" units="cm"/>
    </inkml:brush>
  </inkml:definitions>
  <inkml:trace contextRef="#ctx0" brushRef="#br0">92 0 14510,'0'0'1890,"-8"5"-300,-2 1-1044,0 1 0,0 0 0,1 1 0,-9 8 0,16-14-438,0 0-1,0-1 1,0 1 0,0 1-1,0-1 1,0 0 0,1 0-1,-1 1 1,1-1-1,0 1 1,-1-1 0,1 1-1,0-1 1,0 1 0,1 0-1,-1 0 1,1-1 0,-1 1-1,1 0 1,0 0 0,0 0-1,0 0 1,0-1 0,1 1-1,-1 0 1,1 0 0,1 3-1,0-4-74,0 0 0,1 0-1,-1-1 1,0 0-1,1 1 1,0-1 0,-1 0-1,1 0 1,-1 0-1,1-1 1,0 1 0,0-1-1,0 1 1,-1-1-1,1 0 1,0 0 0,0 0-1,3-1 1,2 1 29,0 0 0,1-1 1,-1 0-1,0-1 0,10-2 0,-14 2-34,-1 0 0,1 0 0,-1 0 0,1-1-1,-1 1 1,0-1 0,0 0 0,0 0-1,0 0 1,0 0 0,-1-1 0,0 1 0,4-6-1,-5 7-3,-1 1 0,1 0 0,-1-1 0,1 1 0,-1 0 0,1-1 0,-1 1 0,0-1 0,0 1 0,0-1-1,1 1 1,-1 0 0,-1-1 0,1 1 0,0-1 0,0 1 0,-1-1 0,1 1 0,0 0 0,-1-1 0,1 1-1,-1 0 1,0-1 0,0 1 0,1 0 0,-1 0 0,0-1 0,0 1 0,0 0 0,0 0 0,0 0 0,0 0 0,0 1-1,-1-1 1,1 0 0,0 0 0,0 1 0,-1-1 0,1 0 0,-1 1 0,-1-1 0,-6-1-13,0 0-1,0 0 1,0 1 0,-17 0 0,24 1-49,0 0 0,0 0-1,0 0 1,0 0 0,0 1 0,0-1 0,0 0-1,0 1 1,0 0 0,1 0 0,-1-1 0,-3 3 0,4-2-16,1 0 1,-1-1 0,1 1 0,0 0 0,-1-1 0,1 1 0,0 0 0,0 0 0,-1-1 0,1 1-1,0 0 1,0 0 0,0 0 0,0-1 0,0 1 0,0 0 0,0 0 0,0-1 0,0 1 0,0 0 0,1 0-1,-1 0 1,0-1 0,0 1 0,1 0 0,-1 0 0,0-1 0,1 1 0,-1 0 0,1-1 0,-1 1-1,1-1 1,0 2 0,2 0-409,0 0-1,0 0 1,0 0-1,0 0 0,1 0 1,-1 0-1,0-1 1,1 0-1,-1 1 1,1-1-1,0-1 1,-1 1-1,1 0 0,0-1 1,-1 0-1,7 0 1,23 0-4818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1.995"/>
    </inkml:context>
    <inkml:brush xml:id="br0">
      <inkml:brushProperty name="width" value="0.025" units="cm"/>
      <inkml:brushProperty name="height" value="0.025" units="cm"/>
    </inkml:brush>
  </inkml:definitions>
  <inkml:trace contextRef="#ctx0" brushRef="#br0">202 5 14382,'-11'3'918,"6"-1"-819,-23 6 1651,-46 20 0,68-25-1506,1-1-1,-1 1 1,0 0 0,1 0-1,-1 1 1,1 0-1,0 0 1,0 0 0,0 0-1,1 1 1,0 0-1,0 0 1,0 0 0,0 0-1,1 1 1,-3 5-1,6-10-229,0 0-1,0 0 1,0-1-1,0 1 0,0 0 1,0 0-1,0-1 0,0 1 1,0 0-1,0 0 0,0-1 1,1 1-1,-1 0 1,0-1-1,1 1 0,-1 0 1,0-1-1,1 1 0,-1-1 1,1 1-1,-1 0 0,1-1 1,-1 1-1,1-1 1,0 0-1,-1 1 0,1-1 1,-1 1-1,1-1 0,0 0 1,-1 1-1,1-1 0,0 0 1,0 0-1,-1 0 1,1 0-1,0 1 0,0-1 1,-1 0-1,1 0 0,1 0 1,40 1 178,-33-2-65,5 1-188,-1 0-1,0-1 1,1-1-1,-1 0 0,0-1 1,0-1-1,0 0 1,0 0-1,0-1 1,-1-1-1,0 0 0,0-1 1,-1 0-1,19-16 1,-29 22 91,1 0 0,-1 0 0,0 0 0,1 0 0,-1-1 0,0 1 0,0 0 0,0-1 0,0 1 0,0-1 0,0 0 0,0 1 0,0-1 0,-1 0 0,1 1 0,-1-1 0,1 0 0,-1 0 0,1 1 0,-1-1 1,0 0-1,0 0 0,-1-3 0,0 3 49,0 1 1,0-1-1,0 1 1,0-1-1,-1 1 1,1 0-1,0 0 1,-1 0 0,1-1-1,-1 1 1,0 0-1,1 1 1,-1-1-1,0 0 1,1 0-1,-1 1 1,0-1 0,-3 1-1,-13-4 562,-1 2-1,0 0 1,-26 2 0,36 0-578,-3 0-3505,28 0-4749,5 0-4156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4.363"/>
    </inkml:context>
    <inkml:brush xml:id="br0">
      <inkml:brushProperty name="width" value="0.025" units="cm"/>
      <inkml:brushProperty name="height" value="0.025" units="cm"/>
    </inkml:brush>
  </inkml:definitions>
  <inkml:trace contextRef="#ctx0" brushRef="#br0">29 276 10186,'0'0'2519,"-2"7"-4003,-1 0 1521,2-5 7,0 0 0,0 1 0,0-1-1,0 1 1,0-1 0,1 1 0,-1-1 0,1 1 0,-1 5 3795,-3-16 715,4 8-4524,0-1 0,0 1 0,0 0 0,0 0 0,0 0 0,-1 0 1,1-1-1,0 1 0,0 0 0,0 0 0,0 0 0,0 0 0,-1 0 0,1 0 0,0 0 0,0-1 0,0 1 0,0 0 0,-1 0 0,1 0 0,0 0 0,0 0 0,0 0 0,-1 0 0,1 0 0,0 0 0,0 0 0,0 0 0,-1 0 0,1 0 0,0 0 1,0 0-1,0 0 0,-1 0 0,1 0 0,0 0 0,0 1 0,0-1 0,0 0 0,-1 0 0,1 0 0,0 0 0,0 0 0,0 0 0,0 1 0,0-1 0,-1 0 0,1 0 0,0 0 0,0 0 0,0 1 0,0-1 0,0 0 0,0 0 0,0 0 0,0 0 1,0 1-1,0-1 0,0 0 0,0 0 0,-1 1 0,0 14-1,0 0 0,0 1 0,1-1 1,1 1-1,5 24 0,23 82 480,-9-45-206,84 509 461,-102-584 1796,1-11-1059,4-32-689,6-55-1057,13-209-645,-1 16-645,-15 212 1127,35-131 1,-37 171 407,-7 29 0,0-1 0,1 1 0,0 0 0,0 0 0,6-12 0,-6 19-6,-1-1 0,0 1 1,0 0-1,1 1 1,-1-1-1,0 0 0,1 0 1,-1 0-1,1 1 0,-1-1 1,1 1-1,-1-1 1,1 1-1,-1 0 0,1 0 1,0-1-1,-1 1 0,3 1 1,38 0-153,-29 0 134,171 16 58,14 0-4,51-16 32,342-42-1,-55 5-882,0 32 998,-415 4-179,144-21 343,-84 3-159,-159 20-19,-17 8 229,-24 21 499,8-16-692,11-15-203,-10 14 127,1 0-1,1 0 1,0 0-1,-8 23 1,8 7-2841,11-38-4265,9-5-8599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49.187"/>
    </inkml:context>
    <inkml:brush xml:id="br0">
      <inkml:brushProperty name="width" value="0.025" units="cm"/>
      <inkml:brushProperty name="height" value="0.025" units="cm"/>
    </inkml:brush>
  </inkml:definitions>
  <inkml:trace contextRef="#ctx0" brushRef="#br0">29 0 12812,'0'0'2760,"-6"8"-1783,4-4-921,0-2 35,-1 1 1,1 0-1,0 0 0,1 0 0,-1 0 1,0 0-1,1 0 0,0 0 0,0 0 1,0 1-1,0-1 0,0 0 0,1 1 1,-1-1-1,1 1 0,0-1 0,0 0 1,0 1-1,1-1 0,-1 1 0,1-1 1,0 0-1,0 1 0,0-1 0,0 0 0,3 5 1,4 3 28,1-1 1,0 0-1,0-1 0,1 0 1,1 0-1,-1-1 1,1-1-1,1 0 1,-1 0-1,1-1 0,22 8 1,17 3 334,84 19 1,-80-23-309,67 23 1,-71-19-2653,61 12-1,-77-25-2795,-3-3-5210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49.671"/>
    </inkml:context>
    <inkml:brush xml:id="br0">
      <inkml:brushProperty name="width" value="0.025" units="cm"/>
      <inkml:brushProperty name="height" value="0.025" units="cm"/>
    </inkml:brush>
  </inkml:definitions>
  <inkml:trace contextRef="#ctx0" brushRef="#br0">6 0 14125,'0'0'3460,"-2"9"-3140,1-7-286,0 0 0,1 0 0,-1 0 0,1 0 0,0 1 0,-1-1 0,1 0 0,0 0 0,0 0 0,1 1-1,-1-1 1,0 0 0,1 0 0,-1 0 0,1 0 0,0 1 0,-1-1 0,1 0 0,2 3 0,1-1 55,0 0 0,0 0 0,1 0-1,0 0 1,-1-1 0,1 0 0,0 0 0,9 4 0,38 16 88,0-2 1,73 18-1,21 8-10,-144-47-152,0 1-1,0-1 1,-1 1 0,1 0-1,0-1 1,-1 1 0,1 0-1,-1 0 1,1 0 0,-1 0-1,1 0 1,-1 1 0,0-1-1,1 0 1,-1 1 0,0-1-1,0 1 1,0-1 0,0 1 0,1 2-1,-2-3 20,0 1 0,0-1 0,0 0 0,-1 1 0,1-1 0,0 0 0,-1 1 0,1-1 0,-1 0 0,1 0 0,-1 1-1,1-1 1,-1 0 0,0 0 0,0 0 0,0 0 0,0 0 0,1 0 0,-1 0 0,-3 2 0,-7 5 240,0-1-1,-1 1 1,0-2-1,-14 6 1,22-10-229,-70 29 672,48-21-652,0 1 0,1 1-1,0 1 1,1 1 0,-28 20-1,40-21-1466,7-5-4333</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0.990"/>
    </inkml:context>
    <inkml:brush xml:id="br0">
      <inkml:brushProperty name="width" value="0.025" units="cm"/>
      <inkml:brushProperty name="height" value="0.025" units="cm"/>
    </inkml:brush>
  </inkml:definitions>
  <inkml:trace contextRef="#ctx0" brushRef="#br0">0 254 11979,'0'0'6364,"9"-2"-5233,12-6-887,-1 0 1,-1-2-1,0 0 0,0-1 0,-1-1 0,0-1 0,16-14 0,-7 3 303,-1-1 1,-1-1 0,37-51-1,-67 105 1589,-2-4-2138,1-1 0,-4 49 0,10-68 8,0 0 1,0 0-1,0 1 0,1-1 1,-1 0-1,1 0 0,0 0 0,1 0 1,-1 0-1,1 0 0,0 0 1,0 0-1,2 3 0,19 11-2340,12-12-5317,-15-6-768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1.348"/>
    </inkml:context>
    <inkml:brush xml:id="br0">
      <inkml:brushProperty name="width" value="0.025" units="cm"/>
      <inkml:brushProperty name="height" value="0.025" units="cm"/>
    </inkml:brush>
  </inkml:definitions>
  <inkml:trace contextRef="#ctx0" brushRef="#br0">1 5 15759,'0'0'6769,"8"-2"-5664,-1 1-915,0 0-1,0 1 1,0 0-1,0 0 1,-1 1-1,1-1 1,0 1-1,12 4 1,-17-4-152,0-1 0,0 1 0,0 0-1,0 0 1,-1 0 0,1 0 0,0 0 0,0 0 0,-1 1 0,1-1 0,-1 0-1,0 1 1,1-1 0,-1 1 0,0 0 0,0-1 0,1 3 0,-1-2 2,-1 0 0,1 1 0,-1-1 0,0 0 0,1 1 0,-1-1 0,-1 0-1,1 1 1,0-1 0,0 0 0,-1 0 0,1 1 0,-1-1 0,0 0 0,0 0 0,0 0 0,0 0 0,0 0 0,-2 3 0,-34 35 1516,-6 6-614,42-44-925,-1 0 0,1 1 1,-1-1-1,1 0 0,0 0 0,0 1 0,0-1 0,0 1 0,0-1 0,1 1 0,-1-1 0,1 1 0,0-1 1,0 1-1,0 0 0,0-1 0,0 1 0,0-1 0,1 4 0,0-5-11,0 1 0,0 0 0,0-1-1,1 1 1,-1 0 0,0-1 0,1 0 0,-1 1 0,1-1-1,0 0 1,-1 0 0,1 0 0,0 0 0,0 0 0,0 0-1,0 0 1,-1-1 0,1 1 0,0 0 0,0-1 0,0 0-1,0 0 1,3 1 0,53 1-873,-47-2 313,49-4-3694,-1-11-3403,-21-3 1164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790"/>
    </inkml:context>
    <inkml:brush xml:id="br0">
      <inkml:brushProperty name="width" value="0.025" units="cm"/>
      <inkml:brushProperty name="height" value="0.025" units="cm"/>
    </inkml:brush>
  </inkml:definitions>
  <inkml:trace contextRef="#ctx0" brushRef="#br0">152 27 18161,'0'0'2712,"-9"4"-673,-4 2-1408,-60 30 2829,68-34-3339,0 1-1,1 0 1,0 0 0,-1 1 0,1-1-1,1 1 1,-1 0 0,0 0 0,1 0 0,0 0-1,0 1 1,0-1 0,-3 7 0,6-10-126,0-1-1,0 1 1,0-1 0,-1 1 0,1-1 0,0 1 0,0-1-1,0 1 1,0-1 0,0 1 0,0-1 0,1 1 0,-1-1-1,0 1 1,0-1 0,0 0 0,0 1 0,0-1-1,1 1 1,-1-1 0,0 1 0,0-1 0,1 0 0,-1 1-1,0-1 1,1 0 0,-1 1 0,0-1 0,1 0-1,-1 1 1,1-1 0,21 7-497,36-7-899,-43-1 918,10 1 62,-11-1 188,0 0 0,0 2 0,0 0 0,0 0 0,25 7 0,-36-7 278,-1 0 1,1 0 0,-1 0 0,1 0 0,-1 1 0,0-1 0,1 1-1,-1 0 1,0-1 0,0 1 0,0 0 0,0 0 0,-1 0 0,1 1-1,-1-1 1,1 0 0,-1 1 0,1-1 0,-1 1 0,0-1 0,0 1-1,-1-1 1,1 1 0,0 0 0,-1-1 0,0 1 0,1 0 0,-1 0-1,0-1 1,0 1 0,-1 0 0,1 0 0,-1-1 0,1 1 0,-1 0-1,-1 3 1,-1 1 264,0 0 0,0 0 0,0 0-1,-1-1 1,0 1 0,-1-1 0,1 0 0,-1 0-1,0 0 1,-1-1 0,1 1 0,-1-1 0,0-1-1,-1 1 1,-10 5 0,9-5-237,0-1 0,0 0 0,0 0 0,-1-1 0,1 0-1,-1 0 1,0-1 0,0 0 0,0 0 0,0-1 0,0-1 0,-17 0 0,25 0-260,-1 0 1,0-1 0,1 1 0,-1-1 0,1 1 0,-1-1 0,0 0 0,1 0-1,0 0 1,-1 0 0,1 0 0,-1 0 0,1 0 0,0 0 0,0 0-1,0 0 1,0-1 0,0 1 0,0 0 0,0-1 0,-1-2 0,-7-35-9717,9 4-4436</inkml:trace>
  <inkml:trace contextRef="#ctx0" brushRef="#br0" timeOffset="1">441 119 17392,'0'0'3454,"9"0"294,46-1 1676,-53 0-5304,1 0 1,-1-1-1,0 1 1,0 0 0,1-1-1,-1 1 1,0-1-1,0 0 1,0 0 0,-1 0-1,1 0 1,0 0-1,-1 0 1,1 0 0,-1-1-1,0 1 1,0-1-1,0 1 1,0 0-1,0-1 1,1-5 0,-1 6-125,-1 0 0,1 0 1,0 0-1,-1 0 0,1 0 1,-1-1-1,0 1 0,1 0 0,-1 0 1,0-1-1,-1 1 0,1 0 1,0 0-1,-1 0 0,1-1 1,-1 1-1,1 0 0,-1 0 1,0 0-1,0 0 0,0 0 1,0 0-1,-1 0 0,1 1 1,-3-4-1,1 3-4,-1 0-1,1 1 1,0-1 0,-1 1-1,1 0 1,-1 0 0,0 0 0,1 1-1,-1-1 1,0 1 0,1 0-1,-1 0 1,0 0 0,1 0 0,-1 1-1,0-1 1,1 1 0,-1 0 0,1 0-1,-1 1 1,-4 1 0,2 1 2,1-1 0,-1 1 0,1 1 1,-1-1-1,1 0 0,0 1 0,1 0 1,-1 1-1,1-1 0,0 0 0,-4 10 1,4-8 10,1 0 0,-1 0 0,1 1 0,1-1 0,0 1 0,0 0 0,0 0 0,1 0 0,-1 13 0,2-17 4,0 0 0,1 1 0,-1-1 0,1 0 1,0 0-1,0 0 0,0-1 0,0 1 0,1 0 0,-1 0 1,1-1-1,0 1 0,0-1 0,0 1 0,1-1 1,-1 0-1,1 0 0,5 5 0,2-2-11,-1 0 0,1-1-1,0 0 1,1 0 0,-1-1 0,1-1-1,0 0 1,0 0 0,0-1-1,0 0 1,13 0 0,55-4-2338,-8-11-4587,-7-10-5020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1.690"/>
    </inkml:context>
    <inkml:brush xml:id="br0">
      <inkml:brushProperty name="width" value="0.025" units="cm"/>
      <inkml:brushProperty name="height" value="0.025" units="cm"/>
    </inkml:brush>
  </inkml:definitions>
  <inkml:trace contextRef="#ctx0" brushRef="#br0">46 140 13068,'0'0'4938,"-8"8"-2610,-26 25-230,31-24 166,14-7-1520,15-7-31,-5-5-555,0 0 0,0-1 0,-1-1 1,0-1-1,-1-1 0,-1-1 0,0 0 0,-1-1 1,0-1-1,16-22 0,-26 25 28,-11 16 129,-16 21-74,12-10-108,2 0 0,0 1 0,0 0 0,1 0 0,-4 19-1,5 23-1018,4-52 227,1 1 0,-1 0 0,1 0-1,0 0 1,1-1 0,-1 1 0,1 0 0,4 6-1,-1-4-6002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2.049"/>
    </inkml:context>
    <inkml:brush xml:id="br0">
      <inkml:brushProperty name="width" value="0.025" units="cm"/>
      <inkml:brushProperty name="height" value="0.025" units="cm"/>
    </inkml:brush>
  </inkml:definitions>
  <inkml:trace contextRef="#ctx0" brushRef="#br0">49 0 18097,'0'0'2691,"-34"48"-1154,28-26 225,0 3-737,3-3-769,3 3-224,0-3 32,6-4-32,4-3-64,8-7-1281,-1-7-1858,-1-1-1313,0-7-3908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2.392"/>
    </inkml:context>
    <inkml:brush xml:id="br0">
      <inkml:brushProperty name="width" value="0.025" units="cm"/>
      <inkml:brushProperty name="height" value="0.025" units="cm"/>
    </inkml:brush>
  </inkml:definitions>
  <inkml:trace contextRef="#ctx0" brushRef="#br0">124 0 10794,'0'0'8664,"-9"7"-6747,-2 3-1254,0 1 0,0 0-1,-14 21 1,22-29-577,0 1-1,0 0 1,1 0-1,-1 1 1,1-1-1,0 0 1,0 1-1,1-1 1,-1 1-1,1 0 1,0-1-1,1 1 1,-1 0-1,1 0 1,0 0-1,0-1 1,0 1-1,2 8 1,-1-11-77,0 0 0,0-1 0,0 0 0,0 1-1,1-1 1,-1 1 0,0-1 0,1 0 0,-1 0 0,1 0 0,-1 0 0,1 0 0,0 0 0,-1 0 0,1-1-1,0 1 1,0-1 0,-1 1 0,1-1 0,0 1 0,0-1 0,3 0 0,50 1-111,-41-2-204,-10 1 195,1 0 0,0 0 0,-1 1 0,1-1 0,0 1 0,-1 0 0,1 0 0,-1 1 0,9 3 0,-12-4 116,1 0 1,-1 0 0,0 0-1,0 0 1,0 1 0,1-1-1,-1 0 1,-1 1 0,1-1-1,0 1 1,0-1 0,0 1-1,-1-1 1,1 1 0,-1-1-1,1 1 1,-1-1 0,0 1-1,0 0 1,1-1 0,-1 1-1,0 0 1,0-1 0,-1 1-1,1 0 1,0-1 0,-1 1-1,1 0 1,-1-1 0,1 1-1,-2 1 1,1 0 124,-1 0-1,0 0 1,1 0-1,-1-1 0,0 1 1,-1-1-1,1 1 1,0-1-1,-1 0 1,1 0-1,-1 0 1,0 0-1,0 0 0,1-1 1,-5 2-1,-51 20 718,47-19-759,2-1-106,-1 0 1,0-1 0,0 1 0,-11-1-1,-4-3-2586,16-5-1859,6-10-2167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2.721"/>
    </inkml:context>
    <inkml:brush xml:id="br0">
      <inkml:brushProperty name="width" value="0.025" units="cm"/>
      <inkml:brushProperty name="height" value="0.025" units="cm"/>
    </inkml:brush>
  </inkml:definitions>
  <inkml:trace contextRef="#ctx0" brushRef="#br0">1 18 16528,'0'0'7014,"53"-15"-6117,-20 14-192,5-1-481,4 2-192,0 0-320,-5 0-1762,1 0-1762,-5 0-2274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3.077"/>
    </inkml:context>
    <inkml:brush xml:id="br0">
      <inkml:brushProperty name="width" value="0.025" units="cm"/>
      <inkml:brushProperty name="height" value="0.025" units="cm"/>
    </inkml:brush>
  </inkml:definitions>
  <inkml:trace contextRef="#ctx0" brushRef="#br0">22 109 10250,'0'0'2274,"-3"9"785,-2 0-2102,3-6-655,1 0 0,-1 0 0,0 0 0,1 0 0,0 0-1,0 1 1,0-1 0,0 0 0,1 1 0,-1-1 0,1 6 0,0-9-174,1 1 0,-1 0 0,1-1 1,-1 1-1,1-1 0,0 1 0,-1-1 0,1 1 0,0-1 0,0 1 0,-1-1 0,1 0 0,0 1 1,0-1-1,-1 0 0,1 0 0,0 0 0,0 1 0,0-1 0,-1 0 0,1 0 0,0 0 1,0 0-1,0 0 0,-1-1 0,1 1 0,0 0 0,0 0 0,0-1 0,30-4 1047,-19 0-1112,0 0 0,-1-1-1,1 0 1,-1-1 0,0 0-1,-1-1 1,17-16 0,-19 17-50,-1 0-1,0-1 1,0 0-1,-1 0 1,0-1 0,0 0-1,-1 0 1,0 0 0,-1 0-1,4-12 1,-24 36-3,8-3 25,0 1 0,1 0 0,1 1 0,0 0 0,1 0 0,1 0 0,0 0 0,0 1 0,2-1 0,0 1 0,0 0 0,2 24 0,1-21-752,1 0 0,1-1 0,6 24 0,-7-37 41,3 16-3165,-3-7-1576,-2 1-8068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3.668"/>
    </inkml:context>
    <inkml:brush xml:id="br0">
      <inkml:brushProperty name="width" value="0.025" units="cm"/>
      <inkml:brushProperty name="height" value="0.025" units="cm"/>
    </inkml:brush>
  </inkml:definitions>
  <inkml:trace contextRef="#ctx0" brushRef="#br0">86 198 9577,'0'0'977,"-9"1"571,-68 3 4378,209-10-4512,190-34 1,-144 14-1292,1056-89 320,-1177 114 604,-25 0-1472,-27 0-2669,-20-4-1155,-3-2-3534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4.166"/>
    </inkml:context>
    <inkml:brush xml:id="br0">
      <inkml:brushProperty name="width" value="0.025" units="cm"/>
      <inkml:brushProperty name="height" value="0.025" units="cm"/>
    </inkml:brush>
  </inkml:definitions>
  <inkml:trace contextRef="#ctx0" brushRef="#br0">1 238 13357,'0'0'5439,"11"-1"-3533,12-1-1331,0-1-1,-1-2 0,1 0 1,-1-2-1,41-16 0,112-64 107,-162 80-629,4-2 222,0 0 1,-1-1 0,0-1 0,0 0-1,-1-1 1,22-24 0,-100 97-77,59-56-287,-1 1 1,1 0 0,0 0 0,1 0 0,-1 0 0,1 1 0,1-1 0,-1 1 0,1 0 0,0 0 0,1-1 0,0 1-1,-1 11 1,2-17-83,0-1-1,0 1 0,0-1 0,0 1 0,0-1 0,0 1 0,0-1 0,0 1 1,0-1-1,0 0 0,0 1 0,1-1 0,-1 1 0,0-1 0,0 1 0,1-1 1,-1 0-1,0 1 0,0-1 0,1 0 0,-1 1 0,0-1 0,1 0 1,-1 1-1,1-1 0,-1 0 0,0 0 0,1 1 0,-1-1 0,1 0 0,-1 0 1,1 0-1,-1 0 0,0 0 0,1 0 0,-1 1 0,1-1 0,-1 0 0,1 0 1,0-1-1,14 2-6443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3.180"/>
    </inkml:context>
    <inkml:brush xml:id="br0">
      <inkml:brushProperty name="width" value="0.025" units="cm"/>
      <inkml:brushProperty name="height" value="0.025" units="cm"/>
    </inkml:brush>
  </inkml:definitions>
  <inkml:trace contextRef="#ctx0" brushRef="#br0">1 265 5221,'0'0'18578,"11"-10"-18061,34-31-10,3-1 481,-2-1 0,64-80-1,-106 118-362,-2 6-282,-5 15-224,-9 23-186,10-33-537,-31 93 2961,27-73-3904,3 1-3997,1 2-5592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3.772"/>
    </inkml:context>
    <inkml:brush xml:id="br0">
      <inkml:brushProperty name="width" value="0.025" units="cm"/>
      <inkml:brushProperty name="height" value="0.025" units="cm"/>
    </inkml:brush>
  </inkml:definitions>
  <inkml:trace contextRef="#ctx0" brushRef="#br0">117 9 16303,'0'0'3876,"-9"-1"-2258,5 0-1527,-1 1 0,1 0 0,0 1 0,0-1 0,-1 1 0,1 0 0,0 0 1,0 0-1,0 1 0,0-1 0,0 1 0,0 0 0,1 0 0,-1 0 0,1 1 1,-1-1-1,1 1 0,0 0 0,0 0 0,0 0 0,0 0 0,0 0 0,1 1 1,-1-1-1,1 1 0,0 0 0,0 0 0,-2 7 0,3-9-47,0-1 0,0 1 0,1-1-1,-1 1 1,0-1 0,1 1 0,0-1 0,-1 1-1,1 0 1,0-1 0,-1 1 0,1 0 0,0-1-1,0 1 1,1 0 0,-1-1 0,0 1 0,0-1-1,1 3 1,0-4-18,-1 1 0,1 0-1,0-1 1,0 1 0,-1-1 0,1 1-1,0-1 1,0 0 0,0 1 0,-1-1-1,1 0 1,0 1 0,0-1-1,0 0 1,0 0 0,0 0 0,-1 0-1,1 0 1,0 0 0,0 0 0,0 0-1,0 0 1,0 0 0,1-1 0,5-1 65,1 0 0,-1-1 0,0 0 0,0 0 0,0 0 0,10-8 0,27-27 15,-42 36-105,0-1-1,1 0 0,-1 1 1,0-1-1,0 0 1,-1 0-1,1 0 0,-1 0 1,1-1-1,-1 1 0,0 0 1,0-1-1,0 1 1,0-5-1,-22 34-283,18-20 286,0 0 1,1 0-1,0 0 0,0 1 1,0-1-1,1 1 0,0-1 1,1 1-1,-1-1 0,1 1 1,0 0-1,1-1 0,1 10 1,2-3 5,1 1 0,1-1 0,-1 1 0,2-1 0,8 12 0,-11-19 91,-1 1 0,1-1 0,-1 1 0,-1-1 0,1 1-1,-1 0 1,0 0 0,-1 0 0,2 15 0,-4-21 28,0 0 0,0 0 0,0-1 0,0 1 1,0 0-1,0-1 0,0 1 0,0-1 0,0 1 1,0-1-1,0 1 0,-1-1 0,1 0 0,0 1 1,0-1-1,0 0 0,-1 0 0,1 0 0,0 0 0,0 0 1,0 0-1,-2-1 0,-33-1 1333,28 1-1419,0-1 1,1 0-1,-1-1 0,1 0 1,-1 0-1,1 0 0,0-1 1,0 0-1,1-1 0,-1 1 0,1-1 1,-10-10-1,26 13-7577,32-7-1228,-23 3 1802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4.130"/>
    </inkml:context>
    <inkml:brush xml:id="br0">
      <inkml:brushProperty name="width" value="0.025" units="cm"/>
      <inkml:brushProperty name="height" value="0.025" units="cm"/>
    </inkml:brush>
  </inkml:definitions>
  <inkml:trace contextRef="#ctx0" brushRef="#br0">38 1 13805,'0'0'8232,"-18"52"-6214,10-34-481,2 0-576,2 0-512,2-3-289,2-5-96,0-2-64,0-3-577,6-5-512,3 0-384,4 0-1090,-2-10-1376,-2-5-2596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59.394"/>
    </inkml:context>
    <inkml:brush xml:id="br0">
      <inkml:brushProperty name="width" value="0.025" units="cm"/>
      <inkml:brushProperty name="height" value="0.025" units="cm"/>
    </inkml:brush>
  </inkml:definitions>
  <inkml:trace contextRef="#ctx0" brushRef="#br0">0 201 7335,'0'0'10041,"19"-5"-9373,79-15 249,139-12 0,122 10-410,-245 16-467,380-14-1,533-44-383,-994 60-1396,52-12 0,-50 4-3017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4.471"/>
    </inkml:context>
    <inkml:brush xml:id="br0">
      <inkml:brushProperty name="width" value="0.025" units="cm"/>
      <inkml:brushProperty name="height" value="0.025" units="cm"/>
    </inkml:brush>
  </inkml:definitions>
  <inkml:trace contextRef="#ctx0" brushRef="#br0">0 14 18289,'0'0'8819,"8"2"-8546,3-1-232,-1 1 0,1-2 0,-1 0 1,1 0-1,-1-1 0,1 0 0,-1-1 1,0 0-1,0 0 0,14-6 0,-24 8-41,1 0-1,-1-1 0,1 1 0,0 0 0,-1-1 1,1 1-1,0 0 0,-1 0 0,1 0 1,0 0-1,-1 0 0,1 0 0,0 0 1,-1 0-1,1 0 0,0 0 0,-1 0 1,1 0-1,0 0 0,-1 0 0,1 1 0,0-1 1,-1 0-1,1 0 0,0 1 0,-1-1 1,1 1-1,-1-1 0,1 0 0,-1 1 1,1-1-1,-1 1 0,1-1 0,-1 1 0,1 0 1,-1-1-1,0 1 0,1 0 0,0 2-5,0 1-1,-1-1 1,0 0-1,1 0 1,-1 0-1,0 1 0,-1-1 1,1 0-1,-1 4 1,-21 73-86,21-79 92,-78 191 614,76-179-356,0 0-1633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4.813"/>
    </inkml:context>
    <inkml:brush xml:id="br0">
      <inkml:brushProperty name="width" value="0.025" units="cm"/>
      <inkml:brushProperty name="height" value="0.025" units="cm"/>
    </inkml:brush>
  </inkml:definitions>
  <inkml:trace contextRef="#ctx0" brushRef="#br0">0 19 15919,'0'0'7239,"60"0"-6214,-37-3-641,3 0-320,-1 1-64,-1-1-512,-3 2-865,-3-1-1186,-2 0-1313,-4-1-1857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5.173"/>
    </inkml:context>
    <inkml:brush xml:id="br0">
      <inkml:brushProperty name="width" value="0.025" units="cm"/>
      <inkml:brushProperty name="height" value="0.025" units="cm"/>
    </inkml:brush>
  </inkml:definitions>
  <inkml:trace contextRef="#ctx0" brushRef="#br0">1 82 12684,'0'0'11926,"8"-4"-11163,-6 3-739,34-18 201,0 2 0,73-23 1,-108 39-226,-1 1 0,0 0 0,1 0 1,-1 0-1,0 0 0,1 0 0,-1 0 1,0 0-1,1 0 0,-1 0 0,0 0 1,1 0-1,-1 0 0,0 0 0,0 0 1,1 1-1,-1-1 0,0 0 0,1 0 1,-1 0-1,0 0 0,0 0 0,1 1 0,-1-1 1,0 0-1,0 0 0,1 0 0,-1 1 1,0-1-1,0 0 0,0 0 0,0 1 1,1-1-1,-1 0 0,0 1 0,0-1 1,0 0-1,0 0 0,0 1 0,0-1 1,0 0-1,0 1 0,0-1 0,0 0 1,0 1-1,0-1 0,-5 24 31,-18 28 70,21-49-84,-26 51 138,12-27 311,2 1-1,1 0 1,-17 53 0,30-59-608,4-14-3022,3-12-5355,-5-5 1382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5.517"/>
    </inkml:context>
    <inkml:brush xml:id="br0">
      <inkml:brushProperty name="width" value="0.025" units="cm"/>
      <inkml:brushProperty name="height" value="0.025" units="cm"/>
    </inkml:brush>
  </inkml:definitions>
  <inkml:trace contextRef="#ctx0" brushRef="#br0">1 19 15375,'0'0'11498,"54"-16"-10889,-34 16-513,4 0-64,-1 0-352,-2 0-2147,-1 0-3458,-1-3-9706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5.848"/>
    </inkml:context>
    <inkml:brush xml:id="br0">
      <inkml:brushProperty name="width" value="0.025" units="cm"/>
      <inkml:brushProperty name="height" value="0.025" units="cm"/>
    </inkml:brush>
  </inkml:definitions>
  <inkml:trace contextRef="#ctx0" brushRef="#br0">0 43 23606,'0'0'8456,"50"-42"-22101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7.798"/>
    </inkml:context>
    <inkml:brush xml:id="br0">
      <inkml:brushProperty name="width" value="0.025" units="cm"/>
      <inkml:brushProperty name="height" value="0.025" units="cm"/>
    </inkml:brush>
  </inkml:definitions>
  <inkml:trace contextRef="#ctx0" brushRef="#br0">0 284 10570,'0'0'15951,"11"-6"-15220,26-17-606,-1-2-1,-1-2 0,-2-1 0,-1-1 0,-1-1 0,-1-2 0,36-52 0,-136 250 656,65-156-663,1 0 1,0 1-1,1-1 0,1 1 1,-3 18-1,5-27-239,0 0 0,0 0 1,0 0-1,0-1 0,0 1 1,1 0-1,-1 0 0,1 0 0,-1-1 1,1 1-1,0 0 0,0 0 0,0-1 1,0 1-1,0-1 0,1 3 0,0-3-417,0 0-1,-1 1 1,1-1-1,0 0 1,0 0-1,0 0 0,0 0 1,1 0-1,-1-1 1,0 1-1,0-1 1,0 1-1,1-1 1,-1 0-1,0 0 0,4 0 1,7 0-6930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8.321"/>
    </inkml:context>
    <inkml:brush xml:id="br0">
      <inkml:brushProperty name="width" value="0.025" units="cm"/>
      <inkml:brushProperty name="height" value="0.025" units="cm"/>
    </inkml:brush>
  </inkml:definitions>
  <inkml:trace contextRef="#ctx0" brushRef="#br0">0 240 13068,'0'0'11045,"13"-10"-10922,18-15-23,0-1 0,-2-1-1,-1-2 1,-1-1 0,42-61-1,-69 90 77,-13 36 22,2-8-161,1 0 1,1 1-1,1 0 0,1 0 1,2 0-1,-3 51 0,8-77-314,-1-1 16,1 0 1,0-1 0,0 1-1,0 0 1,0-1 0,0 1-1,0-1 1,0 1 0,0 0-1,1-1 1,-1 1-1,0 0 1,0-1 0,0 1-1,1 0 1,-1-1 0,0 1-1,1-1 1,-1 1-1,1-1 1,0 2 0,5-1-5751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9.113"/>
    </inkml:context>
    <inkml:brush xml:id="br0">
      <inkml:brushProperty name="width" value="0.025" units="cm"/>
      <inkml:brushProperty name="height" value="0.025" units="cm"/>
    </inkml:brush>
  </inkml:definitions>
  <inkml:trace contextRef="#ctx0" brushRef="#br0">257 115 10218,'0'0'5359,"4"-11"-2818,0-1-1885,13-36 1919,-11 13 2063,-6 35-4603,0 0 0,0-1 0,0 1 0,0 0 0,0-1-1,0 1 1,0-1 0,0 1 0,0 0 0,0-1 0,-1 1 0,1 0-1,0 0 1,0-1 0,0 1 0,0 0 0,-1-1 0,1 1 0,0 0 0,0 0-1,-1-1 1,1 1 0,0 0 0,0 0 0,-1 0 0,1-1 0,0 1-1,-1 0 1,1 0 0,0 0 0,0 0 0,-1 0 0,1 0 0,-1-1-1,1 1 1,0 0 0,-1 0 0,1 0 0,-19 5 121,-16 15-364,-19 37 184,50-53 22,0 0 0,1 1 0,0 0 0,0 0 0,0 0 0,0 0 0,1 0 0,0 1 0,0-1 0,0 1 0,-1 6 0,3-12-6,1 1-1,-1-1 1,0 0-1,0 0 1,0 1-1,0-1 0,0 0 1,0 1-1,1-1 1,-1 0-1,0 0 1,0 1-1,0-1 1,1 0-1,-1 0 1,0 1-1,0-1 1,1 0-1,-1 0 1,0 0-1,1 1 1,-1-1-1,0 0 1,0 0-1,1 0 1,-1 0-1,0 0 1,1 0-1,-1 0 1,0 0-1,1 0 1,-1 0-1,0 0 1,1 0-1,-1 0 0,0 0 1,1 0-1,-1 0 1,0 0-1,1 0 1,-1 0-1,0 0 1,1-1-1,-1 1 1,1 0-1,16-7-197,-4-2-53,0-1-1,-1-1 1,0 0-1,-1 0 1,0-1 0,-1-1-1,0 0 1,-1 0-1,14-26 1,-31 59 409,2-1 1,1 1-1,0 1 1,2-1-1,0 1 1,1-1-1,1 22 1,-4 37 337,4-76-355,1 0 0,-1 0-1,0-1 1,0 1 0,0 0 0,0-1-1,-1 1 1,1-1 0,-1 1 0,1-1-1,-1 0 1,0 1 0,0-1 0,0 0-1,0 0 1,0-1 0,-1 1 0,1 0-1,0-1 1,-1 1 0,1-1 0,-1 0-1,0 0 1,1 0 0,-1 0 0,0 0-1,0 0 1,1-1 0,-1 0 0,-4 1-1,-12 0 510,1 0 0,-1-1 0,-30-4 0,35 3-396,-49-9-682,56 7-566,8 1-416,33 0-2778,24 2-7655,-30 0-737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9.504"/>
    </inkml:context>
    <inkml:brush xml:id="br0">
      <inkml:brushProperty name="width" value="0.025" units="cm"/>
      <inkml:brushProperty name="height" value="0.025" units="cm"/>
    </inkml:brush>
  </inkml:definitions>
  <inkml:trace contextRef="#ctx0" brushRef="#br0">0 0 7175,'0'0'1441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9.833"/>
    </inkml:context>
    <inkml:brush xml:id="br0">
      <inkml:brushProperty name="width" value="0.025" units="cm"/>
      <inkml:brushProperty name="height" value="0.025" units="cm"/>
    </inkml:brush>
  </inkml:definitions>
  <inkml:trace contextRef="#ctx0" brushRef="#br0">18 27 10474,'0'0'4020,"4"-6"-1399,0 1-2242,7-10 1704,-6 17-271,-5 15 667,-2 6-733,-2 0 0,-10 38 0,-1-1-1672,8 1-3710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00.845"/>
    </inkml:context>
    <inkml:brush xml:id="br0">
      <inkml:brushProperty name="width" value="0.025" units="cm"/>
      <inkml:brushProperty name="height" value="0.025" units="cm"/>
    </inkml:brush>
  </inkml:definitions>
  <inkml:trace contextRef="#ctx0" brushRef="#br0">3032 82 14414,'-9'-5'656,"-16"-7"-329,0 0 0,-1 2 1,0 2-1,0 0 0,-1 1 0,0 2 0,-46-4 0,-213 4-1863,178 6 1203,-46 3 599,1 7 1,-163 33 0,-291 109 2936,481-111-2828,2 5 0,2 6-1,3 6 1,2 4-1,-119 87 1,201-125-334,2 1 0,1 1 0,1 2 0,-41 50 0,60-64-3,2 0 0,-1 1 0,2 0 0,0 0 0,1 1 0,1 1 0,0-1 0,1 1 0,1 0 0,1 0 0,1 1 0,-3 30 0,6-24-54,1 0 0,2 0-1,0 0 1,1 0 0,2 0 0,0-1-1,2 0 1,0 0 0,2-1 0,1 0 0,0-1-1,2 0 1,0-1 0,2 0 0,0-1-1,33 33 1,-19-26-37,0-1-1,2-2 0,1 0 1,1-3-1,0 0 1,2-3-1,0 0 1,1-3-1,1-1 1,44 12-1,12-6 61,0-3 0,0-4 0,106 0 0,286-25 78,-264-5 63,-1-9 1,252-65-1,-337 55-62,-2-5 0,-3-6 0,-1-5 0,196-112 0,-246 116-47,-2-3-1,116-101 1,-160 121-19,-1 0-1,-1-2 1,-2-2-1,-2 0 1,-1-2-1,-2-1 1,30-62-1,-46 81 10,0 0 0,-2-1 0,0 0 0,-1 0 0,-1-1 0,-1 1 0,0-1 0,-2 0 0,-1-26 0,-2 32 43,0 1 1,0 0 0,-2-1 0,1 1 0,-2 1 0,0-1 0,-1 1 0,0 0 0,-1 0-1,0 0 1,-1 1 0,0 0 0,-1 1 0,-11-11 0,1 3 66,-2 1 0,1 0 0,-2 2 0,-1 1 0,0 0 0,-47-20 0,30 18 61,-1 3 0,0 1 0,-74-12 0,-4 11 152,-2 5 0,-131 7 0,98 8-117,-222 38-1,-145 64-324,187-12-1993,8 28-4744,181-61 731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0.221"/>
    </inkml:context>
    <inkml:brush xml:id="br0">
      <inkml:brushProperty name="width" value="0.025" units="cm"/>
      <inkml:brushProperty name="height" value="0.025" units="cm"/>
    </inkml:brush>
  </inkml:definitions>
  <inkml:trace contextRef="#ctx0" brushRef="#br0">1 57 16688,'0'0'7255,"3"-8"-5382,9-26-362,-12 33-1482,1-1 0,0 1 0,0 0 0,0 0 1,0 1-1,-1-1 0,1 0 0,1 0 0,-1 0 0,0 1 0,0-1 0,0 0 0,0 1 0,0-1 0,1 1 0,-1-1 0,0 1 1,0 0-1,1-1 0,-1 1 0,0 0 0,2 0 0,31 1 207,-24 0-217,-8-1-31,0 0 1,0-1 0,0 1 0,0 0 0,0 0-1,0 1 1,0-1 0,0 0 0,0 1-1,0-1 1,0 1 0,0 0 0,0-1-1,0 1 1,0 0 0,0 0 0,-1 0-1,3 2 1,-3 0-15,0-1-1,0 1 1,0-1-1,-1 1 1,1 0-1,-1 0 0,1-1 1,-1 1-1,0 0 1,0-1-1,-1 6 1,1 6-13,-2 8 84,-1 0 1,-1 0 0,-1-1 0,0 0-1,-2 0 1,-9 21 0,4-13-35,3 0-1,-9 40 1,16-62-2746,-5-5-3798,1-2 805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0.550"/>
    </inkml:context>
    <inkml:brush xml:id="br0">
      <inkml:brushProperty name="width" value="0.025" units="cm"/>
      <inkml:brushProperty name="height" value="0.025" units="cm"/>
    </inkml:brush>
  </inkml:definitions>
  <inkml:trace contextRef="#ctx0" brushRef="#br0">1 66 12075,'0'0'12396,"62"-43"-11467,-37 35-481,2 1-351,-3 4-97,0 1-417,-5 1-1184,-4 0-2083,-2 0-2882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0.878"/>
    </inkml:context>
    <inkml:brush xml:id="br0">
      <inkml:brushProperty name="width" value="0.025" units="cm"/>
      <inkml:brushProperty name="height" value="0.025" units="cm"/>
    </inkml:brush>
  </inkml:definitions>
  <inkml:trace contextRef="#ctx0" brushRef="#br0">5 114 2626,'-4'6'22539,"7"-7"-22358,0 1 0,1-1 1,-1 0-1,0-1 0,0 1 0,0-1 0,0 1 0,0-1 0,0 0 0,-1 0 0,1 0 1,0 0-1,-1 0 0,0-1 0,1 1 0,-1-1 0,0 0 0,3-5 0,5-24-1658,-7-5-5729,-3 27 832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1.266"/>
    </inkml:context>
    <inkml:brush xml:id="br0">
      <inkml:brushProperty name="width" value="0.025" units="cm"/>
      <inkml:brushProperty name="height" value="0.025" units="cm"/>
    </inkml:brush>
  </inkml:definitions>
  <inkml:trace contextRef="#ctx0" brushRef="#br0">30 20 13677,'0'0'11760,"10"-1"-11343,4 1-296,12-1 120,-1-1-1,0-1 1,31-8-1,-56 10-235,1 1 0,-1 0-1,0 0 1,1 0-1,-1 0 1,0 0-1,1 0 1,-1-1 0,0 1-1,1 0 1,-1 0-1,0 0 1,1 0-1,-1 0 1,0 0-1,1 0 1,-1 0 0,0 0-1,1 0 1,-1 1-1,0-1 1,1 0-1,-1 0 1,0 0-1,1 0 1,-1 0 0,0 1-1,0-1 1,1 0-1,-1 0 1,0 1-1,0-1 1,1 0-1,-1 0 1,0 1 0,0-1-1,0 0 1,1 0-1,-1 1 1,-2 17 316,-16 24 317,15-36-552,-15 40 469,2 0 0,2 1-1,-11 71 1,18-84-1599,7-33 873,0-1 0,0 0 1,0 0-1,0 1 1,0-1-1,0 0 0,0 0 1,0 0-1,0 1 0,0-1 1,-1 0-1,1 0 0,0 0 1,0 1-1,0-1 0,0 0 1,0 0-1,-1 0 0,1 0 1,0 1-1,0-1 0,0 0 1,0 0-1,-1 0 0,1 0 1,0 0-1,0 0 0,-1 0 1,1 1-1,0-1 1,0 0-1,0 0 0,-1 0 1,1 0-1,0 0 0,0 0 1,-1 0-1,1 0 0,0 0 1,0 0-1,-1 0 0,1-1 1,0 1-1,-1 0 0,-12-9-4611,-9-14-1478,4-4 677,-1-8 6053,6-2 4804,13 35-4472,-1-1 1,1 0 0,0 0-1,0 1 1,0-1 0,0 0-1,0 0 1,1 1 0,-1-1-1,1-2 1,1 2-533,-1 1 0,1 0 1,0 0-1,-1 1 0,1-1 0,0 0 0,0 1 1,0-1-1,0 1 0,0-1 0,1 1 0,-1 0 1,0 0-1,1 0 0,-1 0 0,0 0 0,4 0 1,48-10 1361,-49 10-1423,86-5 770,-52 6-4988,-26 0 878,-8 0-3120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1.780"/>
    </inkml:context>
    <inkml:brush xml:id="br0">
      <inkml:brushProperty name="width" value="0.025" units="cm"/>
      <inkml:brushProperty name="height" value="0.025" units="cm"/>
    </inkml:brush>
  </inkml:definitions>
  <inkml:trace contextRef="#ctx0" brushRef="#br0">0 167 12460,'0'0'6817,"10"1"-5402,32-2-122,0-2 0,0-2 0,59-15 0,-31 6-524,508-80 1401,-421 76-2478,272 6 0,-402 13 297,1 1 0,-1 2 1,46 11-1,-73-15-4,0 0-1,0 0 1,0 0 0,0 0 0,0 1-1,0-1 1,0 0 0,-1 0 0,1 0-1,0 0 1,0 0 0,0 0 0,0 1-1,0-1 1,0 0 0,0 0-1,0 0 1,0 0 0,0 0 0,0 0-1,0 1 1,0-1 0,0 0 0,1 0-1,-1 0 1,0 0 0,0 0 0,0 0-1,0 0 1,0 1 0,0-1 0,0 0-1,0 0 1,0 0 0,0 0-1,0 0 1,1 0 0,-1 0 0,0 0-1,0 0 1,0 0 0,0 1 0,0-1-1,0 0 1,1 0 0,-1 0 0,0 0-1,0 0 1,-23 3-1736,-31-2-3560,29-3 1590,-1-4-2194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2.249"/>
    </inkml:context>
    <inkml:brush xml:id="br0">
      <inkml:brushProperty name="width" value="0.025" units="cm"/>
      <inkml:brushProperty name="height" value="0.025" units="cm"/>
    </inkml:brush>
  </inkml:definitions>
  <inkml:trace contextRef="#ctx0" brushRef="#br0">0 218 14670,'0'0'7703,"9"-3"-6352,14-7-877,0 0 1,-1-2-1,38-25 1,68-59 669,-72 53-743,-56 42-400,0 1 0,1-1 0,-1 1 0,1-1 0,-1 1 0,0-1 0,1 1 0,-1 0 0,1-1 0,-1 1 0,1 0 0,-1-1 0,1 1 0,-1 0 0,1 0 0,-1 0 0,1-1 0,-1 1 0,1 0 0,0 0 0,-1 0 0,1 0 0,-1 0 0,1 0 0,-1 0 0,1 0 0,0 0 0,-1 0 0,1 1 0,-1-1-1,1 0 1,0 0 0,-1 19 367,-17 26 417,-10 7-308,20-42-556,1 1 0,0-1-1,1 1 1,0 1 0,1-1 0,0 1 0,1-1 0,0 1-1,-1 14 1,4-26-104,0 1-1,0-1 1,0 1 0,1-1-1,-1 1 1,0-1-1,0 0 1,0 1-1,1-1 1,-1 1 0,0-1-1,0 0 1,1 1-1,-1-1 1,0 1 0,1-1-1,-1 0 1,1 0-1,-1 1 1,0-1 0,1 0-1,-1 0 1,1 1-1,-1-1 1,1 0 0,-1 0-1,0 0 1,1 0-1,-1 0 1,1 1-1,-1-1 1,1 0 0,-1 0-1,1 0 1,-1 0-1,2-1 1,18-3-6131,3-11-1640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2.578"/>
    </inkml:context>
    <inkml:brush xml:id="br0">
      <inkml:brushProperty name="width" value="0.025" units="cm"/>
      <inkml:brushProperty name="height" value="0.025" units="cm"/>
    </inkml:brush>
  </inkml:definitions>
  <inkml:trace contextRef="#ctx0" brushRef="#br0">95 1 15471,'0'0'5365,"-9"2"-4356,3 1-732,-1 0 0,1 0-1,0 0 1,0 0 0,1 1 0,-1 0 0,1 1 0,-10 9 0,13-12-149,0 0-1,0 1 1,0-1 0,0 1 0,0-1-1,0 1 1,1 0 0,-1 0 0,1 0-1,0 0 1,0 0 0,0 0 0,1 0-1,-1 0 1,0 0 0,1 0 0,0 0 0,0 1-1,0-1 1,0 0 0,1 0 0,-1 0-1,1 0 1,0 0 0,0 0 0,1 4-1,0-4-85,0-1 0,0 1 0,0-1 0,1 0 0,-1 0 0,1 0 0,-1 0 0,1 0 0,0-1 0,-1 1 0,1-1 0,0 0 0,0 0 0,0 0 0,0 0 0,0 0 0,0-1 0,0 1 0,0-1 0,5 0 0,7 1 36,0 0 1,-1-2-1,16-2 1,-24 3-46,0-2 1,0 1-1,-1-1 0,1 0 0,-1 0 1,0-1-1,1 1 0,-1-1 1,0 0-1,-1 0 0,1-1 0,5-4 1,-8 5 45,1 0 1,0 0-1,-1 0 1,1 0-1,-1 0 1,0 0-1,0-1 1,0 1-1,-1 0 1,1-1-1,-1 0 1,0 1 0,0-1-1,0 0 1,0 0-1,-1 0 1,0 0-1,1 1 1,-2-5-1,0 6-96,0 0 0,0 0 0,-1 0 0,1 1 0,-1-1-1,1 0 1,-1 1 0,1-1 0,-1 1 0,0 0 0,0 0 0,0 0-1,0-1 1,0 2 0,0-1 0,0 0 0,0 0 0,0 1 0,0-1-1,0 1 1,-1 0 0,1-1 0,0 1 0,0 0 0,0 0 0,-3 1-1,0-2-278,1 1 0,0 0-1,-1 0 1,1 0-1,-1 1 1,1-1 0,0 1-1,-1 0 1,1 0 0,0 1-1,0-1 1,0 1-1,-4 2 1,1 9-3148,9-5-2673,4-6-946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2.971"/>
    </inkml:context>
    <inkml:brush xml:id="br0">
      <inkml:brushProperty name="width" value="0.025" units="cm"/>
      <inkml:brushProperty name="height" value="0.025" units="cm"/>
    </inkml:brush>
  </inkml:definitions>
  <inkml:trace contextRef="#ctx0" brushRef="#br0">141 0 19314,'0'0'849,"-10"5"37,-4 1-186,1 2 0,0 0 0,0 0 0,-20 18 0,29-23-573,0 0-1,1 1 0,0-1 1,-1 0-1,1 1 0,0 0 1,1 0-1,-1 0 0,1 0 1,-1 0-1,1 1 0,1-1 1,-1 1-1,0-1 1,1 1-1,0 0 0,0-1 1,1 1-1,-1 0 0,1 0 1,0-1-1,1 8 0,0-10-118,0 0 0,0 0 0,0 0 0,0-1 0,0 1 0,0 0 0,0-1 0,1 1 0,-1-1 0,1 0 0,-1 1 0,1-1 0,-1 0 0,1 0 0,0 0 0,0 0 1,0 0-1,-1 0 0,1-1 0,0 1 0,0 0 0,0-1 0,0 0 0,0 1 0,3-1 0,60 1 225,-49-1-173,-5-1-34,0 0 0,0-1 0,0 0 0,0-1 1,-1 0-1,1 0 0,-1-1 0,0-1 0,19-10 0,-24 12 118,-1 0-1,1 0 1,0-1 0,-1 1-1,0-1 1,0 0 0,0 0-1,0 0 1,-1 0 0,1-1-1,-1 0 1,-1 1 0,1-1 0,0 0-1,-1-1 1,0 1 0,0 0-1,-1-1 1,0 1 0,1-1-1,-1-6 1,-1 10-108,-1 0-1,1 0 1,-1 0-1,0 0 1,0 0-1,0 0 1,0 0-1,0 0 1,0 0-1,0 0 1,0 1-1,-1-1 1,1 0-1,-1 1 1,0-1-1,1 1 1,-1 0-1,0-1 1,0 1-1,1 0 1,-1 0-1,0 0 1,0 1-1,0-1 1,0 0-1,-1 1 1,1-1-1,0 1 1,-3-1-1,-10-2-153,-1 1 0,-27-1 0,39 3 96,-52 2-2150,20 4-7187,23-4-1793</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5.570"/>
    </inkml:context>
    <inkml:brush xml:id="br0">
      <inkml:brushProperty name="width" value="0.025" units="cm"/>
      <inkml:brushProperty name="height" value="0.025" units="cm"/>
    </inkml:brush>
  </inkml:definitions>
  <inkml:trace contextRef="#ctx0" brushRef="#br0">33 343 9577,'-33'-49'7324,"49"94"-6336,-9-22-716,98 367 1627,-62-211-1684,52 299 73,-94-471-277,1 0 0,-1 1 0,1-1 0,1 0-1,2 7 1,-4-13 12,-1 0-1,0 0 1,1-1-1,-1 1 0,1 0 1,0 0-1,-1-1 1,1 1-1,-1-1 1,1 1-1,0 0 1,0-1-1,-1 1 1,1-1-1,0 1 0,0-1 1,-1 0-1,1 1 1,0-1-1,1 1 1,0-1 48,-1-1 1,0 1-1,0 0 0,1-1 1,-1 1-1,0-1 1,0 1-1,0-1 0,1 1 1,-1-1-1,0 0 1,0 1-1,0-1 1,0 0-1,0 0 0,0 0 1,-1 0-1,1 0 1,1-2-1,6-8 140,0-1 1,-1 0 0,0-1-1,-1 0 1,0 0-1,4-17 1,19-87-102,-11 2-314,5-146 1,-19-117-2049,-18 199 2178,14 177 82,0 0-1,1 0 1,-1 0 0,1 0 0,0 1 0,-1-1 0,1 0 0,0 0 0,0 0 0,0 1 0,0-1 0,1 1 0,-1-1 0,0 1 0,1-1 0,-1 1 0,1 0 0,-1 0 0,1-1 0,-1 1 0,1 0-1,0 0 1,0 1 0,3-2 0,52-15-71,-52 16 66,76-11-11,0 3-1,0 4 1,110 7-1,-59 0 49,65-1 6,649-22-23,589-40-776,-497-6-681,-428 19 866,-402 35 830,-64 6-25,65-1 1,-108 10-228,0 0 0,0 1 0,0-1 0,-1 0-1,1 1 1,0-1 0,-1 1 0,0-1 0,1 1 0,-1 0 0,-1 2-1,2-1 92,0 5 144,-1-1 0,0 1 0,0 0 0,-1-1 0,0 1 0,0 0 0,-1-1 0,0 1 0,0-1-1,-1 0 1,0 0 0,-1 0 0,0 0 0,0 0 0,-1-1 0,-7 10 0,-17 36 323,22-22-1863,7-29 1007,0-1 0,0 0 0,1 1-1,-1-1 1,0 1 0,0-1 0,1 0-1,-1 1 1,1-1 0,-1 1 0,1-1 0,0 0-1,-1 0 1,1 1 0,0-1 0,0 0-1,1 1 1,19 9-7447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29.668"/>
    </inkml:context>
    <inkml:brush xml:id="br0">
      <inkml:brushProperty name="width" value="0.025" units="cm"/>
      <inkml:brushProperty name="height" value="0.025" units="cm"/>
    </inkml:brush>
  </inkml:definitions>
  <inkml:trace contextRef="#ctx0" brushRef="#br0">1 736 14125,'0'0'4821,"8"-13"-3631,10-12-695,2 1-1,0 1 0,2 0 1,39-32-1,351-231-58,22 30 126,-413 244-471,-20 11-135,1 1 0,-1 0-1,1-1 1,-1 0 0,0 1-1,1-1 1,-1 0 0,0 0 0,1 1-1,-1-1 1,0 0 0,0 0-1,0-1 1,0 1 0,0 0 0,0 0-1,0 0 1,1-3 0,-30 8-4419,6 1 1760,-15 1-4179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3:00.870"/>
    </inkml:context>
    <inkml:brush xml:id="br0">
      <inkml:brushProperty name="width" value="0.025" units="cm"/>
      <inkml:brushProperty name="height" value="0.025" units="cm"/>
    </inkml:brush>
  </inkml:definitions>
  <inkml:trace contextRef="#ctx0" brushRef="#br0">1 893 3619,'0'0'2066,"9"-9"-1430,10-10-199,1 1 1,1 1 0,35-22 0,117-58-20,3 7 0,239-84 0,-38 19-1265,-99 37 552,-176 82 1191,2 5-1,1 4 1,1 5 0,142-11 0,-212 29-770,1 1 0,-1 2 1,1 2-1,-1 1 0,0 2 1,1 1-1,-2 2 0,63 21 1,312 125 433,-347-130-254,-2 2-1,-1 3 0,-1 2 1,96 68-1,21 42 298,-167-133-457,1-1-1,0 0 1,1-1 0,-1 0-1,16 4 1,12 6-86,-37-14-47,0-1-1,-1 1 1,1-1-1,0 1 1,0-1-1,0 1 1,0-1-1,0 1 1,-1 0-1,1 0 1,0-1-1,-1 1 1,1 0-1,0 0 1,-1 0-1,1 0 1,-1 0-1,1 0 1,-1-1-1,0 1 1,1 0-1,-1 0 1,0 0-1,0 1 1,0-1-1,1 0 1,-1 0-1,0 0 1,-1 0-1,1 0 1,0 0-1,0 0 1,0 0-1,0 0 1,-1 0-1,1 0 1,-1 0-1,1 0 1,-1 0-1,1 0 1,-1-1-1,1 1 1,-1 0-1,0 0 1,1 0-1,-1-1 1,0 1-1,0 0 0,1-1 1,-2 2-1,-30 20-847,13-17-3205,3-5-882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0.009"/>
    </inkml:context>
    <inkml:brush xml:id="br0">
      <inkml:brushProperty name="width" value="0.025" units="cm"/>
      <inkml:brushProperty name="height" value="0.025" units="cm"/>
    </inkml:brush>
  </inkml:definitions>
  <inkml:trace contextRef="#ctx0" brushRef="#br0">167 64 11915,'0'0'2045,"1"-9"-556,7-31 1,0 25-313,-3 16-235,0 18-504,-5-10-277,-2 0 1,1 0-1,-1 0 0,0 0 1,-1-1-1,0 1 1,0-1-1,-1 0 1,-8 14-1,-55 73 939,38-56-611,16-21-254,-26 37 188,38-53-416,-1 1 0,0 0-1,1 1 1,-1-1 0,1 0-1,0 0 1,0 1-1,0-1 1,1 0 0,-1 1-1,1-1 1,-1 1 0,1-1-1,1 7 1,0-9-5,0 1 1,0-1-1,0 1 1,0-1-1,0 0 1,1 1-1,-1-1 0,0 0 1,1 0-1,-1 0 1,0 0-1,1 0 1,0 0-1,-1-1 1,1 1-1,-1 0 0,1-1 1,0 1-1,-1-1 1,4 1-1,36 4 91,-16-3-394,-1-1-1,0-2 1,38-4 0,-46 2-1332,-1-1 1,0 0-1,26-11 1,26-15-11319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0.913"/>
    </inkml:context>
    <inkml:brush xml:id="br0">
      <inkml:brushProperty name="width" value="0.025" units="cm"/>
      <inkml:brushProperty name="height" value="0.025" units="cm"/>
    </inkml:brush>
  </inkml:definitions>
  <inkml:trace contextRef="#ctx0" brushRef="#br0">160 82 14221,'0'0'8675,"-6"10"-8477,-140 252 1991,139-248-1638,8-11-190,19-22-45,30-41-156,-36 40-236,-1-1 1,-1-1-1,-1 0 1,-1 0 0,-1-1-1,-1 0 1,8-43-1,-16 68 70,0-1-1,0 0 0,0 0 1,0 1-1,0-1 0,0 0 1,0 0-1,0 0 0,0 1 1,1-1-1,-1 0 0,0 0 1,1 0-1,-1 0 0,1 1 1,-1-1-1,1 0 0,0 0 1,0 0-1,-1 0 0,1 0 1,0 0-1,0-1 0,1 2 1,33 1-9,-28-4 27,-1 0 1,1-1-1,-1 0 1,1 0-1,-1 0 0,0-1 1,0 1-1,0-1 1,0-1-1,0 1 1,5-6-1,57-52 179,-58 51-152,-29 48 74,11-19-2,-2 1 9,-38 88 279,43-94-306,0-1 0,1 1 1,1 0-1,0 0 0,-2 29 0,6-42-153,-1 0-1,0 0 1,0 0-1,0 0 0,1-1 1,-1 1-1,0 0 1,1 0-1,-1 0 0,0-1 1,1 1-1,-1 0 1,1 0-1,0-1 0,-1 1 1,1 0-1,0-1 1,-1 1-1,1-1 0,0 1 1,-1-1-1,1 1 0,0-1 1,0 0-1,0 1 1,-1-1-1,1 0 0,0 1 1,0-1-1,2 0 1,30 3-7235,-29-3 5434,11 0-5768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1.976"/>
    </inkml:context>
    <inkml:brush xml:id="br0">
      <inkml:brushProperty name="width" value="0.025" units="cm"/>
      <inkml:brushProperty name="height" value="0.025" units="cm"/>
    </inkml:brush>
  </inkml:definitions>
  <inkml:trace contextRef="#ctx0" brushRef="#br0">110 197 12460,'0'0'7719,"-10"13"-6416,-2 1-976,-40 51 1056,47-58-1189,1 0 1,-1 0-1,1 1 0,1-1 1,-1 1-1,2-1 0,-1 1 1,-2 15-1,5-22-196,0 0 1,0 0-1,0-1 1,1 1-1,-1 0 1,0 0-1,1 0 1,-1-1-1,1 1 1,-1 0-1,1 0 1,-1-1-1,1 1 0,0 0 1,-1-1-1,1 1 1,0-1-1,-1 1 1,1-1-1,0 1 1,0-1-1,0 0 1,-1 1-1,1-1 1,0 0-1,0 1 1,0-1-1,0 0 1,0 0-1,0 0 0,-1 0 1,1 0-1,0 0 1,0 0-1,0 0 1,0 0-1,1-1 1,38-4 123,-31 2-135,0-1 0,0-1-1,0 1 1,-1-2 0,0 1 0,0-1 0,0 0-1,-1 0 1,0-1 0,0 0 0,-1-1 0,1 1-1,-2-1 1,1 0 0,-1-1 0,0 1-1,-1-1 1,4-12 0,-7 20 200,-8 17 80,-11 19-145,12-26-119,1 0-1,1 0 1,-1 0 0,2 1 0,-1 0-1,1 0 1,1 0 0,-1 0 0,0 12-1,4-21-4,-1-1 0,1 1-1,-1 0 1,1 0-1,-1 0 1,1 0 0,0-1-1,-1 1 1,1 0 0,0-1-1,-1 1 1,1 0-1,0-1 1,0 1 0,0-1-1,0 1 1,-1-1 0,1 1-1,0-1 1,0 0-1,0 0 1,0 1 0,0-1-1,0 0 1,0 0 0,0 0-1,0 0 1,0 0-1,0 0 1,0 0 0,0 0-1,1-1 1,38-4 118,-26 0-93,-1-1 1,0 0 0,0-1-1,0-1 1,-1 0 0,0 0-1,15-14 1,-4 0-9,0-1 0,26-34 1,-30 32 16,33-55 0,-47 70-13,0-1-1,0 1 0,-1-1 1,0 0-1,-1 0 0,0 0 1,-1 0-1,2-23 0,-4 34-18,0-1 0,0 1 1,0-1-1,0 1 0,0-1 0,0 1 0,0-1 0,0 1 0,0-1 1,0 1-1,0-1 0,-1 1 0,1-1 0,0 1 0,0-1 0,-1 1 1,1-1-1,0 1 0,0 0 0,-1-1 0,1 1 0,0-1 0,-1 1 1,1 0-1,-1-1 0,1 1 0,0 0 0,-1 0 0,1-1 0,-1 1 1,1 0-1,-1 0 0,1 0 0,-1-1 0,1 1 0,-1 0 0,-23 7-107,-20 23-68,22-9 239,0 1 1,2 1 0,1 2-1,-21 33 1,33-48 52,0 1-1,1 0 0,1 1 1,0-1-1,1 1 1,0 0-1,1 0 1,0 0-1,0 0 1,2 1-1,0-1 1,0 1-1,2 17 0,-1-28-112,1 1 0,0 0 0,0-1-1,0 0 1,1 1 0,-1-1 0,0 0 0,1 1-1,0-1 1,-1 0 0,1 0 0,0 0-1,0-1 1,0 1 0,0 0 0,1-1 0,-1 1-1,0-1 1,1 0 0,-1 0 0,1 0-1,-1 0 1,1 0 0,-1 0 0,1-1 0,0 1-1,-1-1 1,1 0 0,0 0 0,5 0-1,2 0 20,-1 0 0,1-1 0,0 0-1,0 0 1,0-1 0,-1 0 0,13-6-1,-1-2-18,-2-1 0,1 0-1,-1-2 1,-1-1-1,-1 0 1,0-1 0,0 0-1,21-28 1,-3-1 8,-3-1 0,35-62 1,-48 69 81,-16 28 30,-15 24-113,-22 31 116,1 2 0,3 1 0,2 1 1,-40 97-1,54-95 249,14-48-369,-1-1 0,1 1 0,-1-1 1,1 1-1,0 0 0,0-1 1,0 1-1,0-1 0,0 1 0,1 0 1,-1-1-1,1 1 0,0-1 1,0 1-1,-1-1 0,2 0 0,0 3 1,-2-4 0,1-1 0,-1 1 0,0-1 0,1 1 0,-1-1 0,1 1 1,-1-1-1,0 1 0,1-1 0,-1 0 0,1 1 0,-1-1 0,1 0 0,0 1 0,-1-1 1,1 0-1,-1 0 0,1 0 0,-1 1 0,1-1 0,0 0 0,-1 0 0,1 0 1,-1 0-1,1 0 0,0 0 0,-1 0 0,1 0 0,0 0 0,-1 0 0,1 0 0,-1-1 1,2 1-1,8-21-5,-6-30-385,-4 51 367,0-6-34,-1 0-1,1 0 0,-1 0 1,0 0-1,-1 0 0,1 0 1,-4-8-1,4 12 17,0 0 0,1 1 0,-1-1 0,0 0 0,0 1 0,-1-1 0,1 1 0,0-1 0,0 1 0,-1-1 0,1 1 0,-1 0 0,1 0 0,-1 0 0,1 0 0,-1 0 0,0 0 0,1 0 0,-1 0 1,0 1-1,0-1 0,0 1 0,0-1 0,0 1 0,-2-1 0,-3-1-37,19-3 399,25 1-567,-48-3-19391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2.306"/>
    </inkml:context>
    <inkml:brush xml:id="br0">
      <inkml:brushProperty name="width" value="0.025" units="cm"/>
      <inkml:brushProperty name="height" value="0.025" units="cm"/>
    </inkml:brush>
  </inkml:definitions>
  <inkml:trace contextRef="#ctx0" brushRef="#br0">11 13 11243,'-5'-2'3555,"0"0"4677,15 0-7335,5 0 96,3 1-33,1 0-191,2 0-96,-1-1-289,-1 2-288,-1 0-64,1 0-384,-1 0-1506,-3 0-1537,0 0-1153,-3 0-2467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2.636"/>
    </inkml:context>
    <inkml:brush xml:id="br0">
      <inkml:brushProperty name="width" value="0.025" units="cm"/>
      <inkml:brushProperty name="height" value="0.025" units="cm"/>
    </inkml:brush>
  </inkml:definitions>
  <inkml:trace contextRef="#ctx0" brushRef="#br0">25 0 9097,'0'0'18385,"10"69"-17456,-20-48-256,1-1-129,2-4-256,1-1-192,4-5-128,2-1-672,0-1-1090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2.977"/>
    </inkml:context>
    <inkml:brush xml:id="br0">
      <inkml:brushProperty name="width" value="0.025" units="cm"/>
      <inkml:brushProperty name="height" value="0.025" units="cm"/>
    </inkml:brush>
  </inkml:definitions>
  <inkml:trace contextRef="#ctx0" brushRef="#br0">1 9 10762,'0'0'16464,"15"-9"-24344,-10 14 834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3.323"/>
    </inkml:context>
    <inkml:brush xml:id="br0">
      <inkml:brushProperty name="width" value="0.025" units="cm"/>
      <inkml:brushProperty name="height" value="0.025" units="cm"/>
    </inkml:brush>
  </inkml:definitions>
  <inkml:trace contextRef="#ctx0" brushRef="#br0">126 1 15855,'0'0'1564,"-5"11"-240,-12 31-61,1 0-1,2 1 1,2 0-1,2 1 1,-6 56-1,14-73-1223,-6 50 207,7-72-281,0 1 1,-1 0 0,1 0-1,-1 0 1,0 0 0,-1-1-1,1 1 1,-1-1 0,-6 8-1,15-57-87,18-6-1294,2 1 1,56-79 0,-38 61-260,-25 36 1453,-13 20 469,0-1 0,0 2 0,1-1 0,1 1 0,0 0 0,0 0 0,1 1 0,0 1 0,16-13 0,-25 21-212,1-1 1,0 1-1,0-1 1,-1 1-1,1 0 1,0-1-1,0 1 1,0 0-1,0 0 1,-1-1-1,1 1 0,0 0 1,0 0-1,0 0 1,0 0-1,0 0 1,0 0-1,-1 0 1,1 1-1,0-1 1,0 0-1,0 0 1,0 1-1,-1-1 1,1 0-1,0 1 0,0-1 1,-1 1-1,1-1 1,0 1-1,0 0 1,1 1 8,-1 0 1,0 0 0,0 1-1,0-1 1,-1 0-1,1 0 1,0 0 0,-1 1-1,0-1 1,1 0-1,-1 5 1,0 0 7,0 0 1,0-1-1,-1 1 0,0 0 0,0 0 1,-1-1-1,0 1 0,-3 6 1,-2-2 376,0-1 1,-1 0-1,-1 0 0,0-1 1,0 0-1,-13 9 1,16-13-610,0-1 1,0 0-1,0 0 1,0 0-1,-1-1 1,0 0-1,0 0 1,0 0-1,0-1 1,0 0-1,0-1 1,-9 1-1,16-2-48,0 0-1,-1-1 1,1 1-1,0 0 0,-1-1 1,1 1-1,0-1 1,0 1-1,-1-1 1,1 1-1,0 0 0,0-1 1,0 1-1,-1-1 1,1 1-1,0-1 0,0 1 1,0-1-1,0 1 1,0-1-1,0 1 1,0-1-1,0 1 0,0-1 1,0 1-1,1-1 1,-1 0-1,0-2-1079,0-17-4570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3.695"/>
    </inkml:context>
    <inkml:brush xml:id="br0">
      <inkml:brushProperty name="width" value="0.025" units="cm"/>
      <inkml:brushProperty name="height" value="0.025" units="cm"/>
    </inkml:brush>
  </inkml:definitions>
  <inkml:trace contextRef="#ctx0" brushRef="#br0">35 1 17617,'0'0'3731,"-2"11"-1942,-7 32-232,2-15-1152,1-1 0,1 1 0,2 0 0,0 0 0,3 51 0,0-78-408,0 0-1,1 1 0,-1-1 0,0 0 0,0 0 1,1 0-1,-1 0 0,0 0 0,1 0 0,-1 0 1,1 0-1,0 0 0,-1 0 0,1 0 0,0 0 1,-1 0-1,1 0 0,0 0 0,0-1 1,0 1-1,0 0 0,0-1 0,0 1 0,0-1 1,0 1-1,0-1 0,0 1 0,0-1 0,0 1 1,0-1-1,0 0 0,1 0 0,-1 0 0,0 0 1,0 0-1,0 0 0,0 0 0,1 0 0,-1 0 1,0 0-1,0-1 0,0 1 0,2-1 0,1-1-10,0 1 0,0-1-1,-1 0 1,1 0-1,-1 0 1,1 0-1,-1-1 1,0 0 0,0 1-1,5-7 1,10-26 818,-16 29-239,-10 24-285,4-11-272,0 1-1,1-1 1,0 1 0,1 0-1,-1-1 1,1 1-1,1 0 1,0 1-1,0-1 1,0 0-1,2 8 1,-1-15-26,1 0 0,-1-1-1,1 1 1,-1 0 0,1-1 0,0 1 0,-1-1 0,1 1-1,0-1 1,0 0 0,-1 1 0,1-1 0,0 0-1,0 1 1,0-1 0,-1 0 0,1 0 0,0 0 0,0 0-1,0 1 1,0-1 0,-1 0 0,1-1 0,0 1-1,0 0 1,0 0 0,0 0 0,-1 0 0,1-1 0,0 1-1,1-1 1,26-9-1781,-25 7 992,-1 0 1,1 0-1,0 0 0,-1-1 1,0 1-1,0 0 0,0-1 1,2-4-1,4-16-4510</inkml:trace>
  <inkml:trace contextRef="#ctx0" brushRef="#br0" timeOffset="1">158 70 10890,'0'0'13005,"-6"-49"-11244,6 47-928,0 1-737,7 1-224,3 0-1153,-1 2-1794,2 5-1762,0-2-4131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4.024"/>
    </inkml:context>
    <inkml:brush xml:id="br0">
      <inkml:brushProperty name="width" value="0.025" units="cm"/>
      <inkml:brushProperty name="height" value="0.025" units="cm"/>
    </inkml:brush>
  </inkml:definitions>
  <inkml:trace contextRef="#ctx0" brushRef="#br0">149 0 17200,'0'0'3737,"-8"8"-2285,-9 13-580,1 1 0,1 1-1,0 1 1,2 0 0,1 0-1,-14 43 1,24-61-805,-4 8 158,2 1-1,0 0 1,0 1-1,1-1 1,0 18 0,3-32-228,0-1 1,1 1-1,-1-1 1,0 1-1,0-1 1,1 1-1,-1-1 0,1 1 1,-1-1-1,0 0 1,1 1-1,-1-1 1,1 0-1,-1 1 1,1-1-1,-1 0 1,1 1-1,-1-1 1,1 0-1,0 0 1,-1 0-1,1 0 1,-1 1-1,1-1 1,-1 0-1,1 0 1,0 0-1,-1 0 1,1 0-1,-1 0 1,1-1-1,0 1 1,-1 0-1,1 0 1,-1 0-1,1-1 0,-1 1 1,1 0-1,-1 0 1,1-1-1,-1 1 1,1 0-1,0-2 1,26-11-117,4-15-530,35-40 0,-48 47 447,1 1 0,0 1 1,1 1-1,1 1 0,43-27 0,-64 44 158,0 0 0,0-1 0,0 1-1,0 0 1,1 0 0,-1 0 0,0-1 0,0 1-1,1 0 1,-1 0 0,0 0 0,1 0 0,-1-1 0,0 1-1,0 0 1,1 0 0,-1 0 0,0 0 0,1 0-1,-1 0 1,0 0 0,1 0 0,-1 0 0,0 0 0,0 0-1,1 0 1,-1 0 0,0 0 0,1 0 0,-1 1 0,0-1-1,0 0 1,1 0 0,-1 0 0,0 0 0,0 0-1,1 1 1,-1-1 0,0 0 0,0 0 0,1 1 0,-1-1-1,0 0 1,0 0 0,0 1 0,0-1 0,1 0-1,-1 0 1,0 1 0,0-1 0,0 0 0,0 1 0,0-1-1,0 0 1,0 0 0,0 1 0,0-1 0,0 0 0,0 1-1,-4 19-5931,-3-8-681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4.367"/>
    </inkml:context>
    <inkml:brush xml:id="br0">
      <inkml:brushProperty name="width" value="0.025" units="cm"/>
      <inkml:brushProperty name="height" value="0.025" units="cm"/>
    </inkml:brush>
  </inkml:definitions>
  <inkml:trace contextRef="#ctx0" brushRef="#br0">20 0 16464,'0'0'7174,"-19"55"-5412,19-44-641,10-3-672,7 0-289,5-2-64,1 0-1313,-1 0-1218,1-6-1665,-4 0-1697,-1 0-3556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3:01.709"/>
    </inkml:context>
    <inkml:brush xml:id="br0">
      <inkml:brushProperty name="width" value="0.025" units="cm"/>
      <inkml:brushProperty name="height" value="0.025" units="cm"/>
    </inkml:brush>
  </inkml:definitions>
  <inkml:trace contextRef="#ctx0" brushRef="#br0">28 0 10314,'1'4'420,"1"0"1,-1 0-1,1 0 1,0 0 0,0-1-1,1 1 1,-1-1-1,1 1 1,-1-1-1,6 4 1,11 18 1412,-15-16-1666,0-1 0,-1 1 0,0 0 1,0 1-1,-1-1 0,0 1 0,-1-1 0,0 1 0,0-1 0,-1 1 0,-2 18 0,-3 2 241,-1 1-1,-13 38 0,11-41-255,7-24 299,1-7-194,7-19-140,10-34-146,-14 48 25,6-15-8,-1 0 0,-1-1 1,-1 0-1,-1 0 0,3-37 0,-8 61-105,-18 41 69,5-9 447,3 2 0,0-1 0,-8 67 0,18-105-762,-1 0 1,1 0-1,-1 0 0,0 0 1,0 0-1,0 0 1,-1 0-1,0 0 0,-3-6 1,4 9-312,-1-1 1,0 1 0,1-1-1,-1 1 1,0 0-1,0 0 1,-1 0-1,1 0 1,0 0 0,-1 0-1,-2-1 1,-13-5-6176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5.024"/>
    </inkml:context>
    <inkml:brush xml:id="br0">
      <inkml:brushProperty name="width" value="0.025" units="cm"/>
      <inkml:brushProperty name="height" value="0.025" units="cm"/>
    </inkml:brush>
  </inkml:definitions>
  <inkml:trace contextRef="#ctx0" brushRef="#br0">64 227 4100,'0'0'18081,"-8"3"-17793,5-2-186,0-1 0,1 1 0,-1 0 0,0 0 0,0 0 0,1 1 0,-1-1 0,1 0 0,-1 1 0,1 0-1,0 0 1,0-1 0,0 1 0,0 1 0,0-1 0,0 0 0,0 0 0,0 1 0,1-1 0,-1 1 0,1-1 0,0 1 0,0 0 0,0-1 0,0 1-1,0 0 1,1 0 0,-1 0 0,1 0 0,0-1 0,0 5 0,1-7-84,0 1 0,0 0 1,0 0-1,0-1 0,0 1 0,0-1 1,0 1-1,0-1 0,0 1 0,0-1 0,0 0 1,0 1-1,0-1 0,0 0 0,1 0 1,-1 0-1,0 0 0,0 0 0,0 0 0,0 0 1,1 0-1,-1-1 0,0 1 0,1-1 0,35-5 194,-22 0-563,0-1 0,-1 0 0,0-1-1,0-1 1,-1 0 0,0-1-1,-1 0 1,0-1 0,20-22 0,-34 35 296,-4 3 298,1 1 0,0 0 0,0 1 0,0-1 0,1 1 0,0 0 0,0 0 0,0 1 0,1-1 0,0 1 0,-2 8 0,5-15-230,0 0 0,0 0 1,0-1-1,0 1 0,0 0 0,0 0 1,0 0-1,0 0 0,0 0 0,0-1 0,1 1 1,-1 0-1,0 0 0,0 0 0,1-1 1,-1 1-1,1 0 0,-1 0 0,1-1 1,-1 1-1,1 0 0,-1-1 0,1 1 0,-1 0 1,1-1-1,0 1 0,1 0 0,0 0 7,0-1 1,0 1-1,-1-1 0,1 0 0,0 1 0,0-1 0,0 0 0,0 0 0,0 0 0,0-1 1,0 1-1,2-1 0,3 0-60,0-1 0,0-1 0,0 1 0,0-1 0,-1-1 0,10-5 0,13-14-381,0-2 0,-1-1 0,-2-1 0,-1-1 0,-1-2 0,-1 0 0,33-60 0,-86 135 2070,-27 55 1,49-83-1535,1 0 1,0 1-1,2 0 1,0 1-1,1-1 1,1 1-1,-2 26 1,26-76 348,-13 19-629,-2 0 0,1-1 0,-2 1 0,0-1 0,0 0 1,-1 0-1,-1-1 0,4-26 0,-12 64 1096,4-23-908,0 1-1,0-1 1,0 1-1,1 0 1,-1-1 0,1 1-1,-1 0 1,1-1-1,-1 1 1,1 0-1,0 0 1,0-1 0,0 1-1,0 0 1,0 0-1,0-1 1,1 1-1,-1 0 1,1 0 0,-1-1-1,1 1 1,-1 0-1,1-1 1,0 1-1,0-1 1,0 1 0,0-1-1,0 1 1,0-1-1,0 0 1,1 1 0,1 1-1,3 0-9,0 0-1,1-1 1,-1 0 0,0 0-1,1 0 1,-1-1 0,1 0-1,-1 0 1,1 0 0,-1-1-1,1 0 1,0-1 0,-1 1-1,1-1 1,-1 0 0,1-1-1,10-3 1,-2-1-150,1 0 0,-1-1 1,0-1-1,-1 0 0,25-19 1,-18 7 156,-15 14 130,-15 15 411,1-2-488,1 0 1,0 1-1,1 0 1,0 0-1,0 0 0,0 1 1,1 0-1,1 0 1,-1 0-1,2 1 0,-1-1 1,1 1-1,1 0 1,-1 0-1,0 20 0,3-30-161,0 1-1,0 0 0,0 0 1,0 0-1,0 0 0,0-1 1,0 1-1,1 0 0,-1 0 1,0 0-1,1-1 0,-1 1 1,0 0-1,1 0 0,-1-1 0,1 1 1,-1 0-1,1-1 0,-1 1 1,1-1-1,0 1 0,-1-1 1,1 1-1,0-1 0,-1 1 1,1-1-1,0 1 0,0-1 1,0 0-1,-1 0 0,1 1 1,0-1-1,0 0 0,0 0 1,-1 0-1,1 0 0,0 0 1,0 0-1,0 0 0,0 0 1,-1 0-1,1 0 0,0 0 0,1-1 1,1 0-558,1 1 0,-1-1 1,0 0-1,0-1 0,0 1 1,1-1-1,-1 1 0,0-1 1,5-4-1,30-41-10217,-20 15 3250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5.410"/>
    </inkml:context>
    <inkml:brush xml:id="br0">
      <inkml:brushProperty name="width" value="0.025" units="cm"/>
      <inkml:brushProperty name="height" value="0.025" units="cm"/>
    </inkml:brush>
  </inkml:definitions>
  <inkml:trace contextRef="#ctx0" brushRef="#br0">8 87 1537,'0'0'4965,"6"-54"256,-6 35-160,0 9-1282,0 6-1024,-6 4-1185,2 0-1090,2 9-384,1 6-128,1 5-737,0 0-2338,0-3-1857,4-2-5542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5.752"/>
    </inkml:context>
    <inkml:brush xml:id="br0">
      <inkml:brushProperty name="width" value="0.025" units="cm"/>
      <inkml:brushProperty name="height" value="0.025" units="cm"/>
    </inkml:brush>
  </inkml:definitions>
  <inkml:trace contextRef="#ctx0" brushRef="#br0">108 2 20243,'0'0'4810,"-10"0"-2931,0 0-1428,3-1-158,1 1 1,-1 0-1,1 0 0,-1 1 1,1 0-1,-8 2 1,12-2-252,1-1 0,-1 1-1,0 0 1,0 0 0,0 0 0,0 0 0,1 0 0,-1 1 0,1-1 0,-1 0-1,1 1 1,-1-1 0,1 1 0,0-1 0,0 1 0,0 0 0,0 0 0,0-1 0,0 1-1,0 0 1,0 0 0,1 0 0,-1 0 0,1 0 0,-1 0 0,1 4 0,-1-4-92,1-1-1,0 1 1,0 0 0,-1 0 0,1 0 0,0-1 0,0 1 0,0 0 0,1 0 0,-1-1 0,0 1 0,1 0 0,-1 0 0,1-1-1,0 1 1,-1 0 0,1-1 0,0 1 0,0-1 0,0 1 0,0-1 0,0 1 0,1-1 0,-1 0 0,0 0 0,3 2 0,0-1-98,-1-1 0,1-1 0,0 1 1,0 0-1,0-1 0,0 0 1,0 0-1,0 0 0,-1 0 0,1 0 1,0-1-1,4-1 0,3-1-368,0 0 0,0-1-1,-1 0 1,0-1 0,13-8 0,3 0 3933,-27 14-3334,1 0-1,0 0 0,-1 1 0,1-1 0,0 0 0,-1 1 0,1-1 0,0 0 0,0 1 0,0-1 0,1 1 0,-1-1 0,0 0 0,0 1 0,1-1 0,-1 0 0,1 0 0,0 3 0,30 1-302,-30-5 227,1 0 1,-1 0-1,1 0 1,0 0 0,-1 0-1,1 0 1,-1 0 0,1 0-1,0 1 1,-1-1-1,1 1 1,-1-1 0,1 1-1,-1 0 1,0-1-1,1 1 1,-1 0 0,0 0-1,1 0 1,-1 0-1,0 0 1,0 0 0,0 0-1,0 1 1,0-1-1,0 0 1,0 1 0,1 1-1,8 9-363,1-10-5448,2-2-5135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6.989"/>
    </inkml:context>
    <inkml:brush xml:id="br0">
      <inkml:brushProperty name="width" value="0.025" units="cm"/>
      <inkml:brushProperty name="height" value="0.025" units="cm"/>
    </inkml:brush>
  </inkml:definitions>
  <inkml:trace contextRef="#ctx0" brushRef="#br0">1 350 12556,'0'0'3710,"6"-10"-790,0-3-1854,-4 8-635,0 0 1,0 0-1,1 0 1,0 0 0,0 1-1,0 0 1,0-1-1,1 1 1,4-4-1,-7 13-59,-1-1 0,1 1-1,-1 0 1,0-1 0,0 1-1,-1 0 1,0 5 0,-7 23 159,4-23-447,1 0 1,1 0-1,0 0 1,0 1 0,1-1-1,0 1 1,1-1 0,0 1-1,2 10 1,-1-19-79,0-1 1,0 1-1,0-1 1,0 1-1,0-1 1,0 0-1,1 1 1,-1-1-1,1 0 0,-1 0 1,1 0-1,-1 0 1,1 0-1,-1 0 1,1 0-1,0-1 1,0 1-1,-1-1 0,1 1 1,0-1-1,0 1 1,-1-1-1,1 0 1,0 0-1,0 0 1,0 0-1,3-1 0,2 1 41,0-1 0,0 1-1,1-1 1,-1-1 0,0 1 0,7-4-1,-4-2-74,1 0 0,-2 0 1,1-1-1,-1-1 0,-1 1 0,0-2 0,0 1 0,9-15 0,-17 25 7,-1 1 1,0-1-1,1 0 0,-1 1 0,1-1 0,0 0 0,0 1 0,-1-1 0,1 1 1,0-1-1,0 1 0,0-1 0,0 0 0,0 1 0,1-1 0,-1 1 0,0-1 1,1 0-1,-1 1 0,1-1 0,-1 0 0,1 1 0,0-1 0,-1 0 1,1 0-1,0 0 0,0 1 0,0-1 0,0 0 0,0 0 0,1 1 0,1-2 25,0 0 0,-1 1 0,1-1 0,-1 0 0,1 0 0,-1-1 0,1 1-1,0 0 1,-1-1 0,1 0 0,-1 1 0,0-1 0,1 0 0,-1 0 0,1 0 0,-1-1-1,4-2 1,11-6-38,0-1 0,0-1-1,-1-1 1,-1 0 0,0-1-1,18-20 1,-50 88-1936,13-46 2000,1-3-17,1 0 1,0 0 0,0 0-1,1 0 1,-1 0 0,1 0-1,-1 6 1,5-11 25,-1 0-1,1 0 0,-1 0 1,1-1-1,-1 1 1,1-1-1,-1 0 1,0 0-1,5-2 0,5-5 63,0 0-1,0-2 0,14-14 0,26-19-154,-52 43 39,1 0-1,-1-1 1,0 1-1,0 0 1,0 0-1,0 0 1,1 0 0,-1 0-1,0 0 1,0 0-1,0 0 1,1 0-1,-1 0 1,0 0-1,0 0 1,0 0-1,1 0 1,-1 0-1,0 0 1,0 0-1,0 0 1,1 0-1,-1 0 1,0 1-1,0-1 1,0 0-1,0 0 1,1 0-1,-1 0 1,0 0-1,0 0 1,0 0-1,0 1 1,0-1-1,0 0 1,1 0-1,-1 0 1,0 0-1,0 1 1,0-1-1,0 0 1,0 0-1,0 0 1,0 1-1,0-1 1,0 0-1,0 0 1,0 0-1,0 1 1,0-1-1,0 0 1,0 0-1,1 21-130,-5 19 329,2-34-169,1 0 1,0 0 0,1 0 0,-1 1 0,1-1-1,2 12 1,-2-17-7,0 0 0,1 0 0,-1 0 0,0 0 0,1 0 0,0 0 0,-1 0 0,1 0 0,-1 0 0,1 0 0,0 0 0,0 0 0,0 0 1,-1-1-1,1 1 0,0 0 0,0-1 0,0 1 0,0-1 0,0 1 0,0-1 0,0 1 0,0-1 0,0 0 0,1 1 0,-1-1 0,0 0 0,0 0 0,0 0 0,0 0 0,0 0 0,1 0 0,-1 0 0,0 0 0,0 0 0,0-1 0,0 1 0,0 0 0,0-1 0,0 1 0,0-1 0,0 1 0,0-1 0,1 0 0,6-3 55,0 0-1,-1 0 0,1-1 1,-1 0-1,0 0 1,-1-1-1,12-12 1,41-52 47,-47 55-111,16-22 10,-1-2 1,-2 0 0,-1-2 0,-3-1 0,20-53-1,-33 67-75,-19 39-286,-18 43 386,12-21 156,2 2-1,1-1 1,2 2-1,1-1 1,2 2-1,2-1 1,1 1-1,2 0 1,0 41-1,6-67-73,1-14 396,0-20-45,-6 10-733,-1 1 0,0 0 0,0 0 0,-1 1 0,-1-1 0,0 1 0,-1 0 0,-12-16 0,8 12-178,2 1 0,0-1 0,-12-27 0,21 41 471,0 1 0,0 0 0,0-1 0,0 1-1,0 0 1,0-1 0,0 1 0,0 0 0,0-1-1,0 1 1,0 0 0,0-1 0,0 1 0,0 0-1,0 0 1,0-1 0,1 1 0,-1 0 0,0-1 0,0 1-1,0 0 1,0 0 0,1-1 0,-1 1 0,0 0-1,0 0 1,1-1 0,-1 1 0,0 0 0,0 0-1,1 0 1,-1 0 0,0-1 0,0 1 0,1 0-1,-1 0 1,0 0 0,1 0 0,-1 0 0,0 0 0,1 0-1,-1 0 1,0 0 0,1 0 0,19-1 202,-15 2-149,121 0 999,-62-1-3607,-1 0-9283</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7.332"/>
    </inkml:context>
    <inkml:brush xml:id="br0">
      <inkml:brushProperty name="width" value="0.025" units="cm"/>
      <inkml:brushProperty name="height" value="0.025" units="cm"/>
    </inkml:brush>
  </inkml:definitions>
  <inkml:trace contextRef="#ctx0" brushRef="#br0">36 4 14350,'-20'-2'1601,"10"1"161,5 1-449,8 6-1665,15 4-417,5 1-1441,4-2-1762,3 0-4740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8.203"/>
    </inkml:context>
    <inkml:brush xml:id="br0">
      <inkml:brushProperty name="width" value="0.025" units="cm"/>
      <inkml:brushProperty name="height" value="0.025" units="cm"/>
    </inkml:brush>
  </inkml:definitions>
  <inkml:trace contextRef="#ctx0" brushRef="#br0">30 88 9097,'0'0'15614,"2"6"-14813,-2-5-757,0 1 0,0-1 1,1 0-1,-1 1 0,1-1 0,-1 0 0,1 0 1,-1 1-1,1-1 0,0 0 0,-1 0 0,1 0 0,0 0 1,0 0-1,0 0 0,0 0 0,0 0 0,0 0 0,0 0 1,0-1-1,0 1 0,1 0 0,-1-1 0,0 1 0,0-1 1,1 1-1,2 0 0,-2-2 24,1 0 0,-1 1 0,1-1 0,-1 0 0,1 0 0,-1 0 0,0-1 0,0 1 0,1 0 0,-1-1 0,0 0 0,0 1 0,0-1 0,0 0 0,-1 0 0,1 0 0,2-4 0,1 0-28,-1 0 0,-1-1 0,1 1 0,-1-1 0,0 1 0,3-14 0,-6 19-55,1 0-1,-1 0 1,1 0 0,-1 0-1,0 1 1,0-1 0,1-1-1,-1 1 1,0 0-1,0 0 1,0 0 0,0 0-1,0 0 1,0 0-1,-1 0 1,1 0 0,0 0-1,0 0 1,-1 0-1,1 0 1,-1 0 0,1 1-1,-1-1 1,1 0-1,-1 0 1,1 0 0,-1 0-1,0 1 1,1-1-1,-1 0 1,0 1 0,0-1-1,0 0 1,0 1-1,1-1 1,-1 1 0,0-1-1,0 1 1,0 0 0,0-1-1,0 1 1,0 0-1,0 0 1,0-1 0,0 1-1,0 0 1,0 0-1,0 0 1,0 0 0,0 1-1,0-1 1,0 0-1,0 0 1,0 1 0,-2 0-1,-2 0-17,1 1-1,-1 0 1,1 0-1,-1 1 1,1-1-1,0 1 1,0 0-1,0 0 1,0 1-1,1-1 1,-1 1-1,1-1 1,0 1-1,0 0 1,0 0-1,1 1 1,-1-1-1,1 0 1,-3 9-1,1-3 23,0 0 0,1 1 0,0-1 0,0 1 0,1 0 0,1 0 0,-1 22 0,2-30 11,1 0-1,-1-1 1,1 1 0,-1 0-1,1 0 1,0-1-1,0 1 1,1 0-1,-1-1 1,0 1 0,1-1-1,-1 0 1,1 1-1,0-1 1,0 0 0,0 0-1,0 0 1,0 0-1,0 0 1,1-1-1,-1 1 1,1-1 0,-1 1-1,1-1 1,-1 0-1,1 0 1,0 0 0,0 0-1,-1-1 1,1 1-1,0-1 1,0 0-1,3 1 1,1-1-10,-1 0 1,1 0-1,0 0 0,0-1 1,0 0-1,0 0 0,-1 0 1,1-1-1,0 0 0,-1-1 1,0 1-1,1-1 0,6-5 1,5-5-149,0-2 0,0 0 0,23-28 0,-34 36 131,0-1 0,-1-1 0,0 1 0,-1-1 0,0 0 0,0-1 0,-1 1 0,0-1 0,0 0 0,2-13 0,-6 23 14,0 0 0,1 0-1,-1-1 1,0 1 0,0 0 0,0-1 0,0 1 0,0 0-1,0-1 1,0 1 0,0 0 0,0-1 0,0 1 0,0 0 0,0-1-1,0 1 1,0 0 0,0 0 0,0-1 0,0 1 0,0 0-1,0-1 1,0 1 0,0 0 0,0-1 0,-1 1 0,1 0 0,0 0-1,0-1 1,0 1 0,-1 0 0,1 0 0,0-1 0,0 1 0,-1 0-1,1 0 1,0 0 0,0 0 0,-1-1 0,1 1 0,0 0-1,-1 0 1,1 0 0,-1 0 0,-16 8-120,-13 22 281,24-25-41,2 1-1,-1 0 1,0 1-1,1-1 0,1 1 1,-1 0-1,1 0 1,0 0-1,0 0 0,1 1 1,0-1-1,0 1 1,1-1-1,-1 11 0,3-16-105,-1-1-1,1 0 0,-1 0 1,1 0-1,0 0 0,-1 0 0,1 0 1,0 0-1,0 0 0,-1-1 1,1 1-1,0 0 0,0 0 0,0-1 1,0 1-1,0 0 0,0-1 0,0 1 1,1-1-1,-1 1 0,0-1 1,0 0-1,0 0 0,0 1 0,0-1 1,1 0-1,-1 0 0,0 0 0,0 0 1,2 0-1,41-4 66,-29 0-358,-1-1-1,0-1 0,0 0 1,-1 0-1,23-16 0,58-48 1088,-105 100 204,7-23-974,-22 45 138,25-49-139,0 0 0,-1 0 1,2 0-1,-1 0 0,0 0 0,1 0 1,-1 0-1,1 0 0,0 1 1,0-1-1,0 0 0,0 0 0,1 0 1,-1 0-1,2 5 0,-1-7-16,0 0-1,0 0 0,0-1 1,0 1-1,0 0 0,0-1 1,0 1-1,0 0 1,1-1-1,-1 0 0,0 1 1,0-1-1,1 0 1,-1 1-1,0-1 0,0 0 1,1 0-1,-1 0 0,0 0 1,0 0-1,1 0 1,-1 0-1,0-1 0,0 1 1,1 0-1,-1-1 1,0 1-1,0-1 0,2 0 1,35-18-961,-27 11 635,0-1 0,0-1 1,-1 0-1,-1-1 1,11-13-1,-20 24 302,0 1 58,0 1 0,0 0 0,0-1 1,0 1-1,0 0 0,0-1 0,0 1 0,0 0 0,1-1 0,-1 1 1,1 0-1,0-1 0,-1 1 0,1-1 0,0 1 0,0-1 0,0 1 1,0-1-1,0 0 0,0 0 0,0 1 0,0-1 0,1 0 0,-1 0 1,3 2-1,1-2 110,0 1 0,0-1 0,0 0 0,0-1 0,0 1 0,0-1 0,8 0-1,-8 0-102,-1 0 0,0-1 0,1 1 0,-1-1 0,0 1 0,0-1 0,1-1 0,-1 1 0,0-1 0,0 1 0,0-1 0,-1 0 0,1 0 0,0-1 0,-1 1 0,1-1 0,-1 0 0,0 0 0,0 0 0,0 0 0,0-1 0,-1 1 0,1-1 0,-1 1 0,0-1 0,0 0 0,0 0 0,0 0 0,-1 0 0,0 0 0,0 0 0,0-1 0,1-6 0,-2 11-50,0-1-1,0 0 1,0 1 0,0-1-1,-1 1 1,1-1 0,0 1 0,0-1-1,0 1 1,0-1 0,0 1-1,-1-1 1,1 1 0,0-1-1,-1 1 1,1-1 0,0 1-1,-1-1 1,1 1 0,0-1-1,-1 1 1,1 0 0,-1-1-1,1 1 1,-1 0 0,1-1 0,-1 1-1,1 0 1,-1 0 0,1 0-1,-1-1 1,1 1 0,-1 0-1,1 0 1,-1 0 0,1 0-1,-1 0 1,1 0 0,-1 0-1,0 0 1,1 0 0,-1 0-1,0 0 1,0 1-8,0-1 0,0 0-1,0 1 1,0-1 0,0 0 0,0 1-1,0-1 1,0 1 0,1-1-1,-1 1 1,0 0 0,0-1 0,1 1-1,-1 0 1,0-1 0,1 1 0,-1 0-1,0 0 1,1 0 0,-1 0-1,1-1 1,0 1 0,-1 0 0,1 0-1,-1 2 1,1 1-13,1 0 1,-1 0-1,1 1 1,0-1-1,0 0 0,0 0 1,0 0-1,1 0 0,-1-1 1,1 1-1,0 0 0,0-1 1,1 1-1,-1-1 0,1 0 1,0 0-1,-1 1 0,2-2 1,-1 1-1,0 0 1,0-1-1,1 0 0,6 4 1,12 7-43,1-1 1,40 15 0,-46-20 94,-16-6 18,0 0 0,1 0 0,-1-1 0,0 1 0,1-1 0,-1 1 0,1-1 0,-1 1 0,1-1 0,-1 0 0,1 0 0,-1 0 0,1 0 0,-1 0 0,1 0 1,0 0-1,-1 0 0,1-1 0,-1 1 0,0 0 0,1-1 0,-1 0 0,1 1 0,-1-1 0,0 0 0,1 1 0,-1-1 0,0 0 0,2-2 0,0-1 85,0-1-1,-1 0 1,0 1 0,0-1 0,0 0 0,-1 0 0,2-8-1,-1 5-341,0 0-121,-1 0 1,0 0-1,0 0 1,-1 0-1,0 0 1,-1 0-1,-1-10 1,-10-32-9691,1 15-2985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8.530"/>
    </inkml:context>
    <inkml:brush xml:id="br0">
      <inkml:brushProperty name="width" value="0.025" units="cm"/>
      <inkml:brushProperty name="height" value="0.025" units="cm"/>
    </inkml:brush>
  </inkml:definitions>
  <inkml:trace contextRef="#ctx0" brushRef="#br0">13 18 19186,'-10'0'1698,"7"0"928,6 0-2594,11 0 64,4-5-3010,4-7-8073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9.310"/>
    </inkml:context>
    <inkml:brush xml:id="br0">
      <inkml:brushProperty name="width" value="0.025" units="cm"/>
      <inkml:brushProperty name="height" value="0.025" units="cm"/>
    </inkml:brush>
  </inkml:definitions>
  <inkml:trace contextRef="#ctx0" brushRef="#br0">149 126 17104,'0'0'9182,"-7"-7"-9102,-23-18-32,30 25-66,0-1-1,0 1 1,0 0 0,-1 0-1,1-1 1,0 1-1,0 0 1,0 0-1,-1 0 1,1 0 0,0-1-1,0 1 1,-1 0-1,1 0 1,0 0-1,0 0 1,-1 0-1,1 0 1,0 0 0,-1 0-1,1 0 1,0 0-1,0 0 1,-1 0-1,1 0 1,0 0 0,-1 0-1,1 0 1,0 0-1,0 0 1,-1 0-1,1 0 1,0 0 0,0 0-1,-1 0 1,1 1-1,0-1 1,-1 0-1,-2 13-215,6 16 150,-3-29 70,8 37-43,20 57 0,-19-73 49,-2 0 1,-1 1-1,0 0 1,-2 0-1,0 0 1,-2 1-1,0-1 1,-2 25-1,-1-40 123,-1-1-1,0 1 0,-1-1 1,1 1-1,-1-1 1,0 0-1,-1 0 1,1 0-1,-1 0 1,0-1-1,-1 1 0,1-1 1,-10 7-1,11-8-17,-1-1-1,0 0 0,0 0 1,0 0-1,0 0 0,0-1 1,-1 0-1,1 0 0,-1 0 1,1 0-1,-1-1 0,0 0 1,0 1-1,1-2 0,-1 1 0,0-1 1,0 1-1,0-2 0,-9 0 1,12 0-78,1 1 1,-1-1 0,1 0-1,-1-1 1,1 1-1,-1 0 1,1 0-1,0-1 1,-1 1 0,1 0-1,0-1 1,0 1-1,0-1 1,0 0-1,0 1 1,1-1 0,-1 0-1,0 0 1,1 1-1,-1-1 1,1 0-1,0 0 1,0 0 0,-1-3-1,1-52-48,0 50 23,2-8-195,1 0 0,0 0 1,1 0-1,0 1 0,2-1 1,-1 1-1,2 1 1,0-1-1,0 1 0,2 0 1,-1 0-1,1 1 0,15-14 1,18-18-134,92-72 1,-124 108 392,12-10-37,-6 6 36,0-1-1,0-1 1,-1-1-1,15-19 1,-29 34-10,0-1-1,-1 0 1,1 1 0,0-1 0,-1 0 0,1 0 0,-1 0 0,1 1 0,-1-1 0,1 0 0,-1 0-1,0 0 1,1 0 0,-1 0 0,0 0 0,0 0 0,0 0 0,0 0 0,1 0 0,-1 0 0,-1 0 0,1 0-1,0-1 1,-1 1-29,0 1 0,1-1-1,-1 1 1,0 0 0,0-1-1,1 1 1,-1 0 0,0 0-1,0 0 1,0-1-1,0 1 1,0 0 0,1 0-1,-1 0 1,0 0 0,0 1-1,0-1 1,0 0 0,1 0-1,-2 1 1,-46 19 52,35-11-4,1 0 0,0 2 1,1-1-1,0 1 0,1 1 0,-14 19 1,19-25-65,1 1 1,1-1-1,-1 1 1,1 0 0,0 0-1,1 0 1,0 0-1,0 0 1,0 0 0,1 0-1,0 1 1,1-1 0,-1 1-1,1-1 1,2 14-1,-1-18-92,0-1 0,0 0 0,0 0 0,0-1 0,0 1 0,1 0 0,-1 0 0,0-1 0,1 1 0,0 0 0,-1-1 0,1 1-1,0-1 1,-1 0 0,1 0 0,0 0 0,0 0 0,0 0 0,0 0 0,0 0 0,1 0 0,-1-1 0,0 1 0,0-1 0,0 0 0,3 0 0,3 1-1208,0 0 1,0-1 0,0 0 0,0 0 0,0-1 0,11-2 0,15-10-7865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9.668"/>
    </inkml:context>
    <inkml:brush xml:id="br0">
      <inkml:brushProperty name="width" value="0.025" units="cm"/>
      <inkml:brushProperty name="height" value="0.025" units="cm"/>
    </inkml:brush>
  </inkml:definitions>
  <inkml:trace contextRef="#ctx0" brushRef="#br0">230 4 11499,'0'0'6006,"-12"-1"-3359,0-1-2099,-1 1-1,0 1 1,0 0-1,1 1 1,-1 1-1,1-1 1,-1 2-1,-17 5 1,23-5-208,-45 22 1105,50-24-1450,0 1-1,0-1 1,1 1 0,-1-1 0,0 1 0,0 0-1,1-1 1,-1 1 0,1 0 0,-1 0 0,1 0 0,0 0-1,0 0 1,0 1 0,0-1 0,0 0 0,1 0 0,-1 1-1,1-1 1,-1 5 0,1-6-30,1 1 0,-1-1 1,1 0-1,-1 1 0,1-1 0,0 0 1,-1 1-1,1-1 0,0 0 0,0 0 1,0 0-1,0 0 0,0 0 0,0 0 1,0 0-1,1 0 0,-1 0 0,0 0 1,0-1-1,1 1 0,-1 0 0,0-1 1,1 1-1,-1-1 0,1 0 0,-1 1 1,1-1-1,2 0 0,46 5-525,-48-4 500,41-2-1066,-30 0 771,0 1 0,0 0 0,1 1 1,-1 0-1,0 1 0,0 0 1,0 1-1,21 8 0,-33-11 400,-1 0-1,1 0 1,-1 1 0,1-1-1,-1 0 1,1 1 0,-1-1 0,1 0-1,-1 1 1,1-1 0,-1 1-1,0-1 1,1 1 0,-1-1-1,0 1 1,0-1 0,1 1 0,-1-1-1,0 1 1,0-1 0,0 1-1,1-1 1,-1 1 0,0 0-1,0-1 1,0 1 0,0-1-1,0 1 1,0 0 0,0-1 0,0 1-1,-1-1 1,1 1 0,0-1-1,0 1 1,0-1 0,-1 1-1,1 0 1,0-1 0,0 0-1,-1 1 1,1-1 0,0 1 0,-1-1-1,1 1 1,-1-1 0,1 0-1,-1 1 1,1-1 0,-1 1-1,1-1 1,-1 0 0,1 0-1,-1 1 1,-32 18 2198,31-18-2273,-24 13 474,11-5-544,-1-1-1,0-1 0,0 0 0,0-1 1,-18 4-1,31-14-5988,9-12 60,7-2-5219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0.311"/>
    </inkml:context>
    <inkml:brush xml:id="br0">
      <inkml:brushProperty name="width" value="0.025" units="cm"/>
      <inkml:brushProperty name="height" value="0.025" units="cm"/>
    </inkml:brush>
  </inkml:definitions>
  <inkml:trace contextRef="#ctx0" brushRef="#br0">92 209 13677,'0'0'3310,"-9"8"-2510,4-3-774,-46 48 2335,48-49-2098,0 0-1,0 0 1,1 1 0,-1-1-1,1 0 1,0 1-1,0 0 1,1-1 0,-1 1-1,1 0 1,0 0 0,0 0-1,1 0 1,-1 7-1,2-10-241,-1-1 0,1 0 0,0 0 0,-1 0 0,1 1 0,0-1 0,0 0 0,0 0 0,0 0 0,0 0-1,0 0 1,0 0 0,0-1 0,1 1 0,-1 0 0,0 0 0,0-1 0,1 1 0,-1-1 0,0 1-1,1-1 1,-1 0 0,0 1 0,1-1 0,-1 0 0,1 0 0,-1 0 0,1 0 0,-1 0 0,2-1 0,48-2 254,-37-1-249,-1 1 0,1-2-1,-1 0 1,0 0 0,-1-2 0,0 1 0,0-1 0,0-1-1,-1 0 1,0-1 0,0 0 0,-1-1 0,18-21-1,-22 23-1,0 1 0,0-1 0,-1-1-1,0 1 1,0-1 0,-1 0-1,0 0 1,0 0 0,-1 0 0,-1-1-1,1 1 1,-2-1 0,1 0-1,-1 1 1,-1-1 0,1 0 0,-2 0-1,0 0 1,0 1 0,-4-18-1,4 25-19,1 0-1,-1-1 0,0 1 1,0 0-1,-1 0 0,1 0 0,0 0 1,-1 0-1,1 0 0,-1 0 1,1 0-1,-1 0 0,0 1 0,0-1 1,0 1-1,0 0 0,0-1 1,0 1-1,0 0 0,-1 0 0,1 0 1,0 0-1,-1 1 0,1-1 1,0 1-1,-1-1 0,1 1 0,-1 0 1,1 0-1,-1 0 0,1 0 1,-1 0-1,1 1 0,0-1 0,-1 1 1,-2 0-1,0 1 1,0-1 0,0 1-1,1 0 1,-1 0 0,1 1 0,-1-1 0,1 1 0,0 0 0,0 0-1,0 0 1,1 1 0,-1-1 0,1 1 0,-1 0 0,1 0 0,-4 8-1,5-9-44,1 0 0,-1 0 0,1 0-1,0 1 1,0-1 0,0 0 0,0 1-1,0-1 1,1 0 0,0 1 0,0-1-1,0 1 1,0-1 0,0 1 0,1-1-1,-1 0 1,1 1 0,0-1 0,0 0-1,2 5 1,0-3-57,1-1-1,0 1 1,0-1 0,0 0-1,0 0 1,1 0-1,0 0 1,0-1 0,0 1-1,9 3 1,-8-4 85,1 1 0,-1 0 0,0 0 0,0 0 0,0 1 0,0 0 0,-1 0 0,0 0 0,0 1 0,0-1 0,-1 1 0,1 1 0,-1-1 0,-1 0 0,0 1 0,0 0 0,0 0 0,0 0 1,-1 0-1,1 8 0,-2-9 20,1-1 1,-1 1-1,1-1 1,0 0-1,1 0 1,4 9-1,-6-13 5,0 0 0,0 0 0,0 0 0,0 0 0,0 0 0,0 0-1,0 0 1,0 0 0,0 0 0,0 0 0,1-1 0,-1 1 0,0 0-1,1-1 1,-1 1 0,0-1 0,1 0 0,-1 1 0,1-1 0,-1 0 0,1 0-1,-1 0 1,1 0 0,-1 0 0,0 0 0,1 0 0,-1 0 0,1-1-1,-1 1 1,1 0 0,1-2 0,-1 1 2,-1-1 0,1 0 0,0 0 0,-1 0 0,1 0 0,-1 0 0,1 0 0,-1 0 0,0 0-1,0-1 1,0 1 0,0 0 0,0-1 0,0 1 0,-1-1 0,1-4 0,6-43 50,-7 49-66,0 3 186,-1 8-202,0 0-1,0-1 1,1 1 0,1 0 0,2 15 0,-3-24-115,1-1 1,-1 0 0,1 1 0,-1-1 0,1 0-1,-1 0 1,1 1 0,-1-1 0,1 0 0,-1 0-1,1 0 1,-1 0 0,1 0 0,-1 0 0,1 0-1,-1 0 1,1 0 0,0 0 0,-1 0 0,1 0-1,-1 0 1,1 0 0,-1 0 0,1-1 0,-1 1-1,1 0 1,-1 0 0,1-1 0,-1 1 0,1 0-1,-1-1 1,0 1 0,1 0 0,-1-1 0,1 1-1,-1-1 1,0 1 0,0-1 0,1 1 0,-1-1-1,1 0 1,14-19-5446,-5-1-1970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3.695"/>
    </inkml:context>
    <inkml:brush xml:id="br0">
      <inkml:brushProperty name="width" value="0.025" units="cm"/>
      <inkml:brushProperty name="height" value="0.025" units="cm"/>
    </inkml:brush>
  </inkml:definitions>
  <inkml:trace contextRef="#ctx0" brushRef="#br0">154 0 15727,'0'0'512,"-5"108"-31,-12-17 864,-1 18-384,-4 15-192,1 8-65,0 2-191,3-7-257,3-10-160,2-15-32,10-17-32,3-21 0,0-20-192,7-19-897,4-20-1249,-3-10-2050,-8-29-4228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3:02.066"/>
    </inkml:context>
    <inkml:brush xml:id="br0">
      <inkml:brushProperty name="width" value="0.025" units="cm"/>
      <inkml:brushProperty name="height" value="0.025" units="cm"/>
    </inkml:brush>
  </inkml:definitions>
  <inkml:trace contextRef="#ctx0" brushRef="#br0">0 113 10250,'0'0'8050,"5"12"-6961,4 17-411,9 48 1,-11-39-389,21 62 1,-26-94-278,1 0 1,0 0 0,0 0-1,1-1 1,-1 1-1,1-1 1,0 0-1,1 0 1,-1 0 0,1-1-1,0 1 1,0-1-1,0 0 1,1-1 0,-1 1-1,7 2 1,-7-5 9,-1 1 1,1 0 0,0-1-1,-1 0 1,1-1-1,0 1 1,0-1 0,0 1-1,0-1 1,-1-1-1,1 1 1,0-1 0,0 0-1,0 0 1,-1 0 0,1-1-1,-1 0 1,1 1-1,-1-2 1,1 1 0,-1 0-1,5-5 1,11-8 186,-2-2 0,0 0 0,-1-1 0,0-1 0,26-39 0,58-114 37,-91 155-259,1-3-287,13-25-178,-18 14-5650,-6 22 196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0.670"/>
    </inkml:context>
    <inkml:brush xml:id="br0">
      <inkml:brushProperty name="width" value="0.025" units="cm"/>
      <inkml:brushProperty name="height" value="0.025" units="cm"/>
    </inkml:brush>
  </inkml:definitions>
  <inkml:trace contextRef="#ctx0" brushRef="#br0">32 1 12844,'0'0'9737,"-18"54"-8968,17-36-385,1-1-255,0-3-97,0-1 0,0-1-641,0 1-1024,-5-6-1603,-2 1-4259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1.323"/>
    </inkml:context>
    <inkml:brush xml:id="br0">
      <inkml:brushProperty name="width" value="0.025" units="cm"/>
      <inkml:brushProperty name="height" value="0.025" units="cm"/>
    </inkml:brush>
  </inkml:definitions>
  <inkml:trace contextRef="#ctx0" brushRef="#br0">183 276 13100,'0'0'11969,"-9"-7"-11505,5 3-421,3 3-37,-1-1 0,1 1 0,0 0 1,-1-1-1,1 1 0,-1 0 0,1 0 1,-1 0-1,0 0 0,1 0 0,-1 0 1,0 0-1,0 1 0,1-1 0,-1 1 1,0-1-1,0 1 0,0 0 0,0 0 1,0 0-1,0 0 0,0 0 0,1 0 1,-1 0-1,0 0 0,0 1 0,0-1 0,0 1 1,0 0-1,1-1 0,-1 1 0,0 0 1,1 0-1,-1 0 0,-1 1 0,-9 8 188,0 1 0,1 0 0,1 1 0,-18 24 0,23-29-48,1 0 0,0 0 0,1 1 0,-1-1 1,1 1-1,1 0 0,0 0 0,0 0 0,0 0 0,1 0 0,0 10 0,1-17-140,0 0 1,0 0-1,0 0 0,0-1 1,0 1-1,0 0 0,1 0 1,-1 0-1,0 0 0,0-1 1,1 1-1,-1 0 0,1 0 1,-1-1-1,1 1 0,-1 0 1,1-1-1,-1 1 0,1 0 0,0-1 1,-1 1-1,1-1 0,0 1 1,-1-1-1,1 1 0,0-1 1,0 0-1,0 1 0,-1-1 1,2 1-1,34-1 141,-25-3-211,-1 1-1,0-1 1,0-1 0,17-7-1,-10-1-70,0 0-1,0-1 1,-1-1-1,-1-1 1,0 0-1,-1-1 1,-1-1-1,19-30 1,-22 31 159,-1-1 0,0 0 1,-1 0-1,-1-1 0,-1 1 0,-1-1 1,0-1-1,-1 1 0,2-37 0,-5 53-35,-1-1 0,0 1-1,0-1 1,0 1-1,0-1 1,-1 1-1,1 0 1,-1-1 0,1 1-1,-1 0 1,0-1-1,0 1 1,0 0-1,0 0 1,0 0 0,0 0-1,-1 0 1,1 0-1,-1 0 1,1 0 0,-1 0-1,0 1 1,0-1-1,0 1 1,0-1-1,0 1 1,0 0 0,0 0-1,0 0 1,-1 0-1,1 0 1,0 0-1,0 1 1,-1-1 0,1 1-1,-1-1 1,1 1-1,0 0 1,-1 0-1,1 0 1,-1 0 0,1 1-1,-1-1 1,1 1-1,0-1 1,-1 1 0,1 0-1,0 0 1,-3 1-1,-3 3-46,1-1 1,0 1-1,0 0 0,1 1 1,-1-1-1,1 1 0,1 1 0,-1-1 1,1 1-1,0 0 0,0 0 0,1 0 1,0 1-1,0-1 0,1 1 0,0 0 1,1 0-1,-1 0 0,1 1 1,1-1-1,0 0 0,0 1 0,0-1 1,1 1-1,1-1 0,1 12 0,1-14-353,1 0 0,-1-1 0,1 1 0,0-1 0,1 0 0,-1 0 0,1-1 0,0 1 0,0-1-1,1 0 1,-1-1 0,1 1 0,10 4 0,-5-2-555,-2 0 1,1 0-1,-1 1 0,14 13 0,-21-18 1127,0 0 0,0 1 0,-1-1 0,1 0 0,-1 1 0,1-1 0,-1 1 0,0-1 0,0 1 0,0 0 0,0-1 0,-1 1 0,1 0 0,-1 0 0,0 0 0,1-1 0,-1 1 0,0 0 0,-1 0 0,1 0-1,0-1 1,-1 1 0,-1 3 0,-14 22 91,28-44-6707,7-3-613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2.027"/>
    </inkml:context>
    <inkml:brush xml:id="br0">
      <inkml:brushProperty name="width" value="0.025" units="cm"/>
      <inkml:brushProperty name="height" value="0.025" units="cm"/>
    </inkml:brush>
  </inkml:definitions>
  <inkml:trace contextRef="#ctx0" brushRef="#br0">65 0 13389,'0'0'7724,"-5"9"-7062,-3 10-370,1-1 0,1 1-1,1 0 1,-7 37 0,-2 86-362,6-60-3246,14-224 2288,-6 113 2264,0 28-563,33 19 299,-29-16-950,0 0 0,0-1 1,0 1-1,0-1 1,1 0-1,-1 0 1,0-1-1,1 1 0,-1-1 1,0 0-1,1 0 1,-1 0-1,8-2 1,-10 1 86,0 1 0,0-1 0,0 0 0,0 0 0,0 0 0,-1 0 0,1 0 0,0 0 0,-1 0 0,1-1 0,-1 1 0,1 0 0,-1-1 0,0 1 0,1-1 0,-1 0 0,0 0 0,0 1 0,0-1 0,0 0 0,-1 0 0,1 0 0,0 0 0,-1 0 0,1 0 1,-1 0-1,0 0 0,0 0 0,0 0 0,0-2 0,0 3-104,0 1 1,0-1 0,-1 1 0,1-1 0,0 1-1,0 0 1,-1-1 0,1 1 0,0 0 0,-1-1-1,1 1 1,0 0 0,-1-1 0,1 1 0,-1 0-1,1 0 1,0 0 0,-1-1 0,1 1 0,-1 0-1,1 0 1,-1 0 0,1 0 0,-1 0 0,1 0-1,-1 0 1,1 0 0,0 0 0,-1 0 0,1 0-1,-1 0 1,1 0 0,-1 0 0,1 0 0,-1 0-1,1 1 1,0-1 0,-1 0 0,1 0 0,-1 0-1,1 1 1,0-1 0,-1 0 0,1 1 0,0-1-1,-1 1 1,-21 14-59,21-12 74,-1 0 1,1 0 0,-1 0-1,1 0 1,0 0 0,0 1-1,1-1 1,-1 0 0,1 0-1,0 0 1,-1 1 0,1-1 0,1 0-1,-1 1 1,0-1 0,1 0-1,1 6 1,-1-7-14,1 0 1,-1 0-1,0 0 1,1 0-1,-1-1 0,1 1 1,-1 0-1,1-1 0,0 0 1,0 1-1,-1-1 1,1 0-1,0 0 0,0 0 1,0 0-1,1 0 1,-1 0-1,0-1 0,0 1 1,0-1-1,0 1 1,1-1-1,-1 0 0,0 0 1,4 0-1,5-1-100,-1 0 0,0 0-1,1-1 1,-1 0 0,17-7 0,24-5-11,-50 14 104,-1 0 1,1 0 0,-1 0 0,1 0 0,-1 0 0,1 0 0,-1 0 0,1 0 0,-1 0 0,1 0 0,-1 1 0,1-1 0,-1 0 0,1 0 0,-1 1 0,1-1 0,-1 0 0,1 1 0,-1-1 0,0 0 0,1 1 0,-1-1 0,0 1 0,1-1 0,-1 1 0,0-1 0,0 1 0,1-1 0,-1 0 0,0 1 0,0 0 0,0-1 0,1 1 0,-1-1-1,0 1 1,0-1 0,0 1 0,0-1 0,0 1 0,0-1 0,0 1 0,0-1 0,-1 1 0,1 0 0,-6 37 278,3-15 3,3-21-269,-1-1 1,1 1-1,0-1 0,0 0 1,0 1-1,0-1 1,1 1-1,-1-1 0,0 0 1,1 1-1,-1-1 1,1 1-1,-1-1 0,1 0 1,-1 0-1,1 1 1,0-1-1,0 0 0,0 0 1,0 0-1,0 0 1,0 0-1,0 0 0,1 1 1,0-1-40,1-1 1,-1 1 0,0-1-1,1 0 1,-1 0 0,1 0-1,-1 0 1,1 0 0,-1 0-1,0-1 1,1 1 0,-1-1-1,0 1 1,4-3-1,25-9-2942,-25 4-4593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2.369"/>
    </inkml:context>
    <inkml:brush xml:id="br0">
      <inkml:brushProperty name="width" value="0.025" units="cm"/>
      <inkml:brushProperty name="height" value="0.025" units="cm"/>
    </inkml:brush>
  </inkml:definitions>
  <inkml:trace contextRef="#ctx0" brushRef="#br0">1 9 15086,'0'0'6438,"46"-8"-6438,-19 11-768,3 1-3717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2.713"/>
    </inkml:context>
    <inkml:brush xml:id="br0">
      <inkml:brushProperty name="width" value="0.025" units="cm"/>
      <inkml:brushProperty name="height" value="0.025" units="cm"/>
    </inkml:brush>
  </inkml:definitions>
  <inkml:trace contextRef="#ctx0" brushRef="#br0">0 322 21428,'0'0'9892,"9"-9"-8957,18-14-848,56-38 0,29-21-609,-100 72 333,-2 0 1,1 0-1,-1-2 0,-1 1 0,0-1 0,-1 0 1,8-15-1,-7-5-477,-8 21 300,-10 20-38,4 2 378,0 0 0,0 0 0,1 1 0,1-1 0,0 1 0,1 0 0,0 0 0,-1 21 0,5 104-334,-1-112 41,5 47-3763,5-24-4275,-3-24-814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4.677"/>
    </inkml:context>
    <inkml:brush xml:id="br0">
      <inkml:brushProperty name="width" value="0.025" units="cm"/>
      <inkml:brushProperty name="height" value="0.025" units="cm"/>
    </inkml:brush>
  </inkml:definitions>
  <inkml:trace contextRef="#ctx0" brushRef="#br0">1 34 10346,'0'0'8200,"51"0"-6471,-7-4-704,15-2-640,5-1-257,8 0-96,1 2 0,-10 2 0,-9 2-224,-13 1-962,-16 0-575,-14 0-385,-11 5-929,-14 3-1601,-18 1-2531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5.036"/>
    </inkml:context>
    <inkml:brush xml:id="br0">
      <inkml:brushProperty name="width" value="0.025" units="cm"/>
      <inkml:brushProperty name="height" value="0.025" units="cm"/>
    </inkml:brush>
  </inkml:definitions>
  <inkml:trace contextRef="#ctx0" brushRef="#br0">119 1 8296,'0'0'2658,"-70"22"-191,45-10-417,8-2 0,11-1-545,6 1-576,8-3-449,23-1 33,10-2-1,13-4-287,4 0-129,10 0-64,0-8-2819,-1-16-6790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6.760"/>
    </inkml:context>
    <inkml:brush xml:id="br0">
      <inkml:brushProperty name="width" value="0.025" units="cm"/>
      <inkml:brushProperty name="height" value="0.025" units="cm"/>
    </inkml:brush>
  </inkml:definitions>
  <inkml:trace contextRef="#ctx0" brushRef="#br0">0 700 4644,'2'-13'1746,"-1"6"-1413,8-56 1481,-8 59-1289,0-1 0,0 1-1,0 0 1,1-1 0,-1 1-1,1 0 1,0 0 0,0 0 0,1 0-1,-1 0 1,1 1 0,5-7 0,-7 10-457,0-1 0,0 1 0,-1-1 0,1 1 0,0 0 0,0 0 0,-1-1 0,1 1 0,0 0 0,0 0 0,0 0 0,-1 0 0,1 0 0,0 0 0,0 0 0,0 0 0,0 0 0,-1 0 0,1 1 0,0-1 0,0 0 0,-1 0 0,1 1 0,0-1 0,0 1 0,-1-1 0,1 1 0,0-1 0,-1 1 0,1-1 0,0 1 0,-1-1 0,1 1 0,-1 0 0,1-1 0,-1 1 0,0 0 0,1-1 0,-1 1 0,0 0 0,1 0 0,-1 0 0,15 39-61,-13-33 318,98 369 3975,-17-58-1783,-71-292-1175,-12-26-1299,0 0-1,1 0 0,-1 0 1,0 0-1,1 0 1,-1-1-1,0 1 1,1 0-1,-1 0 0,0 0 1,0 0-1,1 0 1,-1-1-1,0 1 0,1 0 1,-1 0-1,0-1 1,0 1-1,0 0 0,1 0 1,-1-1-1,0 1 1,0 0-1,0-1 1,0 1-1,1 0 0,-1-1 1,0 1-1,0 0 1,0-1-1,0 1 0,0 0 1,0-1-1,0 1 1,0 0-1,0-1 0,0 1 1,0-1-1,6-59 1551,-6 51-1901,3-100-24,-5 1 0,-4-1 0,-30-158-1,30 236 314,-2-5-42,2-1 1,2 1-1,0-69 1,4 103 53,1 0 0,-1 0 0,1-1 0,-1 1 1,1 0-1,0 0 0,0 0 0,0 0 0,0 1 0,1-1 1,-1 0-1,0 0 0,1 1 0,-1-1 0,1 1 1,-1-1-1,1 1 0,0-1 0,0 1 0,0 0 0,-1 0 1,1 0-1,0 0 0,0 0 0,1 1 0,-1-1 1,0 1-1,0-1 0,3 1 0,8-3-50,1 2 0,0 0 0,22 1 0,-20 1 36,184-1-20,629-23 141,103-98-1315,-511 60 849,-232 34 354,597-54-104,-599 68 362,34 1 197,-221 12-369,0 0-1,0 1 1,-1-1-1,1 0 1,0 1-1,0-1 1,0 1 0,0-1-1,0 0 1,0 1-1,0-1 1,0 1 0,0-1-1,0 1 1,0-1-1,0 0 1,0 1-1,0-1 1,0 1 0,0-1-1,0 0 1,1 1-1,-1-1 1,0 0 0,0 1-1,0-1 1,1 0-1,-1 1 1,0-1-1,0 0 1,1 1 0,-1-1-1,0 0 1,1 0-1,-1 1 1,1-1 0,16 4-48,1 0 1,-1-2-1,1 0 1,0-1-1,0 0 1,0-2-1,21-3 1,-15 3-15,34-2 12,-1-3 0,1-2 0,93-26 0,-150 33-35,0 1 0,0-1 0,0 1 0,0 0 0,1-1 0,-1 1-1,0 0 1,0 0 0,1 0 0,-1 0 0,0 0 0,0 0 0,1 0 0,-1 0 0,0 0 0,0 1 0,0-1 0,2 1 0,-2 0 16,-1 0 0,1-1 0,-1 1 0,1-1 0,-1 1 1,0 0-1,1-1 0,-1 1 0,0 0 0,0-1 0,0 1 0,1 0 0,-1 0 1,0-1-1,0 1 0,0 0 0,0 0 0,0-1 0,0 1 0,0 0 0,-1-1 0,1 1 1,0 1-1,-26 56 702,11-28-334,12-22-296,1 0 1,1 0-1,-1 0 0,1-1 1,1 1-1,0 0 1,0 0-1,0 0 0,1 0 1,0 0-1,0 0 1,5 12-1,-4-13-246,0-1 1,1 0-1,0-1 0,0 1 1,1 0-1,7 9 0,-7-11-518,-1 0 0,1-1 0,0 1-1,0-1 1,0 0 0,1 0 0,-1-1 0,1 1-1,5 2 1,16 2-8789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1.445"/>
    </inkml:context>
    <inkml:brush xml:id="br0">
      <inkml:brushProperty name="width" value="0.025" units="cm"/>
      <inkml:brushProperty name="height" value="0.025" units="cm"/>
    </inkml:brush>
  </inkml:definitions>
  <inkml:trace contextRef="#ctx0" brushRef="#br0">0 453 10122,'0'0'12892,"8"-1"-11285,-2 0-1432,0-1 0,0 0 0,-1 0 0,1 0 0,-1-1 0,0 1 0,0-2 0,0 1 0,0 0 0,0-1 0,-1 0 0,7-7 0,54-68 680,-40 46-633,-1 3-51,6-5-35,-2-2-1,-2 0 1,-1-2-1,31-65 1,-50 90 70,-5 23-90,-2 8-219,-2 27 153,-1 0 0,-20 83 1,12-73 84,-6 61 1,18-112-244,-1 0 1,1 1 0,0-1 0,0 0 0,1 0 0,-1 1 0,0-1 0,1 0 0,1 5 0,-1-7-114,0 0 0,-1 0 0,1 0-1,0-1 1,0 1 0,-1 0 0,1-1 0,0 1 0,0-1 0,0 1 0,0-1 0,0 1 0,0-1 0,0 1 0,0-1 0,0 0 0,0 0 0,0 0 0,0 1 0,0-1 0,0 0 0,0 0 0,0 0 0,0-1 0,0 1 0,0 0 0,0 0-1,0-1 1,0 1 0,0 0 0,0-1 0,2 0 0,21-11-6206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1.780"/>
    </inkml:context>
    <inkml:brush xml:id="br0">
      <inkml:brushProperty name="width" value="0.025" units="cm"/>
      <inkml:brushProperty name="height" value="0.025" units="cm"/>
    </inkml:brush>
  </inkml:definitions>
  <inkml:trace contextRef="#ctx0" brushRef="#br0">95 0 22197,'0'0'4548,"-41"70"-3234,33-40-610,-2 9-383,0 2-225,-2 0-32,6-2-32,1-3-32,2-4 32,3-9-64,0-6-64,2-6-1186,9-9-1536,2-2-1122,-3-12-1537,0-10-5638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3.482"/>
    </inkml:context>
    <inkml:brush xml:id="br0">
      <inkml:brushProperty name="width" value="0.025" units="cm"/>
      <inkml:brushProperty name="height" value="0.025" units="cm"/>
    </inkml:brush>
  </inkml:definitions>
  <inkml:trace contextRef="#ctx0" brushRef="#br0">3 53 16367,'0'0'7560,"1"11"-7261,1 35-42,-5 46 0,1-40 564,4 68 0,-2-119-805,0 0 0,0 0-1,0 0 1,0 0-1,0 0 1,1 0 0,-1 0-1,0 0 1,0 0 0,1 0-1,-1 0 1,1 0 0,-1 0-1,1 0 1,-1 0 0,1 0-1,0 0 1,0 0-1,-1-1 1,1 1 0,0 0-1,0 0 1,0-1 0,0 1-1,-1-1 1,1 1 0,0-1-1,0 1 1,2 0 0,-1-1 18,1 0 0,-1 0 1,1 0-1,-1-1 0,1 1 1,-1-1-1,1 1 0,-1-1 1,0 0-1,0 0 1,1 0-1,2-2 0,6-3 104,0-1 1,-1-1-1,0 0 0,10-10 0,11-17-35,-1-1 1,-3-1-1,-1-1 0,-1-2 0,20-45 0,-46 133 63,-22 54 42,17-83-123,0 0 1,2 1-1,0-1 1,1 1-1,1-1 1,1 1-1,1 0 0,3 32 1,-2-51-72,-1 0 0,0 0 1,1 0-1,-1 0 0,1 0 0,-1-1 1,1 1-1,0 0 0,-1 0 0,1-1 1,0 1-1,-1 0 0,1-1 0,0 1 1,0-1-1,0 1 0,0-1 0,-1 1 1,1-1-1,0 0 0,0 1 0,0-1 1,0 0-1,0 0 0,0 0 0,0 0 1,0 0-1,0 0 0,0 0 0,0 0 1,0 0-1,0 0 0,1 0 0,33-11 463,-21 3-351,-1 0 1,0-2 0,-1 1 0,0-2-1,0 1 1,-1-2 0,14-16-1,2-8-16,31-53 0,-37 50 95,-2 0 1,-1-2-1,15-54 1,-30 105-3738,0 20-7697,-3-14 846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2.204"/>
    </inkml:context>
    <inkml:brush xml:id="br0">
      <inkml:brushProperty name="width" value="0.025" units="cm"/>
      <inkml:brushProperty name="height" value="0.025" units="cm"/>
    </inkml:brush>
  </inkml:definitions>
  <inkml:trace contextRef="#ctx0" brushRef="#br0">0 49 14382,'0'0'11595,"60"25"-10090,-19-38-352,4-5-160,3 1-288,-5 2-385,-4 6-320,-8 8-128,-7 1-1185,-10 1-1698,-12 8-3235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3.284"/>
    </inkml:context>
    <inkml:brush xml:id="br0">
      <inkml:brushProperty name="width" value="0.025" units="cm"/>
      <inkml:brushProperty name="height" value="0.025" units="cm"/>
    </inkml:brush>
  </inkml:definitions>
  <inkml:trace contextRef="#ctx0" brushRef="#br0">94 1 5637,'0'0'20804,"-3"10"-20041,-25 79-58,-30 112 448,58-197-1172,-4 37-1423,4-40 1395,0 0 0,0-1 0,0 1-1,0 0 1,0-1 0,1 1 0,-1 0 0,0-1 0,0 1 0,1 0 0,-1-1 0,0 1-1,1-1 1,-1 1 0,1 0 0,-1-1 0,1 1 0,-1-1 0,1 1 0,-1-1 0,1 0-1,0 1 1,-1-1 0,1 1 0,-1-1 0,1 0 0,0 0 0,-1 1 0,1-1-1,0 0 1,-1 0 0,1 0 0,0 0 0,0 0 0,-1 0 0,1 0 0,0 0 0,-1 0-1,1 0 1,0 0 0,0 0 0,-1 0 0,1-1 0,0 1 0,-1 0 0,1-1 0,-1 1-1,1 0 1,1-1 0,4-3-921,0 0 0,0-1 0,-1 1 0,1-1 0,-1 0 0,0-1 0,0 1 0,-1-1 1,0 0-1,7-11 0,-8 12-1,20-32-6542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3.648"/>
    </inkml:context>
    <inkml:brush xml:id="br0">
      <inkml:brushProperty name="width" value="0.025" units="cm"/>
      <inkml:brushProperty name="height" value="0.025" units="cm"/>
    </inkml:brush>
  </inkml:definitions>
  <inkml:trace contextRef="#ctx0" brushRef="#br0">90 1 10250,'0'0'14477,"-5"11"-13601,-10 18-480,2 1 1,1 0-1,1 1 0,2 1 1,1-1-1,2 1 1,-4 44-1,10-76-492,0 1 0,0-1-1,0 0 1,0 1 0,0-1 0,0 0 0,0 1 0,0-1 0,0 0-1,0 1 1,0-1 0,0 0 0,0 1 0,0-1 0,0 0 0,0 1-1,1-1 1,-1 0 0,0 1 0,0-1 0,0 0 0,1 1 0,-1-1-1,0 0 1,0 0 0,1 1 0,-1-1 0,0 0 0,1 0 0,-1 0-1,0 1 1,1-1 0,-1 0 0,0 0 0,1 0 0,-1 0 0,0 0-1,1 0 1,-1 0 0,0 0 0,1 0 0,-1 0 0,1 0 0,-1 0-1,0 0 1,1 0 0,-1 0 0,0 0 0,1 0 0,0-1 0,0 1-288,0 0 0,0-1 0,0 1 0,0-1 0,0 0 0,-1 1 0,1-1 0,0 0 1,0 1-1,0-1 0,-1 0 0,1 0 0,0 0 0,-1 0 0,1 0 0,0-2 0,4-17-6230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4.017"/>
    </inkml:context>
    <inkml:brush xml:id="br0">
      <inkml:brushProperty name="width" value="0.025" units="cm"/>
      <inkml:brushProperty name="height" value="0.025" units="cm"/>
    </inkml:brush>
  </inkml:definitions>
  <inkml:trace contextRef="#ctx0" brushRef="#br0">0 62 17200,'0'0'12172,"88"-19"-11115,-39 8-545,2 1-255,-3-2-129,-5 5-128,-9 4-769,-9 3-1633,-14 0-3044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5.067"/>
    </inkml:context>
    <inkml:brush xml:id="br0">
      <inkml:brushProperty name="width" value="0.025" units="cm"/>
      <inkml:brushProperty name="height" value="0.025" units="cm"/>
    </inkml:brush>
  </inkml:definitions>
  <inkml:trace contextRef="#ctx0" brushRef="#br0">1 42 14830,'0'0'6022,"8"-4"-4512,8-3-935,0 1 0,0 0-1,0 1 1,1 1-1,0 1 1,-1 0-1,21 0 1,-36 3-548,-1 0 0,1 0 0,-1 0 0,0 0 0,1 0 0,-1 0 0,0 0 0,1 0 0,-1 0 0,0 1 0,1-1-1,-1 0 1,0 0 0,1 0 0,-1 0 0,0 1 0,1-1 0,-1 0 0,0 0 0,1 1 0,-1-1 0,0 0 0,0 0 0,0 1 0,1-1 0,-1 0 0,0 1 0,0-1 0,0 0 0,0 1 0,1-1 0,-1 0 0,0 1 0,0-1 0,0 1 0,0-1 0,0 0 0,0 1 0,0-1 0,0 0 0,0 1 0,0-1 0,0 0 0,-1 1-1,1-1 1,0 1 0,0-1 0,0 0 0,0 1 0,0-1 0,-1 0 0,1 0 0,0 1 0,0-1 0,-1 0 0,1 1 0,0-1 0,-1 0 0,-14 20 987,-25 13-128,23-20-641,1 1 0,-22 23 0,35-33-234,-1 0 0,1 0 1,0 0-1,0 1 0,0 0 0,1 0 0,-1 0 0,1 0 0,1 0 1,-1 0-1,1 0 0,-1 0 0,2 1 0,-2 8 0,3-13-36,-1 0 0,1 1 0,-1-1 0,1 0 0,-1 1-1,1-1 1,0 0 0,0 0 0,0 0 0,-1 0 0,1 0-1,0 0 1,0 0 0,1 0 0,-1 0 0,0 0 0,0 0 0,0-1-1,1 1 1,-1 0 0,0-1 0,1 1 0,-1-1 0,0 0-1,1 1 1,-1-1 0,0 0 0,1 0 0,-1 0 0,1 0 0,1 0-1,53 0-3171,-51 0 2539,2 0-673,0-1 0,0 0 0,0-1 0,0 1 0,-1-2 0,1 1 0,0 0 0,6-5 0,20-12-11524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5.435"/>
    </inkml:context>
    <inkml:brush xml:id="br0">
      <inkml:brushProperty name="width" value="0.025" units="cm"/>
      <inkml:brushProperty name="height" value="0.025" units="cm"/>
    </inkml:brush>
  </inkml:definitions>
  <inkml:trace contextRef="#ctx0" brushRef="#br0">172 0 14990,'-8'4'3508,"-2"0"-3134,0 1 0,0 1 1,1 0-1,-1 0 1,2 1-1,-1 0 1,1 1-1,0-1 1,0 2-1,-7 10 0,9-11-228,0 0-1,1 0 0,0 0 0,1 1 0,0 0 0,0 0 0,0 0 0,1 0 0,1 0 0,0 1 0,0-1 0,1 1 0,-1 11 0,3-20-133,-1 1 0,0-1 0,0 0 0,1 0 0,-1 0-1,1 1 1,-1-1 0,1 0 0,-1 0 0,1 0 0,0 0 0,-1 0 0,1 0-1,0 0 1,0 0 0,0 0 0,0-1 0,0 1 0,0 0 0,0 0-1,0-1 1,0 1 0,0-1 0,0 1 0,0-1 0,0 1 0,1-1-1,-1 0 1,0 1 0,0-1 0,0 0 0,1 0 0,-1 0 0,0 0-1,0 0 1,1 0 0,-1 0 0,2-1 0,0 1 32,1-1 0,0 1 0,0-1 0,-1 0 0,1 0 0,0 0 0,-1-1 1,1 1-1,-1-1 0,0 0 0,1 0 0,2-2 0,0-3 137,-1 0 0,0 0 1,0 0-1,-1-1 0,0 0 0,0 0 0,-1 0 1,0 0-1,0 0 0,-1-1 0,0 1 0,-1-1 0,1 1 1,-2-1-1,1 0 0,-2-14 0,1 21-157,0 0 0,0 0 0,-1 0-1,1 1 1,0-1 0,-1 0 0,0 1 0,1-1-1,-1 0 1,0 1 0,0-1 0,1 1-1,-1-1 1,0 1 0,-1-1 0,1 1 0,0 0-1,0-1 1,-1 1 0,1 0 0,0 0 0,-1 0-1,1 0 1,-1 0 0,0 1 0,1-1 0,-1 0-1,0 1 1,1-1 0,-1 1 0,0-1 0,1 1-1,-1 0 1,-2 0 0,0-1-39,1 1 0,-1 0 0,1 0 0,-1 1 0,1-1-1,-1 1 1,1 0 0,-1 0 0,1 0 0,0 0 0,-1 0 0,1 1 0,0 0 0,0-1 0,0 1 0,-4 4 0,2-1 9,0 1 0,0 0-1,1 0 1,0 0 0,0 1 0,-5 11 0,9-17-125,-1 0 0,0 0-1,1 1 1,-1-1 0,1 0 0,-1 0 0,1 1 0,-1-1 0,1 0-1,0 0 1,0 1 0,-1-1 0,1 0 0,0 1 0,0-1-1,1 0 1,-1 1 0,0-1 0,0 0 0,1 1 0,-1-1 0,0 0-1,1 0 1,-1 1 0,1-1 0,0 0 0,-1 0 0,1 0 0,0 0-1,0 0 1,0 0 0,0 0 0,0 0 0,0 0 0,0 0-1,0-1 1,0 1 0,0 0 0,0-1 0,0 1 0,1 0 0,-1-1-1,3 1 1,51 0-8095,-24-4 1606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5.814"/>
    </inkml:context>
    <inkml:brush xml:id="br0">
      <inkml:brushProperty name="width" value="0.025" units="cm"/>
      <inkml:brushProperty name="height" value="0.025" units="cm"/>
    </inkml:brush>
  </inkml:definitions>
  <inkml:trace contextRef="#ctx0" brushRef="#br0">66 1 14734,'0'0'11093,"-6"10"-10522,-1 3-297,1 1 0,0 1 0,0-1 0,2 1 1,-5 22-1,1 5 520,3-22-349,2 0 0,-3 35 1,6-54-571,1-1 1,-1 1-1,0-1 1,0 0-1,1 0 1,-1 1-1,0-1 1,0 0-1,1 1 1,-1-1 0,0 0-1,1 0 1,-1 0-1,0 1 1,1-1-1,-1 0 1,0 0-1,1 0 1,-1 0 0,1 0-1,-1 1 1,0-1-1,1 0 1,-1 0-1,1 0 1,-1 0-1,0 0 1,1 0-1,-1-1 1,1 1 0,-1 0-1,0 0 1,1 0-1,-1 0 1,0 0-1,1 0 1,-1-1-1,0 1 1,1 0-1,-1 0 1,0-1 0,1 1-1,-1 0 1,0 0-1,1-1 1,-1 1-1,0-1 1,19-12-8236,-9-6-5141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6.180"/>
    </inkml:context>
    <inkml:brush xml:id="br0">
      <inkml:brushProperty name="width" value="0.025" units="cm"/>
      <inkml:brushProperty name="height" value="0.025" units="cm"/>
    </inkml:brush>
  </inkml:definitions>
  <inkml:trace contextRef="#ctx0" brushRef="#br0">139 32 15887,'0'0'13218,"-9"-8"-12716,4 5-461,4 1-38,0 0-1,-1 1 1,1-1-1,-1 1 1,0-1 0,1 1-1,-1 0 1,0 0 0,0 0-1,0 0 1,0 0 0,1 0-1,-2 0 1,1 0 0,0 1-1,0-1 1,0 1-1,0 0 1,0 0 0,0 0-1,0 0 1,0 0 0,-1 0-1,1 0 1,0 0 0,0 1-1,0-1 1,0 1-1,0 0 1,0 0 0,0 0-1,0 0 1,0 0 0,0 0-1,1 0 1,-1 0 0,0 1-1,1-1 1,-1 1 0,-1 1-1,-1 1 0,0 1 0,0-1 0,0 1 0,1 0 0,-1 0 0,1 0 1,0 0-1,1 0 0,-1 1 0,1-1 0,0 1 0,-2 11 0,5-16-6,-1-1 0,0 0 0,1 1 0,-1-1 0,1 0 0,-1 1 0,1-1 0,-1 0 0,1 1 0,-1-1 0,1 0 0,-1 0 0,1 0 0,-1 1 0,1-1 0,0 0 0,-1 0 0,1 0 1,-1 0-1,1 0 0,-1 0 0,1 0 0,0 0 0,-1 0 0,1 0 0,-1-1 0,1 1 0,-1 0 0,1 0 0,-1 0 0,1-1 0,-1 1 0,1 0 0,0-1 0,21-8 84,6-23 36,-25 28-280,0-1 1,1 1-1,-1 0 0,1 0 0,0 0 1,8-6-1,-8 57-1374,-4-16 1709,2 1 0,2 0 0,14 59 0,-18-90-77,0 0 1,0 0-1,0 0 1,0 0-1,0 0 0,0 0 1,0 0-1,0 0 1,0 0-1,0 0 1,-1 0-1,1 0 1,0-1-1,-1 1 1,1 0-1,0 0 0,-1 0 1,1 0-1,-1 0 1,0-1-1,1 1 1,-1 0-1,0 0 1,1-1-1,-1 1 1,0-1-1,0 1 1,1 0-1,-1-1 0,-1 1 1,-2 1 70,1-1 1,-1 1-1,1-1 1,-1 0-1,0 0 1,0-1-1,0 1 1,-6 0-1,6-1-174,0 0-1,1 1 1,-1-1-1,0-1 1,0 1-1,1 0 1,-1-1-1,1 0 0,-1 0 1,0 0-1,1 0 1,0-1-1,-1 1 1,1-1-1,0 0 1,0 0-1,0 0 1,0 0-1,0-1 1,-4-4-1,2-21-3910,6 8-1774,2 1-1535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6.541"/>
    </inkml:context>
    <inkml:brush xml:id="br0">
      <inkml:brushProperty name="width" value="0.025" units="cm"/>
      <inkml:brushProperty name="height" value="0.025" units="cm"/>
    </inkml:brush>
  </inkml:definitions>
  <inkml:trace contextRef="#ctx0" brushRef="#br0">222 0 10250,'0'0'8338,"6"11"-5935,25 43 502,23 46-254,-48-87-2574,-1-1 0,-1 1 0,0 0 0,0 1 1,-1-1-1,1 20 0,-4-16 5,-1-1 1,-1 0-1,0 0 0,-1 1 0,-1-2 1,-1 1-1,0 0 0,-1-1 1,0 0-1,-1 0 0,-1-1 1,-10 15-1,-14 16-401,-1-2-1,-48 49 1,-10-3-7299,53-60 16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7.105"/>
    </inkml:context>
    <inkml:brush xml:id="br0">
      <inkml:brushProperty name="width" value="0.025" units="cm"/>
      <inkml:brushProperty name="height" value="0.025" units="cm"/>
    </inkml:brush>
  </inkml:definitions>
  <inkml:trace contextRef="#ctx0" brushRef="#br0">241 1 12139,'0'0'6919,"-9"3"-6204,1 0-609,1 0 0,0 0-1,0 1 1,0 0-1,0 0 1,1 1 0,-1-1-1,1 2 1,1-1 0,-1 1-1,1-1 1,-1 2-1,-4 8 1,-10 17 183,2 1 1,1 1-1,2 0 0,1 1 1,1 1-1,3 0 0,1 1 1,1 0-1,2 0 1,2 0-1,1 1 0,2 0 1,2-1-1,5 39 0,-4-64-484,0 0 1,1 0-1,0-1 0,0 1 0,2-1 1,-1 0-1,1 0 0,1 0 0,0 0 1,1-1-1,0 0 0,0-1 0,1 0 0,0 0 1,1 0-1,-1-1 0,2 0 0,-1-1 1,1 0-1,1-1 0,-1 0 0,1 0 1,0-1-1,0 0 0,0-1 0,1-1 1,0 0-1,-1 0 0,1-1 0,14 1 1,48 1-4120,6-3-3112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262"/>
    </inkml:context>
    <inkml:brush xml:id="br0">
      <inkml:brushProperty name="width" value="0.025" units="cm"/>
      <inkml:brushProperty name="height" value="0.025" units="cm"/>
    </inkml:brush>
  </inkml:definitions>
  <inkml:trace contextRef="#ctx0" brushRef="#br0">1 462 17809,'0'0'3379,"11"-6"-1404,9-4-1308,-2-1 0,0-2 1,24-19-1,-37 28-504,0 1 0,-1-1 0,1-1 0,-1 1 0,0-1 0,-1 1 0,1-1 0,-1 0-1,1 0 1,-2-1 0,1 1 0,0-1 0,-1 1 0,0-1 0,-1 0 0,1 0 0,-1 0 0,0 0 0,0 0 0,-1-7 0,0 13-139,-1-1-1,1 1 0,0 0 0,-1-1 0,1 1 1,0 0-1,-1 0 0,1-1 0,-1 1 0,1 0 1,0 0-1,-1 0 0,1 0 0,-1-1 0,1 1 1,-1 0-1,1 0 0,-1 0 0,1 0 0,-1 0 1,1 0-1,0 0 0,-1 0 0,1 0 0,-1 1 1,1-1-1,-1 0 0,1 0 0,-1 0 0,1 0 1,0 1-1,-1-1 0,1 0 0,-1 0 0,1 1 0,-1-1 1,-16 10-55,6 0 67,1 1-1,0 0 1,1 0 0,0 1 0,1 0 0,1 0 0,0 1 0,0 0-1,1 0 1,1 1 0,0-1 0,1 1 0,-4 22 0,8-35-36,0 0 0,0-1 1,0 1-1,0 0 1,0 0-1,0 0 0,0 0 1,0 0-1,1-1 1,-1 1-1,0 0 0,0 0 1,1 0-1,-1-1 1,0 1-1,1 0 1,-1 0-1,1-1 0,-1 1 1,1 0-1,-1-1 1,1 1-1,0-1 0,-1 1 1,1-1-1,0 1 1,-1-1-1,1 1 0,0-1 1,1 1-1,1 0-10,-1-1 1,1 0-1,0 1 0,-1-1 0,1 0 1,0 0-1,-1-1 0,1 1 0,0 0 1,2-2-1,4 0-168,0-1 1,1-1-1,-2 1 1,16-10-1,49-53-601,-73 68 735,0-1 0,0 1 0,1 0 0,-1 0 0,0-1 1,0 1-1,1 0 0,-1-1 0,1 1 0,0 0 0,-1-1 0,1 1 0,0-1 0,0 1 1,0-1-1,0 1 0,1 0 0,4-1-101,-1-1-1,0 0 1,1 0 0,-1-1 0,0 1-1,0-1 1,1 0 0,-1-1 0,0 1-1,0-1 1,0 0 0,-1 0-1,1-1 1,0 1 0,-1-1 0,6-5-1,9-6-801,-2 0 0,22-24-1,-17 14-726,-1-1 1,-1-1-1,-1-1 0,-1-1 0,18-39 1,-4-7 2093,-8-1 4147,-55 205 3019,17-57-7627,4 0 0,-2 98 0,12-154 28,1-11 22,-1 0-1,0-1 0,0 1 1,0-1-1,-1 1 1,0 0-1,0-1 1,0 1-1,-1-1 0,-2 7 1,4-11-2,-1-1-1,1 1 1,-1-1 0,1 1 0,-1-1 0,1 1-1,-1-1 1,1 0 0,-1 1 0,0-1 0,1 0-1,-1 0 1,1 1 0,-1-1 0,0 0 0,1 0-1,-1 0 1,1 0 0,-1 0 0,0 0 0,1 0-1,-1 0 1,0 0 0,1 0 0,-1 0 0,0 0-1,1-1 1,-1 1 0,1 0 0,-1 0 0,0-1-1,1 1 1,-1 0 0,1-1 0,-1 1 0,1 0-1,-1-1 1,1 1 0,-1-1 0,1 1 0,0-1-1,-1 1 1,1-1 0,0 1 0,-1-2-1,-20-29 117,18 26-115,-18-29 99,-36-63 461,51 87 223,2-1 0,0 0-1,-6-23 1,10 34-730,0-1 0,0 0 0,0 0 0,0 1 0,0-1 0,0 0 0,0 0 0,0 1 0,0-1-1,0 0 1,0 0 0,1 1 0,-1-1 0,0 0 0,1 0 0,-1 1 0,0-1 0,1 0 0,-1 1 0,1-1 0,-1 1-1,1-1 1,-1 0 0,1 1 0,-1-1 0,2 0 0,25-8 464,40 7-706,-53 3 312,26 0-328,27 0-2624,-26-7-6926,-16-3-6791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7.749"/>
    </inkml:context>
    <inkml:brush xml:id="br0">
      <inkml:brushProperty name="width" value="0.025" units="cm"/>
      <inkml:brushProperty name="height" value="0.025" units="cm"/>
    </inkml:brush>
  </inkml:definitions>
  <inkml:trace contextRef="#ctx0" brushRef="#br0">281 20 16656,'0'0'2840,"-9"-4"-566,3 2-2001,4 0-141,-1 1 0,1-1 0,-1 1 0,0-1 0,1 1 0,-1 0 0,0 0 0,0 1 0,0-1 0,0 1 0,0-1 1,0 1-1,0 0 0,0 0 0,0 0 0,0 0 0,0 1 0,0-1 0,0 1 0,0 0 0,0 0 0,1 0 0,-1 0 0,0 0 0,0 1 0,1-1 0,-1 1 1,1 0-1,0 0 0,-3 2 0,-12 15 63,2 1 0,1 1 1,0 0-1,2 1 0,0 0 1,-9 26-1,4-3 186,2 2-1,-11 56 1,21-78-287,1 1 1,1-1 0,1 0-1,2 1 1,0-1 0,5 30-1,-4-46-312,1 0-1,0 0 1,1-1-1,0 1 1,1-1-1,-1 0 1,1 0-1,1 0 1,5 8-1,-6-11-370,0-1 0,1 1 0,-1-1 0,1 0 1,0 0-1,0-1 0,0 1 0,0-1 0,1 0 0,-1 0 0,1-1 0,0 0 0,0 0 0,9 2 0,20 0-6041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8.138"/>
    </inkml:context>
    <inkml:brush xml:id="br0">
      <inkml:brushProperty name="width" value="0.025" units="cm"/>
      <inkml:brushProperty name="height" value="0.025" units="cm"/>
    </inkml:brush>
  </inkml:definitions>
  <inkml:trace contextRef="#ctx0" brushRef="#br0">1 308 14478,'0'0'13554,"13"-14"-13234,248-276 881,-256 286-702,-7 16-481,-9 18-97,-9 18 70,2 1 1,2 0-1,-9 53 0,20-75-776,2-1-1,0 31 0,3-56 529,0 0 0,0 0 0,0 0 0,0 0-1,0 0 1,0 0 0,0 0 0,0 0-1,0 0 1,1 0 0,-1 0 0,0 0-1,1 0 1,-1 0 0,1 0 0,-1 0-1,1-1 1,0 1 0,0 1 0,14 1-8548,0-6-4365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8.481"/>
    </inkml:context>
    <inkml:brush xml:id="br0">
      <inkml:brushProperty name="width" value="0.025" units="cm"/>
      <inkml:brushProperty name="height" value="0.025" units="cm"/>
    </inkml:brush>
  </inkml:definitions>
  <inkml:trace contextRef="#ctx0" brushRef="#br0">103 1 20403,'0'0'1986,"-33"54"288,19-24-608,3 3-513,0 3-705,3-1-319,1 2-97,3-3 0,0-4 0,1-4-64,3-3-1154,0-7-575,0-10-129,0-3-704,-7-6-8553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8.807"/>
    </inkml:context>
    <inkml:brush xml:id="br0">
      <inkml:brushProperty name="width" value="0.025" units="cm"/>
      <inkml:brushProperty name="height" value="0.025" units="cm"/>
    </inkml:brush>
  </inkml:definitions>
  <inkml:trace contextRef="#ctx0" brushRef="#br0">0 66 12812,'0'0'13645,"3"-50"-12940,21 44-129,6 0-159,6 2-289,4 4-96,2 0-449,-7 0-2754,-4 0-3811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9.292"/>
    </inkml:context>
    <inkml:brush xml:id="br0">
      <inkml:brushProperty name="width" value="0.025" units="cm"/>
      <inkml:brushProperty name="height" value="0.025" units="cm"/>
    </inkml:brush>
  </inkml:definitions>
  <inkml:trace contextRef="#ctx0" brushRef="#br0">38 0 15535,'0'0'11621,"0"8"-10857,-4 28-336,-10 46-1,7-47-516,1 0-1,-1 47 1,7-81-11,0 0 0,0 0-1,0 0 1,0 0 0,0 0 0,1-1-1,-1 1 1,0 0 0,0 0 0,1 0-1,-1 0 1,0 0 0,1 0 0,-1 0 0,1 0-1,-1-1 1,1 1 0,0 0 0,-1 0-1,1-1 1,0 1 0,-1 0 0,1-1-1,0 1 1,0-1 0,1 1 0,-1 0-418,1-1 1,0 1-1,0-1 1,0 0-1,-1 1 1,1-1-1,0 0 1,0 0 0,0-1-1,-1 1 1,1 0-1,0 0 1,3-2-1,10-6-5931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9.620"/>
    </inkml:context>
    <inkml:brush xml:id="br0">
      <inkml:brushProperty name="width" value="0.025" units="cm"/>
      <inkml:brushProperty name="height" value="0.025" units="cm"/>
    </inkml:brush>
  </inkml:definitions>
  <inkml:trace contextRef="#ctx0" brushRef="#br0">54 1 13196,'0'0'10763,"-13"50"-9578,2-19-160,4 8-417,-4-1-351,5-2-33,3-4-160,0-5-96,3-7-961,0-6-320,0-5 63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9.944"/>
    </inkml:context>
    <inkml:brush xml:id="br0">
      <inkml:brushProperty name="width" value="0.025" units="cm"/>
      <inkml:brushProperty name="height" value="0.025" units="cm"/>
    </inkml:brush>
  </inkml:definitions>
  <inkml:trace contextRef="#ctx0" brushRef="#br0">6 76 7751,'0'0'8841,"-5"-51"-5606,5 40-385,13 2-736,10 5-416,4 4-769,7 0-481,8 0-223,5 0-161,3 6-32,-4-1-225,0-2-1728,-7-3-1635,-11 0-1761,-6-8-9577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0.378"/>
    </inkml:context>
    <inkml:brush xml:id="br0">
      <inkml:brushProperty name="width" value="0.025" units="cm"/>
      <inkml:brushProperty name="height" value="0.025" units="cm"/>
    </inkml:brush>
  </inkml:definitions>
  <inkml:trace contextRef="#ctx0" brushRef="#br0">26 27 11755,'0'0'8419,"11"-3"-6412,25-5 148,0 2 0,61-3 0,-96 9-2134,-1 0 1,0 0 0,1 0-1,-1 0 1,0 0 0,0 0-1,1 0 1,-1 0 0,0 0-1,1 0 1,-1 0-1,0 0 1,1 0 0,-1 0-1,0 0 1,0 0 0,1 0-1,-1 1 1,0-1 0,0 0-1,1 0 1,-1 0-1,0 1 1,0-1 0,1 0-1,-1 0 1,0 0 0,0 1-1,0-1 1,0 0 0,1 1-1,-1-1 1,0 0-1,0 0 1,0 1 0,0-1-1,0 0 1,0 1 0,0-1-1,0 0 1,0 0 0,0 1-1,-7 17 729,-19 11 25,-27 9-378,-20 16-204,67-48-191,0-1 0,0 1 1,0 0-1,1 0 0,0 1 0,0 0 0,1 0 0,-5 9 0,9-15-21,-1 0 0,1 0-1,-1 0 1,1 0 0,-1 0 0,1 0-1,0 0 1,-1 1 0,1-1 0,0 0-1,0 0 1,0 0 0,0 1 0,0-1-1,0 0 1,1 0 0,-1 0 0,0 1-1,0-1 1,1 0 0,-1 0 0,1 0-1,-1 0 1,1 0 0,-1 0 0,1 0 0,0 0-1,0 0 1,-1 0 0,1 0 0,1 1-1,2 0-142,-1-1-1,0 1 1,1-1-1,-1 1 1,0-1-1,1 0 1,0 0-1,-1-1 1,1 1-1,6-1 1,3 1-1379,1-2 0,-1 0 0,1 0 0,-1-1 0,16-5 1,2-7-5998,-4-5-4986</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0.828"/>
    </inkml:context>
    <inkml:brush xml:id="br0">
      <inkml:brushProperty name="width" value="0.025" units="cm"/>
      <inkml:brushProperty name="height" value="0.025" units="cm"/>
    </inkml:brush>
  </inkml:definitions>
  <inkml:trace contextRef="#ctx0" brushRef="#br0">123 41 13741,'0'0'15561,"-10"-5"-15112,6 3-431,2 0-13,1 1 0,-1 0 0,0 0 0,0 0-1,0 0 1,0 0 0,0 0 0,0 0 0,0 1 0,-1-1 0,1 1 0,0-1 0,0 1 0,0 0 0,0 0-1,-1 0 1,1 0 0,0 0 0,0 1 0,0-1 0,-1 1 0,1-1 0,0 1 0,0 0 0,0 0 0,0 0-1,0 0 1,0 0 0,1 0 0,-1 1 0,0-1 0,0 0 0,1 1 0,-1 0 0,1-1 0,-1 1-1,1 0 1,0 0 0,0-1 0,0 1 0,-2 4 0,-1 1 10,0-1-1,1 0 1,0 1-1,0 0 1,1 0 0,-1 0-1,1 0 1,1 0-1,0 0 1,0 0 0,0 1-1,1-1 1,0 0-1,1 14 1,0-20-10,0 1-1,-1-1 1,1 0 0,0 1-1,0-1 1,0 0 0,0 0-1,0 0 1,0 0 0,0 0-1,0 0 1,1 0 0,-1 0 0,0 0-1,1-1 1,-1 1 0,0 0-1,1-1 1,-1 1 0,1-1-1,-1 0 1,1 1 0,-1-1-1,1 0 1,-1 0 0,1 0 0,-1 0-1,1 0 1,-1 0 0,1 0-1,-1-1 1,1 1 0,-1-1-1,3 0 1,0 0 14,1 0-1,-1-1 1,1 0-1,-1 1 1,0-2-1,0 1 1,0 0 0,0-1-1,0 1 1,4-5-1,-2 0 1,-1 0-1,0 1 1,-1-2-1,0 1 1,0 0-1,0-1 1,-1 0-1,0 0 1,-1 0 0,0 0-1,0 0 1,0-1-1,-1 1 1,-1 0-1,1-1 1,-2-14-1,1 22-91,0 0 1,0 1-1,0-1 0,-1 0 0,1 0 1,0 1-1,0-1 0,0 0 0,0 1 0,-1-1 1,1 0-1,0 1 0,-1-1 0,1 1 1,0-1-1,-1 0 0,1 1 0,-1-1 0,1 1 1,-1-1-1,1 1 0,-1 0 0,0-1 0,1 1 1,-1-1-1,1 1 0,-1 0 0,0-1 1,1 1-1,-1 0 0,0 0 0,1 0 0,-1 0 1,0-1-1,1 1 0,-1 0 0,0 0 1,0 0-1,1 0 0,-1 1 0,0-1 0,1 0 1,-1 0-1,0 0 0,1 0 0,-1 1 1,0-1-1,0 1 0,-1 0-351,0-1-1,0 1 1,1 0-1,-1 0 1,0 0 0,1 1-1,-1-1 1,1 0-1,-1 1 1,1-1 0,0 1-1,0-1 1,-1 1-1,1-1 1,0 1 0,0 0-1,0 1 1,-1 12-4845,1-1-4458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1.173"/>
    </inkml:context>
    <inkml:brush xml:id="br0">
      <inkml:brushProperty name="width" value="0.025" units="cm"/>
      <inkml:brushProperty name="height" value="0.025" units="cm"/>
    </inkml:brush>
  </inkml:definitions>
  <inkml:trace contextRef="#ctx0" brushRef="#br0">41 1 21717,'0'0'9801,"-35"70"-9737,32-43-32,1-1 0,2 0-96,0 0-737,0-4-1121,0-4-1729,0-6-1154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982"/>
    </inkml:context>
    <inkml:brush xml:id="br0">
      <inkml:brushProperty name="width" value="0.025" units="cm"/>
      <inkml:brushProperty name="height" value="0.025" units="cm"/>
    </inkml:brush>
  </inkml:definitions>
  <inkml:trace contextRef="#ctx0" brushRef="#br0">77 9 14157,'-1'-9'6966,"-2"14"-2873,-6 29-1792,-9 55-2090,6-22 752,-20 150 1955,31-214-2898,1-1 1,0 1 0,-1-1-1,1 1 1,1-1 0,-1 1 0,0-1-1,0 1 1,1-1 0,0 1-1,-1-1 1,1 1 0,0-1-1,0 0 1,0 0 0,1 1 0,1 1-1,-2-3-12,1 0 0,0 0 0,0 0-1,-1 0 1,1-1 0,0 1 0,0 0 0,0-1 0,0 0-1,0 1 1,0-1 0,0 0 0,0 0 0,0 0-1,0 0 1,0 0 0,0-1 0,0 1 0,0-1-1,0 1 1,3-2 0,6-2 25,1 0 0,-1-1 0,-1 0-1,1 0 1,-1-1 0,14-11 0,59-53 248,-22 17-178,-60 52-103,-1 0 0,1 0 0,0 0 0,-1 1 0,1-1 0,0 0 0,0 1 0,-1-1 0,1 0 0,0 1 0,0-1 0,0 1 0,0 0 0,0-1 0,0 1 0,0 0 0,0-1 0,0 1 0,0 0 0,0 0 0,0 0 0,0 0 0,0 0 0,0 0 0,0 0 0,0 0 0,0 0 0,1 1 0,-1 0 0,-1 1 0,1-1 0,-1 1 0,1-1 0,-1 0 0,0 1 0,0-1 0,0 1 0,1-1 0,-1 1 0,-1-1 0,1 1 0,0-1 0,0 0 0,-1 1 0,0 1 0,-23 67 0,24-69 0,-28 56 0,18-39 0,1 0 0,1 1 0,0 0 0,-4 20 0,11-38-11,1-1 0,0 0 0,0 1 0,0-1 1,0 0-1,-1 1 0,1-1 0,0 0 0,0 1 0,0-1 0,0 0 0,0 1 1,0-1-1,0 1 0,0-1 0,0 0 0,0 1 0,0-1 0,0 0 0,0 1 1,1-1-1,-1 0 0,0 1 0,0-1 0,0 0 0,0 1 0,1-1 0,-1 0 1,0 1-1,0-1 0,1 0 0,-1 1 0,0-1 0,0 0 0,1 0 0,-1 0 1,0 1-1,1-1 0,-1 0 0,17-6-1169,14-22-2661,-9-2-1962,0-5-2412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1.801"/>
    </inkml:context>
    <inkml:brush xml:id="br0">
      <inkml:brushProperty name="width" value="0.025" units="cm"/>
      <inkml:brushProperty name="height" value="0.025" units="cm"/>
    </inkml:brush>
  </inkml:definitions>
  <inkml:trace contextRef="#ctx0" brushRef="#br0">238 138 21749,'0'0'5824,"-1"-9"-3427,-5-27-1015,5 35-1364,1 1-1,0-1 1,-1 0-1,1 1 1,-1-1-1,1 0 1,-1 1-1,1-1 1,-1 1-1,1-1 1,-1 1-1,1-1 1,-1 1-1,0-1 1,1 1-1,-1-1 1,0 1-1,1 0 1,-1-1-1,0 1 1,0 0-1,1 0 1,-1 0-1,0 0 1,0 0-1,1-1 1,-1 1-1,0 0 1,0 1-1,1-1 1,-1 0-1,0 0 1,0 0-1,1 0 1,-1 1-1,-1-1 1,-23 13-153,13-4 25,0 1-1,0 0 1,1 1 0,1 1 0,0-1 0,1 1 0,0 1 0,0 0-1,2 0 1,-10 21 0,17-33 78,0 0 0,0-1 0,0 1 1,-1 0-1,1 0 0,0-1 0,0 1 0,0 0 0,0-1 1,1 1-1,-1 0 0,0 0 0,0-1 0,0 1 0,0 0 1,1-1-1,-1 1 0,0 0 0,1-1 0,-1 1 0,1 0 0,-1-1 1,0 1-1,1-1 0,-1 1 0,1-1 0,0 1 0,-1-1 1,1 1-1,-1-1 0,1 0 0,1 1 0,32 6-540,41-13-104,-71 5 594,70-4 130,-92 25 587,7-12-535,-8 7 99,0-1 0,-1-1 1,-1-1-1,0 0 0,0-1 1,-40 12-1,59-22-168,-1 0 0,1-1-1,-1 0 1,0 1 0,1-1 0,-1 0-1,1 0 1,-1-1 0,0 1 0,1 0-1,-1-1 1,-4-1 0,6 1-35,0 1-1,1-1 1,-1 0 0,0 1 0,0-1 0,1 0-1,-1 0 1,0 0 0,1 0 0,-1 1-1,1-1 1,-1 0 0,1 0 0,0 0 0,-1 0-1,1 0 1,0 0 0,0 0 0,-1 0-1,1 0 1,0-1 0,0 1 0,0 0 0,0 0-1,0 0 1,1 0 0,-1 0 0,0 0-1,0 0 1,1 0 0,-1 0 0,1 0 0,0-1-1,3-2 2,-1-1-1,2 1 0,-1 0 0,0 1 1,1-1-1,0 1 0,-1 0 0,1 0 1,1 0-1,-1 1 0,0 0 1,11-3-1,5-4 10,-13 5 0,24-10 268,-1-3 0,-1 0 0,39-30-1,-60 41-174,-2-1 0,1-1 0,-1 1 0,0-1-1,0 0 1,9-18 0,-13 21-77,0-1 0,-1 1 0,0-1 1,0 1-1,-1-1 0,1 0 0,-1 0 0,0 1 0,-1-1 0,0 0 1,0 0-1,0 0 0,-1-8 0,0 12-44,-1-1 0,1 1-1,0-1 1,-1 1 0,1 0 0,-1 0 0,0-1-1,0 1 1,0 0 0,0 1 0,0-1 0,0 0-1,0 1 1,0-1 0,-1 1 0,1-1 0,-1 1-1,1 0 1,-1 0 0,0 0 0,1 1 0,-1-1 0,0 1-1,1-1 1,-1 1 0,-4 0 0,-9-2-538,-1 1 0,-32 2 0,31 5-3675,11 2-6425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2.140"/>
    </inkml:context>
    <inkml:brush xml:id="br0">
      <inkml:brushProperty name="width" value="0.025" units="cm"/>
      <inkml:brushProperty name="height" value="0.025" units="cm"/>
    </inkml:brush>
  </inkml:definitions>
  <inkml:trace contextRef="#ctx0" brushRef="#br0">193 1 14990,'0'0'6230,"-3"9"-3732,1-5-2243,1 0-1,-1 0 1,1 0-1,0 0 1,1 1-1,-1-1 1,1 0-1,0 0 1,0 1-1,0-1 1,0 0-1,1 1 0,0-1 1,0 0-1,0 0 1,0 0-1,1 0 1,-1 0-1,1 0 1,4 6-1,13 20 294,-10-17-468,0 0 0,-1 0-1,-1 1 1,0 0 0,-1 0 0,0 1-1,-1-1 1,0 1 0,-2 0 0,3 18 0,-6-11-38,-1 1 1,-1 0 0,-1-1 0,-1 1 0,-1-1-1,-1 0 1,0 0 0,-2-1 0,-19 37 0,2-11-1117,-2-1 1,-2-1 0,-38 43 0,26-43-4245,4-11-4072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3.182"/>
    </inkml:context>
    <inkml:brush xml:id="br0">
      <inkml:brushProperty name="width" value="0.025" units="cm"/>
      <inkml:brushProperty name="height" value="0.025" units="cm"/>
    </inkml:brush>
  </inkml:definitions>
  <inkml:trace contextRef="#ctx0" brushRef="#br0">37 207 11627,'0'0'11125,"-4"12"-10639,-6 35 329,1 0 1,3 0-1,0 85 1,5-111-608,1-14-93,0-1 1,-1 1 0,2 0 0,-1 0 0,1 0 0,2 7-1,-2-12-93,-1 0-1,1-1 1,0 1-1,0 0 0,0-1 1,0 1-1,0-1 1,0 1-1,1-1 0,-1 1 1,0-1-1,1 0 0,-1 0 1,1 0-1,-1 0 1,1 0-1,0 0 0,-1 0 1,1 0-1,0 0 1,0-1-1,-1 1 0,1-1 1,0 0-1,0 1 1,0-1-1,2 0 0,62 2 86,-1-3-1,1-3 0,84-15 1,-6 1-74,786-105 320,-882 114-301,23-4 170,78-25 0,-148 38-249,-14-38 321,-2-2-155,2 0 0,2-1-1,1 0 1,2-1 0,-4-78 0,12 107-1822,7 25-2488,-3-2 1227,-2-4-5522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4.103"/>
    </inkml:context>
    <inkml:brush xml:id="br0">
      <inkml:brushProperty name="width" value="0.025" units="cm"/>
      <inkml:brushProperty name="height" value="0.025" units="cm"/>
    </inkml:brush>
  </inkml:definitions>
  <inkml:trace contextRef="#ctx0" brushRef="#br0">0 0 17617,'1'15'1678,"0"1"1,1-1-1,6 25 0,35 84-298,-43-123-1375,2 4-6,1 0 0,-1 1 0,1-1 0,0 0 0,0 0 0,1-1-1,0 1 1,-1-1 0,1 0 0,1 0 0,-1 0 0,1 0 0,9 6 0,-11-9-155,0 0 1,0 1 0,0-1-1,0 0 1,0-1-1,0 1 1,1 0-1,-1-1 1,0 0 0,0 0-1,1 0 1,-1 0-1,0 0 1,0-1-1,1 1 1,-1-1-1,0 0 1,0 0 0,0 0-1,0-1 1,0 1-1,0-1 1,0 1-1,0-1 1,-1 0-1,4-3 1,-1 0-846,1 0-1,-1-1 1,0 0-1,0 0 1,0 0-1,-1 0 1,0-1 0,0 0-1,-1 0 1,0 0-1,3-9 1,6-31-1878,-8 25 4968,-1 2 3399,-1 7 1441,-5 32-6281,0-7-168,1 0 0,1 1 0,0-1 0,1 14 1,1-25-409,0 1 1,-1-1-1,1 0 1,0 1-1,0-1 1,0 0-1,0 0 1,0 0-1,0 0 1,0 0-1,0 0 1,1 0-1,-1-1 1,0 1 0,1 0-1,-1-1 1,0 1-1,1 0 1,-1-1-1,0 0 1,1 1-1,-1-1 1,1 0-1,-1 0 1,1 0-1,-1 0 1,1 0 0,-1 0-1,1 0 1,-1 0-1,1-1 1,1 0-1,52-10 625,-7-11-554,-40 17-128,1 1 0,0-1 0,0 2 0,0-1 0,1 1 1,-1 1-1,1-1 0,0 2 0,12-2 0,-21 4 2,0-1 0,1 1 0,-1-1 0,0 1 0,0 0 0,0 0 0,0-1 0,0 1 0,0 0 0,0 0-1,0 0 1,0 0 0,0 0 0,-1 0 0,1 0 0,0 0 0,-1 1 0,1-1 0,-1 0 0,1 0 0,-1 0 0,0 1 0,1-1 0,-1 0 0,0 1 0,0-1 0,0 0 0,0 2 0,4 51 770,-4-35-603,1-15-135,0-1 1,-1 0-1,1 0 0,1 0 1,-1 0-1,0 0 1,1 0-1,-1 0 1,1-1-1,3 4 1,10 4-774,-14-10 495,0 0-1,0 0 1,0 0 0,0 0-1,0 0 1,0 0-1,0 0 1,0-1 0,0 1-1,0 0 1,0-1 0,-1 1-1,1-1 1,0 1-1,0-1 1,0 1 0,-1-1-1,1 0 1,1-1 0,6-9-5435</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4.848"/>
    </inkml:context>
    <inkml:brush xml:id="br0">
      <inkml:brushProperty name="width" value="0.025" units="cm"/>
      <inkml:brushProperty name="height" value="0.025" units="cm"/>
    </inkml:brush>
  </inkml:definitions>
  <inkml:trace contextRef="#ctx0" brushRef="#br0">82 41 11371,'0'0'16570,"-9"11"-16372,0 3-80,1-1 0,1 1 0,0 0 0,0 1 0,2 0-1,0 0 1,0 0 0,2 1 0,-3 20 0,0 27 220,3 0 0,2 0-1,9 68 1,-8-220-1132,2 43 325,-3-1 1,-9-74 0,52 143 302,-35-18-8,0-1 0,0 0 0,1-1-1,-1 0 1,1 0 0,-1-1 0,1 1 0,0-2 0,-1 1-1,1-1 1,0 0 0,0-1 0,-1 0 0,1 0 0,0-1-1,-1 1 1,1-2 0,-1 1 0,0-1 0,0 0 0,0-1-1,0 1 1,0-1 0,-1-1 0,0 1 0,0-1 0,0-1 0,0 1-1,-1-1 1,0 1 0,0-1 0,-1-1 0,1 1 0,-1-1-1,-1 0 1,1 0 0,-1 0 0,0 0 0,3-13 0,-3-7 773,0 1-1,-2-43 1,-1 56-175,0 14-403,0-1 1,0 0-1,-1 0 0,1 1 0,0-1 0,0 0 1,-1 0-1,1 1 0,0-1 0,0 0 0,-1 0 0,1 0 1,0 0-1,-1 1 0,1-1 0,0 0 0,-1 0 1,1 0-1,0 0 0,-1 0 0,1 0 0,0 0 0,-1 0 1,1 0-1,0 0 0,-1 0 0,1 0 0,0 0 1,-1 0-1,1 0 0,0-1 0,-1 1 0,1 0 0,0 0 1,-1 0-1,1 0 0,0-1 0,0 1 0,-1 0 1,1 0-1,0-1 0,0 1 0,-1 0 0,1 0 0,0-1 1,0 1-1,0 0 0,-1-1 0,1 1 0,0 0 1,0 0-1,0-1 0,0 1 0,0 0 0,0-1 0,0 1 1,0-1-1,-18 29 245,6-2 248,2 0-1,0 0 1,2 1 0,1 0-1,1 0 1,1 1 0,2 0-1,0 42 1,3-67-506,0-1 1,0 1-1,1 0 0,0 0 1,-1 0-1,1-1 1,0 1-1,0 0 0,0-1 1,1 1-1,-1-1 0,1 1 1,-1-1-1,1 0 0,0 1 1,0-1-1,0 0 0,0 0 1,0 0-1,0-1 0,5 4 1,25 7-2854,1-9-5715,-16-3-2080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5.726"/>
    </inkml:context>
    <inkml:brush xml:id="br0">
      <inkml:brushProperty name="width" value="0.025" units="cm"/>
      <inkml:brushProperty name="height" value="0.025" units="cm"/>
    </inkml:brush>
  </inkml:definitions>
  <inkml:trace contextRef="#ctx0" brushRef="#br0">104 279 17713,'0'0'5061,"-9"-1"-2979,6 1-2011,1-1 1,-1 1 0,0 0-1,0-1 1,1 1 0,-1 1 0,0-1-1,1 0 1,-1 1 0,0-1 0,1 1-1,-1 0 1,0 0 0,1 0 0,-1 0-1,1 0 1,0 1 0,-1-1-1,1 1 1,0-1 0,0 1 0,0 0-1,0 0 1,0 0 0,0 0 0,1 0-1,-1 1 1,1-1 0,-1 0 0,1 1-1,-1 2 1,-2 2 50,1 1 1,0 0-1,0 0 1,1 0-1,0 1 1,0-1-1,0 11 1,1-17-116,1-1 0,0 1 1,0 0-1,0-1 0,0 1 0,0 0 1,1 0-1,-1-1 0,1 1 0,-1 0 1,1-1-1,-1 1 0,1 0 1,0-1-1,0 1 0,0-1 0,0 1 1,0-1-1,0 0 0,0 1 0,0-1 1,0 0-1,1 0 0,-1 0 1,0 0-1,1 0 0,-1 0 0,1 0 1,0 0-1,-1-1 0,1 1 0,-1-1 1,1 1-1,0-1 0,0 1 0,-1-1 1,1 0-1,0 0 0,3 0 1,0 0-21,0-1 0,-1 1 1,1-1-1,0 0 1,0 0-1,0-1 1,-1 1-1,1-1 0,-1 0 1,1 0-1,-1-1 1,0 0-1,0 1 1,0-1-1,0 0 1,0-1-1,-1 1 0,1-1 1,-1 1-1,0-1 1,0 0-1,-1-1 1,1 1-1,2-5 0,0-2 63,0 0-1,-1-1 0,0 1 0,-1-1 0,0 1 0,-1-1 0,0 0 1,0-22-1,-2 34-40,0 0 1,0 0 0,-1-1 0,1 1-1,0 0 1,-1 0 0,1 0-1,0 0 1,-1 0 0,1 0-1,0 0 1,-1 0 0,1 0 0,0 0-1,-1 0 1,1 0 0,0 0-1,-1 0 1,1 0 0,0 0 0,-1 0-1,1 0 1,0 0 0,0 1-1,-1-1 1,1 0 0,0 0-1,-1 0 1,1 1 0,0-1 0,0 0-1,-1 1 1,-3 4 4,0 0 0,1 1 0,-1 0 0,1 0 0,0 0 0,1 0-1,0 0 1,0 1 0,0-1 0,-1 11 0,1-7-20,1 1 0,0-1 1,0 1-1,1 0 0,0-1 0,3 13 0,-3-21-36,1-1 1,-1 1-1,1 0 0,-1 0 0,1-1 1,0 1-1,0-1 0,0 1 0,0-1 1,0 1-1,0-1 0,0 0 0,0 1 1,0-1-1,1 0 0,-1 0 0,1 0 1,-1 0-1,1 0 0,-1 0 0,3 1 1,0-1-30,0 0 1,0 0-1,0 0 1,0 0 0,0-1-1,0 0 1,0 0-1,0 0 1,5-1 0,0 0-219,1-1 0,-1 0 0,0 0 0,0-1 0,0 0 0,-1-1 0,15-8 0,-3-3-242,-1-1 0,-1 0 1,0-2-1,-1 0 1,-1-2-1,0 1 0,17-31 1,-17 22 225,0 0 0,-2-1 0,-2 0 0,0-2 0,9-39 0,-20 45 756,-1 24-413,0 1 0,0 0 1,0 0-1,-1 0 0,1-1 0,0 1 0,0 0 0,-1 0 0,1 0 0,0 0 0,0 0 0,-1 0 0,1-1 0,0 1 0,-1 0 0,1 0 0,0 0 0,0 0 0,-1 0 0,1 0 1,0 0-1,-1 0 0,1 0 0,0 0 0,0 1 0,-1-1 0,1 0 0,0 0 0,-1 0 0,1 0 0,0 0 0,0 0 0,-1 1 0,1-1 0,0 0 0,0 0 0,0 0 0,-1 1 1,1-1-1,0 0 0,-5 4 188,1 0 1,0 1-1,0-1 1,1 1 0,-1-1-1,-2 7 1,-6 12 8,2 0 1,0 1 0,2 0 0,0 1 0,2 0-1,1 0 1,1 0 0,1 1 0,1-1-1,1 1 1,4 38 0,-3-63-229,0 1 0,0-1 0,0 1 0,0-1 0,0 1 0,1-1 0,-1 1 0,1-1 1,-1 0-1,1 1 0,0-1 0,-1 0 0,1 1 0,0-1 0,0 0 0,0 0 0,0 1 0,0-1 0,0 0 0,0 0 0,0 0 0,1 0 0,-1-1 0,0 1 0,0 0 0,1 0 0,1 0 1,-1-1 3,-1 0 1,1 0 0,-1 0 0,1 0 0,-1 0 0,0 0 0,1-1 0,-1 1 0,0-1 0,1 1 0,-1-1 0,0 1 0,1-1 0,-1 0 0,0 1 0,0-1 0,0 0 0,0 0 0,0 0 0,0 0 0,0 0 0,0 0 0,0 0 0,0 0 0,0-1 0,-1 1 0,1 0 0,0-3 0,5-9-7,-1 0 0,-1-1 1,0 1-1,-1-1 0,0 0 1,-1-1-1,-1 1 0,0 0 1,-1 0-1,-3-22 0,3 36-9,0 0-1,0-1 0,1 1 1,-1 0-1,0 0 1,0-1-1,0 1 0,0 0 1,0 0-1,0-1 0,0 1 1,0 0-1,0 0 1,0-1-1,0 1 0,0 0 1,0 0-1,-1-1 1,1 1-1,0 0 0,0 0 1,0 0-1,0-1 0,0 1 1,0 0-1,-1 0 1,1 0-1,0-1 0,0 1 1,0 0-1,0 0 1,-1 0-1,1 0 0,0-1 1,0 1-1,-1 0 0,1 0 1,0 0-1,0 0 1,0 0-1,-1 0 0,1 0 1,0 0-1,0 0 1,-1 0-1,1 0 0,0 0 1,0 0-1,-1 0 0,1 0 1,0 0-1,0 0 1,-1 0-1,1 0 0,0 0 1,-1 0-1,-6 14-132,7-10 148,-1 0 0,1 0 1,0 0-1,0 0 0,0 0 0,1 0 0,0 0 1,-1 0-1,1-1 0,1 1 0,-1 0 0,0 0 1,1-1-1,0 1 0,0-1 0,0 1 1,4 4-1,-2-5-4,-1 0 1,1 0-1,0-1 0,-1 1 1,1-1-1,0 0 1,1 0-1,-1-1 0,0 1 1,0-1-1,1 0 1,-1 0-1,1 0 0,-1-1 1,8 1-1,-2-1 63,1-1 0,-1 0-1,0 0 1,0-1 0,1 0-1,-1-1 1,-1 0 0,1 0-1,0-1 1,9-6 0,-12 6-57,-1 1 0,0-1 1,0 0-1,0-1 0,0 0 1,-1 0-1,1 0 0,-1 0 1,-1-1-1,1 0 0,-1 0 1,0 0-1,0 0 0,5-14 0,-8 2 596,-13 15 89,10 3-622,-1 1 0,0 0 0,0 1 0,1-1 0,-1 0 0,1 1 0,0-1 0,-1 1-1,-3 3 1,1 2 162,-1-1 0,1 1-1,0 1 1,1-1-1,-1 1 1,-3 9-1,7-13-172,-1 0-1,0 1 0,1-1 0,0 0 1,0 1-1,0-1 0,1 1 0,-1-1 1,1 1-1,0-1 0,1 1 0,-1 0 1,2 6-1,-1-10-56,0 1-1,0-1 1,0 0 0,0 1 0,0-1 0,0 0-1,0 0 1,0 0 0,1 0 0,-1 0-1,0 0 1,1 0 0,-1 0 0,0 0 0,1-1-1,-1 1 1,1-1 0,0 1 0,-1-1 0,1 1-1,-1-1 1,1 0 0,0 0 0,-1 0-1,1 0 1,0 0 0,1 0 0,1 0-262,-1-1 0,1 1 1,-1-1-1,1 1 0,-1-1 1,0 0-1,0 0 0,1 0 0,-1-1 1,0 1-1,0-1 0,3-2 1,-2 1-1035,-1-1 0,0 0 0,0 0 0,0 0 0,0-1 0,0 1 0,3-9 0,5-16-9031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6.053"/>
    </inkml:context>
    <inkml:brush xml:id="br0">
      <inkml:brushProperty name="width" value="0.025" units="cm"/>
      <inkml:brushProperty name="height" value="0.025" units="cm"/>
    </inkml:brush>
  </inkml:definitions>
  <inkml:trace contextRef="#ctx0" brushRef="#br0">24 1 18321,'0'0'8360,"-24"65"-8136,27-48-159,10 2-1251,5-3-1568,-3-3-1474,6-4-2018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6.430"/>
    </inkml:context>
    <inkml:brush xml:id="br0">
      <inkml:brushProperty name="width" value="0.025" units="cm"/>
      <inkml:brushProperty name="height" value="0.025" units="cm"/>
    </inkml:brush>
  </inkml:definitions>
  <inkml:trace contextRef="#ctx0" brushRef="#br0">87 57 6246,'0'0'17013,"-11"10"-15726,5-5-1159,-36 33 1295,39-36-1295,1 1 1,-1 0 0,1 0-1,0 0 1,-1 1 0,1-1-1,1 0 1,-1 1 0,1-1-1,-1 1 1,1 0 0,0 0-1,0-1 1,0 5 0,1-7-125,1-1 0,-1 1 1,1 0-1,-1-1 1,1 1-1,0-1 0,-1 1 1,1-1-1,0 1 1,-1-1-1,1 1 0,0-1 1,0 0-1,-1 1 1,1-1-1,0 0 0,0 0 1,-1 0-1,1 0 1,0 1-1,0-1 0,0 0 1,0 0-1,-1 0 1,1-1-1,0 1 0,1 0 1,25-2-304,-27 2 298,18-2-1371,0-2-1,-1 0 0,25-10 0,17-10-7101,-35 12-671</inkml:trace>
  <inkml:trace contextRef="#ctx0" brushRef="#br0" timeOffset="1">357 3 18225,'0'0'3182,"-10"-1"-230,7 1-2785,-5-1 470,-1 1-1,0 0 1,0 0-1,-11 2 1,19-2-610,-1 0-1,1 0 1,0 0-1,0 1 1,0-1 0,-1 0-1,1 0 1,0 1 0,0-1-1,0 1 1,0-1 0,0 1-1,0-1 1,0 1-1,0 0 1,0 0 0,0-1-1,0 1 1,0 0 0,0 0-1,1 0 1,-1 0 0,0 0-1,1 0 1,-1 0-1,0 0 1,1 0 0,-1 0-1,1 0 1,0 1 0,-1-1-1,1 0 1,0 0 0,0 0-1,0 1 1,0-1-1,0 0 1,0 0 0,0 0-1,0 1 1,0-1 0,1 0-1,-1 0 1,0 0-1,1 0 1,-1 1 0,2 0-1,-1 0-172,0-1-1,0 1 1,1-1-1,-1 0 1,0 0-1,1 0 1,-1 0-1,1 0 0,-1 0 1,1 0-1,-1 0 1,1-1-1,0 1 1,-1 0-1,1-1 1,2 1-1,39 7-2644,-18-4 1187,-11 0 1472,0 1 0,-1 0 1,0 1-1,17 9 0,-28-14 268,1 1 0,-1 0 0,0-1 0,1 1 0,-1 0 0,0 0 0,0 1 0,0-1-1,-1 0 1,1 1 0,0-1 0,1 5 0,-2-5 29,-1-1 0,0 1 1,0-1-1,1 1 0,-1-1 0,0 1 0,-1 0 0,1-1 1,0 1-1,0-1 0,-1 1 0,1-1 0,-1 1 0,1-1 1,-1 1-1,1-1 0,-1 1 0,0-1 0,0 0 0,0 0 1,0 1-1,0-1 0,0 0 0,0 0 0,-2 2 0,-5 2 183,1 1-1,-1-1 1,0-1-1,0 1 1,0-1-1,-1-1 0,1 0 1,-1 0-1,0 0 1,0-1-1,-15 1 1,23-3-434,1 1 0,-1-1 1,1 0-1,-1 0 1,1 0-1,0 0 0,-1 0 1,1 0-1,-1 0 0,1 0 1,-1 0-1,1 0 1,-1 0-1,1 0 0,0-1 1,-1 1-1,1 0 0,-1 0 1,1 0-1,-1-1 1,1 1-1,0 0 0,-1 0 1,1-1-1,0 1 1,-1 0-1,1-1 0,0 1 1,-1 0-1,1-1 0,0 1 1,0 0-1,0-1 1,-1 1-1,1-1 0,0 1 1,0 0-1,0-1 1,0 1-1,0-1 0,-1 1 1,1-1-1,0 1 0,0-1 1,0 1-1,0 0 1,1-1-1,-1 1 0,0-1 1,0 1-1,0-1 0,0-22-8909</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7.448"/>
    </inkml:context>
    <inkml:brush xml:id="br0">
      <inkml:brushProperty name="width" value="0.025" units="cm"/>
      <inkml:brushProperty name="height" value="0.025" units="cm"/>
    </inkml:brush>
  </inkml:definitions>
  <inkml:trace contextRef="#ctx0" brushRef="#br0">70 164 8904,'4'-14'2803,"-2"8"-2460,15-52 3256,-14 43-1578,0 1 1,-1-1-1,0-17 0,-2 32-1979,0 0 0,1-1 0,-1 1 0,0 0-1,0-1 1,0 1 0,0 0 0,0 0-1,0-1 1,0 1 0,0 0 0,0 0 0,0-1-1,0 1 1,0 0 0,0-1 0,0 1-1,-1 0 1,1 0 0,0-1 0,0 1 0,0 0-1,0 0 1,0 0 0,-1-1 0,1 1-1,0 0 1,0 0 0,0 0 0,-1-1 0,1 1-1,0 0 1,0 0 0,0 0 0,-1 0-1,1 0 1,0-1 0,0 1 0,-1 0 0,1 0-1,0 0 1,-1 0 0,1 0 0,0 0-1,0 0 1,-1 0 0,1 0 0,0 0 0,0 0-1,-1 0 1,1 0 0,0 0 0,-1 0-1,1 0 1,0 1 0,0-1 0,-1 0 0,1 0-1,0 0 1,0 0 0,0 0 0,-1 1-1,1-1 1,0 0 0,0 0 0,0 0 0,-1 1-1,1-1 1,0 1 0,-14 15 60,3 11 7,1 0-1,1 1 0,1 0 0,-6 41 0,-5 118 115,17-157-156,-1-3 18,2 1 1,0-1 0,2 1 0,0-1 0,10 46 0,-1-56 541,0-22 274,4-30-54,-10 6-855,0 0 0,-2 0 0,-1 0 0,-1 0 0,-2 0 0,0 0 0,-3 0 0,0 0 0,-14-42 0,19 70-104,-1 1-1,1-1 1,0 1-1,0 0 1,0-1-1,0 1 1,0-1-1,0 1 1,0-1-1,0 1 1,0-1-1,0 1 1,0-1 0,0 1-1,0 0 1,0-1-1,0 1 1,1-1-1,-1 1 1,0-1-1,0 1 1,0 0-1,1-1 1,-1 1-1,0 0 1,0-1-1,1 1 1,-1-1 0,0 1-1,1 0 1,-1 0-1,1-1 1,-1 1-1,0 0 1,1 0-1,-1-1 1,1 1-1,-1 0 1,0 0-1,1 0 1,-1 0-1,1 0 1,-1 0 0,1 0-1,-1 0 1,1 0-1,-1 0 1,0 0-1,1 0 1,-1 0-1,1 0 1,-1 0-1,1 0 1,-1 0-1,1 1 1,-1-1-1,1 0 1,39 10-2315,-24-5 764,2-2 168,0 0-1,1-1 1,-1-1-1,0-1 1,0-1-1,25-3 1,-17-10 4685,-25 13-2571,0 0 0,0 0 0,0 0-1,0 0 1,0 0 0,0-1-1,0 1 1,-1 0 0,1-1 0,0 1-1,-1 0 1,1-1 0,-1 1 0,0-1-1,1 1 1,-1-4 0,-4 4 2215,-14 5-2124,11 2-663,0 1 0,0-1-1,0 1 1,1 0-1,0 1 1,-6 9-1,9-13-29,0 0-1,1 1 0,-1-1 1,1 1-1,0-1 0,0 1 1,0 0-1,1-1 1,0 1-1,0 0 0,0 0 1,0 0-1,1 9 1,0-14-15,1 1 0,-1 0 1,1-1-1,0 1 0,0 0 1,-1-1-1,1 1 0,0-1 0,0 0 1,0 1-1,0-1 0,-1 1 1,1-1-1,0 0 0,0 0 1,0 0-1,0 1 0,0-1 1,0 0-1,0 0 0,0 0 1,0-1-1,0 1 0,0 0 0,-1 0 1,1 0-1,0-1 0,0 1 1,1-1-1,29-8-93,-23 3-107,-1 1-1,0-1 1,0 0-1,0-1 1,0 0-1,-1 0 1,0 0-1,-1-1 1,0 0-1,0 0 1,0 0-1,-1-1 1,-1 1-1,1-1 0,2-11 1,-9 50 127,1-21 33,1 0 0,1-1 0,-1 1 0,1-1-1,1 1 1,0 0 0,2 9 0,-3-17-18,1 1 0,-1-1 1,1 1-1,0-1 0,-1 1 0,1-1 0,0 0 0,0 1 1,0-1-1,0 0 0,1 0 0,-1 0 0,0 0 0,0 0 0,1 0 1,-1 0-1,3 1 0,-1-1-107,0 0 0,0 0-1,0-1 1,0 1 0,0-1 0,0 0 0,0 0 0,1 0 0,-1 0-1,0 0 1,0-1 0,5-1 0,-2 0-269,1-1 0,0 0 1,-1 0-1,0 0 0,0-1 0,0 0 0,0 0 0,7-6 1,22-21-4998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7.787"/>
    </inkml:context>
    <inkml:brush xml:id="br0">
      <inkml:brushProperty name="width" value="0.025" units="cm"/>
      <inkml:brushProperty name="height" value="0.025" units="cm"/>
    </inkml:brush>
  </inkml:definitions>
  <inkml:trace contextRef="#ctx0" brushRef="#br0">103 0 15727,'0'0'1479,"-8"14"-401,-7 9-44,2 0 0,1 1 0,1 1-1,1 0 1,-13 49 0,19-54-536,1 1 0,1 0 0,1 26 0,1-41-469,0-1 0,0 0 0,0 1 0,1-1 1,0 0-1,0 0 0,1 1 0,0-1 1,-1 0-1,2 0 0,-1 0 0,0-1 0,1 1 1,0-1-1,0 1 0,1-1 0,-1 0 0,5 4 1,-6-7 39,0 0 0,0 0 0,0 0 0,0 0 1,0 0-1,1 0 0,-1 0 0,0-1 0,1 1 1,-1-1-1,0 0 0,1 0 0,-1 0 0,1 0 1,-1 0-1,0 0 0,1-1 0,-1 1 0,1-1 1,-1 0-1,0 1 0,0-1 0,0 0 1,1 0-1,-1-1 0,3-1 0,5-4 118,0-1 1,0 0-1,15-16 0,-16 16-258,13-14 263,-1-1-1,22-32 1,-10-4-1086,-30 53 117,-1-1-1,0 0 1,0 0 0,-1 0-1,1 0 1,-1-13 0,-8 19-10775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016"/>
    </inkml:context>
    <inkml:brush xml:id="br0">
      <inkml:brushProperty name="width" value="0.025" units="cm"/>
      <inkml:brushProperty name="height" value="0.025" units="cm"/>
    </inkml:brush>
  </inkml:definitions>
  <inkml:trace contextRef="#ctx0" brushRef="#br0">7 341 14382,'0'0'14136,"10"2"-13522,-6-1-577,0 0 1,0-1 0,0 1 0,0-1-1,0 0 1,0 0 0,0 0-1,1 0 1,3-2 0,-6 1-28,0 1 1,-1-1-1,1 0 0,0 0 1,-1 0-1,1 0 1,-1 0-1,1-1 0,-1 1 1,0 0-1,1-1 1,-1 1-1,0 0 0,0-1 1,0 0-1,0 1 0,0-1 1,-1 0-1,1 1 1,0-1-1,-1 0 0,1 0 1,-1 1-1,0-1 1,1 0-1,-1 0 0,0 0 1,0 0-1,0 0 0,-1-2 1,1 4-5,1-1-1,-1 1 1,0-1 0,0 1 0,0-1-1,0 1 1,0-1 0,0 1 0,0-1-1,0 1 1,-1-1 0,1 1 0,0-1-1,0 0 1,0 1 0,0 0 0,-1-1-1,1 1 1,0-1 0,-1 1 0,1-1-1,0 1 1,-1-1 0,1 1-1,0 0 1,-1-1 0,1 1 0,-1 0-1,1-1 1,-1 1 0,1 0 0,-1 0-1,1-1 1,-1 1 0,1 0 0,-1 0-1,1 0 1,-1 0 0,1 0 0,-1 0-1,1-1 1,-1 1 0,1 1 0,-1-1-1,1 0 1,-1 0 0,0 0 0,1 0-1,-1 0 1,1 0 0,-1 0 0,1 1-1,-1-1 1,1 0 0,0 1 0,-1-1-1,1 0 1,-1 1 0,-27 22 82,23-15-86,-1 0 1,1 1-1,1 0 0,0 0 0,0 1 1,1-1-1,0 1 0,1-1 1,-1 1-1,2 0 0,0 0 0,0 0 1,1 18-1,0-26 3,1-1-1,-1 1 1,0 0 0,1 0-1,-1 0 1,1-1-1,0 1 1,0 0 0,-1-1-1,1 1 1,0-1 0,0 1-1,1-1 1,-1 1 0,0-1-1,0 0 1,1 0-1,-1 1 1,0-1 0,1 0-1,-1 0 1,1 0 0,0 0-1,-1-1 1,1 1 0,0 0-1,0-1 1,-1 1-1,1-1 1,0 0 0,0 1-1,0-1 1,-1 0 0,1 0-1,0 0 1,0 0 0,0-1-1,-1 1 1,3-1-1,3 0 22,0 0 0,-1 0 0,1-1 0,-1 0-1,1 0 1,-1-1 0,0 1 0,0-1-1,9-7 1,-8 5 6,0-1 1,0 0-1,-1-1 0,0 0 1,0 0-1,-1 0 0,0 0 1,0-1-1,-1 0 1,0 0-1,0 0 0,-1-1 1,0 1-1,0-1 0,-1 0 1,2-17-1,-28 63-219,21-30 206,0 0 1,0 1-1,0-1 0,1 1 1,0-1-1,0 1 1,0 15-1,2-22-16,0 0 1,1-1-1,-1 1 1,1 0 0,-1-1-1,1 1 1,-1-1-1,1 1 1,-1-1-1,1 1 1,-1-1-1,1 0 1,0 1-1,-1-1 1,1 0-1,-1 1 1,1-1-1,0 0 1,0 0-1,-1 1 1,1-1-1,0 0 1,-1 0-1,1 0 1,0 0 0,0 0-1,-1 0 1,1 0-1,0 0 1,-1 0-1,1-1 1,0 1-1,-1 0 1,1 0-1,0-1 1,-1 1-1,1 0 1,0-1-1,-1 1 1,1-1-1,31-13 114,-18 3-133,0 0 0,-1-1 0,-1-1 0,0 0 0,-1-1 0,0 0 0,8-16 0,-31 82-646,9-43 670,-13 45 53,15-51-55,0 1 1,0-1-1,1 0 1,-1 1-1,1-1 1,0 0 0,0 1-1,1-1 1,-1 1-1,0-1 1,1 0-1,0 0 1,2 5 0,-3-7-3,1 0 0,0 0 0,0 0 0,0 0 0,0 0 0,0-1 0,1 1 0,-1 0 0,0-1 0,0 1 1,0-1-1,0 1 0,1-1 0,-1 0 0,0 0 0,1 1 0,-1-1 0,0 0 0,0 0 0,1 0 0,-1 0 1,0-1-1,1 1 0,-1 0 0,0 0 0,0-1 0,1 1 0,1-2 0,33-16 48,-25 7-295,0 0 0,-1 0 0,0-1 0,-1 0 0,0-1 0,-1 0 0,0 0 0,10-27 0,-1-7-1205,15-68 0,-21 70 792,29-74 0,-46 190 4003,-14 48-2897,-30 139-1306,46-245 824,2-8 20,0 1 0,1-1 0,0 1 0,0 0-1,1 0 1,0 10 0,18-47 220,-9 4 39,-1 0 0,-1-1 0,4-49 0,-9 78-267,0 0 0,0 0 1,0 0-1,-1 0 0,1 1 0,0-1 0,-1 1 1,1-1-1,-1 1 0,0-1 0,2 4 1,-2-5 16,4 5 28,0-1 1,0 1 0,1-1 0,-1 0 0,1-1 0,0 0 0,1 1 0,-1-2 0,0 1 0,1-1 0,0 0-1,-1 0 1,1-1 0,0 0 0,0 0 0,0-1 0,0 0 0,0 0 0,10-2 0,-8 2 81,1-1 0,-1-1 0,1 0 0,-1 0 0,0-1 0,1 0 1,-1-1-1,-1 0 0,1 0 0,-1-1 0,1 0 0,-1 0 0,9-9 0,-15 12-86,0 1-1,-1-1 0,1 1 0,-1-1 0,1 0 0,-1 0 1,1 0-1,-1 0 0,0 0 0,0 0 0,0 0 1,0 0-1,0 0 0,-1 0 0,1-1 0,-1 1 0,1 0 1,-1 0-1,0-1 0,0-2 0,-1 4 8,1 0-1,-1-1 1,0 1-1,0 0 1,0 0-1,0 0 0,0 0 1,0 0-1,-1 0 1,1 0-1,0 1 1,0-1-1,-1 0 1,1 1-1,0-1 1,-1 0-1,1 1 1,-1 0-1,1-1 1,-1 1-1,1 0 1,-1 0-1,1 0 1,-1 0-1,1 0 1,0 0-1,-1 0 1,1 0-1,-1 1 1,-1 0-1,-4 0 9,0 1 0,0 0 0,0 0-1,0 0 1,0 1 0,1 0 0,-1 1 0,1-1-1,0 1 1,0 1 0,0-1 0,1 1 0,-1 0-1,-5 7 1,7-8-36,0 1 0,0-1 1,1 1-1,-1 0 0,1 0 0,0 0 0,1 0 0,-1 0 0,1 1 0,0-1 1,0 1-1,1 0 0,0-1 0,0 1 0,0 0 0,1 0 0,-1 0 0,2 7 1,0-10-74,-1 0 0,1-1 0,0 1 0,0-1 0,0 0 0,0 1 0,1-1 0,-1 0 0,1 1 1,-1-1-1,1 0 0,0 0 0,0 0 0,0-1 0,0 1 0,0 0 0,0-1 0,0 1 0,5 1 1,0 0-1077,0 0 0,0 0 1,1-1-1,-1 0 1,13 1-1,35 1-11690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8.160"/>
    </inkml:context>
    <inkml:brush xml:id="br0">
      <inkml:brushProperty name="width" value="0.025" units="cm"/>
      <inkml:brushProperty name="height" value="0.025" units="cm"/>
    </inkml:brush>
  </inkml:definitions>
  <inkml:trace contextRef="#ctx0" brushRef="#br0">0 45 15599,'0'0'10538,"56"20"-10410,-35-29-224,3-3-1506,0-1-1825,2 0-2306,-5-5-5926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8.502"/>
    </inkml:context>
    <inkml:brush xml:id="br0">
      <inkml:brushProperty name="width" value="0.025" units="cm"/>
      <inkml:brushProperty name="height" value="0.025" units="cm"/>
    </inkml:brush>
  </inkml:definitions>
  <inkml:trace contextRef="#ctx0" brushRef="#br0">152 0 19571,'0'0'357,"-6"14"1106,-1 6-737,0 1 0,1 1 0,1-1 0,1 1 0,1 0 0,-1 25 0,5-11-528,1 1-1,12 61 1,-13-82-3208,-7-12 335,-19-21-1731,-24-39-1075,42 47 5240,-24-37 1007,21 15 5841,37 29-3055,-24 2-3202,54 1 355,21 0-2319,-26-4-5196,-20-3-3194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9.075"/>
    </inkml:context>
    <inkml:brush xml:id="br0">
      <inkml:brushProperty name="width" value="0.025" units="cm"/>
      <inkml:brushProperty name="height" value="0.025" units="cm"/>
    </inkml:brush>
  </inkml:definitions>
  <inkml:trace contextRef="#ctx0" brushRef="#br0">142 109 13741,'0'0'3694,"-9"0"-1078,-1 0-1740,-1 1 1,0 0-1,1 0 0,0 1 1,-13 4-1,20-5-705,0 0 0,0 0 1,0 0-1,0 0 0,0 1 0,0-1 1,0 1-1,1 0 0,-1-1 0,1 1 1,-1 0-1,1 1 0,-1-1 0,1 0 1,0 1-1,0-1 0,1 1 0,-1 0 1,0 0-1,1-1 0,-1 1 0,1 0 1,0 0-1,0 0 0,0 5 0,1-7-163,0 0-1,0 0 0,1 0 0,-1 0 0,1 0 0,-1 0 0,1-1 0,-1 1 0,1 0 0,0 0 0,-1 0 0,1-1 0,0 1 0,0 0 0,-1 0 0,1-1 0,0 1 0,0-1 1,0 1-1,0-1 0,0 1 0,0-1 0,0 0 0,0 1 0,0-1 0,0 0 0,0 0 0,0 0 0,0 0 0,0 0 0,0 0 0,2 0 0,44 1-284,-37-1 17,35 1-984,-22 1 872,0-2 0,29-3 1,-49 2 522,0 0 0,0 0 0,0 0 0,0 0 0,-1-1 0,1 1 0,-1-1 0,1 0 0,-1 0 0,0 0 0,1 0 1,-1 0-1,0 0 0,0 0 0,-1-1 0,1 1 0,0-1 0,-1 0 0,1 1 0,-1-1 0,0 0 0,0 0 0,0 0 0,0-4 0,2-5-225,0 0 0,-1 0 0,-1 0 0,0-18 0,-1 30 51,0-1 0,0 0 0,1 1 1,-1-1-1,0 1 0,0-1 1,0 1-1,0-1 0,0 0 1,0 1-1,1-1 0,-1 1 1,0-1-1,1 1 0,-1-1 1,0 1-1,1-1 0,-1 1 1,0 0-1,1-1 0,-1 1 0,1 0 1,-1-1-1,1 1 0,-1 0 1,1-1-1,-1 1 0,1 0 1,-1 0-1,1-1 0,-1 1 1,1 0-1,-1 0 0,1 0 1,0 0-1,-1 0 0,1 0 1,-1 0-1,1 0 0,-1 0 1,1 0-1,0 0 0,-1 0 0,1 0 1,-1 1-1,1-1 0,39 14-62,-6-2 121,-24-10-76,1-1 1,-1 0-1,1 0 0,-1-2 1,1 1-1,18-4 1,-26 3 27,0 1 1,-1-1 0,1 0-1,-1 0 1,1 0 0,-1 0-1,0 0 1,1 0-1,-1-1 1,0 0 0,0 1-1,0-1 1,0 0 0,0 0-1,0 0 1,-1 0 0,1 0-1,-1 0 1,1 0 0,-1-1-1,0 1 1,0 0-1,0-1 1,0 1 0,0-1-1,0 0 1,-1 1 0,1-1-1,-1 1 1,0-1 0,0-4-1,0 6 10,-1 0 0,1 1 1,-1-1-1,1 0 0,-1 0 0,1 0 0,-1 1 0,0-1 1,0 0-1,1 1 0,-1-1 0,0 0 0,0 1 0,1-1 0,-1 1 1,0-1-1,0 1 0,0 0 0,0-1 0,0 1 0,0 0 0,0 0 1,0-1-1,0 1 0,0 0 0,0 0 0,0 0 0,0 0 1,0 0-1,0 1 0,0-1 0,0 0 0,0 0 0,0 1 0,1-1 1,-3 1-1,-37 13 124,35-11-59,1 1 1,0 0 0,0 0 0,0 1-1,1-1 1,0 1 0,0 0 0,0 0 0,0 0-1,1 0 1,-3 6 0,5-10-55,-1 1 0,1-1 0,-1 1-1,1-1 1,-1 1 0,1-1 0,0 1 0,0-1 0,0 1 0,0 0 0,0-1 0,0 1-1,0-1 1,1 1 0,-1 0 0,0-1 0,1 1 0,-1-1 0,1 1 0,0-1 0,0 0 0,-1 1-1,1-1 1,0 0 0,0 1 0,0-1 0,0 0 0,0 0 0,1 0 0,-1 0 0,0 0-1,0 0 1,1 0 0,-1 0 0,1 0 0,-1-1 0,1 1 0,-1-1 0,1 1 0,-1-1 0,1 1-1,2-1 1,12 2-170,-1-1-1,1-1 1,0 0-1,-1-1 0,1-1 1,-1 0-1,1-1 1,-1 0-1,26-11 0,-19 6 498,0-1 0,-1-1 0,0 0 0,34-25 0,-60 38-210,1 0-1,1 0 1,-1 1-1,0-1 1,1 1-1,0 0 1,-1 0-1,2 0 0,-1 0 1,0 0-1,1 1 1,0-1-1,0 1 1,0 0-1,1 0 1,-1-1-1,0 9 1,2-12-121,0 0 0,0 0 0,1-1 1,-1 1-1,1 0 0,-1 0 0,0 0 1,1-1-1,-1 1 0,1 0 0,-1-1 1,1 1-1,0 0 0,-1-1 0,1 1 1,0-1-1,-1 1 0,1-1 0,0 1 1,0-1-1,0 1 0,-1-1 0,1 0 1,0 0-1,0 1 0,0-1 0,0 0 1,0 0-1,-1 0 0,3 0 1,33 1 68,-26-1-103,0-1-237,1 0 0,0-1 0,-1 0 0,1-1 1,-1 0-1,0 0 0,1-1 0,17-11 0,31-10-1708,-58 25 1905,-10 29-44,2 2-2020,4 15-5263,3-33 110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1.761"/>
    </inkml:context>
    <inkml:brush xml:id="br0">
      <inkml:brushProperty name="width" value="0.025" units="cm"/>
      <inkml:brushProperty name="height" value="0.025" units="cm"/>
    </inkml:brush>
  </inkml:definitions>
  <inkml:trace contextRef="#ctx0" brushRef="#br0">5022 406 15118,'-8'-6'155,"-13"-7"-444,1 0-1,-1 2 0,-1 0 1,0 1-1,-32-9 1,-131-29-904,117 32 1539,-231-53-2008,-2 13 0,-462-26 0,267 64 2335,-187-9 5519,318 21-3620,312 9-2523,0 2 1,0 3-1,0 2 1,-89 29-1,76-12-211,2 3 0,1 3 0,2 2 0,1 3 0,2 2 0,2 3 0,1 2 0,-51 57 0,-9 22 94,6 5 1,-116 176 0,53-28-85,148-231-433,2 1 1,3 1-1,1 0 1,-15 65-1,29-93 428,0 1 1,2-1-1,0 1 1,1 0-1,3 41 0,-1-60 150,0 1-1,0 0 0,0-1 0,0 1 0,0-1 0,0 1 1,1-1-1,-1 0 0,1 1 0,0-1 0,0 0 1,0 0-1,0 0 0,0-1 0,0 1 0,0 0 0,0-1 1,1 1-1,-1-1 0,1 0 0,-1 0 0,1 0 0,0 0 1,-1 0-1,1 0 0,0-1 0,-1 1 0,4-1 1,11 2 58,1-1 0,0 0 1,23-3-1,-17 1 152,325-33 2894,-129 7-1833,885-40 200,-278 22-1961,43-32-738,-4-51 3244,-794 115-1941,0-3 0,-1-3 0,-1-3 0,110-52 0,-156 61 89,0-1 1,-1-1-1,-1-1 1,0-1-1,-1-1 1,29-32-1,-37 34 87,0-1 0,-2 0 0,0 0 0,-1-1-1,0 0 1,-2-1 0,0 0 0,-1-1 0,8-37 0,-11 35-120,-2 0 0,0 0 0,-1-1 0,-1 1 0,-1 0 1,-1 0-1,-1-1 0,-1 1 0,-1 1 0,-1-1 0,-1 1 0,0 0 0,-2 0 1,-1 1-1,0 0 0,-1 1 0,-1 0 0,-1 1 0,-16-17 0,5 8-128,-2 1 0,0 2 0,-2 0 0,0 2 0,-2 1 0,0 1 0,-1 2 0,-1 1 0,-1 1 0,0 2 0,-40-11 0,10 9-645,-1 2 0,0 3 0,-89-4 0,-198 20-7197,140 15 992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3.522"/>
    </inkml:context>
    <inkml:brush xml:id="br0">
      <inkml:brushProperty name="width" value="0.025" units="cm"/>
      <inkml:brushProperty name="height" value="0.025" units="cm"/>
    </inkml:brush>
  </inkml:definitions>
  <inkml:trace contextRef="#ctx0" brushRef="#br0">12895 637 13613,'-2'-8'245,"-15"-26"1072,17 34-1310,-1-1 1,0 1-1,1-1 1,-1 1-1,1-1 1,-1 1-1,0-1 1,1 1 0,-1-1-1,0 1 1,1 0-1,-1-1 1,0 1-1,0 0 1,1 0-1,-1 0 1,0-1-1,0 1 1,0 0-1,1 0 1,-1 0-1,0 0 1,0 1-1,1-1 1,-1 0-1,0 0 1,0 0-1,1 0 1,-1 1-1,0-1 1,0 0 0,1 1-1,-1-1 1,0 1-1,1-1 1,-1 1-1,1-1 1,-1 1-1,0-1 1,1 1-1,-1-1 1,1 1-1,0 0 1,-1 0-1,-23 28 61,1 0-1,-30 54 0,33-49 298,-2-1 0,-34 41 1,23-41-224,-1-1 0,-2-2 0,0-2 0,-62 37 1,31-27-123,-139 57 1,144-74-4,0-2 0,-1-3 0,-122 15 0,-200-8 106,135-12-41,-391 50 751,-394 15-129,-665-107-539,1680 31-165,-1997-165 139,730-106 1062,1145 234-992,1-7-1,3-7 0,-197-99 0,97 29-173,-461-162 0,500 220-45,-3 9 1,-2 8 0,-402-36-1,-440 67 1132,693 17-493,348-2-623,-8-1-1,1 1 0,-1 1 1,0 0-1,1 0 0,-1 2 1,-20 5-1,19 3-455,19-2-1510,24 0-1166,-18-8 2390,-1-1-1,1 0 1,-1-1-1,0 0 1,1-1-1,-1 0 1,16-6-1,-20 6 299,-1-1-1,0 1 1,0-1-1,1 0 1,-2 0-1,1-1 1,0 1-1,-1-1 1,1 0-1,-1 0 1,0-1-1,-1 1 0,1-1 1,-1 0-1,4-6 1,-3-1-1932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3.867"/>
    </inkml:context>
    <inkml:brush xml:id="br0">
      <inkml:brushProperty name="width" value="0.025" units="cm"/>
      <inkml:brushProperty name="height" value="0.025" units="cm"/>
    </inkml:brush>
  </inkml:definitions>
  <inkml:trace contextRef="#ctx0" brushRef="#br0">667 276 1249,'0'0'192,"-1"-63"-960</inkml:trace>
  <inkml:trace contextRef="#ctx0" brushRef="#br0" timeOffset="1">669 26 6662,'0'0'7463,"-8"-6"-6037,6 4-1360,-1 0 0,0 0 0,0 0 1,0 0-1,0 1 0,0-1 0,0 1 1,0 0-1,0-1 0,0 2 0,-1-1 0,1 0 1,-1 1-1,1-1 0,0 1 0,-1 0 1,1 0-1,0 0 0,-1 1 0,1-1 1,-1 1-1,1 0 0,0 0 0,0 0 0,0 0 1,-1 1-1,1-1 0,0 1 0,1 0 1,-1-1-1,-3 4 0,-92 69 728,2 5-1,-163 176 1,240-235-697,9-11-84,0 1 1,1 0 0,0 1-1,1 0 1,0 1-1,0-1 1,1 1-1,-9 23 1,16-33-17,0-1 0,-1 1 0,1 0 0,0 0 0,0 0 0,1-1 0,-1 1 0,0 0-1,1 0 1,-1-1 0,1 1 0,-1 0 0,1-1 0,0 1 0,-1 0 0,1-1 0,0 1 0,0-1 0,0 1 0,1-1 0,-1 0 0,0 1 0,0-1 0,1 0 0,-1 0 0,1 0 0,-1 0 0,1 0 0,-1 0 0,1 0 0,0-1 0,-1 1 0,1-1 0,0 1-1,-1-1 1,5 1 0,9 3 38,1-2 1,0 1-1,21-1 0,-19-1-31,400 21 188,-239-21-2455,-61-2-2099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9.644"/>
    </inkml:context>
    <inkml:brush xml:id="br0">
      <inkml:brushProperty name="width" value="0.025" units="cm"/>
      <inkml:brushProperty name="height" value="0.025" units="cm"/>
    </inkml:brush>
  </inkml:definitions>
  <inkml:trace contextRef="#ctx0" brushRef="#br0">371 47 13741,'0'0'2322,"-13"-8"-640,12 7-1641,-6-3 124,1-1 0,0 1 0,-1 0 0,0 1 1,0 0-1,0 0 0,0 0 0,-1 1 0,1 0 0,-1 1 0,1 0 0,-1 0 0,1 0 0,-1 1 0,0 0 0,1 0 0,-1 1 0,0 0 0,-7 3 0,2 2 51,0 1 0,0 0 0,1 1 0,0 0 0,1 1 0,0 1 0,0 0 0,1 0 0,0 1 0,1 0 0,0 0 1,1 1-1,1 1 0,-1-1 0,2 1 0,0 0 0,0 1 0,1 0 0,1-1 0,-5 29 0,9-41-199,0 1 0,0 0 0,0-1 0,0 1 0,0-1 0,0 1 0,0 0-1,1-1 1,-1 1 0,1-1 0,-1 1 0,1-1 0,-1 1 0,1-1 0,0 1 0,0-1 0,0 0-1,0 1 1,0-1 0,0 0 0,0 0 0,0 0 0,2 2 0,0-2 6,0 1-1,0-1 1,0 0 0,0 1-1,0-1 1,0-1 0,0 1-1,0 0 1,0-1 0,1 0 0,3 0-1,5 0 30,0-1-1,0-1 1,0 0 0,0 0-1,18-7 1,-11 2-6,-1-1 0,0-1 0,22-15 0,-33 20-39,0 0 0,-1-1 0,1 0 0,-1-1 0,0 1 0,-1-1-1,1 0 1,-1-1 0,0 1 0,-1-1 0,5-8 0,-8 7-277,-9 18 127,-10 20 11,-10 56 11,19-55 285,0-1 0,-2-1 0,-2 0 0,-16 29 1,23-48 20,-1 2 219,0 1 1,0-2-1,-2 1 0,1-1 0,-1 0 0,-1-1 0,0 0 0,-16 12 0,25-21-387,-1 0 1,1-1 0,0 1-1,-1-1 1,1 1-1,0-1 1,-1 1-1,1-1 1,0 0-1,-1 0 1,1 0 0,-1 0-1,1 0 1,0 0-1,-1 0 1,1 0-1,-1-1 1,1 1-1,0 0 1,-1-1 0,1 1-1,0-1 1,-3-1-1,1 0 36,0 0 1,1 0-1,-1-1 0,0 0 0,1 1 0,-1-1 0,1 0 0,0 0 1,-2-4-1,-2-5 76,0 0 1,1 0 0,1-1 0,-4-14-1,5 17-264,1 0-1,0 0 0,0-1 0,1 1 1,1 0-1,-1-1 0,2 1 1,0-1-1,3-17 0,-3 23 60,1 1-1,0 0 0,0 0 1,0 0-1,0 0 1,1 1-1,0-1 1,-1 1-1,1-1 1,0 1-1,1 0 1,-1 0-1,1 0 1,-1 0-1,1 1 1,0 0-1,0-1 0,0 1 1,0 1-1,0-1 1,0 1-1,1-1 1,-1 1-1,0 0 1,6 0-1,23-3-2607,55-1 1,3 0-6011,-37-2-2672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9.988"/>
    </inkml:context>
    <inkml:brush xml:id="br0">
      <inkml:brushProperty name="width" value="0.025" units="cm"/>
      <inkml:brushProperty name="height" value="0.025" units="cm"/>
    </inkml:brush>
  </inkml:definitions>
  <inkml:trace contextRef="#ctx0" brushRef="#br0">146 138 11147,'0'0'11872,"12"-6"-11071,20-9-486,-13 8-237,-1-1-1,0 0 0,-1-2 1,1 0-1,24-20 0,-41 29-55,0 1-1,0-1 1,0 1-1,-1-1 0,1 0 1,0 1-1,-1-1 1,1 0-1,0 0 0,-1 1 1,1-1-1,-1 0 1,1 0-1,-1 0 1,1 0-1,-1 0 0,0 0 1,1 0-1,-1 0 1,0 0-1,0 0 1,0 0-1,0 0 0,0 0 1,0 0-1,0 0 1,0 0-1,0 0 0,0 0 1,0 0-1,-1 1 1,1-1-1,-1-2 1,-1 2 62,0 0 0,0-1 1,0 1-1,0 0 1,0 0-1,0 0 0,0 0 1,0 1-1,-1-1 1,1 1-1,0-1 0,0 1 1,-5-1-1,-7 1 242,0-1 0,-1 2 0,-25 3 0,28 0-208,-1 0 1,0 1-1,1 0 1,0 1-1,0 1 1,1-1-1,-1 2 1,1 0-1,-19 18 1,23-19-41,-1 0 1,2 1 0,-1-1-1,1 1 1,0 1-1,1-1 1,-1 1-1,2 0 1,-1 1 0,2-1-1,-1 1 1,1-1-1,-3 18 1,6-25-89,-1 1-1,1 0 1,0-1 0,0 1-1,0 0 1,1-1 0,-1 1 0,1 0-1,-1-1 1,1 1 0,0-1 0,0 1-1,0-1 1,0 1 0,1-1-1,-1 0 1,0 0 0,1 0 0,3 4-1,-2-3-131,0-1 1,1 1-1,0-1 0,0 0 0,-1 0 0,1 0 0,1 0 0,-1-1 0,0 1 1,8 1-1,8-1-944,0 0 0,0-1 0,0-1 0,22-3-1,-38 2 794,56-8-4650,-1-9-2056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0.599"/>
    </inkml:context>
    <inkml:brush xml:id="br0">
      <inkml:brushProperty name="width" value="0.025" units="cm"/>
      <inkml:brushProperty name="height" value="0.025" units="cm"/>
    </inkml:brush>
  </inkml:definitions>
  <inkml:trace contextRef="#ctx0" brushRef="#br0">193 10 14990,'0'0'3299,"-9"-2"-411,7 1-2782,-2 0 107,0-1-1,0 1 0,0 0 1,0 0-1,0 1 0,0-1 1,0 1-1,-1 0 0,1 0 0,0 1 1,0-1-1,0 1 0,0 0 1,0 0-1,0 0 0,0 0 1,0 1-1,0-1 0,0 1 0,-4 3 1,-1 1 121,1 1 0,-1-1 0,2 1 0,-1 0 0,1 1 0,0 0 0,0 0 0,1 0 1,0 1-1,1 0 0,-7 16 0,11-24-329,1-1-1,0 1 1,0-1 0,0 1-1,0 0 1,0-1 0,0 1 0,0-1-1,0 1 1,0-1 0,0 1-1,0 0 1,1-1 0,-1 1 0,0-1-1,0 1 1,1-1 0,-1 1-1,0-1 1,0 1 0,1-1-1,-1 1 1,1-1 0,-1 0 0,0 1-1,1-1 1,-1 1 0,1-1-1,-1 0 1,1 1 0,-1-1 0,1 0-1,-1 0 1,2 1 0,28 3 152,29-11 28,-35 1-363,0-2 0,-1-1 0,0-1 0,23-14 0,-2 2-32,-43 22 220,-1 0 0,1-1-1,-1 1 1,1 0 0,-1 0-1,1 0 1,-1 0 0,1 0 0,0 0-1,-1 0 1,1-1 0,-1 2-1,1-1 1,-1 0 0,1 0-1,-1 0 1,1 0 0,-1 0 0,1 0-1,-1 0 1,1 1 0,-1-1-1,1 0 1,-1 0 0,1 1-1,-1-1 1,1 0 0,-1 1 0,0-1-1,1 0 1,-1 1 0,0-1-1,1 1 1,-1-1 0,0 1-1,1-1 1,-1 1 0,0-1 0,0 1-1,0-1 1,1 1 0,-1-1-1,0 1 1,0-1 0,0 1-1,0-1 1,0 1 0,0-1-1,0 1 1,0-1 0,0 1 0,0-1-1,0 1 1,-1 0 0,1-1-1,0 1 1,0-1 0,-1 1 0,-7 52 565,3-23-436,5-28-135,1-1 1,-1 0-1,1 0 1,-1 0-1,1 0 0,0 1 1,-1-1-1,1 0 1,0 0-1,0 0 0,0-1 1,0 1-1,0 0 1,0 0-1,0 0 1,0-1-1,0 1 0,0 0 1,0-1-1,0 1 1,1-1-1,-1 1 1,0-1-1,0 0 0,1 0 1,-1 1-1,0-1 1,1 0-1,-1 0 1,0 0-1,0 0 0,1-1 1,1 1-1,52-6 70,-35 1-508,-1-1 0,1-1-1,26-14 1,28-10-557,-96 67 2769,21-35-1732,-1 0 0,1 0 0,0 1 0,0-1 0,0 0 0,0 1 0,0-1 0,0 1 0,0-1 0,0 1 0,0-1 0,1 1 0,-1 0 0,1-1 0,-1 1 0,1 0 0,0 0 0,0-1 0,-1 3 0,2-3-31,0-1-1,0 1 0,-1-1 1,1 1-1,0-1 0,0 1 1,-1-1-1,1 0 0,0 1 1,0-1-1,0 0 0,0 0 1,0 0-1,0 0 0,0 0 1,-1 0-1,1 0 0,0 0 1,0 0-1,0 0 1,0 0-1,0 0 0,0-1 1,1 1-1,12-4-31,0-1 0,0 0 0,14-7 1,-2-2-296,-20 10 255,0 0 0,1 0 1,0 0-1,-1 1 0,2 1 1,-1-1-1,0 1 0,14-3 0,-21 6 63,1-1-1,0 1 1,-1-1 0,1 1-1,-1-1 1,0 1-1,1-1 1,-1 1-1,1-1 1,-1 1-1,0-1 1,0 1-1,1 0 1,-1-1-1,0 1 1,0 0-1,1-1 1,-1 1-1,0 0 1,0-1-1,0 1 1,0 0-1,0-1 1,0 1-1,-1 1 1,1-1 16,0 0 0,0 1 1,0-1-1,0 1 1,0-1-1,1 0 1,-1 1-1,0-1 0,1 0 1,-1 0-1,1 1 1,-1-1-1,1 0 1,-1 0-1,1 1 0,0-1 1,0 0-1,-1 0 1,1 0-1,0 0 0,0 0 1,0 0-1,0 0 1,0-1-1,2 2 1,17 0 66,5 0-973,-12 5-7386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1.298"/>
    </inkml:context>
    <inkml:brush xml:id="br0">
      <inkml:brushProperty name="width" value="0.025" units="cm"/>
      <inkml:brushProperty name="height" value="0.025" units="cm"/>
    </inkml:brush>
  </inkml:definitions>
  <inkml:trace contextRef="#ctx0" brushRef="#br0">93 0 20724,'0'0'1585,"-2"13"38,-8 28 495,-20 52 1,12-41-399,-11 54 0,29-104-1701,-1-1 1,1 0 0,-1 1 0,1-1 0,0 0 0,-1 1 0,1-1-1,0 0 1,0 1 0,0-1 0,0 0 0,0 1 0,0-1 0,1 0-1,-1 1 1,0-1 0,1 0 0,-1 1 0,1-1 0,-1 0 0,1 1-1,-1-1 1,1 0 0,0 0 0,0 0 0,0 0 0,0 0 0,-1 0-1,2 0 1,-1 0 0,0 0 0,2 1 0,0-2-52,1 1 0,-1-1 0,1 0 0,-1 0 0,1 0 0,0-1 0,-1 1 0,1-1 0,-1 0 1,1 0-1,-1 0 0,5-3 0,22-10-1340,-23 11 1093,0-1-1,-1 1 1,1 0 0,0 0-1,0 1 1,1 0-1,-1 0 1,8 0-1,-14 3 321,-1-1-1,1 1 1,-1 0-1,0 0 1,1-1-1,-1 1 0,0 0 1,0 0-1,0-1 1,0 1-1,1 0 0,-1 0 1,0 0-1,0 0 1,-1-1-1,1 1 0,0 0 1,0 0-1,0 0 1,0-1-1,-1 1 0,1 0 1,0 0-1,-1-1 1,0 2-1,-7 23 452,7-24-479,0 1 0,0-1 0,0 1 0,1-1 0,-1 1 0,0-1 0,1 1 0,0 0 0,-1-1-1,1 1 1,0 0 0,0 0 0,0-1 0,0 1 0,0 0 0,0-1 0,0 1 0,1 0 0,-1-1 0,1 1 0,-1 0-1,1-1 1,-1 1 0,1-1 0,0 1 0,0-1 0,0 1 0,0-1 0,0 0 0,0 1 0,2 0 0,0-1 7,0 1 0,0-1 0,0-1-1,0 1 1,0 0 0,0-1 0,0 1 0,0-1 0,1 0 0,-1 0 0,0 0 0,0-1 0,0 1 0,1-1 0,-1 0 0,5-1 0,-5 0-12,0 1 0,0-1 0,1 1 0,-1-1 0,0 0 0,0 0 0,-1 0 1,1 0-1,0-1 0,-1 1 0,0-1 0,1 0 0,-1 0 0,0 0 0,0 0 0,0 0 0,-1 0 0,1 0 0,-1 0 0,0-1 0,2-5 0,0-3 426,-1-1-1,0 0 0,-1 0 0,0-20 1,-1 33-306,4 2-152,-1 0 0,0 0 0,0-1 1,1 1-1,-1-1 0,1 0 0,0 0 0,-1 0 1,1 0-1,0-1 0,-1 1 0,1-1 1,0 0-1,0 0 0,-1 0 0,1-1 1,0 1-1,3-2 0,6 0-206,-1-1 0,0-1 0,0 1 0,13-8 0,-24 10 206,1 0-1,-1 0 1,0 1-1,0-1 1,1 0-1,-1 0 1,1 1-1,-1-1 1,0 1-1,1-1 1,-1 1 0,1 0-1,-1-1 1,1 1-1,-1 0 1,1 0-1,-1 0 1,3 0-1,-18 21 465,-9 11-121,18-24-261,0 1 1,1 0 0,-1 1 0,2-1-1,0 1 1,0 0 0,0-1 0,2 1-1,-1 0 1,0 19 0,2-29-132,0 1 1,0-1-1,1 1 1,-1-1 0,0 1-1,0-1 1,0 0-1,0 1 1,1-1 0,-1 1-1,0-1 1,0 1-1,1-1 1,-1 0 0,0 1-1,1-1 1,-1 0-1,1 1 1,-1-1 0,0 0-1,1 0 1,-1 1-1,1-1 1,-1 0 0,1 0-1,-1 0 1,0 1-1,1-1 1,-1 0 0,2 0-1,8-7-7302,-4-10-627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454"/>
    </inkml:context>
    <inkml:brush xml:id="br0">
      <inkml:brushProperty name="width" value="0.025" units="cm"/>
      <inkml:brushProperty name="height" value="0.025" units="cm"/>
    </inkml:brush>
  </inkml:definitions>
  <inkml:trace contextRef="#ctx0" brushRef="#br0">0 10 16720,'23'10'1794,"7"-3"448,17-2 96,11-3-1057,13-2-96,5 0-224,1 0-769,2-5-832,-6-8-4421,-5-2-10730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1.752"/>
    </inkml:context>
    <inkml:brush xml:id="br0">
      <inkml:brushProperty name="width" value="0.025" units="cm"/>
      <inkml:brushProperty name="height" value="0.025" units="cm"/>
    </inkml:brush>
  </inkml:definitions>
  <inkml:trace contextRef="#ctx0" brushRef="#br0">1 1 14382,'0'0'12331,"6"9"-12881,-3-4 252,0 0-1,1-1 1,0 1-1,0-1 0,0 0 1,1 0-1,-1 0 1,6 3-1,-4-4-481,0 0 0,1 0 1,-1 0-1,0-1 0,1 0 0,0 0 1,-1 0-1,14 0 0,-8-1-2889,4 0 4437,4 0 6438,-38-1-503,14 1-6575,-1 0-1,1 0 1,0 0 0,-1 0-1,1 0 1,0 1 0,0 0-1,0 0 1,0 0 0,1 1-1,-1-1 1,0 1 0,1-1-1,0 1 1,0 1 0,0-1-1,0 0 1,-4 7 0,5-8-191,1-1 1,0 1-1,-1 0 1,1 0-1,0 0 0,0 0 1,0 0-1,1 0 1,-1 0-1,0 0 1,1 0-1,-1 0 0,1 0 1,0 0-1,0 1 1,0-1-1,0 0 1,0 0-1,0 0 0,0 0 1,1 1-1,-1-1 1,1 0-1,0 0 1,0 0-1,-1 0 0,1 0 1,0 0-1,1 0 1,-1-1-1,0 1 0,1 0 1,-1 0-1,0-1 1,1 1-1,0-1 1,3 3-1,2-1-670,-1 1-1,1-1 0,0-1 1,0 1-1,10 1 1,-10-2 463,0-1 1,-1 2-1,1-1 0,-1 1 1,1-1-1,5 5 0,-11-6 400,0-1 0,-1 1 0,1-1-1,0 1 1,-1-1 0,1 1 0,0-1 0,-1 1-1,1 0 1,-1-1 0,1 1 0,-1 0-1,0-1 1,1 1 0,-1 0 0,0 0-1,1-1 1,-1 1 0,0 0 0,0 0-1,0 0 1,0-1 0,1 1 0,-1 0-1,0 0 1,0 0 0,-1 0 0,1-1-1,0 1 1,0 0 0,0 0 0,-1 0-1,1-1 1,0 1 0,-1 0 0,1 0 0,0-1-1,-1 1 1,1 0 0,-1-1 0,1 1-1,-1 0 1,0-1 0,1 1 0,-1-1-1,1 1 1,-1-1 0,0 1 0,0-1-1,-1 1 1,-43 24 2902,37-21-2811,-60 27-1166,67-30-1510,3-6-3257,4-2 2880,-3 3 314,13-16-9247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2.296"/>
    </inkml:context>
    <inkml:brush xml:id="br0">
      <inkml:brushProperty name="width" value="0.025" units="cm"/>
      <inkml:brushProperty name="height" value="0.025" units="cm"/>
    </inkml:brush>
  </inkml:definitions>
  <inkml:trace contextRef="#ctx0" brushRef="#br0">55 123 18353,'0'0'9193,"-7"8"-8051,4-4-1036,-28 39 1195,29-40-1242,0 0 0,0 1 0,1-1 0,-1 0 0,1 1 0,0-1 0,0 1-1,1-1 1,-1 1 0,1 0 0,-1-1 0,1 1 0,0-1 0,1 1-1,0 5 1,0-7-49,0 0 0,0-1 0,0 1 0,1-1-1,-1 1 1,0-1 0,1 0 0,-1 1-1,1-1 1,-1 0 0,1 0 0,0 0 0,-1 0-1,1-1 1,0 1 0,0 0 0,0-1 0,-1 1-1,1-1 1,0 0 0,0 1 0,0-1 0,0 0-1,3 0 1,50-2 183,-40-1-250,0 0 0,-1-1 0,0-1 0,1 0 0,-2-1 0,1-1 0,-1 0 0,0 0 0,22-18 0,-16 10-172,-1-1 0,0 0 1,-1-1-1,-1-1 0,20-29 0,-34 44 240,0 0-1,0 1 1,0-1 0,0 0-1,-1 0 1,0 0 0,1-1-1,-1 1 1,0 0 0,-1 0-1,1-1 1,0 1 0,-1 0-1,0-7 1,0 10 3,-1-1 0,1 1 0,-1-1 0,1 1 0,-1-1 0,1 1 1,-1 0-1,0-1 0,1 1 0,-1 0 0,0-1 0,1 1 0,-1 0 0,1 0 0,-1 0 0,0 0 0,0-1 0,1 1 0,-1 0 0,0 0 0,1 0 0,-1 1 1,0-1-1,1 0 0,-1 0 0,0 0 0,1 0 0,-1 1 0,0-1 0,1 0 0,-1 0 0,0 1 0,-23 10 3,17-6-16,0 1 1,1 0 0,0 0 0,0 1 0,0-1 0,0 1 0,1 1-1,1-1 1,-1 1 0,1 0 0,0 0 0,1 0 0,0 1 0,0-1 0,1 1-1,0-1 1,0 1 0,1 0 0,0 12 0,1-19 1,0 0 0,0 0 0,1 0 0,-1 0 0,1 0 1,-1 0-1,1-1 0,-1 1 0,1 0 0,0 0 0,0-1 0,0 1 0,0 0 0,0-1 0,1 1 1,-1-1-1,0 0 0,1 1 0,-1-1 0,1 0 0,2 2 0,0-1 0,1 0 1,-1 0-1,0 0 0,1-1 1,0 0-1,-1 0 0,1 0 1,8 0-1,-1 0-55,0-2 0,-1 1 0,1-1-1,0-1 1,-1 0 0,21-7 0,-8-1 1,-1-2 0,0 0 0,-1-1 0,0-1 0,-2-2-1,29-25 1,-47 40 68,-1 0 0,0 0 0,1-1 0,-1 1 0,0 0 0,0-1-1,0 1 1,0-1 0,0 1 0,0-1 0,0 0 0,-1 1 0,2-3-1,-2 3 3,0 1-1,0 0 0,-1-1 0,1 1 1,0 0-1,0-1 0,0 1 1,0 0-1,-1-1 0,1 1 0,0 0 1,0-1-1,-1 1 0,1 0 0,0 0 1,0-1-1,-1 1 0,1 0 1,0 0-1,-1-1 0,1 1 0,0 0 1,-1 0-1,1 0 0,0 0 0,-1 0 1,1 0-1,0 0 0,-1-1 0,1 1 1,-1 0-1,1 0 0,0 0 1,-1 0-1,0 1 0,-3-1 43,-1 0 0,1 1 0,-1 0-1,1 0 1,0 0 0,-1 1 0,1-1 0,-8 5 0,2 1 36,0 0 1,1 0 0,-1 1 0,1 0-1,1 1 1,0 0 0,-8 10-1,13-14-45,-1-1-1,1 1 0,0 0 0,1 0 0,-1 0 1,1 0-1,0 0 0,0 0 0,1 0 0,-1 1 0,1-1 1,1 1-1,-1-1 0,1 1 0,0-1 0,0 1 0,1 9 1,1-12-49,-1 1 1,1-1-1,0 0 1,0 1 0,0-1-1,1 0 1,-1 0 0,1-1-1,-1 1 1,1 0-1,0-1 1,0 0 0,0 0-1,0 0 1,1 0-1,-1 0 1,1 0 0,-1-1-1,1 0 1,-1 1 0,1-2-1,5 2 1,9 2-284,0-1 0,1-1 1,21 0-1,-25-2-346,33 0-3156,-18-4-2658,11-11-10594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3.311"/>
    </inkml:context>
    <inkml:brush xml:id="br0">
      <inkml:brushProperty name="width" value="0.025" units="cm"/>
      <inkml:brushProperty name="height" value="0.025" units="cm"/>
    </inkml:brush>
  </inkml:definitions>
  <inkml:trace contextRef="#ctx0" brushRef="#br0">50 158 12748,'0'0'12903,"-2"11"-11867,-25 77 117,6-23-566,21-65-581,0 0 0,1 0 1,-1 0-1,0 0 0,0 0 1,0 0-1,0 0 0,0 1 0,0-1 1,0 0-1,0 0 0,0 0 0,0 0 1,1 0-1,-1 0 0,0 0 1,0 0-1,0 0 0,0 0 0,0 0 1,0 0-1,0 0 0,0 0 0,0 0 1,0 1-1,0-1 0,0 0 1,0 0-1,0 0 0,0 0 0,0 0 1,0 0-1,0 0 0,0 0 0,0 0 1,0 0-1,0 1 0,0-1 1,0 0-1,0 0 0,0 0 0,0 0 1,0 0-1,0 0 0,0 0 0,10-12 149,9-22-150,-12 14-55,-2 1 0,0-1-1,-2 0 1,3-39 0,5-26-35,22 158 32,-29-70 87,-1 0 0,1 1 0,0-1 0,0-1 0,0 1 0,0 0 0,0-1 0,0 0 0,1 0 0,-1 0 0,1-1 0,0 0 0,-1 0 0,1 0 0,0 0 0,0-1 0,-1 1 0,1-1 0,0 0 0,6-2 0,3 1 48,-1 0 1,1-1-1,-1-1 1,0 0-1,0-1 1,13-6 0,-12 3-35,-1 1 1,0-2-1,-1 0 1,18-15 0,-25 20-26,-1-1 0,0-1-1,0 1 1,0 0 0,0-1 0,-1 0 0,1 0 0,-1 0 0,-1 0 0,1 0 0,-1-1 0,0 1 0,0-1 0,1-8 0,-3 15-23,0-1 0,0 0 0,0 0 0,0 0 0,-1 0 0,1 1 0,0-1-1,0 0 1,0 0 0,0 0 0,-1 0 0,1 0 0,0 0 0,0 0 0,0 0 0,-1 0 0,1 1 0,0-1 0,0 0 0,-1 0 0,1 0 0,0 0 0,0 0 0,-1 0 0,1-1 0,0 1 0,0 0 0,0 0 0,-1 0 0,1 0 0,0 0 0,0 0 0,0 0 0,-1 0 0,1 0 0,0-1 0,0 1 0,0 0 0,0 0 0,-1 0 0,1 0-1,0 0 1,0-1 0,0 1 0,0 0 0,0 0 0,0 0 0,-1-1 0,1 1 0,0 0 0,0 0 0,0-1 0,0 1 0,0 0 0,0 0 0,0 0 0,0-1 0,0 1 0,0 0 0,0 0 0,0-1 0,0 1 0,0 0 0,-11 11-25,0 8 84,0 0-1,2 1 1,0 0 0,1 1 0,2-1-1,0 2 1,1-1 0,1 0 0,0 1-1,1 26 1,3-46-55,0-1-1,0 1 1,0 0 0,0-1-1,0 1 1,1-1 0,-1 1-1,1-1 1,-1 1 0,1-1-1,-1 1 1,1-1 0,0 0-1,0 1 1,0-1 0,0 0-1,0 1 1,0-1 0,0 0-1,0 0 1,0 0 0,0 0-1,3 1 1,-1 0 11,0-1 0,0 0-1,1 0 1,-1 0 0,0 0 0,1-1 0,-1 1 0,1-1 0,-1 0-1,6 0 1,1-1-138,1 0-1,-1-1 0,0-1 1,1 1-1,-1-2 1,15-6-1,-15 5-125,-1 0 0,0-1 0,0 1 0,0-2-1,-1 0 1,0 0 0,0 0 0,-1-1 0,0 0 0,0 0 0,-1-1 0,0 0-1,-1 0 1,6-13 0,-19 45 1549,-19 50-837,26-67-444,-1-1 0,1 1 0,0 0 0,0-1 0,0 1 0,1 0 0,0 0 0,0-1 0,1 1 0,0 0 0,1 6 0,-1-11-45,0 1 1,0-1-1,0 0 0,1 0 0,-1 1 0,0-1 0,1 0 0,-1 0 0,1 0 0,-1 0 0,1-1 0,-1 1 0,1 0 0,0-1 0,-1 1 0,1-1 0,0 1 0,0-1 0,-1 0 0,1 0 0,0 0 0,3 0 1,42-4-2341,-42 3 1491,0-1 0,0 0 0,0 0 0,0-1 0,0 0 0,0 1 0,-1-1 0,1-1 0,5-5 0,13-15-7133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4.348"/>
    </inkml:context>
    <inkml:brush xml:id="br0">
      <inkml:brushProperty name="width" value="0.025" units="cm"/>
      <inkml:brushProperty name="height" value="0.025" units="cm"/>
    </inkml:brush>
  </inkml:definitions>
  <inkml:trace contextRef="#ctx0" brushRef="#br0">115 6 13741,'0'0'7751,"-2"12"-6859,-49 202 3388,-1 5-1716,51-216-2566,0 4 21,0-1 0,0 1 0,0 0 0,1 0 0,1 11 0,3-16 188,2-11-90,3-9-142,-7 0-99,-1 0 0,0 1 0,-2-1 0,0 0 0,-1 0 1,0 1-1,-2-1 0,0 1 0,-11-28 0,15 44 93,1 0-1,-1 1 0,1-1 1,-1 1-1,1-1 0,-1 1 1,1 0-1,-1-1 0,1 1 1,-1-1-1,1 1 0,-1 0 1,1 0-1,-1-1 0,1 1 1,0 0-1,-1 0 1,1 0-1,0-1 0,-1 1 1,1 0-1,-1 0 0,1 0 1,0 0-1,-1 0 0,1 0 1,0 0-1,-1 1 0,2-1 1,33 1 186,-24-1-172,7-1 49,-1 0 1,1-1 0,0-1-1,-1 0 1,1-2 0,32-12-1,-42 14-22,0 0-1,-1-1 1,0 0-1,0 0 1,0-1 0,0 0-1,0 0 1,-1 0-1,0-1 1,0 0-1,-1 0 1,0-1-1,0 1 1,0-1 0,-1 0-1,0-1 1,5-10-1,-9 17 0,1 0 0,-1 0-1,1 0 1,-1 0 0,1-1-1,-1 1 1,0 0 0,0 0-1,1 0 1,-1 0 0,0 0-1,0-1 1,0 1 0,0 0-1,0 0 1,0 0 0,-1-1-1,1 1 1,0 0 0,-1 0 0,1 0-1,-1 0 1,1 0 0,-1 0-1,1 0 1,-1 0 0,-1-1-1,1 2-8,0 0 0,0 0 0,0 0 0,0 0 0,0 1 0,0-1 0,0 0 0,0 1-1,0-1 1,0 1 0,0-1 0,0 1 0,0-1 0,0 1 0,0 0 0,1-1 0,-1 1 0,0 0-1,0 0 1,1 0 0,-1 0 0,1 0 0,-1-1 0,0 1 0,1 0 0,0 0 0,-1 0 0,1 0-1,-1 2 1,-21 39 447,2 2-1,2 0 0,2 2 1,-10 46-1,25-87-415,0 0 1,0-1-1,1 1 1,0 0 0,0 0-1,0 0 1,2 8-1,-2-12-23,0-1-1,0 1 1,0-1-1,0 1 1,1-1-1,-1 1 0,0 0 1,1-1-1,-1 1 1,0-1-1,1 1 1,-1-1-1,1 1 1,-1-1-1,0 0 1,1 1-1,-1-1 1,1 1-1,-1-1 0,1 0 1,0 1-1,-1-1 1,1 0-1,-1 0 1,2 1-1,-1-2 10,0 1 0,1 0 1,-1 0-1,1 0 0,-1-1 0,1 1 0,-1-1 0,1 1 0,-1-1 1,0 0-1,0 1 0,1-1 0,-1 0 0,0 0 0,2-2 1,1-1-20,0 0 0,0 0 1,0 0-1,-1-1 1,0 0-1,0 1 1,0-1-1,0-1 0,-1 1 1,0 0-1,3-11 1,10-64-351,-13 65 279,32 50-962,-27-30 1045,0-1 0,0 0 0,0 0 0,1-1 1,-1 0-1,1 0 0,0-1 0,0 0 0,0-1 0,0 1 1,0-1-1,0-1 0,0 0 0,0 0 0,16-2 0,-12 0 22,0 1-1,0-2 0,0 0 1,-1 0-1,0-1 0,1-1 1,-1 1-1,-1-2 0,1 0 1,11-8-1,-19 12-17,0 0 0,-1 0 0,1 0 0,0-1 0,-1 1 0,0-1 0,0 1 0,1-1 0,-2 0 0,1 0 0,0 0 0,0 0 0,-1 0 0,0 0 0,0-1 0,0 1 0,0 0 0,0-1 0,0 1 0,-1-1 0,0 1 0,0-1 0,0-5 0,-1 8-17,1 0-1,-1 0 1,0 0 0,0 0-1,0 1 1,0-1 0,0 0-1,0 1 1,0-1-1,0 0 1,0 1 0,0-1-1,0 1 1,0-1 0,0 1-1,0 0 1,-1 0-1,1-1 1,0 1 0,0 0-1,0 0 1,-1 0 0,1 0-1,0 0 1,0 0-1,-2 1 1,-32 7-87,29-5 81,0 1 1,0 1 0,0-1-1,1 1 1,-1 0-1,1 0 1,1 1 0,-1-1-1,1 1 1,0 0-1,0 0 1,1 1 0,-1-1-1,1 1 1,1-1 0,0 1-1,-1 0 1,2 0-1,-1 0 1,0 14 0,2-20 9,0 1 1,1-1 0,-1 1 0,1-1-1,-1 0 1,1 1 0,-1-1 0,1 0-1,0 1 1,0-1 0,-1 0 0,1 0-1,0 0 1,0 0 0,0 0 0,0 0-1,1 0 1,-1 0 0,0 0-1,0 0 1,0 0 0,1-1 0,-1 1-1,0-1 1,1 1 0,-1-1 0,1 1-1,-1-1 1,1 0 0,-1 1 0,0-1-1,1 0 1,-1 0 0,1 0 0,-1 0-1,1-1 1,1 1 0,5-1 22,0 1-1,1-2 1,-1 1-1,0-1 1,13-4 0,3-5-21,-1-2-1,0 0 1,-1-1 0,-1 0 0,36-34 0,-29 22 15,-1-2 1,-2-1-1,29-41 1,-50 65-9,-1 1 1,1-1 0,-2 0-1,1-1 1,0 1 0,-1 0-1,0-1 1,0 1 0,-1-1-1,1 0 1,-1 0 0,0-7-1,-1 12-13,0 0-1,0 0 0,-1 0 0,1 0 1,0 1-1,-1-1 0,1 0 0,-1 0 1,1 0-1,-1 1 0,1-1 0,-1 0 1,1 1-1,-1-1 0,0 0 0,1 1 1,-1-1-1,0 1 0,1-1 0,-1 1 1,0 0-1,0-1 0,0 1 0,1 0 1,-1-1-1,0 1 0,0 0 1,0 0-1,0 0 0,0 0 0,0 0 1,1 0-1,-1 0 0,0 0 0,0 0 1,0 0-1,0 0 0,0 0 0,1 1 1,-1-1-1,0 0 0,-1 1 0,-3 0-18,0 1 0,0-1 0,0 1 0,0 0 0,0 0 0,-7 4 0,-1 5 55,0-1 0,0 2 0,1 0-1,1 0 1,0 1 0,1 0-1,0 1 1,-13 26 0,17-30-21,1 1 0,0 0 0,1-1 0,1 2 1,-1-1-1,2 0 0,0 0 0,0 1 0,1 0 0,0-1 0,1 1 1,0-1-1,3 19 0,-1-25-84,-1 0 1,1-1-1,0 1 1,0 0-1,1-1 1,-1 1-1,1-1 1,0 0-1,0 0 1,0 0-1,1 0 1,-1-1 0,7 5-1,23 15-3675,1-6-6148,-21-12-3740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5.222"/>
    </inkml:context>
    <inkml:brush xml:id="br0">
      <inkml:brushProperty name="width" value="0.025" units="cm"/>
      <inkml:brushProperty name="height" value="0.025" units="cm"/>
    </inkml:brush>
  </inkml:definitions>
  <inkml:trace contextRef="#ctx0" brushRef="#br0">196 274 12268,'18'-27'5241,"-13"6"1113,-10 18-3424,-20 5-2257,17 1-630,-1 1 0,0 0 0,1 0 0,-1 1 0,1 0-1,0 1 1,1 0 0,0 0 0,0 0 0,0 1 0,-10 12 0,3 0 127,0 0 0,1 1 1,-16 31-1,15-12 209,14-39-376,0 1 0,0 0 0,-1-1 1,1 1-1,0 0 0,0-1 0,0 1 0,0 0 0,0-1 0,0 1 1,0 0-1,1-1 0,-1 1 0,0 0 0,0-1 0,0 1 0,1-1 0,-1 1 1,0 0-1,1-1 0,-1 1 0,1-1 0,-1 1 0,0-1 0,1 1 1,-1-1-1,1 1 0,-1-1 0,1 1 0,0-1 0,-1 0 0,1 1 1,-1-1-1,1 0 0,0 0 0,-1 1 0,1-1 0,0 0 0,-1 0 0,1 0 1,0 0-1,-1 0 0,1 0 0,0 0 0,-1 0 0,1 0 0,0 0 1,-1 0-1,1 0 0,1-1 0,8-1 22,-1-1 0,1 0 1,0-1-1,-1 0 0,0-1 1,0 1-1,0-2 0,0 1 0,12-12 1,73-70-351,-75 68 119,100-111-87,-105 112 317,-1 1 0,-1-2 0,0 0 0,-2 0 0,16-40 0,-22 34 78,-5 25-104,1-1-1,0 1 1,-1 0 0,1 0 0,0 0-1,-1 0 1,1 0 0,0 0-1,-1 0 1,1 0 0,0 0 0,-1 0-1,1 0 1,0 0 0,-1 0-1,1 0 1,0 0 0,-1 0-1,1 0 1,0 0 0,-1 0 0,1 0-1,0 1 1,0-1 0,-1 0-1,1 0 1,0 0 0,-1 0 0,1 1-1,0-1 1,0 0 0,-1 0-1,1 1 1,0-1 0,0 0-1,0 1 1,-32 38-133,20-17 320,0 1-1,1 0 0,2 1 0,0 0 0,1 0 0,2 1 1,1 0-1,0 0 0,-1 49 0,6-72-174,0 1-1,0-1 1,0 0 0,0 0-1,1 0 1,-1 0-1,1 0 1,-1 0 0,1 0-1,0 0 1,-1 0-1,1 0 1,0-1 0,1 1-1,-1 0 1,0 0-1,0-1 1,1 1 0,-1-1-1,1 1 1,-1-1-1,1 0 1,0 1 0,-1-1-1,1 0 1,0 0-1,0 0 1,0-1 0,0 1-1,0 0 1,0-1-1,0 1 1,0-1 0,0 1-1,0-1 1,0 0-1,0 0 1,0 0 0,0 0-1,3-1 1,2 0 7,0 0 0,0 0 0,-1-1 0,1 1 0,-1-2 0,1 1 0,-1-1 0,0 0 0,0 0 0,0 0 0,8-7 0,-7 3-59,0 1-1,-1-1 1,0 0-1,0 0 1,0-1-1,-1 1 1,-1-1 0,1-1-1,-1 1 1,0 0-1,-1-1 1,0 0-1,-1 0 1,0 0-1,0 0 1,0 0 0,-1 0-1,-1-1 1,0-13-1,0 22 40,0 0-1,0-1 1,0 1-1,0 0 0,-1 0 1,1-1-1,0 1 1,0 0-1,-1 0 1,1 0-1,-1 0 0,1-1 1,-1 1-1,0 0 1,1 0-1,-1 0 0,0 0 1,0 0-1,1 0 1,-1 1-1,0-1 1,0 0-1,0 0 0,0 1 1,0-1-1,0 0 1,0 1-1,-1-1 1,1 1-1,0-1 0,0 1 1,0 0-1,0-1 1,-1 1-1,1 0 0,0 0 1,0 0-1,-1 0 1,1 0-1,0 0 1,0 0-1,0 1 0,-1-1 1,1 0-1,0 1 1,-2 0-1,-1 0-8,1 1 0,0-1-1,-1 1 1,1 0 0,0 0-1,0 0 1,0 0 0,0 0 0,1 1-1,-1 0 1,0-1 0,1 1 0,0 0-1,-3 5 1,3-5 9,0 0 1,0 1-1,1-1 1,0 1-1,-1-1 1,1 1-1,1 0 1,-1 0-1,0-1 0,1 1 1,0 0-1,0 0 1,0-1-1,0 1 1,1 0-1,-1 0 1,1-1-1,0 1 0,0 0 1,1-1-1,-1 1 1,1-1-1,-1 1 1,1-1-1,0 0 1,0 0-1,1 0 0,-1 0 1,0 0-1,1 0 1,0-1-1,0 1 1,0-1-1,0 0 1,0 0-1,0 0 1,1 0-1,-1 0 0,1-1 1,-1 0-1,1 1 1,-1-1-1,1 0 1,0-1-1,4 1 1,23 4-1298,1-2 0,59-2 0,-55-1 1975,-43-36 2186,5 29-2679,-3-5 48,0-2-1,2 1 1,-1 0-1,-1-19 1,5 31-275,0 0-1,1 0 1,-1 0 0,0 0 0,0 1 0,1-1 0,-1 0 0,1 0-1,-1 0 1,1 0 0,-1 1 0,1-1 0,-1 0 0,1 0 0,0 1-1,0-1 1,-1 1 0,1-1 0,0 1 0,0-1 0,-1 1 0,1-1-1,0 1 1,0-1 0,0 1 0,0 0 0,2-1 0,32-6-2377,-22 5 999,28-9-4876,6-4-7047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5.751"/>
    </inkml:context>
    <inkml:brush xml:id="br0">
      <inkml:brushProperty name="width" value="0.025" units="cm"/>
      <inkml:brushProperty name="height" value="0.025" units="cm"/>
    </inkml:brush>
  </inkml:definitions>
  <inkml:trace contextRef="#ctx0" brushRef="#br0">0 0 10794,'3'0'608,"-1"1"-1,0-1 1,0 0-1,0 1 1,0-1-1,0 1 0,0-1 1,0 1-1,0 0 1,0 0-1,0 0 1,0 0-1,0 0 1,0 1-1,-1-1 1,3 2-1,-1 1-219,0-1-1,0 1 1,-1 0-1,1 0 1,-1 0-1,0 0 1,2 5-1,1 5-135,-1 0 0,0 0 0,2 26 0,-1 27-76,-6 86 1,-3-136-3296,-5-10-3094,-6-4-8788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6.137"/>
    </inkml:context>
    <inkml:brush xml:id="br0">
      <inkml:brushProperty name="width" value="0.025" units="cm"/>
      <inkml:brushProperty name="height" value="0.025" units="cm"/>
    </inkml:brush>
  </inkml:definitions>
  <inkml:trace contextRef="#ctx0" brushRef="#br0">0 120 14894,'0'0'3780,"53"-10"-1314,-24 4-640,8-1-161,2 0-544,8-2-800,-1 0-289,0 0 0,-5 0-224,-10 2-1026,-7 1-671,-10-1 287,-8-1-928,-6-4-1826,0-1-4293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6.480"/>
    </inkml:context>
    <inkml:brush xml:id="br0">
      <inkml:brushProperty name="width" value="0.025" units="cm"/>
      <inkml:brushProperty name="height" value="0.025" units="cm"/>
    </inkml:brush>
  </inkml:definitions>
  <inkml:trace contextRef="#ctx0" brushRef="#br0">55 46 12492,'0'0'4324,"-54"-15"-192,54 13-2403,13 0-1152,18 0 32,9-2 384,12 0-481,10-1-320,5-1-128,1 3 0,-4 1-192,-5 2-1698,-14 0-1793,-12 3-2371,-13 2-7430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6.854"/>
    </inkml:context>
    <inkml:brush xml:id="br0">
      <inkml:brushProperty name="width" value="0.025" units="cm"/>
      <inkml:brushProperty name="height" value="0.025" units="cm"/>
    </inkml:brush>
  </inkml:definitions>
  <inkml:trace contextRef="#ctx0" brushRef="#br0">14 1 17168,'-2'9'2579,"-4"32"369,2 1 1,2 66-1,2-105-2927,0 0 0,1 0 0,-1 0 0,0 0 0,1-1 0,0 1 0,-1 0 0,1 0 0,0-1 0,1 1 0,-1-1 0,0 1 0,1-1 0,-1 1 0,1-1 0,0 0 0,0 0 0,0 0 0,0 0 0,0 0 0,0 0 0,0-1 0,1 1 0,-1-1 0,1 1 0,-1-1 0,1 0 0,-1 0 0,1 0 0,0 0 0,0-1 0,-1 1 0,1-1 0,0 1 0,0-1 0,0 0 0,4-1 0,1 1-160,-1-1 0,1 0 0,-1-1 0,0 1 0,0-2 0,0 1 0,0-1 0,0 0 0,0 0 0,-1-1 0,1 0 0,-1 0 1,7-7-1,26-38-614,-43 57 1127,-1-1-224,1 0 0,0 1 0,0 0 0,1 0 0,0 0-1,0 0 1,1 0 0,0 0 0,1 1 0,0-1 0,-1 11 0,3-18-143,-1 0 0,1 0 1,0 0-1,-1-1 0,1 1 0,0 0 1,0 0-1,-1-1 0,1 1 1,0 0-1,0-1 0,0 1 0,0-1 1,0 1-1,0-1 0,0 1 1,0-1-1,0 0 0,0 1 0,0-1 1,0 0-1,0 0 0,0 0 1,0 0-1,2 0 0,34 0-786,-28 0-388,13-2-3520,1-8-2231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7.199"/>
    </inkml:context>
    <inkml:brush xml:id="br0">
      <inkml:brushProperty name="width" value="0.025" units="cm"/>
      <inkml:brushProperty name="height" value="0.025" units="cm"/>
    </inkml:brush>
  </inkml:definitions>
  <inkml:trace contextRef="#ctx0" brushRef="#br0">104 0 19571,'0'0'4665,"-3"14"-3464,-12 73-21,4 0 0,4 1 0,7 155 0,-3-260-1403,0-1 1,-1 1-1,-1 0 1,0 0-1,-8-17 1,6 18 9,0 0 0,2-1 1,0 0-1,1 0 1,-2-24-1,6 40 206,0 1 0,1-1 1,-1 1-1,0-1 0,1 1 0,-1-1 1,1 1-1,-1-1 0,0 1 0,1-1 0,-1 1 1,1-1-1,-1 1 0,1 0 0,0-1 1,-1 1-1,1 0 0,-1-1 0,1 1 0,0 0 1,-1 0-1,1 0 0,0-1 0,-1 1 0,1 0 1,0 0-1,-1 0 0,1 0 0,-1 0 1,1 0-1,0 0 0,-1 1 0,1-1 0,0 0 1,-1 0-1,1 0 0,0 1 0,36 7 243,-27-6-203,3 1 9,0-1 0,1-1 0,-1-1 0,1 1 1,-1-2-1,0 0 0,1-1 0,-1 0 0,0-1 1,0 0-1,0-1 0,13-6 0,-16 6-36,0-1 0,0-1-1,-1 1 1,1-2 0,-1 1 0,-1-1-1,0 0 1,0-1 0,0 0 0,-1 0 0,0-1-1,0 0 1,-1 0 0,0-1 0,5-11-1,-10 18-1,1 0-1,-1-1 0,0 1 1,0-1-1,0 1 1,0-1-1,-1 1 0,1-1 1,-1 0-1,0 1 0,0-1 1,-1 0-1,0-6 0,0 9-7,1-1 0,-1 1-1,0 0 1,0 0-1,0-1 1,1 1-1,-1 0 1,0 0-1,0 0 1,0 0 0,-1 0-1,1 1 1,0-1-1,0 0 1,0 0-1,-1 1 1,1-1-1,0 1 1,-1-1 0,1 1-1,-1-1 1,1 1-1,0 0 1,-1 0-1,1 0 1,-1 0-1,1 0 1,-1 0-1,1 0 1,0 0 0,-1 0-1,1 1 1,-1-1-1,1 1 1,0-1-1,-2 2 1,-2 0 25,1 0-1,-1 0 1,1 1 0,0 0 0,0 0 0,0 0-1,0 0 1,0 1 0,1-1 0,-1 1 0,1 0-1,0 0 1,1 0 0,-1 1 0,1-1 0,-1 1-1,1-1 1,-2 10 0,-3 4 165,2 0-1,0 1 1,-4 31-1,8-42-105,0 1-1,0-1 1,1 1 0,0 0-1,1-1 1,0 1 0,0 0 0,0-1-1,6 15 1,-6-20-96,1 0-1,0 0 1,0 0 0,0-1 0,0 1-1,0 0 1,1-1 0,-1 1 0,1-1-1,-1 0 1,1 0 0,0 0-1,0 0 1,0 0 0,0-1 0,1 1-1,-1-1 1,0 0 0,0 0 0,1 0-1,-1-1 1,1 1 0,-1-1-1,1 1 1,-1-1 0,5-1 0,-7 1-9,5 1-827,1-1 0,-1-1 1,1 1-1,-1-1 0,1 0 1,-1 0-1,7-3 0,14-11-6734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320"/>
    </inkml:context>
    <inkml:brush xml:id="br0">
      <inkml:brushProperty name="width" value="0.025" units="cm"/>
      <inkml:brushProperty name="height" value="0.025" units="cm"/>
    </inkml:brush>
  </inkml:definitions>
  <inkml:trace contextRef="#ctx0" brushRef="#br0">31 27 11883,'0'0'11787,"-5"8"-11621,-1 11-71,1 0 0,0 0 1,1 1-1,2 0 0,0-1 1,0 1-1,2 0 0,1 0 0,0 0 1,1-1-1,2 1 0,7 28 0,-10-46-72,0 1-1,-1-1 0,1 1 0,1-1 0,-1 1 0,0-1 0,0 1 0,1-1 1,0 0-1,-1 0 0,1 0 0,0 0 0,0 0 0,0 0 0,0-1 1,0 1-1,1 0 0,-1-1 0,0 0 0,1 0 0,-1 1 0,1-1 0,-1-1 1,1 1-1,0 0 0,-1-1 0,1 1 0,0-1 0,-1 0 0,1 0 0,0 0 1,-1 0-1,1 0 0,0-1 0,-1 1 0,1-1 0,5-2 0,1-1 136,1 0 0,-1-1 1,0 0-1,0 0 0,0-1 0,-1-1 0,0 1 0,11-13 0,2-4-94,-1-2 0,-1 0 0,-1 0 0,-2-2 0,0 0 0,16-42 0,-40 123-566,0-23 489,-1 0 59,1 2-1,2-1 0,1 0 1,1 1-1,2 0 0,2 37 1,0-68-19,1 0 0,-1-1 0,0 1 0,1-1 0,0 1 0,-1-1 0,1 1 0,0-1 0,-1 1 0,1-1 0,0 0 0,0 0 0,0 1 0,0-1 0,0 0 0,1 0 0,-1 0 0,0 0 0,0 0 0,1 0 0,-1 0 0,0-1 0,1 1 0,-1 0 0,1-1 0,-1 1 0,1-1 0,0 1 0,-1-1 0,1 0 0,-1 0 0,1 0 0,0 0 0,-1 0 0,1 0 0,-1 0 0,3-1 0,4 0 149,-1 0-1,0-1 0,0 0 0,0 0 1,0-1-1,0 0 0,7-3 1,3-5-28,0-1 0,0-1 0,-1 0 0,0-1 0,-1-1 1,-1 0-1,-1-1 0,0-1 0,19-32 0,-20 29-165,-1-1 0,-1 0 0,-1-1 1,-1 0-1,-1 0 0,-1-1 0,-1 0 0,3-34 0,-6 28-1867,-2 24-1638,-1 18 61,-7 32-5924,1-21 1351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7.556"/>
    </inkml:context>
    <inkml:brush xml:id="br0">
      <inkml:brushProperty name="width" value="0.025" units="cm"/>
      <inkml:brushProperty name="height" value="0.025" units="cm"/>
    </inkml:brush>
  </inkml:definitions>
  <inkml:trace contextRef="#ctx0" brushRef="#br0">90 1 14286,'0'0'4676,"-10"10"-1895,3-4-2177,-41 46 3255,45-48-3702,1 0 0,-1 0 0,1 0 0,-1 0 0,1 1 0,0-1 0,1 1 0,-1-1 0,1 1 0,0-1 0,0 1 0,0 0 0,1 0-1,0 8 1,0-11-192,1-1 0,0 0 0,0 1 0,0-1-1,0 0 1,0 0 0,0 1 0,0-1 0,0 0-1,0 0 1,1 0 0,-1 0 0,0 0 0,1-1 0,-1 1-1,1 0 1,-1-1 0,1 1 0,-1-1 0,1 1-1,-1-1 1,1 0 0,-1 1 0,1-1 0,0 0-1,-1 0 1,1 0 0,-1 0 0,3-1 0,2 1-260,1 0 0,0-1 1,0 1-1,-1-2 0,14-2 0,-12-1-417,0 0 1,0 0-1,0-1 0,0 0 0,-1 0 0,0-1 0,0 0 0,-1 0 0,7-10 0,16-26-1512,-13 13 5327,-22 44-2067,3-8-851,0 0 0,0 0 1,0 1-1,1-1 0,0 1 1,1-1-1,-1 1 0,1 0 0,1 0 1,-1 0-1,1-1 0,0 1 1,2 11-1,-1-16-176,-1-1 0,1 0-1,-1 0 1,1 0 0,0 0 0,-1 0 0,1 0 0,0 0 0,0 0 0,0 0-1,0 0 1,0 0 0,0 0 0,0 0 0,0-1 0,0 1 0,0 0-1,0-1 1,1 1 0,-1-1 0,0 0 0,3 1 0,0 0-27,-1-1 1,1 0 0,-1 0 0,1 0-1,0-1 1,-1 1 0,1-1 0,4-1-1,2-1-330,-1-1 0,0 1 0,0-2 0,0 1 1,12-9-1,-7 1-2140,0 0 0,0-1 1,13-16-1,4-12-8232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8.014"/>
    </inkml:context>
    <inkml:brush xml:id="br0">
      <inkml:brushProperty name="width" value="0.025" units="cm"/>
      <inkml:brushProperty name="height" value="0.025" units="cm"/>
    </inkml:brush>
  </inkml:definitions>
  <inkml:trace contextRef="#ctx0" brushRef="#br0">111 1 12300,'-7'8'2327,"-5"8"-1658,2 1 1,-1-1-1,2 2 0,1-1 0,0 1 1,1 1-1,-9 36 0,8-20 430,2 1-1,2-1 1,0 64-1,4-96-1076,0 0 0,0 0 0,1 0 0,-1 0 0,1 0 0,0 0 0,0-1 0,0 1 0,0 0 0,0 0 0,0-1 0,1 1 0,0-1 0,-1 1 0,1-1 0,0 0 0,0 0 0,0 1 0,0-1 0,1-1 0,-1 1 0,5 3 0,-5-5-38,0 1 1,0 0-1,-1-1 1,1 1-1,0-1 1,0 0-1,0 1 1,0-1-1,0 0 1,0 0-1,0 0 1,0-1-1,0 1 1,0 0-1,0-1 1,0 1-1,0-1 1,-1 0-1,1 0 1,0 1-1,0-1 0,-1 0 1,1-1-1,-1 1 1,1 0-1,-1 0 1,1-1-1,-1 1 1,1-1-1,-1 1 1,0-1-1,0 1 1,0-1-1,1-3 1,3-3-148,-1 0-1,-1-1 1,1 0 0,-2 0 0,1 0 0,-1 0-1,0 0 1,-1-1 0,0-11 0,0 15 274,-1 0 0,0 1 0,-1-1 0,1 0 0,-1 1 0,0-1 0,0 0 0,-1 1 0,0-1 0,0 1 1,0 0-1,-1 0 0,1-1 0,-1 2 0,0-1 0,-5-5 0,8 10-76,0-1 1,0 1-1,0 0 1,-1-1-1,1 1 1,0-1-1,0 1 0,-1 0 1,1-1-1,0 1 1,-1-1-1,1 1 1,0 0-1,-1 0 0,1-1 1,-1 1-1,1 0 1,0 0-1,-1-1 1,1 1-1,-1 0 1,1 0-1,-1 0 0,1 0 1,-1 0-1,1 0 1,-1 0-1,1 0 1,-1 0-1,1 0 0,-1 0 1,1 0-1,-1 0 1,1 0-1,-1 0 1,1 0-1,0 0 1,-1 1-1,1-1 0,-1 0 1,1 0-1,-1 1 1,1-1-1,0 0 1,-1 1-1,1-1 0,0 0 1,-1 1-1,1-1 1,-1 1-1,1 0-18,0 0 1,0 0-1,0 0 0,0 0 0,0 0 0,0 0 0,0 0 1,0 0-1,0 0 0,0 0 0,1 0 0,-1 0 1,0 0-1,1 0 0,-1 0 0,1 0 0,-1 0 0,1-1 1,-1 1-1,1 0 0,0 0 0,-1 0 0,1-1 1,1 2-1,4 2-5,-1-1 0,1 0 0,-1 0 0,1-1 0,0 0 0,0 0 0,0 0 0,1-1 0,-1 1 0,0-2-1,0 1 1,1-1 0,-1 0 0,0 0 0,1 0 0,8-3 0,-7 2-44,0 0-1,0-1 1,0 0-1,0-1 1,0 0-1,-1 0 1,1 0-1,-1-1 1,0 0-1,0-1 1,0 0-1,7-6 1,-14 10 53,0 1-1,0 0 1,0 0 0,0 0-1,0-1 1,1 1-1,-1 0 1,0 0 0,0 0-1,0 0 1,0-1 0,0 1-1,1 0 1,-1 0 0,0 0-1,0 0 1,0 0 0,0 0-1,1-1 1,-1 1 0,0 0-1,0 0 1,0 0 0,1 0-1,-1 0 1,0 0 0,0 0-1,0 0 1,1 0 0,-1 0-1,0 0 1,0 0 0,0 0-1,1 0 1,-1 0 0,0 0-1,0 0 1,0 0 0,1 0-1,-1 0 1,0 1 0,0-1-1,0 0 1,1 0 0,-1 0-1,0 0 1,0 0 0,0 0-1,0 1 1,0-1 0,1 0-1,-1 0 1,0 0 0,0 0-1,0 1 1,0-1 0,0 0-1,0 0 1,0 0 0,0 1-1,0-1 1,0 0 0,0 0-1,1 0 1,-1 1 0,-1-1-1,1 27 1172,-9 30 273,7-48-1279,0-1-1,0 1 1,1 0 0,0-1-1,1 1 1,1 15 0,-1-22-175,1 0 0,-1 0 0,1 0 0,-1 0 0,1 0 0,0 0 0,0 0 0,0-1 1,0 1-1,0 0 0,0-1 0,0 1 0,1-1 0,-1 1 0,1-1 0,-1 1 0,1-1 0,-1 0 0,1 0 0,0 0 0,-1 0 0,1 0 0,0 0 1,0 0-1,0-1 0,0 1 0,0-1 0,0 1 0,0-1 0,0 0 0,0 1 0,0-1 0,3-1 0,-2 2-179,1-1-1,-1 0 1,0 0-1,1-1 1,-1 1-1,1-1 1,-1 1-1,0-1 0,0 0 1,1 0-1,-1-1 1,0 1-1,0-1 1,0 1-1,0-1 1,-1 0-1,1 0 1,0 0-1,-1-1 1,1 1-1,2-4 1,-3 2-1022,0 0 1,0 0 0,0 0 0,0 0-1,-1 0 1,1 0 0,-1 0 0,0-1 0,-1 1-1,1-9 1,0-12-12493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8.341"/>
    </inkml:context>
    <inkml:brush xml:id="br0">
      <inkml:brushProperty name="width" value="0.025" units="cm"/>
      <inkml:brushProperty name="height" value="0.025" units="cm"/>
    </inkml:brush>
  </inkml:definitions>
  <inkml:trace contextRef="#ctx0" brushRef="#br0">0 0 20403,'0'0'4965,"0"51"-3908,16-38-801,-1-5-1153,1-7-6726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8.979"/>
    </inkml:context>
    <inkml:brush xml:id="br0">
      <inkml:brushProperty name="width" value="0.025" units="cm"/>
      <inkml:brushProperty name="height" value="0.025" units="cm"/>
    </inkml:brush>
  </inkml:definitions>
  <inkml:trace contextRef="#ctx0" brushRef="#br0">159 70 14926,'0'0'6214,"-5"-10"-3566,3 7-2595,-2-4 432,0 1 1,0 0-1,0 0 0,0 0 1,-10-8-1,13 13-428,0 0-1,0 0 1,0 0 0,0 0-1,-1 0 1,1 0 0,0 1-1,-1-1 1,1 0 0,-1 1-1,1-1 1,0 1 0,-1-1-1,1 1 1,-1 0 0,0 0-1,1 0 1,-1 0 0,1 0-1,-1 0 1,1 0 0,-1 0-1,1 1 1,-1-1 0,1 0-1,-1 1 1,1-1 0,-1 1-1,1 0 1,0-1 0,-1 1-1,1 0 1,0 0 0,0 0-1,0 0 1,-1 0 0,1 0-1,0 0 1,-1 2-1,-5 5-34,0 0-1,1 0 1,-1 1-1,2 0 0,-1 0 1,1 0-1,1 0 0,0 1 1,0 0-1,-3 12 0,7-21-21,0-1-1,1 1 0,-1-1 1,0 1-1,0-1 0,1 0 1,-1 1-1,0-1 0,0 0 0,1 1 1,-1-1-1,0 0 0,1 1 1,-1-1-1,1 0 0,-1 0 1,0 1-1,1-1 0,-1 0 1,1 0-1,-1 0 0,1 0 0,-1 1 1,1-1-1,-1 0 0,1 0 1,-1 0-1,0 0 0,1 0 1,-1 0-1,1 0 0,-1 0 1,1 0-1,-1-1 0,1 1 1,-1 0-1,1 0 0,-1 0 0,0 0 1,1-1-1,-1 1 0,1-1 1,23-7 35,102-76-1802,-125 83 1757,0 1 0,-1-1 0,1 1 0,0 0 0,-1-1 0,1 1 0,0 0 1,0 0-1,-1 0 0,1-1 0,0 1 0,0 0 0,0 0 0,-1 0 0,1 0 0,0 0 1,0 1-1,-1-1 0,1 0 0,0 0 0,0 0 0,-1 1 0,1-1 0,0 0 0,-1 1 0,1-1 1,0 1-1,-1-1 0,1 0 0,0 1 0,-1 0 0,1-1 0,-1 1 0,1-1 0,-1 1 1,1 0-1,-1-1 0,0 1 0,1 0 0,-1-1 0,0 1 0,1 0 0,-1 0 0,0-1 1,0 2-1,9 52 42,-9-49 18,0 1 1,1 0-1,0 0 1,0-1-1,0 1 1,0-1 0,1 1-1,3 7 1,-3-11-11,1 0 1,-1-1 0,0 1-1,0 0 1,1-1-1,-1 0 1,1 1 0,-1-1-1,1 0 1,-1 0-1,1 0 1,0-1 0,0 1-1,-1-1 1,1 1-1,0-1 1,0 0 0,0 0-1,-1 0 1,1 0-1,0-1 1,0 1 0,0-1-1,-1 0 1,1 0-1,0 0 1,2-1 0,5-2-40,1-1 1,-1 0 0,0-1 0,-1 0 0,11-9-1,-15 11 35,15-9-5557,-3 11-7742,-7 2 7215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9.335"/>
    </inkml:context>
    <inkml:brush xml:id="br0">
      <inkml:brushProperty name="width" value="0.025" units="cm"/>
      <inkml:brushProperty name="height" value="0.025" units="cm"/>
    </inkml:brush>
  </inkml:definitions>
  <inkml:trace contextRef="#ctx0" brushRef="#br0">75 79 5093,'0'0'6022,"5"-10"-2387,17-28-267,-21 37-3242,-1 1-1,1-1 1,-1 0-1,1 1 0,-1-1 1,0 1-1,1-1 0,-1 0 1,0 1-1,1-1 1,-1 0-1,0 0 0,0 1 1,0-1-1,0 0 0,0 0 1,0 1-1,0-1 0,0 0 1,0 0-1,0 1 1,0-1-1,0 0 0,0 0 1,-1 1-1,1-1 0,0 0 1,0 1-1,-1-1 0,1 0 1,-1 1-1,1-1 1,0 0-1,-1 1 0,1-1 1,-1 1-1,0-1 0,1 1 1,-1-1-1,1 1 1,-1-1-1,0 1 0,1 0 1,-1-1-1,0 1 0,1 0 1,-1 0-1,0-1 0,0 1 1,1 0-1,-1 0 1,0 0-1,0 0 0,1 0 1,-1 0-1,-1 0 0,-2 0-43,0 0-1,1 1 0,-1-1 1,0 1-1,1 0 1,-1-1-1,0 2 0,1-1 1,-4 2-1,3 0-68,0 1 0,0 0-1,0 0 1,0 1 0,0-1 0,1 1 0,0 0-1,0 0 1,-3 8 0,5-12-29,0 1 0,0 0 0,0-1 1,1 1-1,-1 0 0,0 0 0,1 0 0,0 0 0,-1-1 1,1 1-1,0 0 0,0 0 0,0 0 0,0 0 0,0 0 0,1 0 1,-1 0-1,0-1 0,1 1 0,-1 0 0,1 0 0,0 0 1,0-1-1,0 1 0,0 0 0,0-1 0,0 1 0,0-1 1,0 1-1,1-1 0,1 2 0,15 7-1215,1 0 1,30 11-1,-34-16 802,-1 1 0,1 1 0,-1 0-1,-1 1 1,23 17 0,-35-25 542,-1 1 1,1-1 0,0 0 0,-1 1 0,1-1-1,-1 1 1,1-1 0,-1 1 0,0-1-1,1 1 1,-1-1 0,1 1 0,-1 0-1,0-1 1,1 1 0,-1-1 0,0 1 0,0 0-1,0-1 1,1 1 0,-1 0 0,0-1-1,0 1 1,0 0 0,0 0 0,0-1-1,0 1 1,0 0 0,0-1 0,-1 1-1,1 0 1,-1 1 0,0-1 92,0 0 0,0 0 0,-1 0 1,1 0-1,0 0 0,-1 0 0,0 0 0,1 0 0,-1 0 0,1 0 0,-1-1 0,-2 1 1,-53 9 2160,55-10-2344,-13 2 93,8-1-53,1-1 1,-1 1 0,0-1-1,0 0 1,-10-2-1,-1-8-2223,17 8 1770,0 1 0,0 0-1,0-1 1,0 1 0,1-1-1,-1 1 1,1-1 0,-1 1 0,1-1-1,-1 0 1,1 1 0,0-1 0,0-2-1,0-20-5823,1-3-4089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9.973"/>
    </inkml:context>
    <inkml:brush xml:id="br0">
      <inkml:brushProperty name="width" value="0.025" units="cm"/>
      <inkml:brushProperty name="height" value="0.025" units="cm"/>
    </inkml:brush>
  </inkml:definitions>
  <inkml:trace contextRef="#ctx0" brushRef="#br0">110 1 19090,'0'0'3091,"-2"13"-1847,1-3-1010,-12 71 1058,4 1 0,3 0 0,6 105 0,6-156-1179,-5-28-11,-5-20-178,-40-105-1336,7 21-352,42 108 1530,2-1 0,-1 0 0,1 0 0,-1-1 1,1 0-1,1 0 0,-1-1 0,1 0 0,13 5 1,-1-1-957,1-1 0,0-2 0,0 0 0,1-1 0,-1-1 0,1-1 0,0-1 0,0-1 0,35-5 0,-13-10 2927,-43 14-1601,0 1 0,0 0-1,-1 0 1,1-1-1,0 1 1,0-1 0,0 1-1,0-1 1,0 1-1,-1-1 1,1 1 0,0-1-1,-1 0 1,1 1-1,0-1 1,-1 0-1,1 0 1,-1 1 0,1-1-1,-1 0 1,1 0-1,-1 0 1,1 0 0,-1 0-1,0 1 1,0-1-1,1 0 1,-1 0 0,0 0-1,0 0 1,0 0-1,0 0 1,0 0 0,0 0-1,0 0 1,-1 0-1,1 0 1,0 0 0,0 0-1,-1 0 1,1 1-1,-1-1 1,0-2 0,-1 2 99,0-1 0,0 1 0,0-1 1,-1 1-1,1 0 0,0 0 1,-1 0-1,1 0 0,-1 0 1,1 0-1,-1 1 0,1-1 1,-1 1-1,1 0 0,-1-1 1,0 1-1,1 1 0,-1-1 0,1 0 1,-1 1-1,0-1 0,1 1 1,-3 1-1,-1-1-145,0 1 0,0 0 1,1 0-1,-1 1 0,1 0 0,0 0 1,0 0-1,-10 8 0,12-7 91,-1 1 0,1-1 0,0 1 0,0 0 1,1-1-1,-1 1 0,1 0 0,-3 11 0,4-15-165,1 0 0,-1 1 0,1-1 0,0 0-1,-1 0 1,1 0 0,0 1 0,0-1 0,0 0 0,0 0-1,0 0 1,0 1 0,0-1 0,0 0 0,0 0 0,1 1 0,-1-1-1,0 0 1,1 0 0,-1 0 0,1 0 0,0 0 0,-1 1 0,1-1-1,0 0 1,-1 0 0,1-1 0,0 1 0,0 0 0,0 0-1,0 0 1,0 0 0,0-1 0,0 1 0,0-1 0,0 1 0,0-1-1,0 1 1,1-1 0,-1 1 0,0-1 0,0 0 0,2 1 0,5-1-96,-1 0 1,1 0 0,-1 0 0,1-1 0,0 0 0,-1 0 0,10-3 0,-8 0-438,1 0 0,-1 0 1,0 0-1,-1-1 1,1-1-1,-1 0 1,0 0-1,0 0 1,-1-1-1,1 0 0,-2 0 1,1-1-1,-1 0 1,8-13-1,-6 5-1261,-13 20 810,-15 29 1574,18-29-501,1 1 1,-1 0 0,1 0 0,0 0-1,0 0 1,1 0 0,0 0 0,0 5-1,0-9-163,0 0 0,0 0 0,0 0 0,1 0 0,-1 0-1,0 0 1,1 0 0,-1 0 0,1 0 0,-1 0 0,1-1-1,0 1 1,-1 0 0,1 0 0,0 0 0,-1-1 0,1 1-1,0 0 1,0-1 0,0 1 0,-1-1 0,1 1 0,0-1-1,0 1 1,0-1 0,0 0 0,0 1 0,0-1 0,0 0-1,0 0 1,0 0 0,0 0 0,0 0 0,0 0 0,0 0-1,0 0 1,0 0 0,0 0 0,0 0 0,0-1 0,0 1 0,0 0-1,0-1 1,2 0 0,18-8-4458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10.364"/>
    </inkml:context>
    <inkml:brush xml:id="br0">
      <inkml:brushProperty name="width" value="0.025" units="cm"/>
      <inkml:brushProperty name="height" value="0.025" units="cm"/>
    </inkml:brush>
  </inkml:definitions>
  <inkml:trace contextRef="#ctx0" brushRef="#br0">95 1 9097,'0'0'7004,"-8"13"-5638,-7 15-543,2 0 0,1 1 0,1 0 0,2 1 0,1 0-1,-6 41 1,13-61-616,0-3-2,0 1 1,0 0-1,1 0 0,0 0 1,0 0-1,3 13 0,-3-19-183,1 0-1,0 0 0,0 0 1,0-1-1,0 1 0,0 0 1,0-1-1,1 1 0,-1-1 1,0 1-1,1-1 1,-1 0-1,1 1 0,-1-1 1,1 0-1,0 0 0,0 0 1,-1 0-1,1-1 0,0 1 1,0 0-1,0-1 1,0 1-1,0-1 0,0 0 1,0 0-1,0 0 0,0 0 1,0 0-1,0 0 0,2 0 1,2-1-108,0 0-1,0-1 1,-1 1 0,1-1-1,0 0 1,-1-1 0,0 1 0,1-1-1,-1 0 1,0-1 0,-1 1 0,1-1-1,0 0 1,-1 0 0,0 0-1,0 0 1,0-1 0,4-7 0,-2 4 77,-1 0 1,-1 0-1,1 0 1,-1 0-1,0 0 1,-1-1 0,0 0-1,-1 0 1,0 0-1,0 0 1,1-13 0,-16 39 1155,7-2-968,0 0-1,2 0 1,0 0 0,0 1-1,2-1 1,0 1-1,1 0 1,0 0 0,1-1-1,3 20 1,-3-32-203,0-1 1,1 0-1,-1 0 0,1 0 1,0-1-1,0 1 1,0 0-1,-1 0 0,2 0 1,-1 0-1,0-1 0,0 1 1,0 0-1,1-1 1,-1 0-1,1 1 0,0-1 1,-1 0-1,1 1 1,0-1-1,-1 0 0,1 0 1,0 0-1,0-1 1,0 1-1,0 0 0,0-1 1,0 1-1,0-1 0,0 0 1,0 0-1,0 0 1,0 0-1,3 0 0,-1 0-443,1-1-1,-1 0 0,1 1 1,-1-2-1,1 1 0,-1 0 0,0-1 1,1 0-1,-1 0 0,0 0 1,0-1-1,0 1 0,-1-1 0,6-5 1,14-19-4834,-2-7-2653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11.378"/>
    </inkml:context>
    <inkml:brush xml:id="br0">
      <inkml:brushProperty name="width" value="0.025" units="cm"/>
      <inkml:brushProperty name="height" value="0.025" units="cm"/>
    </inkml:brush>
  </inkml:definitions>
  <inkml:trace contextRef="#ctx0" brushRef="#br0">53 1 13677,'0'0'6182,"-6"10"-3775,-2 7-1730,1 1-1,0 0 0,2 0 0,0 0 0,0 0 1,2 1-1,0 0 0,1 26 0,1-25-620,1 41 73,0-58-188,1 0 0,-1 0 0,0 0 0,1 0 0,0-1 0,0 1 0,0 0 1,0 0-1,0-1 0,0 1 0,1 0 0,-1-1 0,1 1 0,-1-1 0,1 0 0,2 2 0,-3-3-4,-1-1 0,0 0 0,1 0-1,-1 1 1,0-1 0,1 0 0,-1 0-1,1 0 1,-1 0 0,0 1 0,1-1-1,-1 0 1,1 0 0,-1 0 0,0 0-1,1 0 1,-1 0 0,1 0 0,-1 0-1,0 0 1,1-1 0,-1 1 0,1 0-1,-1 0 1,0 0 0,1 0 0,-1 0-1,0-1 1,1 1 0,-1 0 0,0 0-1,1-1 1,-1 1 0,0 0 0,1-1-1,-1 1 1,0 0 0,0-1 0,1 1-1,-1 0 1,0-1 0,0 1 0,0 0-1,0-1 1,0 1 0,1-1 0,-1 1-1,0 0 1,0-1 0,0 1 0,0-1-1,0 1 1,0 0 0,0-1 0,0 1-1,0-1 1,1-28-1153,-1 27 1115,0-5 49,-3-52-224,2 56 308,1-1-1,-1 1 1,0-1 0,0 1 0,-1 0 0,1-1 0,-1 1 0,1 0-1,-1 0 1,0 0 0,0 0 0,-1 0 0,-4-5 0,4 9 1142,6 7-916,7 10-270,-2-13-223,-1 0 0,1 0-1,0-1 1,1 0 0,-1 0 0,1-1 0,0 0 0,0 0 0,0-1 0,0 0-1,17 0 1,-20-1-37,0-1 0,0 0 0,-1-1 0,1 1 0,0-1 0,-1 0 0,1-1 0,-1 1 0,8-4 0,-10 4 279,-1 0 0,0-1 1,1 1-1,-1-1 0,0 0 0,0 1 1,0-1-1,0 0 0,0 0 0,0 0 1,-1-1-1,1 1 0,-1 0 0,1-1 1,-1 1-1,0-1 0,0 1 0,0-1 1,1-4-1,-2 6 106,1 0 1,-1 0-1,0 1 0,1-1 1,-1 0-1,0 0 1,0 0-1,0 1 1,0-1-1,1 0 0,-1 0 1,-1 0-1,1 0 1,0 1-1,0-1 0,0 0 1,0 0-1,0 0 1,-1 1-1,1-1 1,0 0-1,-1 0 0,1 1 1,-1-1-1,1 0 1,-1 1-1,1-1 1,-1 0-1,1 1 0,-1-1 1,0 1-1,1-1 1,-1 1-1,0-1 0,1 1 1,-1-1-1,0 1 1,0 0-1,1-1 1,-1 1-1,0 0 0,0 0 1,0 0-1,1-1 1,-1 1-1,0 0 0,0 0 1,0 0-1,0 0 1,1 0-1,-1 1 1,0-1-1,0 0 0,0 0 1,1 1-1,-1-1 1,0 0-1,0 1 1,1-1-1,-1 0 0,-1 2 1,-3 0 83,0 0-1,0 0 1,0 1 0,0-1 0,1 1-1,-1 0 1,1 1 0,-6 4 0,7-3-94,-1-1-1,1 1 1,0 0 0,0 0 0,0 0 0,0 0 0,1 0-1,0 0 1,0 1 0,1-1 0,-1 1 0,1 0 0,1-1-1,-1 1 1,1 0 0,0-1 0,0 1 0,1 7 0,0-11-113,0-1 1,-1 1 0,1-1 0,0 1 0,0-1 0,0 0 0,1 1 0,-1-1 0,0 0-1,0 0 1,1 0 0,-1 0 0,1 0 0,-1 0 0,1 0 0,-1 0 0,1-1 0,-1 1 0,1-1-1,0 1 1,-1-1 0,1 1 0,0-1 0,-1 0 0,3 0 0,51 1-1693,-41-1 875,20-2-1230,40 1-650,-70 1 2716,-1 1 0,1-1 0,0 1 0,0 0 0,0 0 0,0 0 0,-1 0 0,1 1 0,-1-1 1,1 1-1,-1 0 0,1 0 0,-1 0 0,4 4 0,0 0 4535,-5-12-865,1-7-4172,1-13 395,0 1 0,-2-1 0,0 0 0,-3-35 0,0 14-111,1 46 43,1 4 126,-1 0-1,1 1 0,1-1 1,-1 0-1,0 1 1,1-1-1,0 0 1,0 0-1,3 4 0,15 27 191,-19-31-151,1 0 0,-1 0 0,0 0 0,1 0 0,0 0 0,0 0 0,0 0 0,0-1 0,0 1 0,0-1 0,1 1 0,-1-1 0,1 0 0,0 0 0,-1 0 0,1-1 0,0 1 0,0 0 0,0-1 0,0 0 0,1 0 0,-1 0 0,0 0 0,0 0 0,1-1 0,4 1 0,8-1 9,0-1 1,1 0-1,-1-1 0,0-1 1,0 0-1,-1-1 0,1-1 1,23-10-1,-12 5-45,-1 6 1,-25 4 47,-1 0-1,1 0 1,-1 1 0,1-1-1,-1 0 1,1 0-1,-1 0 1,0 1 0,1-1-1,-1 0 1,1 1-1,-1-1 1,0 0 0,1 1-1,-1-1 1,0 1-1,1-1 1,-1 1 0,0-1-1,0 0 1,1 1-1,-1-1 1,0 1 0,0-1-1,0 1 1,1 0-1,-2 4 108,1 0-1,0 0 0,-1 0 0,0-1 1,0 1-1,0 0 0,-3 5 0,-4 24 323,9-33-427,-1-1 0,1 1 0,0 0 0,0-1 0,0 1 0,-1-1 0,1 1 0,0-1 0,0 1 0,0-1 0,0 1 0,0-1 0,0 0 0,0 0 0,0 0 0,0 1 0,0-1 0,0 0 0,0 0 0,0 0 0,0 0 0,0 0 0,0-1 0,0 1 0,0 0 1,0 0-1,0-1 0,0 1 0,1-1 0,34-9-185,13-25-2264,-7-11-4337,-21 14-605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11.724"/>
    </inkml:context>
    <inkml:brush xml:id="br0">
      <inkml:brushProperty name="width" value="0.025" units="cm"/>
      <inkml:brushProperty name="height" value="0.025" units="cm"/>
    </inkml:brush>
  </inkml:definitions>
  <inkml:trace contextRef="#ctx0" brushRef="#br0">1 0 15278,'0'0'13389,"0"59"-11691,0-28-481,2 3-320,1 2-609,0 0-288,0 3 0,-1-1 0,-1 2-673,2-1-1729,-2-6-2819,2-4-4644</inkml:trace>
  <inkml:trace contextRef="#ctx0" brushRef="#br0" timeOffset="1">15 572 20339,'0'0'6566,"-15"48"-5060,30-40-1218,3-3-960,0-5-3973,2 0-9672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3.748"/>
    </inkml:context>
    <inkml:brush xml:id="br0">
      <inkml:brushProperty name="width" value="0.025" units="cm"/>
      <inkml:brushProperty name="height" value="0.025" units="cm"/>
    </inkml:brush>
  </inkml:definitions>
  <inkml:trace contextRef="#ctx0" brushRef="#br0">20 117 16976,'0'0'6748,"-4"-8"-4677,-11-27-320,15 34-1699,0 0 0,0 0 0,0 0 0,0 1 1,0-1-1,0 0 0,0 0 0,0 0 0,0 0 0,0 1 0,1-1 0,-1 0 0,0 0 0,1 0 1,-1 1-1,0-1 0,1 0 0,-1 1 0,1-1 0,-1 0 0,1 1 0,-1-1 0,1 0 0,0 1 1,-1-1-1,1 1 0,0-1 0,-1 1 0,1-1 0,0 1 0,1-1 0,26-9 159,-23 9-98,37-10 59,1 2 0,0 1-1,0 3 1,50 0 0,20 3-5381,-113 2 5072,0 0 1,0 1 0,0-1 0,0 0-1,0 0 1,0 0 0,0 0 0,0 0-1,0 0 1,0 1 0,-1-1 0,1 0-1,0 0 1,0 0 0,0 0 0,0 0-1,0 0 1,0 1 0,0-1 0,0 0-1,0 0 1,1 0 0,-1 0 0,0 0 0,0 0-1,0 0 1,0 1 0,0-1 0,0 0-1,0 0 1,0 0 0,0 0 0,0 0-1,0 0 1,0 0 0,0 0 0,1 1-1,-1-1 1,0 0 0,0 0 0,0 0-1,0 0 1,0 0 0,0 0 0,0 0-1,1 0 1,-1 0 0,0 0 0,-14 7-3145,-14-1-2148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761"/>
    </inkml:context>
    <inkml:brush xml:id="br0">
      <inkml:brushProperty name="width" value="0.025" units="cm"/>
      <inkml:brushProperty name="height" value="0.025" units="cm"/>
    </inkml:brush>
  </inkml:definitions>
  <inkml:trace contextRef="#ctx0" brushRef="#br0">21 315 13453,'0'0'7570,"11"-7"-4458,-9 6-3040,11-6 588,1-2-1,-1 0 1,15-13 0,-25 20-521,0-1 0,0 1 0,0-1 0,0 0 0,-1 0 0,1 0 0,-1-1 0,0 1 1,0-1-1,0 1 0,0-1 0,0 1 0,-1-1 0,0 0 0,0 0 0,0 0 0,0 0 0,-1 0 0,1 0 0,-1 0 1,0-7-1,-1 10-129,0 1 0,1-1 0,-1 0 0,1 0 0,-1 1 0,0-1 0,0 1 1,1-1-1,-1 0 0,0 1 0,0-1 0,0 1 0,0 0 0,0-1 0,1 1 0,-1 0 1,0-1-1,0 1 0,0 0 0,0 0 0,0 0 0,0 0 0,0 0 0,0 0 0,0 0 1,0 0-1,0 0 0,0 0 0,0 1 0,0-1 0,0 0 0,0 1 0,1-1 0,-1 1 1,0-1-1,-1 1 0,-33 16-117,26-9 94,1 0 0,0 0 1,1 1-1,0 0 0,-7 10 1,12-16 9,0 1 0,0-1 0,0 1 0,0-1 0,0 1 0,1 0 0,0 0 1,0-1-1,0 1 0,0 0 0,1 0 0,-1 0 0,1 0 0,0 0 0,0 0 0,0 0 0,2 7 0,-1-10 0,-1-1 0,1 1-1,0 0 1,0 0-1,-1-1 1,1 1-1,0 0 1,0-1-1,0 1 1,0 0 0,0-1-1,0 0 1,0 1-1,0-1 1,0 1-1,0-1 1,0 0-1,0 0 1,0 0 0,0 0-1,0 0 1,0 0-1,2 0 1,30-1 41,-28 0-26,13-2-97,-1-1 1,1-2-1,-1 1 0,0-2 0,0 0 0,-1-1 0,1-1 0,-2-1 0,0 0 0,18-15 0,-38 71 539,9-46-386,1 0 1,-1-1-1,0 0 0,0 0 0,0 0 1,0 0-1,0-1 0,0 0 1,0 1-1,0-1 0,-1-1 1,1 1-1,4-4 0,45-40-86,-48 41-7,8-9-804,0 0 1,0-1 0,10-16-1,-14 16-1875,0-1 0,-1 0-1,9-24 1,-1-9-6820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4.076"/>
    </inkml:context>
    <inkml:brush xml:id="br0">
      <inkml:brushProperty name="width" value="0.025" units="cm"/>
      <inkml:brushProperty name="height" value="0.025" units="cm"/>
    </inkml:brush>
  </inkml:definitions>
  <inkml:trace contextRef="#ctx0" brushRef="#br0">53 28 12748,'0'0'4164,"-49"34"-1602,46-30-319,3 0-386,16-4-704,14 0 225,9 0-129,7-8-576,3-3-353,-1 1-192,1 2-64,-8 1-288,-8 0-2018,-7-1-2339,-9-2-4996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5.654"/>
    </inkml:context>
    <inkml:brush xml:id="br0">
      <inkml:brushProperty name="width" value="0.025" units="cm"/>
      <inkml:brushProperty name="height" value="0.025" units="cm"/>
    </inkml:brush>
  </inkml:definitions>
  <inkml:trace contextRef="#ctx0" brushRef="#br0">8 174 3844,'0'0'1713,"-1"-11"-74,-4-63 3304,3-15 8831,18 123-11997,-8 2-1549,4 50-1,-9-53-484,2-1 1,10 38-1,-14-67-80,0 0 1,0 0-1,1-1 0,-1 1 0,0-1 1,1 1-1,0-1 0,0 0 0,3 4 1,-5-5 40,1 0 1,0-1-1,0 1 1,0 0-1,0-1 0,-1 1 1,1-1-1,0 1 1,0-1-1,0 0 1,0 1-1,0-1 1,0 0-1,0 0 1,0 1-1,0-1 1,0 0-1,0 0 0,0 0 1,0 0-1,1 0 1,-1-1-1,0 1 1,0 0-1,0 0 1,0-1-1,0 1 1,-1-1-1,1 1 1,1-1-1,9-11-5165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5.998"/>
    </inkml:context>
    <inkml:brush xml:id="br0">
      <inkml:brushProperty name="width" value="0.025" units="cm"/>
      <inkml:brushProperty name="height" value="0.025" units="cm"/>
    </inkml:brush>
  </inkml:definitions>
  <inkml:trace contextRef="#ctx0" brushRef="#br0">48 77 10666,'0'0'2552,"-2"-11"-64,1 0-1681,1 7-523,0 0 0,-1 0-1,1 0 1,-1 0 0,0 0-1,0 1 1,0-1 0,0 0-1,-1 1 1,0-1 0,-3-4 0,5 7-224,0 1 0,0 0 0,0 0 1,0 0-1,0-1 0,0 1 0,0 0 1,0 0-1,0 0 0,-1-1 0,1 1 1,0 0-1,0 0 0,0 0 0,0 0 1,-1-1-1,1 1 0,0 0 0,0 0 1,0 0-1,-1 0 0,1 0 0,0 0 1,0 0-1,0 0 0,-1 0 0,1 0 1,0 0-1,0 0 0,-1 0 0,1 0 1,0 0-1,0 0 0,0 0 0,-1 0 1,1 0-1,0 0 0,0 0 0,0 0 1,-1 0-1,1 0 0,0 0 0,0 0 1,0 0-1,-1 1 0,1-1 0,0 0 1,0 0-1,-7 15 536,1 19-520,5-27 26,-6 82 1165,7-81-1027,0-1 0,0 1 0,0 0 0,1 0 0,1 0 0,0 0 0,0-1 0,5 14 0,-6-19-173,0-1 1,0 1-1,0 0 0,0 0 1,0 0-1,1-1 0,-1 1 0,1-1 1,0 1-1,-1-1 0,1 0 1,0 1-1,0-1 0,0 0 1,-1 0-1,1 0 0,0 0 1,1-1-1,-1 1 0,0-1 1,0 1-1,0-1 0,0 0 1,0 1-1,0-1 0,1 0 0,-1 0 1,0-1-1,0 1 0,0 0 1,0-1-1,0 1 0,1-1 1,-1 0-1,3-2 0,-1 1 80,0 0-1,0 0 0,0-1 0,0 1 0,0-1 0,0 0 0,-1-1 1,0 1-1,0 0 0,0-1 0,0 0 0,0 0 0,-1 0 0,1 0 1,2-7-1,-3 5-82,-1 1 0,0-1 1,0 0-1,0 0 1,0 0-1,-1 0 0,0 0 1,0-1-1,-1 1 0,0 0 1,0 0-1,0 1 0,0-1 1,-1 0-1,-4-9 0,4 11-77,0 1-1,0 0 0,0-1 0,-1 1 1,1 0-1,-1 0 0,1 1 1,-1-1-1,0 0 0,0 1 0,0 0 1,0 0-1,-1 0 0,1 0 0,-1 0 1,1 1-1,-1-1 0,0 1 1,1 0-1,-1 0 0,0 0 0,0 1 1,1-1-1,-1 1 0,-5 0 0,8 0-106,0 0-1,0 1 0,0-1 1,0 0-1,1 0 0,-1 1 1,0-1-1,0 1 0,1-1 1,-1 0-1,0 1 0,1-1 1,-1 1-1,0 0 0,1-1 1,-1 1-1,1-1 0,-1 1 1,1 0-1,-1-1 0,1 1 1,0 0-1,-1 0 0,1-1 0,0 1 1,-1 0-1,1 0 0,0 0 1,0 0-1,0-1 0,0 1 1,0 0-1,0 0 0,0 0 1,0 0-1,0-1 0,0 1 1,0 0-1,0 0 0,1 1 1,0 1-510,-1-1 0,1 1 1,0-1-1,-1 1 1,1 0-1,0-1 1,1 0-1,-1 1 0,0-1 1,1 0-1,-1 0 1,4 3-1,12 7-5354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6.374"/>
    </inkml:context>
    <inkml:brush xml:id="br0">
      <inkml:brushProperty name="width" value="0.025" units="cm"/>
      <inkml:brushProperty name="height" value="0.025" units="cm"/>
    </inkml:brush>
  </inkml:definitions>
  <inkml:trace contextRef="#ctx0" brushRef="#br0">1 1 14446,'0'0'6758,"0"62"-4580,0-43-512,0-1-545,0 2-737,2-4-256,7 0-96,4-3-160,2-1-993,2-5-801,-2-4-640,-5-3-1346,0 0-3363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6.714"/>
    </inkml:context>
    <inkml:brush xml:id="br0">
      <inkml:brushProperty name="width" value="0.025" units="cm"/>
      <inkml:brushProperty name="height" value="0.025" units="cm"/>
    </inkml:brush>
  </inkml:definitions>
  <inkml:trace contextRef="#ctx0" brushRef="#br0">1 41 14798,'0'0'8771,"9"-7"-7250,32-21-282,-40 27-1196,1 0 0,-1 1-1,1-1 1,0 0 0,-1 1 0,1 0 0,0-1-1,0 1 1,-1 0 0,1 0 0,0 0 0,0 0-1,-1 0 1,1 0 0,0 0 0,0 0 0,-1 1-1,1-1 1,0 1 0,-1 0 0,1-1-1,-1 1 1,1 0 0,-1 0 0,1 0 0,-1 0-1,1 0 1,-1 0 0,0 0 0,1 0 0,-1 1-1,0-1 1,1 3 0,1 0 1,0 0 0,-1 0 0,0 0 0,0 0-1,0 1 1,0-1 0,-1 1 0,0-1 0,0 1 0,1 6 0,-3 0 88,1-1 1,-1 1-1,-1 0 0,0-1 1,-1 1-1,0-1 0,-1 0 1,0 0-1,0 0 0,-1 0 1,0-1-1,-1 0 1,-7 11-1,2-4 173,2 0 1,0 1-1,-8 20 1,16-36-302,1 0 0,0 0 0,-1-1 1,1 1-1,0 0 0,0-1 1,0 1-1,-1 0 0,1 0 0,0 0 1,0-1-1,0 1 0,0 0 0,1 0 1,-1-1-1,0 1 0,0 0 1,0 0-1,1-1 0,-1 1 0,0 0 1,1-1-1,-1 1 0,0 0 0,1-1 1,-1 1-1,1-1 0,-1 1 0,1 0 1,24 6 65,34-13 79,-57 5-133,31-6-767,0-1 1,51-21 0,-36 6-3006,-6-3-3418,-15 6-2093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7.042"/>
    </inkml:context>
    <inkml:brush xml:id="br0">
      <inkml:brushProperty name="width" value="0.025" units="cm"/>
      <inkml:brushProperty name="height" value="0.025" units="cm"/>
    </inkml:brush>
  </inkml:definitions>
  <inkml:trace contextRef="#ctx0" brushRef="#br0">5 94 18161,'0'0'4559,"-2"-10"-2605,2 9-1937,-1-1 68,1 0 0,-1-1 0,1 1 0,-1 0 0,1-1 0,0 1-1,0 0 1,0-1 0,0 1 0,1 0 0,-1-1 0,0 1 0,1 0 0,0-1 0,0 1 0,-1 0 0,1 0 0,0 0 0,1 0 0,-1 0 0,0 0 0,1 0 0,-1 0 0,1 0 0,-1 1 0,1-1 0,0 0 0,0 1 0,0 0 0,0-1 0,0 1 0,0 0-1,0 0 1,0 0 0,0 0 0,3 0 0,4-2 80,-1 0 0,1 1 0,-1 0 0,1 1 0,0 0 0,0 0 0,0 1 0,16 2-1,-24-2-148,1 0 0,-1 1-1,0-1 1,0 1 0,0-1-1,0 1 1,0-1 0,0 1-1,0 0 1,0-1 0,0 1-1,0 0 1,0 0 0,-1 0-1,1-1 1,0 1 0,-1 0-1,1 0 1,0 0-1,-1 0 1,1 0 0,-1 1-1,1-1 1,-1 0 0,0 0-1,0 0 1,1 0 0,-1 0-1,0 1 1,0-1 0,0 0-1,0 0 1,0 0 0,0 0-1,-1 1 1,1-1 0,0 0-1,-1 0 1,1 0 0,-1 2-1,-1 3 110,0 0 0,0 0 0,-1 0 0,1 0 0,-1 0 0,-5 6 0,-28 24 724,30-31-714,0 0 1,0 1-1,0 0 0,1 0 1,0 0-1,0 1 1,-4 8-1,12-14-139,0 0-1,1 0 1,-1-1 0,1 1 0,-1-1-1,1 0 1,-1 1 0,1-2 0,3 1-1,32-5-440,35-3-303,-70 8 686,1 0 0,-1 1 0,1-1 0,-1 1 0,0-1 1,0 1-1,1 1 0,-1-1 0,0 0 0,0 1 0,0 0 0,0 0 0,4 4 0,-6-5 49,-1 0 0,1 0 0,-1 0 0,0 0 0,1 1 0,-1-1 0,0 1 0,0-1 0,0 1 0,0-1 0,0 1 0,0 0 0,-1-1 0,1 1 0,-1 0 0,1 0 0,-1-1 0,1 1 0,-1 0 0,0 0 0,0 0 0,0 0 0,0-1 0,0 4 0,-2-2 73,1 1 1,0-1-1,-1 1 1,1-1-1,-1 1 1,0-1 0,0 0-1,-1 0 1,1 0-1,-1 0 1,-2 3-1,-8 5 270,0-1 0,0 0-1,-1 0 1,-17 8 0,5-5-296,-1-1 1,-37 11 0,26-15-3118,46-9 855,1 0 1,-1-1-1,0 0 0,0-1 1,-1 0-1,15-7 0,9-6-9863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7.538"/>
    </inkml:context>
    <inkml:brush xml:id="br0">
      <inkml:brushProperty name="width" value="0.025" units="cm"/>
      <inkml:brushProperty name="height" value="0.025" units="cm"/>
    </inkml:brush>
  </inkml:definitions>
  <inkml:trace contextRef="#ctx0" brushRef="#br0">179 1 10570,'0'0'11889,"-6"12"-10000,-160 330 4272,161-331-6792,4-25-12495,1-8 7040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7.880"/>
    </inkml:context>
    <inkml:brush xml:id="br0">
      <inkml:brushProperty name="width" value="0.025" units="cm"/>
      <inkml:brushProperty name="height" value="0.025" units="cm"/>
    </inkml:brush>
  </inkml:definitions>
  <inkml:trace contextRef="#ctx0" brushRef="#br0">137 23 14189,'0'0'2600,"-9"-3"-208,2 1-1926,1 1 1,-1-1 0,1 1-1,-1 0 1,1 1 0,-1-1-1,-8 2 1,12-1-345,0 1-1,0 0 1,1 0-1,-1 0 1,0 0-1,0 0 1,1 1-1,-1-1 1,1 1 0,-1 0-1,1-1 1,0 1-1,-1 0 1,1 1-1,0-1 1,0 0-1,1 0 1,-1 1-1,0-1 1,1 1 0,-1 0-1,0 3 1,0-2 14,0 0 0,0 1 0,0-1-1,1 1 1,-1-1 0,1 1 0,0 0 0,1-1 0,-1 1 0,1 0 0,0 0 0,0-1 0,1 1 0,-1 0 0,3 7 0,-2-9-93,0-1-1,1 1 1,-1-1-1,1 1 1,0-1 0,0 0-1,0 0 1,0 0-1,0 0 1,0 0 0,0 0-1,1 0 1,-1-1-1,1 1 1,-1-1 0,1 0-1,0 0 1,-1 0-1,1 0 1,0 0 0,0 0-1,0-1 1,-1 0 0,1 1-1,6-1 1,1 0 54,1 0 0,-1 0-1,1-1 1,-1 0 0,1-1 0,-1 0 0,0-1 0,18-7 0,-25 9-81,1 0 0,-1-1 0,0 1 0,0-1 0,0 0 0,0 0 1,-1-1-1,1 1 0,0 0 0,-1-1 0,0 1 0,1-1 0,-1 0 0,0 0 1,-1 0-1,1 0 0,0 0 0,-1 0 0,0-1 0,1 1 0,-1 0 1,-1-1-1,1 1 0,0-1 0,-1 1 0,0-1 0,0 1 0,0-1 0,0 1 1,-1-4-1,0 3-13,0 1-1,0 0 1,-1-1 0,1 1 0,-1 0 0,0 0-1,0 0 1,0 0 0,0 1 0,-1-1 0,1 0 0,-1 1-1,0 0 1,1-1 0,-1 1 0,0 0 0,0 1-1,-1-1 1,1 0 0,0 1 0,0 0 0,-1 0 0,1 0-1,-5-1 1,-4-1-59,0 0 0,-1 1 0,1 1-1,-1 0 1,-19 1 0,31 0-14,-1 0-1,1 0 1,0 0 0,-1 0-1,1 0 1,0 0 0,0 1-1,-1-1 1,1 0 0,0 1-1,0-1 1,-1 1 0,1 0 0,0-1-1,0 1 1,0 0 0,0 0-1,0-1 1,0 1 0,0 0-1,0 0 1,0 0 0,0 0 0,0 1-1,1-1 1,-1 0 0,1 0-1,-1 0 1,0 0 0,1 1-1,0-1 1,-1 0 0,1 1 0,0-1-1,0 0 1,0 1 0,-1-1-1,1 0 1,1 1 0,-1-1-1,0 0 1,0 1 0,0-1-1,1 0 1,-1 0 0,1 1 0,0 0-1,1 4-764,0-1 0,0 0-1,1 1 1,-1-1-1,1-1 1,0 1 0,1 0-1,-1-1 1,9 8-1,18 10-5388,5-3-3935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8.240"/>
    </inkml:context>
    <inkml:brush xml:id="br0">
      <inkml:brushProperty name="width" value="0.025" units="cm"/>
      <inkml:brushProperty name="height" value="0.025" units="cm"/>
    </inkml:brush>
  </inkml:definitions>
  <inkml:trace contextRef="#ctx0" brushRef="#br0">159 0 18578,'0'0'2050,"-9"1"69,3 0-1789,-1 0-1,0 0 1,0 1 0,0-1 0,1 2-1,-1-1 1,1 1 0,-1 0 0,1 0 0,0 1-1,1-1 1,-1 1 0,0 1 0,1-1-1,0 1 1,0 0 0,0 0 0,1 0-1,0 1 1,0 0 0,-4 8 0,4-8-263,2 0 0,-1 0 0,1 0 1,-1 1-1,2-1 0,-1 0 1,1 1-1,0 0 0,0-1 0,1 1 1,0 0-1,0-1 0,1 1 0,1 7 1,-1-11-55,0 0 0,0 0 1,1 0-1,-1 0 1,1 0-1,0 0 1,0 0-1,0 0 1,0-1-1,0 1 0,1-1 1,-1 0-1,1 0 1,0 0-1,0 0 1,-1 0-1,1 0 1,0-1-1,1 1 0,-1-1 1,0 0-1,0 0 1,0 0-1,1 0 1,-1-1-1,0 1 0,1-1 1,4 0-1,0 1 14,0-1-1,0 0 1,0 0-1,0-1 1,-1 0-1,1 0 1,0-1-1,0 0 1,-1 0-1,0-1 1,1 0-1,10-6 1,-15 7 9,0-1 0,0 1 0,0-1 0,0 0 0,0 0 0,-1 0 1,1 0-1,-1-1 0,0 1 0,0-1 0,0 1 0,-1-1 0,1 0 0,-1 1 0,0-1 0,0 0 0,0 0 0,0 0 0,-1 0 0,1 0 1,-1 0-1,0 0 0,-1 0 0,1 0 0,-1 0 0,-1-6 0,1 6-16,0 0-1,0 0 1,-1 0 0,1 1 0,-1-1-1,0 0 1,0 1 0,0-1 0,-1 1-1,1 0 1,-1 0 0,0 0 0,0 0-1,0 0 1,0 0 0,0 1 0,0 0-1,-1-1 1,0 1 0,1 1 0,-8-4-1,-38-8-1516,2 9-5336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4:01.412"/>
    </inkml:context>
    <inkml:brush xml:id="br0">
      <inkml:brushProperty name="width" value="0.025" units="cm"/>
      <inkml:brushProperty name="height" value="0.025" units="cm"/>
    </inkml:brush>
  </inkml:definitions>
  <inkml:trace contextRef="#ctx0" brushRef="#br0">2263 388 9865,'-45'-12'1406,"0"-1"0,-77-36 0,-78-53 54,-8-4-822,167 88-174,-2 1 1,1 3-1,-55-11 0,38 14-447,0 2 0,0 2 0,-1 4 0,1 1-1,-1 4 1,-93 14 0,107-5-18,2 2 0,0 2-1,0 2 1,2 1 0,0 3 0,1 1 0,1 3 0,2 1-1,-47 40 1,-10 19 5,4 5 0,-89 113 0,171-192-1,0 0 0,0 0 0,2 1 0,-1 0 1,2 1-1,-1-1 0,2 1 0,-8 24 0,12-29-8,-1 1-1,1 0 1,0 0-1,1 0 1,0 0-1,0 0 1,1 0 0,1 0-1,-1-1 1,1 1-1,1 0 1,-1-1-1,1 1 1,1-1 0,4 8-1,21 32-8,3 0 1,2-3-1,1 0 1,3-3-1,1 0 0,2-3 1,2-2-1,93 64 0,-78-68 7,1-1 0,1-4 0,1-1-1,2-4 1,0-3 0,124 24 0,-1-16 59,219 5 0,548-21 22,-789-18-80,0-8-1,183-39 1,-252 33 114,-1-5 1,-2-4-1,0-4 1,168-88 0,-230 105 78,-1-2 1,-1-1 0,0-1 0,-2-1 0,0-2-1,30-34 1,-49 49-122,-1 1 0,0-2-1,0 1 1,0-1-1,-1 0 1,-1 0 0,1 0-1,-1 0 1,-1-1 0,0 0-1,0 0 1,-1 0 0,-1 0-1,1 0 1,-2 0 0,1 0-1,-1-1 1,-1 1 0,0 0-1,0 0 1,-1 0 0,0 0-1,-1 0 1,0 0-1,-6-11 1,0 4-57,-1 0 0,-1 0-1,-1 1 1,0 0 0,-1 2-1,-1-1 1,0 1 0,-1 1-1,0 1 1,-25-16 0,-2 2-47,-2 2 1,0 2 0,-49-17 0,-58-14 31,-189-40 1,-165-6 235,216 52 5,-436-17-1,635 66-1065,-1 3-1,1 4 0,1 3 1,-139 40-1,19 7-3935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091"/>
    </inkml:context>
    <inkml:brush xml:id="br0">
      <inkml:brushProperty name="width" value="0.025" units="cm"/>
      <inkml:brushProperty name="height" value="0.025" units="cm"/>
    </inkml:brush>
  </inkml:definitions>
  <inkml:trace contextRef="#ctx0" brushRef="#br0">97 1 12716,'0'0'3657,"0"11"-1218,-5 251 7320,-8 10-11393,11-268 61,-2-12 846,-3-13 22,-15-73-60,-2-10 1677,5 36 3980,38 68-4118,31 11-1171,-36-7-1116,-1-1 0,1 0 1,17 0-1,6-2-5929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5:00.132"/>
    </inkml:context>
    <inkml:brush xml:id="br0">
      <inkml:brushProperty name="width" value="0.025" units="cm"/>
      <inkml:brushProperty name="height" value="0.025" units="cm"/>
    </inkml:brush>
  </inkml:definitions>
  <inkml:trace contextRef="#ctx0" brushRef="#br0">1 1 10282,'0'0'3475,"8"0"-2963,62 0 332,102 12-1,-57 1-87,728 74 1226,5-47-817,1020-116 192,-1689 65-1150,1014-35 2243,-1209 48-5824,-3-3-2455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5:51.046"/>
    </inkml:context>
    <inkml:brush xml:id="br0">
      <inkml:brushProperty name="width" value="0.025" units="cm"/>
      <inkml:brushProperty name="height" value="0.025" units="cm"/>
    </inkml:brush>
  </inkml:definitions>
  <inkml:trace contextRef="#ctx0" brushRef="#br0">443 70 6694,'0'0'1661,"11"2"-1384,3 1-184,67 14 1312,160 12 1,166-23 1120,211 6-1304,-272 3-444,636 23-79,1-32 1326,98-16-636,321-8-1241,-1354 16-92,-3 2 54,-1-2 0,0-2 0,68-15 1,-91 8 24,-21 11-130,0-1-1,0 1 0,0 0 1,0-1-1,0 1 0,0 0 1,0-1-1,0 1 0,0 0 1,0-1-1,0 1 0,0 0 1,0-1-1,0 1 0,0 0 1,0 0-1,0-1 0,-1 1 1,1 0-1,0-1 0,0 1 1,0 0-1,-1 0 0,1-1 1,0 1-1,0 0 0,-1 0 1,1 0-1,0-1 0,0 1 1,-1 0-1,1 0 0,0 0 1,-1 0-1,0-1 0,-41-11 57,-244-19-29,-314 6 0,-380 35-257,-1 31-754,578-22 566,-333 12-477,-1419 84 840,2061-107 61,-505 54 192,570-54-194,18-1-18,11-7 8,-1 0 1,1 0-1,0 0 0,0 0 0,0 1 0,0-1 0,0 0 0,0 0 0,0 0 0,0 0 0,0 1 0,0-1 0,0 0 0,0 0 0,1 0 0,-1 0 0,0 1 0,0-1 1,0 0-1,0 0 0,0 0 0,0 0 0,0 1 0,0-1 0,0 0 0,1 0 0,-1 0 0,0 0 0,0 0 0,0 0 0,0 1 0,0-1 0,1 0 0,-1 0 0,0 0 1,0 0-1,0 0 0,0 0 0,1 0 0,-1 0 0,0 0 0,0 0 0,0 0 0,0 0 0,1 0 0,-1 0 0,0 0 0,0 0 0,0 0 0,1 0 0,-1 0 0,44 7 44,-1-2-1,1-2 1,80-4-1,-44 0 18,947-39 110,4-48-135,-472 37 6,-409 38-14,1580-122 267,3 89-172,-1677 48-403,85 11 1,-103-3-1268,-38-10 1509,0 0 0,0 0 0,0 0 1,1 0-1,-1 0 0,0 0 0,0 1 0,0-1 0,1 0 0,-1 0 1,0 0-1,0 0 0,0 0 0,0 0 0,1 1 0,-1-1 0,0 0 1,0 0-1,0 0 0,0 0 0,0 1 0,0-1 0,1 0 0,-1 0 1,0 0-1,0 1 0,0-1 0,0 0 0,0 0 0,0 0 0,0 1 1,0-1-1,0 0 0,0 0 0,0 1 0,0-1 0,0 0 0,0 0 0,0 0 1,0 1-1,0-1 0,0 0 0,0 0 0,-1 0 0,1 1 0,0-1 1,0 0-1,0 0 0,0 0 0,0 1 0,0-1 0,-1 0 0,1 0 1,0 0-1,0 0 0,0 0 0,0 0 0,-1 1 0,1-1 0,0 0 1,0 0-1,0 0 0,-1 0 0,1 0 0,0 0 0,0 0 0,-1 0 1,-9 3-594,1 0 0,-1 0 0,0-1 0,0-1 0,0 1 0,0-2 0,-18 0 0,-2 1-174,-91 2-2771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5:52.249"/>
    </inkml:context>
    <inkml:brush xml:id="br0">
      <inkml:brushProperty name="width" value="0.025" units="cm"/>
      <inkml:brushProperty name="height" value="0.025" units="cm"/>
    </inkml:brush>
  </inkml:definitions>
  <inkml:trace contextRef="#ctx0" brushRef="#br0">6337 853 8616,'-47'-46'334,"-2"2"0,-2 2 0,-2 3 1,-1 2-1,-2 2 0,-104-47 0,28 27-235,-2 5 1,-144-31-1,24 22 65,-400-38 0,-267 34 106,906 62-270,-991-16 1223,718 30-532,-423 74 0,140 45 161,470-101-677,2 5 1,1 4-1,-140 80 1,208-102-150,1 1 1,2 1 0,0 1-1,1 2 1,1 1 0,1 0-1,-30 41 1,38-42-81,1 0-1,2 2 1,0 0-1,1 0 1,2 1 0,0 0-1,2 1 1,1 0-1,-5 42 1,8-35-58,1 0 0,2 1-1,1-1 1,1 0 0,7 36 0,-3-46 89,1 0 1,1 0-1,1 0 0,1-1 1,0 0-1,2-1 0,23 36 1,-5-19-13,2-1 1,1-1-1,1-2 0,2-1 1,2-2-1,54 37 1,5-7 21,163 80 1,-99-69 81,3-7 0,3-8 0,2-7 1,214 37-1,-106-44 38,538 14 0,-452-62 231,611-87-1,338-180 926,-626 74-880,-509 135-326,301-151 0,-391 166-11,151-109 1,-206 132-25,-1-2 1,-1 0-1,-2-2 0,0-1 1,-2-1-1,-1-2 1,31-53-1,-48 72-11,0-1 0,-1 0 0,0 0 0,-1-1 0,-1 1 0,0-1 1,-1 0-1,-1 0 0,0-1 0,-1 1 0,-1 0 0,0 0 0,-1-1 0,-1 1 0,0 0 1,-1 0-1,0 0 0,-2 0 0,0 1 0,0 0 0,-1 0 0,-1 0 0,0 1 0,-14-20 0,-8-1-9,-2 1 0,-1 2-1,-1 1 1,-2 1 0,0 2 0,-2 2-1,-66-35 1,-8 5-25,-179-61 0,72 45 50,-3 10-1,-325-47 0,213 67 18,-349 3-1,431 41-228,0 10 0,1 12 0,-376 85 1,330-34-431,4 13 0,-435 195 0,304-81-2065,-5 19-1356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6:02.446"/>
    </inkml:context>
    <inkml:brush xml:id="br0">
      <inkml:brushProperty name="width" value="0.025" units="cm"/>
      <inkml:brushProperty name="height" value="0.025" units="cm"/>
    </inkml:brush>
  </inkml:definitions>
  <inkml:trace contextRef="#ctx0" brushRef="#br0">0 150 5285,'0'0'9209,"11"-7"-8980,0 1-184,-1 0 0,1 1-1,0 1 1,0-1 0,1 2 0,-1 0-1,20-3 1,256-13 534,-17 2 406,323-16 673,2 36-230,822 57-1268,-523-20-99,2-39 153,-404-3 392,619-29 77,-778 3-529,602-28 653,-929 56-1127,-4 1 18,0-1-1,0 0 1,0 0 0,0 0-1,0 0 1,0 0 0,0-1-1,0 1 1,0-1 0,0 1 0,0-1-1,0 0 1,0 0 0,0 0-1,2-1 1,7-13-5394</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3:45.293"/>
    </inkml:context>
    <inkml:brush xml:id="br0">
      <inkml:brushProperty name="width" value="0.025" units="cm"/>
      <inkml:brushProperty name="height" value="0.025" units="cm"/>
    </inkml:brush>
  </inkml:definitions>
  <inkml:trace contextRef="#ctx0" brushRef="#br0">122 170 8072,'-9'-1'614,"-57"-1"796,27 0 539,31 2-236,14 0 667,634-16 956,-126 19-2618,651-11-411,503-86 1556,-289 45 91,-1099 66-1600,-45-2-3201,-211-15-1947,-2-6-4131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3:46.496"/>
    </inkml:context>
    <inkml:brush xml:id="br0">
      <inkml:brushProperty name="width" value="0.025" units="cm"/>
      <inkml:brushProperty name="height" value="0.025" units="cm"/>
    </inkml:brush>
  </inkml:definitions>
  <inkml:trace contextRef="#ctx0" brushRef="#br0">4212 754 8648,'-3'-14'1079,"-1"-8"-686,-1 1 0,-1 0 0,-1 1 1,-1-1-1,-1 1 0,0 1 0,-2 0 1,-25-35-1,12 27-231,-2 2 0,-1 0-1,-2 2 1,0 1 0,-1 1 0,-1 2 0,-62-29 0,-7 5-161,-143-40 0,46 29 524,-2 10 0,-2 7 0,-1 10 0,-2 8 0,-334 13 0,399 17-151,0 5-1,2 6 1,-136 41 0,89-9-337,-287 128 0,378-139-40,-124 76-1,189-102-13,1 2 0,1 0 0,1 2 0,1 1 0,1 1 0,0 1 0,2 1 0,-29 44 0,44-59 3,1 0-1,-1 1 1,2-1-1,0 1 1,0 0-1,1 0 1,0 0-1,1 1 1,0-1 0,1 1-1,0-1 1,1 1-1,1-1 1,-1 1-1,2-1 1,4 21-1,-1-18 12,0 0-1,1 0 0,1-1 1,0 0-1,1 0 0,0-1 1,1 1-1,0-2 0,1 0 1,0 0-1,1 0 0,18 12 0,16 10 82,2-3 0,0-2-1,2-2 1,1-2 0,60 20-1,272 69 797,478 57-78,12-70-727,246-46 57,-867-59-54,-1-11 0,358-70 0,-280 3 0,-269 63-10,0-2 0,-1-3 0,69-41 0,-112 58-31,-1-2 0,0 1-1,-1-2 1,0 0 0,-1 0 0,0-1-1,-1 0 1,0-1 0,-1-1 0,0 0-1,7-15 1,-13 21-26,0-1 0,-1 1 0,0-1 0,-1 0 1,0 0-1,0 0 0,-1 0 0,0 0 0,-1 0 0,0 0 0,-1 0 0,1-1 0,-2 1 0,1 0 0,-1 0 0,-1 1 0,1-1 0,-1 0 0,-1 1 1,0 0-1,-9-16 0,-5-1-87,0 0 0,-2 2 0,-1 0 1,-1 1-1,0 1 0,-2 1 0,0 1 1,-31-18-1,-32-15-63,-112-49 1,22 26 68,-3 7-1,-3 8 1,-2 8 0,-242-35 0,74 40-1733,-503-2 0,376 50-1970,-35 14-2387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6:03.894"/>
    </inkml:context>
    <inkml:brush xml:id="br0">
      <inkml:brushProperty name="width" value="0.025" units="cm"/>
      <inkml:brushProperty name="height" value="0.025" units="cm"/>
    </inkml:brush>
  </inkml:definitions>
  <inkml:trace contextRef="#ctx0" brushRef="#br0">6335 500 11403,'-6'-14'321,"1"0"0,-2 0 0,0 1 1,0 0-1,-1 0 0,-1 0 0,0 1 0,-1 1 0,-15-15 1,10 13-263,-1 1 1,0 1 0,-1 0 0,0 1-1,-1 1 1,-31-12 0,-58-17-246,-2 6 1,-169-29-1,-231-1-31,-1568-14 179,492 213 70,1386-106 128,-223 63-1,352-74-112,2 4 0,0 2 0,2 3-1,1 3 1,1 3 0,-100 74-1,139-90-39,1 2-1,1 0 1,1 2-1,1 0 1,-35 51-1,46-57-3,0 1 0,2 0 0,0 0-1,0 0 1,2 1 0,0 0 0,2 1-1,0-1 1,1 1 0,-1 31 0,4-32 13,1-1-1,0 1 1,1-1 0,1 0 0,1 0-1,1 0 1,1 0 0,0-1 0,1 0 0,16 29-1,-8-22 31,2 0-1,1-1 0,0-1 1,1-1-1,2-1 1,29 24-1,15 4 144,1-3 1,3-2-1,1-3 1,2-4-1,100 36 1,-7-16-73,241 50 1,563 36 455,11-103-457,1420-169-31,-2294 119-85,406-51 19,-387 41 8,0-6 1,122-44-1,-184 49 169,-2-3-1,104-59 0,-142 71-148,0-2-1,-2 0 1,0-2-1,-1 0 1,0-1 0,-2-1-1,0-1 1,-1-1-1,26-40 1,-37 49-29,0-1 0,0 0 1,-1 0-1,0 0 0,-2-1 0,1 0 0,-2 1 1,1-1-1,-2 0 0,0 0 0,-2-25 0,-1 20-14,-1 0-1,-1 1 1,-1 0-1,-1 0 1,0 0-1,-1 1 1,-18-32-1,-4 5 2,-2 1 1,-2 1-1,-2 2 0,-1 1 0,-55-44 1,20 24 7,-2 2 0,-3 4 0,-2 3 0,-124-58 1,91 59 29,-2 5 1,-231-57 0,146 63-32,-1 9 0,-2 8 0,-400 12 0,286 33-2107,-381 79 0,342-37-3228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6:55.815"/>
    </inkml:context>
    <inkml:brush xml:id="br0">
      <inkml:brushProperty name="width" value="0.025" units="cm"/>
      <inkml:brushProperty name="height" value="0.025" units="cm"/>
    </inkml:brush>
  </inkml:definitions>
  <inkml:trace contextRef="#ctx0" brushRef="#br0">423 164 1730,'0'0'85,"-12"-7"-42,-35-20-13,-2 3 0,-69-25 1,63 29 1013,34 11 439,1 2 1,-1 0-1,-39-6 0,43 14-416,15 5-101,3-5-929,0 1 0,0-1 0,0 0 0,0 0 0,0 1 0,0-1 0,1 0 0,-1 0 0,0-1 0,1 1 1,-1 0-1,1 0 0,-1-1 0,4 2 0,26 8 265,1-2 0,0-1 0,53 5 0,106-4 61,-108-5-359,796 3 2202,-405-9-1535,4039 110 2447,-3919-79-3049,1224 48 495,-1-67 474,-1208-31-697,-5-42 108,-573 59-528,-1 0 0,1-3 0,35-13 1,-57 16-1267,-6-4-3388,-2 7 3321,2-9-5635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42.575"/>
    </inkml:context>
    <inkml:brush xml:id="br0">
      <inkml:brushProperty name="width" value="0.025" units="cm"/>
      <inkml:brushProperty name="height" value="0.025" units="cm"/>
    </inkml:brush>
  </inkml:definitions>
  <inkml:trace contextRef="#ctx0" brushRef="#br0">83 445 7111,'0'0'1366,"-9"-3"145,3 2-904,-37-10 749,18-4 2463,26 15-3743,-1-1 0,0 1 0,0-1 0,1 1 0,-1-1 0,0 1 0,1-1 0,-1 1 0,0-1 0,1 1 1,-1-1-1,1 1 0,-1 0 0,1-1 0,-1 1 0,0 0 0,1-1 0,0 1 0,-1 0 0,1 0 0,-1-1 0,1 1 1,-1 0-1,1 0 0,-1 0 0,1 0 0,0 0 0,-1 0 0,1 0 0,-1 0 0,1 0 0,0 0 0,24-4 120,383-11 1512,-173 10-1473,1108-55 694,-745 46-430,288-23-234,-820 30 153,1-3 1,-1-3-1,-1-2 1,90-34-1,-190 59-359,-1-2-1,0-2 1,0-1 0,-49 0-1,31-1-46,-1715 93-564,896-58-18,731-31 547,-425 12 46,579-20-34,0-2-1,0 0 0,0 0 0,13-5 0,21-4-3,930-79 87,-511 59-43,-1-10 11,303-23 25,0 48-287,-704 18-39,0 2 0,0 3 1,-1 3-1,0 3 0,84 28 1,-147-41 256,1 0 0,0 1 0,0-1 1,0 0-1,0 0 0,0 0 0,0 0 1,0 0-1,0 0 0,0 0 1,0 0-1,0 1 0,0-1 0,0 0 1,0 0-1,0 0 0,0 0 0,0 0 1,-1 0-1,1 0 0,0 1 1,0-1-1,1 0 0,-1 0 0,0 0 1,0 0-1,0 0 0,0 0 0,0 0 1,0 1-1,0-1 0,0 0 1,0 0-1,0 0 0,0 0 0,0 0 1,0 0-1,0 0 0,0 0 1,0 1-1,1-1 0,-1 0 0,0 0 1,0 0-1,0 0 0,0 0 0,0 0 1,0 0-1,0 0 0,0 0 1,1 0-1,-1 0 0,0 0 0,-20 3-20,-30-2 100,-303-2-15,-1692 25 289,980 54-222,762-51-117,277-26-7,17-1 34,10-3 80,57-14-241,1 1 0,76-9 1,129-3 160,-167 19-55,993-65-483,6 39-540,-97 4-596,-944 29 1425,25 0-34,0-4 1,103-20-1,-163 17 354,-20 9-105,1-1 1,-1 1-1,0 0 0,0-1 1,0 1-1,0 0 0,0-1 0,0 1 1,0 0-1,0-1 0,-1 1 1,1 0-1,0-1 0,0 1 0,0 0 1,0-1-1,0 1 0,0 0 1,-1 0-1,1-1 0,0 1 0,0 0 1,-1 0-1,1-1 0,0 1 1,0 0-1,-1 0 0,1 0 0,0-1 1,0 1-1,-1 0 0,1 0 1,0 0-1,-1-1 0,-41-11 201,-118-4-30,-240 9-1,257 8-144,-446 7 664,-773 110 0,774-24-418,-56 9-1456,211-53-2784,296-42 104,102-8-517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1.206"/>
    </inkml:context>
    <inkml:brush xml:id="br0">
      <inkml:brushProperty name="width" value="0.025" units="cm"/>
      <inkml:brushProperty name="height" value="0.025" units="cm"/>
    </inkml:brush>
  </inkml:definitions>
  <inkml:trace contextRef="#ctx0" brushRef="#br0">0 389 8776,'0'0'112,"14"-2"107,248-46 3877,-122 20-3045,156-12 0,32 26-714,96-7 47,-356 15-292,790-43 451,-76 14 792,336-41-1234,-1088 75-94,16 0-1,-41 0-15,-26 1-16,-1314 68-4607,684-22 4518,606-44 123,-1478 97 3052,1515-99-3048,-658 35 1185,718-37-1034,75-15 0,-6 1-134,649-44 14,-74 6-19,1219-65-580,-1685 110 171,-1047 61 174,634-34 121,-587 58 21,-336 30 13,423-83 1139,662-23-929,0-1-1,0-1 1,0-1 0,0-1 0,1-1 0,-1 0-1,-20-9 1,39 13-142,0 0 0,0 0 0,0 0 0,0 0 0,0 0 0,0-1 0,0 1 0,0 0 0,0-1 0,1 1 0,-1-1 0,1 0 0,-1 0 0,1 1 0,-2-4 0,3 5-9,0-1 1,0 0 0,0 0-1,0 0 1,0 0 0,0 1-1,0-1 1,0 0 0,0 0-1,0 0 1,1 1 0,-1-1-1,0 0 1,0 0 0,1 0-1,-1 1 1,0-1 0,1 0-1,-1 1 1,1-1 0,-1 0-1,1 1 1,0-1 0,-1 1-1,1-1 1,1 0 0,3-3-4,1 0 1,0 1-1,0 0 1,1 0-1,-1 1 1,1 0-1,-1 0 1,9-1-1,80-9 12,2 4 0,154 6-1,-123 4 9,1507-10-798,-1-42-197,-1615 49 984,25-1 1,47-9 0,-88 9 71,-14-1-90,-20 1-66,-1072 36-253,862-20 291,-627 44 405,-280 14 960,661-68-774,471-4-472,0-1 1,0 0-1,0-2 1,0 0-1,1 0 0,-1-2 1,-16-6-1,24 1 77,22 2-64,17 3-120,1 1 0,0 1 0,56 3 0,-24 0 30,925 1-167,369-7-858,-905-15 218,-347 11 756,1-5 1,123-34 0,-206 43 55,42-13-1,-62 18-6,0-1 0,0 0 0,0 0 0,0 0 0,0 0 0,0-1 0,-1 1 0,1-1 0,-1 0 0,0 0 0,5-6 0,-7 9 2,-1-1 1,1 0-1,-1 0 0,1 0 0,-1 0 1,0 0-1,1 0 0,-1 0 0,0 1 1,0-1-1,0 0 0,1 0 0,-1 0 1,0 0-1,0 0 0,0 0 0,-1 0 1,1 0-1,0 0 0,0 0 0,0 0 1,-1 0-1,1 0 0,-1 0 1,1 0-1,0 0 0,-1 1 0,0-1 1,1 0-1,-1 0 0,1 0 0,-1 1 1,0-1-1,0 0 0,1 1 0,-1-1 1,0 1-1,0-1 0,0 1 0,1-1 1,-1 1-1,-2-1 0,-43-14 109,46 15-115,-80-12 153,-1 3-1,1 4 0,-87 5 0,85 1-61,-257 11 78,2 15 0,-444 93 0,138 41-335,440-105-1115,45-18-2995,18-15-4383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968"/>
    </inkml:context>
    <inkml:brush xml:id="br0">
      <inkml:brushProperty name="width" value="0.025" units="cm"/>
      <inkml:brushProperty name="height" value="0.025" units="cm"/>
    </inkml:brush>
  </inkml:definitions>
  <inkml:trace contextRef="#ctx0" brushRef="#br0">381 71 13421,'0'0'4649,"-7"-8"-1819,0 1-2332,1 0 1,-1 1-1,-1 0 0,1 0 1,-1 1-1,-13-7 0,16 9-388,0 1-1,0 0 0,1 1 0,-1-1 0,-1 1 0,1 0 0,0 0 0,0 1 1,0 0-1,0 0 0,-1 0 0,1 0 0,0 1 0,0 0 0,0 0 0,-9 3 0,4 0-60,1 1 0,0 1 0,0 0 0,0 0 0,0 1 0,1 0 0,0 0 0,1 1 0,0 0 0,0 0 0,-7 11 0,-2 6 371,1 0 0,-23 51 0,31-58-220,0 0 0,1 0 1,0 1-1,2 0 1,0 0-1,-1 30 1,4-44-192,1 0-1,0 1 1,0-1 0,1 1 0,-1-1 0,1 0-1,0 1 1,1-1 0,0 0 0,-1 0 0,1 0-1,1 0 1,-1 0 0,1-1 0,0 1 0,0-1-1,0 1 1,1-1 0,-1 0 0,1 0 0,0-1-1,0 1 1,0-1 0,1 0 0,-1 0 0,1 0-1,7 3 1,2-1 10,0-1-1,0-1 0,0 0 1,0 0-1,1-2 1,-1 0-1,21-1 1,-27 0-5,0 0 1,0-1-1,0 0 0,-1 0 1,1-1-1,0 0 1,-1-1-1,1 1 1,-1-1-1,0-1 1,0 0-1,0 0 1,-1 0-1,1 0 1,6-7-1,-11 9 17,0 1 0,-1-1 0,1 1 0,0-1 0,-1 0 0,1 0 0,-1 0 0,0 0 0,1 0 0,-1 0 0,0 0 0,0 0 0,-1-1 0,1 1 0,0 0 0,-1-1 0,1 1 0,-1 0 0,0-1 0,0 1 0,0-1 0,0 1 0,0 0 0,0-1 0,-1 1 0,1 0 0,-1-1 0,1 1 0,-1 0 0,0 0 0,0-1 0,0 1 0,0 0 0,-1 0 0,1 0 0,-1 0 0,1 0 0,-1 1 0,1-1 0,-1 0 0,-3-1 0,0-1 20,-1 0 0,-1 0 1,1 0-1,0 1 1,-1 0-1,0 1 1,1-1-1,-1 1 0,0 1 1,0-1-1,-1 1 1,-10 0-1,-30 9-103,26 4 16,21-12 35,1 1-1,0-1 1,-1 1 0,1 0-1,0-1 1,-1 1 0,1-1-1,0 1 1,0 0 0,-1-1-1,1 1 1,0 0 0,0-1-1,0 1 1,0 0 0,0-1-1,0 1 1,0 0 0,0-1-1,0 1 1,0 0 0,0-1-1,1 1 1,-1 0 0,0-1-1,0 1 1,1 0 0,-1-1-1,1 2 1,0-1-2,1-1 0,-1 1 1,0 0-1,1 0 0,-1-1 1,0 1-1,1-1 0,-1 1 0,1-1 1,-1 0-1,1 0 0,-1 1 1,1-1-1,-1 0 0,1 0 0,0 0 1,-1-1-1,1 1 0,1-1 1,5 1 3,15-2-13,0-2 0,1 0 1,-2-1-1,1-2 0,-1 0 1,0-1-1,0-1 0,38-23 1,-5 5-333,-50 28 86,-8 9 116,-6 10 72,9-20 70,-18 31-39,9-19-48,2 0-1,0 1 1,0 0-1,2 0 0,-1 1 1,2 0-1,-1 0 0,-2 19 1,11-20-2986,-4-12 2600,1-1 0,0 0 0,0 1-1,0-1 1,0 0 0,-1 0-1,1 1 1,0-1 0,0 0 0,0 0-1,0 0 1,0 0 0,0 0-1,0 0 1,0 0 0,-1-1 0,1 1-1,0 0 1,0 0 0,0-1-1,1 0 1,18-8-12200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59.655"/>
    </inkml:context>
    <inkml:brush xml:id="br0">
      <inkml:brushProperty name="width" value="0.025" units="cm"/>
      <inkml:brushProperty name="height" value="0.025" units="cm"/>
    </inkml:brush>
  </inkml:definitions>
  <inkml:trace contextRef="#ctx0" brushRef="#br0">2664 235 11082,'-57'-36'1178,"-81"-36"-1,83 49-1204,0 1-1,-2 3 1,0 3-1,-1 2 1,0 3-1,-103-7 1,78 15 81,0 3 0,0 4 0,0 3 1,1 4-1,-147 40 0,114-15 32,3 5 0,-202 103 0,233-99-112,3 4 0,1 3 0,3 3 0,-89 86 0,130-107 169,1 1-1,1 1 1,3 1-1,1 2 1,1 1-1,3 1 1,1 0-1,-17 48 1,28-59-88,2 1 1,0 0 0,3 1 0,0-1-1,2 1 1,1 0 0,2 1 0,1-1-1,1 0 1,2 0 0,1 0 0,15 53 0,-12-62-51,2 0 1,0 0-1,1-1 1,2 0-1,0-1 1,1 0-1,31 36 1,-20-31 0,1-1 1,1-2 0,1 0 0,59 36-1,-21-23 16,1-3 0,2-3 0,1-3 0,121 31-1,-79-31-130,2-4-1,0-5 0,1-5 0,0-5 0,0-5 0,187-19 1,-247 7 254,-2-2 0,0-2 0,0-3 0,-1-2 0,-1-2 0,-1-2 0,-1-2 0,-1-2 1,-1-3-1,-2-1 0,-1-2 0,-1-2 0,-2-2 0,-1-2 0,58-73 0,-63 65 122,-1-1-1,-3-1 1,-1-2 0,-3-1-1,-2-1 1,-3-1-1,-1-1 1,-3 0 0,-3-2-1,-2 0 1,-2 0-1,-3-1 1,-2 0 0,-5-98-1,-2 129-294,-1-1 1,-1 1-1,-1-1 0,-1 1 0,-2 1 0,0-1 1,-2 1-1,-1 1 0,0 0 0,-2 0 0,-1 1 1,-1 1-1,-1 0 0,0 1 0,-2 1 0,0 1 0,-2 0 1,-36-27-1,21 24-337,0 1 0,-1 2 0,-1 2 0,-1 1 0,0 2 0,-1 1 0,-1 3 0,-55-9 0,-16 5-1540,-200 1 0,145 15-348,17 10-1179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3:00.130"/>
    </inkml:context>
    <inkml:brush xml:id="br0">
      <inkml:brushProperty name="width" value="0.025" units="cm"/>
      <inkml:brushProperty name="height" value="0.025" units="cm"/>
    </inkml:brush>
  </inkml:definitions>
  <inkml:trace contextRef="#ctx0" brushRef="#br0">0 2164 11659,'0'0'529,"8"-13"-620,19-27 319,1 0 0,2 2 0,56-55 0,128-104 1361,-189 176-1490,686-546 407,33 42 28,-228 165-384,-490 343-129,-19 13 20,0 0-1,-1 0 1,0 0 0,0-1-1,0 1 1,-1-1-1,1-1 1,-1 1 0,7-11-1,-42 19 1065,-10 13-1078,2 2-1,0 2 1,1 1-1,-53 40 1,28-19 6,-782 566-197,468-328 71,-185 156 61,659-507-688,1538-1110-876,-1025 784-871,-589 384 2416,-16 10 43,0-1 0,-1 0 0,1 0 0,-1 0 0,0-1 0,8-8 0,-13 11 44,-10 3 83,-23 9 220,0 0 0,1 2 0,0 1 0,1 2 0,-45 28 0,27-15 67,-361 210 1025,-441 337-1,592-366-1294,102-79-2957,75-67-3708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3:26.016"/>
    </inkml:context>
    <inkml:brush xml:id="br0">
      <inkml:brushProperty name="width" value="0.025" units="cm"/>
      <inkml:brushProperty name="height" value="0.025" units="cm"/>
    </inkml:brush>
  </inkml:definitions>
  <inkml:trace contextRef="#ctx0" brushRef="#br0">164 1347 2498,'0'0'3310,"-8"0"-2413,-11 2-317,0 1 0,1 1 0,-1 0 0,1 1 1,-20 9-1,14-2 176,24-12-740,0 0-1,0 0 1,0 0-1,0-1 1,0 1-1,0 0 0,0 0 1,0 0-1,1 0 1,-1 0-1,0 0 1,0 0-1,0 0 0,0 0 1,0 0-1,0 0 1,0 0-1,1 0 1,-1 0-1,0 0 0,0 0 1,0 0-1,0 0 1,0 0-1,0 0 1,0 0-1,1 0 1,-1 0-1,0 0 0,0 0 1,0 0-1,0 0 1,0 1-1,0-1 1,0 0-1,0 0 0,1 0 1,-1 0-1,0 0 1,0 0-1,0 0 1,0 0-1,0 0 0,0 1 1,0-1-1,0 0 1,0 0-1,0 0 1,0 0-1,0 0 0,0 0 1,0 0-1,0 1 1,0-1-1,0 0 1,0 0-1,0 0 1,0 0-1,0 0 0,0 0 1,0 1-1,50-13 1154,-5-8-1152,-1-1 0,0-3-1,-2-1 1,45-35 0,-50 33-10,341-237 101,254-172-2591,-569 395 2325,503-358-4761,-551 388 5019,-11 9 31,0-1 1,1 0 0,-1-1 0,0 1 0,-1-1-1,1 1 1,-1-1 0,1 0 0,-1 0 0,0-1 0,3-7-1,-11 10 1738,-10 4-1573,1 0 1,0 2 0,0 0 0,0 0-1,0 1 1,1 1 0,0 0 0,0 1-1,-15 10 1,0-1-29,-159 92 1053,-174 134 1,-152 160 829,215-146-1732,27 21-320,260-264-102,4-6-2,1 0 1,-1 1-1,1-1 1,1 1-1,-1 1 0,1-1 1,1 1-1,-1 0 0,2 0 1,-5 13-1,8-21-5,0-1-1,-1 1 0,1 0 1,0-1-1,0 1 1,0-1-1,0 1 1,0 0-1,0-1 1,0 1-1,0-1 1,0 1-1,1-1 0,-1 1 1,0 0-1,0-1 1,0 1-1,1-1 1,-1 1-1,0-1 1,1 1-1,-1-1 0,0 1 1,1-1-1,-1 0 1,1 1-1,-1-1 1,0 1-1,1-1 1,-1 0-1,1 1 1,-1-1-1,1 0 0,-1 0 1,1 1-1,0-1 1,-1 0-1,1 0 1,-1 0-1,1 0 1,0 0-1,5 1-50,0-1-1,-1 0 1,1 0-1,0 0 1,0-1-1,-1 0 1,1 0-1,-1-1 1,1 1-1,6-4 1,62-29-254,-69 31 313,95-54-1701,-2-5 0,110-91 0,-53 29-3160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5:01.251"/>
    </inkml:context>
    <inkml:brush xml:id="br0">
      <inkml:brushProperty name="width" value="0.025" units="cm"/>
      <inkml:brushProperty name="height" value="0.025" units="cm"/>
    </inkml:brush>
  </inkml:definitions>
  <inkml:trace contextRef="#ctx0" brushRef="#br0">109 326 7495,'0'0'838,"-7"-9"-496,-2 0-473,0-1 0,0 1 1,-1 1-1,0 0 0,-22-13 0,30 20 229,1 0 0,-1 0 0,1-1 0,-1 1 0,1 0 0,-1 0 0,1-1 0,0 1 0,0-1 0,0 1 0,0-1 0,0 0 0,0 1 0,0-1 0,0 0 0,1 1 0,-1-1 0,1 0 0,-1 0 0,1 0 0,0 0 0,-1 1 0,1-1 0,0-2 0,4 4-84,0 1 0,0 0 0,0 0 1,0 1-1,0-1 0,0 1 0,4 2 0,29 18-43,0-1 1,2-2 0,0-2-1,1-1 1,1-2 0,0-2 0,1-2-1,0-1 1,81 4 0,32-12 433,303-39 1,153-70 1211,-68 9-410,174 7-1059,3 53-34,-322 39 2421,-400 2-2910,0 0 0,0 0-1,0 0 1,0 0-1,1 0 1,-1 0 0,0 0-1,1 1 1,0-1 0,0 1-1,-1-1 1,1 1-1,1 0 1,-1-1 0,0 4-1,-1-1-1059,-1 3-2825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9.998"/>
    </inkml:context>
    <inkml:brush xml:id="br0">
      <inkml:brushProperty name="width" value="0.025" units="cm"/>
      <inkml:brushProperty name="height" value="0.025" units="cm"/>
    </inkml:brush>
  </inkml:definitions>
  <inkml:trace contextRef="#ctx0" brushRef="#br0">5510 333 9993,'-215'-57'440,"-1"10"-1,-3 9 0,-274-11 0,324 43-319,1 8 0,0 7 0,-220 39 0,171-1-109,2 8 0,3 10-1,3 9 1,-202 103 0,229-84 276,6 8 0,3 7 0,6 7 0,-239 215 1,236-171-37,-179 219 1,263-272-230,6 3 0,4 4 1,-91 182-1,135-226-28,3 2 0,3 0 0,4 2 0,2 0 0,4 2 0,3 0 0,-3 80 0,13-102-10,3 0 1,2-1-1,2 1 1,3-1-1,2 0 1,2 0-1,3-1 1,2-1-1,1 0 0,3-2 1,27 48-1,-20-52 2,1-1-1,3-1 1,1-1 0,2-2-1,59 53 1,-40-47-5,2-3 1,1-2-1,100 51 0,-32-32-2,2-7 0,2-5 0,234 54 0,-124-52-170,322 25 1,250-47-32,-576-35 222,0-11 1,-1-10-1,-2-9 1,-2-11-1,245-86 1,-261 59 110,-4-9-1,-4-9 1,-3-9 0,-6-9-1,247-184 1,-358 231-65,-3-5 0,-3-2 0,138-166 0,-169 175-8,-4-1 0,-2-3-1,-3-1 1,-4-2 0,-2-1 0,28-89-1,-36 73 17,-3 0-1,-4-1 0,-4 0 1,-4-1-1,-3-1 1,-5 0-1,-3 1 0,-4-1 1,-5 1-1,-3 0 0,-4 1 1,-4 0-1,-3 2 1,-5 1-1,-3 1 0,-3 2 1,-57-95-1,41 95 236,-3 2 0,-4 3 0,-3 2 1,-3 3-1,-4 3 0,-2 3 0,-3 3 0,-3 3 0,-3 3 0,-101-54 0,108 72-259,-1 4 0,-1 3-1,-2 3 1,-1 4 0,-1 3-1,-1 3 1,-1 4 0,0 4-1,-1 3 1,0 3 0,0 4 0,-123 14-1,106 3-438,0 4 1,2 5-1,-162 64 0,-267 161-3497,117-23-359</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4.776"/>
    </inkml:context>
    <inkml:brush xml:id="br0">
      <inkml:brushProperty name="width" value="0.025" units="cm"/>
      <inkml:brushProperty name="height" value="0.025" units="cm"/>
    </inkml:brush>
  </inkml:definitions>
  <inkml:trace contextRef="#ctx0" brushRef="#br0">0 0 10474,'0'0'3940,"12"51"-3236,-4-8 97,0 5 224,3 10-416,3 6 127,2 3 65,2 3-128,0-3-257,0 0-160,-2-5-128,-4-2-63,-3-4-65,-3-7-513,-3-4-1473,-3-9-961,-6-9-1889,-14-11-4453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5.149"/>
    </inkml:context>
    <inkml:brush xml:id="br0">
      <inkml:brushProperty name="width" value="0.025" units="cm"/>
      <inkml:brushProperty name="height" value="0.025" units="cm"/>
    </inkml:brush>
  </inkml:definitions>
  <inkml:trace contextRef="#ctx0" brushRef="#br0">33 347 10570,'0'0'4692,"-7"10"-3400,4-5-1205,0-1 0,0 1 0,0 0 0,1 0 0,0 0 0,0 1-1,0-1 1,0 0 0,1 1 0,0-1 0,0 1 0,0-1 0,1 1 0,0-1-1,0 1 1,1 0 0,-1-1 0,1 1 0,0-1 0,1 1 0,2 8-1,1-3 11,1-1-1,0 0 0,1 0 0,0 0 0,0-1 0,1 0 0,0 0 0,1-1 1,-1 0-1,2-1 0,-1 0 0,1 0 0,0-1 0,0 0 0,19 7 0,-21-10 60,0 0 0,1 0 0,-1-1-1,1 0 1,0 0 0,-1-1 0,1 0 0,0-1-1,0 0 1,0 0 0,-1-1 0,1 0-1,0-1 1,-1 0 0,1 0 0,-1-1-1,0 0 1,1 0 0,-1-1 0,-1 0-1,14-9 1,-5 0 106,-1-1 1,-1-1-1,0 0 0,-1-1 0,0 0 0,-2-1 0,18-32 1,-6 1-74,32-89 1,-45 104-1012,-1 1 0,-2-1 0,5-48 0,-8-1-5141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2.893"/>
    </inkml:context>
    <inkml:brush xml:id="br0">
      <inkml:brushProperty name="width" value="0.025" units="cm"/>
      <inkml:brushProperty name="height" value="0.025" units="cm"/>
    </inkml:brush>
  </inkml:definitions>
  <inkml:trace contextRef="#ctx0" brushRef="#br0">0 148 15439,'0'0'5253,"1"12"-5136,0 6 23,1 1-1,2-1 1,6 25 0,-8-35-116,1 0 0,-1-1 0,1 1 0,1-1 0,-1 0 0,1 0 0,1 0-1,-1 0 1,1-1 0,0 0 0,1 0 0,6 6 0,-10-10-13,1-1 0,-1 1 1,1-1-1,-1 0 0,1 0 0,0-1 0,-1 1 0,1 0 1,0-1-1,0 0 0,-1 1 0,1-1 0,0 0 0,0 0 0,-1-1 1,1 1-1,0-1 0,0 1 0,-1-1 0,1 0 0,-1 0 1,1 0-1,0 0 0,-1 0 0,0-1 0,1 1 0,-1-1 0,0 0 1,0 1-1,0-1 0,0 0 0,0 0 0,2-3 0,8-9 94,-1 0-1,0-1 0,16-28 1,-23 36-101,5-9 13,0-2 1,0 1-1,-2-1 1,0-1-1,-1 1 1,-1-1-1,-1 0 1,0-1-1,-2 1 1,1-29-1,-6 35-51,-3 15-121,-6 21-243,7 1 358,0 1 0,2-1 0,0 41 0,3-51-578,0 0 1,1 0 0,1 0 0,0-1-1,1 1 1,0 0 0,11 24 0,8-3-5480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6.718"/>
    </inkml:context>
    <inkml:brush xml:id="br0">
      <inkml:brushProperty name="width" value="0.025" units="cm"/>
      <inkml:brushProperty name="height" value="0.025" units="cm"/>
    </inkml:brush>
  </inkml:definitions>
  <inkml:trace contextRef="#ctx0" brushRef="#br0">483 14 7591,'0'0'385,"-67"2"-353,31-2-481,-6-2 225,-10-2 416,-9 1-96,-7 0-96,-8 0-865,-5 2-1633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7.205"/>
    </inkml:context>
    <inkml:brush xml:id="br0">
      <inkml:brushProperty name="width" value="0.025" units="cm"/>
      <inkml:brushProperty name="height" value="0.025" units="cm"/>
    </inkml:brush>
  </inkml:definitions>
  <inkml:trace contextRef="#ctx0" brushRef="#br0">268 48 7591,'-77'4'1595,"-114"3"5400,249 7-6109,93-1-495,186-9 0,-186-6 55,1523-44 178,105 5 1800,-1640 49-2184,-316-9-7207,111-1 1736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038"/>
    </inkml:context>
    <inkml:brush xml:id="br0">
      <inkml:brushProperty name="width" value="0.025" units="cm"/>
      <inkml:brushProperty name="height" value="0.025" units="cm"/>
    </inkml:brush>
  </inkml:definitions>
  <inkml:trace contextRef="#ctx0" brushRef="#br0">33 204 12684,'-4'11'1634,"-4"15"-821,2 0 0,1 1 0,0 0 0,3 0 1,-1 33-1,3-7 344,8 59-1,-6-96-1057,1 0 0,0-1 0,1 1 0,1-1-1,0 0 1,1 0 0,1 0 0,10 17 0,-16-30-71,0-1 0,1 1 0,-1 0 0,0 0 0,1 0 0,-1-1 0,1 1 0,0-1 0,0 1 0,-1-1 0,1 0 0,0 0 0,0 0 0,0 0 0,0 0 0,0 0 0,0 0 0,1-1 0,-1 1 0,0-1 0,0 1 0,1-1 0,-1 0 0,0 0 0,0 0 0,1 0 0,-1 0 0,0-1 0,0 1 0,0-1 0,1 1 0,-1-1 0,0 0 0,0 0-1,0 0 1,0 0 0,0 0 0,0 0 0,-1-1 0,1 1 0,2-2 0,8-7 114,-1-1 0,0 0 0,0-1 0,14-21-1,149-240 384,-111 169-772,7-15-2175,-27 39-2897,-3-7-6601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9.886"/>
    </inkml:context>
    <inkml:brush xml:id="br0">
      <inkml:brushProperty name="width" value="0.025" units="cm"/>
      <inkml:brushProperty name="height" value="0.025" units="cm"/>
    </inkml:brush>
  </inkml:definitions>
  <inkml:trace contextRef="#ctx0" brushRef="#br0">355 18 3395,'0'0'16811,"-10"-4"-14163,5 2-2522,0 0 0,-1 0 0,1 0 0,-1 0 0,0 1 0,1 0 0,-1 0 0,0 1-1,0 0 1,1 0 0,-1 0 0,0 1 0,0-1 0,1 1 0,-1 1 0,0-1 0,1 1 0,-1 0 0,-8 4 0,-5 7 3,-1 0-1,2 1 1,0 0-1,1 2 1,0 0-1,-20 26 1,28-31 47,1 0 0,0 1 0,0 0 0,1 0-1,1 1 1,0-1 0,0 1 0,2 1 0,-1-1 0,2 1 0,-4 24 0,7-36-175,0-1 0,0 1-1,0-1 1,0 1 0,0 0 0,0-1 0,0 1-1,0-1 1,1 1 0,-1-1 0,1 1-1,-1-1 1,1 1 0,0-1 0,-1 1-1,1-1 1,0 0 0,0 1 0,0-1-1,0 0 1,0 0 0,0 0 0,1 0 0,-1 0-1,0 0 1,0 0 0,3 1 0,0 0 11,0-1 0,0 0 0,0-1 0,0 1 0,0-1 1,0 0-1,-1 0 0,1 0 0,0 0 0,0 0 0,4-2 0,7-1 35,-2-1 0,1 0 0,0-1 0,-1 0 0,19-11 0,-12 2 3,0 0 1,-2-1-1,1-1 1,31-36 0,-40 41-32,-1-1 0,0 0 0,-1-1 0,-1 0 0,1 0 0,-2 0 0,0-1 0,-1 0 0,4-17 0,-10 24-147,-8 16-28,-9 19-9,0 10 227,1 1 1,2 0-1,-15 65 0,25-79 94,0-1-1,2 1 1,1 1 0,1-1 0,1 0-1,1 0 1,6 33 0,3-22 87,-7-31-113,-1 1-1,0-1 1,0 1-1,0 0 0,-1 0 1,0 0-1,0 0 1,-1 0-1,1 0 1,-1 0-1,-1 0 0,1 0 1,-2 8-1,0-12-119,1-1 1,0 1-1,0-1 0,-1 0 0,1 1 0,-1-1 0,1 0 1,-1 0-1,0 0 0,1 0 0,-1-1 0,0 1 1,0 0-1,1-1 0,-1 1 0,0-1 0,0 1 0,0-1 1,0 0-1,0 0 0,0 0 0,1 0 0,-1 0 0,0 0 1,0-1-1,0 1 0,0 0 0,-3-2 0,-1 0 2,0 1 0,0-1 0,0 0 0,0-1-1,1 0 1,-1 0 0,-7-5 0,5 1-12,1 0 0,1 0 0,-1 0 0,1-1 0,0 0 0,1 0 0,0-1 0,0 1 0,1-1 0,0 0 0,-5-19 0,8 23 0,0 0 0,0 1 0,0-1 0,0 0 0,1 0 0,0 0 0,0 0 0,1 0 0,-1 1 0,1-1 0,0 0 0,0 0 0,1 1 0,-1-1 0,1 0 0,0 1 0,0 0 0,1-1 0,-1 1 0,1 0 0,0 0 0,0 0 0,0 1 0,1-1 0,5-4 0,11-5-869,0 2-1,0 0 1,1 1-1,0 1 1,0 1 0,1 1-1,26-5 1,56-20-6056,-68 17-6197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7.734"/>
    </inkml:context>
    <inkml:brush xml:id="br0">
      <inkml:brushProperty name="width" value="0.025" units="cm"/>
      <inkml:brushProperty name="height" value="0.025" units="cm"/>
    </inkml:brush>
  </inkml:definitions>
  <inkml:trace contextRef="#ctx0" brushRef="#br0">147 2 6406,'-69'0'-1313,"-8"-1"-64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8.796"/>
    </inkml:context>
    <inkml:brush xml:id="br0">
      <inkml:brushProperty name="width" value="0.025" units="cm"/>
      <inkml:brushProperty name="height" value="0.025" units="cm"/>
    </inkml:brush>
  </inkml:definitions>
  <inkml:trace contextRef="#ctx0" brushRef="#br0">230 133 9513,'-229'13'7292,"301"-12"-6092,-25 2-1087,1706 2 1722,-989-7-1668,490-48 358,-1099 41-446,-545 10-658,227-4 165,-313-4 45,-1057 21 1570,1325 0-1165,-422 9 51,627-23-83,-71-7 43,71 7-41,0-1-1,-1 1 1,1-1-1,0 0 1,0 0-1,0 0 1,0-1-1,0 1 1,0-1-1,0 1 0,0-1 1,0 0-1,1 0 1,-1 0-1,1 0 1,0-1-1,-1 1 1,-2-4-1,5 5-1,0 0 0,0 1 0,0-1 0,-1 1 0,1-1-1,0 1 1,0-1 0,0 1 0,0-1 0,0 0 0,0 1 0,0-1 0,0 1 0,1-1 0,-1 1 0,0-1-1,0 1 1,0-1 0,0 0 0,1 1 0,-1-1 0,0 1 0,1 0 0,-1-1 0,0 1 0,1-1 0,-1 1-1,0-1 1,1 1 0,-1 0 0,1-1 0,-1 1 0,1 0 0,-1-1 0,1 1 0,24-9 13,-23 8-15,52-13-13,0 2-1,74-7 0,117 3 50,-202 15-35,1312 30-1092,-241 17-257,-1062-47 1381,0-2 0,0-3-1,72-16 1,-122 22-20,-1 0 1,0 0-1,0 0 0,0 0 1,0-1-1,1 1 0,-1 0 1,0-1-1,0 1 0,0-1 1,0 1-1,0-1 0,0 1 1,0-1-1,0 0 0,0 0 1,0 1-1,0-1 0,0 0 1,-1 0-1,1 0 0,1-1 1,-3 1-3,0 0 0,1 0 1,-1 0-1,0 1 0,0-1 0,0 0 1,0 0-1,1 1 0,-1-1 1,0 1-1,0-1 0,0 1 1,0 0-1,0-1 0,0 1 0,-1 0 1,1-1-1,-1 1 0,-63-10 71,-506-6 4,390 17-54,155-1-32,-1060 19 888,823-1-1045,2 12 0,-290 70 1,492-85-325,-128 26-2945,96-29-1060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5.565"/>
    </inkml:context>
    <inkml:brush xml:id="br0">
      <inkml:brushProperty name="width" value="0.025" units="cm"/>
      <inkml:brushProperty name="height" value="0.025" units="cm"/>
    </inkml:brush>
  </inkml:definitions>
  <inkml:trace contextRef="#ctx0" brushRef="#br0">15 1 19218,'0'0'3171,"-11"62"-3075,8-25-96,3 9 96,0 1-64,0-4-32,8-3-32,6-4-352,1-6-513,1-5-704,-6-7-641,-7-5-1986,-3-7-4901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6.019"/>
    </inkml:context>
    <inkml:brush xml:id="br0">
      <inkml:brushProperty name="width" value="0.025" units="cm"/>
      <inkml:brushProperty name="height" value="0.025" units="cm"/>
    </inkml:brush>
  </inkml:definitions>
  <inkml:trace contextRef="#ctx0" brushRef="#br0">1 186 13325,'5'-13'1062,"-1"2"-665,1 0-1,0 0 1,1 1 0,0 0-1,0 0 1,1 1 0,0 0 0,1 0-1,0 0 1,1 1 0,-1 0-1,2 1 1,-1 0 0,1 1 0,20-11-1,-16 12-98,0 1 0,0 1-1,0 0 1,0 1-1,0 0 1,0 1 0,1 1-1,26 2 1,-36-1-282,-1 0 1,0-1 0,1 2 0,-1-1-1,0 0 1,0 1 0,1 0-1,-1 0 1,0 0 0,-1 1-1,1-1 1,0 1 0,5 5 0,-7-5-24,0 0 0,0 0 0,-1 0 1,1 0-1,-1 0 0,0 0 0,0 0 1,0 0-1,0 1 0,0-1 0,-1 0 1,1 1-1,-1-1 0,0 0 0,0 1 1,0-1-1,-1 1 0,1-1 0,-1 0 1,-1 6-1,-4 5 176,0 0-1,-1-1 1,-1 0-1,0 0 1,-1-1 0,0 0-1,-1 0 1,0-1-1,0 0 1,-2-1 0,-20 15-1,17-13 103,28-18-906,22-10-197,-27 14 796,1 1 0,0-1 0,0 2-1,-1-1 1,1 1 0,0 1 0,0-1-1,0 1 1,0 1 0,-1 0 0,1 0-1,-1 1 1,15 6 0,-19-7 58,-1 0-1,0 0 1,0 0 0,0 0 0,0 0 0,0 1 0,0-1-1,-1 1 1,1 0 0,-1 0 0,0 0 0,0 0-1,0 0 1,0 1 0,0-1 0,-1 0 0,0 1-1,1-1 1,-1 1 0,0 0 0,-1-1 0,1 1-1,-1 0 1,0-1 0,0 1 0,0 0 0,0 0-1,0-1 1,-1 1 0,0 0 0,0-1 0,0 1 0,0-1-1,0 1 1,-3 4 0,-1 1 364,0 0 1,0 0-1,-1-1 1,0 1-1,-1-1 1,0-1-1,0 0 0,-1 0 1,1 0-1,-1-1 1,-16 10-1,12-9-62,0 0-1,-1 0 1,0-1-1,0-1 1,0 0-1,-1-1 0,1-1 1,-16 3-1,23-6-289,-1 1 1,1-1-1,-1 0 0,0 0 0,1-1 0,-1 0 0,1 0 0,-1 0 0,1-1 0,0 0 0,-1 0 0,1-1 0,-9-5 0,11 6-174,1-1-1,0 1 0,0-1 0,1 0 0,-1 1 0,1-1 1,-1 0-1,1-1 0,0 1 0,-2-4 0,2 2-363,0 1 0,1-1 0,-1 0 0,1 0 0,0 1 0,0-1 0,1 0 0,0 0 0,0-6 0,0 9 75,0-1 0,0 1 0,0 0 0,1 0 0,-1-1 0,1 1 0,0 0 0,0 0 1,-1 0-1,1 0 0,0 0 0,1 0 0,-1 0 0,0 0 0,1 1 0,-1-1 0,1 0 0,-1 1 0,3-3 0,18-14-6148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6.360"/>
    </inkml:context>
    <inkml:brush xml:id="br0">
      <inkml:brushProperty name="width" value="0.025" units="cm"/>
      <inkml:brushProperty name="height" value="0.025" units="cm"/>
    </inkml:brush>
  </inkml:definitions>
  <inkml:trace contextRef="#ctx0" brushRef="#br0">0 1 21620,'0'0'4164,"0"51"-3235,0-21-320,1 4-449,2 0-128,2-2-32,-1-3-1185,7-5-833,-1-9-1409,3-9-513,2-6-4003</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6.705"/>
    </inkml:context>
    <inkml:brush xml:id="br0">
      <inkml:brushProperty name="width" value="0.025" units="cm"/>
      <inkml:brushProperty name="height" value="0.025" units="cm"/>
    </inkml:brush>
  </inkml:definitions>
  <inkml:trace contextRef="#ctx0" brushRef="#br0">0 1 14990,'0'0'1506,"0"57"-610,0-22 450,3 2-321,6 0 160,4-1-448,4-4-449,1-1-192,0-4-32,3-5-320,-4-4-1506,-6-7 96,-7-5-1729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7.066"/>
    </inkml:context>
    <inkml:brush xml:id="br0">
      <inkml:brushProperty name="width" value="0.025" units="cm"/>
      <inkml:brushProperty name="height" value="0.025" units="cm"/>
    </inkml:brush>
  </inkml:definitions>
  <inkml:trace contextRef="#ctx0" brushRef="#br0">26 180 8808,'0'0'4992,"-5"-9"-2200,2 4-2401,0 0 0,0-1 0,1 1 1,0-1-1,0 1 0,0-1 0,1 1 1,-1-9-1,2 11-258,0 0 0,0 0 1,1 1-1,-1-1 0,1 0 1,0 0-1,0 0 0,0 1 1,0-1-1,0 0 0,1 1 1,-1-1-1,1 1 0,-1-1 1,1 1-1,0 0 0,0 0 1,0 0-1,0 0 0,1 0 1,-1 0-1,0 1 0,4-2 1,7-5-1,1 1 0,0 0 0,0 1 0,1 1 0,0 1 0,0 0 0,0 0 0,26-1 0,-1 2-105,0 1 0,47 6 0,-81-4-39,0 1 0,0 0 1,0 0-1,0 0 0,0 1 1,-1 0-1,1 0 0,0 1 0,-1-1 1,0 1-1,1 1 0,6 4 0,-10-6 23,-1 0 0,1 0-1,-1 0 1,1 0 0,-1 0-1,1 0 1,-1 0-1,0 0 1,0 0 0,0 1-1,-1-1 1,1 0-1,0 1 1,-1-1 0,0 1-1,1-1 1,-1 1-1,0-1 1,0 0 0,-1 1-1,1-1 1,0 1 0,-1-1-1,1 1 1,-1-1-1,0 0 1,0 1 0,0-1-1,0 0 1,0 0-1,0 0 1,-1 0 0,1 0-1,-3 2 1,-12 16 397,-1-1-1,-1 0 1,-1-1 0,0-1-1,-1-1 1,-1-1 0,0-1-1,-34 17 1,82-52-10755,-5 4 2275</inkml:trace>
  <inkml:trace contextRef="#ctx0" brushRef="#br0" timeOffset="1">648 155 16976,'0'0'8648,"53"-16"-8456,-31 3-128,5-1-1121,2 0-1665,-5 1 192,-2 0-1859,0 3-6821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7.407"/>
    </inkml:context>
    <inkml:brush xml:id="br0">
      <inkml:brushProperty name="width" value="0.025" units="cm"/>
      <inkml:brushProperty name="height" value="0.025" units="cm"/>
    </inkml:brush>
  </inkml:definitions>
  <inkml:trace contextRef="#ctx0" brushRef="#br0">1 0 15791,'0'0'5445,"3"55"-4772,2-31 160,4 2-225,0 1-448,2 2-64,3-1 0,0-1-384,-2-2-769,-3 1-576,-5-8-866,-4-2-1537,0-7-2306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7.765"/>
    </inkml:context>
    <inkml:brush xml:id="br0">
      <inkml:brushProperty name="width" value="0.025" units="cm"/>
      <inkml:brushProperty name="height" value="0.025" units="cm"/>
    </inkml:brush>
  </inkml:definitions>
  <inkml:trace contextRef="#ctx0" brushRef="#br0">26 82 10666,'0'0'2653,"-4"-9"38,-14-28-828,17 37-1813,1-1 1,0 1-1,-1-1 1,1 1-1,0-1 1,0 0-1,-1 1 1,1-1-1,0 1 1,0-1-1,0 0 1,0 1-1,0-1 1,0 0-1,0 1 1,0-1-1,0 0 1,0 1-1,0-1 1,1 1-1,-1-1 1,0 0-1,0 1 1,1-1-1,-1 1 1,0-1-1,1 1 1,-1-1-1,0 1 1,1-1-1,-1 1 0,1-1 1,-1 1-1,1-1 1,-1 1-1,1 0 1,-1-1-1,1 1 1,0-1-1,24-4 440,-19 5-335,70-7 329,140 5-1,-166 4-441,-42-3 118,0 2 0,0-1 0,0 1 0,0 1 0,0-1 1,0 1-1,0 1 0,0 0 0,-1 0 0,12 6 0,-16-7-84,-1 0-1,0 0 1,1 0-1,-1 0 1,0 1-1,0-1 0,0 1 1,0-1-1,-1 1 1,1 0-1,-1-1 0,0 1 1,1 0-1,-1 0 1,-1 0-1,1 0 1,0 0-1,-1 1 0,1-1 1,-1 0-1,0 0 1,0 0-1,0 0 1,-1 0-1,1 0 0,-1 1 1,1-1-1,-1 0 1,0 0-1,-2 3 1,-1 4 204,-1 0 0,0-1 0,0 1 0,-1-1 0,0 0 0,-1-1 0,0 1 0,0-1 0,-1-1 0,-15 13 0,2-4-61,0-1-1,-1-1 1,-31 15 0,-8-4-98,28-18-1918,4-10-4427,16-7-2953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8.155"/>
    </inkml:context>
    <inkml:brush xml:id="br0">
      <inkml:brushProperty name="width" value="0.025" units="cm"/>
      <inkml:brushProperty name="height" value="0.025" units="cm"/>
    </inkml:brush>
  </inkml:definitions>
  <inkml:trace contextRef="#ctx0" brushRef="#br0">0 46 15150,'0'0'6193,"8"0"-5611,57-1 375,1-3 0,64-13 1,-53 6-950,91-1 0,-167 12-2,-1 1 0,0-1 0,0 1 0,0-1 0,1 1 0,-1-1 0,0 1-1,0-1 1,0 1 0,0 0 0,0-1 0,0 1 0,0-1 0,0 1 0,0-1 0,0 1 0,0-1 0,0 1 0,0-1 0,-1 1 0,1-1 0,0 1 0,0-1 0,0 1 0,-1-1 0,1 1 0,0-1 0,-1 1 0,1-1 0,0 0-1,-1 1 1,1-1 0,-1 0 0,1 1 0,-1-1 0,1 0 0,-1 1 0,-17 20 633,-50 46 1571,21-22-1420,2 2 0,-39 51 0,61-57-1225,20-22-2627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234"/>
    </inkml:context>
    <inkml:brush xml:id="br0">
      <inkml:brushProperty name="width" value="0.025" units="cm"/>
      <inkml:brushProperty name="height" value="0.025" units="cm"/>
    </inkml:brush>
  </inkml:definitions>
  <inkml:trace contextRef="#ctx0" brushRef="#br0">52 49 21044,'0'0'4201,"-8"4"-2578,4-2-1511,1 0 1,-1 1-1,1 0 1,0-1-1,-1 1 1,1 0-1,1 1 0,-1-1 1,0 0-1,1 1 1,-4 5-1,6-7-76,-1 0-1,0 0 1,1 0 0,-1 0 0,1 0-1,0 0 1,-1 0 0,1-1 0,0 1-1,0 0 1,0 0 0,1 0 0,-1 0-1,0 0 1,1 0 0,-1 0 0,1 0-1,0 0 1,-1-1 0,1 1 0,0 0-1,0 0 1,0-1 0,0 1-1,1-1 1,-1 1 0,0-1 0,1 1-1,-1-1 1,1 0 0,-1 0 0,1 0-1,-1 0 1,4 2 0,0 0-12,0 0 0,1-1 0,-1 1 0,1-1 1,0 0-1,0 0 0,0-1 0,0 0 0,0 0 0,0 0 0,0-1 0,0 0 1,1 0-1,-1 0 0,0-1 0,0 0 0,0 0 0,0-1 0,7-2 1,-8 2-10,-1 0 0,1 0 0,-1 0 0,0 0 0,0-1 0,0 0 0,0 0 0,0 0 0,-1 0 0,1-1 0,-1 1 0,0-1 0,0 0 1,0 0-1,0 0 0,-1 0 0,0-1 0,1 1 0,-2-1 0,1 1 0,0-1 0,-1 0 0,0 1 0,0-8 0,0 9-18,-1 0 0,1-1-1,-1 1 1,0 0 0,0-1-1,-1 1 1,1 0 0,-1-1-1,0 1 1,0 0 0,0 0-1,0-1 1,0 1 0,-1 0-1,1 0 1,-1 1 0,-3-6-1,3 7 2,0 0-1,0 0 0,0 0 0,1 0 1,-1 0-1,0 1 0,-1-1 1,1 1-1,0-1 0,0 1 0,0 0 1,0 0-1,0 0 0,0 0 1,0 0-1,0 0 0,0 1 0,-1-1 1,1 1-1,0-1 0,0 1 1,0 0-1,1 0 0,-1 0 0,0 0 1,0 0-1,0 0 0,1 0 1,-1 1-1,-1 1 0,-9 6 51,0 1 0,1 1 0,0-1 0,1 2 0,0-1 1,1 1-1,0 1 0,1 0 0,1 0 0,0 1 0,1-1 0,0 1 0,1 1 0,0-1 0,-3 22 0,8-34-78,0 0-1,0 0 1,0 0 0,0 0-1,1 0 1,-1 0-1,1 0 1,-1 0 0,1-1-1,0 1 1,-1 0 0,1 0-1,0 0 1,0-1 0,0 1-1,1 0 1,-1-1 0,0 1-1,1-1 1,-1 0 0,1 1-1,-1-1 1,1 0-1,-1 0 1,1 0 0,0 0-1,0 0 1,0 0 0,-1 0-1,1-1 1,0 1 0,0-1-1,0 1 1,0-1 0,0 0-1,0 0 1,3 0 0,4 1-1123,0-1 1,0 0 0,0-1-1,1 0 1,-1 0 0,17-5 0,16-12-7224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8.872"/>
    </inkml:context>
    <inkml:brush xml:id="br0">
      <inkml:brushProperty name="width" value="0.025" units="cm"/>
      <inkml:brushProperty name="height" value="0.025" units="cm"/>
    </inkml:brush>
  </inkml:definitions>
  <inkml:trace contextRef="#ctx0" brushRef="#br0">1 176 19474,'0'0'347,"6"9"257,166 208 3346,-116-151-3384,-55-65-490,-1 0 1,1 0-1,-1 0 0,1 0 0,0 0 1,0 0-1,0 0 0,0 0 1,-1 0-1,1 0 0,0 0 0,0-1 1,1 1-1,-1 0 0,0-1 0,0 1 1,0-1-1,0 1 0,0-1 1,1 0-1,-1 1 0,0-1 0,0 0 1,1 0-1,-1 0 0,0 0 1,0 0-1,1 0 0,-1 0 0,0 0 1,0-1-1,1 1 0,-1 0 1,0-1-1,0 1 0,0-1 0,1 1 1,-1-1-1,0 0 0,0 1 1,0-1-1,0 0 0,0 0 0,0 0 1,-1 0-1,1 0 0,0 0 1,0 0-1,-1 0 0,1 0 0,0 0 1,-1 0-1,1 0 0,-1 0 1,0-1-1,1-1 0,5-12 182,0 1 0,-2-2 0,5-24 0,-6 29-145,6-47 291,-2 0 0,-2 0 0,-5-76 0,0 78-883,7 56-9520,-2 0 3065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9.212"/>
    </inkml:context>
    <inkml:brush xml:id="br0">
      <inkml:brushProperty name="width" value="0.025" units="cm"/>
      <inkml:brushProperty name="height" value="0.025" units="cm"/>
    </inkml:brush>
  </inkml:definitions>
  <inkml:trace contextRef="#ctx0" brushRef="#br0">0 0 15855,'0'0'2594,"20"79"-1280,-12-51-706,5 0 97,-1-2 0,4-4-449,5-4-256,1-7 0,2-6-1570,-6-5-1120,-3 0-1826,-8-2-7304</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9.571"/>
    </inkml:context>
    <inkml:brush xml:id="br0">
      <inkml:brushProperty name="width" value="0.025" units="cm"/>
      <inkml:brushProperty name="height" value="0.025" units="cm"/>
    </inkml:brush>
  </inkml:definitions>
  <inkml:trace contextRef="#ctx0" brushRef="#br0">37 280 15695,'0'0'1665,"-7"-8"380,4 4-1533,0 2-385,1 1 0,0-1 1,0 0-1,0 0 0,1 0 0,-1-1 1,0 1-1,1 0 0,0-1 0,-1 1 1,1-1-1,0 1 0,0-1 0,0 1 1,1-1-1,-1 0 0,0 0 1,1 1-1,0-1 0,0 0 0,0 0 1,0 1-1,1-4 0,3-4 64,2 1 1,-1 1-1,1-1 0,1 1 0,-1 0 0,1 1 1,1-1-1,0 2 0,16-13 0,3 0 97,53-27 0,-66 39-281,0 0 0,0 0 0,0 1 0,1 1 0,0 1 0,0 0 0,0 1 0,0 0 0,1 1 0,-1 1 0,0 1 0,23 1 0,-35 0-11,0 0 1,0 0 0,-1 0 0,1 0 0,-1 1 0,1-1 0,-1 1 0,1 0-1,-1-1 1,0 1 0,0 0 0,0 0 0,0 1 0,0-1 0,0 0 0,-1 1-1,1-1 1,-1 1 0,1-1 0,-1 1 0,0 0 0,0-1 0,0 1 0,-1 0-1,1 0 1,-1 0 0,1 0 0,-1-1 0,0 1 0,0 0 0,0 0 0,-1 3-1,1 2 110,-1 1-1,0-1 1,-1 1-1,1-1 1,-1 0-1,-1 0 1,0 1-1,0-2 1,0 1-1,-6 8 1,0-4 54,0 0 1,-1-1-1,0 0 1,-1-1-1,0 0 1,-1-1-1,0 0 1,0-1-1,-1-1 1,0 1-1,0-2 1,0 0-1,-1-1 1,-19 5-1,33-10-258,0 0 1,0 0-1,1 0 0,-1 0 1,0 0-1,0-1 0,0 1 0,1 0 1,-1 0-1,0-1 0,0 1 1,0 0-1,0 0 0,1-1 0,-1 1 1,0 0-1,0 0 0,0-1 1,0 1-1,0 0 0,0 0 0,0-1 1,0 1-1,0 0 0,0-1 1,0 1-1,0 0 0,0 0 1,0-1-1,0 1 0,0 0 0,0-1 1,0 1-1,0 0 0,-1 0 1,1-1-1,0 1 0,0 0 0,0 0 1,0 0-1,-1-1 0,1 1 1,0 0-1,0 0 0,0 0 0,-1-1 1,1 1-1,0 0 0,0 0 1,-1 0-1,1 0 0,0 0 0,0 0 1,-1-1-1,1 1 0,0 0 1,0 0-1,-1 0 0,1 0 1,0 0-1,-1 0 0,1 0 0,0 0 1,-1 0-1,18-18-4276,5-4-2117,3-2-3385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9.913"/>
    </inkml:context>
    <inkml:brush xml:id="br0">
      <inkml:brushProperty name="width" value="0.025" units="cm"/>
      <inkml:brushProperty name="height" value="0.025" units="cm"/>
    </inkml:brush>
  </inkml:definitions>
  <inkml:trace contextRef="#ctx0" brushRef="#br0">193 288 15407,'0'0'5568,"4"11"-4314,32 127 1688,-27-93-2571,2-1 1,28 72 0,-38-115-411,0 2-85,-1 0 0,1 0 1,1-1-1,-1 1 0,0-1 1,0 1-1,1-1 0,0 1 0,-1-1 1,1 0-1,0 0 0,0 0 1,0 0-1,0 0 0,0 0 1,1 0-1,-1-1 0,1 1 0,-1-1 1,6 2-1,-8-3-144,1-1 0,-1 1 0,1-1-1,-1 0 1,1 1 0,-1-1 0,0 0 0,0 1 0,1-1 0,-1 0-1,0 1 1,0-1 0,0 0 0,1 1 0,-1-1 0,0 0 0,0 0 0,0 1-1,0-1 1,-1 0 0,1 1 0,0-1 0,0-1 0,0-1-1363,0-25-8090</inkml:trace>
  <inkml:trace contextRef="#ctx0" brushRef="#br0" timeOffset="1">0 41 13933,'0'0'16880,"9"-41"-16880,0 41-128,2 0-2402,-5 0-3492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0.768"/>
    </inkml:context>
    <inkml:brush xml:id="br0">
      <inkml:brushProperty name="width" value="0.025" units="cm"/>
      <inkml:brushProperty name="height" value="0.025" units="cm"/>
    </inkml:brush>
  </inkml:definitions>
  <inkml:trace contextRef="#ctx0" brushRef="#br0">1 135 14414,'0'0'7068,"0"9"-7159,2 2 144,0 1 1,1-1-1,0 1 1,1-1-1,0 0 0,8 14 1,-10-22-40,-1 0 1,1 0 0,0 0-1,0-1 1,0 1 0,1-1-1,-1 1 1,0-1-1,1 0 1,0 0 0,-1 0-1,1 0 1,4 1-1,-5-2-6,0 0-1,1-1 0,-1 0 1,0 1-1,1-1 0,-1 0 1,0 0-1,0 0 0,1-1 1,-1 1-1,0 0 1,0-1-1,1 0 0,-1 1 1,0-1-1,0 0 0,0 0 1,0 0-1,0-1 0,0 1 1,0 0-1,2-3 0,7-6 9,-1 0 0,0-2 0,0 1 0,-1-1 0,-1-1 0,0 1 0,0-1 0,-1-1 0,-1 1 0,-1-1 0,0 0 0,0-1 0,-2 1 1,1-1-1,-2 0 0,1-24 0,-7 26-22,4 13 3,-1 0-1,1 0 0,0 0 1,0 0-1,-1 0 0,1 0 1,0 0-1,-1-1 0,1 1 1,0 0-1,-1 0 0,1 0 1,0 0-1,0 0 1,-1 0-1,1 1 0,0-1 1,-1 0-1,1 0 0,0 0 1,0 0-1,-1 0 0,1 0 1,0 0-1,0 1 1,-1-1-1,1 0 0,0 0 1,0 0-1,-1 1 0,1-1 1,0 0-1,0 0 0,0 0 1,0 1-1,-1-1 0,1 0 1,0 0-1,0 1 1,0-1-1,0 0 0,0 1 1,0-1-1,-3 8-3,1 0 1,0-1-1,0 1 1,1 0-1,0 0 0,0 0 1,1 0-1,0 0 0,0 0 1,1 0-1,0 0 1,1 0-1,-1 0 0,5 10 1,-4-13-574,-1 0 1,1-1 0,0 1 0,0-1 0,1 0 0,0 0 0,-1 0-1,7 6 1,7 3-8410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1.533"/>
    </inkml:context>
    <inkml:brush xml:id="br0">
      <inkml:brushProperty name="width" value="0.025" units="cm"/>
      <inkml:brushProperty name="height" value="0.025" units="cm"/>
    </inkml:brush>
  </inkml:definitions>
  <inkml:trace contextRef="#ctx0" brushRef="#br0">1 88 16592,'0'0'2605,"1"9"-1564,1 9-746,2 0 1,0 0-1,1-1 0,1 1 1,0-1-1,2-1 1,0 1-1,17 26 0,-23-41-280,-1 0 0,1 0 0,0 0 0,0 0 0,-1 0 0,1-1 0,1 1 0,-1 0 0,0-1-1,0 0 1,1 1 0,-1-1 0,1 0 0,-1 0 0,1 0 0,-1-1 0,1 1 0,-1-1 0,1 1 0,0-1-1,3 0 1,-2 0 60,0-1-1,1 0 1,-1 0-1,0-1 1,0 1-1,0-1 1,0 0 0,0 0-1,-1 0 1,1-1-1,6-5 1,2-2 61,-1-1 1,0-1-1,-1 0 1,-1 0-1,0-1 1,9-16-1,-12 16-100,0 0-1,-1 0 1,-1-1-1,4-16 0,-6 25-19,-1 0 0,0 0 0,-1 0 0,1 0 0,-1-1 0,0 1 0,0 0 0,0 0 0,-1-1 0,0 1 0,0 0 0,0 0 0,-1 0 0,-3-7 0,5 11-18,0 0-1,0 0 1,0 1 0,-1-1 0,1 0 0,0 1 0,-1-1 0,1 1-1,0-1 1,-1 0 0,1 1 0,-1-1 0,1 1 0,-1-1-1,1 1 1,-1-1 0,1 1 0,-1-1 0,0 1 0,1 0 0,-1-1-1,1 1 1,-1 0 0,0-1 0,0 1 0,1 0 0,-1 0-1,0 0 1,1 0 0,-1 0 0,0 0 0,1 0 0,-1 0 0,0 0-1,0 0 1,1 0 0,-1 0 0,0 0 0,1 0 0,-1 1-1,0-1 1,1 0 0,-1 1 0,0-1 0,1 0 0,-1 1 0,1-1-1,-1 1 1,0-1 0,1 1 0,-1-1 0,1 1 0,0-1-1,-1 1 1,1 0 0,-1-1 0,1 1 0,0-1 0,-1 1 0,1 0-1,0-1 1,0 1 0,0 0 0,-1 1 0,-11 46-104,11-29 259,0 1-1,1-1 1,5 31 0,12 2-1376,-15-47 330,1 0 1,0-1 0,0 1-1,0-1 1,1 0 0,-1 0-1,9 7 1,0-4-7698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2.169"/>
    </inkml:context>
    <inkml:brush xml:id="br0">
      <inkml:brushProperty name="width" value="0.025" units="cm"/>
      <inkml:brushProperty name="height" value="0.025" units="cm"/>
    </inkml:brush>
  </inkml:definitions>
  <inkml:trace contextRef="#ctx0" brushRef="#br0">8 67 13965,'-1'-10'1228,"0"1"-1373,-4-34 4022,5 43-3844,0 0-1,0 0 1,0 0 0,0 0-1,0 0 1,0 0-1,1 0 1,-1 1 0,0-1-1,0 0 1,0 0 0,0 0-1,0 0 1,0 0-1,1 0 1,-1 0 0,0 0-1,0 0 1,0 0 0,0 0-1,0-1 1,0 1 0,1 0-1,-1 0 1,0 0-1,0 0 1,0 0 0,0 0-1,0 0 1,0 0 0,0 0-1,0 0 1,1 0-1,-1 0 1,0-1 0,0 1-1,0 0 1,0 0 0,0 0-1,0 0 1,0 0-1,0 0 1,0 0 0,0-1-1,0 1 1,0 0 0,0 0-1,0 0 1,0 0 0,0 0-1,0 0 1,0-1-1,0 1 1,0 0 0,0 0-1,0 0 1,0 0 0,0 0-1,0 0 1,0-1-1,0 1 1,0 0 0,0 0-1,0 0 1,0 0 0,0 0-1,0 0 1,-1-1-1,14 27 807,10 40 329,-2 1-1,-3 1 1,13 106-1,4 216-1061,-28-284-1540,-8-94-976,-4-12-1895,-9-17-2885,10 12 7109,-21-27-8119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2.497"/>
    </inkml:context>
    <inkml:brush xml:id="br0">
      <inkml:brushProperty name="width" value="0.025" units="cm"/>
      <inkml:brushProperty name="height" value="0.025" units="cm"/>
    </inkml:brush>
  </inkml:definitions>
  <inkml:trace contextRef="#ctx0" brushRef="#br0">1 79 13100,'0'0'4042,"0"15"-3199,1 17-103,2 1-1,12 59 1,29 81 1908,-21-86-1589,-13-44-555,20 69 422,-27-104-801,0 0 1,0 0-1,1 0 1,0 0-1,1 0 1,0-1-1,0 1 1,0-1-1,13 12 1,-16-18-93,0 1 0,0-1 1,0 1-1,1-1 0,-1 0 0,0 0 1,1 0-1,-1 0 0,1 0 0,-1-1 1,0 1-1,1-1 0,0 0 0,-1 1 0,1-1 1,-1 0-1,1 0 0,-1-1 0,1 1 1,-1-1-1,1 1 0,-1-1 0,1 0 1,-1 0-1,0 0 0,1 0 0,-1 0 1,0 0-1,0-1 0,0 1 0,0-1 1,0 1-1,0-1 0,0 0 0,2-3 1,8-8 101,-2-1 0,1 0 0,-2 0 0,9-18 0,-13 24-101,163-327 31,-72 105-6376,-66 145-346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6.639"/>
    </inkml:context>
    <inkml:brush xml:id="br0">
      <inkml:brushProperty name="width" value="0.025" units="cm"/>
      <inkml:brushProperty name="height" value="0.025" units="cm"/>
    </inkml:brush>
  </inkml:definitions>
  <inkml:trace contextRef="#ctx0" brushRef="#br0">1 527 6182,'10'-228'9674,"-8"105"-2879,9 141-5171,2 15-1641,13 56 573,-5-12-23,4-1 1,51 109-1,-74-180-515,1-1-1,-1 1 1,1-1 0,1 1-1,-1-1 1,0 0-1,1 0 1,6 5-1,-9-9-7,0 1-1,1 0 1,-1-1-1,0 1 1,0 0-1,1-1 1,-1 1-1,0-1 1,1 0-1,-1 0 1,1 1-1,-1-1 1,0 0-1,1 0 1,-1 0-1,0 0 1,1-1-1,-1 1 1,1 0-1,-1 0 1,0-1-1,0 1 1,1-1-1,-1 1 1,0-1-1,0 0 1,1 1-1,-1-1 1,0 0-1,0 0 1,0 0-1,0 0 1,0 0-1,0 0 1,0 0-1,-1 0 1,1 0-1,1-2 1,6-10 208,-1 1 0,0-1 1,-1-1-1,0 1 0,-1-1 0,7-28 0,10-93 566,-9-71 28,-14 173-760,-1-1 1,-2 1-1,0 0 0,-12-38 0,7 51-103,3 27-1970,2 36-5893,3-31 4127,-2 7-5592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7.229"/>
    </inkml:context>
    <inkml:brush xml:id="br0">
      <inkml:brushProperty name="width" value="0.025" units="cm"/>
      <inkml:brushProperty name="height" value="0.025" units="cm"/>
    </inkml:brush>
  </inkml:definitions>
  <inkml:trace contextRef="#ctx0" brushRef="#br0">0 1 14286,'0'0'4836,"0"63"-4420,3-22 321,10 8-288,3 3-257,2 3-128,3-1-32,1-8 0,-2-4 0,3-8-128,-2-8-1025,-6-10-160,-6-5-897,-6-9-2083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577"/>
    </inkml:context>
    <inkml:brush xml:id="br0">
      <inkml:brushProperty name="width" value="0.025" units="cm"/>
      <inkml:brushProperty name="height" value="0.025" units="cm"/>
    </inkml:brush>
  </inkml:definitions>
  <inkml:trace contextRef="#ctx0" brushRef="#br0">112 1 14061,'0'0'9882,"-10"7"-8932,1 0-648,0 0 0,1 1 0,-1 0-1,-10 14 1,17-19-308,-1 1 1,0 0-1,1 0 0,0 0 0,0 0 0,0 1 0,0-1 0,1 1 1,0-1-1,0 1 0,0-1 0,0 1 0,1-1 0,0 1 0,-1 0 1,2-1-1,0 6 0,-1-8-89,1-1 1,0 1-1,0-1 0,0 0 1,0 1-1,0-1 1,0 0-1,0 0 0,0 0 1,0 0-1,0 0 1,1 0-1,-1 0 0,0 0 1,1 0-1,-1 0 1,1-1-1,-1 1 0,1-1 1,-1 1-1,1-1 1,-1 0-1,4 1 1,44 4-2143,-40-4 1560,24 0-1087,-22-2 1582,-1 2 0,1-1 0,0 1 0,17 5 0,-28-6 308,1 0 1,-1 0 0,1 1 0,-1-1-1,1 0 1,-1 1 0,1-1-1,-1 1 1,1-1 0,-1 0-1,1 1 1,-1-1 0,0 1-1,1-1 1,-1 1 0,0-1-1,1 1 1,-1-1 0,0 1-1,0 0 1,0-1 0,1 1-1,-1-1 1,0 1 0,0 0 0,0-1-1,0 1 1,0-1 0,0 1-1,0 0 1,0-1 0,0 1-1,-1-1 1,1 1 0,0-1-1,0 1 1,0 0 0,-1-1-1,1 1 1,0-1 0,-1 1-1,1-1 1,0 1 0,-1-1 0,1 0-1,-1 1 1,1-1 0,0 1-1,-2-1 1,-21 25 1984,-8 0-987,-45 35 10,68-55-1199,0 0 0,0 0 1,0-1-1,0 0 0,-1 0 1,1-1-1,-17 3 0,25-5-46,-1-1-1,1 0 0,0 0 0,0 0 0,-1 0 0,1 0 0,0 0 0,-1 0 0,1 0 0,0 0 1,-1 0-1,1-1 0,0 1 0,-1 0 0,1 0 0,0 0 0,-1 0 0,1 0 0,0-1 1,0 1-1,-1 0 0,1 0 0,0 0 0,0-1 0,-1 1 0,1 0 0,0 0 0,0-1 1,0 1-1,-1 0 0,1-1 0,0 1 0,0 0 0,0 0 0,0-1 0,0 1 0,0 0 0,0-1 1,1-18-3110,13-18-3886,8-4-4584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7.602"/>
    </inkml:context>
    <inkml:brush xml:id="br0">
      <inkml:brushProperty name="width" value="0.025" units="cm"/>
      <inkml:brushProperty name="height" value="0.025" units="cm"/>
    </inkml:brush>
  </inkml:definitions>
  <inkml:trace contextRef="#ctx0" brushRef="#br0">129 419 9129,'-14'-8'3907,"0"0"-3389,3 2 136,0 0-1,0 0 1,1-1-1,0-1 0,-10-10 1,17 15-506,0 1 0,1-1 0,-1 0 0,1 0 0,0-1 0,0 1 1,1 0-1,-1-1 0,0 1 0,1-1 0,0 0 0,0 1 0,0-1 0,0 0 0,1 0 0,0 1 1,-1-1-1,1 0 0,0 0 0,1 0 0,-1 1 0,1-1 0,0 0 0,1-4 0,3-3-19,0 0 0,1 0-1,0 1 1,1 0-1,0 0 1,0 1-1,1 0 1,0 0 0,1 0-1,0 1 1,15-10-1,0 1 71,1 1 0,0 1 0,46-19 0,-40 23-149,0 0 0,1 3 1,1 0-1,-1 2 1,1 2-1,0 1 1,1 1-1,40 4 0,-70-2-31,-1 0-1,1 0 1,-1 0-1,1 1 1,-1-1 0,1 1-1,-1 0 1,0 0-1,1 0 1,-1 1-1,0-1 1,0 1-1,0 0 1,0 0-1,0 0 1,0 0-1,0 0 1,-1 1-1,1-1 1,-1 1-1,0 0 1,0-1 0,0 1-1,0 0 1,0 0-1,0 1 1,-1-1-1,0 0 1,1 0-1,-1 1 1,-1-1-1,1 1 1,0-1-1,-1 1 1,0-1-1,0 7 1,0-1 171,-1 0 0,0 0 0,-1 0 0,0 0 1,0-1-1,-1 1 0,0-1 0,-1 1 0,0-1 0,0 0 0,-1-1 0,1 1 0,-11 11 1,7-10-151,0 0 0,-1-1 0,0 0 0,0 0 0,-1-1 0,0 0 0,0-1 0,0 0 0,-1-1 0,0 0 0,0-1 0,-1 0 0,1 0 0,-1-1 0,-22 2 0,34-5-129,-1 0 0,1 0 1,0 0-1,0 0 0,0-1 0,0 1 0,-1 0 0,1 0 1,0 0-1,0-1 0,0 1 0,0 0 0,0 0 0,0-1 0,0 1 1,0 0-1,0 0 0,0-1 0,0 1 0,0 0 0,0 0 1,0-1-1,0 1 0,0 0 0,0 0 0,0-1 0,0 1 0,0 0 1,0 0-1,0 0 0,1-1 0,-1 1 0,0 0 0,0 0 1,0 0-1,0-1 0,0 1 0,1 0 0,-1 0 0,0 0 0,0-1 1,6-3-1034,-1-1 0,1 1 0,0 0 0,0 0 0,0 1 1,13-6-1,5-3-2140,12-8-2354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7.948"/>
    </inkml:context>
    <inkml:brush xml:id="br0">
      <inkml:brushProperty name="width" value="0.025" units="cm"/>
      <inkml:brushProperty name="height" value="0.025" units="cm"/>
    </inkml:brush>
  </inkml:definitions>
  <inkml:trace contextRef="#ctx0" brushRef="#br0">0 0 13613,'0'0'5546,"2"11"-4777,25 107 1655,67 187-1,-86-284-2597,17 43 561,-3-27-3055,-22-46-3717,-5-12-37</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8.291"/>
    </inkml:context>
    <inkml:brush xml:id="br0">
      <inkml:brushProperty name="width" value="0.025" units="cm"/>
      <inkml:brushProperty name="height" value="0.025" units="cm"/>
    </inkml:brush>
  </inkml:definitions>
  <inkml:trace contextRef="#ctx0" brushRef="#br0">1 18 6534,'0'0'15375,"53"-18"-15343,-29 18 32,-5 5-449,-10-2-3778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8.880"/>
    </inkml:context>
    <inkml:brush xml:id="br0">
      <inkml:brushProperty name="width" value="0.025" units="cm"/>
      <inkml:brushProperty name="height" value="0.025" units="cm"/>
    </inkml:brush>
  </inkml:definitions>
  <inkml:trace contextRef="#ctx0" brushRef="#br0">1 114 13357,'0'0'8392,"9"-7"-8222,6-2-79,0 1-1,1 0 0,-1 1 0,2 1 0,-1 0 0,0 2 1,1 0-1,27-3 0,24-6-20,-10 1 3,1 3 0,100-4-1,-158 13-70,-1 0 0,1 0-1,0 0 1,-1 0 0,1 0-1,0 0 1,-1 0 0,1 0-1,0 0 1,-1 0 0,1 0-1,0 1 1,-1-1 0,1 0 0,-1 0-1,1 1 1,0-1 0,-1 0-1,1 1 1,-1-1 0,1 0-1,-1 1 1,1-1 0,-1 1 0,1-1-1,-1 1 1,0-1 0,1 1-1,-1 0 1,0-1 0,1 1-1,-1-1 1,0 2 0,-8 22 150,-30 21 305,-98 76 956,87-81-564,2 3 1,-62 71-1,103-106-767,1 0 0,0 0 0,1 0 0,-1 1 0,-4 15 0,8-21-246,0-1 0,1 0 1,-1 1-1,1-1 0,-1 1 1,1-1-1,0 1 0,0-1 1,0 1-1,1-1 0,0 5 1,0-6-140,-1 0 1,1 0 0,-1 0-1,1 0 1,0 0 0,-1 0-1,1 0 1,0 0 0,0-1-1,-1 1 1,1 0 0,0 0-1,0-1 1,0 1 0,0-1-1,0 1 1,0-1 0,0 1-1,0-1 1,1 1 0,-1-1-1,0 0 1,0 0 0,0 0-1,0 0 1,2 0 0,21 1-10055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9.521"/>
    </inkml:context>
    <inkml:brush xml:id="br0">
      <inkml:brushProperty name="width" value="0.025" units="cm"/>
      <inkml:brushProperty name="height" value="0.025" units="cm"/>
    </inkml:brush>
  </inkml:definitions>
  <inkml:trace contextRef="#ctx0" brushRef="#br0">0 0 14029,'0'0'844,"8"10"-278,44 66 1397,-3 2 1,59 128-1,-78-145-1954,14 7 246,-20-36-1792,-28-30-3340,-18-2 2542,-11-7-2630,-9-7-2722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9.975"/>
    </inkml:context>
    <inkml:brush xml:id="br0">
      <inkml:brushProperty name="width" value="0.025" units="cm"/>
      <inkml:brushProperty name="height" value="0.025" units="cm"/>
    </inkml:brush>
  </inkml:definitions>
  <inkml:trace contextRef="#ctx0" brushRef="#br0">33 517 11115,'-6'-11'2055,"2"5"-1828,1 0 0,-1 0 0,2-1 0,-1 1 0,1-1 0,0 1 0,0-1 0,1 0 0,-1 0 0,2 0 0,-1 0 0,1 1 0,0-1 0,0 0 0,1 0 0,0 0 0,0 0 0,1 0 0,0 0 0,3-6 0,5-7-20,1 1 0,1 0 1,1 1-1,1 1 0,0 0 0,1 1 1,33-28-1,-16 19 36,0 1 1,1 2-1,57-28 1,-66 38-197,1 1 1,0 2-1,1 0 0,0 2 1,0 0-1,0 2 0,30-2 1,-52 7-51,0-1 1,0 1-1,0 0 1,0 0-1,0 1 1,0-1-1,-1 1 1,1 0-1,0 0 1,0 0-1,-1 0 1,1 1-1,0-1 1,3 3-1,-5-2-6,0 1 0,0-1 0,0 0 0,0 0 0,-1 1 0,1-1 0,-1 1 0,0 0 0,0-1 0,0 1 0,0 0 0,0-1-1,0 1 1,-1 0 0,0 0 0,1 0 0,-1 0 0,0 0 0,-1 4 0,0 5 111,0 1 0,-1-1-1,-1 1 1,0-1 0,0 0 0,-2 0-1,1 0 1,-2 0 0,-9 16 0,-12 16 924,-33 40 1,29-43-137,-44 64 888,80-112-1835,2 1 1,-1 0 0,1 0 0,0 1 0,0 0-1,16-8 1,-6 2-132,-8 6 106,0 0-1,1 0 1,-1 1 0,1 0-1,0 1 1,0 0 0,1 0-1,-1 1 1,0 0 0,1 1 0,-1 0-1,1 1 1,18 2 0,-24-2 74,0 1-1,0 0 1,0 1 0,0-1 0,-1 1 0,1 0 0,0 0 0,-1 0 0,1 1-1,-1 0 1,0 0 0,0 0 0,0 0 0,0 1 0,0-1 0,-1 1 0,0 0-1,0 0 1,0 0 0,0 0 0,0 1 0,-1-1 0,0 1 0,0 0 0,0-1-1,-1 1 1,1 0 0,-1 0 0,0 0 0,0 7 0,0-1 103,-1 0 1,0 0-1,-1 0 1,0 0-1,0-1 0,-1 1 1,-1 0-1,0-1 1,0 1-1,-1-1 0,0 0 1,-1 0-1,0 0 1,-1-1-1,-6 9 0,0-3 317,0 0-1,-1-1 0,-1 0 0,0-1 0,0-1 0,-2 0 0,-29 17 0,39-25-354,0-1 1,-1 0-1,1-1 0,-1 1 1,1-1-1,-1 0 0,0-1 1,0 0-1,0 0 0,0 0 1,0-1-1,0 0 0,0 0 0,0-1 1,-7-1-1,10 1-235,0 0 0,0-1 0,0 1 0,0-1 1,1 0-1,-1 0 0,1 0 0,-1-1 0,1 1 0,0-1 0,0 1 0,0-1 0,0 0 0,0-1 1,1 1-1,-1 0 0,1-1 0,0 1 0,0-1 0,0 0 0,0 0 0,1 0 0,0 0 0,0 0 1,0 0-1,-1-5 0,1 0-1158,0-1 0,0 0 1,1 0-1,1 0 0,-1 0 1,1 0-1,1 1 0,0-1 1,6-15-1,11-20-7195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0.350"/>
    </inkml:context>
    <inkml:brush xml:id="br0">
      <inkml:brushProperty name="width" value="0.025" units="cm"/>
      <inkml:brushProperty name="height" value="0.025" units="cm"/>
    </inkml:brush>
  </inkml:definitions>
  <inkml:trace contextRef="#ctx0" brushRef="#br0">1 0 18225,'0'0'1922,"19"51"-929,-12-11 0,2 10 64,1 3 64,2 4-737,5-4-256,4-5-31,1-7-226,1-14-1152,2-10-801,-3-16-736,-1-8-930,-6-27-1665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0.681"/>
    </inkml:context>
    <inkml:brush xml:id="br0">
      <inkml:brushProperty name="width" value="0.025" units="cm"/>
      <inkml:brushProperty name="height" value="0.025" units="cm"/>
    </inkml:brush>
  </inkml:definitions>
  <inkml:trace contextRef="#ctx0" brushRef="#br0">6 1 13677,'-1'8'854,"-1"3"-570,1 0 1,0 0-1,0 0 1,2 0-1,-1 0 0,1 0 1,1 0-1,0-1 0,0 1 1,1 0-1,1-1 0,-1 1 1,2-1-1,8 15 0,78 96 287,6 9-760,-82-106-1753,22 48 0,-33-54-1858,-4-18 3597,-1 1 0,1-1 0,-1 1 0,1-1 0,-1 0-1,0 1 1,1-1 0,-1 0 0,0 1 0,1-1 0,-1 0 0,0 0 0,0 0 0,1 1-1,-1-1 1,0 0 0,0 0 0,1 0 0,-1 0 0,0 0 0,1-1 0,-2 1-1,-20 0-2870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1.025"/>
    </inkml:context>
    <inkml:brush xml:id="br0">
      <inkml:brushProperty name="width" value="0.025" units="cm"/>
      <inkml:brushProperty name="height" value="0.025" units="cm"/>
    </inkml:brush>
  </inkml:definitions>
  <inkml:trace contextRef="#ctx0" brushRef="#br0">132 439 2915,'-13'-13'6059,"0"2"-5002,1 1-335,0 0 0,1 0 0,0-1 0,1-1 0,0 0 0,1 0 0,-12-22 0,19 30-556,0-1-1,1 1 1,0 0 0,-1-1 0,2 1-1,-1-1 1,0 1 0,1-1-1,0 0 1,0 1 0,1-1-1,-1 1 1,1-1 0,0 1 0,0-1-1,0 1 1,4-8 0,-1 5-17,0 1 1,0 0 0,0 0-1,1 0 1,0 1 0,0 0-1,0 0 1,1 0 0,0 0-1,7-4 1,7-3 34,1 2 0,1 0 0,-1 1 0,1 1 0,44-10 0,-36 12-151,2 0 0,-1 3 0,0 0 0,1 2 0,50 5 0,-79-4-24,0 0 1,0 0 0,0 0-1,0 1 1,0 0-1,0-1 1,-1 1-1,1 0 1,0 0-1,0 0 1,-1 1-1,1-1 1,0 1 0,-1 0-1,1-1 1,-1 1-1,0 0 1,0 0-1,0 0 1,0 1-1,0-1 1,0 0 0,0 1-1,-1 0 1,0-1-1,1 1 1,-1 0-1,0-1 1,0 1-1,0 0 1,0 0-1,-1 0 1,1 0 0,-1 0-1,0 0 1,0 0-1,0 0 1,0 0-1,-1 0 1,1 0-1,-1 0 1,1 0-1,-2 3 1,-2 7 209,-1-1 0,0 1 0,0-1 0,-1 0 0,-1-1 0,0 1 0,0-1 0,-13 13 1,6-7-74,-2-2 0,0 0 1,0-1-1,-2 0 1,1-1-1,-33 17 0,41-28-764,9-2 491,0 0 0,0 0 0,0 0 0,0 0 0,-1-1 0,1 1-1,0 0 1,0 0 0,0 0 0,0 0 0,-1-1 0,1 1 0,0 0-1,0 0 1,0 0 0,0-1 0,0 1 0,0 0 0,0 0 0,0 0-1,0-1 1,0 1 0,0 0 0,0 0 0,0 0 0,0-1 0,0 1 0,0 0-1,0 0 1,0-1 0,0 1 0,0 0 0,0 0 0,0 0 0,0-1-1,0 1 1,0 0 0,0 0 0,0 0 0,1 0 0,-1-1 0,0 1 0,0 0-1,0 0 1,0 0 0,1 0 0,-1-1 0,0 1 0,0 0 0,0 0-1,0 0 1,1 0 0,13-18-7357</inkml:trace>
  <inkml:trace contextRef="#ctx0" brushRef="#br0" timeOffset="1">744 200 18289,'0'0'9289,"67"-53"-9833,-39 21-1410,0-2-929,-2-6-1409,-3 0-2883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1.382"/>
    </inkml:context>
    <inkml:brush xml:id="br0">
      <inkml:brushProperty name="width" value="0.025" units="cm"/>
      <inkml:brushProperty name="height" value="0.025" units="cm"/>
    </inkml:brush>
  </inkml:definitions>
  <inkml:trace contextRef="#ctx0" brushRef="#br0">0 1 12172,'0'0'1665,"0"82"930,0-38-642,8-2-960,2 1-288,4-2-160,6-7-353,-1 1-128,2-7-1089,-2-4-1474,-6-8-2049,-8-7-3139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1.185"/>
    </inkml:context>
    <inkml:brush xml:id="br0">
      <inkml:brushProperty name="width" value="0.025" units="cm"/>
      <inkml:brushProperty name="height" value="0.025" units="cm"/>
    </inkml:brush>
  </inkml:definitions>
  <inkml:trace contextRef="#ctx0" brushRef="#br0">105 1 19635,'0'0'2060,"-3"11"-21,-18 60 660,-16 109 0,19-59-2250,-7 65-242,55-292 482,-10-52-1501,-20 158 795,1 0 0,-1 0-1,1 0 1,-1-1 0,0 1-1,1 0 1,-1 0 0,1 0-1,-1 0 1,0 0 0,1 0-1,-1 0 1,1 0 0,-1 0-1,0 1 1,1-1 0,-1 0-1,1 0 1,-1 0-1,0 0 1,1 0 0,-1 1-1,0-1 1,1 0 0,-1 0-1,0 1 1,1-1 0,-1 0-1,0 1 1,1-1 0,-1 0-1,0 1 1,0-1 0,0 0-1,1 1 1,-1-1 0,0 0-1,0 1 1,23 23 19,-12-12-64,-8-9 43,0 0 1,0-1 0,1 1 0,-1-1-1,0 1 1,1-1 0,0 0 0,-1 0-1,1 0 1,0-1 0,0 0 0,0 1-1,0-1 1,0-1 0,0 1-1,0 0 1,1-1 0,-1 0 0,0 0-1,0 0 1,0-1 0,0 1 0,0-1-1,1 0 1,-1 0 0,0-1 0,-1 1-1,1-1 1,0 0 0,0 0 0,-1 0-1,1 0 1,-1-1 0,0 1-1,1-1 1,-1 0 0,3-4 0,-7 12 290,0 0-1,1 0 1,-1 0 0,1-1 0,0 1 0,2 10 0,-1-3 29,-1-10-282,0 1-1,0-1 1,0 0-1,0 0 0,1 0 1,-1 0-1,1 0 1,-1 0-1,1 0 0,0 0 1,0-1-1,0 1 1,0 0-1,0 0 0,0-1 1,1 1-1,-1 0 1,0-1-1,1 0 0,0 1 1,2 1-1,0-1 20,0 0-1,0 0 0,0 0 0,1 0 1,-1-1-1,1 0 0,-1 0 0,1 0 1,6 0-1,5 0 42,-1-1-1,1-1 1,0-1-1,-1 0 1,17-5 0,44-21-5,-63 21-79,1 1 1,-1 1-1,1 0 1,0 1-1,0 1 1,28-4-1,-42 7 18,1 1-1,0-1 0,-1 0 1,1 1-1,-1-1 1,1 1-1,-1-1 0,0 1 1,1-1-1,-1 1 0,1-1 1,-1 1-1,0-1 0,1 1 1,-1-1-1,0 1 0,0 0 1,0-1-1,1 1 1,-1 0-1,0-1 0,0 1 1,0 0-1,0-1 0,0 1 1,0-1-1,0 1 0,0 0 1,0-1-1,0 1 1,-1 0-1,1 0 0,0 0 6,-1 0 1,1 0-1,0 1 0,0-1 0,0 0 1,0 0-1,0 0 0,0 0 0,0 0 0,0 1 1,0-1-1,1 0 0,-1 0 0,0 0 0,1 0 1,-1 0-1,1 0 0,-1 0 0,1 0 1,0 0-1,-1 0 0,1 0 0,0 0 0,0 0 1,-1-1-1,1 1 0,0 0 0,0 0 0,0-1 1,0 1-1,0-1 0,2 2 0,11-2-32,0 1 0,-1-2-1,1 0 1,0 0-1,0-1 1,0-1 0,-1 0-1,0-1 1,16-7-1,2-2-4044,-4-1-4149,-9 3-11480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1.723"/>
    </inkml:context>
    <inkml:brush xml:id="br0">
      <inkml:brushProperty name="width" value="0.025" units="cm"/>
      <inkml:brushProperty name="height" value="0.025" units="cm"/>
    </inkml:brush>
  </inkml:definitions>
  <inkml:trace contextRef="#ctx0" brushRef="#br0">33 354 15407,'0'0'1356,"-6"-12"549,1 4-1501,3 4-327,-1 1-1,1-1 1,0 0-1,0 0 1,0 0-1,0 0 1,1 0-1,0 0 1,-1 0-1,2-1 1,-1 1-1,0 0 1,1-1-1,0 1 1,0-1 0,0 1-1,1 0 1,0-5-1,4-3-13,1 1 0,0 0 0,0 0 0,1 1 0,1 0 0,-1 0 0,2 0 0,-1 1 0,2 0 0,12-9 0,0 1 29,1 1 1,0 1-1,44-21 0,-45 27-40,-1 1-1,1 1 1,1 1-1,-1 1 1,1 0-1,0 2 1,0 1-1,0 1 0,36 3 1,-45-1-39,0 0-1,0 2 1,-1-1-1,1 2 1,-1 0 0,0 0-1,0 1 1,0 1 0,-1 0-1,1 1 1,-1 0 0,-1 1-1,0 1 1,0-1 0,-1 2-1,0-1 1,9 12-1,-14-14 76,0-1 0,0 1 0,-1 1-1,0-1 1,-1 0 0,0 1-1,0 0 1,0 0 0,-1 0 0,0 0-1,-1 0 1,0 0 0,0 1 0,-1-1-1,0 11 1,-2-6 166,0 0 1,-1-1-1,0 1 1,-1 0-1,-1-1 1,0 0-1,0 0 1,-13 20-1,-9 6 333,-2-1 1,-2-2-1,0 0 0,-44 34 1,55-49-556,11-11-110,-1 0-1,0 0 0,0-1 1,-1 0-1,0-1 1,-15 8-1,26-14-31,-1-1 1,1 0-1,-1 0 1,1 1-1,-1-1 1,0 0 0,1 0-1,-1 0 1,1 1-1,-1-1 1,1 0-1,-1 0 1,1 0-1,-1 0 1,0 0-1,1 0 1,-1 0-1,1-1 1,-1 1-1,1 0 1,-1 0-1,1 0 1,-1 0-1,0-1 1,-3-11-5247,3-17-5673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2.149"/>
    </inkml:context>
    <inkml:brush xml:id="br0">
      <inkml:brushProperty name="width" value="0.025" units="cm"/>
      <inkml:brushProperty name="height" value="0.025" units="cm"/>
    </inkml:brush>
  </inkml:definitions>
  <inkml:trace contextRef="#ctx0" brushRef="#br0">39 350 10634,'0'0'1484,"-5"-11"1121,-1 0-1751,2 6-428,1 0 1,0 0 0,0 0-1,0-1 1,1 0 0,0 1-1,0-1 1,1 0 0,-1 0-1,0-11 1,2 17-400,0-1 0,0 1 0,0 0 0,0-1 0,1 1 0,-1 0 0,0-1 0,0 1 0,0 0 0,1 0 0,-1-1 1,0 1-1,0 0 0,1 0 0,-1-1 0,0 1 0,1 0 0,-1 0 0,0 0 0,1 0 0,-1-1 0,0 1 0,1 0 0,-1 0 0,0 0 0,1 0 0,-1 0 0,0 0 0,1 0 1,-1 0-1,0 0 0,1 0 0,-1 0 0,1 0 0,-1 0 0,0 0 0,1 0 0,-1 0 0,0 1 0,1-1 0,-1 0 0,0 0 0,1 0 0,-1 1 0,0-1 0,0 0 0,1 1 0,18 9-113,16 28 323,-26-28-149,-1 0 0,1-1 0,1 1 1,17 11-1,-25-19-75,0-1 0,0 1 0,1-1 1,-1 0-1,1 0 0,-1 0 0,1 0 0,-1 0 0,1-1 0,0 1 1,-1-1-1,1 0 0,0 1 0,-1-1 0,1-1 0,0 1 0,-1 0 1,1-1-1,0 1 0,-1-1 0,1 0 0,-1 1 0,1-2 0,-1 1 1,1 0-1,-1 0 0,4-3 0,3-4 29,-1 0 1,0 0-1,0 0 1,0-1-1,-1-1 1,-1 1-1,1-1 1,-2 0-1,10-22 1,-6 9-39,0 0 1,-2-1 0,7-42-1,-13 60-17,5-55 13,-6 59-2,0 0-1,0 0 1,0 0 0,0 1 0,0-1 0,0 0 0,0 0-1,-1 0 1,1 0 0,-1 0 0,0 1 0,1-1 0,-1 0 0,0 0-1,0 1 1,0-1 0,0 1 0,0-1 0,0 1 0,-1-1-1,1 1 1,0 0 0,-1-1 0,1 1 0,-4-2 0,4 3-10,1 0 1,-1 0-1,0 0 0,1 0 1,-1 0-1,0 0 1,0 0-1,1 0 1,-1 0-1,0 1 1,1-1-1,-1 0 1,0 0-1,1 1 0,-1-1 1,0 0-1,1 1 1,-1-1-1,1 1 1,-1-1-1,1 1 1,-1-1-1,1 1 1,-1-1-1,1 1 0,-1-1 1,1 1-1,0 0 1,-1-1-1,1 1 1,0 0-1,0-1 1,-1 1-1,1 0 0,0-1 1,0 1-1,0 0 1,0 0-1,0 0 1,-4 34-116,4-33 134,0 8 28,0 0-1,1 0 1,0 0 0,0 0 0,1 0 0,1 0 0,0 0 0,0-1-1,1 1 1,7 12 0,-8-17-127,-1-1 0,2 0 0,-1 1 0,0-1 0,1-1 0,0 1 0,0 0-1,0-1 1,7 5 0,-8-6-214,1-1 0,0 1-1,0 0 1,0-1 0,0 0-1,0 0 1,0 0 0,0 0-1,0-1 1,1 0 0,-1 0 0,0 0-1,5 0 1,27-7-6618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2.856"/>
    </inkml:context>
    <inkml:brush xml:id="br0">
      <inkml:brushProperty name="width" value="0.025" units="cm"/>
      <inkml:brushProperty name="height" value="0.025" units="cm"/>
    </inkml:brush>
  </inkml:definitions>
  <inkml:trace contextRef="#ctx0" brushRef="#br0">382 1 8392,'0'0'14088,"-2"13"-12695,-8 17-771,-1 0 0,-1-1 0,-2 0 0,0-1 0,-30 41 0,-231 312-750,294-411-5468,5-15 1651,1-1-154,11-17-2307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3.214"/>
    </inkml:context>
    <inkml:brush xml:id="br0">
      <inkml:brushProperty name="width" value="0.025" units="cm"/>
      <inkml:brushProperty name="height" value="0.025" units="cm"/>
    </inkml:brush>
  </inkml:definitions>
  <inkml:trace contextRef="#ctx0" brushRef="#br0">1 38 10602,'0'0'2611,"10"-7"-359,30-22-399,-40 29-1820,1 0 1,-1 0 0,1-1-1,-1 1 1,1 0-1,-1 0 1,1 0 0,-1 0-1,1 0 1,-1 0-1,1 0 1,-1 0 0,1 0-1,-1 0 1,1 0-1,-1 0 1,1 0 0,-1 0-1,1 0 1,-1 1-1,1-1 1,-1 0 0,1 0-1,-1 1 1,1-1-1,-1 0 1,0 0 0,1 1-1,-1-1 1,0 1-1,1-1 1,-1 0 0,0 1-1,1-1 1,-1 1-1,0-1 1,1 1 0,-1-1-1,0 0 1,0 1 0,0-1-1,0 1 1,0-1-1,1 1 1,-1 0 0,0-1-1,0 1 1,0-1-1,0 1 1,0-1 0,-1 1-1,1-1 1,0 1-1,1 36 801,-1-33-493,-2 31 711,-2-1-1,-1 0 0,-16 56 1,11-55-570,2 2 0,2-1 0,-3 39 0,9-58-620,1 57 445,-1-70-526,1 1 0,0-1 0,0 1 0,0-1-1,1 1 1,-1-1 0,1 0 0,0 0 0,0 0 0,1 0 0,-1 0 0,1 0-1,3 3 1,3-2-5823,-10-16 3005,-11-18-1817,-10 3-1936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3.542"/>
    </inkml:context>
    <inkml:brush xml:id="br0">
      <inkml:brushProperty name="width" value="0.025" units="cm"/>
      <inkml:brushProperty name="height" value="0.025" units="cm"/>
    </inkml:brush>
  </inkml:definitions>
  <inkml:trace contextRef="#ctx0" brushRef="#br0">0 70 12139,'0'0'11243,"39"-26"-10794,3 19-289,6 2-128,2-5-1570,-2 1-1697,-4-3-2979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4.010"/>
    </inkml:context>
    <inkml:brush xml:id="br0">
      <inkml:brushProperty name="width" value="0.025" units="cm"/>
      <inkml:brushProperty name="height" value="0.025" units="cm"/>
    </inkml:brush>
  </inkml:definitions>
  <inkml:trace contextRef="#ctx0" brushRef="#br0">52 1 18033,'0'0'3342,"-2"9"-2194,-7 20-715,-1 3 90,1 1 0,1-1 0,-5 65 0,13-97-521,0 0 0,0 1 1,0-1-1,0 0 1,0 1-1,0-1 0,0 0 1,0 1-1,0-1 0,0 1 1,0-1-1,0 0 0,0 1 1,0-1-1,1 0 1,-1 0-1,0 1 0,0-1 1,0 0-1,1 1 0,-1-1 1,0 0-1,0 0 1,1 1-1,-1-1 0,0 0 1,1 0-1,-1 0 0,0 1 1,1-1-1,-1 0 1,0 0-1,1 0 0,-1 0 1,0 0-1,1 0 0,-1 0 1,0 0-1,1 0 0,19-5 225,16-19 279,26-36-127,-33 31-240,34-27 0,-62 56-124,-1-1 0,0 1-1,1-1 1,-1 1 0,1-1 0,-1 1 0,1 0 0,-1-1 0,0 1 0,1-1 0,-1 1 0,1 0-1,0 0 1,-1-1 0,1 1 0,-1 0 0,1 0 0,-1 0 0,1-1 0,0 1 0,-1 0 0,1 0 0,-1 0-1,1 0 1,0 0 0,-1 0 0,1 0 0,-1 1 0,1-1 0,0 0 0,-1 0 0,1 0 0,-1 1-1,1-1 1,-1 0 0,1 0 0,-1 1 0,2 0 0,-2 1 36,1 0 0,0 0 0,-1 0-1,0 0 1,1 0 0,-1 0 0,0 0 0,0 0 0,0 0 0,0 0-1,-1 3 1,-15 60 1000,6-39-804,6-15-180,0-1 0,0 1 1,1-1-1,0 1 1,-1 14-1,4-24-63,0-1 0,0 0 0,0 1 0,0-1 0,0 1 0,1-1 0,-1 1 0,0-1 0,0 0 0,0 1 0,0-1 0,1 1 0,-1-1 0,0 0 0,1 1 0,-1-1 0,0 0 0,1 1 0,-1-1 0,0 0 0,1 0 0,-1 1 0,0-1 0,1 0 0,-1 0 0,1 0 0,-1 1 0,0-1 0,1 0 0,-1 0 0,1 0 0,-1 0 0,1 0 0,-1 0 0,1 0 0,-1 0 0,0 0 0,1 0 0,-1 0 0,1 0 0,-1 0 0,1-1 0,-1 1 0,0 0 0,1 0 0,-1 0 0,1-1 0,-1 1 0,0 0 0,1 0 0,-1-1 0,1 0 0,23-12 313,9-15-143,-28 22-171,1 0 0,0 1 1,0-1-1,1 1 0,0 0 0,0 1 0,0 0 0,0 0 1,1 0-1,-1 1 0,1 0 0,0 1 0,9-2 1,-16 4-5,0 0 1,0 0 0,1 0 0,-1 1 0,0-1 0,0 0 0,0 1-1,0-1 1,0 1 0,0-1 0,0 1 0,0 0 0,0-1 0,0 1 0,0 0-1,0 0 1,0 0 0,0 0 0,-1 0 0,1 0 0,0 0 0,-1 0-1,1 0 1,-1 0 0,1 0 0,-1 0 0,1 0 0,-1 2 0,10 43 60,-4-14-31,-5-30-260,0 1 1,0 0-1,0-1 0,1 1 1,-1 0-1,1-1 0,-1 0 1,1 1-1,0-1 0,0 0 1,0 0-1,0 0 0,0 0 1,1 0-1,-1 0 0,1-1 0,-1 1 1,4 0-1,8 0-6266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6.109"/>
    </inkml:context>
    <inkml:brush xml:id="br0">
      <inkml:brushProperty name="width" value="0.025" units="cm"/>
      <inkml:brushProperty name="height" value="0.025" units="cm"/>
    </inkml:brush>
  </inkml:definitions>
  <inkml:trace contextRef="#ctx0" brushRef="#br0">292 10 9961,'2'-10'11942,"-10"12"-5698,1 2-8110,-11 15 2118,1 1 0,1 0 0,1 0 0,-17 33 0,4-9-71,1-4-143,-91 153-279,110-174-1584,17-25-2109,21-31-989,-3-3-212,4-5-2563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7.597"/>
    </inkml:context>
    <inkml:brush xml:id="br0">
      <inkml:brushProperty name="width" value="0.025" units="cm"/>
      <inkml:brushProperty name="height" value="0.025" units="cm"/>
    </inkml:brush>
  </inkml:definitions>
  <inkml:trace contextRef="#ctx0" brushRef="#br0">90 117 8456,'0'0'9070,"-2"11"-8184,-5 28-334,-17 52-1,14-59-209,1 1 0,1-1 0,2 1 0,-2 46 0,11-22-268,-2-20 448,-9-74-66,6 27-405,-1-6-14,0-1 0,1 0 0,1 1 0,1-1 0,1-18 0,-1 31-12,1 0 0,0 1-1,0-1 1,0 0-1,0 0 1,0 1-1,1-1 1,0 0-1,0 1 1,0 0 0,0-1-1,0 1 1,0 0-1,1 0 1,0 0-1,0 1 1,0-1-1,0 0 1,0 1 0,0 0-1,0 0 1,1 0-1,-1 0 1,1 1-1,0-1 1,-1 1-1,6-1 1,-3 0-18,0 0 0,0 1 0,1 0 0,-1 1 0,0-1 0,0 1 0,1 0 1,-1 1-1,9 1 0,-12-1-8,-1-1-1,0 1 1,0 0 0,0 0 0,0 0 0,0 0 0,0 0 0,-1 1 0,1-1 0,0 1-1,-1-1 1,1 1 0,-1-1 0,1 1 0,-1 0 0,0 0 0,1-1 0,-1 1 0,0 0-1,0 0 1,-1 0 0,1 1 0,0-1 0,-1 0 0,1 0 0,-1 0 0,0 0 0,0 1-1,0 2 1,1 3 241,-2 1 0,1 0 0,-1-1 0,-1 1-1,0 0 1,0-1 0,0 0 0,-1 1 0,0-1 0,-1 0-1,0-1 1,-5 9 0,22-38 9,-2-1-1,0 0 1,-1-1-1,-1 0 1,-1 0 0,4-28-1,-13 57-304,1 0 0,-1 0 0,1 0 0,0 0-1,0 0 1,1-1 0,0 1 0,-1 0 0,2 0 0,-1 0-1,0-1 1,4 8 0,-4-10 59,1 0 0,0 0 0,0-1 0,0 1 1,-1 0-1,2-1 0,-1 1 0,0-1 0,0 0 0,0 1 0,1-1 0,-1 0 1,0-1-1,1 1 0,-1 0 0,1-1 0,-1 1 0,1-1 0,-1 0 0,1 1 1,-1-1-1,1-1 0,0 1 0,-1 0 0,1-1 0,2 0 0,3-1 31,0 0 0,0-1 0,0 0 0,0 0-1,0-1 1,-1 0 0,0-1 0,1 1 0,-2-1-1,1-1 1,-1 1 0,1-1 0,8-12 0,-3 5-1,-2-1 0,1 0 0,-2-1 1,0 0-1,12-29 0,-18 36-19,-1 0 0,1-1 0,-2 0 0,1 1 0,-1-1 0,0 0 0,-1-9 0,0 17-21,0 1 1,0-1-1,0 0 0,0 1 1,0-1-1,0 1 0,0-1 1,0 0-1,-1 1 0,1-1 0,0 1 1,0-1-1,-1 1 0,1-1 1,0 1-1,-1-1 0,1 1 1,0-1-1,-1 1 0,1-1 0,-1 1 1,1 0-1,-1-1 0,1 1 1,-1-1-1,1 1 0,-1 0 1,1 0-1,-1-1 0,1 1 0,-1 0 1,1 0-1,-1 0 0,0 0 1,1 0-1,-1 0 0,1-1 1,-1 1-1,0 1 0,1-1 1,-1 0-1,1 0 0,-1 0 0,0 0 1,1 0-1,-1 0 0,1 1 1,-1-1-1,1 0 0,-1 0 1,1 1-1,-1-1 0,1 1 0,-2 0 1,-29 21-459,18-7 481,1 0 0,1 1-1,0 1 1,1 0-1,1 0 1,1 1 0,0 0-1,1 0 1,1 1 0,1 0-1,1 0 1,0 0 0,-1 25-1,5-42-12,0 0-1,0 0 0,0 0 1,0 0-1,1 0 0,-1-1 1,1 1-1,-1 0 0,1 0 1,-1 0-1,1-1 0,0 1 1,0 0-1,0-1 1,0 1-1,0-1 0,0 1 1,1-1-1,-1 0 0,0 1 1,1-1-1,-1 0 0,3 1 1,-1 0 11,0-1 1,1 1 0,-1-1-1,1 0 1,-1 0 0,1-1-1,0 1 1,-1-1 0,1 0-1,0 0 1,4 0 0,3-1 29,-1-1 0,1 0 1,-1 0-1,1-1 0,-1-1 1,0 0-1,14-7 0,-5-1 23,-1 0-1,28-25 0,-41 32-44,1 0-1,-2 0 0,1 0 0,0-1 1,-1 1-1,0-1 0,-1 0 0,1 0 1,-1-1-1,0 1 0,-1-1 0,3-8 1,-5 15-23,0 0 0,0 0 0,1-1 0,-1 1 0,0 0 0,0 0 0,0 0 0,0-1 0,0 1 0,0 0 0,0 0 0,0 0 0,0-1 0,0 1 0,0 0 0,0 0 1,0-1-1,0 1 0,0 0 0,-1 0 0,1 0 0,0-1 0,0 1 0,0 0 0,0 0 0,0 0 0,0 0 0,0-1 0,-1 1 0,1 0 0,0 0 0,0 0 1,0 0-1,0 0 0,-1 0 0,1-1 0,0 1 0,0 0 0,0 0 0,-1 0 0,1 0 0,0 0 0,0 0 0,-1 0 0,-11 4-103,-11 14-96,18-14 185,1 1 1,0-1 0,0 1 0,1 0-1,0 0 1,-1 0 0,2 1 0,-1-1-1,1 1 1,-1 0 0,2-1 0,-1 1-1,1 0 1,-1 0 0,2 0 0,-1 0 0,1 10-1,1-15 15,-1 0-1,1 0 0,0 0 1,0 0-1,0 0 0,0 0 1,1 0-1,-1-1 1,0 1-1,0-1 0,0 1 1,1 0-1,-1-1 0,0 0 1,0 1-1,1-1 0,-1 0 1,0 0-1,1 0 0,-1 1 1,1-1-1,-1-1 1,0 1-1,1 0 0,-1 0 1,0 0-1,2-1 0,40-9 206,-34 5-175,-1 0 0,1-1-1,-1 0 1,0 0 0,-1-1-1,0 0 1,9-10 0,-11 12-9,-1-1 0,0 1 0,-1 0 0,1-1 1,-1 0-1,0 0 0,-1 0 0,0 0 0,1 0 0,-2-1 0,1 1 0,0-9 1,-2 15-27,0 0 1,0-1 0,1 1 0,-1 0-1,0 0 1,0-1 0,0 1 0,0 0 0,0 0-1,0 0 1,0-1 0,0 1 0,0 0-1,0 0 1,0-1 0,0 1 0,0 0-1,0 0 1,-1-1 0,1 1 0,0 0 0,0 0-1,0 0 1,0-1 0,0 1 0,0 0-1,-1 0 1,1 0 0,0 0 0,0-1 0,0 1-1,0 0 1,-1 0 0,1 0 0,0 0-1,0 0 1,-1-1 0,1 1 0,0 0-1,0 0 1,0 0 0,-1 0 0,1 0 0,0 0-1,0 0 1,-1 0 0,1 0 0,0 0-1,0 0 1,-1 0 0,1 0 0,0 0-1,0 0 1,0 0 0,-1 0 0,1 1 0,0-1-1,0 0 1,-1 0 0,1 0 0,0 0-1,0 0 1,0 0 0,0 1 0,-1-1 0,1 0-1,0 0 1,0 1 0,-11 8-115,2 3 115,0-1 0,1 1 1,-11 21-1,17-29 15,0 0-1,0 0 0,0 1 0,1-1 1,0 0-1,-1 1 0,1-1 0,1 1 0,-1-1 1,1 1-1,-1-1 0,1 1 0,1-1 1,-1 1-1,2 7 0,-1-11-3,0 0 0,-1 0 0,1-1 0,0 1 0,0 0 0,-1-1 0,1 1 0,0-1 0,0 1 0,0-1 0,0 0 0,0 1 0,0-1 0,0 0-1,0 1 1,0-1 0,-1 0 0,1 0 0,0 0 0,0 0 0,0 0 0,0 0 0,0 0 0,0 0 0,0-1 0,0 1 0,0 0 0,2-1 0,27-11 218,-17 0-386,0 0 0,-1 0-1,0-1 1,18-28 0,-41 89-1270,9-41 1418,0 0 1,0-1-1,1 1 0,-1 0 0,1 0 0,1 0 0,-1 0 1,1 0-1,2 11 0,-2-17 8,0 0 0,1 1 1,-1-1-1,1 0 0,-1 1 0,1-1 0,0 0 1,-1 0-1,1 1 0,0-1 0,0 0 1,0 0-1,0 0 0,0 0 0,0 0 0,0 0 1,0-1-1,0 1 0,0 0 0,2 0 1,0 0 16,0 0 1,0-1-1,-1 1 1,1-1-1,0 0 1,0 0-1,0 0 1,0 0-1,0 0 1,-1-1-1,1 0 1,0 1-1,5-3 1,2-1 93,0-1 0,0 0 0,0-1 0,-1 0 0,1 0 0,-1-1 0,13-12 0,56-65 133,-64 68-248,9-11-22,-1 0 0,-2-1-1,-1-1 1,-1-1 0,-2-1 0,18-43-1,-32 68-41,-1 0 0,1 1 0,-1-1 0,0 0-1,0 0 1,0-9 0,-2 15 52,1 0 1,-1-1 0,0 1-1,1 0 1,-1 0-1,0-1 1,1 1-1,-1 0 1,0 0 0,1 0-1,-1 0 1,0 0-1,1 0 1,-1 0-1,0 0 1,1 0 0,-1 0-1,0 1 1,1-1-1,-1 0 1,1 0-1,-1 1 1,0-1 0,1 0-1,-1 1 1,1-1-1,-1 0 1,0 1-1,-12 12 69,1 0 0,1 0 0,0 1 0,1 0 0,0 1 0,1 0 0,-11 25 0,15-30 49,-6 13 154,1 0 1,1 1-1,1 0 1,2 1-1,0-1 1,1 1-1,2 0 1,-1 49-1,3-82-419,-1 0-1,0 1 1,0 0-1,-1-1 1,0 1-1,0 0 1,-1 0-1,1 1 1,-2-1-1,1 1 1,-1 0-1,0 0 0,0 0 1,-6-5-1,-22-29 642,34 39-392,-1 0 1,1 1-1,0-1 0,0 0 1,0 1-1,0-1 0,0 1 1,0-1-1,0 1 1,0 0-1,0 0 0,0-1 1,1 1-1,-1 0 0,0 0 1,0 0-1,0 0 0,0 0 1,0 0-1,0 0 0,0 1 1,2-1-1,-2 0 50,8 0-193,103-4 938,-99 3-1719,0-1 0,0 0 1,17-6-1,-30 8 729,0 0 1,0 0 0,0 0 0,0 0-1,0 0 1,0 0 0,-1 0-1,1-1 1,0 1 0,0 0-1,0 0 1,0 0 0,0 0-1,0 0 1,-1 0 0,1 0-1,0 0 1,0 0 0,0 0-1,0 0 1,0 0 0,0-1-1,0 1 1,0 0 0,-1 0 0,1 0-1,0 0 1,0 0 0,0 0-1,0 0 1,0-1 0,0 1-1,0 0 1,0 0 0,0 0-1,0 0 1,0 0 0,0 0-1,0-1 1,0 1 0,0 0-1,0 0 1,0 0 0,0 0-1,0 0 1,0-1 0,0 1 0,0 0-1,0 0 1,0 0 0,0 0-1,1 0 1,-1 0 0,0 0-1,0-1 1,0 1 0,0 0-1,0 0 1,0 0 0,0 0-1,0 0 1,1 0 0,-1 0-1,0 0 1,0 0 0,-17-5-6272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7.940"/>
    </inkml:context>
    <inkml:brush xml:id="br0">
      <inkml:brushProperty name="width" value="0.025" units="cm"/>
      <inkml:brushProperty name="height" value="0.025" units="cm"/>
    </inkml:brush>
  </inkml:definitions>
  <inkml:trace contextRef="#ctx0" brushRef="#br0">0 1 7815,'23'5'769,"7"0"-192,9 0-353,6 2-897,3 0-1088,3 0 191,-2 0-1953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8.298"/>
    </inkml:context>
    <inkml:brush xml:id="br0">
      <inkml:brushProperty name="width" value="0.025" units="cm"/>
      <inkml:brushProperty name="height" value="0.025" units="cm"/>
    </inkml:brush>
  </inkml:definitions>
  <inkml:trace contextRef="#ctx0" brushRef="#br0">113 30 12716,'0'0'10794,"-8"-6"-10110,4 3-671,-1 0-1,1 0 1,-1 1 0,1-1 0,-1 1 0,0 0 0,0 0 0,-6-1 0,9 3-21,0 0 0,0 0 1,0 0-1,1 0 0,-1 0 0,0 0 0,0 0 0,0 1 0,0-1 0,0 1 0,0-1 0,1 1 1,-1 0-1,0-1 0,0 1 0,1 0 0,-1 0 0,1 1 0,-1-1 0,1 0 0,-1 0 0,1 1 0,0-1 1,-1 1-1,1-1 0,0 1 0,0-1 0,0 1 0,0 0 0,1 0 0,-1-1 0,-1 5 0,1-4-129,1-1 1,-1 1-1,0 0 0,1 0 0,-1 0 0,1 0 0,-1 0 0,1 0 0,0 0 0,0 0 0,0 0 0,0 0 0,0 0 0,0 1 1,1-1-1,-1 0 0,1-1 0,-1 1 0,1 0 0,0 0 0,0 0 0,0 0 0,0 0 0,0-1 0,0 1 0,3 2 0,1 1-195,1-1 0,0 0-1,0 0 1,0 0-1,1-1 1,8 4 0,28 17-168,-41-23 554,0 0 0,-1 1-1,1-1 1,-1 1 0,1-1-1,-1 1 1,1 0-1,-1-1 1,0 1 0,0 0-1,0 0 1,0 0 0,0 0-1,0 0 1,-1 0 0,1 0-1,-1 0 1,1 3 0,-1-3 29,0 0 1,-1 0 0,1 0-1,-1 0 1,1 0 0,-1 1 0,0-1-1,1 0 1,-1-1 0,0 1 0,-1 0-1,1 0 1,0 0 0,0-1-1,-1 1 1,1 0 0,-1-1 0,1 1-1,-1-1 1,0 0 0,0 1-1,1-1 1,-1 0 0,0 0 0,0 0-1,0-1 1,-2 2 0,-4 1-326,0 0 0,0-1-1,0 0 1,0 0 0,-15 0 0,-5-1-4813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265"/>
    </inkml:context>
    <inkml:brush xml:id="br0">
      <inkml:brushProperty name="width" value="0.025" units="cm"/>
      <inkml:brushProperty name="height" value="0.025" units="cm"/>
    </inkml:brush>
  </inkml:definitions>
  <inkml:trace contextRef="#ctx0" brushRef="#br0">84 72 16496,'0'0'6945,"-8"8"-6086,-1 3-683,1 1-1,0 0 0,1 0 0,0 1 1,1 0-1,0 0 0,1 0 1,1 1-1,0-1 0,1 1 0,-3 22 1,5-28-62,0 0 1,1 0-1,-1 0 1,1 0 0,1 0-1,0 0 1,0-1-1,3 13 1,-3-19-79,0 1 0,-1-1 1,1 1-1,0-1 0,0 0 0,0 1 0,0-1 0,0 0 0,0 0 0,0 0 1,0 0-1,0 0 0,1 0 0,-1 0 0,0 0 0,1 0 0,-1-1 0,1 1 1,1 0-1,0 0 3,0-1-1,0 0 1,1 1 0,-1-1 0,0-1-1,0 1 1,0 0 0,1-1 0,-1 0-1,0 1 1,0-1 0,6-3 0,2-2 54,1 0 0,-1-1 0,0 0 1,0 0-1,-1-2 0,0 1 0,-1-1 0,10-12 0,66-87 26,-82 103-110,19-28 17,17-21 39,-38 54-69,-1 0 0,0 0 0,0 0 0,0 0 0,1 0 1,-1 0-1,0 0 0,0 0 0,0 0 0,1 0 0,-1 0 0,0 0 1,0 0-1,1 0 0,-1 0 0,0 0 0,0 0 0,0 0 0,1 0 0,-1 0 1,0 0-1,0 0 0,0 0 0,0 1 0,1-1 0,-1 0 0,0 0 1,0 0-1,0 0 0,0 0 0,1 1 0,-1-1 0,0 0 0,0 0 0,0 0 1,0 1-1,0-1 0,0 0 0,0 0 0,0 0 0,0 1 0,0-1 1,1 0-1,-1 0 0,0 0 0,0 1 0,0-1 0,0 0 0,0 0 0,-1 0 1,1 1-1,0-1 0,0 0 0,0 0 0,0 0 0,0 1 0,0-1 0,0 0 1,0 1-1,0 18-83,0-17 75,-7 109 425,3-76-118,2-1 0,3 63-1,0-94-258,-1-1-1,0 0 1,1 0-1,0 0 1,-1 0-1,1 0 1,0 0-1,0 0 1,0 0-1,0 0 1,0-1 0,0 1-1,1 0 1,-1-1-1,1 1 1,-1-1-1,1 1 1,0-1-1,-1 0 1,1 0-1,0 1 1,0-1 0,0 0-1,0-1 1,0 1-1,0 0 1,0-1-1,0 1 1,0-1-1,0 1 1,0-1-1,0 0 1,1 0 0,-1 0-1,0 0 1,0 0-1,0-1 1,4 0-1,3 0 22,-1-1 1,1 0-1,-1-1 0,1 0 0,-1 0 0,0-1 0,0 0 0,8-5 0,2-5-70,-2 0-1,0-1 0,0 0 0,-1-1 1,-1-1-1,-1 0 0,-1-1 0,0-1 1,-1 0-1,-1 0 0,-1-1 0,-1 0 1,0-1-1,-2 0 0,0 0 0,-2 0 0,0-1 1,2-41-1,-7 71-1894,-1-1 0,1 1 0,-1-1 0,-5 14-1,-3 9-6001,4-6-2991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8.812"/>
    </inkml:context>
    <inkml:brush xml:id="br0">
      <inkml:brushProperty name="width" value="0.025" units="cm"/>
      <inkml:brushProperty name="height" value="0.025" units="cm"/>
    </inkml:brush>
  </inkml:definitions>
  <inkml:trace contextRef="#ctx0" brushRef="#br0">16 3 15310,'0'0'6065,"0"11"-4752,-1 30 761,-11 68 0,12-109-2064,-3 41 738,3-40-733,1 0-1,-1-1 1,0 1-1,1 0 1,-1 0-1,1-1 1,-1 1-1,0 0 1,1-1 0,0 1-1,-1 0 1,1-1-1,-1 1 1,1-1-1,0 1 1,-1-1-1,1 0 1,0 1-1,0-1 1,-1 1-1,1-1 1,0 0 0,0 0-1,-1 0 1,1 1-1,0-1 1,0 0-1,0 0 1,-1 0-1,1 0 1,0 0-1,0 0 1,0 0-1,0-1 1,-1 1 0,1 0-1,0 0 1,0-1-1,-1 1 1,1 0-1,0-1 1,0 1-1,-1-1 1,1 1-1,-1-1 1,2 0-1,18-11 94,-1-1 0,0 0 0,-1-2 0,0 0 1,-1-1-1,23-29 0,-26 30-64,3-7-17,-14 18-26,0-1 1,0 1-1,1-1 1,-1 1-1,1 0 1,0 0-1,0 1 0,1-1 1,-1 1-1,6-3 1,-9 7-44,0 1 0,0 0 0,-1 0 0,1 0 0,-1 0 0,1 0 0,-1 0 0,0 0 0,0 0 0,0 0 0,0 1 0,-1 2 0,1-1 38,-10 58 285,-1-1 191,13-61-446,-1 1 1,0-1 0,0 0 0,1 1-1,-1-1 1,0 0 0,1 0-1,-1 0 1,0 0 0,1 0-1,-1 0 1,0 0 0,0 0-1,1-1 1,-1 1 0,0 0 0,1-1-1,-1 1 1,0-1 0,0 0-1,1 0 1,10-6 74,0-1 1,-1 0-1,18-16 0,-23 17-97,1 1-1,0 0 1,1 0-1,-1 0 0,1 1 1,1 0-1,-1 1 1,0 0-1,1 0 1,13-3-1,-22 7-14,1 0-1,0 0 1,-1 0-1,1 0 1,-1 0-1,1 0 1,-1 0-1,1 0 1,-1 1-1,1-1 1,-1 0 0,1 0-1,-1 1 1,0-1-1,1 0 1,-1 1-1,1-1 1,-1 0-1,0 1 1,1-1-1,-1 1 1,0-1-1,1 1 1,-1-1 0,0 1-1,1-1 1,-1 1-1,0-1 1,0 1-1,0-1 1,0 1-1,1 0 1,2 28-102,-6 28 167,3-56-55,-7 52-260,8-52 192,-1-1 1,0 1 0,0-1-1,1 1 1,-1-1 0,0 0-1,1 1 1,-1-1 0,0 1-1,1-1 1,-1 0-1,1 1 1,-1-1 0,1 0-1,-1 0 1,1 1 0,-1-1-1,1 0 1,-1 0 0,1 0-1,-1 0 1,1 1 0,-1-1-1,1 0 1,-1 0 0,1 0-1,-1 0 1,1 0-1,0 0 1,-1-1 0,1 1-1,-1 0 1,1 0 0,-1 0-1,1 0 1,-1-1 0,1 1-1,-1 0 1,1 0 0,-1-1-1,0 1 1,1 0 0,-1-1-1,1 1 1,-1-1-1,1 1 1,25-16-3344,-4-6-998,3-3-1590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9.860"/>
    </inkml:context>
    <inkml:brush xml:id="br0">
      <inkml:brushProperty name="width" value="0.025" units="cm"/>
      <inkml:brushProperty name="height" value="0.025" units="cm"/>
    </inkml:brush>
  </inkml:definitions>
  <inkml:trace contextRef="#ctx0" brushRef="#br0">147 245 12043,'0'0'7826,"-10"6"-5514,1-1-2010,-60 38 3164,63-39-3177,0 1 1,0-1-1,0 1 1,1 0-1,0 1 1,0-1-1,0 1 0,1 0 1,-6 11-1,10-17-291,-1 0 1,1 0-1,0 1 0,0-1 0,0 0 0,0 1 0,0-1 0,0 0 0,0 1 0,0-1 1,0 0-1,0 1 0,0-1 0,0 0 0,0 0 0,0 1 0,0-1 0,1 0 0,-1 1 1,0-1-1,0 0 0,0 0 0,0 1 0,0-1 0,1 0 0,-1 0 0,0 1 1,0-1-1,0 0 0,1 0 0,-1 0 0,0 1 0,0-1 0,1 0 0,-1 0 0,1 0 1,16 4 80,25-5 110,-38 1-196,41-5-25,-28 2-196,1 1 0,-1 1 1,1 1-1,-1 0 0,29 5 1,-46-5 236,1 0 1,0 0-1,-1 1 1,1-1 0,0 1-1,0-1 1,-1 1-1,1-1 1,-1 1-1,1-1 1,-1 1-1,1-1 1,-1 1-1,1 0 1,-1-1 0,1 1-1,-1 0 1,1-1-1,-1 1 1,0 0-1,0 0 1,1-1-1,-1 1 1,0 1-1,0 0 703,-1-16-589,1-94-433,3 106 229,0 1-1,0 0 1,0 1 0,0-1-1,1 0 1,-1 1-1,0 0 1,0 0-1,0 0 1,0 0 0,5 1-1,3-1-425,2-1 192,0-2 1,0 1-1,0-2 0,0 1 0,-1-2 0,0 0 1,0 0-1,0-1 0,0 0 0,-1-1 0,0-1 1,11-9-1,-13 10 372,0 0 1,-1-1-1,0 0 1,0-1-1,-1 1 1,0-2-1,0 1 1,-1-1-1,-1 0 1,1 0-1,-2-1 1,1 1-1,-2-1 1,5-14-1,-8 23 30,0 0 0,1 0 0,-1 0-1,0 0 1,0 0 0,0 0 0,0 0-1,0 0 1,0 0 0,-1 1-1,1-1 1,-2-3 0,2 4-65,0 1-1,-1 0 1,1-1 0,0 1-1,-1 0 1,1 0 0,0-1-1,-1 1 1,1 0 0,0 0-1,-1 0 1,1-1 0,0 1-1,-1 0 1,1 0 0,-1 0-1,1 0 1,0 0 0,-1 0-1,1 0 1,-1 0 0,1 0-1,-1 0 1,1 0 0,0 0-1,-1 0 1,1 0 0,-1 0-1,1 0 1,0 1 0,-1-1-1,1 0 1,0 0 0,-1 1-1,-3 1 37,0 1-1,0 0 0,1 0 1,0 0-1,-1 0 1,1 1-1,0-1 0,-4 8 1,-8 12-41,2 0 1,0 1 0,2 0 0,1 1 0,1 0-1,1 1 1,1 0 0,1 0 0,1 0 0,2 1-1,-1 52 1,4-77-18,0 0-1,0 0 1,0-1-1,1 1 0,-1 0 1,0-1-1,1 1 1,-1 0-1,1-1 1,0 1-1,0 0 1,-1-1-1,1 1 0,0-1 1,0 0-1,0 1 1,1-1-1,-1 0 1,0 0-1,0 1 1,1-1-1,-1 0 0,1 0 1,-1 0-1,1-1 1,-1 1-1,1 0 1,-1-1-1,1 1 1,0-1-1,-1 1 0,1-1 1,0 0-1,0 1 1,-1-1-1,1 0 1,0 0-1,0 0 1,2-1-1,1 0-8,0 0 1,0 0-1,0 0 1,0-1-1,-1 0 1,1 0-1,-1 0 1,1-1-1,-1 1 0,0-1 1,0 0-1,7-6 1,3-7-15,-1 0 0,-1-1-1,0 0 1,-2-1 0,0 0 0,8-21 0,0-6 109,17-69 0,-33 112-94,-1 0 0,1 0 0,0 0-1,0 0 1,0 1 0,0-1-1,0 0 1,0 1 0,0 0-1,1 0 1,-1-1 0,0 1 0,1 0-1,-1 1 1,5-2 0,26-14-281,-21-9 245,-13 20 61,-5 17-6,-50 173 1564,51-164-1346,1 1 1,0 0-1,2-1 1,1 1-1,1 0 1,4 39-1,0-48-157,0-18-103,-3-24-175,-5 18-33,-1-1 1,-1 1-1,0 0 0,-1 0 1,0 1-1,0 0 1,-1 0-1,-10-9 0,-32-45 700,98 62 697,-11 3-1128,17-1-1992,-17-2-5170,2-3-7260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1.050"/>
    </inkml:context>
    <inkml:brush xml:id="br0">
      <inkml:brushProperty name="width" value="0.025" units="cm"/>
      <inkml:brushProperty name="height" value="0.025" units="cm"/>
    </inkml:brush>
  </inkml:definitions>
  <inkml:trace contextRef="#ctx0" brushRef="#br0">1 180 16400,'2'-3'360,"1"0"1,-1 0 0,1 1 0,0-1 0,0 1 0,0-1 0,1 1 0,-1 0 0,1 0 0,-1 0 0,1 1 0,-1-1 0,1 1 0,0 0 0,0 0 0,7-1 0,64-3 3064,-73 5-3387,0 0-1,0 0 1,0 0 0,0 0 0,1 1 0,-1-1 0,0 1 0,0-1 0,0 1 0,-1 0 0,1-1 0,0 1 0,0 0 0,0 1 0,0-1 0,-1 0 0,1 0 0,-1 1 0,1-1 0,-1 1 0,1-1 0,-1 1 0,2 2 0,-1 0-14,0 0 0,-1 1 1,0-1-1,0 0 0,0 1 1,0-1-1,0 1 0,-1-1 1,0 1-1,0 6 0,-2 9 43,-1-1 0,-1 0 0,-12 38 0,12-44-38,0-5-11,1 2-1,1-1 0,-1 0 1,2 0-1,-2 19 1,3-27-16,0 0-1,0 0 1,0-1 0,0 1 0,1 0 0,-1 0-1,0 0 1,0-1 0,1 1 0,-1 0 0,1-1-1,-1 1 1,1 0 0,-1-1 0,1 1 0,-1-1 0,1 1-1,0-1 1,-1 1 0,1-1 0,0 1 0,-1-1-1,1 0 1,0 1 0,-1-1 0,1 0 0,0 1-1,0-1 1,0 0 0,-1 0 0,1 0 0,0 0 0,0 0-1,0 0 1,-1 0 0,1 0 0,0 0 0,0 0-1,-1 0 1,1-1 0,0 1 0,0 0 0,0-1-1,39-13 229,-17 0-158,0-2 0,-2 0 0,1-1 0,-2-1-1,-1-1 1,0-1 0,-1 0 0,-1-1 0,-2-2 0,16-25-1,-43 67-5,4-9-43,1 1-1,0-1 1,1 1 0,1 1 0,0-1 0,0 1 0,1-1-1,0 1 1,-2 18 0,6-29-10,0 1 0,0-1 1,0 0-1,1 0 0,-1 0 0,0 0 0,1 0 0,-1 0 1,1 0-1,-1 0 0,1 0 0,0 0 0,-1 0 1,1 0-1,0 0 0,0-1 0,0 1 0,-1 0 0,1 0 1,0-1-1,0 1 0,0-1 0,0 1 0,0-1 0,0 1 1,0-1-1,0 1 0,1-1 0,-1 0 0,0 0 1,0 0-1,0 1 0,0-1 0,0 0 0,0 0 0,1-1 1,-1 1-1,0 0 0,0 0 0,0 0 0,0-1 0,1 0 1,5 0 92,0 0 1,0-1 0,-1 0-1,0 0 1,13-7 0,-6 1-39,-1 0 0,0-1 0,-1-1 0,0 0 0,0 0 0,-1-1 1,14-19-1,-18 21-32,-1 1 1,1-1-1,-2 0 0,1 0 1,-1 0-1,-1-1 1,0 0-1,0 1 1,-1-1-1,0 0 0,1-20 1,-3 30-42,0 0 0,0 0 0,0-1 0,0 1-1,0 0 1,0 0 0,0 0 0,0-1 0,0 1 0,0 0 0,0 0 0,-1 0 0,1 0 0,0-1 0,0 1 0,0 0 0,0 0 0,0 0 0,0 0-1,-1 0 1,1-1 0,0 1 0,0 0 0,0 0 0,0 0 0,-1 0 0,1 0 0,0 0 0,0 0 0,0 0 0,-1 0 0,1 0 0,0 0 0,0 0 0,0 0-1,-1 0 1,1 0 0,0 0 0,0 0 0,0 0 0,-1 0 0,1 0 0,0 0 0,0 0 0,0 0 0,-1 0 0,1 0 0,0 0 0,0 0 0,0 0-1,0 1 1,-1-1 0,1 0 0,0 0 0,0 0 0,0 0 0,0 0 0,-1 1 0,-10 9-150,7-3 142,0 0 1,0 0-1,1 1 1,0-1-1,1 1 0,-1 0 1,1 0-1,1 0 0,0 0 1,-1 13-1,2-20 23,1 0-1,-1 0 1,0 0-1,1-1 1,-1 1-1,1 0 1,-1 0 0,1 0-1,-1-1 1,1 1-1,0 0 1,-1-1-1,1 1 1,0 0-1,-1-1 1,1 1-1,0-1 1,0 1 0,0-1-1,-1 1 1,1-1-1,0 0 1,0 0-1,0 1 1,0-1-1,0 0 1,0 0-1,0 0 1,0 0 0,0 0-1,0 0 1,-1 0-1,1 0 1,0 0-1,0 0 1,0-1-1,0 1 1,0 0-1,0-1 1,1 0-1,39-14 342,17-31-135,-55 43-221,0 0 1,0 0-1,0-1 1,0 1-1,-1 0 1,1-1 0,-1 0-1,0 1 1,0-1-1,0 0 1,-1 0-1,0 0 1,1 0-1,-1-1 1,0-3-1,-16 24-657,10-9 645,1 0 0,-1 0-1,2 1 1,-1-1-1,1 1 1,0 0-1,1 0 1,0 0-1,0 0 1,0 0 0,1 0-1,1 1 1,-1-1-1,2 12 1,0-19 16,0 1-1,-1-1 1,1 0 0,0 0 0,0 0 0,0 0 0,0-1-1,0 1 1,0 0 0,0 0 0,0-1 0,0 1-1,0 0 1,1-1 0,-1 1 0,0-1 0,0 1-1,1-1 1,-1 0 0,0 0 0,0 1 0,1-1-1,-1 0 1,0 0 0,3-1 0,38 0 31,-37 0-29,10-1-198,1-2 1,-1 1 0,0-2-1,0 0 1,20-11 0,30-10 2,-68 30 706,-15 17-164,9-20 58,6-15 618,3 6-1002,2 0-1,-1 0 1,1 1 0,0-1-1,1 1 1,0-1 0,0 1-1,0 0 1,1 0 0,0 1-1,1-1 1,6-8 0,-3 5-212,1 0 0,0 1 0,0 0 0,0 1 0,1 0 0,1 0 0,10-6 0,-14 11-570,13-9-2468,-14-1-3109,-5 4 486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1.380"/>
    </inkml:context>
    <inkml:brush xml:id="br0">
      <inkml:brushProperty name="width" value="0.025" units="cm"/>
      <inkml:brushProperty name="height" value="0.025" units="cm"/>
    </inkml:brush>
  </inkml:definitions>
  <inkml:trace contextRef="#ctx0" brushRef="#br0">0 1 16656,'0'0'8360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1.844"/>
    </inkml:context>
    <inkml:brush xml:id="br0">
      <inkml:brushProperty name="width" value="0.025" units="cm"/>
      <inkml:brushProperty name="height" value="0.025" units="cm"/>
    </inkml:brush>
  </inkml:definitions>
  <inkml:trace contextRef="#ctx0" brushRef="#br0">277 332 6887,'0'0'1019,"1"-11"679,10-43 588,8 9 2079,-19 45-4192,1-1 0,-1 1 0,1 0 0,-1-1 0,0 1 0,1-1 0,-1 1 0,0 0 0,0-1 0,0 1 0,1-1 0,-1 1 0,0-1 0,0 1 0,0-1 0,0 1 0,0-1 0,0 1 0,0-1 0,0 1 0,0-1 0,0 0 0,0 1 0,0-1 0,0 1 0,0-1 0,0 1 0,-1-1 0,1 1 0,0 0 0,0-1 0,-1 1 0,1-1 0,0 1 0,0-1 0,-1 1 0,1 0 0,-1-1 0,1 1 0,0 0 0,-1-1 0,-27 1 2010,-31 22-1393,29-3-659,1 1-1,-31 28 0,47-36-75,1 0 0,0 1-1,1 0 1,0 1 0,1 0 0,-12 22-1,21-35-52,0 1-1,0 0 1,0 0-1,0-1 1,0 1-1,0 0 0,0 0 1,1 0-1,-1 0 1,1 0-1,0 0 1,-1 0-1,1 0 0,0 0 1,0 0-1,0 0 1,0 0-1,1 1 1,-1-1-1,1 0 0,0 3 1,1-4 7,-1 0 0,0 0 0,0 0 0,1 0 0,-1 0 0,1-1 0,-1 1 0,0 0 0,1-1 0,0 1 0,-1-1 0,1 0 0,-1 1 0,1-1 0,-1 0 0,1 0 0,0 0 0,-1 0 0,1 0 0,-1 0 0,3-1 0,8-2 93,1 1 0,-1-2 1,0 0-1,0 0 1,19-11-1,13-11 124,-2-1 0,0-3 0,58-53 0,-74 58-79,-1-1-1,-1-1 1,-1-1-1,-2-2 0,32-56 1,-49 80-115,-2 2-5,0 1 1,0-1 0,0 0-1,0 0 1,-1 0-1,1 0 1,-1 0 0,0-1-1,-1 1 1,1 0-1,0-7 1,-22 37-370,3 5 307,1 1-1,-25 65 1,36-82 33,1 1 0,0 0 0,2 1 1,0-1-1,1 1 0,0-1 0,1 1 0,3 28 1,-2-41-20,1-1 0,0 1 0,0-1 0,0 1 0,0-1 0,1 1 1,-1-1-1,1 0 0,0 1 0,0-1 0,0 0 0,0 0 1,1-1-1,-1 1 0,1 0 0,-1-1 0,1 1 0,0-1 1,0 0-1,0 0 0,0 0 0,1-1 0,-1 1 0,4 1 1,3 0-613,0-1 1,0 0 0,0 0 0,1-1 0,-1 0-1,0-1 1,15-1 0,40-5-6319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4.768"/>
    </inkml:context>
    <inkml:brush xml:id="br0">
      <inkml:brushProperty name="width" value="0.025" units="cm"/>
      <inkml:brushProperty name="height" value="0.025" units="cm"/>
    </inkml:brush>
  </inkml:definitions>
  <inkml:trace contextRef="#ctx0" brushRef="#br0">0 1 11627,'1'0'10922,"-1"3"-10121,5 7 384,1 4-32,-2 3-480,4 1-449,-1 0-128,-1 0-224,3-4-1537,0-2-1378,0-6-1121,0-6-3171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5.286"/>
    </inkml:context>
    <inkml:brush xml:id="br0">
      <inkml:brushProperty name="width" value="0.025" units="cm"/>
      <inkml:brushProperty name="height" value="0.025" units="cm"/>
    </inkml:brush>
  </inkml:definitions>
  <inkml:trace contextRef="#ctx0" brushRef="#br0">292 40 15118,'0'0'6145,"-12"-7"-4255,5 2-1705,-1 1 1,1 0 0,-1 1 0,-1-1 0,1 1 0,0 1-1,-1 0 1,1 0 0,-1 0 0,1 1 0,-1 1-1,0-1 1,0 1 0,1 1 0,-1 0 0,0 0 0,1 1-1,-1 0 1,1 0 0,-12 5 0,11-3-180,2-1 13,0-1 0,0 2 0,0-1 0,0 1 0,1 0 1,-1 0-1,1 1 0,0 0 0,0 0 0,1 1 0,-7 8 0,12-14-29,0 1 1,0-1-1,0 1 0,0-1 1,0 1-1,0-1 1,1 0-1,-1 1 0,0-1 1,0 1-1,1-1 1,-1 0-1,0 1 0,1-1 1,-1 0-1,0 1 1,1-1-1,-1 0 0,0 0 1,1 1-1,-1-1 1,1 0-1,-1 0 0,0 0 1,1 1-1,-1-1 1,1 0-1,-1 0 0,1 0 1,-1 0-1,1 0 1,-1 0-1,0 0 0,1 0 1,-1 0-1,1 0 1,-1 0-1,2-1 0,27 2-328,-21-1 165,13 1-243,9 0-426,50 8 0,-74-8 801,0 0 0,1 0 0,-1 1-1,0 0 1,0 0 0,0 1 0,-1 0 0,1 0 0,-1 0-1,1 0 1,-1 1 0,0 0 0,0 0 0,4 6-1,-7-9 55,-1 0 0,0 1 0,0-1-1,0 1 1,-1-1 0,1 1-1,0-1 1,-1 1 0,1 0 0,0-1-1,-1 1 1,0 0 0,1 0-1,-1-1 1,0 1 0,0 0-1,0 0 1,0-1 0,-1 1 0,1 0-1,0-1 1,-1 1 0,1 0-1,-1 1 1,-1 1 116,0-1 1,-1 0-1,1 1 0,0-1 1,-1 0-1,0 0 0,0-1 1,0 1-1,0-1 0,-4 4 1,-9 3 656,-1 0 0,0-1 0,-25 9 0,41-17-743,-16 6 406,0-1 0,-1-1 0,0-1 0,1 0 1,-1-1-1,-19-1 0,37-1-468,-1 0-1,1 0 1,0 1 0,-1-1 0,1 0-1,-1 0 1,1 0 0,0 0-1,-1 0 1,1 0 0,0 0 0,-1 0-1,1 0 1,0 0 0,-1 0-1,1-1 1,0 1 0,-1 0-1,1 0 1,0 0 0,-1 0 0,1-1-1,0 1 1,-1 0 0,1 0-1,0 0 1,0-1 0,-1 1 0,1 0-1,0 0 1,0-1 0,-1 1-1,1 0 1,0-1 0,0 1-1,0 0 1,0-1 0,0 1 0,0 0-1,-1-1 1,1 1 0,0 0-1,0-1 1,0 1 0,0-1 0,0 1-1,0 0 1,0-1 0,0 1-1,0 0 1,1-1 0,-1 1-1,0 0 1,0-1 0,0 1 0,0 0-1,0-1 1,1 1 0,-1 0-1,0 0 1,0-1 0,1 1 0,18-18-2877,57-9-5566,-41 16 4278,12-5-3995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5.631"/>
    </inkml:context>
    <inkml:brush xml:id="br0">
      <inkml:brushProperty name="width" value="0.025" units="cm"/>
      <inkml:brushProperty name="height" value="0.025" units="cm"/>
    </inkml:brush>
  </inkml:definitions>
  <inkml:trace contextRef="#ctx0" brushRef="#br0">98 147 20179,'0'0'4511,"-9"10"-3187,-7 8-340,-24 38 0,35-49-915,1-1-1,0 1 0,1 0 0,0 1 0,0-1 0,0 0 1,1 1-1,0 0 0,1-1 0,0 1 0,-1 14 1,3-21-148,-1 0 1,0 0-1,1-1 1,-1 1-1,1 0 1,-1-1-1,1 1 1,0-1-1,-1 1 1,1-1-1,0 1 1,-1-1-1,1 1 0,0-1 1,-1 1-1,1-1 1,0 0-1,0 0 1,0 1-1,-1-1 1,1 0-1,0 0 1,0 0-1,0 0 1,0 0-1,-1 0 1,1 0-1,0 0 1,0 0-1,0 0 1,0 0-1,-1-1 1,1 1-1,0 0 1,0-1-1,0 0 1,33-11-2452,-26 4 1588,0 1-1,0-1 0,-1-1 1,0 1-1,-1-1 1,0 0-1,0-1 1,-1 1-1,0-1 0,-1 0 1,0 0-1,0-1 1,3-18-1,7-60-353,-10 6 7556,-4 83-6179,0-1 0,0 1-1,0-1 1,0 1-1,0 0 1,0-1 0,0 1-1,0 0 1,0-1 0,-1 1-1,1 0 1,0-1 0,0 1-1,0 0 1,0-1-1,0 1 1,-1 0 0,1-1-1,0 1 1,0 0 0,-1 0-1,1-1 1,0 1 0,0 0-1,-1 0 1,1 0-1,0-1 1,-1 1 0,1 0-1,0 0 1,-1 0 0,1 0-1,0 0 1,-1-1-1,1 1 1,0 0 0,-1 0-1,1 0 1,0 0 0,-1 0-1,1 0 1,-1 0 0,1 0-1,0 0 1,-1 1-1,1-1 1,0 0 0,-1 0-1,1 0 1,0 0 0,-1 0-1,1 1 1,0-1-1,0 0 1,-1 0 0,1 1-1,0-1 1,-1 0 0,1 0-1,0 1 1,-19 15 456,15-10-498,0 0 0,1 0 0,-1 0 0,1 0-1,1 0 1,-1 1 0,-1 8 0,3-13-399,1 1 0,-1 0-1,1 0 1,0 0 0,0 0 0,0 0-1,0 0 1,1-1 0,-1 1 0,1 0-1,-1 0 1,3 4 0,7 4-5288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6.003"/>
    </inkml:context>
    <inkml:brush xml:id="br0">
      <inkml:brushProperty name="width" value="0.025" units="cm"/>
      <inkml:brushProperty name="height" value="0.025" units="cm"/>
    </inkml:brush>
  </inkml:definitions>
  <inkml:trace contextRef="#ctx0" brushRef="#br0">137 246 14926,'0'0'5157,"-9"8"-3817,5-4-1285,-18 15 1195,-35 38-1,53-52-1108,-1 0 0,1 0-1,0 0 1,1 1 0,-1-1-1,1 1 1,0 0-1,0 0 1,1 0 0,0 0-1,0 1 1,0-1 0,1 0-1,0 1 1,-1 12-1,3-18-132,-1 0 0,0 0 0,1 0-1,-1 0 1,1 0 0,-1 0-1,1 0 1,-1 0 0,1-1-1,0 1 1,-1 0 0,1 0-1,0-1 1,0 1 0,0 0-1,-1-1 1,1 1 0,0-1-1,0 1 1,0-1 0,0 0-1,0 1 1,0-1 0,0 0-1,0 0 1,0 1 0,0-1-1,0 0 1,1 0 0,35-1 203,-31 1-172,10-2-23,1-1 0,0-1 0,-1 0 0,0-2 1,0 1-1,-1-2 0,1 0 0,16-11 0,-7 3-256,-2-1-1,1-2 1,-2 0-1,21-22 1,-31 27 134,0 0 0,-1-1 0,-1-1 0,0 0 1,8-16-1,-14 23 68,-1 0 1,1-1 0,-1 1-1,0-1 1,-1 0-1,0 0 1,-1 1 0,0-1-1,0 0 1,-1 0 0,-1-16-1,1 22 31,-1-1-1,1 1 1,-1 0-1,0 0 1,0 0-1,-1 0 1,1 0-1,-1 0 1,1 0 0,-1 0-1,0 1 1,0-1-1,0 1 1,0-1-1,-1 1 1,1 0-1,-1 0 1,1 0-1,-5-3 1,2 2-6,-1 1 0,0 0 0,1 0 0,-1 0 0,0 1 0,0 0 0,0 0 0,0 0 1,0 1-1,-7 0 0,1 0 72,0 1 1,0 1-1,0 0 1,0 0-1,1 2 1,-1-1-1,1 1 1,-1 1-1,1 0 1,-11 7-1,18-9-32,0 0 1,0 0-1,1 0 0,-1 0 0,1 1 0,0-1 1,0 1-1,0 0 0,0 0 0,-3 6 0,6-8-34,-1 0 0,1-1 0,-1 1 0,1 0 0,-1 0-1,1-1 1,0 1 0,0 0 0,0-1 0,0 1-1,0 0 1,1 0 0,-1-1 0,1 1 0,-1 0 0,1-1-1,-1 1 1,1 0 0,0-1 0,0 1 0,-1-1-1,1 1 1,0-1 0,1 0 0,-1 1 0,0-1 0,0 0-1,0 0 1,1 0 0,-1 0 0,3 2 0,75 44-1159,-61-38 826,-1 1 0,1 1 0,-2 0 0,29 26 0,-41-33 297,1 1-1,-1 0 0,0 1 0,-1-1 0,1 1 0,-1-1 0,0 1 1,-1 0-1,1 1 0,-1-1 0,-1 0 0,1 0 0,-1 1 1,0-1-1,0 1 0,-1-1 0,0 1 0,0-1 0,-1 10 0,-1-6-263,-1 1-1,0-1 0,0 0 1,-1 0-1,0-1 0,0 1 1,-1-1-1,-1 0 0,1 0 1,-14 15-1,-6 4-4304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7.162"/>
    </inkml:context>
    <inkml:brush xml:id="br0">
      <inkml:brushProperty name="width" value="0.025" units="cm"/>
      <inkml:brushProperty name="height" value="0.025" units="cm"/>
    </inkml:brush>
  </inkml:definitions>
  <inkml:trace contextRef="#ctx0" brushRef="#br0">260 148 18449,'-9'-3'2381,"3"0"-2105,0 0 0,0 1 0,-1 0 0,1 0-1,-1 1 1,0 0 0,1 0 0,-1 0 0,0 1 0,1 0-1,-1 1 1,0-1 0,0 1 0,1 0 0,-1 1-1,1 0 1,-1 0 0,1 0 0,0 1 0,-10 5 0,5 0-72,0 0 1,1 1 0,0 0 0,-16 20-1,22-24-152,0 0 0,0 1-1,0 0 1,1 0 0,0 0 0,0 0-1,1 1 1,-1-1 0,1 1-1,1-1 1,-2 10 0,3-16-55,0 1 1,0 0 0,0-1-1,0 1 1,0 0-1,0-1 1,0 1-1,0 0 1,0-1 0,0 1-1,0 0 1,1-1-1,-1 1 1,0-1 0,0 1-1,1 0 1,-1-1-1,1 1 1,-1-1 0,0 1-1,1-1 1,-1 1-1,1-1 1,-1 1-1,1-1 1,-1 0 0,1 1-1,-1-1 1,1 0-1,1 1 1,23-1 37,26-19 149,-26 3-133,0-2 0,-1 0 0,-2-1 0,28-28 0,-41 37-40,1-1-1,-2 0 0,1 0 1,-1 0-1,-1-1 0,0 0 0,-1-1 1,0 1-1,-1-1 0,-1-1 1,5-17-1,-11 17-57,-9 19-109,-11 19-138,10-3 257,1 0-1,1 1 1,-12 36 0,19-46 41,-1 0 1,1 1 0,1-1 0,0 1-1,1 0 1,1 0 0,0-1 0,2 21 0,-1-31-4,-1 0 0,1 0 0,0 0 0,-1 0 1,1 0-1,0-1 0,0 1 0,1 0 0,-1 0 1,0-1-1,1 1 0,-1 0 0,1-1 0,-1 0 1,1 1-1,0-1 0,-1 0 0,1 0 0,0 0 0,0 0 1,0 0-1,0 0 0,0 0 0,0-1 0,0 1 1,0-1-1,0 1 0,0-1 0,0 0 0,1 0 1,-1 0-1,0 0 0,0 0 0,2-1 0,4 0 31,-1 0 0,0 0-1,0-1 1,0 1-1,0-2 1,0 1 0,-1-1-1,1 0 1,6-4-1,2-3 9,-1-1 0,0 0 0,-1-1 0,0 0-1,0-1 1,-2-1 0,0 0 0,0 0 0,-1-1-1,8-16 1,-27 48-767,0 0 675,0 1 0,1 0 0,1 1 0,-5 20-1,10-33 41,1 1 0,0-1 0,0 1 0,1 0-1,0-1 1,0 1 0,0 0 0,1-1-1,0 1 1,3 10 0,-3-15 16,0 0 1,0-1-1,1 1 1,-1 0-1,1 0 0,-1 0 1,1-1-1,0 1 1,-1-1-1,1 1 1,0-1-1,0 0 0,0 0 1,0 0-1,0 0 1,0 0-1,0 0 1,0 0-1,1-1 0,-1 1 1,0-1-1,0 0 1,1 1-1,-1-1 1,0 0-1,0-1 0,1 1 1,-1 0-1,0 0 1,0-1-1,1 0 1,-1 1-1,3-2 0,3-1 32,-1 0 0,1 0-1,-1-1 1,0 0-1,0-1 1,0 1-1,0-1 1,-1 0 0,0-1-1,0 1 1,0-1-1,7-12 1,-4 7-17,-1 0 1,-1-1-1,0 0 0,0 0 1,-2 0-1,9-24 0,-13 32-3,0 1 0,0-1 1,-1 0-1,1 1 0,-1-1 0,0 1 0,0-1 0,0 0 0,-2-6 0,2 9-20,-1 0 1,1 0 0,0 0 0,-1 1-1,0-1 1,1 0 0,-1 0-1,1 0 1,-1 1 0,0-1-1,0 1 1,1-1 0,-1 0-1,0 1 1,0-1 0,0 1 0,0-1-1,1 1 1,-1 0 0,0-1-1,0 1 1,0 0 0,0 0-1,0 0 1,0 0 0,0 0-1,0 0 1,0 0 0,0 0-1,0 0 1,0 0 0,0 0 0,0 0-1,0 1 1,0-1 0,0 0-1,1 1 1,-1-1 0,0 1-1,0-1 1,-1 1 0,-2 2-13,-1 0 0,1 0 1,-1 0-1,1 0 0,0 0 1,0 1-1,1 0 0,-1 0 1,1 0-1,-1 0 0,2 1 1,-1-1-1,0 1 0,1 0 1,-4 8-1,3-6 75,1 0-1,-1 1 1,1-1 0,0 1 0,1 0-1,0-1 1,0 1 0,1 0-1,0 0 1,1 9 0,0-14-46,0-1 0,0 1 0,1-1 0,-1 0 0,1 0 0,-1 0-1,1 0 1,0 0 0,-1 0 0,1 0 0,0 0 0,1-1 0,-1 1 0,0-1 0,0 1 0,1-1 0,-1 0 0,0 0 0,1 0 0,-1 0 0,1 0 0,-1-1 0,1 1 0,0-1 0,-1 0 0,1 0 0,0 0 0,2 0 0,9 1 47,0-1 1,0-1 0,27-4 0,-31 3-382,0-1-1,0 0 1,0-1-1,-1 0 1,1 0-1,-1-1 1,15-10-1,-19 11-621,0 0 1,0 0-1,-1 0 0,1-1 1,-1 0-1,0 0 1,0 0-1,3-7 0,7-22-8516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972"/>
    </inkml:context>
    <inkml:brush xml:id="br0">
      <inkml:brushProperty name="width" value="0.025" units="cm"/>
      <inkml:brushProperty name="height" value="0.025" units="cm"/>
    </inkml:brush>
  </inkml:definitions>
  <inkml:trace contextRef="#ctx0" brushRef="#br0">58 450 13741,'0'0'14584,"7"-9"-13121,0-1-1171,0 0 0,0-1 0,-1 0 0,8-22-1,-13 30-253,0 1 0,0-1-1,-1 1 1,1-1 0,-1 1-1,1-1 1,-1 1-1,0-1 1,0 1 0,0-1-1,0 0 1,-1 1 0,1-1-1,-1 1 1,-1-4-1,1 4-31,0 1 0,0-1 0,-1 1 0,1 0 0,0 0 0,-1-1 0,1 1 0,-1 0 0,0 0 0,1 0 0,-1 0 0,0 1-1,0-1 1,1 0 0,-1 1 0,0-1 0,0 1 0,0 0 0,0 0 0,0 0 0,1-1 0,-1 2 0,0-1 0,0 0 0,-2 1 0,1-1-12,0 1 0,0 0 1,0 0-1,0 0 0,0 0 1,1 0-1,-1 1 0,0-1 1,1 1-1,-1 0 1,1-1-1,-1 1 0,1 0 1,0 1-1,0-1 0,0 0 1,0 1-1,0-1 0,1 1 1,-1 0-1,1-1 0,0 1 1,-1 0-1,1 0 0,0 0 1,1 0-1,-2 4 1,2-4-1,-1-1 0,1 0 1,-1 1-1,1-1 1,0 1-1,0-1 1,0 0-1,0 1 1,0-1-1,1 1 1,-1-1-1,1 0 0,-1 1 1,1-1-1,0 0 1,0 1-1,0-1 1,0 0-1,0 0 1,1 0-1,-1 0 1,1 0-1,-1 0 0,1-1 1,0 1-1,0 0 1,-1-1-1,1 1 1,0-1-1,1 0 1,-1 0-1,0 1 1,0-1-1,0-1 0,4 2 1,10 1-172,0-2-1,0 0 1,0 0 0,27-4-1,-27 2-290,0 0-1,0 1 0,1 0 1,24 5-1,-39-4 394,0 0-1,0 0 1,1 0-1,-1 0 1,0 0-1,0 1 1,0-1-1,0 1 1,0-1-1,2 4 1,-3-4-5,0 1 1,0-1-1,0 0 1,0 0-1,0 0 1,1 0 0,-1 0-1,0 0 1,1 0-1,-1 0 1,0-1-1,1 1 1,-1 0 0,1-1-1,-1 1 1,1-1-1,0 1 1,-1-1-1,1 0 1,-1 0-1,1 0 1,0 0 0,-1 0-1,1 0 1,-1 0-1,1-1 1,-1 1-1,1 0 1,2-2-1,3-1-201,-1-1 0,0 0-1,0-1 1,0 0-1,0 1 1,-1-2-1,0 1 1,0-1-1,0 0 1,-1 0 0,6-8-1,4-11-157,19-42 1,-16 22 358,-2 0 0,-2 0 0,-1-1 0,8-85-1,-44 251 3977,11-71-3500,-10 96 0,21-120 1,-1-1-22,2 1 0,3 41 0,-2-62-360,1 0-1,-1 0 1,1 0 0,0 1-1,0-1 1,0 0-1,0 0 1,1 0-1,-1 0 1,1 0 0,0-1-1,0 1 1,1-1-1,-1 1 1,1-1-1,0 0 1,0 0-1,0 0 1,0 0 0,0 0-1,1-1 1,4 4-1,-7-6-40,-1 1-1,1-1 1,0 1-1,0-1 1,0 1-1,-1-1 1,1 0-1,0 1 1,0-1-1,0 0 1,0 0-1,0 0 1,0 1-1,0-1 0,-1 0 1,1 0-1,0 0 1,0-1-1,0 1 1,0 0-1,0 0 1,0 0-1,0-1 1,0 1-1,-1 0 1,1-1-1,0 1 1,0-1-1,0 1 1,-1-1-1,1 1 1,0-1-1,-1 0 1,1 1-1,0-1 1,-1 0-1,1 1 0,-1-1 1,1 0-1,-1 0 1,1 0-1,-1 1 1,0-1-1,1 0 1,-1 0-1,0 0 1,0 0-1,1-2 1,-1 0-198,0 0 1,0 0 0,0 0-1,-1 0 1,1 0 0,-1 0-1,1 0 1,-1 1 0,0-1-1,0 0 1,-1 0 0,1 0-1,0 1 1,-3-5 0,-8-5-166,0 0 0,-1 1 0,0 0 0,-1 1 0,0 1-1,-22-11 1,-41-31 3257,75 50-2674,1 1 1,0-1-1,0 0 0,0 1 1,0-1-1,0 0 1,0 0-1,1 0 1,-1 0-1,0 0 0,0 0 1,1 0-1,-1 0 1,0 0-1,1-1 0,-1 1 1,1 0-1,0 0 1,-1-1-1,1 1 1,0 0-1,0 0 0,0-1 1,0 1-1,0-2 1,1 1-65,-1 1 0,1-1 0,0 1 0,0-1 0,1 1 0,-1 0 0,0 0 1,0 0-1,0 0 0,1 0 0,-1 0 0,1 0 0,-1 0 0,1 0 0,-1 0 0,3 0 0,11-4 90,-1 1-1,0 0 0,21-2 0,-30 6-77,95-11 178,4 1-3752,-56 0-3316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7.491"/>
    </inkml:context>
    <inkml:brush xml:id="br0">
      <inkml:brushProperty name="width" value="0.025" units="cm"/>
      <inkml:brushProperty name="height" value="0.025" units="cm"/>
    </inkml:brush>
  </inkml:definitions>
  <inkml:trace contextRef="#ctx0" brushRef="#br0">46 0 20692,'0'0'4003,"-46"13"-2818,46 5-1217,0-2-672,13-2-3460,7-8-6919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8.914"/>
    </inkml:context>
    <inkml:brush xml:id="br0">
      <inkml:brushProperty name="width" value="0.025" units="cm"/>
      <inkml:brushProperty name="height" value="0.025" units="cm"/>
    </inkml:brush>
  </inkml:definitions>
  <inkml:trace contextRef="#ctx0" brushRef="#br0">138 108 6118,'7'-9'6401,"6"-9"-4508,20-28 2290,-8 18 1917,-23 43-2785,-4-1-3035,-1 0 0,0 0 0,-1 0 0,-1 0 0,-11 22-1,-43 70 272,30-57-469,-1 2 72,17-31-76,1 0 0,1 0 0,1 1 0,-8 25 1,17-45-83,1-1 1,0 0 0,0 0 0,0 1-1,0-1 1,-1 0 0,1 0 0,0 1 0,0-1-1,0 0 1,0 1 0,0-1 0,0 0 0,0 1-1,0-1 1,0 0 0,0 0 0,0 1 0,0-1-1,0 0 1,0 1 0,0-1 0,0 0 0,0 1-1,0-1 1,0 0 0,0 0 0,0 1 0,1-1-1,-1 0 1,0 1 0,0-1 0,0 0 0,0 0-1,1 1 1,-1-1 0,0 0 0,0 0 0,1 0-1,-1 1 1,0-1 0,0 0 0,1 0 0,-1 0-1,1 0 1,16-8-171,16-20-246,2-11-116,-2-1 0,-1-2 1,-3 0-1,-1-3 0,34-73 1,-49 96 421,-13 23 105,0-1 1,-1 0 0,1 0 0,0 0 0,0 0-1,0 0 1,0 0 0,0 0 0,0 0-1,0 0 1,0 0 0,0 1 0,0-1 0,0 0-1,0 0 1,0 0 0,0 0 0,0 0-1,0 0 1,0 0 0,0 1 0,0-1 0,0 0-1,0 0 1,0 0 0,0 0 0,0 0-1,0 0 1,0 0 0,0 1 0,0-1-1,0 0 1,0 0 0,0 0 0,0 0 0,0 0-1,0 0 1,0 0 0,0 0 0,0 0-1,1 1 1,-1-1 0,0 0 0,0 0 0,0 0-1,0 0 1,0 0 0,0 0 0,0 0-1,0 0 1,1 0 0,-1 0 0,0 0 0,0 0-1,0 0 1,0 0 0,0 0 0,0 0-1,0 0 1,1 0 0,-1 0 0,0 0 0,0 0-1,0 0 1,0 0 0,0 0 0,-12 43-443,-10 12 425,0-4 763,3 2-1,1 0 1,-14 74-1,31-95-468,2-31 214,0-19-169,-4-27 55,2 23-630,0-1 1,4-35 0,-3 53 204,1 1 1,0-1-1,0 1 1,0-1-1,0 1 1,1-1-1,0 1 1,0 0-1,0 0 1,0 0-1,1 0 1,-1 0-1,1 0 1,0 1-1,0-1 1,1 1-1,-1 0 1,4-3-1,-5 5 46,-1-1-1,1 1 1,0 0-1,0 0 1,-1 0-1,1 0 1,0 1-1,0-1 1,0 0-1,0 1 1,0-1 0,0 1-1,0 0 1,0 0-1,0 0 1,0 0-1,0 0 1,0 0-1,0 0 1,0 1-1,0-1 1,0 1-1,0-1 1,2 2-1,-1 0 1,-1 0 0,1 0 0,-1 0-1,0 1 1,0-1 0,0 1 0,0-1-1,0 1 1,0 0 0,-1-1-1,1 1 1,-1 0 0,2 5 0,1 7 14,0-1 1,-1 1 0,-1 0 0,0 0 0,-1 17-1,-2-16-7,0 23 272,4-34 117,4-23 242,8-44-401,11-112 0,-24 161-224,-2 12-6,0 0-1,0 1 1,0-1-1,0 0 1,0 0-1,0 1 1,0-1-1,0 0 1,0 1-1,0-1 1,0 0-1,1 1 1,-1-1-1,0 0 1,1 1-1,-1-1 1,0 0-1,1 1 1,-1-1-1,1 1 1,-1-1-1,1 1 1,-1-1-1,1 1 1,-1-1-1,1 1 1,-1 0-1,1-1 1,0 1-1,-1 0 1,1-1-1,0 1 1,-1 0-1,1 0 1,0 0-1,0-1 1,-1 1-1,1 0 1,0 0-1,-1 0 1,2 0-1,31 16-332,-3-1 190,-21-13 187,0-1-1,1 0 0,-1-1 1,1 0-1,-1 0 0,1-1 1,-1 0-1,1-1 1,-1 0-1,0-1 0,0 0 1,0 0-1,0 0 0,0-1 1,-1-1-1,15-9 0,-16 9 1,-1 0-1,1 0 0,-1 0 1,0-1-1,-1 0 0,0 0 1,1 0-1,-2-1 0,1 0 1,-1 0-1,0 0 0,-1 0 1,1 0-1,-1-1 0,-1 0 0,0 0 1,0 1-1,0-1 0,-1 0 1,0-9-1,-1 16-45,0 0 0,0 0 0,0 0 0,0 1 1,0-1-1,0 0 0,-1 0 0,1 0 0,0 1 0,-1-1 0,1 0 0,0 0 0,-1 1 0,1-1 0,-1 0 1,1 1-1,-1-1 0,0 1 0,1-1 0,-1 1 0,0-1 0,1 1 0,-1-1 0,0 1 0,1-1 0,-1 1 0,0 0 1,0-1-1,0 1 0,1 0 0,-1 0 0,0 0 0,0 0 0,0 0 0,1 0 0,-1 0 0,0 0 0,0 0 1,0 0-1,0 0 0,1 0 0,-2 1 0,-2-1-50,0 1 0,0 0 0,0 0 0,0 0 0,0 1 0,1-1 0,-1 1 0,-3 2 0,-5 6 1,0 0-1,1 0 1,1 1-1,0 1 1,0-1-1,1 2 1,0-1-1,-13 28 1,13-21 54,0 0 1,1 1-1,1 0 1,1 1 0,-7 40-1,13-58 6,-1 0 0,1 0 0,-1 0 0,1 0 0,0 0 0,0 0 0,0 0-1,1 0 1,-1 0 0,1 0 0,-1 0 0,1 0 0,0 0 0,0-1 0,1 1 0,-1 0 0,0 0 0,1-1-1,0 1 1,-1-1 0,4 4 0,-1-4 23,-1 0 1,1-1-1,0 1 0,0-1 1,0 1-1,0-1 0,0 0 0,0-1 1,0 1-1,0-1 0,0 1 1,0-1-1,0-1 0,1 1 1,6-2-1,2 0 23,0-1 0,0-1 0,0 0-1,0-1 1,0-1 0,-1 0 0,0 0 0,0-1 0,-1-1 0,12-8 0,-16 10-32,1 0 1,-1 0-1,0-1 0,-1 1 1,0-1-1,0-1 0,0 1 1,-1-1-1,0 0 1,0-1-1,-1 1 0,0-1 1,-1 0-1,1 0 1,1-12-1,-5 20-17,1-1 0,-1 1 1,0-1-1,0 1 0,0-1 0,0 1 0,0-1 1,0 1-1,0-1 0,0 1 0,-1-1 1,1 1-1,-1-1 0,1 1 0,-1-1 0,1 1 1,-1 0-1,0-1 0,0 1 0,0 0 1,-1-2-1,0 2-9,1 0 1,0 1 0,-1-1 0,1 1-1,0-1 1,-1 1 0,1 0-1,0-1 1,-1 1 0,1 0 0,-1 0-1,1 0 1,-1 0 0,1 0-1,0 0 1,-1 1 0,1-1-1,-3 1 1,-2 1-21,0 0-1,1 1 0,-1 0 1,1 0-1,-1 0 0,1 0 1,0 1-1,0 0 1,-7 8-1,6-6 9,1 0 1,0 1-1,0-1 1,1 1-1,0 0 1,0 1-1,1-1 1,0 1-1,0-1 1,0 1-1,1 0 1,1 0-1,-1 0 1,1 1-1,0-1 1,1 11-1,1-18 22,0 1-1,-1 0 1,1-1 0,0 1 0,0-1-1,0 1 1,0-1 0,1 0-1,-1 1 1,0-1 0,1 0 0,-1 0-1,0 0 1,1 0 0,-1 0-1,1 0 1,0-1 0,-1 1 0,1 0-1,0-1 1,-1 1 0,1-1-1,0 1 1,-1-1 0,1 0 0,0 0-1,0 0 1,0 0 0,-1 0-1,1 0 1,0-1 0,0 1 0,1-1-1,5 0 29,0 0-1,0-1 0,0 0 0,0 0 1,0-1-1,7-3 0,0-2-15,0-1 1,-1-1-1,0 0 0,22-22 0,-30 25-32,0 1 0,0-1 0,0 0 0,-1-1 0,0 1 0,-1-1-1,1 0 1,-1 0 0,-1 0 0,5-16 0,-8 24 11,0 0 1,-1 0-1,1 1 0,0-1 0,0 0 1,0 0-1,-1 1 0,1-1 0,0 0 1,0 0-1,-1 0 0,1 0 0,0 1 1,-1-1-1,1 0 0,0 0 0,0 0 1,-1 0-1,1 0 0,0 0 0,-1 0 1,1 0-1,0 0 0,-1 0 0,1 0 1,0 0-1,-1 0 0,1 0 0,0 0 1,0 0-1,-1 0 0,1-1 0,0 1 1,-1 0-1,1 0 0,0 0 0,0 0 1,-1-1-1,1 1 0,0 0 0,0 0 1,-1 0-1,1-1 0,0 1 0,0 0 0,0 0 1,0-1-1,-1 1 0,1 0 0,0-1 1,0 1-1,0 0 0,0 0 0,0-1 1,0 1-1,0 0 0,0-1 0,0 1 1,0 0-1,0-1 0,0 1 0,0 0 1,0-1-1,0 1 0,0 0 0,0-1 1,-20 18-208,12-7 248,1 0 0,0 0 0,0 1 0,1 0 0,0 0 0,1 0 0,0 1 0,1 0-1,1-1 1,0 2 0,0-1 0,-1 17 0,4-28-28,0-1 0,0 1 0,0 0 0,1 0 0,-1 0-1,0-1 1,0 1 0,1 0 0,-1 0 0,0-1 0,1 1 0,-1 0 0,0-1 0,1 1 0,-1 0 0,1-1-1,-1 1 1,1-1 0,0 1 0,-1-1 0,1 1 0,0-1 0,-1 1 0,1-1 0,0 0 0,-1 1-1,1-1 1,0 0 0,0 0 0,-1 0 0,1 1 0,0-1 0,0 0 0,-1 0 0,1 0 0,0 0 0,0 0-1,0 0 1,-1 0 0,1-1 0,0 1 0,0 0 0,-1 0 0,1 0 0,0-1 0,0 1 0,0-1 0,4-1 40,-1 1 0,1-1 0,-1 0 1,0 0-1,0 0 0,0-1 1,5-3-1,1-3-39,1 0 0,-1-1-1,-1 0 1,0-1 0,0 0 0,-1 0-1,-1-1 1,0 0 0,0-1 0,8-24-1,-52 116-765,37-77 756,-1 0-1,0-1 0,1 1 1,-1 0-1,1 0 1,0-1-1,0 1 0,-1 0 1,1 0-1,0 0 0,1 0 1,-1-1-1,0 1 0,0 0 1,1 0-1,-1 0 0,1-1 1,0 1-1,-1 0 1,1-1-1,0 1 0,0 0 1,0-1-1,0 1 0,0-1 1,0 0-1,1 1 0,-1-1 1,0 0-1,1 0 0,-1 0 1,3 2-1,-1-3-78,1 1 0,-1 0 0,1-1 0,-1 0-1,1 0 1,-1 0 0,1 0 0,-1-1 0,1 1 0,-1-1-1,0 0 1,1 0 0,-1 0 0,0-1 0,0 1 0,0-1-1,4-2 1,9-4-2473,-1-2 1,25-20-1,-2-11-5389,-14 5-689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9.289"/>
    </inkml:context>
    <inkml:brush xml:id="br0">
      <inkml:brushProperty name="width" value="0.025" units="cm"/>
      <inkml:brushProperty name="height" value="0.025" units="cm"/>
    </inkml:brush>
  </inkml:definitions>
  <inkml:trace contextRef="#ctx0" brushRef="#br0">187 1 7911,'1'2'10179,"-2"6"-5201,-10 52-3153,-9 10 34,-4 11-812,3 2 1,3 0-1,-6 86 0,25-147-931,2-29 143,5-39-335,-7 22-330,0-1-1,-2 0 0,-1 0 1,-8-35-1,7 46 309,0 2 0,-1-1 0,0 0 0,-1 1 0,-1 0-1,0 0 1,0 0 0,-2 1 0,1 0 0,-10-11 0,39 26 696,0-2 0,28 1 0,-36-3-587,58-2 330,-67 1-425,0 1 0,-1-1 0,1-1-1,0 1 1,-1 0 0,1-1 0,-1 0 0,0 0-1,0-1 1,0 1 0,0-1 0,6-4 0,-9 5-343,0 0 0,0 1 1,0-1-1,0 0 0,0 0 1,0 0-1,-1 0 0,1 0 1,-1 0-1,1 0 0,-1 0 1,0 0-1,0 0 0,0 0 1,0 0-1,0 0 0,0 0 1,-1 0-1,1-1 0,-1 2 1,1-1-1,-1 0 0,0 0 1,0 0-1,-1-2 0,-16-22-9876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9.665"/>
    </inkml:context>
    <inkml:brush xml:id="br0">
      <inkml:brushProperty name="width" value="0.025" units="cm"/>
      <inkml:brushProperty name="height" value="0.025" units="cm"/>
    </inkml:brush>
  </inkml:definitions>
  <inkml:trace contextRef="#ctx0" brushRef="#br0">0 1 11403,'0'0'13228,"61"33"-13484,-32-25-4036,1-8-11691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4.851"/>
    </inkml:context>
    <inkml:brush xml:id="br0">
      <inkml:brushProperty name="width" value="0.025" units="cm"/>
      <inkml:brushProperty name="height" value="0.025" units="cm"/>
    </inkml:brush>
  </inkml:definitions>
  <inkml:trace contextRef="#ctx0" brushRef="#br0">13 0 8808,'0'0'16960,"1"13"-16703,-13 186 714,12-198-954,0 0 1,-1 1-1,1-1 0,0 0 0,0 0 0,0 0 1,0 1-1,0-1 0,0 0 0,0 0 0,1 1 1,-1-1-1,0 0 0,1 0 0,-1 0 0,1 0 1,-1 0-1,1 0 0,-1 0 0,1 0 0,0 0 0,0 0 1,-1 0-1,1 0 0,0 0 0,0 0 0,1 0 1,0 0 25,0-1 0,0 0 0,0 0-1,0-1 1,0 1 0,0 0 0,0-1 0,0 1 0,0-1 0,0 1 0,0-1 0,-1 0 0,1 0 0,0 0 0,-1 0 0,1 0 0,2-3 0,15-10 96,-1-1 0,-1-1-1,17-21 1,-17 19 272,0 0 0,30-22 0,-47 40-405,0 0 0,0-1-1,0 1 1,1 0 0,-1 0 0,0 0 0,0 0-1,1 0 1,-1 0 0,0 0 0,0 0 0,1 0-1,-1 0 1,0 0 0,0 0 0,0 0-1,1 0 1,-1 0 0,0 0 0,0 0 0,1 1-1,-1-1 1,0 0 0,0 0 0,0 0-1,1 0 1,-1 0 0,0 1 0,0-1 0,0 0-1,0 0 1,1 0 0,-1 0 0,0 1 0,0-1-1,0 0 1,0 0 0,0 0 0,0 1-1,1-1 1,-1 0 0,0 0 0,0 1 0,0-1-1,0 0 1,0 0 0,0 1 0,0-1 0,0 0-1,3 25 78,-4 25 4,-14-4 51,12-40-159,1 1 0,-1-1 0,1 1-1,1-1 1,-1 1 0,0 11 0,26-39-7416,-7 1 1383,1-4-2455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5.196"/>
    </inkml:context>
    <inkml:brush xml:id="br0">
      <inkml:brushProperty name="width" value="0.025" units="cm"/>
      <inkml:brushProperty name="height" value="0.025" units="cm"/>
    </inkml:brush>
  </inkml:definitions>
  <inkml:trace contextRef="#ctx0" brushRef="#br0">34 141 15855,'0'0'9641,"12"-2"-8050,-3 1-1434,0-1-1,1 0 1,-1 0 0,-1-1 0,1 0-1,0-1 1,-1 0 0,0 0 0,1-1 0,12-10-1,-18 12-105,2 1-3,-1-1 0,-1 0 0,1 0-1,0 0 1,-1-1 0,1 1 0,-1-1 0,0 0 0,0 0 0,-1 0 0,1 0 0,-1 0 0,0-1-1,0 1 1,0-1 0,-1 0 0,3-8 0,-5 12-35,1 0 0,0 0 0,-1 1 0,1-1 0,-1 0-1,1 0 1,-1 1 0,1-1 0,-1 0 0,1 1 0,-1-1 0,1 1 0,-1-1-1,0 1 1,1-1 0,-1 1 0,0-1 0,0 1 0,1 0 0,-1-1 0,0 1-1,0 0 1,0 0 0,1-1 0,-1 1 0,0 0 0,0 0 0,0 0 0,0 0-1,0 0 1,1 0 0,-1 0 0,0 0 0,0 1 0,0-1 0,1 0 0,-1 0 0,0 1-1,-1 0 1,-36 12 262,25-2-277,-1-1-1,2 2 0,-1 0 1,2 0-1,0 1 0,-10 14 1,15-17-2,0-1 1,0 1 0,1 0 0,0 0 0,0 0 0,1 1-1,1-1 1,0 1 0,1 0 0,-2 12 0,4-22 1,0 0 0,0 1 1,0-1-1,0 0 0,0 1 1,0-1-1,0 0 0,1 0 1,-1 1-1,1-1 0,-1 0 1,1 0-1,-1 0 0,1 1 1,-1-1-1,1 0 0,0 0 1,0 0-1,0 0 0,0 0 1,-1 0-1,1 0 0,0-1 1,1 1-1,-1 0 0,0 0 1,1 0-1,2 0 5,0 1 0,0-1-1,0 0 1,0 0 0,0-1 0,0 1 0,0-1 0,0 0-1,5 0 1,4-2-210,1 1-1,0-2 0,0 0 1,19-7-1,48-30-4603,-67 32 2583,-1-2 1,0 0 0,18-17 0,-3-4-3752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6.068"/>
    </inkml:context>
    <inkml:brush xml:id="br0">
      <inkml:brushProperty name="width" value="0.025" units="cm"/>
      <inkml:brushProperty name="height" value="0.025" units="cm"/>
    </inkml:brush>
  </inkml:definitions>
  <inkml:trace contextRef="#ctx0" brushRef="#br0">110 1 14894,'0'0'9059,"-2"9"-8818,-36 117 1187,-31 138 3790,69-232-5003,0-32-207,0 1 0,1 0-1,-1-1 1,0 1 0,1-1 0,-1 1 0,0-1 0,1 1 0,-1-1-1,0 1 1,1-1 0,-1 1 0,1-1 0,-1 0 0,1 1-1,-1-1 1,1 0 0,-1 1 0,1-1 0,0 0 0,-1 0 0,1 1-1,-1-1 1,1 0 0,0 0 0,0 0 0,2 0 16,0-1-1,0 0 1,0 0 0,0 0 0,0 0 0,0 0 0,0-1 0,0 1-1,-1-1 1,1 0 0,-1 0 0,1 0 0,-1 0 0,4-4 0,6-7 18,0-1 1,-1-1 0,15-26 0,21-26 31,-46 75-138,-1 0 0,0 0 0,0 0 0,0 0 0,-1 0 0,-3 15 0,-3-1 71,4-16-3,1 0-1,0 1 0,0-1 0,1 1 0,-2 12 0,3-18-2,0-1-1,0 0 1,0 1-1,1-1 1,-1 1-1,0-1 1,0 0-1,0 1 1,0-1-1,1 1 1,-1-1-1,0 0 1,0 1-1,1-1 0,-1 0 1,0 1-1,1-1 1,-1 0-1,0 0 1,1 1-1,-1-1 1,1 0-1,-1 0 1,0 0-1,1 1 1,-1-1-1,1 0 1,-1 0-1,1 0 1,-1 0-1,0 0 1,1 0-1,-1 0 0,1 0 1,-1 0-1,1 0 1,-1 0-1,1 0 1,-1 0-1,0 0 1,1-1-1,0 1 1,16-5 75,-7-2-84,1 0 1,-1 0 0,0-1 0,0 0 0,13-15 0,30-25-105,-52 48 106,-1 0-1,0 0 1,0-1 0,0 1 0,0 0 0,1 0 0,-1 0 0,0 0 0,0 0 0,0 0-1,1 0 1,-1 0 0,0 0 0,0 0 0,1 0 0,-1 0 0,0 0 0,0 0 0,0 0-1,1 0 1,-1 0 0,0 0 0,0 0 0,0 0 0,1 0 0,-1 0 0,0 0 0,0 0-1,0 1 1,0-1 0,1 0 0,-1 0 0,0 0 0,0 0 0,0 0 0,0 1 0,1-1-1,-1 0 1,0 0 0,0 0 0,0 0 0,0 1 0,0-1 0,0 0 0,0 0 0,0 0-1,0 1 1,0-1 0,0 0 0,0 1 0,2 18-89,-6 21 85,-3-18 18,4-16-3,1 0 0,0 0 0,1 0 0,-1 0 0,0 12 0,23-24 208,-7-3-206,0-1-1,-1 0 0,14-14 1,-20 16-49,1 0 1,1 1-1,-1 0 1,1 0-1,0 1 1,1 0-1,-1 0 1,1 1-1,21-7 1,-31 12 39,0 0 1,1 0-1,-1 0 1,0 0 0,1 0-1,-1 0 1,0 0 0,0 0-1,1 0 1,-1 0 0,0 0-1,1 0 1,-1 1 0,0-1-1,1 0 1,-1 0 0,0 0-1,0 0 1,1 0 0,-1 1-1,0-1 1,0 0 0,1 0-1,-1 0 1,0 1 0,0-1-1,0 0 1,0 0 0,1 1-1,-1-1 1,0 0 0,0 1-1,0-1 1,0 0 0,0 0-1,0 1 1,0-1 0,0 0-1,0 1 1,0-1-1,0 1 1,-1 19-81,-10 17-25,3-15 142,10-17 45,24-21 76,-17 10-144,34-21-34,-41 25 12,1 1 0,-1 0 0,1 0 0,0 0 0,-1 0 0,1 1 0,0-1 0,0 1 0,0-1 0,-1 1 0,1 0 0,0 0 0,0 0 0,0 1 0,4 0 0,-6-1 10,0 1-1,0 0 0,-1-1 0,1 1 0,0 0 0,0-1 0,-1 1 1,1 0-1,-1 0 0,1 0 0,0-1 0,-1 1 0,1 0 1,-1 0-1,0 0 0,1 0 0,-1 0 0,0 0 0,0 0 1,1 0-1,-1 0 0,0 0 0,0 0 0,0 0 0,0 0 1,-1 2-1,1-3 9,0 1 1,0 0 0,0 0 0,0 0-1,-1-1 1,1 1 0,0 0 0,1 0 0,-1 0-1,0 0 1,0-1 0,0 1 0,0 0-1,1 0 1,-1-1 0,0 1 0,1 0-1,-1 0 1,0-1 0,1 1 0,-1 0-1,1-1 1,-1 1 0,1-1 0,-1 1-1,1 0 1,0-1 0,-1 0 0,1 1-1,0-1 1,-1 1 0,1-1 0,0 0-1,0 1 1,-1-1 0,1 0 0,0 0-1,0 1 1,0-1 0,1 0 0,-4 13-6955,0-8 1341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6.711"/>
    </inkml:context>
    <inkml:brush xml:id="br0">
      <inkml:brushProperty name="width" value="0.025" units="cm"/>
      <inkml:brushProperty name="height" value="0.025" units="cm"/>
    </inkml:brush>
  </inkml:definitions>
  <inkml:trace contextRef="#ctx0" brushRef="#br0">124 169 6822,'0'0'22240,"0"-9"-21546,1-3-485,1 1 0,1-1 0,-1 1 1,2 0-1,4-11 0,-7 21-187,-1 0 0,1 0 0,-1 0 1,1-1-1,-1 1 0,1 0 0,-1 0 1,0 0-1,1 0 0,-1-1 0,0 1 1,0 0-1,0 0 0,0 0 0,0-1 1,0 1-1,-1 0 0,1 0 0,0 0 1,0 0-1,-1-1 0,1 1 0,-1 0 1,1 0-1,-1 0 0,0-1 0,-1 1-18,1 1-1,0-1 1,-1 1-1,1-1 1,0 1-1,-1 0 1,1 0-1,-1-1 1,1 1 0,0 0-1,-1 0 1,1 0-1,-1 1 1,1-1-1,0 0 1,-1 0-1,1 1 1,-2 0-1,-5 1-22,1 1 0,-1 0 0,1 1 0,0 0 0,0 0 0,-11 9 0,11-6 6,0-1 1,1 2-1,0-1 1,-9 16-1,13-19 8,0-1-1,1 1 0,-1-1 0,1 1 0,0-1 1,0 1-1,0 0 0,0 0 0,1-1 0,-1 1 1,1 0-1,0 0 0,0 0 0,1 0 1,0 3-1,-1-5 4,1-1 0,0 1 0,0-1 0,0 1 0,0-1 0,0 0 1,0 1-1,0-1 0,0 0 0,0 0 0,1 0 0,-1 0 0,0 0 0,1 0 0,-1 0 1,1-1-1,-1 1 0,1 0 0,-1-1 0,1 1 0,-1-1 0,1 0 0,0 1 0,-1-1 1,3 0-1,49 1 57,-41-2-35,10-1 4,0-1 0,-1-1 0,43-13 0,-44 10-65,1 2-1,-1 0 0,1 1 1,31-2-1,-51 6 32,-1 0 0,0 0 0,1 0 0,-1 0 0,0 0 0,1 0 0,-1 0 0,0 0 0,1 0 0,-1 0 0,0 0 0,0 1 0,1-1 0,-1 0 0,0 0 0,1 0 0,-1 0 0,0 0 0,0 1 0,1-1 0,-1 0-1,0 0 1,0 0 0,1 1 0,-1-1 0,0 0 0,0 0 0,0 1 0,1-1 0,-1 0 0,0 1 0,0-1 0,0 0 0,0 0 0,0 1 0,0-1 0,0 0 0,1 1 0,-8 14-24,6-13 56,0 0 1,-1 0-1,1-1 0,-1 1 0,1-1 0,-1 1 1,0-1-1,1 1 0,-1-1 0,0 0 1,0 0-1,0 0 0,0 0 0,0 0 1,-4 0-1,6-26 453,0 17-437,6-153 122,-6 160-207,0 0 1,0 0 0,1 0 0,-1 1-1,0-1 1,1 0 0,-1 1 0,1-1 0,-1 0-1,1 1 1,-1-1 0,1 0 0,-1 1-1,1-1 1,-1 1 0,1-1 0,0 1 0,-1-1-1,1 1 1,0 0 0,-1-1 0,1 1-1,0 0 1,0-1 0,-1 1 0,1 0 0,0 0-1,0 0 1,0 0 0,0 0 0,30 0-6601,-21 1 2187,14 0-9847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7.308"/>
    </inkml:context>
    <inkml:brush xml:id="br0">
      <inkml:brushProperty name="width" value="0.025" units="cm"/>
      <inkml:brushProperty name="height" value="0.025" units="cm"/>
    </inkml:brush>
  </inkml:definitions>
  <inkml:trace contextRef="#ctx0" brushRef="#br0">177 7 14926,'0'0'12860,"-11"-2"-12080,4 1-714,1 0 1,0 0-1,-1 0 1,1 1 0,0 0-1,-1 0 1,1 1-1,0 0 1,-1 0-1,1 0 1,0 1 0,0 0-1,0 0 1,0 0-1,0 1 1,-9 6-1,9-5-31,2-3-31,1 1 0,-1 0 0,1 0 0,0 1 0,0-1 0,-1 1 0,2 0 0,-1-1 0,0 1 0,0 1 0,1-1 0,0 0 0,-4 6 0,10-7-47,-1-1-1,1 0 0,-1-1 1,1 1-1,-1-1 1,1 1-1,-1-1 0,1 0 1,-1 0-1,4-1 1,-1 1-28,18-1-132,5 1-22,48 5 0,-70-5 183,0 2 0,0-1 0,0 1-1,-1 0 1,1 0 0,-1 0 0,1 1 0,-1 0 0,0 1 0,0-1-1,0 1 1,7 7 0,-12-10 46,0 0-1,0 0 1,0 0-1,0 0 1,0 0-1,0 0 1,-1 0 0,1 1-1,-1-1 1,1 0-1,-1 1 1,1-1-1,-1 0 1,0 1-1,1-1 1,-1 0 0,0 1-1,0-1 1,0 0-1,0 1 1,0-1-1,0 0 1,-1 1-1,1-1 1,0 1-1,-1-1 1,1 0 0,-1 0-1,1 1 1,-1-1-1,0 0 1,0 0-1,1 0 1,-1 0-1,0 0 1,0 0-1,0 0 1,0 0 0,0 0-1,0 0 1,0 0-1,-1 0 1,1-1-1,0 1 1,-2 0-1,-9 6 196,1-1 0,-1 0-1,-20 7 1,26-11-164,-7 3 22,0 0 0,-1-1 0,1-1 0,-1 0 0,-28 2 0,42-5-96,-1 0-1,1 0 1,0 0 0,0 0-1,-1 0 1,1 0 0,0 0 0,-1 0-1,1 0 1,0 0 0,-1 0 0,1 0-1,0 0 1,-1 0 0,1 0 0,0 0-1,0 0 1,-1 0 0,1 0 0,0-1-1,-1 1 1,1 0 0,0 0-1,0 0 1,0 0 0,-1-1 0,1 1-1,0 0 1,0 0 0,0-1 0,-1 1-1,1 0 1,0 0 0,0-1 0,0 1-1,0 0 1,0-1 0,0 1 0,-1 0-1,1-1 1,0 1 0,0 0 0,0 0-1,0-1 1,0 0 0,10-16-2468,22-12-2864,3 7 187,6 2-1409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7.763"/>
    </inkml:context>
    <inkml:brush xml:id="br0">
      <inkml:brushProperty name="width" value="0.025" units="cm"/>
      <inkml:brushProperty name="height" value="0.025" units="cm"/>
    </inkml:brush>
  </inkml:definitions>
  <inkml:trace contextRef="#ctx0" brushRef="#br0">152 346 12876,'0'0'8937,"-11"3"-8110,2 1-663,-1-1-1,1 1 1,0 1 0,0 0-1,0 0 1,0 1 0,-11 9-1,15-10-84,0-1-1,0 1 1,0 0-1,1 1 1,-1-1 0,1 1-1,1 0 1,-1 0-1,1 0 1,0 0-1,0 1 1,1-1 0,0 1-1,-2 7 1,4-13-75,0 0-1,0 0 1,0 0 0,0 0-1,0 0 1,0 0 0,1 0 0,-1 0-1,0 0 1,0 0 0,1 0-1,-1 0 1,1-1 0,-1 1 0,0 0-1,1 0 1,0 0 0,-1-1 0,1 1-1,-1 0 1,1-1 0,0 1-1,0 0 1,-1-1 0,1 1 0,0-1-1,0 1 1,0-1 0,0 0 0,-1 1-1,1-1 1,0 0 0,0 1-1,0-1 1,0 0 0,0 0 0,0 0-1,0 0 1,0 0 0,0 0-1,0 0 1,0 0 0,1-1 0,45-6 254,-31 1-219,0 0 1,0-1-1,-1-1 1,0-1 0,0 0-1,-1-1 1,0 0 0,13-13-1,-8 5-14,-1 0 0,-1-1 0,-1-1-1,25-39 1,-33 46 88,0-1 0,-1 0 0,-1 0-1,0-1 1,-1 0 0,-1 0 0,0 0 0,-1-1 0,-1 1 0,0-1 0,-1 0-1,-1 1 1,-2-22 0,2 35-111,0-1 0,-1 1 1,1-1-1,-1 1 0,1-1 0,-1 1 0,0-1 0,0 1 1,0 0-1,-1 0 0,1-1 0,-1 1 0,1 0 0,-1 0 1,1 0-1,-1 1 0,0-1 0,0 0 0,0 1 0,0-1 0,0 1 1,0 0-1,-1-1 0,1 1 0,0 0 0,-1 0 0,1 1 1,-1-1-1,1 0 0,-1 1 0,1-1 0,-1 1 0,1 0 1,-1 0-1,1 0 0,-1 0 0,-3 1 0,-2 1-18,0-1-1,1 1 0,0 1 1,-1 0-1,1-1 0,0 2 1,0-1-1,0 1 1,1 0-1,-1 1 0,-5 5 1,0 1 16,1 1 1,0 0 0,-17 25-1,25-33 2,1-1-1,0 1 0,-1 0 0,1 0 0,0 0 1,1 0-1,-1 0 0,1 1 0,0-1 0,0 0 1,0 1-1,1-1 0,-1 1 0,1-1 0,0 1 1,0-1-1,1 1 0,-1-1 0,2 5 0,0-6 1,0-1 0,-1 1 1,1-1-1,0 0 0,0 1 0,1-1 0,-1 0 0,0 0 0,1 0 0,-1-1 0,1 1 0,0-1 0,-1 1 0,1-1 0,0 0 0,0 0 0,0 0 0,0 0 0,4 0 0,68 8-269,-54-7-62,-12-2 239,-1 1 0,1 1-1,-1-1 1,1 1 0,-1 1 0,0-1 0,0 2-1,0-1 1,12 7 0,-18-8 90,1 0 1,-1 1-1,0-1 0,1 1 1,-1-1-1,0 1 1,0 0-1,-1-1 0,1 1 1,0 0-1,-1 0 0,0 0 1,0 0-1,0 1 1,0-1-1,0 0 0,-1 0 1,1 1-1,-1-1 1,0 0-1,0 1 0,0-1 1,0 0-1,-1 1 1,1-1-1,-1 0 0,-2 6 1,-2 5 50,-1-1 0,-1 0 0,0 0 0,-1 0 0,0-1 0,-1 0 0,0-1 0,-14 14 0,23-28-4402,1-12-4217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3.772"/>
    </inkml:context>
    <inkml:brush xml:id="br0">
      <inkml:brushProperty name="width" value="0.025" units="cm"/>
      <inkml:brushProperty name="height" value="0.025" units="cm"/>
    </inkml:brush>
  </inkml:definitions>
  <inkml:trace contextRef="#ctx0" brushRef="#br0">161 0 20980,'0'0'1324,"-12"6"635,-3 1-1453,1 2 1,0 0-1,0 0 1,-14 14-1,22-18-379,0 0-1,0 1 1,1-1-1,0 1 1,0 1-1,1-1 0,-1 1 1,1 0-1,1 0 1,-1 0-1,1 0 1,1 0-1,-3 12 1,5-19-128,0 0 1,0 1 0,0-1 0,0 1 0,0-1-1,0 0 1,1 1 0,-1-1 0,0 0 0,0 1-1,0-1 1,1 0 0,-1 1 0,0-1 0,1 0-1,-1 1 1,0-1 0,1 0 0,-1 0 0,0 0-1,1 1 1,-1-1 0,0 0 0,1 0 0,-1 0-1,1 0 1,-1 0 0,0 1 0,1-1-1,-1 0 1,1 0 0,-1 0 0,0 0 0,1 0-1,-1 0 1,1-1 0,-1 1 0,0 0 0,1 0-1,-1 0 1,0 0 0,1 0 0,-1 0 0,1-1-1,-1 1 1,0 0 0,1 0 0,-1-1 0,1 1-1,21-10 81,-12 4-169,1 0 0,-1 1 0,1 0 0,1 0-1,-1 1 1,16-3 0,-24 6 66,0 1 0,0 0 0,1 0-1,-1 0 1,0 0 0,0 0 0,0 1-1,1-1 1,-1 1 0,0 0 0,0 0 0,0 0-1,0 0 1,0 0 0,0 1 0,0 0-1,-1-1 1,1 1 0,-1 0 0,1 0 0,-1 0-1,1 1 1,-1-1 0,0 1 0,0-1 0,0 1-1,-1 0 1,3 3 0,1 6 27,0 0 0,0 1 0,-1 0 1,-1 0-1,0 0 0,0 0 0,-2 0 0,1 20 1,-2-8 184,0 0 0,-2-1 1,-8 42-1,5-47 170,0-1 1,-1 0-1,-1 0 0,-1-1 0,0 0 0,-1 0 0,-1-1 0,-1 0 0,0-1 1,-16 18-1,25-31-317,0 0 1,0-1 0,0 1 0,-1 0-1,1-1 1,0 1 0,-1-1-1,1 0 1,0 1 0,-6 0-1,7-2-36,1 0-1,-1 0 0,0 0 0,1 0 0,-1 0 0,0 0 0,1 0 0,-1 0 0,0-1 0,1 1 0,-1 0 0,0 0 1,1-1-1,-1 1 0,0-1 0,1 1 0,-1 0 0,1-1 0,-1 1 0,1-1 0,-1 1 0,1-1 0,-1 0 0,1 1 1,0-1-1,-1 1 0,1-1 0,0 0 0,-1 1 0,1-1 0,0 0 0,0 1 0,0-1 0,0 0 0,0 0 0,0 1 1,-1-1-1,2 0 0,-1 1 0,0-1 0,0-1 0,0-10-32,0 0 0,1 0-1,1 1 1,0-1 0,0 0 0,1 1-1,1-1 1,0 1 0,0 0 0,1 0 0,1 1-1,0-1 1,14-18 0,10-9-166,3 0 1,40-36-1,-12 13 95,-43 41 97,6-4 4,26-37 0,-44 54 3,-1-1 0,-1 1 0,0-1-1,0 0 1,0 0 0,-1 0 0,0 0 0,-1-1 0,1 1 0,0-13-1,-3 19-3,0 1-1,0 0 0,0 0 0,0-1 0,0 1 0,0 0 0,0 0 1,0-1-1,-1 1 0,1 0 0,0 0 0,-1-1 0,1 1 1,-1 0-1,0 0 0,1 0 0,-1 0 0,0 0 0,0 0 0,1 0 1,-1 0-1,0 0 0,0 0 0,-2-1 0,0 1 1,1 0 0,-1 0 0,1 0 0,-1 0 0,0 1 0,1-1 0,-1 1 0,0 0 0,1 0 0,-1 0 0,-3 0 0,-2 1 6,1 0 0,0 0-1,0 1 1,0 0 0,0 0 0,0 0 0,0 1-1,-7 5 1,8-5-8,0 1 0,1 0 0,-1 1 0,1-1 0,0 1 0,0 0 0,1 0 0,0 1 0,0-1 0,0 1 0,0 0 0,1 0 0,0 0 0,0 0 0,1 1 0,0-1 0,0 1 0,0 0 0,1-1 0,0 1 0,0 11 0,1-16-103,0 0 0,0 0 0,1 0 0,-1-1 0,1 1 0,-1 0 0,1-1 0,-1 1 0,1 0 0,0-1 0,0 1 0,0-1 0,0 1 0,0-1 0,0 0-1,0 1 1,1-1 0,-1 0 0,0 0 0,1 0 0,-1 0 0,1 0 0,-1 0 0,1 0 0,-1 0 0,1-1 0,0 1 0,-1 0 0,4 0 0,4 0-1269,0 1 0,0-1 1,0 0-1,14-1 0,-21-1 1089,41 1-6396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8.093"/>
    </inkml:context>
    <inkml:brush xml:id="br0">
      <inkml:brushProperty name="width" value="0.025" units="cm"/>
      <inkml:brushProperty name="height" value="0.025" units="cm"/>
    </inkml:brush>
  </inkml:definitions>
  <inkml:trace contextRef="#ctx0" brushRef="#br0">1 0 8456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9.048"/>
    </inkml:context>
    <inkml:brush xml:id="br0">
      <inkml:brushProperty name="width" value="0.025" units="cm"/>
      <inkml:brushProperty name="height" value="0.025" units="cm"/>
    </inkml:brush>
  </inkml:definitions>
  <inkml:trace contextRef="#ctx0" brushRef="#br0">130 447 11307,'0'0'1975,"4"-11"459,-3 7-2121,17-51 3428,-11 8 2423,-7 46-6109,0 1 0,0-1 1,0 1-1,-1-1 0,1 1 1,0-1-1,0 1 0,0-1 0,0 1 1,-1-1-1,1 1 0,0 0 1,0-1-1,-1 1 0,1-1 0,0 1 1,-1-1-1,1 1 0,-1 0 1,1-1-1,0 1 0,-1 0 0,1 0 1,-1-1-1,1 1 0,-1 0 0,1 0 1,-1 0-1,1-1 0,-1 1 1,1 0-1,-1 0 0,1 0 0,-1 0 1,1 0-1,-1 0 0,0 0 1,1 0-1,-1 0 0,1 0 0,-1 0 1,1 1-1,-1-1 0,1 0 1,-1 0-1,1 0 0,0 1 0,-1-1 1,1 0-1,-1 1 0,1-1 1,-1 0-1,1 1 0,-1 0 0,-27 18 6,20-10-51,-57 66 36,60-70-38,1 1-1,1 0 0,-1-1 1,1 1-1,0 1 0,0-1 1,0 0-1,1 1 1,0 0-1,0-1 0,0 12 1,2-18-5,0 1 1,1-1 0,-1 1 0,1-1-1,0 0 1,-1 1 0,1-1 0,-1 0 0,1 0-1,-1 1 1,1-1 0,0 0 0,-1 0-1,1 0 1,0 0 0,-1 0 0,1 0 0,0 0-1,-1 0 1,1 0 0,-1 0 0,1 0-1,0 0 1,-1 0 0,1 0 0,0-1 0,-1 1-1,1 0 1,-1 0 0,1-1 0,0 0-1,23-8 122,-4-4-91,0-1-1,-1 0 1,-1-2-1,0 0 1,-1-1-1,-1-1 1,-1 0-1,-1-1 1,0-1-1,12-24 1,-17 20 35,-8 14-69,-7 12-155,-11 19 118,1 0-1,2 1 1,0 0 0,1 1-1,1 1 1,1 0 0,2 1-1,-9 30 1,16-50 39,1 0 1,0 0-1,0 0 1,0 0-1,0 0 1,1 0-1,0 8 1,1-12 0,-1 0-1,0 1 1,1-1 0,-1 0-1,1 0 1,0 0 0,-1 0-1,1 0 1,0 0 0,0 0 0,-1 0-1,1 0 1,0 0 0,0-1-1,0 1 1,0 0 0,0 0 0,0-1-1,0 1 1,1-1 0,-1 1-1,0-1 1,0 0 0,0 1 0,0-1-1,1 0 1,-1 0 0,0 1-1,0-1 1,1 0 0,-1-1-1,0 1 1,2 0 0,9-1 33,-1-1-1,1 0 1,-1-1 0,0 0-1,0-1 1,0 0 0,-1-1 0,1 0-1,-1 0 1,0-1 0,0-1-1,12-10 1,6-6-38,-1-1 1,41-48-1,-47 46 1,0-2-1,-1 0 1,-2-1-1,17-39 1,-26 49-6,0-1 1,-2-1-1,-1 1 1,0-1 0,-1-1-1,-2 1 1,3-40-1,-7 62 3,1-1-1,0 0 0,0 0 0,0 0 0,0 0 1,0 0-1,0 0 0,0 0 0,0 0 1,0 0-1,0 0 0,0 1 0,0-1 1,-1 0-1,1 0 0,0 0 0,0 0 1,0 0-1,0 0 0,0 0 0,0 0 1,0 0-1,-1 0 0,1 0 0,0 0 1,0 0-1,0 0 0,0 0 0,0 0 1,0 0-1,0 0 0,-1 0 0,1 0 1,0 0-1,0 0 0,0 0 0,0 0 0,0 0 1,0 0-1,0 0 0,0 0 0,0-1 1,-1 1-1,1 0 0,0 0 0,0 0 1,0 0-1,0 0 0,0 0 0,0 0 1,0 0-1,0 0 0,0 0 0,0-1 1,0 1-1,0 0 0,0 0 0,0 0 1,0 0-1,0 0 0,0 0 0,0 0 1,0-1-1,-12 16-115,-9 22 69,-22 70 53,-37 141-1,-16 43 50,78-250-45,12-29-1,0 0-1,0 1 0,1 0 1,1 0-1,0 0 1,-3 27-1,20-43 231,7-14-110,-2-1 1,0-1-1,25-34 1,-12 15-94,53-73-80,-5-3 0,-5-4 0,92-197-1,-152 290-15,-13 34-183,-17 44-2,-24 45 280,-91 256 755,131-352-768,-2 3 28,0 0 0,0 0 0,1 1 0,0-1 0,0 1 0,1-1-1,-1 1 1,1-1 0,0 1 0,2 6 0,-2-11-44,0-1 0,0 0 1,0 0-1,0 0 0,0 0 0,0 0 1,0 0-1,1 1 0,-1-1 0,0 0 1,0 0-1,0 0 0,0 0 0,0 0 1,0 0-1,1 0 0,-1 0 0,0 0 1,0 0-1,0 0 0,0 0 0,1 0 1,-1 1-1,0-1 0,0 0 0,0 0 1,0-1-1,1 1 0,-1 0 0,0 0 1,0 0-1,0 0 0,0 0 0,1 0 1,-1 0-1,0 0 0,0 0 0,0 0 1,0 0-1,0 0 0,1 0 0,-1-1 1,0 1-1,0 0 0,0 0 0,0 0 1,0 0-1,0 0 0,0 0 0,0-1 1,1 1-1,-1 0 0,0 0 0,0 0 1,0 0-1,0-1 0,0 1 0,5-10-170,-2-15-173,-1 0-1,-1 0 0,-1 1 0,-2-1 0,0 0 0,-11-45 1,6 34 585,1-1 0,0-39 0,8 76-189,-1 0 0,1 0 0,0 1 0,-1-1 0,1 1 0,-1-1 0,1 1 0,-1 0-1,0 0 1,1-1 0,-1 1 0,0 0 0,2 2 0,10 6-61,-1 0 0,1-1 1,17 8-1,22 3-3292,-12-9-2841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9.736"/>
    </inkml:context>
    <inkml:brush xml:id="br0">
      <inkml:brushProperty name="width" value="0.025" units="cm"/>
      <inkml:brushProperty name="height" value="0.025" units="cm"/>
    </inkml:brush>
  </inkml:definitions>
  <inkml:trace contextRef="#ctx0" brushRef="#br0">46 47 12620,'-11'1'1505,"-13"3"1386,14 2 2477,36-7-1395,-4 1-3174,18-8-38,-31 5-613,0 1 0,0 0-1,0 0 1,0 1-1,1 0 1,-1 1-1,1 0 1,-1 1 0,10 1-1,-18-1-149,1 0 0,-1 0 0,0 0 1,1 0-1,-1 0 0,0 0 0,0 0 0,0 1 0,0-1 0,0 0 0,0 1 0,0-1 1,0 1-1,-1-1 0,1 1 0,-1 0 0,1-1 0,-1 1 0,1-1 0,-1 1 1,0 0-1,0-1 0,0 1 0,0 0 0,0-1 0,0 1 0,-1 0 0,0 2 0,-11 50-12,2-33 71,0 0 1,-24 32-1,17-27-26,17-26-30,0 1 0,-1-1 0,1 0 0,-1 1 0,1-1 0,0 0 0,-1 1 0,1-1 0,0 1 1,-1-1-1,1 1 0,0-1 0,0 1 0,-1-1 0,1 1 0,0-1 0,0 1 0,0-1 0,0 1 1,0-1-1,0 1 0,0-1 0,0 1 0,0-1 0,0 1 0,0 0 0,0-1 0,0 1 0,0-1 0,1 1 1,-1-1-1,0 1 0,0-1 0,0 1 0,1 0 0,19-4 84,23-19 148,-21 5-111,-1 0 0,37-40 0,-49 46-55,0 0 1,0 0 0,-1-1 0,-1 0-1,0 0 1,0-1 0,6-19 0,-12 29-29,-1-1-1,1 1 1,-1 0 0,0 0 0,0-1 0,0 1 0,0 0-1,0-1 1,-2-2 0,2 5-39,0 0-1,0 1 1,0-1 0,0 1 0,0-1 0,-1 1-1,1-1 1,0 1 0,0-1 0,-1 1-1,1-1 1,0 1 0,-1 0 0,1-1-1,0 1 1,-1-1 0,1 1 0,-1 0-1,1-1 1,-1 1 0,1 0 0,-1 0 0,1-1-1,-1 1 1,1 0 0,-1 0 0,1 0-1,-1 0 1,1 0 0,-1-1 0,1 1-1,-1 0 1,0 0 0,1 0 0,-1 0-1,1 1 1,-1-1 0,1 0 0,-1 0-1,1 0 1,-1 0 0,1 1 0,-1-1 0,1 0-1,-1 0 1,1 1 0,-1-1 0,1 0-1,-1 1 1,1-1 0,0 0 0,-1 1-1,1-1 1,0 1 0,-1-1 0,1 1-1,0-1 1,-1 1 0,1-1 0,0 1-1,-2 1-31,1 0 0,0-1-1,-1 1 1,1 0-1,0-1 1,0 1-1,0 0 1,0 0-1,0 0 1,1 0 0,-1 0-1,1 0 1,-1 0-1,1 0 1,0 0-1,-1 0 1,1 0-1,1 4 1,7 10-3209,13-9-4582,-5-7 1278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0.501"/>
    </inkml:context>
    <inkml:brush xml:id="br0">
      <inkml:brushProperty name="width" value="0.025" units="cm"/>
      <inkml:brushProperty name="height" value="0.025" units="cm"/>
    </inkml:brush>
  </inkml:definitions>
  <inkml:trace contextRef="#ctx0" brushRef="#br0">132 21 7431,'0'0'18679,"-10"-4"-18028,8 3-640,1 0 16,-1-1 0,-1 1 0,1 0 0,0 0 0,0 0 0,0 0 0,-1 0 0,1 1 0,0-1 0,-1 1 0,1-1 0,0 1 0,-1 0 0,1 0 0,-1 0 0,1 0-1,-1 0 1,1 1 0,0-1 0,-1 1 0,1-1 0,0 1 0,-1 0 0,1 0 0,0 0 0,0 0 0,0 1 0,0-1 0,0 0 0,0 1 0,0-1 0,1 1 0,-1 0 0,0 0 0,1 0 0,-1 0 0,0 2 0,-3 1-11,2-1 1,-1 1-1,0 1 0,1-1 1,0 0-1,0 1 0,1 0 1,-1 0-1,1-1 0,0 1 1,1 1-1,0-1 0,0 0 1,0 0-1,0 8 1,2-14-14,-1 1 0,0 0 0,1-1 0,-1 1 0,1-1 0,-1 1 0,1-1 1,-1 1-1,1-1 0,0 1 0,-1-1 0,1 0 0,0 1 0,-1-1 0,1 0 1,0 0-1,-1 1 0,1-1 0,0 0 0,-1 0 0,1 0 0,0 0 0,0 0 1,-1 0-1,1 0 0,1 0 0,24-1 176,-21 1-117,78-13 293,-68 10-364,1 0-1,0 0 1,-1 2-1,1 0 1,0 1-1,20 1 0,-34 0 24,1 0-1,-1 0 1,1 0-1,-1 0 0,0 1 1,0-1-1,1 1 1,-1-1-1,0 1 0,0 0 1,0 0-1,-1 0 1,1 0-1,0 0 0,-1 0 1,1 0-1,-1 0 1,0 1-1,1-1 0,-1 1 1,-1-1-1,1 1 1,0-1-1,0 1 0,-1-1 1,0 1-1,1 0 1,-1-1-1,0 1 0,0 0 1,-1-1-1,1 1 1,0 0-1,-1-1 0,0 1 1,1-1-1,-1 1 1,0-1-1,0 1 0,-1-1 1,1 0-1,0 1 1,-1-1-1,1 0 0,-1 0 1,0 0-1,0 0 1,-3 3-1,4-5 16,1 0 0,-1 0 0,1 0 0,-1 0-1,1 0 1,-1 1 0,1-1 0,-1 0 0,1 0 0,-1 0 0,1 0 0,-1-1 0,1 1-1,-1 0 1,1 0 0,-1 0 0,1 0 0,-1 0 0,1-1 0,-1 1 0,1 0 0,0 0-1,-1-1 1,1 1 0,-1 0 0,1-1 0,0 1 0,-1 0 0,1-1 0,0 1-1,-1 0 1,1-1 0,0 1 0,0-1 0,-1 1 0,1-1 0,0 1 0,0-1 0,0 1-1,0-1 1,0 1 0,0-1 0,-1 1 0,1-1 0,0 1 0,0-1 0,1 1 0,-1-1-1,0 1 1,0-2 0,0-35 1725,0 27-1543,0-127-211,1 137-18,-1-1 0,0 1 0,1-1 1,-1 0-1,0 1 0,1-1 0,-1 1 0,1-1 0,-1 1 1,1-1-1,-1 1 0,1-1 0,-1 1 0,1-1 0,-1 1 1,1 0-1,0-1 0,-1 1 0,1 0 0,0-1 0,-1 1 0,1 0 1,0 0-1,-1 0 0,1 0 0,0 0 0,-1 0 0,1 0 1,0 0-1,1 0 0,29 0-947,-22 1 684,155-15-958,-163 14 1245,0 0-1,1 0 0,-1 0 0,0 0 0,1 0 1,-1 0-1,0 0 0,1 1 0,-1-1 0,0 1 0,1-1 1,-1 1-1,0-1 0,0 1 0,0 0 0,0-1 1,1 1-1,-1 0 0,0 0 0,0 0 0,0 0 0,-1 0 1,1 0-1,0 0 0,0 0 0,-1 0 0,1 1 1,0-1-1,-1 0 0,1 0 0,-1 1 0,0-1 0,1 0 1,-1 1-1,0-1 0,0 0 0,0 1 0,0-1 1,0 0-1,0 1 0,0-1 0,0 0 0,0 1 0,-1-1 1,1 0-1,-1 2 0,-2 8 140,0 1-1,-1-1 1,-1 0 0,-5 11-1,7-17-54,6-2 482,7-8-437,10-9-116,-3-1-51,-10 8-18,-1 1 0,1 0 0,1 0 0,-1 1 0,1-1 0,0 2 1,0-1-1,0 1 0,1 0 0,14-4 0,-22 9 42,0-1-1,0 1 1,0 0 0,0-1 0,0 1 0,0 0 0,-1-1 0,1 1 0,0 0 0,-1 0 0,1 0 0,0 0-1,-1-1 1,1 1 0,-1 0 0,1 0 0,-1 0 0,0 0 0,1 0 0,-1 0 0,0 1 0,0-1 0,0 0 0,0 0-1,0 0 1,0 0 0,0 0 0,0 0 0,0 0 0,0 0 0,0 0 0,-1 0 0,0 2 0,-5 40 96,-4-12-57,7-24 76,0 0 0,1 0 0,0 1 0,0-1 0,-1 15-1,4-22-124,-1 1-1,0-1 0,0 0 1,0 1-1,0-1 0,1 0 0,-1 0 1,0 1-1,0-1 0,1 0 1,-1 1-1,0-1 0,0 0 0,1 0 1,-1 0-1,0 1 0,1-1 1,-1 0-1,0 0 0,1 0 0,-1 0 1,0 0-1,1 1 0,-1-1 1,0 0-1,1 0 0,-1 0 0,0 0 1,1 0-1,-1 0 0,0 0 1,1 0-1,-1 0 0,0-1 0,1 1 1,-1 0-1,1 0 0,-1 0 1,0 0-1,0 0 0,1-1 0,-1 1 1,0 0-1,1 0 0,-1 0 1,0-1-1,0 1 0,1-1 0,17-9-3019,0-6-3208,3-4-2477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0.921"/>
    </inkml:context>
    <inkml:brush xml:id="br0">
      <inkml:brushProperty name="width" value="0.025" units="cm"/>
      <inkml:brushProperty name="height" value="0.025" units="cm"/>
    </inkml:brush>
  </inkml:definitions>
  <inkml:trace contextRef="#ctx0" brushRef="#br0">53 113 13293,'0'0'14718,"12"3"-13795,36 8-112,-43-11-718,0 1 0,-1-2 0,1 1 0,-1-1-1,1 1 1,-1-1 0,1 0 0,-1-1-1,0 1 1,0-1 0,1 0 0,-1 0-1,0 0 1,0 0 0,-1-1 0,1 0-1,4-4 1,-3 3-74,0-1 0,0 1 0,-1-1 0,0 0 0,0 0 0,0 0 0,-1 0 0,0-1 1,0 1-1,4-12 0,-6 16-21,-1 0 0,0 1 1,1-1-1,-1 0 0,0 0 1,0 0-1,0 0 0,0 0 1,0 0-1,0 0 0,0 0 1,0 1-1,-1-1 0,1 0 0,0 0 1,0 0-1,-1 0 0,1 0 1,0 1-1,-1-1 0,1 0 1,-1 0-1,1 0 0,-1 1 1,0-1-1,1 0 0,-1 1 1,0-1-1,0 0 0,-2 0-16,1 0 0,0 0 0,-1 0 0,1 1 0,-1-1-1,1 1 1,0-1 0,-1 1 0,1 0 0,-1 0 0,-2 0 0,-3 1-18,0 0 0,0 0 0,0 1 1,1 0-1,-1 0 0,-13 7 1,11-4 26,0 1 1,1 0-1,0 1 1,1 0-1,-1 1 1,1-1-1,0 2 0,1-1 1,0 1-1,1 0 1,0 0-1,0 1 1,1 0-1,0 0 1,0 0-1,1 1 1,1 0-1,0-1 0,-3 17 1,6-25 0,0 1 1,0-1-1,0 1 1,1-1-1,-1 0 1,1 1-1,-1-1 1,1 0-1,0 1 1,0-1-1,0 0 1,0 0-1,0 0 1,0 0-1,0 0 1,1 0-1,-1 0 1,1 0-1,0 0 1,-1-1-1,1 1 1,0-1-1,0 1 1,0-1-1,0 0 1,0 0-1,0 0 1,1 0-1,-1 0 1,0 0-1,0 0 1,1-1-1,-1 1 0,0-1 1,1 0-1,3 0 1,5 1-195,0 0 0,-1-1-1,1 0 1,0-1 0,-1-1 0,1 0 0,13-3 0,-3-3-1078,0 0 0,0-2 1,-1 0-1,21-14 0,33-29-6174,-24 10-1552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1.652"/>
    </inkml:context>
    <inkml:brush xml:id="br0">
      <inkml:brushProperty name="width" value="0.025" units="cm"/>
      <inkml:brushProperty name="height" value="0.025" units="cm"/>
    </inkml:brush>
  </inkml:definitions>
  <inkml:trace contextRef="#ctx0" brushRef="#br0">254 1 4100,'-8'7'9374,"-20"22"-7420,2 0 1,1 2-1,2 0 1,-22 38-1,29-40-1080,0 1 0,2 1 1,1 0-1,1 0 0,-10 48 0,20-72-785,1 0 0,-1 0 0,2 0 0,-1 0 0,1 0 0,1 8 0,-1-14-78,0 0-1,1 1 1,-1-1 0,1 1 0,-1-1-1,1 1 1,-1-1 0,1 0-1,0 0 1,0 1 0,0-1 0,0 0-1,0 0 1,0 0 0,0 0 0,0 0-1,0 0 1,0 0 0,1 0-1,-1 0 1,0-1 0,1 1 0,-1 0-1,0-1 1,1 1 0,-1-1 0,1 0-1,-1 1 1,1-1 0,-1 0-1,1 0 1,1 0 0,6 0-13,-1-1 1,1 1-1,-1-2 1,0 1 0,0-1-1,1 0 1,-1-1-1,-1 0 1,1 0-1,0-1 1,-1 0-1,1 0 1,-1-1-1,-1 0 1,8-6-1,-2 0-73,0 0-1,-1 0 0,-1-1 0,0 0 0,-1-1 1,0 0-1,9-18 0,-15 20 237,-14 26 153,-17 29 129,25-39-435,0 0 0,0 1-1,1 0 1,0 0 0,0-1-1,1 1 1,0 0 0,-1 11 0,3-16 6,1-1 0,0 1 1,-1-1-1,1 0 1,0 0-1,-1 0 1,1 0-1,0 0 1,-1 0-1,1 0 0,0-1 1,-1 1-1,1 0 1,0-1-1,-1 1 1,3-2-1,13-7-259,-1 0-1,0-1 1,-1-1 0,16-14-1,-14 12-364,0 0-1,29-16 0,-46 29 622,0 0-1,0 0 1,0-1-1,0 1 1,0 0-1,0 0 1,0 0 0,1 0-1,-1 0 1,0 0-1,0 0 1,0-1-1,0 1 1,1 0-1,-1 0 1,0 0-1,0 0 1,0 0 0,0 0-1,1 0 1,-1 0-1,0 0 1,0 0-1,0 0 1,1 0-1,-1 0 1,0 0-1,0 0 1,0 0 0,0 0-1,1 0 1,-1 0-1,0 1 1,0-1-1,0 0 1,0 0-1,0 0 1,1 0-1,-1 0 1,0 0-1,0 0 1,0 1 0,0-1-1,0 0 1,0 0-1,1 0 1,-1 0-1,0 0 1,0 1-1,0-1 1,0 0-1,0 0 1,0 0 0,0 1-1,0-1 1,0 0-1,0 0 1,0 0-1,-4 17 407,-13 17-62,6-16-276,6-12-22,0 1-1,1 0 1,-1 0 0,2 1-1,-1-1 1,1 1 0,0 0-1,1 0 1,-3 14-1,6-21-25,0-1 0,0 1 0,0-1 0,1 0-1,-1 1 1,0-1 0,0 0 0,1 0-1,-1 1 1,0-1 0,0 0 0,1 0-1,-1 0 1,0-1 0,0 1 0,1 0-1,-1 0 1,0-1 0,0 1 0,2-1-1,8-5 1,0 1-1,0-1 1,-1-1-1,1 0 1,13-12-1,-16 11-108,0 1 0,1 1-1,0 0 1,0 0 0,1 1 0,0 0 0,18-7-1,-42 47 725,12-32-617,1-1 1,0 0-1,0 1 0,0-1 0,0 1 0,0 0 0,0-1 0,1 1 0,-1 0 0,1-1 1,0 1-1,0 0 0,0 2 0,10 4 434,13-13-42,37-22-198,-51 21-433,0 0 1,1 0-1,-1 1 0,1 0 0,0 1 0,1 0 0,-1 1 0,18-2 1,-27 4 195,0 0 0,-1 0 0,1 0 0,-1 1 0,0-1 0,1 0 0,-1 0 0,1 1 0,-1-1 0,1 0 0,-1 1 0,0-1 0,1 0 0,-1 1 0,0-1 0,1 1 0,-1-1 0,0 1 0,1-1-1,-1 1 1,0-1 0,0 0 0,0 1 0,1 0 0,-1-1 0,0 1 0,0-1 0,0 1 0,0-1 0,0 1 0,0-1 0,0 1 0,0-1 0,0 1 0,0-1 0,-1 1 0,1-1 0,0 1 0,0-1 0,0 1 0,-1-1 0,1 1 0,0-1 0,0 1 0,-1 0 0,-11 23 2,8-17-145,-15 18-1223,5-11-3505,6-11-3213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2.479"/>
    </inkml:context>
    <inkml:brush xml:id="br0">
      <inkml:brushProperty name="width" value="0.025" units="cm"/>
      <inkml:brushProperty name="height" value="0.025" units="cm"/>
    </inkml:brush>
  </inkml:definitions>
  <inkml:trace contextRef="#ctx0" brushRef="#br0">101 60 12844,'15'-16'2365,"-10"10"-1299,-1 1 1,1 0-1,-1 1 0,1-1 1,1 1-1,-1 0 0,11-6 1,-15 9-1007,-1 1 1,0 0-1,0 0 1,0 0-1,1 0 1,-1 0 0,0 0-1,0 0 1,1 0-1,-1 0 1,0 0-1,0 0 1,0 0-1,1 0 1,-1 0-1,0 0 1,0 0-1,0 1 1,1-1-1,-1 0 1,0 0 0,0 0-1,0 0 1,1 0-1,-1 0 1,0 0-1,0 1 1,0-1-1,0 0 1,0 0-1,1 0 1,-1 1-1,0-1 1,0 0 0,0 0-1,0 0 1,0 0-1,0 1 1,0-1-1,0 0 1,0 0-1,0 1 1,0-1-1,0 0 1,0 0-1,0 0 1,0 1-1,0-1 1,-1 19 703,-10 18-346,-57 97 1070,43-88-802,-30 72 1,53-112-664,-1 1 0,2-1-1,-1 0 1,0 1 0,1-1 0,1 1-1,-1 8 1,1-13-17,0-1-1,0 0 1,1 0 0,-1 1 0,0-1-1,1 0 1,-1 0 0,1 1 0,0-1-1,-1 0 1,1 0 0,0 0-1,0 0 1,-1 0 0,1 0 0,0 0-1,0 0 1,0 0 0,0-1-1,0 1 1,0 0 0,1-1 0,-1 1-1,0 0 1,0-1 0,0 1-1,1-1 1,-1 0 0,0 1 0,0-1-1,1 0 1,-1 0 0,0 0-1,1 0 1,-1 0 0,0 0 0,1 0-1,-1-1 1,0 1 0,3-1-1,3-1 13,1 0-1,0 0 0,0-1 0,-1 0 0,0-1 1,0 0-1,0 0 0,0 0 0,0-1 0,-1 0 1,10-10-1,7-7-171,30-40 0,-44 49 44,12-15-11,-17 26-31,-10 16-138,-6 12 181,0-3 93,1 0 1,1 0-1,2 1 0,0 0 1,1 0-1,2 1 0,-6 46 1,11-69 33,0 0 1,0 0-1,1 1 1,-1-1-1,0 0 1,1 0-1,-1 0 1,1 0-1,0 0 1,-1 0-1,1 0 1,0 0-1,0 0 1,0 0-1,1 0 1,-1 0-1,0-1 1,1 1-1,-1 0 1,1-1-1,0 1 1,-1-1-1,1 0 1,0 0-1,0 1 1,0-1-1,0 0 1,0-1-1,0 1 1,0 0-1,0-1 1,0 1-1,0-1 1,1 1-1,-1-1 1,0 0 0,0 0-1,0 0 1,1 0-1,-1 0 1,3-1-1,4 0 72,0-1 1,0 0-1,1 0 1,-2-1-1,1 0 0,0 0 1,0-1-1,14-9 0,-11 4-50,1 0 0,-1-1 0,0 0 0,-1-1 0,18-24 0,-24 29-16,0-1 0,0 0 0,-1-1 1,0 1-1,-1-1 0,0 0 1,0 1-1,0-1 0,-1-1 1,-1 1-1,1 0 0,0-13 1,-2 20-28,0 1 0,0-1 0,0 1 0,1-1 0,-1 1 0,0-1 0,0 1 0,0-1 0,0 1 0,0-1 0,0 0 0,0 1 0,-1-1 0,1 1 0,0-1 0,0 1 0,0-1 0,0 1 0,-1-1 0,1 1 0,0-1 0,0 1 0,-1-1 0,1 1 0,-1 0 0,1-1 0,0 1 0,-1-1 0,1 1 0,-1 0 0,1-1 0,-1 1 0,1 0 0,0 0 1,-1-1-1,1 1 0,-1 0 0,0 0 0,1 0 0,-1 0 0,1 0 0,-1 0 0,1-1 0,-1 1 0,1 0 0,-1 1 0,1-1 0,-1 0 0,0 0 0,1 0 0,-1 0 0,1 0 0,-1 0 0,1 1 0,-1-1 0,1 0 0,-1 0 0,1 1 0,0-1 0,-1 0 0,1 1 0,-1-1 0,1 1 0,0-1 0,-1 0 0,1 1 0,0-1 0,-1 1 0,1 0 0,-30 30-157,29-28-95,-45 67 1068,29-31-2620,9-2-7348,10-41 2626,6-10-5301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2.824"/>
    </inkml:context>
    <inkml:brush xml:id="br0">
      <inkml:brushProperty name="width" value="0.025" units="cm"/>
      <inkml:brushProperty name="height" value="0.025" units="cm"/>
    </inkml:brush>
  </inkml:definitions>
  <inkml:trace contextRef="#ctx0" brushRef="#br0">0 1 16239,'0'0'10058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3.433"/>
    </inkml:context>
    <inkml:brush xml:id="br0">
      <inkml:brushProperty name="width" value="0.025" units="cm"/>
      <inkml:brushProperty name="height" value="0.025" units="cm"/>
    </inkml:brush>
  </inkml:definitions>
  <inkml:trace contextRef="#ctx0" brushRef="#br0">192 276 13773,'0'0'1116,"-10"0"811,3-2-1727,-1 1 0,1 0 0,-1 1 1,1 0-1,-1 0 0,0 0 0,1 1 0,-1 0 1,1 1-1,0 0 0,-1 0 0,1 0 0,0 1 1,0 0-1,1 1 0,-1-1 0,0 1 0,1 1 1,-8 5-1,11-4-2,-1-1 1,1 1-1,0-1 1,0 1-1,0 0 1,1 0-1,0 1 1,0-1-1,1 0 1,-1 1 0,1-1-1,0 13 1,1-16-167,-1 1 0,1 0 1,0 0-1,0-1 0,1 1 1,-1 0-1,1 0 1,0-1-1,0 1 0,0-1 1,0 1-1,0-1 0,1 1 1,0-1-1,0 0 1,0 1-1,0-1 0,0 0 1,0-1-1,1 1 0,0 0 1,-1-1-1,6 4 1,-8-4 136,1-1 0,-1 1 0,0-1 0,1 1 0,-1-1 0,0 1 0,0-1 0,0 1 0,0-1 0,-1 1 0,1 0 0,0-1 0,-1 0 0,1 1 1,-1-1-1,1 1 0,-1-1 0,0 0 0,0 1 0,1-1 0,-1 0 0,0 1 0,-2 1 0,-7 18 1480,10-18-1644,0 0 0,-1 0 0,1 0-1,0 0 1,1-1 0,-1 1 0,0 0 0,1 0 0,0 0-1,-1-1 1,1 1 0,0 0 0,1-1 0,1 4-1,-2-5 1,1 1 0,-1-1-1,1-1 1,-1 1-1,1 0 1,0 0 0,-1 0-1,1-1 1,0 1 0,0-1-1,-1 0 1,1 1-1,0-1 1,0 0 0,-1 0-1,1 0 1,0 0-1,0 0 1,0-1 0,-1 1-1,1 0 1,0-1 0,0 0-1,-1 1 1,3-2-1,5-2 20,0 0-1,0 0 0,0-1 0,-1 0 0,0 0 0,0-1 0,12-11 0,51-56 33,-56 57-35,26-28 145,-2-3 0,42-65-1,-69 95-152,-2-2 0,0 0 0,0 0 0,-2-1 1,-1 0-1,0 0 0,-1-1 0,-1 1 0,-2-1 0,3-23 0,-6 44-28,0-1 1,0 1 0,0-1 0,0 1 0,0-1-1,0 1 1,0-1 0,0 1 0,0-1 0,0 1-1,-1-1 1,1 1 0,0-1 0,0 1 0,0-1 0,0 1-1,-1 0 1,1-1 0,0 1 0,-1-1 0,1 1-1,0 0 1,-1-1 0,1 1 0,0 0 0,-1-1-1,1 1 1,0 0 0,-1 0 0,1-1 0,-1 1-1,1 0 1,-1 0 0,1 0 0,-1-1 0,0 1-1,-21 6-215,-22 21 94,6 0 92,-54 52 0,84-71 56,0 0 1,0 0-1,1 1 1,0 0 0,1 0-1,0 1 1,0-1-1,1 1 1,0 0-1,1 1 1,0-1-1,-5 21 1,9-29-8,0 0 0,0-1 0,0 1 0,0 0 0,0-1 0,0 1 0,0 0 0,0 0 0,1-1 0,-1 1 0,1 0 0,-1-1 0,1 1 0,0-1 0,0 1 0,-1-1 0,1 1 0,0-1 0,0 1 0,0-1 0,1 0 0,-1 0 0,0 1 0,0-1 0,3 1 0,0 0 4,0 0 0,-1 0 0,1-1 1,1 0-1,-1 0 0,0 0 0,0 0 0,0 0 0,1-1 1,4 0-1,7 0 0,1-2 0,-1 0 1,0 0-1,26-8 0,37-23-202,-59 23 135,0 1 0,38-11-1,-57 20 55,-1 0 1,0 0-1,0 0 0,1 0 0,-1 0 1,0 0-1,1 0 0,-1 0 0,0 0 1,0 0-1,1 0 0,-1 0 0,0 0 1,0 0-1,1 1 0,-1-1 0,0 0 0,0 0 1,1 0-1,-1 0 0,0 0 0,0 1 1,1-1-1,-1 0 0,0 0 0,0 0 1,0 0-1,0 1 0,1-1 0,-1 0 1,0 0-1,0 1 0,0-1 0,0 0 1,0 0-1,0 1 0,0-1 0,0 0 1,1 0-1,-1 1 0,0-1 0,0 0 1,0 1-1,0-1 0,0 0 0,-1 0 1,1 1-1,0-1 0,0 0 0,0 0 0,0 1 1,0-1-1,0 0 0,0 0 0,-1 1 1,-5 17-78,6-17 84,-14 27 256,-25 37 0,-13 27 34,47-83-311,1 1 0,1 0 0,0 0 0,0 0 0,1 0 0,0 0 0,0 20 0,2-27-262,1 5-1170,5-8-3050,7-3-4794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6.381"/>
    </inkml:context>
    <inkml:brush xml:id="br0">
      <inkml:brushProperty name="width" value="0.025" units="cm"/>
      <inkml:brushProperty name="height" value="0.025" units="cm"/>
    </inkml:brush>
  </inkml:definitions>
  <inkml:trace contextRef="#ctx0" brushRef="#br0">295 87 8616,'0'-1'345,"0"0"0,-1 0 0,1 1 0,0-1-1,0 0 1,0 1 0,-1-1 0,1 0 0,0 1 0,-1-1 0,1 0-1,0 1 1,-1-1 0,1 0 0,-1 1 0,1-1 0,-1 1 0,1-1 0,-1 1-1,0 0 1,1-1 0,-2 0 0,-19-7 2349,-24 4-732,34 4-1840,-1 0 0,1 1-1,0 0 1,0 1 0,0 1 0,0 0-1,0 0 1,0 1 0,-16 8 0,21-9-44,-1 1-1,1 0 1,-1 0 0,1 1-1,0 0 1,1 0 0,-1 0-1,1 1 1,0-1 0,1 1 0,-1 1-1,1-1 1,0 0 0,1 1-1,-5 10 1,8-16-63,-1 1 0,0-1 0,1 1 1,-1-1-1,1 1 0,-1-1 0,1 1 0,-1 0 0,1-1 0,0 1 1,0-1-1,0 1 0,0 0 0,0-1 0,0 1 0,1-1 1,-1 1-1,0-1 0,1 1 0,0-1 0,-1 1 0,1-1 0,0 1 1,-1-1-1,1 0 0,0 1 0,0-1 0,0 0 0,0 0 0,0 1 1,1-1-1,-1 0 0,0 0 0,0 0 0,1-1 0,-1 1 0,0 0 1,1 0-1,-1-1 0,1 1 0,-1-1 0,1 1 0,0-1 0,-1 0 1,1 1-1,-1-1 0,1 0 0,0 0 0,-1 0 0,1 0 0,2-1 1,8 0 13,-1 0 0,0 0 1,0-1-1,0-1 0,-1 0 1,16-6-1,-6 0 4,1-1 0,-1-1 0,-1 0 0,0-2 0,-1 0 0,0-1 0,-1-1 0,0-1 0,-2 0 0,18-24 0,-17 6 136,-16 33-166,0 1 0,0-1-1,0 0 1,0 1 0,0-1-1,0 1 1,0-1 0,0 0-1,0 1 1,-1-1 0,1 1-1,0-1 1,0 1 0,0-1-1,-1 1 1,1-1-1,0 0 1,-1 1 0,1 0-1,0-1 1,-1 1 0,1-1-1,-1 1 1,1-1 0,-1 1-1,1 0 1,-1-1 0,1 1-1,-1 0 1,1 0-1,-1-1 1,1 1 0,-1 0-1,1 0 1,-1 0 0,1-1-1,-1 1 1,0 0 0,1 0-1,-1 0 1,1 0 0,-1 0-1,0 0 1,1 1-1,-1-1 1,1 0 0,-1 0-1,1 0 1,-1 0 0,0 1-1,1-1 1,-1 0 0,1 0-1,-1 1 1,-7 2-2,0 0 0,0 1 0,0-1 1,1 2-1,0-1 0,0 1 0,0 0 0,0 0 0,1 1 0,0 0 1,0 0-1,0 0 0,-6 11 0,3-5 1,1 0 0,0 0 0,1 1 0,1 1 0,0-1 0,0 1 0,-3 15 0,8-28-1,1 1 1,-1-1-1,0 1 1,1 0-1,0-1 0,-1 1 1,1 0-1,0-1 0,0 1 1,0 0-1,0-1 1,0 1-1,0 0 0,0-1 1,0 1-1,1 0 0,-1-1 1,1 1-1,-1 0 1,1-1-1,0 1 0,-1-1 1,1 1-1,0-1 0,0 0 1,0 1-1,0-1 1,1 0-1,-1 1 0,2 1 1,1-3 5,-1 1 0,1 0 0,0-1 0,-1 0 0,1 0 0,-1 0 1,1 0-1,-1-1 0,1 1 0,-1-1 0,1 0 0,-1 0 0,1 0 0,4-3 0,15-6 41,-1-1 0,0-2 0,34-24 0,-2 0-5,-53 37-42,-1-1 1,1 1-1,-1-1 0,1 1 0,-1-1 0,1 1 0,-1 0 0,1-1 1,-1 1-1,1 0 0,0-1 0,-1 1 0,1 0 0,0 0 0,-1-1 0,1 1 1,0 0-1,-1 0 0,1 0 0,0 0 0,-1 0 0,1 0 0,0 0 1,-1 0-1,1 0 0,0 0 0,-1 1 0,1-1 0,-1 0 0,1 0 0,0 1 1,-1-1-1,1 0 0,-1 1 0,1-1 0,0 0 0,-1 1 0,1-1 1,-1 1-1,1-1 0,-1 1 0,0-1 0,1 1 0,-1-1 0,0 1 0,1 0 1,-1-1-1,0 1 0,1-1 0,-1 2 0,3 48 265,-3-46-257,-1 0 0,1 1 1,0-1-1,0 0 0,0 1 0,1-1 0,-1 0 1,1 1-1,0-1 0,1 0 0,-1 0 0,4 8 0,-3-11 1,0 0-1,1 1 0,-1-1 0,1 0 0,-1 0 0,1 0 0,-1-1 0,1 1 0,0 0 0,-1-1 0,1 0 0,0 0 0,-1 0 0,1 0 1,0 0-1,0 0 0,-1-1 0,1 1 0,-1-1 0,1 0 0,4-1 0,3-2 44,-1 0 0,1-1 0,17-10 0,67-63-75,-94 78 22,0 0 0,0 0 1,0 0-1,0-1 0,0 1 0,0 0 0,0 0 0,0 0 0,0 0 0,1 0 1,-1 0-1,0 0 0,0 0 0,0-1 0,0 1 0,0 0 0,0 0 0,1 0 1,-1 0-1,0 0 0,0 0 0,0 0 0,0 0 0,0 0 0,1 0 0,-1 0 1,0 0-1,0 0 0,0 0 0,0 0 0,0 0 0,1 0 0,-1 0 0,0 0 1,0 0-1,0 1 0,0-1 0,0 0 0,1 0 0,-1 0 0,0 0 0,0 0 1,0 0-1,0 0 0,0 0 0,0 1 0,0-1 0,0 0 0,1 0 0,-1 0 1,0 0-1,0 0 0,0 0 0,0 1 0,0-1 0,0 14 235,-9 27 297,6-29-537,3-12 9,0 0 0,0 1 0,-1-1 0,1 0 0,0 0 1,0 1-1,0-1 0,0 0 0,0 0 0,0 0 0,0 1 0,1-1 0,-1 0 0,0 0 1,0 1-1,0-1 0,0 0 0,0 0 0,0 1 0,0-1 0,0 0 0,1 0 0,-1 0 1,0 0-1,0 1 0,0-1 0,0 0 0,1 0 0,-1 0 0,0 0 0,0 0 1,0 1-1,1-1 0,-1 0 0,0 0 0,0 0 0,0 0 0,1 0 0,-1 0 0,0 0 1,0 0-1,1 0 0,-1 0 0,0 0 0,0 0 0,1 0 0,-1 0 0,0 0 0,0 0 1,1 0-1,-1 0 0,0 0 0,0 0 0,0 0 0,1-1 0,-1 1 0,0 0 0,0 0 1,0 0-1,1 0 0,-1 0 0,0-1 0,0 1 0,0 0 0,0 0 0,0 0 0,1-1 1,-1 1-1,17-12 144,-17 11-137,36-29 184,50-40-94,-79 66-109,-1 0-1,1 0 0,0 0 1,0 1-1,0 0 0,0 0 0,0 1 1,1 0-1,-1 0 0,1 1 1,8-1-1,-15 2 0,0 0 0,-1 0 1,1 0-1,0 1 0,0-1 0,0 0 0,-1 0 0,1 0 0,0 1 1,0-1-1,-1 1 0,1-1 0,0 0 0,-1 1 0,1-1 0,0 1 1,-1-1-1,1 1 0,-1 0 0,1-1 0,-1 1 0,1 0 0,-1-1 1,1 1-1,-1 0 0,0-1 0,1 1 0,-1 0 0,0 0 0,0 0 1,1-1-1,-1 1 0,0 1 0,0 36 519,-1-14-3674,5-7-5257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113"/>
    </inkml:context>
    <inkml:brush xml:id="br0">
      <inkml:brushProperty name="width" value="0.025" units="cm"/>
      <inkml:brushProperty name="height" value="0.025" units="cm"/>
    </inkml:brush>
  </inkml:definitions>
  <inkml:trace contextRef="#ctx0" brushRef="#br0">113 0 20019,'0'0'1724,"-11"3"-53,2 0-1456,0 0 1,0 0-1,0 1 0,1 0 1,-10 6-1,15-8-143,0 0 1,0 0 0,0 0-1,1 0 1,-1 1-1,1-1 1,0 1-1,-1 0 1,1-1-1,0 1 1,1 0 0,-1 0-1,0 1 1,1-1-1,0 0 1,0 0-1,0 1 1,0-1 0,0 1-1,1-1 1,-1 5-1,2-6-94,-1-1 0,1 0 1,-1 0-1,1 0 0,0 0 0,-1 0 0,1 0 0,0 0 0,0 0 1,0 0-1,0 0 0,0 0 0,0 0 0,0-1 0,0 1 0,0 0 0,0-1 1,0 1-1,0-1 0,0 1 0,1-1 0,-1 1 0,0-1 0,2 0 0,38 9-820,-34-8 656,135 33-977,-141-34 1238,0 0 0,-1 0 0,1 0 0,0 1 1,-1-1-1,1 0 0,0 0 0,-1 1 1,1-1-1,0 0 0,-1 1 0,1-1 0,-1 1 1,1-1-1,-1 1 0,1-1 0,-1 1 1,1-1-1,-1 1 0,1 0 0,-1-1 0,1 1 1,-1-1-1,0 1 0,0 0 0,1-1 0,-1 1 1,0 0-1,0 0 0,0-1 0,0 2 1,-12 21 1190,-29 12-685,27-25-872,-41 26 677,52-34-847,1-1-1,-1 0 1,0 0-1,0 0 1,0 0 0,0 0-1,0-1 1,0 1-1,-1-1 1,-2 0 0,4-4-5230,2-12-3705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7.148"/>
    </inkml:context>
    <inkml:brush xml:id="br0">
      <inkml:brushProperty name="width" value="0.025" units="cm"/>
      <inkml:brushProperty name="height" value="0.025" units="cm"/>
    </inkml:brush>
  </inkml:definitions>
  <inkml:trace contextRef="#ctx0" brushRef="#br0">15 0 15278,'0'4'2531,"-8"116"3079,4-82-4898,1 0 0,4 68 0,-1-104-675,1 0 1,-1 0-1,0-1 1,0 1-1,1 0 1,-1 0-1,1 0 1,0-1-1,-1 1 1,1 0-1,0-1 1,0 1-1,0-1 1,0 1-1,0-1 1,1 1-1,-1-1 1,0 0-1,1 1 1,-1-1-1,1 0 1,-1 0-1,1 0 1,-1 0-1,1 0 1,0-1-1,0 1 1,-1 0-1,1-1 1,0 1-1,0-1 0,0 0 1,-1 0-1,1 1 1,0-1-1,3-1 1,1 1 172,0-1 0,0 0 1,-1 0-1,1-1 0,0 0 0,-1 0 0,0 0 1,1-1-1,-1 1 0,7-6 0,8-7 27,-1-2-1,0 1 1,-1-2-1,-1-1 0,-1 0 1,-1-1-1,-1 0 1,0-1-1,-1-1 0,-2 0 1,0-1-1,-1 0 1,10-40-1,-23 71-1178,-11 35-1801,12-27-2264,4-4-3934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7.493"/>
    </inkml:context>
    <inkml:brush xml:id="br0">
      <inkml:brushProperty name="width" value="0.025" units="cm"/>
      <inkml:brushProperty name="height" value="0.025" units="cm"/>
    </inkml:brush>
  </inkml:definitions>
  <inkml:trace contextRef="#ctx0" brushRef="#br0">76 0 16271,'0'0'801,"-13"75"705,-2-25-65,0 4-32,0-3 1,5-5-353,2-9-705,8-10-224,0-13-128,9-9 32,8-5-416,-7-6-2371,2-13-3010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7.928"/>
    </inkml:context>
    <inkml:brush xml:id="br0">
      <inkml:brushProperty name="width" value="0.025" units="cm"/>
      <inkml:brushProperty name="height" value="0.025" units="cm"/>
    </inkml:brush>
  </inkml:definitions>
  <inkml:trace contextRef="#ctx0" brushRef="#br0">5 0 11787,'0'0'9481,"0"13"-7655,-2 142 3069,0 5-4532,7-169-11947,-5-5 4585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8.525"/>
    </inkml:context>
    <inkml:brush xml:id="br0">
      <inkml:brushProperty name="width" value="0.025" units="cm"/>
      <inkml:brushProperty name="height" value="0.025" units="cm"/>
    </inkml:brush>
  </inkml:definitions>
  <inkml:trace contextRef="#ctx0" brushRef="#br0">93 0 15278,'0'0'7827,"-4"10"-6968,-2 18-72,1 0 0,1 0 0,1 0 0,2 43 1,1-45-325,-3 2 156,0 0 0,-2 0 0,-11 40 0,0-7 300,13-43-1190,5-22-3214,3-31-2795,-5 24 4627,0-1-1,-1 1 1,0 0-1,-1 0 1,0 0 0,-7-17-1,-7-12-3721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8.901"/>
    </inkml:context>
    <inkml:brush xml:id="br0">
      <inkml:brushProperty name="width" value="0.025" units="cm"/>
      <inkml:brushProperty name="height" value="0.025" units="cm"/>
    </inkml:brush>
  </inkml:definitions>
  <inkml:trace contextRef="#ctx0" brushRef="#br0">0 104 9257,'0'0'6310,"2"-9"-3219,-2 5-2860,0 1 1,1 0 0,0-1 0,-1 1-1,1 0 1,0 0 0,1 0-1,-1 0 1,1 0 0,-1 0 0,1 0-1,0 1 1,0-1 0,0 0 0,0 1-1,0 0 1,1-1 0,-1 1-1,1 0 1,-1 0 0,1 0 0,0 1-1,0-1 1,0 1 0,0-1 0,3 0-1,15-4 534,0 0-1,0 2 1,0 0-1,34-1 1,-40 5-620,-1 0 1,1 0-1,-1 1 0,0 1 1,1 1-1,-1 0 1,23 8-1,-33-9-121,-1-1 0,0 0 0,0 1 0,0 0 0,0-1 0,0 1 0,0 1 0,0-1 0,-1 0 1,1 1-1,-1-1 0,0 1 0,0-1 0,0 1 0,0 0 0,0 0 0,0 0 0,-1 0 0,0 1 0,1-1 0,-1 0 0,0 1 0,-1-1 0,1 0 0,0 1 0,-1-1 0,0 1 0,0-1 0,0 1 0,0-1 0,-1 1 0,1-1 0,-1 1 0,0-1 0,0 0 0,0 1 0,0-1 0,-1 0 0,0 0 0,1 0 0,-1 0 0,0 0 0,0 0 0,0-1 0,-1 1 0,1-1 0,-1 1 0,1-1 0,-6 3 0,-2 4 36,0-2-1,-1 0 0,1 0 0,-2 0 0,1-2 1,-1 1-1,0-2 0,0 1 0,0-2 0,0 1 0,-1-2 1,1 0-1,-1 0 0,0-1 0,0-1 0,1 0 1,-1-1-1,0 0 0,0-1 0,1 0 0,-1-1 1,-22-8-1,50 9-11673,-6 2 9513,16 0-3258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9.367"/>
    </inkml:context>
    <inkml:brush xml:id="br0">
      <inkml:brushProperty name="width" value="0.025" units="cm"/>
      <inkml:brushProperty name="height" value="0.025" units="cm"/>
    </inkml:brush>
  </inkml:definitions>
  <inkml:trace contextRef="#ctx0" brushRef="#br0">26 0 11915,'0'0'11280,"-4"2"-10378,2-1-741,1 1-1,-1 0 0,0 0 0,0 0 0,1 0 0,-1 0 0,1 0 0,0 0 0,-1 0 0,1 1 0,0-1 0,0 0 0,1 1 0,-1-1 0,0 1 0,1-1 0,-1 1 1,1-1-1,0 1 0,0-1 0,0 5 0,1 78 1923,1-51-1559,-3 16-76,0-13-151,2 0 1,1 1 0,7 37 0,-9-75-309,0 1 0,0-1 0,0 1 0,0-1 0,0 1 0,0-1-1,1 1 1,-1-1 0,0 1 0,0-1 0,0 1 0,1-1 0,-1 1 0,0-1 0,1 0 0,-1 1 0,0-1 0,1 1 0,-1-1 0,0 0 0,1 1 0,-1-1 0,1 0 0,-1 0 0,1 1-1,-1-1 1,1 0 0,-1 0 0,1 0 0,-1 0 0,1 1 0,-1-1 0,1 0 0,-1 0 0,1 0 0,-1 0 0,1 0 0,-1 0 0,1 0 0,-1 0 0,1-1 0,-1 1 0,1 0 0,-1 0-1,1 0 1,-1 0 0,1-1 0,-1 1 0,1-1 0,1 0-530,0 0-1,0 0 0,-1-1 1,1 1-1,0 0 1,-1-1-1,1 0 0,-1 1 1,0-1-1,1 0 0,0-3 1,5-16-7232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0.559"/>
    </inkml:context>
    <inkml:brush xml:id="br0">
      <inkml:brushProperty name="width" value="0.025" units="cm"/>
      <inkml:brushProperty name="height" value="0.025" units="cm"/>
    </inkml:brush>
  </inkml:definitions>
  <inkml:trace contextRef="#ctx0" brushRef="#br0">243 131 11275,'0'0'6299,"0"-9"-3502,1-32-240,-2 40-2425,1-1 0,-1 1 0,1 0 0,-1-1 0,0 1 0,1-1 0,-1 1 0,0 0 0,0 0 0,0-1 0,0 1 0,0 0 0,0 0 0,0 0 0,0 0 0,-1 0 0,1 0 0,0 0 0,-1 1 0,1-1 0,-1 0 0,1 1 0,0-1 0,-1 1 0,1-1 0,-1 1 0,1 0 0,-1 0 0,0 0 0,1 0 0,-1 0 0,-1 0 0,-2 0-36,0 0 0,-1 0 0,1 1 1,0-1-1,0 1 0,0 1 0,-8 2 0,5 1-34,-1 0 0,1 1 0,0 0 0,0 1 1,1 0-1,0 0 0,0 0 0,1 1 0,0 0 0,-6 10 0,-6 12 360,-22 50 0,38-76-395,-6 21 69,8-24-95,0-1-1,0 1 1,-1-1 0,1 1 0,1-1-1,-1 1 1,0-1 0,0 1 0,0-1 0,0 1-1,0-1 1,0 1 0,0-1 0,1 0-1,-1 1 1,0-1 0,0 1 0,1-1-1,-1 0 1,0 1 0,1-1 0,-1 0-1,0 1 1,1-1 0,-1 0 0,0 1-1,1-1 1,-1 0 0,1 0 0,-1 0-1,1 1 1,-1-1 0,0 0 0,1 0 0,-1 0-1,1 0 1,-1 0 0,1 0 0,-1 0-1,1 0 1,-1 0 0,1 0 0,-1 0-1,1 0 1,-1 0 0,0 0 0,1 0-1,0-1 1,13-2 37,1-2 1,-1 0-1,0 0 0,-1-2 0,1 1 0,23-17 0,8-3 21,-22 13-72,-11 5-15,1 1-1,0 0 1,1 1-1,-1 0 1,1 1 0,0 1-1,1 0 1,-1 1-1,1 0 1,21 0-1,-35 3 26,0 1 0,0-1 0,0 1 0,-1-1 0,1 1-1,0 0 1,0-1 0,0 1 0,-1 0 0,1 0 0,0-1 0,-1 1 0,1 0 0,0 0-1,-1 0 1,1 0 0,-1 0 0,0 0 0,1 0 0,-1 0 0,0 0 0,1 0-1,-1 0 1,0 0 0,0 0 0,0 0 0,0 0 0,0 0 0,0 0 0,0 1 0,-1 0-1,-4 37 376,-27 28 408,45-98-504,-1 0 1,-2-1-1,-1 0 1,7-53-1,-14 92-443,-1-1-1,2 1 1,-1 0-1,1-1 1,0 1-1,0-1 1,1 0-1,0 0 1,0-1-1,0 1 0,1-1 1,9 9-1,-9-13 173,0 1 1,0-1-1,0-1 0,0 1 0,0-1 0,-1 1 0,1-1 0,0-1 0,0 1 0,0-1 0,0 0 0,0 0 0,0 0 1,0-1-1,-1 0 0,1 0 0,-1 0 0,1 0 0,-1-1 0,0 1 0,0-1 0,0 0 0,0 0 0,0-1 0,4-5 1,2-1 70,-1 0 0,0-1 0,0 0 0,-1-1 1,0 0-1,-1 0 0,10-25 0,-15 29 162,-4 8-121,-11 16-123,-15 30-81,-26 80 55,48-109 39,0 1 0,2-1 0,0 1 0,1 0 1,-2 28-1,6-45-9,-1-1 0,0 0 0,0 1 1,0-1-1,1 1 0,-1-1 1,0 0-1,0 1 0,1-1 0,-1 0 1,0 1-1,1-1 0,-1 0 0,0 0 1,1 1-1,-1-1 0,0 0 0,1 0 1,-1 0-1,1 1 0,-1-1 1,0 0-1,1 0 0,-1 0 0,1 0 1,-1 0-1,1 0 0,-1 0 0,0 0 1,1 0-1,-1 0 0,1 0 0,-1 0 1,1 0-1,-1 0 0,0-1 1,1 1-1,-1 0 0,1 0 0,-1 0 1,0 0-1,1-1 0,-1 1 0,0 0 1,1-1-1,19-11-2545,-3-20-5108,-11 9 987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0.932"/>
    </inkml:context>
    <inkml:brush xml:id="br0">
      <inkml:brushProperty name="width" value="0.025" units="cm"/>
      <inkml:brushProperty name="height" value="0.025" units="cm"/>
    </inkml:brush>
  </inkml:definitions>
  <inkml:trace contextRef="#ctx0" brushRef="#br0">1 0 15599,'0'0'13132,"0"49"-12779,7-36-257,4-4-32,-1 1-1378,1-2-2369,-6 0-2595</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1.468"/>
    </inkml:context>
    <inkml:brush xml:id="br0">
      <inkml:brushProperty name="width" value="0.025" units="cm"/>
      <inkml:brushProperty name="height" value="0.025" units="cm"/>
    </inkml:brush>
  </inkml:definitions>
  <inkml:trace contextRef="#ctx0" brushRef="#br0">11 338 18449,'0'0'7159,"8"-1"-5920,4-2-1023,1 0 0,-1-1 0,0-1 0,-1 0 0,1-1 1,-1 0-1,0 0 0,0-1 0,11-10 0,-16 12-197,1 0-1,-1 0 0,-1 0 1,1-1-1,-1 0 1,0 0-1,0 0 0,0-1 1,-1 0-1,0 1 1,-1-2-1,1 1 1,-2 0-1,1-1 0,-1 1 1,0-1-1,1-8 1,-2 15-18,-1 0 1,0 0-1,0 0 0,0 0 1,0 0-1,0 0 1,-1 0-1,1 0 1,0 0-1,0 0 1,-1 0-1,1 0 0,-1 0 1,1 0-1,-1 0 1,1 0-1,-1 0 1,1 0-1,-1 0 0,0 1 1,1-1-1,-1 0 1,0 0-1,0 1 1,0-1-1,0 1 0,0-1 1,1 0-1,-1 1 1,0 0-1,0-1 1,0 1-1,0 0 0,0-1 1,-1 1-1,1 0 1,0 0-1,0 0 1,0 0-1,0 0 0,0 0 1,0 0-1,0 0 1,0 0-1,0 1 1,0-1-1,0 0 0,-1 1 1,-3 1-21,-1-1 0,1 1 0,0 0 0,0 0 0,1 1 0,-1 0-1,0 0 1,-6 5 0,-3 6-9,0 1 0,0 1-1,2 0 1,0 1-1,-17 31 1,22-35 21,1 1 1,0-1-1,1 1 1,0 0-1,1 1 1,1-1-1,0 1 0,-1 24 1,4-37 4,0 0 0,1-1 0,-1 1 0,0 0 0,0 0 0,1-1 0,-1 1 0,1-1 0,0 1 0,-1 0 0,1-1 0,0 1 0,0-1 0,0 1 0,0-1 0,0 0 0,0 0 0,0 1 0,1-1 0,-1 0 0,0 0 0,1 0 0,-1 0 0,1 0 0,-1 0 0,1-1 0,-1 1 0,1 0-1,-1-1 1,1 1 0,0-1 0,-1 0 0,1 0 0,0 1 0,0-1 0,-1 0 0,1 0 0,0 0 0,-1-1 0,1 1 0,0 0 0,2-2 0,7 1 22,0-2 0,-1 1 0,1-2-1,-1 1 1,16-9 0,15-12-106,-1-2 0,-2-1 0,43-40 0,-42 34 99,-39 33-11,1-1 1,0 0-1,-1 1 0,1-1 1,0 1-1,-1-1 0,1 1 1,0-1-1,0 1 1,-1-1-1,1 1 0,0 0 1,0-1-1,0 1 1,0 0-1,-1 0 0,1 0 1,0 0-1,0-1 0,1 1 1,2 14 67,-18 43 45,5-23-131,9-33 20,0 0 0,-1 1 0,1-1 0,0 0 1,0 0-1,0 0 0,0 1 0,0-1 0,0 0 1,0 0-1,1 0 0,-1 1 0,0-1 0,1 0 0,-1 0 1,1 0-1,-1 0 0,1 0 0,-1 1 0,1-1 1,0 0-1,0-1 0,-1 1 0,1 0 0,2 2 1,-1-3 10,0 0 1,0 1-1,0-1 1,0 0-1,-1 0 1,1 0 0,0 0-1,0 0 1,0 0-1,0-1 1,0 1 0,0-1-1,0 1 1,0-1-1,0 0 1,2-1-1,14-7 30,0-1 0,-1 0 0,32-26-1,-33 23-170,1 1 0,1 0 0,27-13 0,-44 24 118,-1 1 1,0 0 0,0 0 0,1 0-1,-1 0 1,0 0 0,0-1 0,1 1-1,-1 0 1,0 0 0,1 0 0,-1 0-1,0 0 1,1 0 0,-1 0-1,0 0 1,0 0 0,1 0 0,-1 0-1,0 0 1,1 0 0,-1 0 0,0 0-1,0 0 1,1 1 0,-1-1 0,0 0-1,0 0 1,1 0 0,-1 0-1,0 0 1,0 1 0,1-1 0,-1 0-1,0 0 1,0 0 0,0 1 0,1-1-1,-1 0 1,0 0 0,0 1 0,0-1-1,0 0 1,0 1 0,0-1-1,1 0 1,-1 0 0,0 1 0,0 0-1,-3 22-108,-14 23 147,10-30-19,0-2 9,1 0 0,0 0 0,1 0 1,1 1-1,0-1 0,1 1 1,-2 18-1,5-32-14,0-1 1,0 1-1,0-1 0,0 0 1,0 1-1,1-1 0,-1 0 1,0 1-1,0-1 0,0 1 1,0-1-1,1 0 0,-1 1 1,0-1-1,0 0 1,0 0-1,1 1 0,-1-1 1,0 0-1,1 0 0,-1 1 1,0-1-1,1 0 0,-1 0 1,0 0-1,1 1 0,-1-1 1,0 0-1,1 0 0,-1 0 1,0 0-1,1 0 1,-1 0-1,1 0 0,-1 0 1,0 0-1,1 0 0,-1 0 1,1 0-1,-1 0 0,0 0 1,1 0-1,-1 0 0,0 0 1,1-1-1,19-6 146,-6-2-437,-1 0 0,-1-1 0,1 0 0,-2-1 0,21-24 0,46-68-3532,-51 63 1185,31-64 0,-13 3-4572,-26 50 311</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2.655"/>
    </inkml:context>
    <inkml:brush xml:id="br0">
      <inkml:brushProperty name="width" value="0.025" units="cm"/>
      <inkml:brushProperty name="height" value="0.025" units="cm"/>
    </inkml:brush>
  </inkml:definitions>
  <inkml:trace contextRef="#ctx0" brushRef="#br0">145 15 897,'0'0'199,"0"0"-1,0 0 1,0 0 0,0 0 0,0-1 0,0 1-1,0 0 1,0 0 0,0 0 0,0 0 0,0 0-1,0-1 1,0 1 0,0 0 0,0 0 0,0 0-1,0 0 1,0 0 0,0-1 0,0 1 0,0 0-1,0 0 1,0 0 0,0 0 0,-1-1 1391,1 1-1391,0 0 0,0 0-1,0-1 1,0 1 0,-1 0 0,1 0 0,0 0-1,0 0 1,0 0 0,0 0 0,0 0 0,-1 0-1,1 0 1,0 0 0,0 0 0,0 0 0,0 0-1,-1 0 1,1 0 0,0 0 0,0 0 0,-9 9 2418,-4 18 877,12-27-3453,1 0-1,0 0 0,0 0 0,0 1 1,0-1-1,0 0 0,0 0 0,0 0 0,0 0 1,0 0-1,0 1 0,0-1 0,0 0 1,0 0-1,0 0 0,0 0 0,0 0 1,0 1-1,0-1 0,0 0 0,0 0 1,0 0-1,0 0 0,0 1 0,0-1 1,0 0-1,0 0 0,0 0 0,0 0 1,0 0-1,1 0 0,-1 1 0,0-1 1,0 0-1,0 0 0,0 0 0,0 0 1,0 0-1,1 0 0,-1 0 0,0 0 1,0 0-1,0 1 0,0-1 0,0 0 0,1 0 1,-1 0-1,0 0 0,0 0 0,0 0 1,0 0-1,0 0 0,1 0 0,-1 0 1,0 0-1,10-9 391,8-14-516,-8 3 847,-18 53 1081,-69 190 4582,9-30-4303,62-166-1885,13-34-115,15-43-476,-14 25-45,-1 0-1,-1 0 1,-1-1-1,-1 0 1,1-50-1,-5 76 392,-1 0 0,1-1 0,0 1 0,0 0 0,0 0-1,-1 0 1,1 0 0,0 0 0,0 0 0,0 0 0,-1 0-1,1 0 1,0 0 0,0 0 0,0 0 0,-1 0 0,1 0-1,0 0 1,0 0 0,0 0 0,-1 0 0,1 0 0,0 0-1,0 0 1,-1 0 0,1 0 0,0 0 0,0 0 0,0 0-1,0 0 1,-1 1 0,1-1 0,0 0 0,0 0 0,0 0-1,0 0 1,-1 1 0,1-1 0,0 0 0,0 0 0,0 0 0,0 0-1,0 1 1,0-1 0,0 0 0,0 0 0,0 0 0,0 1-1,0-1 1,0 0 0,-1 1 0,-8 11-85,5-1 84,1 0 0,0 0 1,0 0-1,1 1 0,1-1 1,-1 14-1,2-23 22,0 1 1,0-1-1,-1 0 1,1 0-1,1 1 1,-1-1-1,0 0 1,1 0-1,-1 0 1,1 0-1,-1 0 1,1 0-1,0 1 0,0-1 1,0-1-1,0 1 1,0 0-1,1 0 1,-1 0-1,0-1 1,1 1-1,0 0 1,-1-1-1,1 0 1,0 1-1,-1-1 0,1 0 1,0 0-1,0 0 1,0 0-1,0 0 1,0 0-1,1-1 1,-1 1-1,0-1 1,0 1-1,0-1 1,3 0-1,1 0 21,-1-1-1,1 0 1,0-1-1,-1 1 1,1-1-1,-1 0 1,1 0-1,-1-1 1,0 1-1,0-1 1,0-1-1,0 1 1,-1-1-1,1 1 1,-1-1-1,0 0 1,6-8-1,-5 6-15,0 0 0,-1 0 0,0-1 0,0 1 0,0-1 0,-1 0 0,0 0 0,-1 0 0,1-1-1,-1 1 1,-1-1 0,0 1 0,1-10 0,-2 16-21,0 1 0,0 0 0,0-1 0,0 1 0,0 0 0,0 0 0,0-1 0,0 1 0,0 0 0,0-1 0,0 1 0,0 0 0,-1 0 0,1-1 0,0 1 0,0 0 0,0 0 0,0-1 0,-1 1 0,1 0 0,0 0 0,0 0 0,-1-1 0,1 1 0,0 0 0,0 0 0,-1 0 0,1 0 0,0 0 0,0 0 0,-1-1 0,1 1 0,0 0 0,0 0 0,-1 0 0,1 0-1,0 0 1,-1 0 0,1 0 0,0 0 0,0 0 0,-1 0 0,1 0 0,0 0 0,-1 1 0,1-1 0,0 0 0,0 0 0,-1 0 0,1 0 0,0 0 0,0 1 0,-1-1 0,1 0 0,0 0 0,0 0 0,0 1 0,-1-1 0,1 0 0,0 0 0,0 0 0,0 1 0,0-1 0,-1 0 0,1 1 0,-15 14-102,9-7 122,1 0 0,0 1 0,1 0 0,0-1 0,0 2 0,0-1 0,2 0 1,-1 1-1,1-1 0,0 1 0,1 0 0,0 0 0,1-1 0,0 16 0,1-24-8,0 1 1,0-1-1,-1-1 0,1 1 0,0 0 1,0 0-1,0 0 0,0 0 0,0-1 1,0 1-1,0 0 0,1-1 0,-1 1 1,0-1-1,0 1 0,0-1 0,1 1 1,-1-1-1,0 0 0,0 0 0,1 0 1,-1 0-1,0 0 0,0 0 0,2 0 1,37-2 163,-38 2-160,10-2 4,-1-1 0,1 0 0,0-1-1,-1 0 1,1 0 0,-1-2 0,-1 1-1,20-14 1,-22 14-8,0-1 1,-1 0-1,0 0 0,0-1 0,0 1 0,-1-2 1,0 1-1,0-1 0,-1 0 0,0 0 1,7-16-1,-11 22-9,0 0 1,0 0-1,0 0 0,-1-1 1,1 1-1,-1 0 0,0-1 1,0 1-1,0 0 1,0-1-1,0 1 0,0 0 1,-1-1-1,1 1 1,-1 0-1,1 0 0,-2-4 1,1 5-15,0-1 0,0 1 0,0 0 0,0 0 0,-1 0 0,1-1 0,0 1 0,0 0-1,-1 0 1,1 1 0,-1-1 0,1 0 0,0 0 0,-1 1 0,0-1 0,1 1 0,-1-1 0,1 1 0,-3-1 0,0 1 1,1 0 0,-1 0 0,0 0 0,1 1 0,-1-1 0,0 1 0,1 0 0,-1 0 0,1 0 0,-1 0 0,1 1 0,0-1 0,-1 1 0,1 0 0,0 0 0,0 0-1,0 0 1,1 1 0,-1-1 0,0 1 0,-2 3 0,0 1 58,1 0 0,0 1 0,0-1 0,0 1 0,1 0 0,0 0 0,1 0 0,0 0 0,0 0 0,-1 14 0,3-19-41,0 0 1,0-1 0,0 1-1,0 0 1,0-1 0,1 1-1,-1-1 1,1 1 0,-1 0-1,1-1 1,0 1 0,0-1-1,0 1 1,1-1 0,-1 0-1,1 0 1,-1 1 0,1-1-1,0 0 1,-1 0 0,1-1-1,0 1 1,0 0 0,0-1-1,1 1 1,-1-1 0,0 1 0,1-1-1,-1 0 1,1 0 0,-1 0-1,1 0 1,-1-1 0,1 1-1,0-1 1,4 1 0,2-1-26,-1 1 0,1-1 1,0-1-1,0 0 1,0 0-1,-1-1 0,1 0 1,-1 0-1,1-1 1,-1 0-1,0 0 0,0-1 1,12-8-1,-19 12 23,0-1 0,-1 1 0,1 0-1,-1 0 1,1 0 0,-1 0 0,1 0 0,-1 0-1,1 0 1,0 0 0,-1 0 0,1 0 0,-1 0-1,1 0 1,-1 0 0,1 0 0,0 0-1,-1 0 1,1 1 0,-1-1 0,1 0 0,-1 1-1,1-1 1,-1 0 0,0 1 0,1-1 0,-1 0-1,1 1 1,-1-1 0,0 1 0,1-1-1,-1 1 1,0-1 0,1 1 0,-1-1 0,0 1-1,0-1 1,1 1 0,-1-1 0,0 1 0,0-1-1,0 1 1,0 0 0,6 37 161,-7-17-2,-1-55-89,-14-143-958,55 175 1110,70 2-362,-108 0 36,0 0-73,-1 0 0,1 0 0,-1 0 0,1 0 1,-1 0-1,1 0 0,-1 0 0,1 0 0,-1 0 0,1 0 0,-1 0 0,1-1 0,-1 1 0,1 0 0,-1 0 1,1 0-1,-1-1 0,1 1 0,-1 0 0,1 0 0,-1-1 0,0 1 0,1 0 0,-1-1 0,0 1 0,1-1 1,-1 1-1,0 0 0,1-1 0,-1 1 0,0-1 0,0 1 0,1-1 0,2-12-6813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754"/>
    </inkml:context>
    <inkml:brush xml:id="br0">
      <inkml:brushProperty name="width" value="0.025" units="cm"/>
      <inkml:brushProperty name="height" value="0.025" units="cm"/>
    </inkml:brush>
  </inkml:definitions>
  <inkml:trace contextRef="#ctx0" brushRef="#br0">64 1 12620,'0'0'8371,"-1"10"-6113,-26 135 804,16-94-2748,1 0 0,-5 94-1,26-156 922,1-12-1146,33-130-1914,-45 152 1810,0 1 0,0 0 0,1 0 0,-1 0 1,0 0-1,0-1 0,1 1 0,-1 0 0,0 0 1,0 0-1,1 0 0,-1 0 0,0 0 0,0 0 1,1 0-1,-1 0 0,0 0 0,0 0 0,1 0 0,-1 0 1,0 0-1,0 0 0,1 0 0,-1 0 0,0 0 1,0 0-1,1 0 0,-1 0 0,0 0 0,0 1 1,1-1-1,-1 0 0,0 0 0,0 0 0,0 0 1,1 1-1,-1-1 0,0 0 0,0 0 0,0 0 1,0 1-1,0-1 0,1 0 0,-1 0 0,0 0 0,0 1 1,0-1-1,17 18 35,-8-8-18,-6-7 57,0-1 0,1 1 1,-1-1-1,1 1 0,0-1 0,-1 0 1,1 0-1,0-1 0,0 1 0,1-1 1,-1 0-1,0 0 0,0 0 0,1-1 0,-1 0 1,0 1-1,0-1 0,1-1 0,6 0 1,-8 0-9,0 0 1,-1 0 0,1-1 0,-1 1 0,1 0-1,-1-1 1,1 0 0,-1 1 0,0-1 0,0 0-1,0 0 1,0 0 0,0 0 0,-1-1 0,1 1-1,-1 0 1,1-1 0,-1 1 0,0-1 0,0 0-1,0 1 1,0-1 0,0 0 0,-1 1 0,1-1-1,-1 0 1,0 0 0,0 0 0,0-5 0,0 8-54,0 0-1,0 0 1,0 0 0,0-1 0,0 1 0,0 0 0,0 0 0,0 0 0,0 0 0,0-1 0,0 1 0,0 0 0,0 0 0,0 0 0,0 0 0,0-1-1,0 1 1,0 0 0,0 0 0,0 0 0,-1 0 0,1 0 0,0-1 0,0 1 0,0 0 0,0 0 0,0 0 0,0 0 0,0 0 0,-1 0 0,1 0 0,0 0-1,0-1 1,0 1 0,0 0 0,0 0 0,-1 0 0,1 0 0,0 0 0,0 0 0,0 0 0,0 0 0,-1 0 0,1 0 0,0 0 0,0 0 0,0 0-1,0 0 1,-1 0 0,1 0 0,-11 7-98,-7 12-4,13-10 100,1-1 1,0 1-1,0 0 0,1 0 1,0 0-1,1 1 0,0-1 1,1 0-1,-2 13 0,3-19 4,1 0 0,-1 0-1,0 0 1,0-1 0,1 1-1,0 0 1,0-1 0,-1 1-1,1 0 1,1-1 0,-1 1 0,0-1-1,1 1 1,-1-1 0,1 0-1,0 0 1,-1 0 0,1 0-1,0 0 1,1 0 0,-1 0-1,0 0 1,0-1 0,1 0-1,-1 1 1,1-1 0,-1 0-1,1 0 1,-1 0 0,1 0-1,0-1 1,0 1 0,-1-1 0,1 1-1,4-1 1,7 1-6,0 0 1,0-1-1,-1-1 1,28-4-1,-36 5 123,1-2 1,-1 1-1,0-1 0,0 1 0,1-1 0,-2-1 0,1 1 1,0-1-1,0 0 0,-1 0 0,1 0 0,-1-1 0,0 1 1,0-1-1,6-7 0,-10 9-70,1 0 0,0 0 0,-1 0 0,1 0 0,-1 0 0,0 0-1,0 1 1,0-1 0,0 0 0,0 0 0,0 0 0,0 0 0,0 0 0,-1 0 0,1 0 0,-1 0 0,0 0 0,1 1-1,-1-1 1,0 0 0,0 0 0,-2-2 0,-30-43 1152,20 31-1000,13 16-201,-1-1 0,0 1-1,1-1 1,-1 1 0,1 0 0,-1-1 0,1 1-1,0-1 1,-1 0 0,1 1 0,0-1-1,-1 1 1,1-1 0,0 0 0,-1 1 0,1-1-1,0 0 1,0 1 0,0-1 0,0 0 0,0 1-1,0-1 1,0 0 0,0 1 0,0-1-1,0 0 1,0 1 0,0-1 0,0 0 0,0 1-1,1-1 1,-1 1 0,0-1 0,0 0 0,1 0-1,26-2-343,-15 4 142,41-2-1955,10 1-1748,-2 1-3618,-28 0 126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2.998"/>
    </inkml:context>
    <inkml:brush xml:id="br0">
      <inkml:brushProperty name="width" value="0.025" units="cm"/>
      <inkml:brushProperty name="height" value="0.025" units="cm"/>
    </inkml:brush>
  </inkml:definitions>
  <inkml:trace contextRef="#ctx0" brushRef="#br0">5 1 18321,'-5'0'4356,"5"4"-3170,7 5-546,9 1 1,2 3-385,2 1-192,1 2-1217,-3-2-3299,0-3-3332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3.453"/>
    </inkml:context>
    <inkml:brush xml:id="br0">
      <inkml:brushProperty name="width" value="0.025" units="cm"/>
      <inkml:brushProperty name="height" value="0.025" units="cm"/>
    </inkml:brush>
  </inkml:definitions>
  <inkml:trace contextRef="#ctx0" brushRef="#br0">88 122 17424,'0'0'9060,"9"2"-7496,-5-1-1500,-1 0 0,1 0 0,-1-1 0,1 0-1,0 1 1,-1-1 0,1-1 0,-1 1 0,1 0 0,0-1 0,-1 0 0,1 0 0,-1 0 0,1 0-1,-1-1 1,0 1 0,1-1 0,-1 0 0,0 0 0,0 0 0,0 0 0,-1 0 0,1-1 0,0 1 0,-1-1-1,1 0 1,-1 0 0,0 0 0,0 0 0,0 0 0,-1 0 0,1 0 0,-1-1 0,2-6 0,-2 8-32,0 1 0,0-1 0,0 0 0,-1 1 1,1-1-1,-1 0 0,0 0 0,1 0 0,-1 1 1,0-1-1,0 0 0,0 0 0,0 0 0,0 1 1,-1-1-1,1 0 0,0 0 0,-1 0 0,1 1 1,-1-1-1,0 0 0,0 1 0,1-1 1,-1 1-1,0-1 0,-1 1 0,1-1 0,0 1 1,0-1-1,0 1 0,-1 0 0,1 0 0,-1 0 1,1 0-1,-1 0 0,1 0 0,-1 0 0,0 0 1,1 1-1,-1-1 0,0 1 0,0-1 0,1 1 1,-1 0-1,0-1 0,-3 1 0,0 0-42,-1 0-1,1 0 1,0 0-1,0 1 1,-1 0-1,1 0 1,0 0-1,0 1 1,0 0-1,0 0 1,0 0-1,1 0 0,-1 1 1,1 0-1,-7 4 1,4 0 5,0 0 0,0 0 0,1 0 0,0 1 0,0 0 0,1 0 0,0 0 0,0 1 0,1 0 0,0 0 0,1 0 0,0 0 0,0 1 0,1-1 0,0 1 0,0 16 0,2-25 2,0 0 1,0 0 0,0 0-1,1 0 1,-1 0 0,1 0-1,-1 0 1,0 0 0,1 0 0,0 0-1,-1 0 1,1 0 0,0 0-1,-1-1 1,1 1 0,0 0 0,0 0-1,-1-1 1,1 1 0,0 0-1,0-1 1,0 1 0,2 0-1,31 6 14,-22-8-45,0 1-1,0-1 1,21-6 0,-11 0-181,1-2 1,-1-1-1,-1 0 0,22-15 0,51-24 291,-93 49-63,-1 0 0,1-1 1,-1 1-1,1 0 0,0-1 0,-1 1 1,1 0-1,-1 0 0,1-1 1,0 1-1,-1 0 0,1 0 0,0 0 1,-1 0-1,1 0 0,0 0 1,0 0-1,-1 0 0,1 0 1,0 1-1,-1-1 0,1 0 0,0 0 1,-1 0-1,1 1 0,-1-1 1,1 0-1,0 1 0,-1-1 0,1 1 1,-1-1-1,1 1 0,0 1 5,-1-1-1,0 1 1,1-1-1,-1 1 1,0-1-1,0 1 1,0 0-1,0-1 1,0 1-1,0-1 1,0 1-1,0 0 1,-1 2-1,-26 67 188,18-50-111,7-14-40,-1 0 0,1 0 0,1 0 0,-1 0 0,1 0 0,1 1 0,-1 11 0,1-19-46,1 1-1,-1 0 1,1 0-1,-1 0 1,0-1 0,1 1-1,0 0 1,-1 0-1,1-1 1,-1 1-1,1 0 1,0-1-1,-1 1 1,1-1-1,0 1 1,0-1-1,0 1 1,-1-1-1,1 0 1,0 1-1,0-1 1,0 0-1,0 0 1,0 1-1,-1-1 1,1 0-1,0 0 1,0 0-1,0 0 1,0 0-1,0 0 1,0-1-1,1 1 1,33-8 185,-11-4-363,-1-1 0,-1-1 0,25-21 1,11-7-337,-58 42 503,0 0 0,0-1 1,0 1-1,0 0 1,1 0-1,-1 0 0,0 0 1,0-1-1,0 1 0,1 0 1,-1 0-1,0 0 1,0 0-1,1 0 0,-1 0 1,0 0-1,0 0 0,1 0 1,-1 0-1,0 0 0,0 0 1,1 0-1,-1 0 1,0 0-1,0 0 0,1 0 1,-1 0-1,0 0 0,0 0 1,0 0-1,1 0 1,-1 1-1,0-1 0,0 0 1,1 0-1,-1 0 0,0 0 1,0 0-1,0 1 1,0-1-1,1 0 0,-1 0 1,0 0-1,0 1 0,0-1 1,0 0-1,0 0 1,0 1-1,2 19 165,-11 32 513,7-42-497,1-6-113,0 0 1,1 1-1,-1-1 0,1 1 0,0-1 1,0 1-1,1 7 0,-1-11-127,1 0 0,0 0 0,-1 0 0,1 0 0,-1 0-1,1 0 1,0 0 0,0-1 0,0 1 0,-1 0 0,1 0 0,0-1-1,0 1 1,0-1 0,0 1 0,0-1 0,0 1 0,0-1-1,0 0 1,1 1 0,-1-1 0,0 0 0,0 0 0,0 0-1,0 0 1,0 0 0,0 0 0,1 0 0,-1 0 0,0 0 0,0 0-1,0-1 1,2 0 0,0 1-673,-1-1 0,1 0 1,-1 0-1,1 0 0,-1 0 0,1 0 1,-1-1-1,0 1 0,1-1 0,-1 1 0,0-1 1,0 0-1,2-3 0,15-16-8746</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3.796"/>
    </inkml:context>
    <inkml:brush xml:id="br0">
      <inkml:brushProperty name="width" value="0.025" units="cm"/>
      <inkml:brushProperty name="height" value="0.025" units="cm"/>
    </inkml:brush>
  </inkml:definitions>
  <inkml:trace contextRef="#ctx0" brushRef="#br0">33 0 19378,'0'0'10955,"7"54"-10123,-7-31-447,0 2-353,0-2 32,2 0-833,-2 0-1569,0-6-2563,0-3-4387</inkml:trace>
  <inkml:trace contextRef="#ctx0" brushRef="#br0" timeOffset="1">22 426 16207,'0'0'14638,"-22"51"-12812,22-47-1730,4-4-96,5 0 0,0-7-3619,0-11-5062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0.094"/>
    </inkml:context>
    <inkml:brush xml:id="br0">
      <inkml:brushProperty name="width" value="0.025" units="cm"/>
      <inkml:brushProperty name="height" value="0.025" units="cm"/>
    </inkml:brush>
  </inkml:definitions>
  <inkml:trace contextRef="#ctx0" brushRef="#br0">320 58 13229,'0'0'2733,"7"-9"53,32-40 2323,-44 59-1244,-8 16-3683,-154 194 1679,-3 2-2281,159-206-4167,21-26-859,18-26-1796,-3-4 489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1.230"/>
    </inkml:context>
    <inkml:brush xml:id="br0">
      <inkml:brushProperty name="width" value="0.025" units="cm"/>
      <inkml:brushProperty name="height" value="0.025" units="cm"/>
    </inkml:brush>
  </inkml:definitions>
  <inkml:trace contextRef="#ctx0" brushRef="#br0">139 98 10218,'7'-10'2493,"0"1"-1827,4-7 790,1 1 1,0 0-1,16-15 0,-27 30-1417,-1 0 0,0 0 0,0 0 0,0 0 0,0 0 0,1-1 0,-1 1 0,0 0 0,0 0 0,0 0 0,1 0 0,-1 0 0,0 0 0,0 0 0,1 0 0,-1 0 0,0 0 0,0 0 0,0 0 0,1 0 0,-1 0 0,0 0 0,0 0-1,1 0 1,-1 0 0,0 0 0,0 0 0,0 0 0,1 0 0,-1 0 0,0 0 0,0 1 0,0-1 0,1 0 0,-1 0 0,0 0 0,0 0 0,0 1 0,0-1 0,1 0 0,-1 0 0,0 0 0,0 0 0,0 1 0,0-1 0,0 0 0,0 0 0,0 1 0,0-1 0,0 0 0,0 0 0,0 0 0,1 1 0,-1-1 0,0 0 0,0 0 0,-1 1 0,1-1-1,0 0 1,0 0 0,0 0 0,0 1 0,0-1 0,0 20-314,0-18 426,-5 35 339,-1 0 0,-2-1 0,-15 44-1,-5 26 569,19-65-597,1 0 0,3 1 0,2 0 1,1 44-1,9-52-216,-6-33-317,-1 0 0,1 0 0,-1 0 0,1 0 0,0 0 0,-1 0-1,1 0 1,0 0 0,0 0 0,0 0 0,0-1 0,-1 1 0,1 0 0,0-1 0,0 1 0,0-1 0,0 1 0,1-1 0,-1 1 0,0-1 0,0 0 0,0 0 0,0 1 0,0-1 0,2 0 0,-2-3-241,-1 0 0,0 1 0,0-1 0,0 0 0,0 0 1,-1 1-1,1-1 0,-1 0 0,-1-5 0,-5-4-181,-1 0 0,0 1 0,0 0 0,-1 0-1,-1 1 1,0 0 0,-13-10 0,9 8 818,1 0-1,0-2 1,-16-20 0,29 32-230,-1 1-1,0 0 1,1-1 0,-1 1 0,1-1 0,0 1 0,-1-1-1,1 1 1,0-1 0,0 1 0,0-1 0,0 1 0,0-1 0,0 1-1,0-1 1,1 1 0,-1-1 0,0 1 0,1-1 0,0 1-1,-1 0 1,1-1 0,0 1 0,-1 0 0,1-1 0,0 1 0,0 0-1,0 0 1,0 0 0,0 0 0,0 0 0,1 0 0,-1 0-1,0 0 1,1 0 0,-1 0 0,0 1 0,3-2 0,9-5 44,0 1 0,0 0 1,16-5-1,-16 6 186,1-1-260,1 1 0,0 0-1,1 1 1,-1 0-1,1 2 1,-1 0-1,1 0 1,0 2 0,0 0-1,20 2 1,-34-1-34,0-1 1,0 1-1,0 0 1,0 0-1,0-1 1,-1 1-1,1 0 1,0 0-1,-1 1 1,1-1-1,-1 0 1,1 1-1,-1-1 1,1 1-1,-1-1 1,0 1-1,0-1 1,0 1-1,0 0 1,1 2 0,0 0 98,0 1 1,-1 0 0,0 0-1,0 0 1,0 0 0,-1 0-1,1 0 1,-1 5 0,-1 3 162,0-1 0,-1 1 0,-1 0 0,1-1 0,-9 20 0,-6 5 889,11-31 51,10-25-463,5-16-463,6-50-1,-1 0-270,-12 92-120,0-1-1,0 0 1,0 0-1,0 0 1,1 0 0,0-1-1,6 8 1,-7-10 91,1-1 0,0 1 0,-1-1 0,1 0 0,0 0-1,1 0 1,-1 0 0,0-1 0,0 1 0,1-1 0,-1 0 0,1 0 0,-1 0 0,1 0 0,0-1 0,-1 1 0,1-1 0,0 0 0,-1 0 0,1 0 0,0-1 0,-1 1 0,1-1 0,-1 0 0,1 0 0,-1 0 0,5-3 0,7-1 25,-1-1 1,-1-1 0,1 0 0,-1-1 0,16-12-1,-16 10-11,-1-1 0,0 0 0,0 0 0,-1-2 0,0 1 1,-2-1-1,1-1 0,-2 0 0,1 0 0,-2-1 0,0 0 0,-1 0 0,0 0 0,-2-1 0,1 0 0,-2 0 0,0 0 0,-1 0 0,0-24 0,-2 39-27,0 0 1,0 0 0,0 0-1,0 0 1,0 0-1,0 0 1,0 0-1,0 0 1,0 0 0,-1 0-1,1 0 1,0 0-1,-1 0 1,1 0-1,-1 1 1,1-1 0,-1 0-1,1 0 1,-1 0-1,-1-1 1,2 2-8,-1 0-1,0 0 1,1 0 0,-1 0-1,0 0 1,1-1 0,-1 2-1,0-1 1,1 0 0,-1 0-1,0 0 1,1 0 0,-1 0-1,0 0 1,1 1 0,-1-1-1,1 0 1,-1 1 0,0-1-1,1 0 1,-1 1 0,0 0-1,-29 31-353,17-11 388,1 1 0,1 0 0,1 1 0,1 0 1,1 0-1,1 1 0,1 0 0,1 0 0,1 1 0,2 0 0,0-1 0,3 45 1,0-63-13,0 0 1,0 0 0,1-1-1,-1 1 1,2 0 0,-1 0-1,1-1 1,-1 1 0,1-1-1,1 0 1,-1 0 0,1 0-1,6 6 1,-7-9 9,-1 1-1,1-1 1,0 1 0,0-1-1,0 0 1,0 0-1,1 0 1,-1-1 0,0 1-1,1-1 1,-1 0 0,1 0-1,0 0 1,-1 0-1,1-1 1,0 1 0,-1-1-1,1 0 1,0 0 0,0 0-1,-1-1 1,1 1-1,4-2 1,-5 0-2,0 1-1,0-1 1,0 0-1,-1 0 1,1 0 0,-1-1-1,1 1 1,-1 0-1,0-1 1,0 0 0,0 1-1,0-1 1,-1 0-1,1 0 1,-1 0 0,1 0-1,-1 0 1,0 0-1,0 0 1,-1-1 0,2-5-1,1-8 75,-1 0 1,0-30-1,-2 33-90,-1-41 0,0 53 0,1-1 0,0 1 0,-1 0 0,1 0 0,-1 0 0,1-1 0,-1 1 0,0 0 0,0 0 0,0 0 0,0 0 0,-1 0 0,1 0 0,0 0 0,-1 1 0,1-1 0,-1 0 0,0 1 0,-1-2 0,2 3 0,0-1 0,1 1 0,-1 0 0,1 0 0,-1 0 0,0-1 0,1 1 0,-1 0 0,0 0 0,1 0 0,-1 0 0,0 0 0,1 0 0,-1 0 0,1 1 0,-1-1 0,0 0 0,1 0 0,-1 0 0,1 1 0,-1-1 0,0 0 0,1 1 0,-1-1 0,1 0 0,-1 1 0,1-1 0,-1 1 0,1-1 0,0 1 0,-1-1 0,1 1 0,-1-1 0,1 1 0,0-1 0,-1 1 0,1-1 0,0 1 0,0 0 0,0-1 0,-1 1 0,1-1 0,0 1 0,0 0 0,0-1 0,0 1 0,0 1 0,0-1 0,0 0 0,0 0 0,0 0 0,0 0 0,0 0 0,0 0 0,0 1 0,0-1 0,0 0 0,1 0 0,-1 0 0,0 0 0,1 0 0,-1 0 0,1 0 0,-1 0 0,1 0 0,-1 0 0,1 0 0,0-1 0,-1 1 0,1 0 0,0 0 0,0-1 0,0 1 0,-1 0 0,1-1 0,0 1 0,0-1 0,0 1 0,2 0 0,48 8-3400,-43-7 1937,0-2 0,1 1 0,-1-1 1,1 0-1,-1-1 0,1 0 0,12-3 1,4-8-10982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2.393"/>
    </inkml:context>
    <inkml:brush xml:id="br0">
      <inkml:brushProperty name="width" value="0.025" units="cm"/>
      <inkml:brushProperty name="height" value="0.025" units="cm"/>
    </inkml:brush>
  </inkml:definitions>
  <inkml:trace contextRef="#ctx0" brushRef="#br0">1 418 3651,'34'36'11810,"-29"-33"-11165,-1 0 1,0 0-1,1 0 0,-1-1 0,1 1 0,8 2 0,-8-4-445,-1 0 0,0-1 0,0 1 0,1-1 0,-1 0 0,0 0 0,1 0 0,-1 0 0,0-1 0,1 0 0,-1 0 0,0 0 0,0 0 0,0-1 0,0 1 0,0-1 0,0 0 0,-1 0 0,1-1 1,5-3-1,-2 1 117,1-1 1,-1 0-1,0-1 1,-1 1-1,1-1 1,-1 0-1,0-1 1,-1 0-1,0 1 1,0-2-1,-1 1 1,0 0-1,0-1 1,-1 0-1,0 0 1,-1 0-1,0 0 1,0 0-1,-1-1 1,0-17-1,-1 25-304,-1-1-1,0 1 0,1 0 1,-1-1-1,0 1 0,0 0 1,-1 0-1,1 0 1,0 0-1,-1 0 0,1 0 1,-1 0-1,0 0 1,1 1-1,-1-1 0,0 1 1,0-1-1,0 1 0,0 0 1,0 0-1,0-1 1,-1 2-1,1-1 0,0 0 1,-1 0-1,1 1 1,0-1-1,-1 1 0,1 0 1,-1 0-1,1 0 0,0 0 1,-1 0-1,1 0 1,-1 0-1,1 1 0,0 0 1,-1-1-1,1 1 1,0 0-1,0 0 0,-1 0 1,1 0-1,0 1 0,0-1 1,0 0-1,0 1 1,1-1-1,-4 5 0,-2 1-24,1 1-1,1 0 0,-1 0 0,1 0 0,1 1 0,-1 0 0,1-1 0,1 2 1,0-1-1,0 0 0,1 1 0,0-1 0,1 1 0,0 0 0,0 0 0,1 9 1,1-18 6,-1 0 1,0-1 0,1 1 0,-1 0 0,1-1 0,0 1 0,-1 0-1,1-1 1,-1 1 0,1-1 0,0 1 0,-1-1 0,1 1 0,0-1 0,0 0-1,0 1 1,-1-1 0,1 0 0,0 0 0,0 1 0,0-1 0,-1 0-1,1 0 1,0 0 0,0 0 0,0 0 0,0 0 0,-1 0 0,1 0-1,0-1 1,0 1 0,1 0 0,27-8 20,-16 2 9,-1 0-1,-1-1 1,0-1 0,0 0 0,0 0 0,-1-1 0,10-11 0,0-3-56,0 0 0,17-27 1,-37 50 14,0 0 0,0 0 0,0 0 0,0 0 1,0 0-1,0 1 0,0-1 0,0 0 0,0 0 0,0 0 0,0 0 0,0 0 1,0 0-1,0 1 0,0-1 0,0 0 0,0 0 0,0 0 0,0 0 1,0 0-1,0 0 0,1 0 0,-1 0 0,0 0 0,0 0 0,0 1 1,0-1-1,0 0 0,0 0 0,0 0 0,1 0 0,-1 0 0,0 0 1,0 0-1,0 0 0,0 0 0,0 0 0,0 0 0,0 0 0,1 0 0,-1 0 1,0 0-1,0 0 0,0 0 0,0 0 0,0 0 0,0 0 0,1 0 1,-1 0-1,0-1 0,0 1 0,0 0 0,0 0 0,0 0 0,0 0 1,0 0-1,0 0 0,0 0 0,1 0 0,-1 0 0,0 0 0,0-1 0,0 1 1,0 0-1,0 0 0,0 0 0,0 0 0,2 18-645,-4 25 287,0-22 343,0-13 39,0 1 0,1-1 0,0 1-1,0-1 1,1 1 0,1 0 0,-1-1 0,1 1-1,1-1 1,4 15 0,-5-22-6,0 1 1,0-1-1,1 0 0,-1 0 0,1 0 0,-1 0 1,1 0-1,-1 0 0,1 0 0,0 0 0,-1-1 0,1 1 1,0-1-1,-1 1 0,1-1 0,0 0 0,0 0 1,0 1-1,-1-1 0,1 0 0,0-1 0,0 1 1,0 0-1,-1 0 0,1-1 0,0 1 0,0-1 1,-1 0-1,1 1 0,-1-1 0,3-1 0,3-2 40,1 1 0,-1-2 0,0 1 0,0-1-1,10-9 1,6-11 140,-1-2 0,0 0 0,-3-2 0,0 0 0,-2-1 0,-1-1 1,-1 0-1,-2-1 0,-1-1 0,-2 0 0,9-46 0,-42 188-1045,9-48 908,2 0 0,-6 119 0,18-177-35,0 0-1,1 1 1,-1-1 0,1 1-1,0-1 1,0 0-1,0 0 1,1 1-1,-1-1 1,1 0-1,0 0 1,0 0-1,0-1 1,0 1-1,3 3 1,-4-5 15,0 0 0,0 0 0,0 0 0,1 0 0,-1-1 0,0 1 0,0 0-1,1-1 1,-1 1 0,0-1 0,1 1 0,-1-1 0,0 1 0,1-1 0,-1 0 0,1 0 0,-1 0 0,0 0 0,1 0 0,-1 0 0,1 0 0,-1 0 0,0-1 0,1 1 0,-1 0 0,1-1 0,-1 1-1,0-1 1,0 0 0,1 1 0,-1-1 0,0 0 0,0 0 0,0 0 0,0 0 0,0 0 0,0 0 0,0 0 0,1-1 0,1-2 11,0-1 1,-1 1 0,0 0-1,0 0 1,0-1 0,-1 0-1,1 1 1,-1-1-1,0 0 1,-1 1 0,1-1-1,-1 0 1,0 0 0,0 1-1,0-1 1,-1-5-1,0 2-110,0 0 0,-1-1 0,0 1 0,0 0 0,-1 0 0,0 0 0,0 1 0,-6-12 0,4 11 21,0 1 0,-1 0-1,1 0 1,-2 0-1,1 1 1,0-1-1,-1 1 1,-1 1-1,1 0 1,0 0-1,-1 0 1,0 1 0,0 0-1,-1 0 1,1 1-1,-1 0 1,0 1-1,1 0 1,-11-1-1,65 3 99,-7 1 295,49-6-1,-72 3-2551,-1-1 1,0 0-1,23-9 0,2-6-11587</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2.970"/>
    </inkml:context>
    <inkml:brush xml:id="br0">
      <inkml:brushProperty name="width" value="0.025" units="cm"/>
      <inkml:brushProperty name="height" value="0.025" units="cm"/>
    </inkml:brush>
  </inkml:definitions>
  <inkml:trace contextRef="#ctx0" brushRef="#br0">1 1 17969,'7'11'320,"13"2"609,18 1 481,17-2-802,14-3-352,10-6-160,6-3-1601,2-2-6118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4.393"/>
    </inkml:context>
    <inkml:brush xml:id="br0">
      <inkml:brushProperty name="width" value="0.025" units="cm"/>
      <inkml:brushProperty name="height" value="0.025" units="cm"/>
    </inkml:brush>
  </inkml:definitions>
  <inkml:trace contextRef="#ctx0" brushRef="#br0">223 80 12460,'0'0'6635,"-9"-7"-6143,-31-21 383,35 26-549,-1 0-1,0 0 1,1 0 0,-1 0-1,0 1 1,0 0 0,0 0-1,1 1 1,-1 0-1,0 0 1,0 0 0,0 0-1,0 1 1,0 0 0,0 0-1,0 1 1,1 0 0,-7 2-1,-12 12 378,23-9-656,17-4-49,13-5 164,-22 2-218,-1-1 0,0 1 1,1 0-1,-1 0 0,1 1 1,-1 0-1,7 1 1,-11-1 33,1 0 1,-1 1 0,0-1-1,0 0 1,0 1 0,0-1-1,0 1 1,0 0-1,-1-1 1,1 1 0,0 0-1,-1 0 1,1 0 0,-1 0-1,0 0 1,0 1 0,0-1-1,0 0 1,0 1 0,0-1-1,-1 0 1,1 6 0,3 23 120,-1 1 1,-2 0-1,-1-1 1,-2 1 0,-1 0-1,-2-1 1,0 0 0,-17 51-1,-10 5 863,29-81-845,1 0 1,-1 0-1,-1-1 1,1 1-1,-1-1 0,0 0 1,0 0-1,-1 0 1,0-1-1,1 1 0,-1-1 1,-6 4-1,10-8-97,-1 1 0,1 0 0,0-1 0,0 1 0,0-1 0,0 1 0,-1-1 0,1 1 0,0-1 0,0 0 0,-1 1 0,1-1-1,0 0 1,-1 0 0,1 0 0,0 0 0,0 0 0,-1-1 0,1 1 0,0 0 0,0-1 0,-1 1 0,1-1 0,0 1 0,0-1 0,0 1 0,-1-1 0,1 0 0,0 1 0,0-1 0,0 0 0,0 0 0,1 0 0,-1 0 0,0 0-1,0 0 1,0 0 0,1 0 0,-1 0 0,0 0 0,1-1 0,-1 1 0,1 0 0,0 0 0,-1-1 0,1 1 0,0 0 0,0 0 0,0-3 0,-2-7-25,1-1-1,0 1 1,1-1 0,1-12 0,0 13-23,0 1-1,1-1 1,0 0 0,1 1 0,1 0 0,-1 0 0,1 0 0,1 0 0,0 0 0,1 1 0,-1 0 0,2 0-1,-1 0 1,1 1 0,1 0 0,10-8 0,13-10-16,1 2-1,1 2 0,42-21 1,-35 20 81,46-34 0,-27 3 27,-56 51-49,0-1 0,0 0 0,0 1 0,0-1 0,-1-1 0,0 1 0,0 0 0,0 0 0,0-1-1,-1 1 1,1-1 0,-1 0 0,-1 1 0,2-7 0,-3 10-13,1-1 1,0 1-1,-1 0 0,1 0 0,-1-1 1,1 1-1,-1 0 0,0 0 0,1 0 1,-1 0-1,0 0 0,0 0 0,0 0 1,0 0-1,0 0 0,0 0 0,0 0 1,0 1-1,0-1 0,0 0 0,0 1 1,-1-1-1,1 1 0,0-1 0,0 1 1,-1 0-1,1 0 0,0-1 1,-1 1-1,1 0 0,0 0 0,-1 0 1,1 0-1,0 0 0,-1 1 0,1-1 1,0 0-1,-2 1 0,-4 0 4,1 0 0,-1 0-1,1 1 1,-1-1 0,1 1-1,-12 6 1,11-3 8,0 0-1,-1 0 1,2 0-1,-1 1 1,1 0-1,-1 1 0,2-1 1,-1 1-1,1 0 1,0 1-1,0-1 1,1 1-1,0 0 1,1 0-1,0 0 1,0 1-1,0-1 1,1 1-1,0-1 1,0 14-1,2-20-15,0 0 0,1 0 0,-1 0 0,0 0 0,1 0 0,0 0 0,-1 0 0,1 0-1,0 0 1,0 0 0,0 0 0,1 0 0,-1-1 0,0 1 0,1-1 0,-1 1 0,0-1 0,1 1 0,0-1 0,-1 0 0,1 0 0,0 1-1,0-1 1,0-1 0,0 1 0,0 0 0,0 0 0,0-1 0,0 1 0,0-1 0,2 1 0,10 1-331,-1 0 1,1-1-1,22-1 0,-23 0-304,-1 0-534,0 0-1,0-1 1,0-1 0,-1 0-1,1 0 1,13-5-1,18-13-6301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5.111"/>
    </inkml:context>
    <inkml:brush xml:id="br0">
      <inkml:brushProperty name="width" value="0.025" units="cm"/>
      <inkml:brushProperty name="height" value="0.025" units="cm"/>
    </inkml:brush>
  </inkml:definitions>
  <inkml:trace contextRef="#ctx0" brushRef="#br0">62 1 17905,'0'0'9038,"-9"10"-8558,3-2-362,-1 1 0,1-1 0,1 1 0,0 0 0,0 1 0,1-1 0,-6 17 0,9-23-106,0 0 0,0 0 0,1 0 0,-1 0 0,1 0 0,-1 0 1,1 0-1,0 0 0,0 0 0,0 1 0,1-1 0,-1 0 0,1 0 0,0 0 0,0 0 0,0 0 0,0 0 0,0 0 0,1-1 0,-1 1 0,1 0 0,-1-1 0,1 1 0,0-1 0,0 1 0,1-1 0,-1 0 0,0 0 0,1 0 0,-1 0 0,1 0 0,0-1 1,-1 1-1,1-1 0,5 2 0,1 0-38,1 0 0,0-1 0,1 0 0,-1-1-1,16 0 1,-14-1-276,0 1-1,-1 1 1,20 4-1,-29-6 308,-1 0 0,0 1 0,0-1 0,0 1 0,0-1 0,0 1 0,1-1 0,-1 1 1,0 0-1,0 0 0,-1-1 0,1 1 0,0 0 0,0 0 0,0 0 0,0 0 0,-1 0 0,1 0 0,-1 0 0,1 0 0,0 0 0,-1 0 0,0 0 1,1 1-1,-1-1 0,0 0 0,1 0 0,-1 0 0,0 1 0,0-1 0,0 0 0,0 0 0,0 0 0,0 1 0,-1-1 0,1 0 0,0 0 0,-1 0 1,1 0-1,-1 1 0,1-1 0,-1 0 0,1 0 0,-1 0 0,0 0 0,1 0 0,-1 0 0,0 0 0,-1 1 0,-4 5 268,1-1 0,0 1 0,-1-1-1,0 0 1,-12 8 0,-46 22 1578,59-34-1749,1 0 1,-1-1 0,1 1-1,-1-1 1,1 0 0,-1 0-1,0-1 1,0 1 0,1-1-1,-1 0 1,0 0 0,0-1 0,-5-1-1,9 2-148,0-1 0,0 1-1,0-1 1,0 1 0,0-1 0,0 0-1,0 1 1,0-1 0,0 0 0,0 0-1,1 0 1,-1 0 0,0 0 0,0 0-1,1 0 1,-1 0 0,1 0 0,-1 0-1,1 0 1,0 0 0,-1 0-1,1 0 1,0 0 0,0-1 0,0 1-1,-1 0 1,1 0 0,0 0 0,1-1-1,-1 1 1,0 0 0,0 0 0,0 0-1,1 0 1,0-2 0,0 0-362,-1 0 1,1 0 0,0 1-1,1-1 1,-1 0 0,0 0-1,1 1 1,0-1-1,-1 1 1,1-1 0,0 1-1,4-3 1,1 0-538,0 1-1,0 1 1,0 0-1,0 0 1,1 0 0,-1 1-1,1 0 1,0 0-1,13-1 1,75 4-3555,0 0 6284,-88-2-840,0 0-1,0 0 1,-1-1 0,1 0-1,-1 0 1,0-1 0,0 0-1,0 0 1,13-9 0,-16 10-412,-1-1-1,0 0 1,0 0 0,0 0 0,-1-1 0,1 1 0,-1-1 0,0 1 0,0-1-1,0 0 1,0 0 0,2-7 0,-3 10-491,-1-1 1,0 1-1,1 0 1,-1 0-1,0 0 1,0 0-1,0-1 1,0 1-1,0 0 0,0 0 1,0 0-1,0 0 1,-1-1-1,1 1 1,0 0-1,-1 0 0,1 0 1,0 0-1,-1 0 1,0 0-1,1 0 1,-1 0-1,0 0 0,1 0 1,-1 0-1,0 0 1,0 0-1,0 1 1,0-1-1,0 0 0,0 1 1,0-1-1,0 0 1,0 1-1,0-1 1,0 1-1,0 0 1,0-1-1,0 1 0,0 0 1,-1 0-1,1 0 1,0 0-1,0-1 1,0 2-1,-2-1 0,1-1-59,1 1 0,-1 0 0,1-1 0,-1 1 0,1 0-1,-1 0 1,1 0 0,-1 0 0,1 0 0,-1 1 0,1-1 0,-1 0-1,1 1 1,-1-1 0,1 1 0,-1-1 0,1 1 0,-1 0-1,1 0 1,0-1 0,0 1 0,-1 0 0,1 0 0,0 0-1,-1 2 1,2-1-50,1-1 1,-1 1-1,1 0 0,0-1 0,0 1 0,0-1 0,0 1 1,0-1-1,0 0 0,0 1 0,0-1 0,1 0 0,-1 0 1,0 0-1,1 0 0,-1 0 0,1 0 0,-1 0 0,1 0 1,0-1-1,3 2 0,35 19-283,2-1 1,79 24-1,-120-43 394,1-1 1,-1 1-1,1-1 0,-1 0 1,0 0-1,1 1 0,-1-1 0,1 0 1,-1 0-1,1-1 0,-1 1 1,1 0-1,-1 0 0,0-1 0,1 1 1,-1-1-1,0 1 0,1-1 0,-1 0 1,0 1-1,1-1 0,-1 0 1,0 0-1,0 0 0,0 0 0,0 0 1,0 0-1,0 0 0,0 0 0,0 0 1,0-1-1,-1 1 0,1 0 1,0-1-1,-1 1 0,1 0 0,-1-1 1,0 1-1,1 0 0,-1-1 0,0 1 1,0-1-1,0 1 0,0-1 1,0 1-1,0-3 0,0-3 154,0 0 0,-1 0 0,0 1 0,0-1 0,0 0 0,-1 1 0,0-1 0,0 1 0,-4-8 0,-23-42-197,29 56-24,0-1 0,0 1 0,1 0 0,-1-1 0,0 1 0,0-1 1,1 1-1,-1 0 0,0-1 0,1 1 0,-1 0 0,0-1 0,1 1 0,-1 0 0,0-1 0,1 1 0,-1 0 0,1 0 0,-1 0 1,1-1-1,-1 1 0,1 0 0,-1 0 0,1 0 0,-1 0 0,1 0 0,-1 0 0,0 0 0,1 0 0,-1 0 0,1 0 0,-1 0 1,1 0-1,-1 0 0,1 0 0,0 1 0,0-1-191,58 0-6351,-16 0-822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5.692"/>
    </inkml:context>
    <inkml:brush xml:id="br0">
      <inkml:brushProperty name="width" value="0.025" units="cm"/>
      <inkml:brushProperty name="height" value="0.025" units="cm"/>
    </inkml:brush>
  </inkml:definitions>
  <inkml:trace contextRef="#ctx0" brushRef="#br0">89 27 17104,'0'0'9631,"-10"-5"-9231,-31-13 43,39 17-415,0 1 0,0-1 0,0 1 0,0 0 0,0-1-1,0 1 1,-1 0 0,1 0 0,0 0 0,0 0 0,0 1 0,0-1 0,0 0 0,-2 2-1,0 2-68,15-1 0,-11-3 42,22-1-29,-1 1-1,0 2 0,0 0 1,0 1-1,33 9 0,-50-11 35,0 1 0,0-1 0,0 1 0,0 0-1,-1 0 1,1 0 0,-1 1 0,1-1-1,-1 1 1,0 0 0,0 0 0,0 0 0,0 0-1,-1 0 1,1 1 0,-1-1 0,0 1 0,0 0-1,0-1 1,-1 1 0,1 0 0,-1 0 0,0 0-1,0 0 1,0 1 0,-1-1 0,1 0-1,-1 0 1,0 0 0,0 1 0,0-1 0,-1 0-1,0 0 1,0 0 0,-2 8 0,1-7 163,0 1 0,0-1 0,-1 1 0,0-1 0,0 0 0,0 0 0,0 0 0,-1 0 0,0-1 0,0 1 0,0-1 0,0 0 0,-1-1 0,-8 7 1,7-6 19,-1 0 1,1 0 0,-1-1 0,0 0 0,0 0 0,0-1 0,0 1 0,-1-2 0,1 1 0,-1-1 0,-7 1 0,13-3-224,1 1 0,0-1-1,0 1 1,0-1 0,0 1 0,0-1 0,0 1 0,0-1-1,1 0 1,-1 0 0,0 1 0,0-1 0,0 0 0,1 0-1,-1 0 1,0 0 0,1 0 0,-1 0 0,1 0 0,-1 0-1,1 0 1,0 0 0,-1 0 0,1 0 0,0 0-1,0-1 1,0 1 0,0 0 0,0 0 0,0 0 0,0 0-1,0-2 1,4-42-2655,-1 37 1407,-1 1 0,1-1 0,1 1 1,-1 0-1,1 0 0,1 0 0,6-8 0,17-16-6651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6.343"/>
    </inkml:context>
    <inkml:brush xml:id="br0">
      <inkml:brushProperty name="width" value="0.025" units="cm"/>
      <inkml:brushProperty name="height" value="0.025" units="cm"/>
    </inkml:brush>
  </inkml:definitions>
  <inkml:trace contextRef="#ctx0" brushRef="#br0">27 18 10090,'10'-17'8775,"-6"22"-2544,-8 35-2284,3-35-4398,-16 70 1294,-2 7-319,19-82-519,0 0 1,0 1-1,0-1 1,0 0-1,0 0 1,0 0-1,0 1 1,0-1-1,0 0 0,0 0 1,0 0-1,0 0 1,0 1-1,0-1 1,1 0-1,-1 0 0,0 0 1,0 1-1,0-1 1,0 0-1,0 0 1,0 0-1,0 0 0,1 0 1,-1 1-1,0-1 1,0 0-1,0 0 1,0 0-1,0 0 1,1 0-1,-1 0 0,0 0 1,0 0-1,0 1 1,1-1-1,-1 0 1,0 0-1,0 0 0,0 0 1,0 0-1,1 0 1,-1 0-1,0 0 1,0 0-1,0 0 1,1 0-1,-1 0 0,0-1 1,0 1-1,0 0 1,1 0-1,-1 0 1,17-8 154,13-14 5,13-16-51,-14 10-85,51-34-1,-77 60-15,-1 1-1,0-1 1,1 1-1,0-1 1,-1 1 0,1 0-1,-1 0 1,1 1-1,0-1 1,3 0 0,-5 1 0,-1 0 0,1 0 1,0 0-1,-1 0 1,1 0-1,0 0 1,-1 0-1,1 1 0,0-1 1,-1 0-1,1 1 1,0-1-1,-1 0 1,1 1-1,-1-1 0,1 0 1,0 1-1,-1-1 1,1 1-1,-1-1 1,1 1-1,-1 0 1,0-1-1,1 1 0,0 1 1,0 3 103,1 2-1,-1-1 1,0 0 0,-1 0 0,1 0-1,-1 0 1,-1 10 0,0-11-63,0 0 0,1 0 0,0 0 1,0 0-1,1 0 0,-1 0 0,1 1 0,0-1 1,1 0-1,2 7 0,-3-11-281,1 0 0,-1 0 0,0-1-1,0 1 1,1-1 0,-1 1 0,0-1 0,1 1 0,-1-1 0,0 0 0,1 1 0,-1-1-1,1 0 1,-1 0 0,0 0 0,1 0 0,-1 0 0,1-1 0,-1 1 0,0 0-1,2-1 1,4-5-7044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6.579"/>
    </inkml:context>
    <inkml:brush xml:id="br0">
      <inkml:brushProperty name="width" value="0.025" units="cm"/>
      <inkml:brushProperty name="height" value="0.025" units="cm"/>
    </inkml:brush>
  </inkml:definitions>
  <inkml:trace contextRef="#ctx0" brushRef="#br0">105 373 14734,'0'0'8920,"7"-9"-5567,-5 7-3044,27-37 1865,-28 37-2071,0 0-1,0 0 0,0 0 1,0 0-1,0 0 1,0-1-1,0 1 0,-1 0 1,1 0-1,-1-1 0,0 1 1,0 0-1,1-1 0,-2 1 1,1 0-1,0-1 0,0 1 1,-1 0-1,1-1 0,-1 1 1,-1-4-1,0 4-94,1 1-1,-1-1 1,0 1 0,0-1-1,1 1 1,-1 0-1,0-1 1,0 1 0,0 0-1,-1 1 1,1-1 0,0 0-1,0 0 1,0 1-1,-1 0 1,1-1 0,0 1-1,0 0 1,-1 0 0,1 0-1,0 0 1,-5 1-1,3 0-25,-1-1-1,1 1 0,-1 0 0,1 1 0,0-1 0,-1 1 0,1-1 1,0 1-1,0 0 0,-6 5 0,5-3 3,1 0 0,1 1-1,-1-1 1,1 1 0,-1 0 0,1 0 0,1 0-1,-1 0 1,1 1 0,0-1 0,0 0 0,0 1-1,1 0 1,-1 8 0,2-11 11,-1-1 0,1 0-1,0 1 1,0-1 0,1 1 0,-1-1-1,0 0 1,1 1 0,0-1-1,-1 0 1,1 0 0,0 1 0,0-1-1,0 0 1,0 0 0,1 0 0,-1 0-1,1 0 1,-1 0 0,1-1 0,-1 1-1,1 0 1,0-1 0,0 1-1,0-1 1,0 0 0,0 0 0,0 0-1,0 0 1,0 0 0,1 0 0,-1 0-1,0-1 1,1 1 0,-1-1 0,5 1-1,3 0 13,0 0-1,1-1 1,-1 0 0,0-1-1,0 0 1,1 0-1,-1-1 1,0-1-1,0 0 1,0 0 0,-1-1-1,1 0 1,11-7-1,-7 2-11,0-1-1,0 0 1,-1-1-1,0-1 1,-1 0-1,-1-1 1,13-16-1,-37 46-731,1 0-1,-14 28 0,23-37 727,-1-1 0,1 1 0,1 0 1,-1 0-1,1 0 0,1 0 0,-1 0 0,1 1 0,1 11 0,0-19 8,0 0 1,0 0-1,0 0 0,1 0 0,-1 0 0,0 0 1,1 0-1,-1 0 0,1 0 0,0 0 0,-1 0 1,1 0-1,0 0 0,-1 0 0,1 0 1,0 0-1,0-1 0,0 1 0,0 0 0,-1-1 1,1 1-1,0 0 0,0-1 0,1 1 1,-1-1-1,0 0 0,0 1 0,0-1 0,0 0 1,0 0-1,0 1 0,0-1 0,1 0 0,-1 0 1,0 0-1,0 0 0,0-1 0,2 1 1,3-1 48,0 0 0,0 0 0,0-1 0,0 0 0,0 0 0,9-4 0,7-7 42,0-2 0,-1 0 0,-1 0 0,0-2-1,-2-1 1,0 0 0,0-1 0,15-24 0,-13 14-45,0-1-1,-3-1 1,0 0-1,-2-1 1,15-44-1,-18 19-5,-12 57-41,0 0-1,0 0 0,0 0 0,0 0 1,0 0-1,0 0 0,-1 0 0,1 0 1,0 0-1,0 0 0,0 0 0,0 0 1,0 0-1,0 1 0,0-1 1,0 0-1,0 0 0,0 0 0,-1 0 1,1 0-1,0-1 0,0 1 0,0 0 1,0 0-1,0 0 0,0 0 0,0 0 1,0 0-1,0 0 0,0 0 0,0 0 1,-1 0-1,1 0 0,0 0 0,0 0 1,0 0-1,0 0 0,0 0 1,0 0-1,0 0 0,0 0 0,0 0 1,0-1-1,0 1 0,0 0 0,0 0 1,0 0-1,0 0 0,0 0 0,0 0 1,0 0-1,0 0 0,0 0 0,0 0 1,0-1-1,0 1 0,0 0 1,0 0-1,0 0 0,0 0 0,0 0 1,-6 8-279,-13 24 315,1 2 1,3 0-1,0 1 1,2 1-1,2 0 1,2 1-1,1 0 1,1 0-1,2 0 1,1 55-1,3-90 7,1 1 0,0-1 0,1 0 0,-1 1 0,0-1 0,1 0 1,-1 1-1,1-1 0,0 0 0,-1 1 0,1-1 0,0 0 0,1 0 0,-1 0 0,0 0 0,1 0 0,-1 0 0,1 0 0,-1-1 0,1 1 0,3 2 0,-4-3-13,1-1 0,-1 0 0,1 0 0,-1 1 0,0-1 0,1 0 0,-1 0 0,1 0 0,-1 0 0,1 0 0,-1-1 0,0 1 0,1 0 0,-1-1 0,1 1 0,-1-1 0,0 1 0,1-1 0,-1 0 0,0 0 0,0 1 0,0-1 0,1 0 0,-1 0 0,0 0 0,0 0 0,0 0 0,-1 0 0,1-1 0,0 1 0,0 0 0,-1 0 0,1-1 0,0 1 0,-1 0 0,1-2 0,5-10 13,-1 1 0,0-1 0,-1 0 1,0 0-1,-1-1 0,3-25 0,-5 32-58,0 1-1,-1-1 1,0 0-1,0 0 1,-1 0-1,0 0 1,0 0-1,0 0 1,-1 0-1,0 0 1,0 1-1,-1-1 1,0 1-1,0 0 1,-4-7-1,-1 6-159,6 11-141,12 14 83,-2-11 253,1-1 0,-1 0 1,1-1-1,0 0 0,1 0 0,-1-1 1,1 0-1,0-1 0,0 0 0,0 0 1,0-1-1,16 1 0,4 0 47,1-2 1,-1-1-1,32-5 0,-18-2 28,-41 6-74,0 1 0,-1-1-1,1 0 1,-1 0 0,1 0 0,-1 0-1,1 0 1,-1-1 0,0 1-1,0-1 1,0 1 0,0-1-1,0 0 1,2-2 0,-10 2 21,0 1 1,0 0-1,0 0 1,0 0-1,0 1 1,0-1-1,-7 2 1,12-1-32,-9 0 18,-1 0 0,1 1 0,-1 0 0,1 1 0,-1 0 1,1 0-1,0 1 0,0 0 0,0 1 0,0 1 0,1-1 0,0 1 0,0 1 1,0 0-1,0 0 0,-13 13 0,21-17-21,0-1 0,0 0-1,0 0 1,0 0 0,0 0 0,0 0 0,0 1 0,0-1 0,1 1-1,-1-1 1,1 0 0,-1 1 0,1-1 0,-1 1 0,1-1 0,0 1-1,0-1 1,0 1 0,0-1 0,0 3 0,0-3-3,1 0 1,0 0-1,-1 0 0,1 0 0,0 0 1,0 0-1,0 0 0,-1 0 1,1 0-1,0-1 0,0 1 0,0 0 1,0-1-1,0 1 0,1-1 0,-1 1 1,0-1-1,0 0 0,0 1 1,2-1-1,9 2-10,1-1-1,-1 0 1,26-1 0,-23-1-9,-6 1-266,-1 0 0,0-1 0,0 0 0,15-4 0,-21 5-138,1-1 0,-1 0 0,1 0 0,-1 0 0,0 0 0,1-1 0,-1 1 0,0 0 0,0-1 0,0 0 0,0 1 0,0-1 0,-1 0 0,1 0 0,0 0 0,-1 0 0,1-1 0,-1 1 0,2-3 0,1-20-6299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6.907"/>
    </inkml:context>
    <inkml:brush xml:id="br0">
      <inkml:brushProperty name="width" value="0.025" units="cm"/>
      <inkml:brushProperty name="height" value="0.025" units="cm"/>
    </inkml:brush>
  </inkml:definitions>
  <inkml:trace contextRef="#ctx0" brushRef="#br0">0 1 17873,'0'0'5189</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7.877"/>
    </inkml:context>
    <inkml:brush xml:id="br0">
      <inkml:brushProperty name="width" value="0.025" units="cm"/>
      <inkml:brushProperty name="height" value="0.025" units="cm"/>
    </inkml:brush>
  </inkml:definitions>
  <inkml:trace contextRef="#ctx0" brushRef="#br0">0 307 13933,'0'0'12625,"10"-9"-11866,2 0-484,0 0 1,1 1-1,21-12 1,-29 17-231,0 1 0,0 0 0,-1 0 0,1 0-1,0 1 1,1-1 0,-1 1 0,0 1 0,0-1 0,0 1 0,1-1 0,-1 2 0,0-1 0,0 0 0,1 1 0,-1 0 0,6 2 0,-9-2-48,-1 0 1,0 1-1,0-1 1,0 0-1,0 0 1,0 0-1,-1 1 1,1-1-1,0 0 0,0 1 1,-1-1-1,1 1 1,-1-1-1,0 1 1,1-1-1,-1 1 1,0-1-1,0 1 1,0-1-1,0 1 1,0-1-1,0 1 1,0-1-1,0 1 1,-1-1-1,1 1 1,-1-1-1,1 1 1,-2 1-1,-16 44 127,9-32-87,6-11-34,0 1 1,0-1 0,0 1 0,1-1-1,0 1 1,0 0 0,0 0 0,1 0-1,-1 0 1,1 0 0,0 0-1,0 10 1,2-14-5,-1-1-1,1 1 1,-1 0 0,1 0-1,0-1 1,0 1-1,-1-1 1,1 1 0,0-1-1,0 1 1,0-1 0,-1 1-1,1-1 1,0 0-1,0 0 1,0 1 0,0-1-1,0 0 1,0 0 0,0 0-1,0 0 1,0 0-1,0 0 1,-1 0 0,1 0-1,0 0 1,0 0 0,1-1-1,28-7 90,-13 0-44,0 0-1,-2-2 1,1 0-1,-1 0 0,0-2 1,21-21-1,74-89 403,-96 105-278,-2 2 117,0 1 262,-18 30-492,-7 10-85,5-13 20,2 0 1,-1 0-1,2 1 0,0 0 0,0 0 0,2 0 1,-1 0-1,-1 29 0,5-42 11,0 0 0,0 0 1,0 0-1,0 0 0,0 0 0,1 0 0,-1 0 0,0 0 0,1 0 0,-1 0 1,1-1-1,-1 1 0,1 0 0,-1 0 0,1 0 0,-1-1 0,1 1 1,0 0-1,-1-1 0,1 1 0,0 0 0,0-1 0,0 1 0,-1-1 1,1 1-1,0-1 0,0 0 0,0 1 0,0-1 0,0 0 0,0 1 1,0-1-1,0 0 0,0 0 0,0 0 0,0 0 0,0 0 0,0 0 1,0 0-1,0-1 0,0 1 0,-1 0 0,1 0 0,0-1 0,0 1 1,0 0-1,1-1 0,4-1 83,-1 0-1,1 0 1,0-1 0,-1 1-1,0-1 1,9-6 0,0-4 39,0-1 0,0 0 0,-2-1 0,21-30 0,-27 36-85,-1 0-1,1 0 1,-2-1 0,1 1 0,-1-1-1,-1-1 1,0 1 0,0 0 0,-1-1-1,1-13 1,-7 21-38,-3 10 0,-5 9 0,9-10-3,0 0-1,0 0 1,1 0 0,0 1-1,-1 10 1,2-16 3,1 0 0,0 0 0,0 0 0,0 0 0,0 0 1,0 1-1,0-1 0,0 0 0,0 0 0,0 0 0,1 0 0,-1 0 0,0 0 0,1 0 0,-1 0 0,1 0 1,-1-1-1,1 1 0,-1 0 0,1 0 0,0 0 0,-1 0 0,1-1 0,0 1 0,0 0 0,-1-1 1,1 1-1,0 0 0,0-1 0,0 1 0,0-1 0,0 1 0,0-1 0,0 0 0,0 1 0,0-1 0,0 0 1,0 0-1,0 0 0,0 0 0,0 0 0,2 0 0,3 0 1,0 0-1,1-1 1,-1 0-1,0 0 1,1-1-1,-1 0 1,0 0 0,0 0-1,0-1 1,-1 0-1,1 0 1,-1 0-1,1-1 1,-1 1 0,0-1-1,0-1 1,-1 1-1,1-1 1,-1 1-1,0-1 1,0-1 0,-1 1-1,1 0 1,-1-1-1,-1 0 1,1 0-1,2-8 1,-5 14-1,0 1 0,0-1 0,-1 0 0,1 0 0,0 0 0,0 0 0,0 0 0,0 0 0,0 0 0,-1 0 0,1 0 0,0 0 0,0 0 0,0 0 0,0 0 0,0 0 0,-1 0 0,1 0 0,0 0 0,0 0 0,0 0 0,0 0 0,0 0 0,0 0 0,-1 0 0,1-1 0,0 1 0,0 0 0,0 0 0,0 0 0,0 0 0,0 0 0,0 0 0,-1 0 0,1 0 0,0-1 0,0 1 0,0 0 0,0 0 0,0 0 0,0 0 0,0 0 0,0 0 0,0-1 0,0 1 0,0 0 0,0 0 0,0 0 0,0 0 0,0 0 0,0-1 0,0 1 0,0 0 0,0 0 0,0 0 0,0 0 0,0 0 0,0-1 0,-8 8 0,-1 4 0,0 0 0,0 0 0,1 1 0,1 0 0,0 0 0,1 1 0,0 0 0,1 0 0,-4 14 0,9-26 0,0 0 0,0 0 0,1-1 0,-1 1 0,0 0 0,0 0 0,1 0 0,-1 0 0,1 0 0,-1-1 0,0 1 0,1 0 0,-1 0 0,1-1 0,0 1 0,-1 0 0,1-1 0,0 1 0,-1-1 0,1 1 0,0 0 0,0-1 0,-1 0 0,1 1 0,0-1 0,0 1 0,0-1 0,0 0 0,0 0 0,-1 0 0,1 1 0,0-1 0,0 0 0,0 0 0,0 0 0,0 0 0,1-1 0,46 1 0,-37-1 0,47-2 4,43 0-29,-100 3 25,1 0 1,-1 0-1,0 0 1,0 0 0,1 0-1,-1 0 1,0 1 0,0-1-1,0 0 1,0 1-1,0-1 1,1 1 0,-1-1-1,0 1 1,0 0-1,0-1 1,0 1 0,0 0-1,-1 0 1,1 0-1,0-1 1,0 1 0,0 0-1,-1 0 1,1 0 0,-1 0-1,1 1 1,-1-1-1,1 0 1,-1 0 0,1 0-1,-1 0 1,0 0-1,1 2 1,-2-72-1,2-82 0,-1 150-89,0-1 0,0 1-1,1 0 1,-1 0 0,0-1 0,1 1 0,-1 0-1,1 0 1,-1 0 0,1 0 0,0 0 0,-1 0-1,1 0 1,0 0 0,0 0 0,0 0 0,1-1-1,35-15-6425,-32 16 5632,-2 0-1,1-1 1,0 1 0,0-1-1,0 0 1,-1 0-1,1 0 1,-1 0 0,5-4-1,3-10-10700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8.207"/>
    </inkml:context>
    <inkml:brush xml:id="br0">
      <inkml:brushProperty name="width" value="0.025" units="cm"/>
      <inkml:brushProperty name="height" value="0.025" units="cm"/>
    </inkml:brush>
  </inkml:definitions>
  <inkml:trace contextRef="#ctx0" brushRef="#br0">0 0 18834,'0'0'8968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8.616"/>
    </inkml:context>
    <inkml:brush xml:id="br0">
      <inkml:brushProperty name="width" value="0.025" units="cm"/>
      <inkml:brushProperty name="height" value="0.025" units="cm"/>
    </inkml:brush>
  </inkml:definitions>
  <inkml:trace contextRef="#ctx0" brushRef="#br0">118 274 16624,'0'0'3977,"9"-12"-1586,-2 5-1933,30-37 1301,-35 40-1431,1 0-1,0 0 1,-1 0 0,0 0 0,0 0 0,0-1-1,0 1 1,-1-1 0,0 1 0,0-1-1,1-5 1,-3 10-273,0 0 0,0-1 0,0 1 0,0 0 0,0 0 0,0 0 0,0 0 0,0 0 0,-1 0 0,1 0 0,0 0 0,0 0 0,0 1 0,0-1 0,0 0-1,-2 2 1,-6 3-46,1 0 0,-1 1-1,1 0 1,0 1-1,1 0 1,-1 0-1,1 1 1,-11 16-1,-45 74 17,62-97-26,-23 52-3,20-25 3,4-27 1,0 0 0,1-1 0,-1 1 0,0 0-1,0 0 1,1-1 0,-1 1 0,0 0 0,1-1-1,-1 1 1,1 0 0,-1-1 0,1 1 0,-1-1 0,1 1-1,-1-1 1,1 1 0,0-1 0,-1 1 0,1-1 0,0 0-1,-1 1 1,1-1 0,0 0 0,0 1 0,-1-1 0,1 0-1,1 0 1,6 1 34,1-1-1,-1-1 1,1 1 0,-1-2-1,0 1 1,1-1 0,-1 0-1,0-1 1,0 1-1,0-2 1,0 1 0,-1-1-1,11-8 1,12-6 43,50-45 0,-58 43-32,-1 0 1,-1-2 0,-1 0 0,19-28-1,-30 38-2,0-1-1,-1 1 0,0-1 1,-1-1-1,0 1 0,-2-1 1,1 0-1,-2-1 0,1 1 0,0-17 1,-4 31-45,0 0 1,0 0-1,1-1 1,-1 1-1,0 0 1,0-1-1,0 1 1,0 0-1,0 0 1,0-1-1,0 1 1,0 0-1,0-1 1,0 1-1,0 0 1,0-1-1,0 1 1,0 0-1,0-1 1,0 1-1,0 0 1,0 0-1,-1-1 1,1 1-1,0 0 1,0 0-1,0-1 1,0 1-1,-1 0 1,1 0-1,0-1 1,0 1-1,-1 0 1,1 0-1,0 0 1,0 0-1,-1-1 0,1 1 1,0 0-1,0 0 1,-1 0-1,1 0 1,0 0-1,-1 0 1,1 0-1,-14 11-171,-11 24-86,-6 15 296,-30 67 1,51-96-115,2 0 1,0 1 0,2 0 0,0 0-1,2 0 1,-3 31 0,6-51-190,0 1 1,1 0-1,0-1 1,0 1-1,0 0 1,0-1 0,0 1-1,0 0 1,0-1-1,1 1 1,0 0-1,-1-1 1,1 1-1,0-1 1,0 1-1,1-1 1,-1 0-1,0 1 1,1-1-1,-1 0 1,1 0-1,0 0 1,0 0-1,0 0 1,2 1-1,29 9-6444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9.304"/>
    </inkml:context>
    <inkml:brush xml:id="br0">
      <inkml:brushProperty name="width" value="0.025" units="cm"/>
      <inkml:brushProperty name="height" value="0.025" units="cm"/>
    </inkml:brush>
  </inkml:definitions>
  <inkml:trace contextRef="#ctx0" brushRef="#br0">1 151 10794,'0'0'8195,"6"-8"-5553,4-3-2098,1 2 0,0-1 0,1 1 0,0 1 0,1 0 0,-1 1 0,1 0 0,1 1 0,-1 0 0,21-5 0,-30 10-433,6-2 142,0-1 1,0 2 0,0-1-1,1 2 1,10-2 0,-19 3-236,-1 0 1,1 0 0,-1 0-1,1 1 1,-1-1 0,1 0-1,-1 1 1,0-1 0,1 1-1,-1-1 1,0 1 0,1-1 0,-1 1-1,0 0 1,0 0 0,1 0-1,-1 0 1,1 1 0,-1 0-25,0-1 0,0 1 0,-1 0 0,1-1 0,0 1 0,-1 0 0,0 0 0,1 0 0,-1 0 0,0-1 0,0 1 0,0 0 0,0 0 0,0 0 0,0 0 0,-1 0 0,1-1 0,-2 4 0,-3 11 26,-1 0 0,-1-1-1,0 0 1,-18 26 0,17-29 1,1 0 0,0 1 0,0 0 0,1 0 0,1 0 0,0 0 0,-4 25 0,8-38-18,1 1 0,0 0 1,0-1-1,0 1 0,0-1 0,0 1 0,0 0 0,0-1 0,0 1 1,0 0-1,0-1 0,0 1 0,0-1 0,0 1 0,0 0 0,1-1 1,-1 1-1,0-1 0,0 1 0,1-1 0,-1 1 0,0-1 0,1 1 1,-1-1-1,1 1 0,-1-1 0,1 1 0,-1-1 0,0 0 0,1 1 1,0-1-1,-1 0 0,2 1 0,22-5 264,22-25 427,-31 17-532,0-2-1,-1 0 1,-1-1 0,0 0-1,-1-1 1,11-20 0,-16 26-95,-2-1 1,0 0-1,0-1 1,-1 1 0,-1-1-1,0 0 1,0 0 0,-1 0-1,0 0 1,-2 0-1,1-15 1,-1 26-92,0 1 0,0-1 0,0 0 0,0 0 0,0 1 0,0-1 0,0 0 0,0 0 0,0 1 0,0-1 0,-1 0 0,1 1 0,0-1 0,-1 0 0,1 1 0,0-1 0,-1 0 0,1 1 0,0-1 0,-1 0 0,1 1-1,-1-1 1,1 1 0,-1-1 0,0 1 0,1-1 0,-1 1 0,1 0 0,-1-1 0,0 1 0,1 0 0,-1-1 0,0 1 0,0 0 0,1 0 0,-1 0 0,0 0 0,1 0 0,-1-1 0,0 1 0,0 1 0,1-1 0,-1 0 0,0 0 0,-1 0 0,0 1-80,1-1 1,-1 1-1,1 0 0,-1 0 1,0 0-1,1-1 0,0 1 1,-1 1-1,1-1 0,0 0 1,-1 0-1,1 0 0,0 1 0,0-1 1,0 1-1,0-1 0,0 1 1,-1 1-1,0 4-683,0 0-1,0 0 1,1 0 0,0 0-1,0 0 1,1 1 0,0 9-1,1-14 206,-1 0-1,0 1 1,1-1 0,0 0-1,0 1 1,0-1 0,0 0-1,1 0 1,-1 0 0,1 0-1,1 3 1,17 13-5894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9.744"/>
    </inkml:context>
    <inkml:brush xml:id="br0">
      <inkml:brushProperty name="width" value="0.025" units="cm"/>
      <inkml:brushProperty name="height" value="0.025" units="cm"/>
    </inkml:brush>
  </inkml:definitions>
  <inkml:trace contextRef="#ctx0" brushRef="#br0">149 50 18129,'0'0'6668,"-11"-8"-4047,-35-26-1020,43 33-1527,0 0-1,1 0 0,-1 0 0,0 0 1,0 0-1,0 0 0,0 1 0,0 0 1,0-1-1,1 1 0,-1 0 0,0 0 1,0 1-1,0-1 0,0 1 0,0-1 0,0 1 1,0 0-1,0 0 0,1 0 0,-1 0 1,-2 2-1,3-2-77,1 0 1,-1-1-1,1 1 0,0 0 0,-1 0 1,1 0-1,0 0 0,-1 0 1,1 1-1,0-1 0,0 0 1,0 1-1,0-1 0,0 0 0,1 1 1,-1-1-1,0 1 0,1-1 1,-1 1-1,1-1 0,-1 1 1,1 0-1,0-1 0,-1 1 1,1 0-1,0-1 0,0 1 0,0 0 1,1-1-1,-1 1 0,0 0 1,1-1-1,0 3 0,1-2 17,1-1 0,-1 0 0,0 0 1,1 0-1,0 0 0,-1-1 0,1 1 0,-1-1 0,1 1 0,0-1 0,-1 0 0,1 0 0,0 0 0,-1 0 0,6-2 0,3 2 67,5-1-18,-1-1 1,1 0 0,29-9 0,-30 6-66,1 2 0,-1 0 1,31-2-1,-45 5-2,0 0 0,0 0 0,0 0 0,0 0 0,-1 0 0,1 0-1,0 1 1,0-1 0,0 0 0,-1 0 0,1 1 0,0-1 0,0 1 0,-1-1 0,1 0 0,0 1 0,0 0 0,-1-1 0,1 1 0,-1-1 0,1 1 0,-1 0 0,1-1 0,-1 1 0,1 0 0,-1 0 0,1-1 0,-1 1 0,0 0-1,0 0 1,1-1 0,-1 1 0,0 0 0,0 0 0,0 0 0,0 0 0,0 0 0,0-1 0,0 3 0,-8 41 408,2-20-86,10-23-210,-1-1 1,1 0 0,-1 0 0,1-1 0,-1 1 0,0-1-1,1 0 1,-1 0 0,4-1 0,66-33-37,-59 27-71,0 0-1,1 1 0,0 1 0,0 0 1,0 1-1,1 0 0,0 1 1,0 1-1,18-1 0,-32 4 1,-1 0 0,1 0 0,-1 0 0,0 0 0,1 0 0,-1 1 0,1-1 0,-1 0 0,0 1 0,1-1 0,-1 1 0,0-1 0,1 1 0,-1 0 0,0-1 0,0 1 0,0 0 0,1 0 0,-1 0 0,0 0 0,0 0 0,-1 0 0,1 0 0,2 3 0,-2-2 0,-1 1 0,1 0 0,0-1 0,-1 1 0,1 0 0,-1 0 0,0 0 0,0-1 0,0 1 0,0 0 0,-1 5 0,-2 3 0,1-1 0,-2 1 0,1-1 0,-1 0 0,-9 15 0,11-20-699,6-10-1146,8-12-3757,-4 0-1498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0.899"/>
    </inkml:context>
    <inkml:brush xml:id="br0">
      <inkml:brushProperty name="width" value="0.025" units="cm"/>
      <inkml:brushProperty name="height" value="0.025" units="cm"/>
    </inkml:brush>
  </inkml:definitions>
  <inkml:trace contextRef="#ctx0" brushRef="#br0">32 21 17553,'0'0'2482,"-2"14"897,-9 24-754,7-28-2293,0 1 0,1 0 0,1 0 1,0 0-1,-1 14 0,3-25-328,0 1 0,0-1 0,0 1 0,1-1 0,-1 1 0,0-1 0,1 1 0,-1-1-1,0 0 1,1 1 0,-1-1 0,0 0 0,1 1 0,-1-1 0,1 0 0,-1 0 0,0 1 0,1-1 0,-1 0 0,1 0 0,-1 0 0,1 1 0,-1-1 0,1 0 0,-1 0 0,1 0 0,-1 0 0,1 0 0,-1 0 0,1 0 0,-1 0 0,1 0 0,-1 0-1,1-1 1,-1 1 0,1 0 0,0-1 0,23-5 193,-8-1-104,0-2 1,-1 0 0,0 0-1,0-1 1,19-18 0,-22 16-79,1 2 0,1 0 0,0 0 0,0 1 0,1 1 0,22-10 0,-36 18-21,0 0-1,0-1 1,0 1-1,0-1 1,0 1-1,0 0 1,0 0-1,0 0 1,0 0-1,0 0 0,0 0 1,0 0-1,0 0 1,0 0-1,0 0 1,0 0-1,0 1 1,0-1-1,0 0 1,0 1-1,0-1 1,0 1-1,0-1 1,0 1-1,0-1 1,0 1-1,-1 0 1,1-1-1,0 1 1,0 1-1,0 0 15,0 0 0,0 0 0,0 1-1,0-1 1,-1 1 0,1-1 0,-1 1 0,1-1 0,-1 1-1,0-1 1,0 1 0,-1 2 0,0 8 106,-1 0 0,-1-1 0,0 1 0,-5 12 0,-50 93 190,95-167-12304,-21 21 4974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2.349"/>
    </inkml:context>
    <inkml:brush xml:id="br0">
      <inkml:brushProperty name="width" value="0.025" units="cm"/>
      <inkml:brushProperty name="height" value="0.025" units="cm"/>
    </inkml:brush>
  </inkml:definitions>
  <inkml:trace contextRef="#ctx0" brushRef="#br0">0 368 13036,'0'0'2221,"1"8"331,0-4-2208,-1 0 1,1 0-1,0 1 1,0-1-1,0 0 1,1 0-1,-1 0 0,4 5 1,-4-7-163,1 0 1,-1-1 0,1 1-1,0-1 1,0 1-1,-1-1 1,1 1-1,0-1 1,0 0-1,0 0 1,1 0-1,-1 0 1,0-1 0,0 1-1,0 0 1,1-1-1,-1 0 1,0 1-1,1-1 1,-1 0-1,3 0 1,5-1 149,0 0 0,0 0 0,0-1-1,0-1 1,0 1 0,-1-1 0,1-1 0,-1 0 0,0 0 0,0-1 0,12-9-1,-15 10-249,0 0 0,0 0 0,-1-1 0,0 1 0,0-1 0,0 0-1,-1-1 1,0 1 0,0-1 0,0 0 0,-1 0 0,1 0-1,-1 0 1,-1-1 0,1 1 0,-1-1 0,2-10 0,-4 16-69,0-1-1,0 1 1,0 0 0,1 0 0,-1-1 0,0 1 0,-1 0 0,1-1-1,0 1 1,0 0 0,0-1 0,-1 1 0,1 0 0,-1 0 0,1 0-1,-1-1 1,1 1 0,-1 0 0,0 0 0,0 0 0,1 0 0,-1 0-1,0 0 1,0 0 0,0 0 0,-2-1 0,1 1-21,-1 1 1,1-1-1,0 1 0,0-1 1,-1 1-1,1 0 1,0 0-1,-1 0 0,1 0 1,-1 0-1,1 0 0,0 1 1,-4 0-1,-3 2-36,0 0 0,1 0-1,0 0 1,0 1 0,0 1 0,-14 10-1,7-2 17,1 1 0,1 1-1,0 0 1,-16 25 0,25-34 21,-1 1 0,1 0-1,1 0 1,-1 1 0,1-1 0,0 1 0,1 0 0,0 0 0,0-1 0,1 1 0,0 1 0,0-1 0,1 13 0,0-20 5,1 0 0,-1 0-1,0 0 1,1 0 0,-1 1 0,1-1-1,-1 0 1,1 0 0,-1 0-1,1 0 1,0 0 0,0 0 0,-1 0-1,1-1 1,0 1 0,0 0 0,0 0-1,0-1 1,0 1 0,0 0 0,0-1-1,2 2 1,34 3 45,-25-6-14,0 0-1,0-1 1,0-1-1,12-3 1,4-5 0,-1-1 1,0-2 0,-1 0 0,-1-2 0,0-1 0,-1-1 0,-1-1 0,-1-1 0,-1 0 0,0-2-1,-2-1 1,0 0 0,-2-2 0,28-49 0,-39 60-7,0 0-1,0-1 1,-1 0 0,-1 0-1,-1 0 1,0-1 0,1-24 0,-4 38-31,1 1 0,-1-1 0,0 1 0,0-1 0,0 1 0,1-1 0,-1 1 0,-1-1 0,1 1 0,0-1 0,0 1 0,-1-1 0,1 1 1,0 0-1,-1-1 0,0 1 0,1-1 0,-1 1 0,0 0 0,1 0 0,-1-1 0,0 1 0,0 0 0,0 0 0,0 0 0,0 0 0,-1 0 1,1 0-1,0 0 0,0 0 0,-1 1 0,1-1 0,0 0 0,-1 1 0,1-1 0,-1 1 0,1 0 0,0-1 0,-1 1 0,1 0 0,-1 0 1,1 0-1,-1 0 0,1 0 0,-1 0 0,1 0 0,-1 0 0,1 1 0,-2 0 0,-4 1-34,0 0 0,0 1 0,0-1 0,1 2 0,-1-1 0,1 1 0,0 0 0,0 0 0,-6 7 0,-9 9 44,1 2 0,1 0 0,2 1 0,-17 28 0,25-37 40,0 1-1,2 1 1,0-1-1,1 1 1,0 0-1,2 1 1,0 0 0,-3 23-1,6-37-31,1-1 0,0 1-1,0-1 1,0 0 0,0 1 0,1-1 0,-1 1-1,1-1 1,-1 1 0,1-1 0,0 0-1,0 0 1,0 1 0,0-1 0,0 0-1,0 0 1,1 0 0,-1 0 0,1 0 0,-1 0-1,3 2 1,0-2 20,-1 0 1,0 0-1,1-1 0,-1 1 0,1 0 1,0-1-1,-1 0 0,1 0 1,0 0-1,0-1 0,0 1 0,4-1 1,4 0 27,0 0 1,-1-1 0,1-1 0,-1 0-1,0 0 1,1-1 0,-1-1-1,12-5 1,-13 4-38,-2 2-3,0 0 0,-1-1 0,1 0 1,-1 0-1,0-1 0,0 0 0,0-1 1,-1 1-1,9-11 0,-14 15-13,-4 2-24,-1 0 0,1 1-1,0-1 1,0 1-1,0-1 1,0 1 0,0 0-1,1 0 1,-1 0 0,1 1-1,-1-1 1,1 0-1,0 1 1,-1 0 0,1 0-1,1-1 1,-1 1-1,-2 6 1,4-9 158,0 0-151,1 0 1,-1 0-1,1 1 1,-1-1-1,1 0 1,-1 0-1,1 1 1,-1-1-1,0 0 1,1 0-1,-1 1 1,1-1-1,-1 0 1,0 1-1,1-1 1,-1 1-1,0-1 1,0 0-1,1 1 1,-1-1-1,0 1 0,0-1 1,0 1-1,0-1 1,1 1-1,-1-1 1,0 1-1,0-1 1,0 1-1,0-1 1,0 1-1,0-1 1,0 1-1,0-1 1,0 1-1,-1-1 1,1 1-1,0-1 1,0 1-1,-7 29 13,3-12 363,8-19-263,0 1 1,-1-1-1,1 0 0,-1 1 1,1-2-1,0 1 1,4-3-1,18-9 19,-11 5-117,-1 0 0,1 1 0,0 0 0,0 1 0,1 1 0,0 1 0,29-5 0,-44 9-7,-1 0 0,1 1-1,-1-1 1,1 0 0,-1 1 0,1-1-1,-1 0 1,1 1 0,-1-1-1,0 1 1,1-1 0,-1 1-1,0-1 1,1 1 0,-1-1 0,0 1-1,1-1 1,-1 1 0,0-1-1,0 1 1,0-1 0,0 1 0,0 0-1,1-1 1,-1 1 0,0-1-1,0 1 1,0 0 0,0-1-1,-1 1 1,1-1 0,0 1 0,0-1-1,0 1 1,0 0 0,-1-1-1,1 1 1,0-1 0,0 1 0,-1-1-1,1 1 1,-1 0 0,-10 26 178,7-20-117,1-1-35,0-1 0,0 0 0,0 1 0,1 0 0,0-1 0,0 1 1,1 0-1,-2 9 0,4-14-19,-1-1 0,1 1 0,0 0 1,-1-1-1,1 1 0,0-1 0,-1 1 0,1-1 0,0 0 1,0 1-1,0-1 0,-1 0 0,1 1 0,0-1 0,0 0 1,0 0-1,0 0 0,0 0 0,0 1 0,-1-1 1,1-1-1,0 1 0,0 0 0,0 0 0,0 0 0,0 0 1,-1-1-1,3 1 0,28-7 49,-16 0-52,-1-1 0,0 0 0,19-15 0,34-18 0,-68 50 0,-5 4 0,-29 35 0,75-67 0,127-74 0,-138 75-45,-1-2-1,-2-1 1,0-1-1,26-29 1,-43 41 16,-1 0 1,0 0-1,-1-1 0,0 0 0,0 0 0,-1 0 1,-1-1-1,0 0 0,0 0 0,-1-1 0,-1 1 1,0-1-1,2-25 0,-5 37 11,0-1 0,0 1 0,0 0 0,0-1 0,0 1-1,0-1 1,0 1 0,-1 0 0,1-1 0,0 1 0,-1 0 0,1-1 0,-1 1 0,0 0 0,1 0-1,-2-2 1,1 3 3,1-1-1,-1 1 1,1 0 0,-1-1-1,1 1 1,-1 0-1,0-1 1,1 1-1,-1 0 1,0 0-1,1 0 1,-1 0-1,1 0 1,-1 0-1,0 0 1,1 0-1,-1 0 1,0 0-1,1 0 1,-1 0 0,0 0-1,1 0 1,-1 1-1,0-1 1,-3 2-20,0 0 0,0 0 0,1 1 0,-1-1 0,0 1 0,1 0 0,0 0 0,-5 6 0,-19 23 307,3 1 0,-34 58 0,50-76-190,0 0 0,2 0 1,-1 1-1,2 0 0,0 0 1,1 1-1,1-1 0,1 1 1,-2 21-1,5-36-82,-1 1 0,0-1 0,0 1 0,1-1 0,-1 1 0,1-1 0,0 1 0,0-1 0,0 1 0,0-1 0,0 0 0,0 0 0,1 1 0,-1-1 0,1 0 0,0 0 0,-1 0 0,1-1 0,0 1 0,0 0 0,0-1 0,0 1 0,0-1 0,1 0 0,-1 1 0,0-1 0,1 0 0,-1-1 0,1 1 0,-1 0 0,1-1 0,-1 1 0,1-1 0,-1 0 0,1 0 0,-1 0 0,5 0 0,1 0 0,1-1 0,-1 0 0,0 0 0,0 0 0,0-1 0,0 0 0,0-1 0,0 0 0,0 0 0,13-8 0,-7 1 0,-1-1 0,1 0 0,14-17 0,-25 24 0,1 0 0,0 0 0,-1 0 0,1-1 0,-1 0 0,-1 0 0,1 0 0,-1 0 0,1 0 0,-2 0 0,1 0 0,0-1 0,1-10 0,-4 16 0,1 0 0,0 0 0,-1-1 0,1 1 0,-1 0 0,1 0 0,0 0 0,-1 0 0,1-1 0,-1 1 0,1 0 0,0 0 0,-1 0 0,1 0 0,-1 0 0,1 0 0,0 0 0,-1 0 0,1 0 0,-1 0 0,1 0 0,-1 0 0,1 0 0,0 1 0,-1-1 0,1 0 0,0 0 0,-1 0 0,1 1 0,-1-1 0,1 0 0,0 0 0,-1 1 0,1-1 0,0 0 0,0 1 0,-1-1 0,1 0 0,0 1 0,-17 11 0,3 1 0,1 0 0,-19 25 0,28-33 0,1 0 0,-1 0 0,1 1 0,0 0 0,0 0 0,1 0 0,-1 0 0,1 0 0,1 0 0,-1 1 0,0 6 0,2-12 0,0 0 0,0 0 0,0-1 0,0 1 0,0 0 0,1-1 0,-1 1 0,0 0 0,0 0 0,1-1 0,-1 1 0,0 0 0,1-1 0,-1 1 0,0-1 0,1 1 0,-1-1 0,1 1 0,-1-1 0,1 1 0,-1-1 0,1 1 0,-1-1 0,1 1 0,0-1 0,-1 0 0,1 1 0,1-1 0,26 3 0,-21-3 0,0-1 0,1-1 0,-1 1 0,0-1 0,10-4 0,-10 2-440,-1 1 0,0-1 0,-1 0-1,1-1 1,8-8 0,-8 6-805,0 0 0,0 0 1,-1-1-1,0 0 0,0 0 0,6-16 0,4-18-6490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2.676"/>
    </inkml:context>
    <inkml:brush xml:id="br0">
      <inkml:brushProperty name="width" value="0.025" units="cm"/>
      <inkml:brushProperty name="height" value="0.025" units="cm"/>
    </inkml:brush>
  </inkml:definitions>
  <inkml:trace contextRef="#ctx0" brushRef="#br0">43 1 18417,'-9'0'2531,"-3"0"704,2 9-737,3 8-512,3 5-769,4 2-928,0 3-289,9 1-353,6 2-1985,2-3-2755,2-3-2466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598"/>
    </inkml:context>
    <inkml:brush xml:id="br0">
      <inkml:brushProperty name="width" value="0.025" units="cm"/>
      <inkml:brushProperty name="height" value="0.025" units="cm"/>
    </inkml:brush>
  </inkml:definitions>
  <inkml:trace contextRef="#ctx0" brushRef="#br0">450 33 13965,'0'0'2290,"-13"-7"-688,5 2-1351,5 3-167,-1-1 0,0 1 0,0 0 1,0 0-1,-1 0 0,1 0 0,0 1 0,-1 0 1,1 0-1,-1 0 0,1 0 0,-1 1 0,1 0 1,-1-1-1,0 2 0,1-1 0,-1 1 0,1-1 1,-1 1-1,1 0 0,-5 3 0,-18 10 149,1 2-1,1 0 0,0 2 1,2 1-1,0 1 1,1 1-1,1 0 1,1 2-1,1 1 0,1 0 1,1 1-1,-22 44 1,19-14-179,19-54-58,1 1 0,-1-1-1,1 0 1,-1 0 0,1 1 0,0-1 0,0 0 0,0 1 0,-1-1 0,1 0-1,0 0 1,1 1 0,-1-1 0,0 0 0,0 1 0,1-1 0,-1 0 0,0 0-1,1 1 1,-1-1 0,1 0 0,0 0 0,-1 0 0,1 0 0,0 0 0,0 0-1,-1 0 1,1 0 0,0 0 0,0 0 0,0 0 0,0 0 0,1-1 0,-1 1-1,0 0 1,0-1 0,0 1 0,3 0 0,7 0-36,-1 0 0,1-1 0,0-1 0,0 0 0,-1 0 0,1-1 0,17-5 0,78-31 264,-31 10-123,-49 19-101,1 2 0,0 0 0,0 2 0,45-4 0,-70 9-2,0 0 0,0 0-1,0-1 1,0 1-1,0 0 1,0 1-1,-1-1 1,1 0 0,0 0-1,0 1 1,0-1-1,0 1 1,-1 0 0,1-1-1,0 1 1,-1 0-1,1 0 1,0 0 0,-1 0-1,1 1 1,-1-1-1,0 0 1,1 0 0,-1 1-1,0-1 1,0 1-1,0-1 1,0 1 0,0 0-1,0-1 1,0 1-1,-1 0 1,1 0 0,-1-1-1,1 1 1,-1 0-1,1 0 1,-1 0 0,0 0-1,0 0 1,0 0-1,0-1 1,0 1 0,-1 0-1,1 0 1,-1 3-1,-2 6 63,0 0 0,-1-1-1,0 1 1,0-1-1,-1 0 1,-10 17 0,-4 1 178,-1 0 1,-1-1-1,-1-1 1,-1-1 0,-1-1-1,-1-1 1,-2-1 0,0-1-1,-45 26 1,40-36-68,32-11-201,-1 1 0,0-1 0,1 0 0,-1 0 1,1 0-1,-1 0 0,1 0 0,-1 0 0,1 0 0,-1 0 0,1 0 0,-1 0 1,1 0-1,-1-1 0,1 1 0,-1 0 0,1 0 0,-1 0 0,1-1 0,-1 1 0,1 0 1,-1 0-1,1-1 0,0 1 0,-1 0 0,1-1 0,-1 1 0,1-1 0,0 1 1,0 0-1,-1-1 0,1 1 0,0-1 0,0 1 0,-1-1 0,1 1 0,0-1 1,0 1-1,0-1 0,0 1 0,0-1 0,0 1 0,0-1 0,0 0 0,0 1 0,0-1 1,0 1-1,0-1 0,0 1 0,0-1 0,0 1 0,0-1 0,1 1 0,-1-1 1,0 1-1,1-1 0,3-11-1272,1 0 0,0 0 1,1 0-1,1 1 0,11-17 1,22-30-4358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7.090"/>
    </inkml:context>
    <inkml:brush xml:id="br0">
      <inkml:brushProperty name="width" value="0.025" units="cm"/>
      <inkml:brushProperty name="height" value="0.025" units="cm"/>
    </inkml:brush>
  </inkml:definitions>
  <inkml:trace contextRef="#ctx0" brushRef="#br0">0 259 17969,'0'0'1473,"14"7"-1328,6 3-27,1 0 1,1-2 0,0 0 0,0-2-1,0 0 1,1-2 0,32 3 0,114 1 165,230-20 1,170-47-10,-246 21 1080,1094-88 4627,-473 63-6412,-944 63 424,139-10-2520,-49 0-2608,1-5-6455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3.048"/>
    </inkml:context>
    <inkml:brush xml:id="br0">
      <inkml:brushProperty name="width" value="0.025" units="cm"/>
      <inkml:brushProperty name="height" value="0.025" units="cm"/>
    </inkml:brush>
  </inkml:definitions>
  <inkml:trace contextRef="#ctx0" brushRef="#br0">153 356 17168,'-9'3'3945,"-5"1"-2672,0 0 0,0 2 0,0-1 0,0 2 0,1 0 0,0 1 0,1 0 0,-19 16-1,30-24-1267,1 0-1,0 0 1,0 1-1,-1-1 0,1 0 1,0 0-1,-1 1 1,1-1-1,0 0 0,0 1 1,0-1-1,-1 0 1,1 1-1,0-1 0,0 0 1,0 1-1,0-1 0,0 0 1,0 1-1,0-1 1,0 0-1,-1 1 0,1-1 1,0 1-1,1-1 1,-1 0-1,0 1 0,0-1 1,0 0-1,0 1 1,0-1-1,0 0 0,0 1 1,0-1-1,1 0 0,-1 1 1,0-1-1,0 0 1,1 1-1,-1-1 0,0 0 1,0 1-1,1-1 1,-1 0-1,24 5 45,30-9-98,-41 1 48,-1-1 0,0 0 0,0-1 0,0-1 1,-1 0-1,0 0 0,0-1 0,0-1 0,-1 0 0,0 0 0,0-1 0,-1 0 0,0-1 1,12-18-1,-6 7-36,-1 0 1,-2-1 0,0-1 0,-1 0 0,-2-1-1,11-38 1,-17 51-178,0 0-1,-1 0 1,0 0-1,-1 0 1,-1-13-1,0 22 183,0 0 0,0 0 0,0 0-1,0 0 1,0 0 0,-1 0 0,1 0 0,-1 0 0,0 0-1,1 0 1,-1 0 0,0 0 0,0 1 0,0-1 0,-1 0-1,1 1 1,0-1 0,0 1 0,-1-1 0,1 1-1,-1-1 1,0 1 0,1 0 0,-1 0 0,0 0 0,0 0-1,1 0 1,-1 0 0,0 0 0,0 1 0,0-1 0,0 1-1,0-1 1,-3 1 0,-4 0 10,-1 0 0,1 1 0,0 0 1,0 1-1,0 0 0,0 0 0,0 1 0,1 0 0,-1 0 0,1 1 0,-15 9 0,18-10 91,0 0 1,0 1-1,0-1 0,0 1 0,1 0 0,-1 0 1,1 1-1,0 0 0,1-1 0,-1 1 0,1 1 0,0-1 1,0 0-1,0 1 0,1-1 0,0 1 0,0 0 1,-2 11-1,4-14-64,0 0 0,0 1 1,1-1-1,0 0 0,0 1 1,-1-1-1,2 0 0,-1 0 1,0 0-1,1 0 0,-1 0 0,1 0 1,0 0-1,0 0 0,0-1 1,0 1-1,5 3 0,53 42-214,-29-24-291,-17-12 406,0 1-1,-1 1 1,0 0 0,-2 0 0,1 1-1,-2 0 1,17 32 0,-25-42-117,0 1-1,0-1 1,0 1 0,-1-1 0,0 1 0,0 0-1,0-1 1,-1 1 0,0 0 0,0-1 0,0 1-1,0 0 1,-1 0 0,0-1 0,-3 10 0,1-9-570,1-1 0,-1 0 1,0 0-1,0 0 1,-1-1-1,1 1 0,-1-1 1,0 0-1,0 0 0,-1 0 1,-6 5-1,-16 8-13552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4.373"/>
    </inkml:context>
    <inkml:brush xml:id="br0">
      <inkml:brushProperty name="width" value="0.025" units="cm"/>
      <inkml:brushProperty name="height" value="0.025" units="cm"/>
    </inkml:brush>
  </inkml:definitions>
  <inkml:trace contextRef="#ctx0" brushRef="#br0">245 203 12812,'0'0'16416,"-12"-5"-16331,3 2-76,0 1 0,1 0-1,-1 0 1,0 0 0,0 1 0,0 1-1,0-1 1,0 2 0,0-1 0,0 1 0,0 0-1,0 1 1,-10 3 0,7-1-8,1 1 1,-1 0-1,-14 10 1,23-14-17,0 1-1,1 0 1,-1 0 0,1 0 0,-1 0 0,1 0 0,0 1 0,0-1-1,0 1 1,0-1 0,0 1 0,1 0 0,-1 0 0,1 0-1,0 0 1,0 0 0,-2 6 0,3-8-9,0 0 0,0 0 0,1 0 0,-1 0 0,0 0 1,0 0-1,1-1 0,-1 1 0,0 0 0,1 0 0,-1 0 0,1 0 0,-1-1 0,1 1 0,-1 0 0,1 0 1,0-1-1,-1 1 0,1-1 0,0 1 0,0 0 0,-1-1 0,1 1 0,0-1 0,0 0 0,0 1 1,0-1-1,-1 0 0,1 1 0,0-1 0,0 0 0,0 0 0,0 0 0,0 0 0,0 0 0,0 0 0,0 0 1,1 0-1,43-3-241,-43 3 266,12-4-23,0 0-1,0-1 0,-1 0 1,0-1-1,0-1 0,0 0 1,-1-1-1,0 0 1,0-1-1,-1 0 0,0-1 1,-1 0-1,0-1 1,-1 0-1,0 0 0,8-14 1,-11 10 282,-9 12 303,-14 21-324,11-7-188,0 0 0,0 1 0,2 0 0,-1-1 0,2 2 0,-1-1 0,2 0-1,-1 1 1,2-1 0,0 1 0,0-1 0,2 16 0,-1-27-37,0 0-1,1 0 1,-1 0-1,1 0 1,-1 0-1,1 0 1,-1 0-1,1 0 1,0-1-1,-1 1 1,1 0 0,0 0-1,0 0 1,0-1-1,0 1 1,0-1-1,-1 1 1,1 0-1,0-1 1,0 1-1,0-1 1,1 0-1,-1 1 1,0-1 0,0 0-1,0 0 1,0 0-1,0 0 1,0 0-1,0 0 1,0 0-1,0 0 1,0 0-1,1 0 1,-1 0-1,0-1 1,1 0 0,4 0 120,-1 0 0,1-1 0,0 0 0,-1 0 0,11-5 0,0-3-63,-1 0-1,0-1 1,-1-1 0,0 0 0,-1-1 0,0-1 0,-1 0-1,-1 0 1,0-1 0,13-24 0,-24 40-118,-8 15-55,2 0 1,0 0-1,1 0 1,1 1-1,0 0 1,1 0-1,-1 27 1,4-43 98,0-1 1,0 1 0,0 0 0,0 0 0,0 0 0,0 0 0,1-1 0,-1 1 0,0 0 0,0 0-1,1-1 1,-1 1 0,0 0 0,1 0 0,-1-1 0,1 1 0,-1 0 0,1-1 0,-1 1-1,1-1 1,0 1 0,-1-1 0,1 1 0,0-1 0,-1 1 0,1-1 0,0 1 0,0-1 0,25-2 230,-19-1-137,-1 0 1,1 0-1,-1-1 0,0 0 1,9-7-1,-4 0-35,-1 0 0,0-1 0,0-1 1,-2 0-1,10-17 0,8-13-57,-25 80-944,-1-29 961,-1-2-22,1 1 0,0-1 0,1 0 0,-1 0 0,1 1 0,1-1 0,1 6 0,-3-11 8,1 0 0,-1 0 0,1-1 0,-1 1 0,0 0-1,1-1 1,-1 1 0,1-1 0,0 1 0,-1 0 0,1-1-1,-1 1 1,1-1 0,0 0 0,-1 1 0,1-1-1,0 1 1,0-1 0,-1 0 0,1 0 0,0 1 0,0-1-1,-1 0 1,2 0 0,1 0 15,-1-1 1,1 1-1,-1-1 1,0 1-1,1-1 1,-1 0-1,0 0 0,1 0 1,-1 0-1,0-1 1,0 1-1,2-2 1,14-11 38,-1-1 1,-1 0-1,0-1 1,-1-1-1,-1 0 1,-1-1-1,0-1 1,-1 0-1,-2 0 1,1-1-1,11-34 1,-18 31-86,-8 26-267,-16 38 49,-2 23 402,-26 113-1,42-145-28,1 0-1,2 1 1,1 0-1,1-1 1,7 55 0,-3-72-125,1 0 0,1 0 0,0-1 0,1 1 0,13 22 0,-10-20-1,-1 0-1,11 32 1,-26-67 81,-1 0 1,0 0-1,-13-20 0,-20-44 160,33 59-257,1 1 0,-6-43 1,11 56-15,1 0 1,0 0 0,1 0 0,0-1 0,1 1-1,-1 0 1,2 0 0,-1 0 0,1 0 0,5-12 0,-5 17-91,1 0 0,-1 1 0,1-1 0,0 1 0,0-1 0,0 1 0,0 0 0,1 0 0,-1 0 0,1 1 0,0-1 0,0 1 1,0 0-1,0 0 0,7-2 0,9-3-1687,0 1 0,25-4 1,0 0-3721,11-7-2988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5.312"/>
    </inkml:context>
    <inkml:brush xml:id="br0">
      <inkml:brushProperty name="width" value="0.025" units="cm"/>
      <inkml:brushProperty name="height" value="0.025" units="cm"/>
    </inkml:brush>
  </inkml:definitions>
  <inkml:trace contextRef="#ctx0" brushRef="#br0">172 211 13389,'2'-4'920,"0"0"0,-1 0 1,1 0-1,-1-1 1,0 1-1,-1 0 0,1 0 1,-1 0-1,1-1 0,-1 1 1,-1 0-1,0-6 0,1 8-772,-1 1-1,1-1 1,-1 1-1,1 0 1,-1-1-1,0 1 1,0 0-1,0 0 1,1-1-1,-1 1 1,0 0-1,-1 0 1,1 0-1,0 0 0,0 0 1,0 1-1,-1-1 1,1 0-1,0 0 1,-1 1-1,1-1 1,0 1-1,-1-1 1,1 1-1,-1 0 1,1 0-1,-1-1 1,1 1-1,-1 0 1,1 0-1,-1 0 0,1 1 1,-1-1-1,1 0 1,-1 0-1,1 1 1,-2 0-1,-3 1-125,-1 0 1,1 1-1,0 0 0,0 0 0,0 1 0,0 0 1,1 0-1,0 0 0,-1 1 0,1-1 0,1 1 1,-1 0-1,-6 10 0,5-6-23,-1 0-1,1 1 1,0 0-1,1 0 1,0 0-1,1 0 1,-5 17-1,9-27 0,0 1-1,-1 0 1,1-1-1,0 1 1,0 0-1,-1-1 1,1 1-1,0 0 1,0-1-1,0 1 1,0 0-1,0 0 1,0-1-1,0 1 1,0 0-1,0-1 1,0 1-1,1 0 0,-1-1 1,0 1-1,0 0 1,1-1-1,-1 1 1,0 0-1,1-1 1,-1 1-1,0-1 1,1 1-1,-1-1 1,1 1-1,-1-1 1,1 1-1,-1-1 1,1 1-1,0-1 1,-1 0-1,2 1 1,0-1 7,0 0 0,1 0 0,-1 0 0,0-1 0,1 1 0,-1-1 0,0 1 0,0-1 0,0 0 0,0 0 0,4-2 0,53-38 153,-27 15-185,-2-2 1,28-32-1,-50 51 18,0-1-1,-1 0 1,0 0 0,-1 0-1,0-1 1,0 0 0,-1 0-1,0-1 1,-1 1 0,-1-1-1,4-16 1,-39 117-909,28-74 916,1-1 1,1 1-1,0-1 1,1 1-1,0 0 1,3 20 0,-2-32 15,0 0 0,1 1 0,-1-1 0,1 0 0,0 0 0,0 0 0,0 0 0,1 0 0,-1 0 0,1-1 0,-1 1 0,1 0 0,0-1 0,0 1 0,0-1 0,1 0 0,-1 1 0,0-1 0,1 0 0,0-1 0,-1 1 0,1 0 0,0-1 0,0 1 0,0-1 0,0 0 0,0 0 0,0 0 0,0 0 0,0-1 0,0 1 0,0-1 0,0 0 0,7 0 0,-3-1 9,0 0 1,1 0-1,-1 0 1,0-1-1,0 0 0,0-1 1,0 1-1,0-1 1,0-1-1,-1 1 0,0-1 1,1 0-1,-2-1 1,1 0-1,0 0 0,-1 0 1,0 0-1,0-1 1,0 1-1,-1-2 0,0 1 1,0 0-1,0-1 1,-1 1-1,0-1 0,-1 0 1,1 0-1,-1 0 1,-1 0-1,1-1 0,-1 1 1,0 0-1,-1-9 1,0 14-33,0 1 1,0 0 0,0 0-1,-1-1 1,1 1 0,-1 0-1,1 0 1,0-1 0,-1 1-1,0 0 1,1 0 0,-1 0-1,0 0 1,0 0 0,1 0 0,-1 0-1,0 0 1,0 0 0,0 1-1,0-1 1,0 0 0,0 0-1,-1 1 1,1-1 0,0 1-1,0-1 1,0 1 0,-1 0-1,1-1 1,0 1 0,0 0 0,-1 0-1,1 0 1,0 0 0,-2 0-1,0 0-14,0 0 0,1 0 1,-1 1-1,0-1 0,1 1 0,-1 0 0,1 0 0,-1 0 0,1 0 0,-1 0 0,1 0 0,0 1 0,0-1 1,-1 1-1,1 0 0,-2 2 0,0 1 13,0 1 0,0 0 1,0 0-1,1 0 0,0 1 1,0-1-1,1 1 0,0 0 1,0-1-1,-2 15 0,4-19 21,-1 0 1,1 0-1,0 0 0,0 0 0,0 0 0,0 0 1,0 0-1,1 0 0,-1 1 0,1-1 0,-1 0 1,1 0-1,0 0 0,0 0 0,-1-1 1,1 1-1,1 0 0,-1 0 0,0 0 0,0-1 1,1 1-1,-1-1 0,1 1 0,-1-1 0,1 0 1,0 1-1,-1-1 0,1 0 0,0 0 0,0 0 1,0 0-1,0 0 0,0-1 0,0 1 0,0-1 1,0 1-1,0-1 0,0 0 0,3 1 1,7-2 14,1 1 0,-1-2 0,0 1 0,0-2 0,0 1 0,0-2 0,0 0 0,0 0 0,-1-1 1,0 0-1,18-12 0,-13 8-71,0 1 1,0 1-1,0 0 1,29-7-1,-45 14 34,1 0 0,0 0 1,-1 0-1,1 0 0,-1 0 0,1 0 0,-1 0 0,1 0 0,0 0 0,-1 0 0,1 0 1,-1 0-1,1 1 0,-1-1 0,1 0 0,-1 0 0,1 1 0,-1-1 0,1 0 0,-1 1 0,1-1 1,-1 1-1,1-1 0,-1 0 0,0 1 0,1-1 0,-1 1 0,0-1 0,1 1 0,-1 0 1,6 26-108,-9 34 213,2-53-66,0-3 23,1 0 0,-1 1 0,1-1 1,0 0-1,1 1 0,-1-1 0,3 8 0,-3-12-35,0-1 1,1 1 0,-1-1-1,0 1 1,1 0 0,-1-1-1,1 1 1,-1-1-1,0 1 1,1-1 0,-1 1-1,1-1 1,0 1-1,-1-1 1,1 0 0,-1 1-1,1-1 1,0 0-1,-1 1 1,1-1 0,0 0-1,-1 0 1,2 1 0,0-1 23,1-1 1,-1 1 0,0 0-1,0 0 1,1-1 0,-1 0 0,0 1-1,0-1 1,0 0 0,0 0-1,3-1 1,20-13-600,-10 3-4206,-7 3-3922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5.666"/>
    </inkml:context>
    <inkml:brush xml:id="br0">
      <inkml:brushProperty name="width" value="0.025" units="cm"/>
      <inkml:brushProperty name="height" value="0.025" units="cm"/>
    </inkml:brush>
  </inkml:definitions>
  <inkml:trace contextRef="#ctx0" brushRef="#br0">0 0 18385,'0'0'-9160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5.998"/>
    </inkml:context>
    <inkml:brush xml:id="br0">
      <inkml:brushProperty name="width" value="0.025" units="cm"/>
      <inkml:brushProperty name="height" value="0.025" units="cm"/>
    </inkml:brush>
  </inkml:definitions>
  <inkml:trace contextRef="#ctx0" brushRef="#br0">62 0 4420,'0'0'15919,"-18"56"-13741,8-15-96,0 11-704,1 4-610,3 0-319,5-5-129,1-7-192,0-10-96,0-8-96,0-9-833,4-10-736,-4-5-1186,-12-10-5893</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6.340"/>
    </inkml:context>
    <inkml:brush xml:id="br0">
      <inkml:brushProperty name="width" value="0.025" units="cm"/>
      <inkml:brushProperty name="height" value="0.025" units="cm"/>
    </inkml:brush>
  </inkml:definitions>
  <inkml:trace contextRef="#ctx0" brushRef="#br0">1 228 11691,'5'-13'2584,"1"0"-1980,1 0-1,0 1 1,1-1 0,0 2-1,1-1 1,0 1 0,1 0 0,0 1-1,1 0 1,21-15 0,-15 14-125,1 1 0,0 1 0,0 0 1,1 1-1,23-6 0,-30 10-274,-1 2-1,1-1 1,0 2-1,0-1 1,0 2-1,0-1 1,0 2-1,0 0 1,0 0-1,13 4 1,-21-5-190,-1 1 0,0 0 1,0 0-1,0 1 0,0-1 1,0 1-1,0-1 0,-1 1 1,1 0-1,0 0 1,-1 0-1,1 0 0,-1 1 1,0-1-1,0 0 0,0 1 1,0 0-1,0 0 0,0-1 1,-1 1-1,0 0 0,1 0 1,-1 0-1,0 1 1,0-1-1,-1 0 0,1 0 1,-1 0-1,1 1 0,-1-1 1,0 0-1,0 1 0,-1-1 1,0 5-1,-1 0 130,0 1 0,0 0-1,-1-1 1,0 0 0,0 0-1,-1 0 1,0 0 0,0 0 0,-1-1-1,0 0 1,-11 12 0,-1-1 144,-1-1 0,0-1-1,-2-1 1,1-1 0,-2 0 0,0-2 0,0 0 0,-24 9 0,52-22-503,1 0 0,-1 0 0,1 1 0,0 0 0,-1 0 0,1 1 0,-1 0 0,1 1 0,-1 0 0,1 0 0,-1 0-1,0 1 1,9 4 0,-6-2 136,0 0 0,0 0-1,0 1 1,-1 0 0,0 1-1,0 0 1,-1 0 0,0 1-1,10 11 1,-15-16 113,-1 0 0,0-1 0,-1 1 0,1 0 0,0 0 0,-1 0 0,0 0 1,1 0-1,-1 0 0,0 0 0,-1 0 0,1 1 0,-1-1 0,1 0 0,-1 1 0,0-1 0,0 0 0,0 1 0,-1-1 0,1 0 0,-1 0 0,0 1 0,0-1 1,0 0-1,0 0 0,0 0 0,-1 0 0,1 0 0,-1 0 0,0-1 0,0 1 0,0 0 0,0-1 0,-1 1 0,1-1 0,0 0 0,-1 0 0,0 0 0,0 0 1,1 0-1,-1-1 0,0 1 0,-5 1 0,-9 3 350,-1 0-1,0-1 1,0 0 0,0-2 0,-30 2 0,40-4-267,-1 0 1,1-1 0,-1 0-1,1-1 1,0 0 0,-1 0-1,1-1 1,0 0 0,0 0 0,0-1-1,0 0 1,1 0 0,-1-1-1,-11-8 1,17 11-263,0-1 0,-1 0 0,1 0 0,0 0 1,1-1-1,-1 1 0,0 0 0,0-1 0,1 1 0,0-1 0,-1 0 0,-1-5 1,3 7-105,0-1-1,0 0 1,0 1 0,0-1 0,0 1 0,0-1 0,0 0 0,0 1 0,1-1 0,-1 1 0,1-1 0,-1 1 0,1-1 0,-1 1 0,1-1 0,0 1 0,1-3 0,3 0-646,-1-1 0,1 1 0,0-1-1,0 1 1,0 1 0,1-1 0,0 1 0,-1 0 0,1 0 0,7-2 0,28-10-7247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6.699"/>
    </inkml:context>
    <inkml:brush xml:id="br0">
      <inkml:brushProperty name="width" value="0.025" units="cm"/>
      <inkml:brushProperty name="height" value="0.025" units="cm"/>
    </inkml:brush>
  </inkml:definitions>
  <inkml:trace contextRef="#ctx0" brushRef="#br0">33 52 18930,'0'0'9705,"-13"84"-9256,3-42-161,4 1-192,3-2-64,3-3 64,0-8-1153,8-7-1409,10-9-1122,3-10-608,3-4 289,0-10-2211</inkml:trace>
  <inkml:trace contextRef="#ctx0" brushRef="#br0" timeOffset="1">388 0 14638,'0'0'6054,"-50"59"-4197,40-27-63,2 4-321,3 6-608,5 4-448,0 2-289,3 3-96,4-1-769,-2-6-1441,-2-6-64,-3-9 512,0-8 1,-5-12-1442,-8-9-5125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7.028"/>
    </inkml:context>
    <inkml:brush xml:id="br0">
      <inkml:brushProperty name="width" value="0.025" units="cm"/>
      <inkml:brushProperty name="height" value="0.025" units="cm"/>
    </inkml:brush>
  </inkml:definitions>
  <inkml:trace contextRef="#ctx0" brushRef="#br0">1 92 17905,'0'0'3075,"9"-11"10,-3 4-2855,0 1 0,0-1-1,1 1 1,-1 0-1,1 1 1,0 0-1,1 0 1,-1 1-1,1-1 1,0 2 0,0-1-1,1 1 1,-1 0-1,1 1 1,-1 0-1,12-1 1,12 0 73,1 1 0,49 4 0,-71-1-253,1 1-1,0 0 1,-1 0 0,1 1 0,-1 1 0,0 0 0,0 0 0,0 1-1,-1 1 1,14 8 0,-22-13-28,0 1 0,1-1-1,-1 1 1,0-1 0,0 1 0,0 0-1,0-1 1,-1 1 0,1 0 0,0 0-1,-1 1 1,1-1 0,-1 0 0,0 0-1,0 1 1,0-1 0,0 1 0,0-1-1,0 1 1,-1-1 0,1 1 0,-1-1-1,0 1 1,0 0 0,0-1 0,0 1-1,0 0 1,0-1 0,-1 1 0,1-1-1,-1 1 1,0-1 0,0 1 0,0-1-1,0 1 1,0-1 0,0 0 0,-1 1-1,1-1 1,-1 0 0,1 0 0,-1 0-1,0 0 1,0-1 0,0 1 0,-2 1-1,-6 5 106,0 0-1,-1-1 0,0 0 0,0 0 0,0-2 0,-1 1 0,1-1 0,-16 3 0,-24 0 103,40-7-4315,0-1-4319</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7.371"/>
    </inkml:context>
    <inkml:brush xml:id="br0">
      <inkml:brushProperty name="width" value="0.025" units="cm"/>
      <inkml:brushProperty name="height" value="0.025" units="cm"/>
    </inkml:brush>
  </inkml:definitions>
  <inkml:trace contextRef="#ctx0" brushRef="#br0">1 72 21717,'0'0'9448,"63"-10"-8775,-34 0-417,3-1-224,2 1-96,-5 2-1729,-1-1-3172,-9-5-4484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7.713"/>
    </inkml:context>
    <inkml:brush xml:id="br0">
      <inkml:brushProperty name="width" value="0.025" units="cm"/>
      <inkml:brushProperty name="height" value="0.025" units="cm"/>
    </inkml:brush>
  </inkml:definitions>
  <inkml:trace contextRef="#ctx0" brushRef="#br0">51 1 15855,'0'0'7944,"-45"88"-7432,39-43-288,6 5-128,0-1-64,0-4-32,3-9 64,3-6-736,-2-7-1090,-4-9-288,0-9-897,-13-5-4484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201"/>
    </inkml:context>
    <inkml:brush xml:id="br0">
      <inkml:brushProperty name="width" value="0.025" units="cm"/>
      <inkml:brushProperty name="height" value="0.025" units="cm"/>
    </inkml:brush>
  </inkml:definitions>
  <inkml:trace contextRef="#ctx0" brushRef="#br0">0 1 16303,'0'0'769,"64"27"737,-4-18 1120,22 0-928,19-6-481,12-2-513,4-1-415,-6 0-129,-15 0-64,-17 0-192,-27-2-769,-27 0 192,-25-3-1152,-17-2-1346,-30-5-2883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8.071"/>
    </inkml:context>
    <inkml:brush xml:id="br0">
      <inkml:brushProperty name="width" value="0.025" units="cm"/>
      <inkml:brushProperty name="height" value="0.025" units="cm"/>
    </inkml:brush>
  </inkml:definitions>
  <inkml:trace contextRef="#ctx0" brushRef="#br0">10 199 12492,'-2'-14'1932,"0"3"-1538,0 0 265,1 0-1,-1 0 1,2-19-1,0 26-511,0 1 0,0-1-1,1 0 1,0 1 0,-1-1 0,2 1-1,-1-1 1,0 1 0,1-1 0,-1 1-1,1 0 1,0 0 0,0 0 0,0 0-1,0 0 1,1 0 0,5-4 0,2 0 63,0 1 0,1 1 0,0 0 0,0 0 1,0 1-1,1 0 0,-1 1 0,1 1 0,0 0 1,-1 0-1,19 1 0,-2 0 135,1 2 0,-1 1 0,50 9 0,-46-3-185,0 1 1,0 1-1,32 16 0,-53-21-131,1 0-1,-1 1 1,0 1-1,0 0 0,-1 0 1,0 1-1,0 1 1,-1-1-1,0 2 0,0-1 1,7 12-1,-13-15 160,-1 0 0,1 0 0,-1 1-1,0 0 1,0-1 0,-1 1 0,0 0-1,0 0 1,-1-1 0,0 1 0,0 0 0,0 0-1,-1 0 1,0 0 0,0-1 0,-1 1-1,0 0 1,0-1 0,-1 0 0,0 1-1,0-1 1,0 0 0,-7 9 0,-2 3 179,-1 0 1,0-1-1,-2 0 1,0-1-1,-1-1 1,-19 15-1,20-18-320,-1-1 1,0-1-1,-1-1 0,0 0 1,0-1-1,-1-1 0,0 0 1,0-1-1,-1-2 0,0 0 1,0 0-1,0-2 0,0 0 1,-37-2-1,52-1-333,0 1 0,-1-1 0,1 0 0,0 0-1,-1 0 1,1-1 0,-5-2 0,6 3-90,1-1 1,0 1-1,0 0 0,0-1 0,0 0 0,0 0 1,0 1-1,0-1 0,1 0 0,-1 0 1,1-1-1,-1 1 0,1 0 0,0 0 0,0-1 1,0 1-1,0-1 0,0 1 0,0-1 0,0-3 1,0-13-7702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8.869"/>
    </inkml:context>
    <inkml:brush xml:id="br0">
      <inkml:brushProperty name="width" value="0.025" units="cm"/>
      <inkml:brushProperty name="height" value="0.025" units="cm"/>
    </inkml:brush>
  </inkml:definitions>
  <inkml:trace contextRef="#ctx0" brushRef="#br0">223 155 11275,'0'0'1468,"7"-10"256,-3 5-1255,22-31 783,-25 33-944,0 1 1,1 0-1,-1-1 0,0 0 0,0 1 1,0-1-1,-1 1 0,1-1 0,-1 0 1,1 1-1,-1-1 0,0 0 0,0 0 1,0 1-1,0-1 0,-1-3 0,0 5-109,0-1 0,0 1 0,1-1 0,-1 1-1,0 0 1,0-1 0,0 1 0,0 0 0,-1 0-1,1 0 1,0 0 0,0 0 0,-1 0 0,1 0 0,-1 1-1,1-1 1,-1 0 0,1 1 0,-1-1 0,1 1 0,-1-1-1,1 1 1,-3 0 0,-46-2 2263,21 1-1800,28 1-613,0-1 0,0 1 0,0-1 1,1 1-1,-1-1 0,0 1 0,1-1 0,-1 0 1,0 1-1,1-1 0,-1 0 0,1 1 0,-1-1 1,1 0-1,-1 0 0,1 0 0,0 1 0,-1-1 1,1-1-1,0 1-46,-1 0 0,1 0 0,0 1 1,0-1-1,0 0 0,-1 1 0,1-1 0,0 0 1,-1 0-1,1 1 0,-1-1 0,1 1 0,-1-1 1,1 0-1,-1 1 0,1-1 0,-1 1 1,1-1-1,-1 1 0,0-1 0,1 1 0,-1 0 1,0-1-1,1 1 0,-1 0 0,0-1 0,0 1 1,1 0-1,-1 0 0,0 0 0,0 0 1,0 0-1,1 0 0,-1 0 0,0 0 0,0 0 1,1 0-1,-1 0 0,0 0 0,0 1 0,1-1 1,-1 0-1,0 1 0,0-1 0,1 0 0,-1 1 1,1-1-1,-1 1 0,0-1 0,0 2 0,-9 4-5,1 1-1,-1 1 0,2 0 0,-1 0 0,1 0 0,1 1 0,-9 12 0,15-19-2,-1-1 0,1 1 0,-1 0 0,1 0 0,0 1 0,0-1 0,0 0 0,0 0 0,0 0 0,1 1 0,-1-1 0,1 0 0,-1 1 0,1-1 0,0 1 0,0-1 0,0 0 0,0 1 0,0-1 0,1 1 0,-1-1 0,1 0 0,0 1 0,-1-1 0,1 0 0,0 0-1,0 0 1,0 0 0,1 1 0,-1-1 0,0-1 0,1 1 0,-1 0 0,1 0 0,0 0 0,0-1 0,0 1 0,0-1 0,0 0 0,4 3 0,53 20-3,-47-21-7,-1 1-1,1 1 1,-1 0-1,0 0 0,19 14 1,-27-17 11,-1 0 1,0 1 0,0-1 0,1 1 0,-1-1 0,-1 1-1,1 0 1,0 0 0,-1 0 0,1 0 0,-1 0 0,0 0-1,0 0 1,0 0 0,0 0 0,-1 1 0,1-1 0,-1 0-1,0 1 1,0-1 0,0 0 0,-1 0 0,1 1 0,-1-1-1,1 0 1,-3 5 0,1-2 83,0-1 1,0 0-1,-1 0 0,0 0 0,0 0 1,-1 0-1,1 0 0,-1-1 0,0 0 0,0 1 1,0-2-1,-1 1 0,1 0 0,-1-1 1,0 0-1,-9 4 0,8-3 16,0-1 1,0-1-1,-1 1 0,1-1 0,-1-1 1,0 1-1,0-1 0,1 0 1,-1 0-1,0-1 0,0 0 0,0 0 1,-13-3-1,17 2-260,0 0 1,1 0-1,-1-1 0,0 1 1,1-1-1,-1 0 0,1 1 1,-1-1-1,1 0 0,0 0 1,0-1-1,0 1 0,0 0 1,0-1-1,1 1 0,-1-1 1,1 1-1,0-1 0,-1 0 0,1 0 1,0 1-1,1-1 0,-1 0 1,0 0-1,1 0 0,0 0 1,0 0-1,-1 0 0,2 0 1,-1 0-1,0 0 0,1 0 1,-1 0-1,1 0 0,0 0 1,0 0-1,0 1 0,0-1 1,1 0-1,-1 1 0,1-1 1,-1 1-1,1-1 0,0 1 1,0 0-1,0-1 0,0 1 1,1 0-1,-1 1 0,0-1 1,1 0-1,3-1 0,27-7-5035,5 3-1555</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9.339"/>
    </inkml:context>
    <inkml:brush xml:id="br0">
      <inkml:brushProperty name="width" value="0.025" units="cm"/>
      <inkml:brushProperty name="height" value="0.025" units="cm"/>
    </inkml:brush>
  </inkml:definitions>
  <inkml:trace contextRef="#ctx0" brushRef="#br0">269 339 16400,'0'0'3603,"-10"-5"-2012,0 0-1321,1 2-1,-1-1 1,0 1 0,0 1 0,-1 0-1,1 0 1,-11 0 0,14 2-176,0 0 0,1 0 0,-1 0 1,1 1-1,-1 0 0,1 1 0,-1-1 1,1 1-1,0 0 0,0 1 0,0 0 0,0 0 1,0 0-1,-7 6 0,7-5-70,1 1-1,0-1 1,0 1 0,0 0-1,1 0 1,0 0-1,0 1 1,0 0 0,1 0-1,-1 0 1,2 0-1,-1 0 1,0 0 0,1 1-1,1-1 1,-1 1-1,1 0 1,-1 13 0,2-19-21,0 1 1,0-1-1,0 1 1,0 0-1,1-1 1,-1 1-1,1-1 1,-1 1-1,1-1 1,-1 1 0,1-1-1,0 0 1,0 1-1,0-1 1,0 0-1,0 1 1,0-1-1,0 0 1,0 0-1,0 0 1,0 0 0,1 0-1,-1 0 1,3 1-1,0 0 16,0-1 0,1 1 1,-1-1-1,1 0 0,-1 0 0,1 0 0,0-1 0,7 0 0,3 0 44,-1-1 1,1-1-1,-1-1 0,27-7 0,-14-1-63,0-1 0,-1-1 0,0-1 0,-1-2 0,-1 0 0,26-23 0,-33 24 8,0 0 0,-1-1 1,-1-1-1,-1 0 0,0-1 1,-2 0-1,0-1 1,16-34-1,-25 46 9,0 0 0,0 0 1,-1 0-1,0 0 0,-1-1 1,0 1-1,0-1 0,0 1 0,-1-1 1,0 1-1,-1-1 0,1 1 0,-1-1 1,-3-7-1,3 11-4,-1 0 1,0 0-1,0 0 0,-1 1 0,1-1 0,-1 1 1,1 0-1,-1 0 0,0 0 0,0 0 1,0 0-1,-1 1 0,1-1 0,-1 1 1,0 0-1,1 0 0,-1 0 0,0 0 0,0 1 1,0 0-1,0 0 0,0 0 0,0 0 1,-1 1-1,-7-1 0,1 1 34,0 0 0,-1 1 0,1 1 0,0 0-1,0 0 1,0 1 0,0 0 0,0 1 0,1 0 0,-1 1 0,1 0-1,0 1 1,1 0 0,0 0 0,-1 1 0,2 1 0,-1-1 0,1 1-1,1 1 1,-1-1 0,1 1 0,1 0 0,0 1 0,0 0 0,0 0-1,-4 13 1,9-21-36,0-1 0,1 1 0,-1-1 1,0 1-1,0 0 0,1-1 0,-1 1 0,1 0 0,0-1 0,-1 1 0,1 0 0,0 0 0,0 0 0,0-1 0,0 1 0,1 0 0,-1 0 0,0-1 0,1 1 1,-1 0-1,1-1 0,-1 1 0,1 0 0,0-1 0,0 1 0,0-1 0,0 1 0,0-1 0,0 1 0,0-1 0,0 0 0,1 0 0,-1 1 0,3 0 0,3 1 18,0-1-1,0 1 1,0-2-1,0 1 0,0-1 1,0 0-1,9-1 0,-5 1-22,20 1-240,-5-1-794,0 2 0,0 0 0,0 1-1,38 13 1,-59-16 872,1 1 1,-1 0-1,0 0 0,0 1 0,0 0 0,-1 0 1,1 0-1,-1 0 0,0 1 0,1-1 0,-2 1 0,1 0 1,0 0-1,-1 1 0,0-1 0,0 1 0,0 0 0,0 0 1,-1 0-1,0 0 0,0 0 0,0 0 0,0 0 1,-1 1-1,0-1 0,0 1 0,-1 6 0,0-2-160,0 0 0,-1 0 1,-1 0-1,0 0 0,0 0 0,-1 0 0,0-1 0,-1 1 0,0-1 0,-8 14 0,-5 8-4910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0.013"/>
    </inkml:context>
    <inkml:brush xml:id="br0">
      <inkml:brushProperty name="width" value="0.025" units="cm"/>
      <inkml:brushProperty name="height" value="0.025" units="cm"/>
    </inkml:brush>
  </inkml:definitions>
  <inkml:trace contextRef="#ctx0" brushRef="#br0">169 83 19410,'-8'0'534,"1"0"-193,0 1 0,0 0 0,0 0 1,1 1-1,-1-1 0,1 2 0,-1-1 0,1 1 0,0 0 0,-1 0 0,2 1 0,-1-1 0,0 1 1,1 1-1,0-1 0,0 1 0,0 0 0,-4 6 0,4-7-226,2 0 0,-1 1 0,0-1 0,1 1 1,0 0-1,0 0 0,0 0 0,1 1 0,0-1 0,0 1 0,0-1 0,0 1 0,1 0 1,0-1-1,0 12 0,2-16-108,-1 0 0,1 0-1,0 0 1,-1 0 0,1 0 0,0 0 0,0 0 0,0 0 0,0-1 0,0 1 0,0 0-1,0-1 1,0 1 0,1 0 0,-1-1 0,0 0 0,0 1 0,0-1 0,1 0 0,-1 1 0,0-1-1,0 0 1,1 0 0,-1 0 0,0 0 0,0 0 0,1 0 0,-1 0 0,0-1 0,0 1-1,2-1 1,44-9 157,-32 2-198,0 0-1,-1-1 1,0-1-1,-1 0 1,1 0-1,20-24 1,-27 27 16,-1 1 0,0-1 0,-1 0 1,1-1-1,-1 1 0,-1-1 1,0 0-1,0 0 0,0-1 1,-1 1-1,0-1 0,-1 1 0,0-1 1,1-12-1,-3 20 14,0 1-1,0 0 1,0 0 0,0-1 0,0 1-1,-1 0 1,1 0 0,0 0 0,0-1-1,0 1 1,0 0 0,-1 0 0,1 0-1,0-1 1,0 1 0,0 0 0,-1 0-1,1 0 1,0 0 0,0 0-1,-1 0 1,1-1 0,0 1 0,0 0-1,-1 0 1,1 0 0,0 0 0,0 0-1,-1 0 1,1 0 0,0 0 0,-1 0-1,1 0 1,0 0 0,0 0 0,-1 0-1,1 0 1,0 1 0,0-1 0,-1 0-1,1 0 1,0 0 0,0 0-1,0 0 1,-1 1 0,1-1 0,0 0-1,0 0 1,0 0 0,-1 0 0,1 1-1,0-1 1,0 0 0,0 0 0,0 1-1,0-1 1,-14 12-319,2 2 387,2 1-1,0 1 1,1 0-1,0 0 1,1 0-1,1 1 1,1 1-1,0-1 1,-6 36-1,12-52-46,-1 0 0,1 1 0,0-1 0,0 0 0,0 1 0,0-1 0,0 1 0,0-1 0,0 1 0,1-1 0,-1 0 0,0 1 0,1-1 0,-1 0 0,1 1 0,0-1 0,-1 0 0,1 0 0,0 0 0,0 1 0,-1-1 0,1 0 0,0 0 0,0 0 0,0 0 0,0 0 1,3 1-1,-1-1 8,0 0 0,-1 0 1,1-1-1,0 1 1,1-1-1,-1 0 1,0 1-1,0-1 1,0-1-1,0 1 1,0 0-1,4-2 1,6-1 37,1-1 1,-1 0 0,1-1 0,19-11 0,-16 7-35,0-2 0,0 0 1,-1 0-1,-1-2 1,0 0-1,-1 0 0,0-2 1,-1 0-1,-1 0 0,0-1 1,12-22-1,-17 17 37,-11 15-180,2 7 102,0-1-1,0 1 1,0 0-1,0 0 1,1 0-1,-1 1 1,1-1-1,-1 0 1,0 1 0,1-1-1,0 1 1,-1-1-1,1 1 1,-1 2-1,-46 70 233,46-70-115,0 0 0,-1 0 0,1 1 0,1-1-1,-1 1 1,1-1 0,0 1 0,0-1 0,0 1-1,0 0 1,1 0 0,0-1 0,0 1 0,0 0-1,1 0 1,0 4 0,0-8-75,0 0-1,0 0 0,0 0 1,0-1-1,0 1 1,0 0-1,0-1 1,0 1-1,1-1 0,-1 0 1,0 1-1,0-1 1,0 0-1,0 0 1,1 1-1,-1-1 1,0 0-1,0 0 0,0 0 1,1-1-1,-1 1 1,2 0-1,29-6 388,-17-1-390,1 0 0,-1-1 0,-1 0-1,1-1 1,-2 0 0,21-18-1,-11 6-17,-1-1 0,32-40 0,-37 34-271,-79 114 77,56-77 157,1 1 0,0-1 0,0 1 0,1 0 0,1 0 0,0 0 0,0 0 0,-2 15 0,5-25-80,0 1 0,0 0 0,0-1 1,0 1-1,0 0 0,0-1 0,0 1 1,0 0-1,0-1 0,1 1 0,-1 0 1,0-1-1,0 1 0,1 0 0,-1-1 1,0 1-1,0 0 0,1-1 0,-1 1 1,1-1-1,-1 1 0,1-1 0,-1 1 1,1-1-1,-1 1 0,1-1 0,-1 0 1,1 1-1,1 0 0,21-2-7913,0-11-3760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0.860"/>
    </inkml:context>
    <inkml:brush xml:id="br0">
      <inkml:brushProperty name="width" value="0.025" units="cm"/>
      <inkml:brushProperty name="height" value="0.025" units="cm"/>
    </inkml:brush>
  </inkml:definitions>
  <inkml:trace contextRef="#ctx0" brushRef="#br0">12 154 19955,'0'0'1553,"-3"11"609,-5 39-320,8-48-1765,0-1 0,0 1-1,0 0 1,0 0 0,0 0 0,1-1 0,-1 1-1,1 0 1,-1 0 0,1-1 0,0 1 0,-1-1-1,1 1 1,0 0 0,0-1 0,0 1 0,1-1-1,-1 0 1,0 1 0,0-1 0,1 0-1,-1 0 1,1 0 0,-1 0 0,1 0 0,-1 0-1,1 0 1,0-1 0,-1 1 0,1-1 0,0 1-1,0-1 1,-1 1 0,3-1 0,7 2 210,0-1 0,0 0 1,0-1-1,13-1 1,-16 1-62,8-2-3,-1 0 0,1-1 0,-1-1 0,0 0-1,0-1 1,0 0 0,-1-1 0,0-1 0,24-15 0,-30 17-197,-1 0 1,0 0 0,0 0-1,0-1 1,-1 0-1,0 0 1,0-1-1,0 0 1,-1 0-1,0 0 1,0-1-1,-1 1 1,0-1-1,0 0 1,-1 0 0,0-1-1,0 1 1,2-16-1,-5 22-37,0-1 0,0 1-1,0 0 1,0 0 0,0 0 0,0 0 0,-1 0-1,1 0 1,-1 0 0,1 0 0,-1 0-1,0 0 1,0 0 0,0 0 0,0 0 0,0 1-1,0-1 1,-1 0 0,1 1 0,-1-1-1,1 1 1,-1-1 0,1 1 0,-1 0 0,0 0-1,0 0 1,1 0 0,-1 0 0,0 0-1,0 0 1,0 0 0,0 1 0,0-1 0,0 1-1,0-1 1,-3 1 0,0 0-19,-1-1 1,1 1-1,0 0 0,0 1 1,0 0-1,0-1 1,0 1-1,0 1 0,1-1 1,-1 1-1,0 0 1,0 0-1,1 0 0,-8 6 1,1 1 13,0 1 1,1 0 0,0 1-1,1-1 1,1 2 0,-10 14 0,14-19 7,0 0 1,0 0-1,1 0 1,0 0 0,0 1-1,1-1 1,0 1 0,0-1-1,1 1 1,0 0 0,0 0-1,1 15 1,0-21 3,1-1 0,-1 0 0,1 1 0,-1-1 0,1 1 0,-1-1 0,1 0 0,0 1 0,0-1 0,-1 0 0,1 1 0,0-1 0,0 0 0,0 0 1,1 0-1,-1 0 0,0 0 0,0 0 0,0 0 0,1-1 0,-1 1 0,1 0 0,1 0 0,2 1 13,0-1 0,0 0 0,0 0 0,0 0 1,1 0-1,9-1 0,2-1 47,0 0-1,0-1 1,25-7 0,-17 0-23,0-1 0,29-16-1,-38 17-35,0 1 0,0 1 0,1 0 1,0 1-1,1 1 0,-1 0 0,19-1 0,-35 6-7,0 0-1,0 0 1,-1 0 0,1 0 0,0 1-1,0-1 1,-1 0 0,1 0 0,0 1 0,-1-1-1,1 1 1,-1-1 0,1 0 0,0 1 0,-1-1-1,1 1 1,-1 0 0,1-1 0,-1 1 0,0-1-1,1 1 1,-1 0 0,0-1 0,1 1 0,-1 0-1,0-1 1,0 1 0,1 0 0,-1 0 0,0-1-1,0 1 1,0 0 0,0 0 0,0-1 0,0 1-1,0 0 1,0 0 0,0-1 0,-1 1-1,1 0 1,0-1 0,0 1 0,-1 0 0,1 0-1,-12 37 134,6-24 5,3-7-45,0 0 0,0 0 1,0 1-1,-2 15 1,5-23-75,0 0 0,0 1 1,0-1-1,0 1 0,0-1 0,0 0 0,0 1 1,0-1-1,0 0 0,0 1 0,0-1 1,0 0-1,1 1 0,-1-1 0,0 0 0,0 1 1,0-1-1,0 0 0,1 1 0,-1-1 0,0 0 1,0 0-1,1 1 0,-1-1 0,0 0 0,0 0 1,1 1-1,-1-1 0,0 0 0,1 0 1,-1 0-1,0 0 0,1 1 0,-1-1 0,0 0 1,1 0-1,18-2 218,18-11-53,52-44-154,-60 37-22,2 0 1,34-15 0,-28 25 1,-36 10 0,-1 0 0,1 0 0,0 0 0,0 1 0,0-1 0,0 0 0,-1 0 0,1 1 0,0-1 0,0 0 0,-1 1 0,1-1 0,0 1 0,0-1 0,-1 1 0,1-1 0,-1 1 0,1-1 0,0 1 0,-1 0 0,1-1 0,-1 1 0,0 0 0,1-1 0,-1 1 0,1 0 0,-1 0 0,0-1 0,0 1 0,1 0 0,-1 0 0,0 0 0,0 0 0,0-1 0,0 1 0,0 0 0,0 1 0,-1 14 21,0 0 0,-1 0 0,-1 0 0,0 0 1,-11 28-1,9-29-112,0 0 1,1 0-1,1 1 1,0-1-1,1 1 0,0 19 1,4-30-3503,7-5-4735</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3.797"/>
    </inkml:context>
    <inkml:brush xml:id="br0">
      <inkml:brushProperty name="width" value="0.025" units="cm"/>
      <inkml:brushProperty name="height" value="0.025" units="cm"/>
    </inkml:brush>
  </inkml:definitions>
  <inkml:trace contextRef="#ctx0" brushRef="#br0">6258 275 12300,'-112'-47'-117,"-1"5"1,-2 4 0,-182-33-1,105 40 406,-281-8 0,207 33 397,0 10 0,1 13 0,-470 90 0,456-41-596,3 12-1,-406 173 1,486-162 426,5 9-1,4 7 0,5 9 0,-177 144 0,253-169-221,3 4 0,5 4 0,4 4 0,5 5 0,-122 186 0,157-204-277,5 2 1,3 2 0,4 2-1,5 1 1,3 3-1,5 0 1,5 2-1,-15 124 1,29-130-53,5 0 0,3 1 0,5 0 0,4-1 0,30 146 1,-18-161-31,3-1 0,3-1 1,4-2-1,3 0 0,3-3 1,83 126-1,-67-126 9,4-2 0,3-3-1,3-2 1,88 73 0,-60-68 5,2-4 1,195 107-1,-137-102 47,2-6 0,3-7-1,2-7 1,297 57 0,-262-78 259,0-9 0,2-8-1,0-8 1,-1-9 0,1-8 0,-1-9 0,-2-8-1,0-8 1,-3-9 0,236-89 0,-199 47-94,-4-10-1,-5-9 1,298-199 0,-368 205-127,-4-6 0,-6-7 1,-4-5-1,-6-6 0,157-203 1,-219 244-263,-3-4 0,-5-1 1,-3-4-1,-5-1 0,-4-2 1,61-202-1,-89 235 70,-2 0-1,-4 0 0,-2-1 1,-3 0-1,-6-81 1,-2 94 191,-3-1 0,-2 1 0,-2 1 0,-3 0 1,-1 0-1,-3 2 0,-27-55 0,15 49 165,-1 1 0,-3 1 0,-2 2 0,-2 2 1,-2 1-1,-54-48 0,37 44 88,-3 3 1,-3 2 0,-1 3-1,-108-54 1,86 57-441,-1 4 0,-1 4 1,-2 3-1,-1 5 0,-1 4 0,-1 3 1,0 5-1,-166-1 0,108 20-3001,11 13-2141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5.104"/>
    </inkml:context>
    <inkml:brush xml:id="br0">
      <inkml:brushProperty name="width" value="0.025" units="cm"/>
      <inkml:brushProperty name="height" value="0.025" units="cm"/>
    </inkml:brush>
  </inkml:definitions>
  <inkml:trace contextRef="#ctx0" brushRef="#br0">335 5875 17424,'-37'-15'410,"1"-2"-1,0-2 0,1-1 0,1-1 1,-35-30-1,61 44-454,0 0 1,1 0-1,0-1 1,1 0-1,-1 0 1,2 0-1,-1-1 0,1 0 1,0 0-1,1 0 1,0 0-1,1-1 1,-1 0-1,2 0 1,0 0-1,0 0 1,1 0-1,0 0 0,0 0 1,1-1-1,1 1 1,0 0-1,0 0 1,1 0-1,5-18 1,0 8-259,1 0 0,1 0 0,1 1 0,0 0 0,17-21-1,72-86-1332,-91 116 1519,421-433-3001,41 41 3092,1049-686 1175,90 134-72,-85 171-562,39 79 177,-201 192 1442,-1061 424-1655,4 12 0,509-59 0,-619 119-414,336 16-1,-377 13-50,-1 7 0,254 66 0,-259-44-21,-2 7 0,261 126 0,-325-131 12,-2 4-1,-2 3 1,-2 3-1,-3 4 1,-3 2-1,68 75 1,210 291 642,-29 23-419,533 872 210,-797-1233-287,5-4 1,70 79-1,-88-117-271,2-2 1,3-2-1,1-2 0,83 54 1,-85-68-2055,-14-14-2117,-7-8-3135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5.589"/>
    </inkml:context>
    <inkml:brush xml:id="br0">
      <inkml:brushProperty name="width" value="0.025" units="cm"/>
      <inkml:brushProperty name="height" value="0.025" units="cm"/>
    </inkml:brush>
  </inkml:definitions>
  <inkml:trace contextRef="#ctx0" brushRef="#br0">37 370 11371,'0'0'6465,"-6"10"-4944,2-5-1492,1-1-23,0 0 0,0 1 1,0-1-1,1 0 1,0 1-1,0-1 0,0 1 1,0 0-1,1 0 1,0 0-1,0-1 1,0 1-1,0 0 0,1 0 1,0 0-1,0 0 1,2 9-1,4 6 113,0-1 0,2 0 0,0-1-1,1 0 1,1 0 0,1-1 0,16 20 0,100 108 718,-66-83-767,4-2 0,2-4-1,2-2 1,110 63-1,-134-91-75,2-2-1,2-2 0,-1-2 1,2-2-1,1-2 1,0-3-1,0-2 0,90 8 1,-102-17 385,0-2 1,0-1 0,0-2-1,0-2 1,0-1-1,68-21 1,-86 20-202,-1-2-1,0 0 1,0-1 0,-1-1 0,0-1 0,-1 0-1,0-2 1,-1 0 0,-1-1 0,0 0 0,-1-1-1,-1-1 1,20-30 0,-22 28-122,-1-1 0,-1 0 0,-1 0 0,-1-1 0,-1 0 0,0 0-1,-2-1 1,-1 0 0,0 0 0,-1 0 0,-2 0 0,0-1 0,-2 1 0,-4-33 0,-2 15-58,-2 1 0,-1 1 0,-2 0-1,-2 0 1,-2 1 0,-1 1 0,-26-41 0,28 52-106,-68-126-2200,72 128 695,2-1 0,-9-37 0,2-18-4617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7.793"/>
    </inkml:context>
    <inkml:brush xml:id="br0">
      <inkml:brushProperty name="width" value="0.025" units="cm"/>
      <inkml:brushProperty name="height" value="0.025" units="cm"/>
    </inkml:brush>
  </inkml:definitions>
  <inkml:trace contextRef="#ctx0" brushRef="#br0">39 20 21620,'0'0'1613,"-3"14"-530,-9 46 104,2 1 0,-2 72 0,12-119-1097,-1 18 39,2 0 1,4 34 0,-4-57-131,1-1 1,0 1-1,0-1 0,1 0 1,0 0-1,0 0 0,1 0 0,0-1 1,0 1-1,1-1 0,0 0 1,11 12-1,-14-17-9,0 0 0,0 0 0,0-1 0,0 1 0,0-1 0,0 1 0,1-1 0,-1 0-1,1 0 1,-1 0 0,1 0 0,-1-1 0,1 1 0,0 0 0,-1-1 0,1 0 0,0 0 0,-1 0 0,5 0 0,-2-1 22,-1 0 1,1-1-1,0 1 0,-1-1 0,1 0 1,-1 0-1,0-1 0,0 1 0,0-1 1,4-3-1,8-9 172,0 0-1,-2-1 1,24-32-1,-32 40-93,22-29 262,-2-1-1,-1-2 1,-2 0 0,-2-1 0,-2-1-1,-2-1 1,-1-1 0,11-56 0,-25 88-557,-4 18-1728,-2 20-4551,4-12-573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8.169"/>
    </inkml:context>
    <inkml:brush xml:id="br0">
      <inkml:brushProperty name="width" value="0.025" units="cm"/>
      <inkml:brushProperty name="height" value="0.025" units="cm"/>
    </inkml:brush>
  </inkml:definitions>
  <inkml:trace contextRef="#ctx0" brushRef="#br0">73 0 21941,'0'0'1537,"-24"73"33,8-27 287,2 7-447,5 3-289,2 1-641,4-7-320,3-6-128,6-7-896,13-15-1058,5-10-256,7-12-513,-2-4-1537,0-19-2274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531"/>
    </inkml:context>
    <inkml:brush xml:id="br0">
      <inkml:brushProperty name="width" value="0.025" units="cm"/>
      <inkml:brushProperty name="height" value="0.025" units="cm"/>
    </inkml:brush>
  </inkml:definitions>
  <inkml:trace contextRef="#ctx0" brushRef="#br0">378 100 15118,'0'-8'1495,"0"5"-1336,0 0 0,0 0 1,1 0-1,-1 0 0,1 0 0,-1-1 0,1 1 0,0 0 0,0 1 1,0-1-1,1 0 0,-1 0 0,1 0 0,-1 1 0,1-1 0,0 1 1,0-1-1,0 1 0,0 0 0,1 0 0,-1 0 0,1 0 1,-1 0-1,1 0 0,0 1 0,-1-1 0,1 1 0,0 0 0,0 0 1,0 0-1,4-1 0,10-3 374,-1 2 0,1-1 0,0 2 0,19 0 0,-29 1-480,-1 1 0,0 0 1,1 1-1,-1-1 0,0 1 1,0 0-1,1 1 0,-1 0 1,0 0-1,0 0 0,-1 1 0,1-1 1,0 1-1,5 4 0,-10-5-52,1-1 0,-1 1-1,1-1 1,-1 1-1,1-1 1,-1 1-1,0 0 1,0 0 0,0 0-1,0 0 1,0 0-1,0 0 1,-1 0-1,1 0 1,-1 0 0,1 0-1,-1 0 1,0 0-1,0 0 1,0 0-1,0 1 1,0-1-1,0 0 1,0 0 0,-1 0-1,1 0 1,-1 0-1,0 0 1,1 0-1,-1 0 1,0 0 0,0 0-1,-2 2 1,-3 4 10,1 0 1,-1-1 0,0 0 0,-1-1-1,0 1 1,-11 7 0,-48 31 409,-117 59 1,125-75 116,2 2 0,2 3 0,-81 65 0,130-95-496,0 1 1,0 0-1,1 0 0,0 0 1,-7 11-1,11-15-41,-1 0-1,1 0 1,-1 0 0,1 0-1,-1 0 1,1 0 0,-1 0-1,1 0 1,0 0-1,0 0 1,-1 0 0,1 0-1,0 0 1,0 1 0,0-1-1,0 0 1,0 0 0,1 0-1,-1 0 1,0 0-1,0 0 1,1 0 0,-1 0-1,1 0 1,-1 0 0,1 0-1,-1 0 1,1 0-1,0 0 1,-1 0 0,1 0-1,0 0 1,0-1 0,-1 1-1,1 0 1,0-1 0,0 1-1,0 0 1,0-1-1,0 1 1,0-1 0,0 0-1,0 1 1,2-1 0,12 4-2,1-1 1,0-1 0,0 0 0,0-1 0,23-2 0,-11 0-15,318-16-2324,-115-8-2887,-77 5-2194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8.493"/>
    </inkml:context>
    <inkml:brush xml:id="br0">
      <inkml:brushProperty name="width" value="0.025" units="cm"/>
      <inkml:brushProperty name="height" value="0.025" units="cm"/>
    </inkml:brush>
  </inkml:definitions>
  <inkml:trace contextRef="#ctx0" brushRef="#br0">44 0 14670,'0'0'1249,"0"10"-155,-1 71 2810,-9 140 3864,5-186-8256,0 0-1,-12 38 1,14-68-2996,1-12-1205,1-12-1065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8.824"/>
    </inkml:context>
    <inkml:brush xml:id="br0">
      <inkml:brushProperty name="width" value="0.025" units="cm"/>
      <inkml:brushProperty name="height" value="0.025" units="cm"/>
    </inkml:brush>
  </inkml:definitions>
  <inkml:trace contextRef="#ctx0" brushRef="#br0">1 260 18289,'0'0'2178,"-1"-10"80,1 4-2027,1 0-1,-1 0 1,1-1-1,0 1 0,1 0 1,-1 0-1,1 1 0,0-1 1,1 0-1,-1 0 0,1 1 1,0 0-1,1 0 0,-1-1 1,1 2-1,0-1 0,0 0 1,1 1-1,6-5 1,9-9 112,0 2 1,2 1 0,0 0 0,0 2 0,40-17-1,-49 24-308,1 1-1,0 1 1,0 0-1,1 1 1,-1 0-1,1 1 1,0 1-1,-1 1 1,1 0-1,0 0 1,23 5 0,-32-3-35,1 0 1,-1 0 0,0 0-1,0 1 1,0 0 0,-1 0-1,1 1 1,-1-1 0,1 1-1,-1 0 1,0 1 0,-1-1-1,1 1 1,-1 0 0,0 0-1,0 1 1,0-1 0,4 10-1,-6-11 5,0 0 0,-1 1 0,1-1 0,-1 0 0,0 1 0,0-1 0,0 1-1,0-1 1,-1 1 0,0 0 0,0-1 0,0 1 0,-1-1 0,0 1 0,1-1-1,-1 1 1,-1-1 0,1 1 0,-1-1 0,0 0 0,0 0 0,0 0 0,0 0-1,-1 0 1,1 0 0,-1-1 0,-4 5 0,-9 7 35,-1-1-1,0-1 1,-1-1 0,0 0-1,0-1 1,-30 12 0,36-18-500,1-1-1,-1 0 1,0-1 0,-13 2 0,22-5-526,-9 0-429,7-5-6327,5-14-7168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9.438"/>
    </inkml:context>
    <inkml:brush xml:id="br0">
      <inkml:brushProperty name="width" value="0.025" units="cm"/>
      <inkml:brushProperty name="height" value="0.025" units="cm"/>
    </inkml:brush>
  </inkml:definitions>
  <inkml:trace contextRef="#ctx0" brushRef="#br0">24 12 16688,'0'0'12075,"10"-1"-11744,70-6-85,-1 3-1,123 11 1,-191-6-245,0-1-17,1 1 0,-1 0-1,0 0 1,1 2 0,-1-1 0,0 1 0,16 7 0,-26-9 9,0-1 0,0 1 1,0-1-1,0 1 0,0-1 1,0 1-1,-1 0 0,1-1 1,0 1-1,0 0 0,-1 0 1,1 0-1,0 0 0,-1 0 0,1 0 1,-1 0-1,1 0 0,-1 0 1,1 0-1,-1 0 0,0 0 1,1 0-1,-1 0 0,0 0 1,0 0-1,0 0 0,0 2 1,-1 0 7,1-1 1,-1 1 0,0-1-1,0 1 1,0-1 0,-1 0 0,1 1-1,-1-1 1,1 0 0,-1 0-1,-2 3 1,-7 5 71,0 0 0,0 0 0,-15 9 0,22-17-49,-80 50 909,-2-4 0,-123 50 0,154-74-817,42-16-636,16-4-867,25-7-2947,12-9-1821,5-8-3005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0.207"/>
    </inkml:context>
    <inkml:brush xml:id="br0">
      <inkml:brushProperty name="width" value="0.025" units="cm"/>
      <inkml:brushProperty name="height" value="0.025" units="cm"/>
    </inkml:brush>
  </inkml:definitions>
  <inkml:trace contextRef="#ctx0" brushRef="#br0">1 1 13325,'0'0'7943,"2"13"-6939,17 63 669,-7-33-262,8 48 0,-12 230 1023,-8-235-8829,-10-154-3866,-1 22 471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0.566"/>
    </inkml:context>
    <inkml:brush xml:id="br0">
      <inkml:brushProperty name="width" value="0.025" units="cm"/>
      <inkml:brushProperty name="height" value="0.025" units="cm"/>
    </inkml:brush>
  </inkml:definitions>
  <inkml:trace contextRef="#ctx0" brushRef="#br0">3 158 11531,'0'0'3224,"-1"-10"262,1 7-3332,0 0 109,-1-1-1,1 0 0,0 0 0,0 0 1,0 1-1,0-1 0,1 0 1,0 0-1,-1 1 0,1-1 0,1 1 1,-1-1-1,0 1 0,1-1 1,0 1-1,0 0 0,0-1 0,0 1 1,0 0-1,1 0 0,-1 1 0,1-1 1,3-2-1,6-3 85,0 1 0,0 0 0,1 1 0,-1 1 0,1 0-1,1 0 1,-1 2 0,19-4 0,0 3 40,0 1-1,49 2 0,-76 1-374,1 1-1,0-1 0,-1 1 0,1 0 1,0 0-1,-1 1 0,1 0 0,-1 0 1,0 0-1,0 0 0,0 1 0,0 0 1,0 0-1,7 6 0,-9-6 3,-1 0-1,1 0 0,-1 0 0,0 0 1,0 0-1,0 1 0,-1-1 1,1 1-1,-1-1 0,0 1 1,0-1-1,0 1 0,0 0 1,-1-1-1,1 1 0,-1 0 1,0 0-1,0-1 0,0 1 1,-1 0-1,1 0 0,-1-1 1,0 1-1,-2 4 0,-1 4 124,-2-1-1,1 1 1,-1-1-1,-1 0 1,0-1-1,-1 0 1,0 0-1,0 0 1,-11 8-1,-12 10 516,-48 35 0,70-55-607,0-1 0,-1-1-1,1 0 1,-1 0-1,0-1 1,-1 0 0,1-1-1,-1 0 1,0-1 0,0 0-1,0-1 1,0 0-1,-16 1 1,26-3-87,0 0 0,0 0 0,0 0 0,0 1 0,0-1 0,0-1 0,0 1 0,-1 0 0,1 0 0,0 0 0,0-1 0,0 1-1,0 0 1,0-1 0,0 1 0,0-1 0,0 1 0,0-1 0,0 1 0,1-1 0,-1 0 0,0 0 0,0 1 0,0-1 0,1 0 0,-1 0 0,0 0 0,1 0 0,-1 0 0,1 0 0,-1 0 0,1 0 0,0 0 0,-1 0 0,1 0 0,0 0 0,-1 0-1,1 0 1,0 0 0,0 0 0,0 0 0,0 0 0,0-1 0,1 1 0,-1 0 0,0 0 0,1-2 0,0 0-182,0 0 0,0-1-1,1 1 1,-1 0 0,1 0 0,-1 0 0,1 1-1,0-1 1,0 0 0,1 1 0,-1-1 0,1 1-1,-1-1 1,5-2 0,14-5-3329,0 1 1,34-10-1,-41 14 1490,28-9-5523</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1.366"/>
    </inkml:context>
    <inkml:brush xml:id="br0">
      <inkml:brushProperty name="width" value="0.025" units="cm"/>
      <inkml:brushProperty name="height" value="0.025" units="cm"/>
    </inkml:brush>
  </inkml:definitions>
  <inkml:trace contextRef="#ctx0" brushRef="#br0">115 24 13581,'0'0'14504,"-1"13"-14007,-5 162 495,-2 61 1072,3-181-1688,-2 0 1,-17 64-1,21-110-376,5-18 0,8-44 0,5-32 0,-6-4 0,-4 0 0,-4 0 0,-4 0 0,-15-93 0,17 217 0,-9 61 0,5-60 0,-27 135 0,-2 16 0,45-197 0,4-15 0,5-16 0,-2-1 0,-1-1 0,-3 0 0,-1-1 0,-2-1 0,-2 0 0,-3 0 0,3-78 0,-27 694 0,18-570 0,0 0 0,0-1 0,0 1 0,0 0 0,0-1 0,0 1 0,0 0 0,0-1 0,0 1 0,0 0 0,1-1 0,-1 1 0,0 0 0,0-1 0,1 1 0,-1 0 0,1-1 0,-1 1 0,0-1 0,1 1 0,-1-1 0,1 1 0,-1-1 0,1 1 0,0-1 0,-1 1 0,1-1 0,-1 0 0,1 1 0,0-1 0,-1 0 0,1 0 0,0 1 0,-1-1 0,1 0 0,0 0 0,-1 0 0,1 0 0,0 0 0,-1 0 0,1 0 0,0 0 0,0 0 0,-1 0 0,1 0 0,0-1 0,-1 1 0,1 0 0,0 0 0,-1-1 0,1 1 0,-1 0 0,1-1 0,0 1 0,-1 0 0,1-1 0,-1 1 0,2-2 0,3-1 0,0 0 0,0-1 0,0 1 0,-1-1 0,1 0 0,3-5 0,3-6 0,-2-1 0,1 0 0,-2 0 0,0 0 0,-1-1 0,-1 0 0,-1-1 0,0 0 0,4-33 0,-7 36 0,0 0 0,-1 0 0,-1 0 0,-1-1 0,0 1 0,-1 0 0,-1 0 0,0 0 0,-1 0 0,0 1 0,-1-1 0,-8-15 0,12 28 0,-1 0 0,1-1 0,0 1 0,-1 0 0,1 0 0,-1 0 0,0 0 0,1 0 0,-1 1 0,0-1 0,0 0 0,0 1 0,0-1 0,-1 1 0,1 0 0,0 0 0,-1 0 0,1 0 0,-1 0 0,1 0 0,-3 0 0,2 1 0,1 0 0,0 1 0,0-1 0,-1 1 0,1-1 0,0 1 0,0 0 0,0 0 0,0 0 0,0 0 0,0 0 0,0 0 0,0 0 0,0 1 0,1-1 0,-1 1 0,1-1 0,-1 1 0,1 0 0,-1-1 0,1 1 0,0 0 0,-2 3 0,-9 18-21,1 0-1,1 0 1,1 1 0,0 0-1,3 1 1,0 0 0,1 0-1,1 0 1,1 0-1,2 1 1,1-1 0,2 30-1,-1-50-162,0-1 0,0 1 0,0 0-1,1 0 1,-1-1 0,1 1 0,0-1-1,1 1 1,-1-1 0,1 0 0,-1 0-1,1 0 1,5 4 0,-6-5-292,1-1 0,0 0 0,0 0 0,0 0 0,0 0 0,1 0 0,-1 0 1,1-1-1,-1 0 0,1 1 0,4 0 0,27 0-6363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2.118"/>
    </inkml:context>
    <inkml:brush xml:id="br0">
      <inkml:brushProperty name="width" value="0.025" units="cm"/>
      <inkml:brushProperty name="height" value="0.025" units="cm"/>
    </inkml:brush>
  </inkml:definitions>
  <inkml:trace contextRef="#ctx0" brushRef="#br0">62 22 14446,'0'-1'357,"0"0"0,0 0 0,-1 0 0,1 0 0,-1 0 0,1 0 0,-1 0 0,1 0 1,-1 0-1,1 0 0,-1 0 0,0 0 0,1 0 0,-1 0 0,0 0 0,0 1 0,0-1 1,0 0-1,0 1 0,0-1 0,0 0 0,0 1 0,-2-1 0,-3 30 3462,5-23-4346,-16 274 2217,15-94-3856,2-182 1595,0-3 254,0 0 0,1 0 1,-1 0-1,0 0 0,0 0 0,0 0 0,0 0 1,-1 0-1,1 0 0,0 0 0,0 0 0,-1 0 0,1 0 1,0 0-1,-1 0 0,1 0 0,-1 0 0,1 0 1,-1 0-1,0 0 0,1 0 0,-2 0 0,-9 1-5966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2.560"/>
    </inkml:context>
    <inkml:brush xml:id="br0">
      <inkml:brushProperty name="width" value="0.025" units="cm"/>
      <inkml:brushProperty name="height" value="0.025" units="cm"/>
    </inkml:brush>
  </inkml:definitions>
  <inkml:trace contextRef="#ctx0" brushRef="#br0">13 279 11883,'-4'-17'858,"1"0"-1,1 1 0,0-1 0,1 0 1,2-26-1,0 37-586,0 0-1,0 0 0,1 0 1,0 0-1,0 0 1,0 0-1,1 1 0,0-1 1,0 1-1,0-1 1,1 1-1,-1 0 0,1 1 1,1-1-1,-1 0 1,1 1-1,-1 0 1,7-4-1,1 1-1,0 1 0,0 0 1,0 0-1,1 2 0,0-1 0,0 2 0,0-1 1,0 2-1,0 0 0,1 0 0,20 1 1,-22 1-177,1 1-1,-1 0 1,0 0 0,0 1 0,-1 1 0,1 0 0,0 1 0,-1 0 0,0 0 0,0 2 0,0-1 0,0 1 0,9 8 0,-17-12-81,0 0-1,0 1 1,0-1-1,-1 1 0,0-1 1,1 1-1,-1 0 1,0 0-1,0 0 1,0 0-1,-1 1 0,1-1 1,-1 0-1,0 1 1,0-1-1,0 1 1,0-1-1,0 1 1,-1 6-1,0-5 88,-1 0-1,0 0 1,0-1-1,0 1 1,-1-1-1,0 1 1,1-1 0,-2 1-1,1-1 1,0 0-1,-1 0 1,0 0 0,-4 5-1,-1-1 41,0 0 0,-1 0 0,1 0 0,-2-1 1,1-1-1,-1 1 0,0-2 0,0 1 0,-1-1 0,0-1 0,-20 6 0,36-10-452,0 0-1,0 0 1,0 0-1,0 1 1,0 0-1,0 0 1,0 0-1,-1 1 1,1-1-1,4 3 1,47 23 404,-55-26-135,11 6 26,0 0 0,-1 1-1,0 0 1,10 10-1,-18-16 16,0 1 0,0-1 0,-1 1 0,1 0 0,-1 0-1,0 0 1,0 0 0,0 1 0,0-1 0,0 0 0,-1 1 0,1 0 0,-1-1-1,0 1 1,0 0 0,-1-1 0,1 1 0,-1 0 0,0 4 0,0-5 93,-1-1-1,0 0 1,0 1 0,-1-1 0,1 0 0,0 0 0,-1 0 0,1 0 0,-1 0-1,0 0 1,1 0 0,-1-1 0,0 1 0,0 0 0,0-1 0,0 0 0,-1 1-1,1-1 1,-3 1 0,-53 20 1550,49-20-1485,-29 9 239,-1-2-1,0-2 1,0-1-1,-1-2 1,0-2-1,-46-4 1,84 2-398,0 1-62,0-1-1,0 0 1,0 0-1,0 0 1,0-1-1,0 1 1,0 0-1,0-1 0,0 1 1,0-1-1,0 0 1,0 0-1,0 1 1,0-1-1,1 0 1,-1-1-1,0 1 1,1 0-1,-3-2 0,17-1-4441,25 1 2053,-32 3 1688,83-13-6696,-37-1 64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2.932"/>
    </inkml:context>
    <inkml:brush xml:id="br0">
      <inkml:brushProperty name="width" value="0.025" units="cm"/>
      <inkml:brushProperty name="height" value="0.025" units="cm"/>
    </inkml:brush>
  </inkml:definitions>
  <inkml:trace contextRef="#ctx0" brushRef="#br0">30 1 17617,'0'0'2626,"0"49"-31,0-19-417,0 3-128,-3 7-353,-3 1-672,0 0-384,-1-1-193,3-4-288,1-4-128,3-5 32,0-6-96,0-6-864,5-8-1443,6-7-1953,-5-3-2370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3.276"/>
    </inkml:context>
    <inkml:brush xml:id="br0">
      <inkml:brushProperty name="width" value="0.025" units="cm"/>
      <inkml:brushProperty name="height" value="0.025" units="cm"/>
    </inkml:brush>
  </inkml:definitions>
  <inkml:trace contextRef="#ctx0" brushRef="#br0">55 1 21140,'0'0'512,"0"50"545,-5-12 929,-4 9-801,-1 6-352,-1 1-448,1 1-289,3-6-32,5-7-32,2-11-641,0-4-928,5-14-449,3-9-705,-3-4-1793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0.771"/>
    </inkml:context>
    <inkml:brush xml:id="br0">
      <inkml:brushProperty name="width" value="0.025" units="cm"/>
      <inkml:brushProperty name="height" value="0.025" units="cm"/>
    </inkml:brush>
  </inkml:definitions>
  <inkml:trace contextRef="#ctx0" brushRef="#br0">1 397 7207,'4'-10'6726,"14"-35"-2466,-17 43-4031,-1 1 0,1 0 0,-1 0 0,1-1-1,-1 1 1,1 0 0,0 0 0,0 0 0,-1 0 0,1 0-1,0 0 1,0 0 0,0 0 0,0 0 0,0 0 0,0 1-1,1-1 1,-1 0 0,1 0 0,-1 1-129,0 0-1,-1 0 1,1 1 0,0-1 0,-1 0 0,1 0-1,0 1 1,-1-1 0,1 0 0,-1 1 0,1-1-1,0 1 1,-1-1 0,1 1 0,-1-1-1,1 1 1,-1-1 0,0 1 0,1-1 0,-1 1-1,0-1 1,1 1 0,-1 0 0,1 0-1,12 45 2098,-5 36-1154,-3 0 1,-4 0 0,-13 117-1,68-364 89,-25 38-1132,-27 110 0,-1 1 0,-1-1 0,0 0 0,-1-26 0,0 51 0,1 0 0,0 0 0,0 0 0,1-1 0,0 1 0,0-1 0,1 0 0,0 0 0,0 0 0,0 0 0,1-1 0,0 0 0,1 0 0,10 10 0,-12-13 0,1 0 0,-1 0 0,1-1 0,-1 0 0,1 1 0,0-1 0,-1-1 0,1 1 0,0-1 0,0 0 0,0 0 0,1 0 0,-1-1 0,0 0 0,0 0 0,0 0 0,0-1 0,0 1 0,0-1 0,0 0 0,0-1 0,0 1 0,0-1 0,8-4 0,-5 1 0,0 1 0,-1-1 0,0 0 0,0-1 0,0 0 0,0 0 0,-1-1 0,0 1 0,-1-1 0,1-1 0,-1 1 0,0-1 0,4-9 0,-4 5 0,0-1 0,0 1 0,-1-1 0,-1 0 0,0 0 0,-1 0 0,0 0 0,-1-18 0,-1 31 0,0 0 0,1-1 0,-1 1 0,0 0 0,0-1 0,0 1 0,0 0 0,0-1 0,0 1 0,0 0 0,0-1 0,0 1 0,0 0 0,0-1 0,0 1 0,0 0 0,-1 0 0,1-1 0,0 1 0,0 0 0,0-1 0,0 1 0,0 0 0,-1 0 0,1-1 0,0 1 0,0 0 0,-1 0 0,1-1 0,0 1 0,0 0 0,-1 0 0,1 0 0,0-1 0,-1 1 0,1 0 0,0 0 0,0 0 0,-1 0 0,1 0 0,-1 0 0,-13 9 0,-10 24 0,10-3 0,-19 60 0,30-78 0,0 0 0,0 0 0,1-1 0,1 1 0,0 0 0,0 1 0,1-1 0,3 21 0,-2-31 0,0 0 0,0 0 0,0-1 0,0 1 0,0 0 0,0 0 0,0-1 0,0 1 0,1-1 0,-1 1 0,0-1 0,1 1 0,0-1 0,-1 0 0,1 0 0,0 0 0,-1 0 0,1 0 0,0 0 0,0 0 0,0-1 0,0 1 0,0-1 0,0 1 0,0-1 0,0 0 0,0 0 0,0 0 0,0 0 0,0 0 0,3-1 0,5 1 0,0-1 0,0-1 0,0 0 0,-1 0 0,14-5 0,1-4 0,-1-1 0,0 0 0,-1-2 0,0-1 0,-2 0 0,1-2 0,-2 0 0,0-2 0,-1 0 0,-1 0 0,17-27 0,-14 17 0,-1 0 0,-2-1 0,-1-2 0,-1 1 0,-2-1 0,-1-1 0,13-64 0,-24 94 0,5-55 0,-6 57 0,0 1 0,1-1 0,-1 0 0,0 0 0,0 0 0,0 0 0,0 0 0,0 1 0,0-1 0,0 0 0,0 0 0,-1 0 0,1 0 0,0 1 0,0-1 0,-1 0 0,1 0 0,0 1 0,-1-1 0,1 0 0,-1 0 0,1 1 0,-1-1 0,1 0 0,-1 1 0,0-1 0,1 1 0,-1-1 0,0 1 0,1-1 0,-1 1 0,0-1 0,0 1 0,1 0 0,-1-1 0,0 1 0,0 0 0,0 0 0,1 0 0,-1 0 0,0-1 0,0 1 0,0 0 0,0 0 0,0 1 0,1-1 0,-1 0 0,0 0 0,0 0 0,0 0 0,0 1 0,1-1 0,-1 0 0,0 1 0,0-1 0,0 1 0,-5 3 0,0 1 0,0-1 0,0 1 0,1 0 0,0 1 0,0-1 0,1 1 0,-1 0 0,1 0 0,-4 8 0,-34 71 0,38-76 0,-5 11-78,0 2 0,2-1 0,0 1 0,2-1 0,0 2 0,2-1 0,0 0 0,1 1 1,3 40-1,0-54-51,0 0 1,1 0-1,0 0 1,0 0-1,1-1 0,0 1 1,0-1-1,1 1 1,0-1-1,1-1 1,0 1-1,0 0 1,0-1-1,1 0 1,0-1-1,1 1 1,-1-1-1,1 0 1,1-1-1,-1 0 1,1 0-1,-1 0 1,1-1-1,1 0 1,-1-1-1,16 5 1,3-3-8558,-1-4-8808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3.650"/>
    </inkml:context>
    <inkml:brush xml:id="br0">
      <inkml:brushProperty name="width" value="0.025" units="cm"/>
      <inkml:brushProperty name="height" value="0.025" units="cm"/>
    </inkml:brush>
  </inkml:definitions>
  <inkml:trace contextRef="#ctx0" brushRef="#br0">0 80 9001,'0'0'7463,"6"-8"-4148,-3 3-3009,0 0 0,0 1 0,1 0 0,0-1 0,0 1 1,0 1-1,0-1 0,0 1 0,1-1 0,0 1 0,-1 0 1,1 1-1,0-1 0,1 1 0,-1 0 0,0 1 0,0-1 1,1 1-1,6-1 0,20-2 336,1 1 1,39 1-1,-65 2-566,1 0 1,0 1-1,0 0 1,-1 0-1,1 0 0,0 1 1,-1 0-1,0 1 1,1 0-1,-1 0 0,0 0 1,0 1-1,-1 0 1,1 1-1,7 6 0,-11-8-24,-1 0-1,1 1 0,-1 0 0,0-1 0,0 1 0,0 0 0,0 0 0,0 0 0,-1 0 0,0 0 0,0 0 0,0 1 0,-1-1 0,1 0 0,-1 1 0,0-1 0,0 0 1,0 1-1,-1-1 0,1 0 0,-1 0 0,0 0 0,-1 1 0,1-1 0,-1 0 0,1 0 0,-1 0 0,-1-1 0,1 1 0,-4 4 0,1 0 58,0-2 0,-1 1-1,0 0 1,0-1 0,-1 0 0,1-1-1,-1 1 1,0-1 0,-1-1 0,1 1-1,-1-1 1,0 0 0,0-1-1,-10 3 1,-35 1-43,26-11-1823,26 4 1503,0 0 1,1-1-1,-1 1 1,0-1 0,0 1-1,1 0 1,-1-1 0,0 1-1,1-1 1,-1 0-1,1 1 1,-1-1 0,1 1-1,-1-1 1,1 0 0,-1 1-1,1-1 1,0 0-1,-1 0 1,1 1 0,0-1-1,-1 0 1,1-1 0,-1-15-6015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3.993"/>
    </inkml:context>
    <inkml:brush xml:id="br0">
      <inkml:brushProperty name="width" value="0.025" units="cm"/>
      <inkml:brushProperty name="height" value="0.025" units="cm"/>
    </inkml:brush>
  </inkml:definitions>
  <inkml:trace contextRef="#ctx0" brushRef="#br0">0 357 22870,'0'0'7046,"52"-2"-6277,-9-2-353,3 0-287,10-1-194,1 0-1504,2 1-2275,-8-3-352,-3-2-4260</inkml:trace>
  <inkml:trace contextRef="#ctx0" brushRef="#br0" timeOffset="1">630 0 19987,'0'0'5765,"-12"73"-4900,12-43-480,9 1-225,-3-1-96,5 0-32,-4-2-32,1 1-385,-4-1-608,-1 0-576,-3 0-961,0-5-994,-1 0-1921,-11-8-5573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4.366"/>
    </inkml:context>
    <inkml:brush xml:id="br0">
      <inkml:brushProperty name="width" value="0.025" units="cm"/>
      <inkml:brushProperty name="height" value="0.025" units="cm"/>
    </inkml:brush>
  </inkml:definitions>
  <inkml:trace contextRef="#ctx0" brushRef="#br0">1 69 15919,'0'0'2621,"6"-9"-149,-2 3-2110,-2 2-227,0 1-1,0 0 1,0-1 0,1 1 0,-1 0 0,1 0 0,0 1 0,0-1-1,0 0 1,0 1 0,0 0 0,0 0 0,1 0 0,-1 0 0,1 0-1,0 1 1,-1-1 0,1 1 0,7-1 0,12-1 173,0 2 0,0 0 0,1 2 1,-1 0-1,0 2 0,0 0 0,0 2 0,42 14 0,-55-16-297,-1 1 0,1 0 0,-1 1 0,0 0-1,-1 0 1,1 1 0,-1 0 0,0 0-1,-1 1 1,1 0 0,-1 1 0,-1-1 0,0 1-1,0 1 1,0-1 0,-1 1 0,0 0-1,-1 0 1,0 0 0,0 1 0,-1 0 0,4 18-1,-5-15 172,0-1-1,-1 1 1,-1 0 0,0-1-1,0 1 1,-4 20-1,2-26-53,0 0 0,0-1-1,0 1 1,-1-1 0,0 0 0,-1 0-1,1 0 1,-1 0 0,0-1-1,0 1 1,-1-1 0,0 0-1,-9 8 1,-7 2 26,-1 0 1,0-1-1,-1-1 0,-1-2 1,0 0-1,-1-1 0,0-2 0,0 0 1,-29 4-1,29-8-1807,-1 0 0,-44-1 0,50-4-4935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4.910"/>
    </inkml:context>
    <inkml:brush xml:id="br0">
      <inkml:brushProperty name="width" value="0.025" units="cm"/>
      <inkml:brushProperty name="height" value="0.025" units="cm"/>
    </inkml:brush>
  </inkml:definitions>
  <inkml:trace contextRef="#ctx0" brushRef="#br0">1 125 18578,'0'0'7479,"0"11"-6721,5 36-102,-4-45-633,-1 0-1,0 0 0,1 0 1,-1 0-1,1 0 0,0 0 1,-1 0-1,1 0 1,0 0-1,0 0 0,0 0 1,1-1-1,-1 1 0,0 0 1,1-1-1,-1 1 0,1-1 1,-1 1-1,1-1 0,0 0 1,0 0-1,-1 0 1,1 0-1,0 0 0,0 0 1,0 0-1,0-1 0,0 1 1,0-1-1,0 1 0,0-1 1,1 0-1,-1 0 1,0 0-1,0 0 0,0 0 1,0-1-1,0 1 0,4-1 1,2-1 20,-1-1 0,1 1 0,0-2 0,-1 1 0,0-1 0,0 0 0,0 0 0,7-6 0,15-17-527,-1 0 1,33-43-1,-9 10-649,-52 59 1124,0 1 0,0 0 0,0-1 0,1 1 0,-1 0 1,0-1-1,0 1 0,1 0 0,-1-1 0,0 1 0,0 0 0,1 0 1,-1 0-1,0-1 0,1 1 0,-1 0 0,1 0 0,-1 0 0,0 0 1,1-1-1,-1 1 0,0 0 0,1 0 0,-1 0 0,1 0 0,-1 0 1,0 0-1,1 0 0,-1 0 0,1 0 0,-1 0 0,0 0 0,1 1 1,0-1-1,4 14-65,-5 36 370,-1-37-112,0 30-125,0 50 327,1-88-564,1 1 0,0-1-1,0 1 1,0-1-1,0 0 1,1 1 0,0-1-1,0 0 1,0 0-1,1 0 1,0 0-1,6 8 1,15 2-5742,5-13-6177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5.575"/>
    </inkml:context>
    <inkml:brush xml:id="br0">
      <inkml:brushProperty name="width" value="0.025" units="cm"/>
      <inkml:brushProperty name="height" value="0.025" units="cm"/>
    </inkml:brush>
  </inkml:definitions>
  <inkml:trace contextRef="#ctx0" brushRef="#br0">1 0 12620,'0'0'10597,"6"9"-9039,15 30-91,-13-22-747,0-2 0,18 28 0,-23-40-687,0 0 1,-1 1-1,1-1 1,0 0-1,1 0 0,-1 0 1,0-1-1,1 1 1,-1-1-1,1 0 0,0 0 1,0 0-1,0-1 1,0 1-1,0-1 1,0 0-1,5 1 0,8-2 11,-1 0 0,0-1-1,1-1 1,-1-1 0,0 0-1,-1-1 1,1-1-1,0 0 1,22-12 0,-5 1-83,0-2 1,-2-1 0,33-26-1,-72 53-43,0 1 0,0 1 0,1-1 0,1 2 1,-1-1-1,-8 21 0,3-6-325,1 1 0,-10 37 1,11 3-2405,10-23-2055,6-5-5021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43.251"/>
    </inkml:context>
    <inkml:brush xml:id="br0">
      <inkml:brushProperty name="width" value="0.025" units="cm"/>
      <inkml:brushProperty name="height" value="0.025" units="cm"/>
    </inkml:brush>
  </inkml:definitions>
  <inkml:trace contextRef="#ctx0" brushRef="#br0">128 469 6182,'0'0'3513,"-8"-8"-3332,-2-4-25,1 1-116,-1 0 0,0 0 0,-1 1 0,0 1-1,0 0 1,-1 0 0,-24-13 0,116 21 1380,774-32 256,279-44-1574,-684 76-127,809-24 87,-970 16 872,-275 12-997,-21 3 46,-21 5 108,-37-1 167,0-2 1,-1-4-1,-81-4 0,82-1-165,-372-20 62,138 2-112,-1621-8-369,1833 26 22,0 5 0,-95 15-1,151-9-248,22-3-13,21-2-407,49-1 363,0-3 0,0-3 0,94-14 0,397-68-1855,-105 15 2934,-263 41-405,4-7-593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40.781"/>
    </inkml:context>
    <inkml:brush xml:id="br0">
      <inkml:brushProperty name="width" value="0.025" units="cm"/>
      <inkml:brushProperty name="height" value="0.025" units="cm"/>
    </inkml:brush>
  </inkml:definitions>
  <inkml:trace contextRef="#ctx0" brushRef="#br0">4 395 12011,'-1'-11'678,"0"3"-494,0 1 62,1 0 0,-1 0 0,1 0 0,0 1 0,1-1 0,0 0 0,1-7 0,0 11-209,-1 0 0,0 0 0,1 0 0,0 0 1,0 0-1,0 0 0,0 0 0,0 0 0,0 1 0,1-1 0,-1 1 0,1 0 0,0 0 0,-1 0 0,1 0 0,0 0 1,0 0-1,1 1 0,4-2 0,18-6-65,0 0 0,1 2 0,55-7 0,89 2 66,-120 10-18,1150-13 197,-464 15-17,-459-3 232,365 42 1,-603-36-427,-31-3-7,1 1 1,0-1 0,0 2 0,0-1 0,-1 2 0,1-1 0,13 6 0,-48-3-21,-607 34 496,-152 13 26,-665 141-474,1407-186-137,-24 4-570,0 2-1,-83 28 1,148-41 630,0 0 0,1 0-1,-1 0 1,1 0 0,-1 0 0,0 1 0,1-1 0,-1 0 0,1 0 0,-1 0 0,0 1-1,1-1 1,-1 0 0,1 0 0,-1 1 0,1-1 0,-1 1 0,1-1 0,-1 0 0,1 1-1,0-1 1,-1 1 0,1-1 0,-1 1 0,1-1 0,0 1 0,0-1 0,-1 2 0,25 1-942,140-10 876,232-38 0,-237 23 278,1334-224 1371,-504 1-610,-965 238-920,-11 4-64,-1 0 0,1-1 0,-1-1 0,0 0 0,11-7 0,-22 12 44,-1 0-1,0 0 1,1 0-1,-1 0 1,0-1 0,1 1-1,-1 0 1,0 0-1,1 0 1,-1 0 0,0-1-1,1 1 1,-1 0-1,0 0 1,0 0 0,1-1-1,-1 1 1,0 0-1,0 0 1,1-1 0,-1 1-1,0 0 1,0-1-1,0 1 1,0 0 0,1-1-1,-1 1 1,0 0-1,0-1 1,0 1-1,0 0 1,0-1 0,0 1-1,0 0 1,0-1-1,0 1 1,0 0 0,0-1-1,0 1 1,0-1-1,-1 1 1,1 0 0,0-1-1,0 1 1,0 0-1,0 0 1,0-1 0,-1 1-1,1 0 1,0-1-1,0 1 1,-1 0 0,-23-6-1372,-159 4-4703,37 2 1961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41.123"/>
    </inkml:context>
    <inkml:brush xml:id="br0">
      <inkml:brushProperty name="width" value="0.025" units="cm"/>
      <inkml:brushProperty name="height" value="0.025" units="cm"/>
    </inkml:brush>
  </inkml:definitions>
  <inkml:trace contextRef="#ctx0" brushRef="#br0">1 0 2787</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5:59.209"/>
    </inkml:context>
    <inkml:brush xml:id="br0">
      <inkml:brushProperty name="width" value="0.025" units="cm"/>
      <inkml:brushProperty name="height" value="0.025" units="cm"/>
    </inkml:brush>
  </inkml:definitions>
  <inkml:trace contextRef="#ctx0" brushRef="#br0">1 60 15503,'0'0'11114,"85"9"-9929,-18-18-448,12 3-577,5-1-96,4 3-64,-1 0-64,-8 3-865,-8-3-1057,-10-1-1281,-16 0 353,-15-4-1314,-12-6-3940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5:59.567"/>
    </inkml:context>
    <inkml:brush xml:id="br0">
      <inkml:brushProperty name="width" value="0.025" units="cm"/>
      <inkml:brushProperty name="height" value="0.025" units="cm"/>
    </inkml:brush>
  </inkml:definitions>
  <inkml:trace contextRef="#ctx0" brushRef="#br0">0 56 15214,'0'0'9150,"8"-8"-8023,-6 6-1046,2-2 28,-1 1-1,0-1 1,1 1 0,0 0 0,0 0 0,0 0 0,0 0 0,0 1 0,0 0 0,1 0 0,-1 0 0,1 0 0,0 1 0,-1 0-1,1-1 1,7 1 0,-5 0 2,18-1 158,-1 1 0,1 1 0,0 1 0,38 7 0,-58-8-228,0 1 0,0 1 0,0-1 0,0 1-1,0-1 1,0 2 0,0-1 0,-1 0 0,0 1 0,1 0 0,-1 0 0,0 0 0,0 1 0,0-1 0,-1 1 0,1 0 0,-1 0 0,0 0-1,0 0 1,0 1 0,-1-1 0,0 1 0,0-1 0,0 1 0,0 0 0,-1 0 0,1 0 0,0 9 0,-2-5 13,1-1 1,-2 1 0,1 0-1,-1 0 1,-1-1 0,1 1-1,-1 0 1,-1-1-1,0 1 1,0-1 0,-1 0-1,0 0 1,0 0 0,-10 12-1,-6 6 29,-1 0-1,-41 36 1,27-29-291,2 0-2434,4-9-3700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604"/>
    </inkml:context>
    <inkml:brush xml:id="br0">
      <inkml:brushProperty name="width" value="0.025" units="cm"/>
      <inkml:brushProperty name="height" value="0.025" units="cm"/>
    </inkml:brush>
  </inkml:definitions>
  <inkml:trace contextRef="#ctx0" brushRef="#br0">204 413 13485,'0'0'2936,"2"-9"-224,0 5-2537,-2 2 96,1-1-1,0 1 0,-1 0 1,1-1-1,-1 1 0,0-1 1,1 1-1,-1 0 0,0-1 1,-1-2-1,0 4-158,1 0 0,-1 0 0,1 0 0,-1 0 0,0 0 0,0 0 0,0 0 0,1 0 0,-1 0 0,0 1-1,0-1 1,0 0 0,0 1 0,0-1 0,0 0 0,-1 1 0,1 0 0,0-1 0,0 1 0,0 0 0,0-1 0,-1 1 0,1 0 0,0 0 0,0 0 0,0 0-1,-1 0 1,1 0 0,-2 1 0,-4 0 16,0 0 0,0 0-1,0 1 1,0 0 0,0 1 0,0-1-1,1 1 1,-1 0 0,1 1 0,0 0-1,0 0 1,0 0 0,0 1-1,1 0 1,-1 0 0,1 0 0,1 1-1,-1-1 1,-4 8 0,3-3-7,-1-1-1,1 1 1,1 0 0,0 1 0,0-1-1,1 1 1,1 0 0,-1 0 0,2 0 0,0 0-1,-2 18 1,4-28-111,0 1 0,0-1 0,0 0 0,0 1 0,1-1 0,-1 0 0,0 1 0,1-1 0,-1 0-1,0 0 1,1 1 0,-1-1 0,1 0 0,0 0 0,0 0 0,-1 0 0,1 1 0,0-1 0,0 0 0,0-1 0,0 1 0,0 0 0,0 0 0,0 0 0,0-1 0,2 2-1,0-1 10,0 0 0,0 0 0,1-1 0,-1 1 0,0-1 0,0 0-1,1 0 1,-1 0 0,0 0 0,6-1 0,3-2 47,-1 0 1,0 0 0,1-1-1,-1 0 1,14-8 0,-4-1-1,0-1 1,-2-1 0,1 0-1,26-30 1,-38 37-54,-1 0-1,0 0 1,0-1-1,-1 0 1,0 0-1,-1 0 1,0-1-1,0 0 1,-1 0-1,-1 0 1,1 0 0,2-21-1,-6 31-17,0 0 0,0 0 0,0 0 0,0 0 0,0 0 0,0 0 0,0 0 0,0 0 0,0-1 1,0 1-1,0 0 0,0 0 0,0 0 0,0 0 0,0 0 0,0 0 0,0 0 0,0 0 0,0-1 0,0 1 0,0 0 0,0 0 0,0 0 0,0 0 0,0 0 0,0 0 0,0 0 0,0 0 0,0 0 0,0 0 1,0-1-1,-1 1 0,1 0 0,0 0 0,0 0 0,0 0 0,0 0 0,0 0 0,0 0 0,0 0 0,0 0 0,-1 0 0,1 0 0,0 0 0,0 0 0,0 0 0,0 0 0,0 0 0,0 0 0,0 0 1,0 0-1,-1 0 0,1 0 0,0 0 0,0 0 0,0 0 0,0 0 0,0 0 0,0 0 0,0 0 0,0 0 0,0 1 0,-1-1 0,1 0 0,0 0 0,0 0 0,0 0 0,-10 9-185,-9 14 7,10-8 158,0 1 0,1-1-1,1 2 1,0-1 0,2 1 0,-1 0-1,2 0 1,0 0 0,1 0 0,-1 33-1,4-48 7,0-1 0,0 1 0,0 0 0,1-1-1,-1 1 1,0-1 0,1 1 0,-1-1-1,1 1 1,-1-1 0,1 1 0,0-1-1,-1 0 1,1 1 0,0-1 0,0 0 0,0 0-1,0 1 1,0-1 0,0 0 0,1 0-1,-1 0 1,0 0 0,0 0 0,2 0 0,0 0-16,0 0 0,-1-1 1,1 1-1,0-1 1,0 0-1,0 0 0,-1 0 1,1 0-1,0-1 1,0 1-1,0-1 0,5-1 1,3-2-155,-1 0 0,1-1 1,-1 0-1,0-1 0,18-13 0,-5-1-514,-1-2 0,0-1 0,-2 0 0,-1-2 0,-1 0-1,-1-1 1,23-46 0,-14 16 576,-3-1 1,30-110-1,-42 120 1035,-11 36 214,-8 30-408,-2 7-680,-76 241 2083,78-234-1640,2-1 1,0 1-1,3 0 1,0 1-1,2-1 0,5 46 1,-3-77-448,-1 1 0,1 0 0,0-1 0,0 1 0,0 0 0,0-1 1,0 1-1,1-1 0,-1 0 0,1 1 0,-1-1 0,1 0 0,3 3 0,-5-5-11,0 0 0,1 1 0,-1-1 0,1 0 1,-1 1-1,0-1 0,1 0 0,-1 0 0,1 0 0,-1 1 0,1-1 0,-1 0 0,1 0 0,-1 0 0,1 0 0,-1 0 0,1 0 0,-1 0 0,1 0 0,-1 0 1,1 0-1,-1 0 0,1 0 0,-1 0 0,2-1 0,-1 1 7,-1-1 0,1 0-1,0 0 1,0 0 0,-1 0 0,1 1 0,-1-1 0,1 0 0,-1 0 0,1 0-1,-1 0 1,1-1 0,-1 1 0,0 0 0,0 0 0,1 0 0,-1-2 0,3-17-24,-1-1 1,0-1 0,-2 1 0,-1 0 0,0 0 0,-1 0 0,-2 0 0,-9-36 0,12 56-15,1-1-1,-1 1 1,1-1 0,-1 1-1,1-1 1,-1 1-1,0 0 1,0-1-1,0 1 1,0 0 0,0-1-1,0 1 1,0 0-1,0 0 1,0 0 0,-1 0-1,-1-1 1,2 2 2,1 0 0,-1 0 0,0 0 0,1 0 0,-1 0 1,0 1-1,1-1 0,-1 0 0,1 0 0,-1 1 0,0-1 1,1 0-1,-1 1 0,1-1 0,-1 0 0,1 1 0,-1-1 0,1 1 1,-1-1-1,1 1 0,0-1 0,-1 1 0,1-1 0,0 1 0,-1-1 1,1 1-1,-1 1 0,-1 3-12,-1 1 0,1 1 1,0-1-1,1 0 0,-1 0 1,0 11-1,2-14 18,0 1 1,-1 0-1,1-1 1,1 1-1,-1-1 1,0 1-1,1 0 1,0-1-1,0 1 1,0-1-1,0 0 1,1 1-1,-1-1 1,1 0-1,3 6 1,-3-7 3,1 0 1,0 0 0,-1-1 0,1 1-1,0 0 1,0-1 0,0 0-1,0 0 1,0 1 0,0-2 0,0 1-1,0 0 1,0-1 0,0 1-1,0-1 1,1 0 0,-1 0 0,4-1-1,1 0 17,0 0 0,-1 0 0,1-1 0,0 0 0,-1-1-1,0 0 1,1 0 0,-1-1 0,0 1 0,-1-1 0,1-1 0,-1 1-1,0-1 1,0-1 0,0 1 0,-1-1 0,9-11 0,-7 9-1,-1-1 1,-1 0-1,1 0 1,-1 0-1,-1-1 1,1 0-1,-2 0 1,1 0-1,-1 0 1,-1-1-1,0 1 1,1-19-1,-7 21-177,-5 16 44,-7 18 27,12-18 73,-10 19 255,2 0 1,0 0-1,2 1 1,1 1 0,-10 51-1,19-79-233,0 0 0,0 0-1,-1 0 1,1 0 0,0 0-1,0 0 1,0 0 0,0 0-1,1 0 1,-1 0 0,0 0-1,0 0 1,1 0 0,-1 0-1,0 0 1,1 0 0,-1 0-1,1 0 1,-1 0 0,1 0-1,0 0 1,-1 0 0,1-1 0,0 1-1,0 0 1,-1 0 0,1-1-1,0 1 1,0-1 0,0 1-1,0-1 1,0 1 0,0-1-1,0 1 1,0-1 0,0 0-1,0 1 1,0-1 0,0 0-1,0 0 1,0 0 0,0 0-1,0 0 1,0 0 0,0 0-1,0 0 1,0-1 0,1 1-1,-1 0 1,0-1 0,1 0-1,4 0 5,0-1-1,0 0 0,0-1 1,-1 0-1,1 1 0,-1-2 1,9-5-1,-5 1-8,0-1 0,-1 0 0,0 0 0,0-1 0,-1 0 0,0 0 0,8-18 0,-2-4 0,14-45 0,-15 42 0,-13 45-131,1 1-1,1-1 1,0 1-1,3 12 1,-3-17 67,29 199-651,-30-205 727,0 1-1,0-1 1,0 1-1,0-1 1,0 1 0,0-1-1,0 1 1,0-1-1,0 0 1,1 1-1,-1-1 1,0 1 0,0-1-1,0 1 1,1-1-1,-1 0 1,0 1 0,1-1-1,-1 0 1,0 1-1,1-1 1,-1 0 0,0 1-1,1-1 1,-1 0-1,1 0 1,-1 1 0,1-1-1,-1 0 1,0 0-1,1 0 1,0 1-1,16-9 377,12-22 27,-28 29-420,6-8 19,0-1 0,-1 1 0,0-1 1,0-1-1,-1 1 0,-1-1 0,1 0 1,-2 0-1,0 0 0,0 0 0,-1 0 1,0-1-1,-1 1 0,0-1 0,-1 0 1,0 1-1,-3-15 0,3 25-14,0 0 0,0 0 0,0 1 0,0-1 0,0 0 0,-1 0 0,1 1 0,0-1 0,0 0 0,-1 0 0,1 1 0,-1-1 0,1 0 0,0 1 0,-1-1 0,1 1 0,-1-1 0,0 0 0,1 1 0,-1-1 0,1 1 0,-1-1 0,0 1 0,0 0 0,1-1 0,-1 1 0,0 0 0,1-1 0,-1 1 0,0 0 0,0 0 0,0 0 0,1 0 0,-1 0 0,0 0 0,0 0 0,0 0 0,1 0 0,-1 0 0,0 0 0,0 0 0,1 0 0,-2 1 0,1 0 0,-1 0 0,1-1 0,0 1 0,-1 0 0,1 0 0,0 0 0,0 0 0,0 1 0,0-1 0,0 0 0,0 0 0,0 1 0,0-1 0,1 0 0,-1 1 0,1-1 0,-1 1 0,1-1 0,-1 1 0,1-1 0,-1 3 0,2-1 0,0-1 0,1 0 0,-1 0 0,0 0 0,1 1 0,-1-2 0,1 1 0,0 0 0,0 0 0,-1 0 0,1-1 0,0 1 0,1-1 0,-1 1 0,0-1 0,0 0 0,1 0 0,-1 0 0,0 0 0,4 0 0,3 3 0,1 0 0,-1-1 0,1-1 0,13 3 0,-12-6 0,0 0 0,0 0 0,0-1 0,0 0 0,-1-1 0,1 0 0,-1-1 0,1 0 0,-1-1 0,0 0 0,-1-1 0,0 0 0,1 0 0,-2-1 0,1 0 0,-1 0 0,0-1 0,-1 0 0,0-1 0,0 1 0,0-2 0,6-13 0,-12 22 0,0-1 0,0 1 0,-1-1 0,1 1 0,-1-1 0,1 0 0,-1 1 0,0-1 0,1 0 0,-1 0 0,0 1 0,0-1 0,0 0 0,0 1 0,-1-1 0,1 0 0,0 1 0,-2-4 0,1 4 0,1 0 0,-1 0 0,0 0 0,0 0 0,0 0 0,0 1 0,0-1 0,0 0 0,0 0 0,0 1 0,0-1 0,0 1 0,0-1 0,0 1 0,0 0 0,0-1 0,-1 1 0,1 0 0,0 0 0,-2-1 0,-1 1 0,0 0 0,0 0 0,0 1 0,0-1 0,0 1 0,0 0 0,0 0 0,0 0 0,0 1 0,1-1 0,-1 1 0,0 0 0,1 0 0,-5 3 0,0 3 0,0 0 0,0 0 0,0 1 0,1 0 0,1 0 0,-1 0 0,2 1 0,-1 0 0,1 0 0,1 1 0,0-1 0,0 1 0,1 0 0,0 0 0,1 0 0,0 0 0,0 16 0,3-24 0,-1-1 0,0 0 0,1 0 0,-1 0 0,1 0 0,-1 0 0,1 0 0,0 0 0,0 0 0,0 0 0,0 0 0,0 0 0,0-1 0,1 1 0,-1 0 0,1-1 0,-1 1 0,1-1 0,-1 1 0,1-1 0,3 2 0,0-1 0,0 1 0,0-1 0,0 0 0,0-1 0,0 1 0,1-1 0,-1 0 0,9 0 0,-2-1 0,0 0 0,0 0 0,0-1 0,0-1 0,0 0 0,0 0 0,17-7 0,-24 7-242,0 0 0,0-1-1,0 1 1,0-1 0,-1 0 0,1-1-1,4-4 1,-7 6-89,0-1 0,0 1-1,0 0 1,-1-1 0,1 1-1,-1-1 1,0 0 0,0 1-1,0-1 1,0 0 0,0 0-1,-1 0 1,1 1 0,-1-1-1,0-5 1,0-25-7228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0.442"/>
    </inkml:context>
    <inkml:brush xml:id="br0">
      <inkml:brushProperty name="width" value="0.025" units="cm"/>
      <inkml:brushProperty name="height" value="0.025" units="cm"/>
    </inkml:brush>
  </inkml:definitions>
  <inkml:trace contextRef="#ctx0" brushRef="#br0">288 1 18001,'0'0'7292,"-6"10"-6475,-45 82 626,6-7-128,-65 89 0,85-141-1073,11-17-150,2 1 0,-13 21 0,27-37-2448,8-8 856,11-12-714,4-12-2256,-2-1 0,23-40 0,-13 14-4060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1.720"/>
    </inkml:context>
    <inkml:brush xml:id="br0">
      <inkml:brushProperty name="width" value="0.025" units="cm"/>
      <inkml:brushProperty name="height" value="0.025" units="cm"/>
    </inkml:brush>
  </inkml:definitions>
  <inkml:trace contextRef="#ctx0" brushRef="#br0">67 53 9801,'0'0'9497,"1"12"-7527,-3 23-789,-1 0 1,-1 0-1,-14 47 0,7-30-223,-5 55 0,7 59 2416,7-224-2962,1 36-448,0 1-1,1-1 0,1 1 1,0 0-1,9-37 0,-9 55 7,0 0 1,1 0-1,-1 1 0,1-1 1,-1 0-1,1 1 1,0-1-1,0 0 0,0 1 1,0 0-1,0 0 0,1 0 1,-1 0-1,1 0 0,-1 0 1,1 0-1,0 1 0,0-1 1,0 1-1,0 0 0,0 0 1,0 0-1,0 0 0,0 1 1,0-1-1,0 1 0,0 0 1,0 0-1,1 0 0,-1 0 1,0 0-1,0 1 0,0-1 1,0 1-1,0 0 1,4 2-1,-1-2 9,-1 1-1,1 0 1,-1 0 0,0 0 0,0 1 0,0 0-1,0 0 1,-1 0 0,1 1 0,-1 0 0,0 0-1,0 0 1,0 0 0,0 0 0,-1 1 0,1 0-1,-1-1 1,-1 1 0,5 11 0,-2 60 684,-5-46 29,-1-25-231,1-11 88,6-202-395,-6 206-223,24 22-209,-14-18 293,1-1 0,-1 0-1,0-1 1,0 0-1,0-1 1,0 0-1,0 0 1,0-1-1,0-1 1,0 1 0,0-2-1,-1 1 1,1-1-1,-1-1 1,0 0-1,0 0 1,-1 0-1,0-1 1,0-1 0,0 1-1,9-11 1,-7 7 5,-1 1 0,0-2 0,-1 1 0,0-2 0,0 1 0,-1-1 0,0 0 0,-1 0 0,-1-1 0,0 1 0,-1-1 0,0 0 0,-1-1 0,0 1 0,1-21 0,-4 33-21,0 0-1,1 1 1,-1-1 0,0 1-1,0-1 1,0 0-1,0 1 1,0-1 0,0 0-1,0 1 1,0-1 0,0 1-1,0-1 1,0 0-1,0 1 1,-1-1 0,1 0-1,0 1 1,0-1 0,-1 1-1,1-1 1,0 1-1,-1-1 1,1 1 0,0-1-1,-1 1 1,1-1 0,-1 1-1,1-1 1,-1 1-1,1 0 1,-1-1 0,1 1-1,-1 0 1,1-1 0,-1 1-1,0 0 1,1 0-1,-1 0 1,1-1 0,-1 1-1,0 0 1,1 0 0,-1 0-1,0 0 1,1 0-1,-1 0 1,1 0 0,-1 0-1,0 0 1,1 1 0,-1-1-1,0 0 1,1 0-1,-1 0 1,1 1 0,-1-1-1,1 0 1,-1 1 0,1-1-1,-1 1 1,1-1-1,-1 0 1,1 1 0,-1 0-1,-4 3-15,1-1-1,0 1 1,-1 0-1,2 0 1,-1 1-1,-4 5 0,-6 16 21,0 1 0,1 0-1,-16 58 1,24-68 2,1-1 0,0 2-1,2-1 1,0 0 0,1 1 0,0-1-1,2 0 1,3 24 0,-4-38-3,1 0 1,0 0 0,0 0-1,1 0 1,-1 0-1,1 0 1,-1 0 0,1 0-1,0 0 1,0-1-1,0 1 1,0-1-1,1 0 1,-1 1 0,1-1-1,-1 0 1,1 0-1,0-1 1,0 1 0,0-1-1,0 1 1,0-1-1,0 0 1,0 0-1,0 0 1,0 0 0,1-1-1,-1 1 1,0-1-1,6 0 1,-3 0 1,-1 0 0,0 0 1,0-1-1,1 0 0,-1 0 0,0 0 0,0 0 1,0-1-1,0 0 0,0 0 0,-1 0 1,1-1-1,-1 0 0,1 0 0,-1 0 0,0 0 1,0-1-1,6-5 0,-4-2-4,0 1 0,0-1 0,-1 0 0,-1 0 0,0 0 0,0-1 0,-1 1 0,-1-1 0,0 0 0,0 0 0,-1 0 0,-1 0 0,0 0 0,-2-13 0,2 24 0,0 1 0,0-1 0,0 0 0,0 1 0,1-1 0,-2 0 0,1 1 0,0-1 0,0 0 0,0 0 0,0 1 0,0-1 0,0 0 0,-1 1 0,1-1 0,0 1 0,-1-1 0,1 0 0,0 1 0,-1-1 0,1 1 0,-1-1 0,1 1 0,0-1 0,-1 1 0,0-1 0,1 1 0,-1-1 0,1 1 0,-1 0 0,1-1 0,-1 1 0,0 0 0,1 0 0,-1-1 0,0 1 0,1 0 0,-1 0 0,0 0 0,1 0 0,-1 0 0,0 0 0,1 0 0,-2 0 0,1 1 0,-1-1 0,1 1 0,0-1 0,-1 1 0,1 0 0,0 0 0,0 0 0,0 0 0,-1 0 0,1 0 0,0 0 0,0 0 0,1 0 0,-1 0 0,0 1 0,0-1 0,0 0 0,1 1 0,-2 2 0,1 1 0,-1 0 0,1 0 0,0 0 0,0 0 0,0 1 0,1-1 0,0 0 0,0 1 0,0-1 0,1 0 0,-1 0 0,4 9 0,-3-11 0,0-1 0,0 1 0,1 0 0,0-1 0,-1 1 0,1-1 0,0 0 0,0 0 0,1 0 0,-1 0 0,0 0 0,1 0 0,-1 0 0,1-1 0,-1 1 0,1-1 0,0 0 0,-1 0 0,1 0 0,0 0 0,0 0 0,0 0 0,4 0 0,7 1 0,0-1 0,0 0 0,0-1 0,0-1 0,-1 0 0,1 0 0,0-2 0,-1 1 0,1-2 0,23-9 0,-31 11 0,0-1 0,-1 1 0,1-1 0,-1-1 0,0 1 0,0-1 0,0 0 0,0 0 0,0 0 0,-1-1 0,0 0 0,0 0 0,0 0 0,-1 0 0,0 0 0,1-1 0,-2 1 0,1-1 0,-1 0 0,0 0 0,0 0 0,-1 0 0,1 0 0,-1-1 0,0-11 0,-1 17 0,0 1 0,0-1 0,0 0 0,0 0 0,0 0 0,-1 0 0,1 1 0,0-1 0,0 0 0,0 0 0,-1 0 0,1 1 0,-1-1 0,1 0 0,0 0 0,-1 1 0,1-1 0,-1 0 0,0 1 0,1-1 0,-1 1 0,1-1 0,-1 1 0,0-1 0,1 1 0,-1-1 0,0 1 0,0 0 0,1-1 0,-1 1 0,0 0 0,0-1 0,0 1 0,0 0 0,1 0 0,-1 0 0,0 0 0,0 0 0,0 0 0,0 0 0,1 0 0,-1 0 0,0 0 0,0 1 0,0-1 0,1 0 0,-1 1 0,0-1 0,0 0 0,1 1 0,-1-1 0,0 1 0,0-1 0,0 2 0,-5 0 0,1 1 0,-1 0 0,1 1 0,0 0 0,0-1 0,-7 8 0,5-4 0,1 1 0,0 0 0,0 0 0,1 0 0,0 1 0,0-1 0,1 1 0,0 1 0,0-1 0,1 0 0,1 1 0,-1 0 0,2-1 0,-2 16 0,3-23 0,1 0 0,0-1 0,-1 1 0,1-1 0,0 1 0,0-1 0,0 0 0,0 1 0,0-1 0,0 0 0,1 0 0,-1 0 0,0 0 0,1 0 0,-1 0 0,0 0 0,1 0 0,-1 0 0,1-1 0,0 1 0,-1-1 0,1 1 0,-1-1 0,1 1 0,0-1 0,-1 0 0,1 0 0,0 0 0,-1 0 0,1 0 0,0 0 0,2-1 0,4 1 0,1-1 0,-1 0 0,0 0 0,0-1 0,14-4 0,-14 2 0,1 0 0,-1-1 0,0 0 0,0 0 0,-1-1 0,0 0 0,0-1 0,0 1 0,11-16 0,1-4 0,24-45 0,-25 40 0,-15 30 0,-2 8 0,-1 11 0,-13 29 0,10-36 0,-1 0 0,2 0 0,-1 1 0,2-1 0,-1 1 0,2 0 0,0 13 0,0-23 0,1 0 0,0 0 0,-1 0 0,1-1 0,0 1 0,0 0 0,0-1 0,0 1 0,0-1 0,0 1 0,1-1 0,-1 0 0,0 0 0,1 1 0,-1-1 0,1 0 0,0 0 0,-1 0 0,1 0 0,0-1 0,-1 1 0,1 0 0,0-1 0,0 1 0,0-1 0,-1 0 0,1 1 0,0-1 0,0 0 0,0 0 0,3-1 0,1 2 0,-1-1 0,1-1 0,-1 1 0,0-1 0,1 0 0,-1 0 0,0-1 0,1 0 0,-1 0 0,6-3 0,-1-2-567,-1-1 1,0 0-1,0-1 0,-1 1 1,0-2-1,-1 1 0,0-1 1,0 0-1,9-20 0,2-11-3956,18-52 0,-15 27-3281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2.080"/>
    </inkml:context>
    <inkml:brush xml:id="br0">
      <inkml:brushProperty name="width" value="0.025" units="cm"/>
      <inkml:brushProperty name="height" value="0.025" units="cm"/>
    </inkml:brush>
  </inkml:definitions>
  <inkml:trace contextRef="#ctx0" brushRef="#br0">182 0 13132,'-1'0'7830,"-6"8"-6034,-1 6-1174,0 1 0,2-1 1,0 1-1,0 1 0,1-1 1,1 1-1,1 0 0,-2 20 1,2 0 846,1-1 1,6 64-1,1-62-1469,16 57 0,-13-65 0,-2-1 0,0 1 0,2 55 0,-8-84-19,-1-1 0,1 1 0,0 0 0,-1-1-1,1 1 1,0 0 0,-1 0 0,1-1 0,0 1 0,-1 0 0,1 0 0,0 0-1,-1-1 1,1 1 0,-1 0 0,1 0 0,0 0 0,-1 0 0,1 0 0,-1 0-1,1 0 1,0 0 0,-1 0 0,1 0 0,-1 0 0,1 0 0,-1 0 0,1 0-1,0 1 1,-1-1 0,1 0 0,-1 0 0,1 0 0,0 0 0,-1 1 0,1-1-1,0 0 1,-1 0 0,1 1 0,0-1 0,0 0 0,-1 1 0,1-1 0,0 0-1,0 1 1,-1-1 0,1 1 0,0-1 0,0 0 0,0 1 0,0-1 0,0 1 0,-1-1-1,1 0 1,0 1 0,0-1 0,0 1 0,0-1 0,0 0 0,0 1 0,0-1-1,1 1 1,-1-1 0,0 1 0,0-1 0,0 1 0,-21-30-2031,-54-120-1561,20 39 4072,48 85 1153,13 12 360,-2 12-1764,-1 0-1,1 0 1,-1 0 0,1 0 0,-1 1 0,1-1 0,0 1 0,-1 0-1,6 1 1,-1-1-413,92 5 1085,-50-2-3789,-2-2-8564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2.426"/>
    </inkml:context>
    <inkml:brush xml:id="br0">
      <inkml:brushProperty name="width" value="0.025" units="cm"/>
      <inkml:brushProperty name="height" value="0.025" units="cm"/>
    </inkml:brush>
  </inkml:definitions>
  <inkml:trace contextRef="#ctx0" brushRef="#br0">1 0 16271,'0'0'5189,"68"22"-5093,-20-8-32,4 1-2306,3 1-2082,1 0-2274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2.769"/>
    </inkml:context>
    <inkml:brush xml:id="br0">
      <inkml:brushProperty name="width" value="0.025" units="cm"/>
      <inkml:brushProperty name="height" value="0.025" units="cm"/>
    </inkml:brush>
  </inkml:definitions>
  <inkml:trace contextRef="#ctx0" brushRef="#br0">158 0 11819,'0'0'16138,"-11"1"-14931,1 0-1035,-1 1 0,1 0 0,0 1 0,0 0 0,0 0 0,-17 9 0,23-10-181,0 0 1,1 0 0,-1 0-1,1 0 1,-1 1-1,1-1 1,0 1 0,0 0-1,0 0 1,0 0 0,1 1-1,-1-1 1,1 0 0,0 1-1,0 0 1,0 0 0,0-1-1,1 1 1,-1 0 0,1 0-1,0 0 1,0 1 0,0 5-1,1-8-213,1 0 1,0 0-1,-1 0 0,1-1 0,0 1 0,0 0 0,-1-1 1,2 1-1,-1 0 0,0-1 0,0 1 0,0-1 0,1 0 1,-1 1-1,0-1 0,1 0 0,-1 0 0,1 0 0,0 0 1,-1 0-1,1 0 0,0-1 0,0 1 0,-1 0 0,5 0 1,57 13-5032,-46-11 4566,5 1 352,37 9 354,-28 4 4077,-30-17-3936,-1 1 1,1 0-1,-1-1 1,0 1-1,1 0 1,-1-1-1,0 1 0,1 0 1,-1 0-1,0-1 1,0 1-1,0 0 1,0 0-1,0-1 1,0 1-1,0 0 1,0 0-1,0 0 1,0-1-1,0 1 1,-1 0-1,1-1 1,0 1-1,0 0 0,-1 0 1,1-1-1,0 1 1,-1 0-1,1-1 1,-1 1-1,1-1 1,-1 1-1,1-1 1,-1 1-1,0-1 1,1 1-1,-1-1 1,1 1-1,-1-1 1,0 1-1,1-1 1,-1 0-1,0 0 0,0 1 1,0-1-1,-40 21 622,35-19-377,-9 6-619,-39 15 746,17-16-7069,19-6-5816</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3.173"/>
    </inkml:context>
    <inkml:brush xml:id="br0">
      <inkml:brushProperty name="width" value="0.025" units="cm"/>
      <inkml:brushProperty name="height" value="0.025" units="cm"/>
    </inkml:brush>
  </inkml:definitions>
  <inkml:trace contextRef="#ctx0" brushRef="#br0">1 82 18129,'2'-10'1869,"0"-4"-908,-2 9-380,1-1 0,0 0 0,1 1 0,-1-1 1,1 1-1,0-1 0,4-7 0,-6 13-522,0-1-1,0 1 1,0 0-1,0 0 1,0-1-1,0 1 1,0 0 0,0 0-1,0 0 1,1-1-1,-1 1 1,0 0-1,0 0 1,0 0-1,0-1 1,0 1-1,0 0 1,0 0-1,1 0 1,-1 0-1,0-1 1,0 1 0,0 0-1,0 0 1,1 0-1,-1 0 1,0 0-1,0 0 1,0 0-1,0-1 1,1 1-1,-1 0 1,0 0-1,0 0 1,1 0-1,-1 0 1,0 0 0,0 0-1,0 0 1,1 0-1,-1 0 1,0 0-1,0 0 1,0 0-1,1 0 1,-1 1-1,0-1 1,0 0-1,0 0 1,1 0-1,3 14 729,-1 21-341,-18 162 1328,1-24-607,13-168-1167,1-1 0,0 0 0,0 0 0,1 0 0,-1 0 0,1 0 0,0 0 0,0 0 0,0 0 0,3 6 0,-3-9 0,0 1 0,1-1 0,-1 0 0,0 0 0,0 0 0,1 0 0,-1 0 0,0 0 0,1 0 0,-1-1 0,1 1 0,-1-1 0,1 1 0,-1-1 0,1 1 0,0-1 0,-1 0 0,1 1 0,-1-1 0,1 0 0,0 0 0,-1 0 0,1-1 0,0 1 0,-1 0 0,1-1 0,-1 1 0,1-1 0,1 0 0,8-3 0,-1 0 0,1-1 0,-1-1 0,-1 1 0,1-2 0,-1 1 0,0-1 0,0 0 0,-1-1 0,0 0 0,8-11 0,13-18 0,31-49 0,-60 86 0,15-22 0,0-1 0,-2 0 0,-1-1 0,-1 0 0,-1-1 0,-1 0 0,8-35 0,-17 59-57,0 1 1,1 0-1,-1-1 1,0 1-1,0 0 1,0-1-1,0 1 1,0 0-1,0-1 1,0 1-1,0 0 1,0-1-1,0 1 1,0 0-1,0-1 1,0 1-1,0 0 1,0-1-1,0 1 1,0 0-1,-1-1 1,1 1-1,0 0 0,0-1 1,0 1-1,0 0 1,-1 0-1,1-1 1,0 1-1,0 0 1,-1 0-1,1-1 1,0 1-1,0 0 1,-1 0-1,0-1 1,-11 6-6432,-10 12-3959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3.531"/>
    </inkml:context>
    <inkml:brush xml:id="br0">
      <inkml:brushProperty name="width" value="0.025" units="cm"/>
      <inkml:brushProperty name="height" value="0.025" units="cm"/>
    </inkml:brush>
  </inkml:definitions>
  <inkml:trace contextRef="#ctx0" brushRef="#br0">1 114 18738,'0'0'12267,"79"9"-11338,-38-22-769,6-1-128,3-4-192,0 0-993,-2 1-1121,-5 2-1538,-9 0-1537,-12 2-2626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3.952"/>
    </inkml:context>
    <inkml:brush xml:id="br0">
      <inkml:brushProperty name="width" value="0.025" units="cm"/>
      <inkml:brushProperty name="height" value="0.025" units="cm"/>
    </inkml:brush>
  </inkml:definitions>
  <inkml:trace contextRef="#ctx0" brushRef="#br0">164 2 13741,'0'0'7340,"-11"0"-4617,6-1-2537,0 1-1,0 0 1,0 0 0,1 0-1,-1 1 1,0 0 0,0 0-1,1 0 1,-1 1 0,0-1-1,1 1 1,0 0 0,-1 0-1,1 1 1,0-1 0,0 1-1,0 0 1,0 0 0,1 0 0,0 1-1,-1-1 1,-3 7 0,-1 0-64,2 0 0,-1 1 0,1-1 0,-5 14-1,9-19-98,0-1-1,0 0 0,1 0 1,0 1-1,0-1 0,0 1 1,1 0-1,-1-1 0,1 1 1,0-1-1,0 1 0,1-1 1,-1 1-1,3 7 0,-2-11-18,0 1 0,0-1-1,0 0 1,1 1-1,-1-1 1,0 0-1,1 0 1,-1 0-1,1 0 1,0 0-1,-1 0 1,1 0-1,0-1 1,-1 1-1,1-1 1,0 1-1,0-1 1,-1 1 0,1-1-1,0 0 1,0 0-1,0 0 1,-1 0-1,4-1 1,46-7 132,-39 2-253,0 0 1,0-1 0,-1 0 0,0-1 0,0 0 0,-1-1-1,0 0 1,0-1 0,15-20 0,37-33 594,-67 90 793,-6-1-893,7-16-280,-1 0-1,2 0 1,-1 0 0,2 1 0,-1-1-1,-1 22 1,4-31-84,1 0-1,-1-1 0,0 1 1,1 0-1,-1 0 0,1-1 1,-1 1-1,1-1 1,-1 1-1,1 0 0,-1-1 1,1 1-1,0-1 0,-1 1 1,1-1-1,0 1 0,-1-1 1,1 0-1,0 1 1,0-1-1,0 0 0,-1 0 1,1 0-1,0 1 0,0-1 1,0 0-1,-1 0 0,1 0 1,0 0-1,0 0 1,0-1-1,-1 1 0,1 0 1,0 0-1,0 0 0,0-1 1,-1 1-1,2-1 1,36-10 260,42-37-103,-65 36-240,2 1-1,0 2 1,0-1-1,26-9 0,-42 20 68,-1-1 0,1 0-1,-1 1 1,0-1-1,1 1 1,-1-1-1,0 1 1,0-1-1,1 1 1,-1 0-1,0-1 1,0 1-1,0-1 1,1 1 0,-1-1-1,0 1 1,0 0-1,0-1 1,0 1-1,0-1 1,0 1-1,0 0 1,-1-1-1,1 1 1,0-1-1,0 1 1,0-1-1,-1 1 1,1-1 0,0 1-1,-1 0 1,-5 22 177,-1-7-83,4-9-58,0 1-1,0-1 1,0 1-1,1 0 1,-3 15-1,5-22-26,1-1-1,-1 1 0,0-1 1,0 1-1,0-1 0,0 0 1,1 1-1,-1-1 0,0 1 1,0-1-1,1 1 1,-1-1-1,0 0 0,1 1 1,-1-1-1,0 0 0,1 1 1,-1-1-1,0 0 0,1 0 1,-1 1-1,1-1 1,-1 0-1,1 0 0,-1 0 1,1 1-1,-1-1 0,1 0 1,-1 0-1,1 0 0,-1 0 1,1 0-1,-1 0 1,1 0-1,-1 0 0,0 0 1,1 0-1,-1-1 0,1 1 1,-1 0-1,1 0 0,-1 0 1,1 0-1,-1-1 1,1 1-1,-1 0 0,0 0 1,1-1-1,-1 1 0,1-1 1,25-13 197,113-110-364,-139 123 137,1 1 1,-1-1 0,0 1 0,1-1 0,-1 1-1,1 0 1,-1-1 0,0 1 0,1 0 0,-1 0-1,1-1 1,-1 1 0,1 0 0,-1 0 0,1 0-1,-1-1 1,1 1 0,-1 0 0,1 0 0,-1 0 0,1 0-1,-1 0 1,1 0 0,-1 0 0,1 0 0,-1 0-1,1 0 1,-1 0 0,1 1 0,-1-1 0,1 0-1,1 17-180,-18 37 159,11-40-274,5-13 51,-1 0 0,1 0 0,-1 1 1,1-1-1,-1 0 0,1 0 0,0 1 1,0-1-1,0 0 0,0 1 0,0-1 1,0 0-1,0 0 0,0 1 0,0-1 1,1 0-1,-1 0 0,0 1 0,1-1 1,-1 0-1,1 0 0,0 0 0,-1 1 1,2 0-1,-1-1-55,1-1 1,-1 1-1,0-1 0,0 0 1,1 0-1,-1 1 1,0-1-1,1 0 1,-1 0-1,0 0 0,1 0 1,-1 0-1,0-1 1,1 1-1,-1 0 0,0-1 1,0 1-1,1-1 1,0 0-1,7-3-2029,1-1 0,-1 0 0,-1 0 0,15-12 0,3-8-2923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4.358"/>
    </inkml:context>
    <inkml:brush xml:id="br0">
      <inkml:brushProperty name="width" value="0.025" units="cm"/>
      <inkml:brushProperty name="height" value="0.025" units="cm"/>
    </inkml:brush>
  </inkml:definitions>
  <inkml:trace contextRef="#ctx0" brushRef="#br0">189 59 10570,'0'0'16416,"-5"12"-15269,-148 493 1969,152-498-3135,-20 55 122,13-37 304,21-57 161,50-152-328,-44 120-575,3 1 0,3 1 0,45-83 0,-61 132 332,-1 1 0,2 0-1,-1 0 1,2 1 0,17-15 0,-24 23-8,-1-1 0,1 1 0,1 0 1,-1 0-1,0 1 0,1-1 0,-1 1 1,1 0-1,0 1 0,0-1 0,-1 1 1,1-1-1,0 1 0,0 1 0,0-1 0,1 1 1,-1 0-1,0 0 0,10 2 0,-15-2 11,0 0 0,1 1 0,-1-1 0,1 0 0,-1 0 1,1 1-1,-1-1 0,0 0 0,1 1 0,-1-1 0,0 1 0,0-1 0,1 1 0,-1-1 0,0 0 0,0 1 0,1-1 0,-1 1 0,0-1 0,0 1 0,0-1 0,0 1 0,0-1 0,0 1 0,0-1 0,0 1 0,0-1 0,0 1 0,0-1 0,0 1 0,0-1 0,0 1 0,0-1 1,0 1-1,-1-1 0,1 1 0,0-1 0,0 1 0,-1-1 0,-11 20 265,-3-6-91,0 0 1,-2-1-1,1-1 0,-27 14 0,25-15-43,0 0 0,1 1 1,0 1-1,-17 17 0,34-30-202,0 0 0,-1 0-1,1 0 1,0 0 0,-1 0 0,1 0-1,0 0 1,0 1 0,-1-1 0,1 0-1,0 0 1,0 0 0,-1 1 0,1-1 0,0 0-1,0 0 1,0 0 0,-1 1 0,1-1-1,0 0 1,0 1 0,0-1 0,0 0 0,0 0-1,-1 1 1,1-1 0,0 0 0,0 1-1,0-1 1,0 0 0,0 0 0,0 1-1,0-1 1,0 0 0,0 1 0,0-1 0,0 0-1,0 1 1,1-1 0,-1 0 0,0 0-1,0 1 1,0-1 0,0 0 0,0 1-1,1-1 1,-1 0 0,0 0 0,0 0 0,0 1-1,1-1 1,-1 0 0,0 0 0,0 0-1,1 1 1,-1-1 0,0 0 0,0 0 0,1 0-1,-1 0 1,1 1 0,19-3-8501,3-9-1310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4.809"/>
    </inkml:context>
    <inkml:brush xml:id="br0">
      <inkml:brushProperty name="width" value="0.025" units="cm"/>
      <inkml:brushProperty name="height" value="0.025" units="cm"/>
    </inkml:brush>
  </inkml:definitions>
  <inkml:trace contextRef="#ctx0" brushRef="#br0">319 88 14382,'1'-9'3454,"-1"5"-3212,2-3 447,-1 0-1,-1 0 1,1-1-1,-2-13 1,1 20-649,0 0 1,0 0 0,0 0-1,0 0 1,-1 0 0,1 0 0,0 0-1,0 0 1,-1 0 0,1 0-1,-1 0 1,1 0 0,-1 0 0,0 0-1,1 0 1,-1 0 0,0 1-1,1-1 1,-1 0 0,0 0 0,0 1-1,0-1 1,0 1 0,1-1-1,-1 1 1,0-1 0,0 1 0,0-1-1,0 1 1,0 0 0,0 0-1,0-1 1,-1 1 0,1 0 0,0 0-1,0 0 1,0 0 0,0 0-1,0 0 1,0 1 0,0-1 0,0 0-1,0 0 1,0 1 0,0-1-1,0 1 1,0-1 0,-1 2 0,-4 2 18,1 0 1,0 1 0,0-1 0,0 1 0,1 1-1,-1-1 1,1 1 0,1-1 0,-1 1 0,-4 11-1,1-5 325,-6 11 478,1 1 0,1 1 0,1 0 0,1 0 0,2 1 0,-6 31 0,8-26-710,3 0 0,0 0 1,2 0-1,1 0 0,2 0 0,0 0 1,3-1-1,13 46 0,-11-48-141,-7-26-22,-2-5-15,-18-42-300,-38-54-227,-32-62 225,86 157 284,1-1 0,0 0 0,0-1 0,1 1 0,-1 0 0,0-8 0,2 12 45,0 0 1,0 0 0,0 0-1,0 0 1,0 0 0,0 0-1,0 0 1,0 0 0,1 0 0,-1 0-1,0 0 1,1 0 0,-1 0-1,1 0 1,-1 0 0,1 0-1,-1 0 1,1 1 0,0-1-1,-1 0 1,1 0 0,0 1 0,0-1-1,0 0 1,-1 1 0,1-1-1,0 1 1,0-1 0,0 1-1,0-1 1,0 1 0,0 0-1,0-1 1,0 1 0,0 0 0,2 0-1,60-6 270,1 3 0,99 7-1,-66 0-3388,-41-4-3438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949"/>
    </inkml:context>
    <inkml:brush xml:id="br0">
      <inkml:brushProperty name="width" value="0.025" units="cm"/>
      <inkml:brushProperty name="height" value="0.025" units="cm"/>
    </inkml:brush>
  </inkml:definitions>
  <inkml:trace contextRef="#ctx0" brushRef="#br0">44 18 20788,'-23'-8'2946,"10"3"834,6 2 768,12 3-4355,15 0-290,4 0-1408,-4 0-4773,6-1-9641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5.996"/>
    </inkml:context>
    <inkml:brush xml:id="br0">
      <inkml:brushProperty name="width" value="0.025" units="cm"/>
      <inkml:brushProperty name="height" value="0.025" units="cm"/>
    </inkml:brush>
  </inkml:definitions>
  <inkml:trace contextRef="#ctx0" brushRef="#br0">5638 223 17040,'-97'-38'371,"-2"5"1,-1 4-1,-117-18 0,-316-14-372,323 49 82,0 10 0,0 8 1,0 10-1,-264 53 0,212-8-261,2 11 0,4 12 1,4 10-1,4 12 0,-263 153 1,363-171 528,5 6 0,3 7 1,-174 162-1,228-179-88,3 3 0,4 3 0,4 5 0,4 2-1,-96 176 1,137-212-214,2 1 0,2 2 0,4 0-1,2 1 1,3 1 0,3 1 0,-8 96 0,20-123-299,1 0-1,2 0 1,1 0 0,3 0 0,1 0 0,1-1 0,3 0 0,1-1 0,2 0 0,1 0 0,2-2 0,2 0-1,42 63 1,-34-64-69,1-2-1,2-1 0,1-1 0,2-1 0,0-2 0,2-2 1,42 26-1,-26-24 327,0-2 1,2-2 0,0-2-1,103 27 1,-49-27 629,1-4 0,1-5 1,0-5-1,0-4 0,142-14 1,-73-8 479,-2-8 0,237-65 0,327-157 147,-465 135-1108,-5-12 1,283-180 0,-353 177-123,-7-7 0,-6-9 0,199-200 0,-292 252-33,-4-5 0,-4-4 0,103-159 1,-156 206-31,-3-1 0,-1-1 0,32-101 1,-48 116 13,-1-1 0,-3 0 0,-1-1 0,-2 1 0,-2-1 0,-3-50 0,-2 72 104,1 0-1,-2 0 1,-1 0 0,-1 0 0,0 1 0,-2 0 0,0 0 0,-1 1 0,-1 0 0,-1 0 0,-1 1 0,0 0-1,-1 1 1,-1 0 0,-1 1 0,0 1 0,-1 0 0,-1 1 0,0 0 0,-1 2 0,0 0 0,-1 0 0,0 2-1,-36-15 1,16 11-61,0 1-1,-2 2 1,1 2-1,-1 1 0,-1 3 1,1 1-1,-1 1 1,1 3-1,-1 1 0,-44 8 1,19 1-1088,-112 32 0,-52 41-4973,78-14-1855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6.883"/>
    </inkml:context>
    <inkml:brush xml:id="br0">
      <inkml:brushProperty name="width" value="0.025" units="cm"/>
      <inkml:brushProperty name="height" value="0.025" units="cm"/>
    </inkml:brush>
  </inkml:definitions>
  <inkml:trace contextRef="#ctx0" brushRef="#br0">0 269 18289,'570'-88'-980,"-315"43"594,219-21 994,3 21 1,582 20-1,-848 32-412,348 56-1,-448-42-138,-1 5-1,-2 4 0,-1 6 1,190 90-1,-234-90 346,-1 2 0,-2 3 1,-1 2-1,74 72 0,-36-16 853,116 151 1,-156-179-529,3-3 1,103 91 0,-116-120-555,2-2 0,2-1 0,2-3 0,90 42 0,-58-40-144,2-3 0,1-5-1,1-3 1,158 20 0,-105-29 149,0-7 0,194-14 0,251-71 2305,-339 37-2617,-243 39 108,193-34-6130,-120 12-1248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7.226"/>
    </inkml:context>
    <inkml:brush xml:id="br0">
      <inkml:brushProperty name="width" value="0.025" units="cm"/>
      <inkml:brushProperty name="height" value="0.025" units="cm"/>
    </inkml:brush>
  </inkml:definitions>
  <inkml:trace contextRef="#ctx0" brushRef="#br0">0 1 18514,'0'0'218,"13"7"268,44 23 1076,92 33 0,-9-4-559,-129-55-938,-1 1 0,0 0 0,0 1 0,-1 0 0,1 0 1,-1 1-1,0 0 0,-1 1 0,0 0 0,0 0 0,-1 0 0,0 1 0,0 1 1,-1-1-1,-1 1 0,1 0 0,-1 0 0,-1 1 0,0-1 0,0 1 0,-1 0 1,-1 0-1,0 0 0,0 0 0,-1 0 0,-1 1 0,0-1 0,0 0 0,-2 12 1,-3 4 109,-1-1 0,0 1 0,-2-1 0,-2-1 0,0 0 0,-1 0 0,-1-1 0,-17 24 0,-133 173-460,157-215 249,-38 44-3178,12-20-4462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9.365"/>
    </inkml:context>
    <inkml:brush xml:id="br0">
      <inkml:brushProperty name="width" value="0.025" units="cm"/>
      <inkml:brushProperty name="height" value="0.025" units="cm"/>
    </inkml:brush>
  </inkml:definitions>
  <inkml:trace contextRef="#ctx0" brushRef="#br0">0 1 14734,'2'0'282,"0"0"1,-1 0-1,1 0 1,-1 1-1,1-1 1,-1 1-1,1-1 1,-1 1-1,1 0 1,-1-1-1,0 1 1,1 0-1,-1 0 1,0 0-1,0 0 1,1 0-1,-1 0 1,0 0-1,0 1 1,0-1-1,0 0 1,-1 1-1,1-1 1,0 0-1,0 1 0,0 1 1,20 50 509,-16-39-8,54 184 521,-5-12-560,-53-182-582,1 0 0,-1-1 0,1 1 0,0-1 0,0 1 0,0-1 0,1 1 0,-1-1 0,1 0 0,0 0-1,-1 0 1,1-1 0,1 1 0,-1-1 0,5 4 0,-6-5-46,1-1 0,-1 1 0,0 0-1,1-1 1,-1 0 0,1 1 0,-1-1-1,0 0 1,1 0 0,-1 0 0,1-1 0,-1 1-1,1 0 1,-1-1 0,0 0 0,1 0 0,-1 1-1,0-1 1,0 0 0,0-1 0,0 1-1,0 0 1,0-1 0,0 1 0,0-1 0,3-3-1,18-19-23,-1-2 0,-1 0-1,-1-2 1,-2 0 0,0-1 0,-2-1-1,-1 0 1,-2-1 0,-1-1-1,12-47 1,-21 62-148,-1 0 0,0 0 0,-1-33-1,-1 46-6,0 4-233,0 0 1,0-1-1,0 1 0,0 0 1,0 0-1,0-1 0,-1 1 0,1 0 1,0 0-1,0 0 0,0-1 1,-1 1-1,1 0 0,0 0 0,0 0 1,0 0-1,-1 0 0,1-1 1,0 1-1,0 0 0,-1 0 1,1 0-1,0 0 0,0 0 0,-1 0 1,1 0-1,0 0 0,0 0 1,-1 0-1,1 0 0,0 0 0,0 0 1,-1 0-1,1 0 0,0 0 1,0 0-1,-1 1 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9.707"/>
    </inkml:context>
    <inkml:brush xml:id="br0">
      <inkml:brushProperty name="width" value="0.025" units="cm"/>
      <inkml:brushProperty name="height" value="0.025" units="cm"/>
    </inkml:brush>
  </inkml:definitions>
  <inkml:trace contextRef="#ctx0" brushRef="#br0">33 0 20980,'0'0'6886,"-6"72"-6469,0-18-225,0 1-64,0 5-96,0-3-32,3 0 64,3-7-64,0-9 64,0-7-416,11-7-1250,2-10-992,2-11-1474,-1-6-2018</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0.080"/>
    </inkml:context>
    <inkml:brush xml:id="br0">
      <inkml:brushProperty name="width" value="0.025" units="cm"/>
      <inkml:brushProperty name="height" value="0.025" units="cm"/>
    </inkml:brush>
  </inkml:definitions>
  <inkml:trace contextRef="#ctx0" brushRef="#br0">0 194 18770,'0'0'2557,"0"-11"272,0 7-2611,0 0 0,0 0-1,1 0 1,-1 0 0,1 0-1,0 0 1,0 0 0,0 0-1,1 1 1,0-1 0,-1 0-1,5-5 1,-2 3-48,1 1 0,0 0 1,0 0-1,0 0 0,1 0 0,0 1 0,0 0 0,8-4 1,11-5-40,0 1 1,1 1-1,0 2 1,0 0-1,1 2 1,0 1-1,0 1 1,1 1-1,0 1 1,39 2-1,-64 1-136,1 0 0,-1 1 0,1-1 0,-1 0 0,0 1 0,1 0 0,-1 0 0,0 0 0,0 0 0,1 1 0,-1-1 0,0 1 0,0 0 0,-1 0 0,1 0-1,0 0 1,-1 0 0,1 0 0,-1 1 0,1-1 0,1 5 0,-2-4 50,-1 0-1,0 0 0,0 0 1,0 0-1,-1 0 1,1 0-1,-1 0 1,1 0-1,-1 0 1,0 0-1,0 0 1,-1 1-1,1-1 0,-1 0 1,1 0-1,-1 0 1,0 0-1,0 0 1,0 0-1,-1 0 1,1-1-1,-1 1 0,-3 4 1,-7 9 221,-1-1 0,0-1 0,-1 0 0,-1-1 0,0 0 0,-31 18 0,24-15-616,-1 1-1,-26 25 1,49-41 214,0-1 0,-1 0 0,1 0-1,0 0 1,0 0 0,-1 0-1,1 0 1,0 0 0,0 0 0,-1 1-1,1-1 1,0 0 0,0 0 0,0 0-1,-1 0 1,1 1 0,0-1 0,0 0-1,0 0 1,0 1 0,-1-1-1,1 0 1,0 0 0,0 1 0,0-1-1,0 0 1,0 0 0,0 1 0,0-1-1,0 0 1,0 0 0,0 1 0,0-1-1,0 0 1,0 1 0,0-1-1,0 0 1,0 0 0,0 1 0,0-1-1,0 0 1,0 0 0,0 1 0,1-1-1,-1 0 1,0 0 0,0 1 0,0-1-1,0 0 1,1 0 0,-1 0-1,0 1 1,0-1 0,0 0 0,1 0-1,-1 0 1,0 0 0,0 1 0,1-1-1,-1 0 1,0 0 0,0 0 0,1 0-1,-1 0 1,0 0 0,1 0-1,20-1-8344,5-4-1315</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0.423"/>
    </inkml:context>
    <inkml:brush xml:id="br0">
      <inkml:brushProperty name="width" value="0.025" units="cm"/>
      <inkml:brushProperty name="height" value="0.025" units="cm"/>
    </inkml:brush>
  </inkml:definitions>
  <inkml:trace contextRef="#ctx0" brushRef="#br0">15 0 17873,'0'0'11723,"9"84"-10666,-15-33-352,0 8-289,2-1-256,-1-2-96,2-8 0,3-7-32,0-7 0,0-10-96,8-11-1217,2-13-2498,0-2-4549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0.799"/>
    </inkml:context>
    <inkml:brush xml:id="br0">
      <inkml:brushProperty name="width" value="0.025" units="cm"/>
      <inkml:brushProperty name="height" value="0.025" units="cm"/>
    </inkml:brush>
  </inkml:definitions>
  <inkml:trace contextRef="#ctx0" brushRef="#br0">401 0 17392,'0'0'12535,"-15"11"-11585,-167 137 179,148-117-939,0 2 1,3 1-1,-42 57 0,69-85-190,0 0 0,0 1 0,1 0 0,0-1 0,0 1 0,1 0 0,-1 0 0,2 1 0,-1-1 0,0 8 0,2-12 0,0-1 0,0 1 0,0 0 0,0-1 0,1 1 0,0 0 0,-1-1 0,1 1 0,0 0 0,0-1 0,0 0 0,1 1 0,-1-1 0,0 1 0,1-1 0,0 0 0,-1 0 0,1 0 0,0 0 0,0 0 0,0-1 0,0 1 0,1 0 0,-1-1 0,0 0 0,1 1 0,-1-1 0,1 0 0,4 1 0,12 3 10,-1 0 0,1-1 0,0-2 0,0 0 0,1-1-1,23-1 1,5-3-183,65-13-1,-111 16 141,68-14-2209,-23 1-2161,-3-5-3855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1.204"/>
    </inkml:context>
    <inkml:brush xml:id="br0">
      <inkml:brushProperty name="width" value="0.025" units="cm"/>
      <inkml:brushProperty name="height" value="0.025" units="cm"/>
    </inkml:brush>
  </inkml:definitions>
  <inkml:trace contextRef="#ctx0" brushRef="#br0">41 0 19506,'0'0'1346,"-10"63"576,-1-20 127,4 10-1248,0 1-192,2 2-417,5-4-128,0-6-32,0-7-673,5-8-1216,1-11-1218,-5-12-1441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1.643"/>
    </inkml:context>
    <inkml:brush xml:id="br0">
      <inkml:brushProperty name="width" value="0.025" units="cm"/>
      <inkml:brushProperty name="height" value="0.025" units="cm"/>
    </inkml:brush>
  </inkml:definitions>
  <inkml:trace contextRef="#ctx0" brushRef="#br0">0 113 15983,'0'0'2135,"7"-10"70,-3 5-1949,0-1 1,0 1-1,1 0 0,0 0 0,0 0 1,0 1-1,0 0 0,0 0 0,1 0 1,0 1-1,0-1 0,0 2 0,0-1 1,8-2-1,44-8 384,1 3 1,0 2 0,0 3-1,82 3 1,-128 1-634,1 2 0,-1 0 0,1 0 0,-1 1 0,20 6 0,-31-8-10,0 1 1,0 0 0,-1-1 0,1 1 0,0 0 0,0 0 0,0 0 0,-1 0 0,1 0 0,0 1 0,-1-1 0,1 0 0,-1 1 0,1-1 0,-1 1-1,0 0 1,0-1 0,0 1 0,0 0 0,0 0 0,0 0 0,0-1 0,-1 1 0,1 0 0,0 0 0,-1 0 0,0 0 0,1 0 0,-1 0 0,0 0 0,0 1-1,0-1 1,-1 0 0,1 0 0,0 0 0,-1 0 0,1 0 0,-1 0 0,0-1 0,0 1 0,1 0 0,-1 0 0,0 0 0,-1-1 0,0 3 0,-5 5 144,1 0 0,-1 0 1,0 0-1,-1-1 1,0-1-1,0 1 0,0-1 1,-14 8-1,-7 4 515,-42 20-1,49-31-440,9-4-580,26-3-593,-1-2 744,0 1 0,0 0 0,1 1 0,-1 1 1,0 0-1,0 0 0,0 1 0,-1 0 0,23 10 0,-29-10 208,-1-1 1,1 1-1,0 0 0,-1 1 0,0-1 1,0 1-1,0-1 0,0 1 0,0 0 1,-1 1-1,0-1 0,0 1 0,0-1 1,0 1-1,-1 0 0,1 0 0,-1 0 1,-1 0-1,1 0 0,-1 1 0,0-1 1,0 1-1,0-1 0,-1 10 0,-1-10 150,0 1 0,0-1-1,-1 1 1,0-1-1,0 1 1,0-1-1,-1 0 1,0 0 0,0 0-1,0 0 1,-1-1-1,1 1 1,-1-1-1,0 0 1,0 0-1,-1 0 1,1-1 0,-1 1-1,0-1 1,0 0-1,-8 4 1,-5 2 359,0-1 1,0 0 0,0-1 0,-1-1-1,-23 4 1,30-8-578,-1 0 1,1-1-1,-1-1 0,0 0 0,-13-2 1,23 2 20,0-1 1,0 1 0,1-1 0,-1 0 0,0 0-1,1 0 1,-1 0 0,0 0 0,1 0 0,0-1-1,-1 1 1,1-1 0,-3-2 0,4 3 3,1-1 0,-1 1 0,0-1 0,0 1 0,0-1 0,1 1 0,-1-1 0,1 1 0,-1-1-1,1 0 1,0 1 0,-1-1 0,1 0 0,0 1 0,0-1 0,0 0 0,1 1 0,-1-1 0,0 0 0,1 1 0,-1-1 0,1 0 0,-1 1 0,2-3 0,0 0-801,0 0 0,1 1 1,-1-1-1,1 0 0,0 1 0,0 0 1,1-1-1,-1 1 0,8-5 0,-7 5 5,31-24-6560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432"/>
    </inkml:context>
    <inkml:brush xml:id="br0">
      <inkml:brushProperty name="width" value="0.025" units="cm"/>
      <inkml:brushProperty name="height" value="0.025" units="cm"/>
    </inkml:brush>
  </inkml:definitions>
  <inkml:trace contextRef="#ctx0" brushRef="#br0">0 69 8392,'3'-9'7826,"14"-51"-240,-16 86-4205,1-5-3319,-12 193 1646,3-118-1094,7 116 0,0-209-595,0 0 0,0-1 0,1 1 1,-1 0-1,1-1 0,-1 1 0,1 0 0,0-1 0,0 1 0,0-1 0,0 1 0,1-1 0,-1 0 0,1 1 1,-1-1-1,1 0 0,0 0 0,3 3 0,-3-4 32,0 0-1,0 0 1,1 0 0,-1 0 0,0 0-1,1-1 1,-1 1 0,0-1 0,1 0-1,-1 1 1,0-1 0,1 0 0,-1-1-1,1 1 1,-1 0 0,0-1 0,3 0 0,6-2 104,0-1 0,-1-1 1,1 0-1,-1 0 1,-1-1-1,1 0 1,14-13-1,10-11-150,-1-2 1,-1-2-1,-2-1 0,-2-1 1,-1-1-1,-2-1 0,-1-2 1,-2 0-1,-2-1 0,-2-1 1,20-72-1,-38 103-1276,-11 29-1903,-22 46-5041,24-46 5559,-11 20-4770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2.003"/>
    </inkml:context>
    <inkml:brush xml:id="br0">
      <inkml:brushProperty name="width" value="0.025" units="cm"/>
      <inkml:brushProperty name="height" value="0.025" units="cm"/>
    </inkml:brush>
  </inkml:definitions>
  <inkml:trace contextRef="#ctx0" brushRef="#br0">24 0 9289,'0'0'15663,"4"59"-13229,-7-20-1281,-4 4-96,-2 4-545,3 0-383,4-6-65,2-6-64,3-11-801,14-12-1505,3-12-1346,3-9-1857,0-20-6951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2.346"/>
    </inkml:context>
    <inkml:brush xml:id="br0">
      <inkml:brushProperty name="width" value="0.025" units="cm"/>
      <inkml:brushProperty name="height" value="0.025" units="cm"/>
    </inkml:brush>
  </inkml:definitions>
  <inkml:trace contextRef="#ctx0" brushRef="#br0">1 1 17713,'0'0'9353,"0"63"-7496,0-35-447,0 8-545,4 5-449,-1 2-288,5 0-64,-2 4-64,-2-2-352,1-3-673,-5-1-801,0-9-608,0-8-545,-6-13-2562,-8-9-3844</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2.689"/>
    </inkml:context>
    <inkml:brush xml:id="br0">
      <inkml:brushProperty name="width" value="0.025" units="cm"/>
      <inkml:brushProperty name="height" value="0.025" units="cm"/>
    </inkml:brush>
  </inkml:definitions>
  <inkml:trace contextRef="#ctx0" brushRef="#br0">1 145 19699,'0'0'2418,"7"-11"224,-5 9-2513,2-6 136,1 1 1,0 1-1,1-1 1,-1 1-1,1 0 1,0 0 0,1 1-1,-1 0 1,1 0-1,0 0 1,14-6 0,10 0-33,1 0 1,0 2-1,0 2 1,1 1-1,0 1 1,0 2-1,35 1 1,-63 2-241,1 0 0,-1 0 0,0 1-1,0 0 1,0 0 0,0 0 0,0 0 0,0 1 0,0 0 0,0 0-1,-1 0 1,1 1 0,-1 0 0,0 0 0,1 0 0,3 4 0,-6-4 28,1-1 0,-1 1 0,-1 0 0,1 0 0,0 0 0,-1 0 0,1 0 0,-1 0 1,0 0-1,0 1 0,0-1 0,-1 0 0,1 1 0,-1-1 0,0 0 0,0 1 0,0-1 1,0 0-1,0 1 0,-1-1 0,0 1 0,0-1 0,1 0 0,-2 0 0,1 0 0,-2 5 0,-4 4 221,0 0 0,-1 0 0,0 0 0,-1-1 0,-1 0 0,1-1-1,-1 0 1,-17 12 0,11-9-674,-1-1 0,-1 0 0,0-2-1,-1 0 1,-20 8 0,55-34-26340</inkml:trace>
  <inkml:trace contextRef="#ctx0" brushRef="#br0" timeOffset="1">695 244 15246,'0'0'16720,"70"5"-16399,-37-5-257,8-5-64,2 0-641,2 0-1025,2-4-864,-5-4-3267,-3-4-4357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3.049"/>
    </inkml:context>
    <inkml:brush xml:id="br0">
      <inkml:brushProperty name="width" value="0.025" units="cm"/>
      <inkml:brushProperty name="height" value="0.025" units="cm"/>
    </inkml:brush>
  </inkml:definitions>
  <inkml:trace contextRef="#ctx0" brushRef="#br0">16 0 20563,'0'0'3075,"-16"70"-1601,16-35-577,0 2-353,2 4-320,5 1-160,2-1 0,-1 1-192,0 0-929,-3-4-576,-3-4-1634,-2-7-865,0-6-1538,-3-11-2978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3.394"/>
    </inkml:context>
    <inkml:brush xml:id="br0">
      <inkml:brushProperty name="width" value="0.025" units="cm"/>
      <inkml:brushProperty name="height" value="0.025" units="cm"/>
    </inkml:brush>
  </inkml:definitions>
  <inkml:trace contextRef="#ctx0" brushRef="#br0">3 200 15951,'-1'-14'1340,"1"7"-1226,-1-4 443,0 0 0,1 1-1,3-21 1,-2 26-320,0 1 0,0 0 0,0 0 0,1 0 0,0 0 0,-1 0 0,1 0 0,0 1-1,1-1 1,-1 1 0,1-1 0,0 1 0,-1 0 0,1 0 0,1 0 0,3-3 0,5-1 82,1 0 0,0 0 0,1 2 0,-1 0 0,1 0 0,0 1 0,0 1 0,1 0 0,-1 1 0,0 1 0,1 0 0,24 2 0,-19 0-273,0 1 0,-1 1-1,1 1 1,0 0 0,-1 2-1,0 0 1,0 1 0,28 16 0,-40-20 49,-1 1 1,0 1-1,0-1 1,0 1-1,-1 0 1,1 0-1,-1 1 1,0-1-1,-1 1 1,1 0-1,-1 0 0,0 1 1,-1 0-1,0-1 1,0 1-1,0 0 1,-1 0-1,0 1 1,0-1-1,-1 0 1,1 1-1,-2-1 1,1 1-1,-1-1 1,-1 1-1,1-1 1,-1 0-1,0 1 1,-1-1-1,0 0 1,0 1-1,0-1 1,-1 0-1,-5 8 1,-4 9 68,-2-1 1,-1 0 0,-1-1-1,0-1 1,-2 0 0,0-2 0,-34 29-1,39-37-176,-1-1-1,0 0 1,0-1-1,-1 0 1,0-2-1,0 1 1,-1-2-1,0 0 1,0-1-1,0 0 1,-1-2-1,0 0 0,-19 1 1,32-3-193,0-1 0,1 0-1,-1-1 1,0 1 0,0-1 0,0 0 0,0 0-1,-6-2 1,-11-15-4877,0-15-6182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3.735"/>
    </inkml:context>
    <inkml:brush xml:id="br0">
      <inkml:brushProperty name="width" value="0.025" units="cm"/>
      <inkml:brushProperty name="height" value="0.025" units="cm"/>
    </inkml:brush>
  </inkml:definitions>
  <inkml:trace contextRef="#ctx0" brushRef="#br0">0 154 12748,'0'0'12540,"1"13"-12412,-1-7-96,0 1 6,1 1 0,0 0 0,0 0 0,4 13 0,-4-18-31,0 0 1,0-1-1,0 1 0,1 0 1,-1-1-1,1 1 0,-1-1 1,1 1-1,0-1 0,0 0 0,0 0 1,1 0-1,-1 0 0,0 0 1,1 0-1,-1-1 0,1 1 1,-1-1-1,7 3 0,0-3 0,-1 1-1,1-1 1,0 0-1,0-1 0,0 0 1,1 0-1,-1-1 1,-1 0-1,1-1 0,0 0 1,0 0-1,-1-1 0,1 0 1,-1-1-1,0 0 1,0 0-1,0 0 0,0-1 1,13-11-1,1-2-246,0-1 0,-1-1 0,-1-1 0,34-46-1,-26 18 62,-14 23 244,-10 21 180,-3 8 212,-2 2-599,-1 16 418,1 0-1,1-1 0,0 1 0,5 24 0,-4-39-438,0-1 1,1 1 0,-1-1-1,1 1 1,1-1-1,-1 0 1,1 0 0,6 9-1,-7-11-333,1 0 0,-1-1-1,1 1 1,0-1 0,0 1 0,0-1-1,1 0 1,-1 0 0,0 0 0,1-1-1,-1 1 1,1-1 0,0 0 0,5 1-1,26 1-14023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4.373"/>
    </inkml:context>
    <inkml:brush xml:id="br0">
      <inkml:brushProperty name="width" value="0.025" units="cm"/>
      <inkml:brushProperty name="height" value="0.025" units="cm"/>
    </inkml:brush>
  </inkml:definitions>
  <inkml:trace contextRef="#ctx0" brushRef="#br0">1 94 16656,'0'0'4874,"0"10"-3134,0-2-1402,0 0 1,1 1-1,0-1 1,1 1-1,-1-1 1,7 15-1,-7-20-283,0-1-1,0 0 1,0 0-1,0 0 1,1 0-1,-1 0 1,1 0-1,0 0 1,-1 0-1,1-1 1,0 1-1,0-1 1,0 1-1,0-1 1,0 0-1,1 0 1,-1 0-1,0 0 1,0 0-1,1 0 1,-1 0-1,1-1 1,-1 1 0,1-1-1,-1 0 1,0 0-1,1 0 1,-1 0-1,1 0 1,-1 0-1,1-1 1,-1 1-1,4-2 1,3-1 110,1-1 0,-1 0 0,1-1 0,-1 1 0,-1-2 0,1 1 0,-1-1 0,0-1 0,10-9 1,3-5-37,-2 0 0,19-26 1,-21 18-69,1-1 308,-14 29-111,-6 16 26,-5 14-425,2 0 1,-2 40 0,10-15-3214,5-34-2347,4-11-4725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5.339"/>
    </inkml:context>
    <inkml:brush xml:id="br0">
      <inkml:brushProperty name="width" value="0.025" units="cm"/>
      <inkml:brushProperty name="height" value="0.025" units="cm"/>
    </inkml:brush>
  </inkml:definitions>
  <inkml:trace contextRef="#ctx0" brushRef="#br0">12 19 5189,'-6'0'1345,"3"0"-544,0 0 512,3-4-1729,0-3-1634,0 0-3299</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5.840"/>
    </inkml:context>
    <inkml:brush xml:id="br0">
      <inkml:brushProperty name="width" value="0.025" units="cm"/>
      <inkml:brushProperty name="height" value="0.025" units="cm"/>
    </inkml:brush>
  </inkml:definitions>
  <inkml:trace contextRef="#ctx0" brushRef="#br0">155 132 9577,'4'-13'3411,"5"-7"-1790,13-37 2727,-10 16 3173,-31 128-3886,5-28-3211,3 1 0,-8 118-1,19-176-419,0 1 0,0-1 1,0 1-1,0-1 0,0 0 0,1 1 0,-1-1 0,1 0 0,-1 1 0,1-1 0,0 0 0,0 0 0,0 0 0,0 1 0,0-1 0,1 0 0,-1-1 0,0 1 0,1 0 0,0 0 0,3 2 0,-2-2 7,1-1-1,-1 1 0,1-1 0,0 0 0,0 0 0,-1-1 0,1 1 0,0-1 0,0 0 0,0 0 0,0 0 0,0 0 0,3-1 0,3-1-39,0-1 0,-1 0 0,0 0 0,0-1 0,0 0 0,13-8 0,-16 8-29,1 0 0,0 0 1,0 1-1,0 0 0,1 0 0,-1 1 1,1 0-1,-1 0 0,1 1 1,8-1-1,-15 3 49,-1-1 0,1 1 0,-1 0 0,1-1 0,-1 1 1,1 0-1,-1-1 0,1 1 0,-1 0 0,0-1 0,1 1 0,-1 0 1,0 0-1,0 0 0,0-1 0,1 1 0,-1 0 0,0 0 0,0 0 0,0 0 1,0-1-1,0 1 0,-1 0 0,1 1 0,-3 24 76,-1-17-4,0 0-1,0 1 1,-1-2 0,0 1 0,-1 0-1,0-1 1,0 0 0,-1 0 0,0-1-1,0 0 1,-1 0 0,1-1-1,-2 0 1,1 0 0,-1-1 0,1 0-1,-13 5 1,2-2 64,1-1 0,-1 0 0,-1-2 1,1 0-1,-1-1 0,1-1 0,-37 1 0,53-4-126,0 0 0,1 0-1,-1-1 1,0 1 0,1 0 0,-1-1 0,0 0-1,1 1 1,-1-1 0,1 0 0,-1 0 0,1-1-1,-1 1 1,1 0 0,0-1 0,0 0 0,-1 1-1,1-1 1,1 0 0,-1 0 0,0 0 0,0 0-1,1 0 1,-3-5 0,3 5-19,1 0 1,-1 0-1,1 0 0,-1 0 1,1 0-1,0 0 0,0-1 0,0 1 1,0 0-1,0 0 0,1 0 1,-1 0-1,1 0 0,-1-1 1,1 1-1,0 0 0,0 0 1,-1 0-1,1 1 0,1-1 0,-1 0 1,0 0-1,0 0 0,1 1 1,-1-1-1,1 1 0,0-1 1,-1 1-1,1 0 0,3-2 1,11-7-1521,0 1 1,1 0-1,1 1 1,27-8-1,12-5-3912,-6-1-807</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6.216"/>
    </inkml:context>
    <inkml:brush xml:id="br0">
      <inkml:brushProperty name="width" value="0.025" units="cm"/>
      <inkml:brushProperty name="height" value="0.025" units="cm"/>
    </inkml:brush>
  </inkml:definitions>
  <inkml:trace contextRef="#ctx0" brushRef="#br0">67 0 8232,'0'0'20163,"0"9"-19272,-1 19-562,-1 0 0,-1 0 0,-2 0 0,-1 0-1,-9 27 1,6-25-265,2 0-1,0 1 1,2-1-1,-1 54 1,6-83-92,0 0 0,0 0 0,0 0 1,0 0-1,0 0 0,0 0 1,0 0-1,0 0 0,1 0 1,-1 0-1,0 0 0,1-1 1,-1 1-1,1 0 0,-1 0 0,1 0 1,-1 0-1,1-1 0,-1 1 1,1 0-1,0 0 0,-1-1 1,1 1-1,0-1 0,0 1 1,0 0-1,-1-1 0,1 0 1,1 1-1,0 0-115,1-1 0,-1 0 1,0 0-1,0 0 0,0 0 0,0-1 1,0 1-1,0-1 0,0 1 0,0-1 0,0 0 1,4-1-1,1-2-758,0 1 0,-1-1-1,0 0 1,1-1 0,-1 0 0,10-10-1,8-21-5002,-3-4-2093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916"/>
    </inkml:context>
    <inkml:brush xml:id="br0">
      <inkml:brushProperty name="width" value="0.025" units="cm"/>
      <inkml:brushProperty name="height" value="0.025" units="cm"/>
    </inkml:brush>
  </inkml:definitions>
  <inkml:trace contextRef="#ctx0" brushRef="#br0">1 238 14798,'0'0'3304,"12"0"455,0-1-3152,0 0 0,-1-1 0,1 0 0,0-1 0,-1 0 0,0-1 0,1 0 0,-2-1 0,1 0 0,0-1 0,-1 0 0,0-1 0,13-11 0,-16 13-463,0-1-1,-1 0 0,0 0 1,0 0-1,0-1 0,0 0 1,-1 0-1,-1-1 0,1 1 1,-1-1-1,0 0 0,4-14 0,-8 21-134,0 0-1,0 1 0,0-1 0,0 0 0,0 0 1,-1 0-1,1 0 0,0 0 0,-1 0 0,1 1 1,0-1-1,-1 0 0,1 0 0,-1 1 0,0-1 1,1 0-1,-1 0 0,1 1 0,-1-1 0,0 1 1,0-1-1,1 1 0,-1-1 0,0 1 0,0-1 1,1 1-1,-1-1 0,0 1 0,0 0 0,0 0 1,0 0-1,0-1 0,0 1 0,0 0 0,1 0 1,-1 0-1,0 0 0,0 0 0,0 0 0,0 1 1,-1-1-1,-44 9 192,37-6-200,0 2 0,1-1 0,-1 1 0,1 1 0,1-1 0,-1 1 0,1 1 0,0-1 0,0 1 0,1 1 0,0-1 0,0 1 0,1 0 0,0 0 0,0 1 0,1-1 0,0 1 0,0 0 0,1 0 0,-3 16 0,6-23-2,0-1 1,0 1-1,0-1 0,0 0 0,0 1 1,0-1-1,0 1 0,1-1 0,-1 1 1,1-1-1,-1 0 0,1 1 1,-1-1-1,1 0 0,0 0 0,0 1 1,0-1-1,0 0 0,-1 0 1,1 0-1,1 0 0,-1 0 0,0 0 1,0 0-1,0 0 0,0-1 0,1 1 1,-1 0-1,0-1 0,1 1 1,-1-1-1,0 1 0,1-1 0,-1 0 1,1 0-1,-1 1 0,3-1 1,8 1-17,0-1 0,0 1 0,20-4 0,-18 2 22,111-11 16,78-3-638,-202 11 691,0 1 0,-1 0 0,0-1 0,0 1 0,0-1 0,0 1 1,-1-1-1,1 1 0,-2-6 0,-5-11-73,-1 0 0,0 1 0,-14-21 0,11 20 0,-17-44 0,28 64 0,0 0 1,0 0-1,0 0 1,0-1-1,0 1 1,0 0-1,0 0 1,0 0-1,0-1 1,0 1-1,0 0 1,0 0-1,0 0 0,0 0 1,0-1-1,1 1 1,-1 0-1,0 0 1,0 0-1,0 0 1,0-1-1,0 1 1,0 0-1,1 0 1,-1 0-1,0 0 0,0 0 1,0 0-1,0 0 1,1-1-1,-1 1 1,0 0-1,0 0 1,0 0-1,1 0 1,-1 0-1,0 0 1,0 0-1,0 0 0,1 0 1,-1 0-1,0 0 1,0 0-1,0 0 1,1 0-1,-1 0 1,0 0-1,0 1 1,0-1-1,0 0 1,1 0-1,-1 0 0,0 0 1,0 0-1,11 3-118,-11-3 110,0 0-6,74 26-5908,2-10-6912,-38-13 1244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6.557"/>
    </inkml:context>
    <inkml:brush xml:id="br0">
      <inkml:brushProperty name="width" value="0.025" units="cm"/>
      <inkml:brushProperty name="height" value="0.025" units="cm"/>
    </inkml:brush>
  </inkml:definitions>
  <inkml:trace contextRef="#ctx0" brushRef="#br0">10 92 12940,'0'0'7292,"-2"9"-5178,1-3-1852,-1 0-10,1-1 0,0 0-1,0 0 1,0 0 0,1 1-1,0-1 1,0 7 0,0-10-184,1 0 1,0 0-1,-1 0 1,1 0 0,0 0-1,0 0 1,0 0-1,0 0 1,0-1-1,0 1 1,1 0 0,-1-1-1,0 1 1,1-1-1,-1 0 1,1 1-1,0-1 1,-1 0 0,1 0-1,0 0 1,0 0-1,0 0 1,0-1-1,0 1 1,0 0-1,3 0 1,3 0 108,1 1 0,0-1-1,0 0 1,0-1 0,-1 0-1,1-1 1,0 0 0,0 0 0,-1-1-1,1 0 1,-1 0 0,1-1 0,-1 0-1,0 0 1,13-8 0,-16 8-100,1-1 0,-1 1 0,0-1-1,0 0 1,0 0 0,-1-1 0,1 1 0,-1-1 0,0 0 0,0 0 0,-1-1 0,0 1-1,0-1 1,0 0 0,0 1 0,-1-1 0,0 0 0,0-1 0,-1 1 0,1 0 0,-2 0 0,2-8-1,-2 13-67,0 0 0,0-1 0,0 1 0,-1 0 0,1 0 0,0-1 0,0 1 0,-1 0 0,1 0 0,0-1 0,-1 1 0,0 0 0,1 0 0,-1 0-1,0 0 1,1 0 0,-1 0 0,0 0 0,0 0 0,0 0 0,0 0 0,0 0 0,0 1 0,0-1 0,0 0 0,0 1 0,0-1 0,0 1 0,0-1 0,-1 1 0,1-1-1,0 1 1,0 0 0,-1 0 0,1 0 0,0-1 0,0 1 0,-1 0 0,1 0 0,0 1 0,-2-1 0,-1 1-20,0-1-1,0 1 1,0 0 0,0 0 0,1 1 0,-1-1-1,0 1 1,1-1 0,-1 1 0,1 0-1,0 1 1,-6 3 0,1 4 12,-1-1-1,1 1 1,1 1-1,0 0 1,0 0 0,1 0-1,1 0 1,-1 1 0,2 0-1,0 0 1,0 1-1,1-1 1,1 1 0,0-1-1,1 1 1,0 25 0,2-36 1,-1-1 1,1 1-1,-1 0 1,1-1-1,0 1 1,0-1-1,0 1 1,0-1 0,0 1-1,0-1 1,0 0-1,0 0 1,0 1-1,0-1 1,1 0-1,-1 0 1,1 0-1,-1 0 1,0-1-1,1 1 1,0 0 0,-1 0-1,1-1 1,-1 1-1,1-1 1,0 0-1,-1 1 1,1-1-1,0 0 1,0 0-1,-1 0 1,1 0 0,3-1-1,3 1 25,-1-1 1,1-1-1,0 1 0,-1-1 1,1 0-1,10-5 0,3-4-18,-1-1-1,0-1 0,0-1 1,-1 0-1,-1-1 1,-1-2-1,0 1 0,-1-2 1,-1 0-1,0-1 0,-2-1 1,0 0-1,10-23 1,-15 22-101,-8 21 87,0 0-1,0 0 1,0 0 0,0 0 0,0 0 0,0 0 0,0 0 0,0 0 0,-1 0-1,1 0 1,0 0 0,0 0 0,0 0 0,0 0 0,0 0 0,0 0-1,0 0 1,0 0 0,0 0 0,0 0 0,-1 0 0,1 0 0,0 0-1,0 0 1,0 0 0,0 0 0,0 0 0,0 0 0,0-1 0,0 1-1,0 0 1,0 0 0,0 0 0,0 0 0,0 0 0,0 0 0,0 0 0,0 0-1,-1 0 1,1 0 0,0 0 0,0 0 0,0-1 0,0 1 0,0 0-1,0 0 1,0 0 0,0 0 0,0 0 0,0 0 0,0 0 0,0 0-1,0 0 1,0 0 0,0 0 0,0-1 0,1 1 0,-1 0 0,0 0-1,-22 31-197,10-9 388,1 0 1,0 1-1,2 0 0,1 0 0,0 1 0,2 0 0,1 1 0,-4 45 0,9-69-208,0 1-1,0-1 1,0 1 0,0-1 0,0 1-1,0 0 1,0-1 0,1 1 0,-1-1-1,1 1 1,-1-1 0,1 0 0,0 1-1,-1-1 1,1 1 0,0-1 0,0 0-1,0 0 1,0 1 0,0-1 0,0 0-1,0 0 1,0 0 0,1 0-1,-1 0 1,0-1 0,1 1 0,-1 0-1,0 0 1,1-1 0,-1 1 0,1-1-1,-1 1 1,1-1 0,-1 0 0,1 0-1,0 0 1,-1 0 0,1 0 0,-1 0-1,4 0 1,-1-1-173,1 0 1,-1 0-1,0 0 1,1 0-1,-1-1 0,0 1 1,0-1-1,0 0 1,0-1-1,0 1 0,0-1 1,-1 1-1,7-7 0,-4 1-1395,0 0-1,0-1 1,-1 1-1,0-1 0,-1 0 1,4-9-1,5-27-7350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6.915"/>
    </inkml:context>
    <inkml:brush xml:id="br0">
      <inkml:brushProperty name="width" value="0.025" units="cm"/>
      <inkml:brushProperty name="height" value="0.025" units="cm"/>
    </inkml:brush>
  </inkml:definitions>
  <inkml:trace contextRef="#ctx0" brushRef="#br0">0 0 14478,'0'0'9737,"31"28"-18001,-21-39-5573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7.257"/>
    </inkml:context>
    <inkml:brush xml:id="br0">
      <inkml:brushProperty name="width" value="0.025" units="cm"/>
      <inkml:brushProperty name="height" value="0.025" units="cm"/>
    </inkml:brush>
  </inkml:definitions>
  <inkml:trace contextRef="#ctx0" brushRef="#br0">169 0 10954,'-4'16'4239,"-36"124"3164,-14 60 281,48-171-7549,2 0 0,-1 46 0,4-74-130,1 0-1,0-1 1,0 1-1,0 0 1,0 0-1,0-1 1,0 1-1,0 0 1,0 0 0,1-1-1,-1 1 1,0 0-1,0-1 1,1 1-1,-1 0 1,0 0-1,1-1 1,-1 1-1,0-1 1,1 1 0,-1 0-1,1-1 1,-1 1-1,1-1 1,0 1-1,-1-1 1,1 1-1,0-1 1,-1 0-1,1 1 1,0-1 0,-1 0-1,2 1 1,1-1-3,-1 0 0,0 0 0,1-1 1,-1 1-1,0 0 0,1-1 1,-1 0-1,0 0 0,0 1 0,0-1 1,3-2-1,53-37-848,-56 38 677,2-2 2,1 0 0,0 0 0,0 1 0,0 0 0,0 0-1,0 0 1,0 0 0,1 1 0,0 0 0,-1 0 0,1 1 0,9-2 0,-13 3 171,-2 1 1,1-1 0,0 1 0,0-1 0,0 1 0,0 0 0,0 0 0,0-1-1,-1 1 1,1 0 0,0 0 0,-1 0 0,1 0 0,0 0 0,-1 0 0,1 0-1,-1 0 1,0 0 0,1 0 0,-1 0 0,0 0 0,0 0 0,1 0 0,-1 0 0,0 1-1,0-1 1,0 0 0,0 0 0,-1 0 0,1 2 0,-4 40 981,-1-24-704,-2 0 0,0 0 0,-1-1 0,-1 0 0,-1 0 1,-1-1-1,0 0 0,-1-1 0,0 0 0,-2-1 0,0 0 1,0-1-1,-19 13 0,30-25-282,0 1 0,0-1 0,-1 0 0,1-1 0,0 1 0,-1 0 0,1-1 0,-1 0 0,0 0 0,1 0 0,-1 0 0,-5 0 0,7-1 0,1 0 0,0-1 0,-1 1 0,1 0 0,0-1 0,-1 1 0,1-1 0,0 0 0,0 1 0,0-1 0,-1 0 0,1 0 0,0 1 0,0-1 0,0 0 0,0 0 0,1 0 0,-1 0 0,0 0 0,0-1 0,0 1 0,1 0 0,-1 0 0,1 0 0,-1-1 0,1 1 0,-1 0 0,1-1 0,0 1 0,0 0 0,0-1 0,-1 1 0,1 0 0,1-3 0,0-52-2231,2 38 181,0 0 0,2 0 0,0 1 0,1 0 0,8-18 0,12-20-5712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7.602"/>
    </inkml:context>
    <inkml:brush xml:id="br0">
      <inkml:brushProperty name="width" value="0.025" units="cm"/>
      <inkml:brushProperty name="height" value="0.025" units="cm"/>
    </inkml:brush>
  </inkml:definitions>
  <inkml:trace contextRef="#ctx0" brushRef="#br0">232 1 18546,'0'0'7318,"-4"11"-5214,-90 284 740,81-240-2355,2 0-1,2 1 1,-2 96 0,13-110-2606,0-40 369,-1-24 339,-2 10 625,0-1 1,-1 0-1,0 1 1,0 0 0,-2-1-1,1 1 1,-9-17-1,-23-42 751,2 6 4716,56 65-2361,72 27-3490,2 0-7273,-48-17 71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7.943"/>
    </inkml:context>
    <inkml:brush xml:id="br0">
      <inkml:brushProperty name="width" value="0.025" units="cm"/>
      <inkml:brushProperty name="height" value="0.025" units="cm"/>
    </inkml:brush>
  </inkml:definitions>
  <inkml:trace contextRef="#ctx0" brushRef="#br0">123 123 19827,'0'0'10986,"10"-7"-10831,-3 2-139,37-27 29,-42 30-45,1-1 0,-1 1 0,0 0-1,0-1 1,1 0 0,-2 1 0,1-1 0,0 0 0,0 0 0,-1 0 0,0 0-1,0 0 1,1 0 0,-2-1 0,1 1 0,0-4 0,-1 6-3,0 0 0,0 0 0,0 0 0,0 0-1,0 0 1,0 0 0,-1 0 0,1 0 0,0 0 0,-1 0 0,1 0 0,-1 0 0,1 1 0,-1-1 0,1 0 0,-1 0 0,0 0 0,1 1 0,-1-1 0,0 0 0,0 1 0,1-1 0,-1 1 0,0-1 0,0 1 0,-1-1 0,-31-3 180,26 4-126,1 1 0,-1 0 0,0 0-1,1 1 1,-1 0 0,1 0 0,-11 6-1,7-1 4,1 0-1,0 1 0,0 0 0,1 1 0,0 0 0,-13 19 0,17-23-41,1 0 0,0 0 0,0 0 0,1 0-1,-1 1 1,1 0 0,0-1 0,1 1 0,-1 0-1,1 0 1,0 0 0,1 0 0,0 0-1,-1 0 1,3 10 0,-2-14-39,1 0 0,0 0 0,0-1 0,0 1 0,1 0 0,-1-1-1,0 1 1,0-1 0,1 1 0,-1-1 0,1 0 0,-1 0 0,1 0 0,0 0 0,-1 0 0,1 0 0,0 0 0,0 0-1,0 0 1,0-1 0,-1 1 0,1-1 0,0 0 0,0 1 0,0-1 0,4 0 0,55-2-2936,-17-8-1842,3-11-2321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8.272"/>
    </inkml:context>
    <inkml:brush xml:id="br0">
      <inkml:brushProperty name="width" value="0.025" units="cm"/>
      <inkml:brushProperty name="height" value="0.025" units="cm"/>
    </inkml:brush>
  </inkml:definitions>
  <inkml:trace contextRef="#ctx0" brushRef="#br0">246 6 18866,'0'0'6032,"-8"-2"-3309,5 1-2563,-1 0 1,0 0-1,0 1 1,0 0-1,0-1 1,0 1-1,0 1 1,0-1-1,0 0 0,0 1 1,1 0-1,-1 0 1,0 0-1,0 1 1,-4 1-1,-2 2 71,1 1-1,0 0 1,1 0-1,-1 0 1,-11 13-1,16-16-179,0 0 0,0 1 0,1-1 0,0 1 0,-1 0 0,1-1 0,1 1 0,-1 1 0,0-1 0,1 0 0,0 1 0,0-1 0,0 1 0,1-1 0,0 1 0,0 0 0,-1 5 0,2-8-73,1-1-1,-1 0 1,1 1-1,0-1 1,-1 0-1,1 0 1,0 1-1,0-1 1,0 0-1,0 0 1,0 0-1,0 0 1,0 0-1,0 0 0,0 0 1,0-1-1,1 1 1,-1 0-1,0-1 1,1 1-1,-1 0 1,0-1-1,1 0 1,-1 1-1,0-1 1,1 0-1,-1 0 1,3 0-1,53 4-1015,-41-3 519,-1-1 67,54 7-1125,-63-6 1510,-1 0 1,0 0-1,1 1 1,-1-1 0,0 1-1,0 1 1,-1-1 0,1 1-1,0 0 1,5 4-1,-9-6 75,0 0-1,1 0 0,-1 0 0,0 1 0,0-1 0,0 0 1,0 1-1,0-1 0,0 1 0,-1-1 0,1 1 0,0-1 1,-1 1-1,1-1 0,-1 1 0,1 0 0,-1-1 1,0 1-1,0 0 0,0-1 0,0 1 0,0 0 0,0 2 1,-1-1 55,0 0 1,-1 0-1,1 0 1,-1 0 0,1 0-1,-1 0 1,0 0 0,0-1-1,0 1 1,0-1 0,-3 3-1,-8 6 323,0-1-1,0 0 0,-24 13 0,34-22-353,-27 16 420,-45 19 1,62-32-1188,0 1 1,0-2-1,-24 4 0,-6-5-6375</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8.646"/>
    </inkml:context>
    <inkml:brush xml:id="br0">
      <inkml:brushProperty name="width" value="0.025" units="cm"/>
      <inkml:brushProperty name="height" value="0.025" units="cm"/>
    </inkml:brush>
  </inkml:definitions>
  <inkml:trace contextRef="#ctx0" brushRef="#br0">39 178 16015,'0'0'2029,"-5"8"90,-12 28-395,16-35-1659,1 0 0,0 0 0,-1-1 0,1 1 0,0 0 0,0 0 0,0 0 0,0 0 0,-1-1 0,1 1 0,0 0 0,0 0 0,1 0 0,-1 0 0,0 0 0,0-1 0,0 1 0,0 0 0,1 0 0,-1 0 0,0-1 0,1 1 0,-1 0 0,1 0 0,-1-1 0,1 1 0,-1 0 0,1-1 0,-1 1 0,1-1 0,0 1 0,-1 0-1,1-1 1,0 0 0,-1 1 0,1-1 0,0 1 0,0-1 0,0 0 0,-1 1 0,1-1 0,0 0 0,0 0 0,0 0 0,0 0 0,-1 0 0,3 0 0,43 0 1827,-41 0-1655,9-2-75,1-1 1,-1 0-1,0-1 1,0-1-1,-1 0 1,0-1-1,1 0 1,-2-1-1,15-10 1,-17 10-143,0 0 1,0 0 0,-1-1 0,0 0-1,0-1 1,-1 0 0,0-1 0,0 1-1,-1-1 1,-1-1 0,7-13 0,-12 22-22,0 0 1,0 0-1,0 0 1,-1 0-1,1 0 0,-1 0 1,1 0-1,-1 0 1,0 0-1,0 0 1,0-1-1,0 1 1,0 0-1,0 0 0,0 0 1,-1 0-1,1 0 1,-1 0-1,0 0 1,1 0-1,-1 0 1,0 0-1,0 0 0,-2-2 1,1 2-7,-1 0 1,1 0-1,-1 1 0,1-1 0,-1 0 1,0 1-1,0 0 0,0-1 1,0 1-1,0 0 0,0 1 1,0-1-1,0 0 0,-5 1 1,-2-1-8,-1 1 0,1 0 1,-1 1-1,1 0 0,-1 0 1,1 1-1,-1 1 0,1 0 1,-10 4-1,7 1 30,0 0 1,1 1-1,-1 1 1,2 0-1,0 0 1,0 1-1,0 1 1,2 0-1,-1 0 1,2 1-1,0 0 1,0 0-1,1 1 1,1 0-1,0 0 1,1 1-1,1-1 1,0 1-1,1 0 1,0 0-1,0 29 1,2-42-10,1 1 1,0 0 0,1-1-1,-1 1 1,0 0-1,1-1 1,0 1-1,-1-1 1,1 1 0,0-1-1,0 1 1,1-1-1,-1 0 1,0 1 0,1-1-1,-1 0 1,1 0-1,0 0 1,0 0-1,0 0 1,0 0 0,0-1-1,2 2 1,2 0 7,0 0 0,0 0 1,0-1-1,0 0 0,1 0 1,-1-1-1,1 0 0,-1 0 1,9 0-1,10-1 28,0-1 0,0-1 0,0-1 0,26-7 0,-11 0-1091,47-19 0,-7-8-6113,-22 2-3548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9.444"/>
    </inkml:context>
    <inkml:brush xml:id="br0">
      <inkml:brushProperty name="width" value="0.025" units="cm"/>
      <inkml:brushProperty name="height" value="0.025" units="cm"/>
    </inkml:brush>
  </inkml:definitions>
  <inkml:trace contextRef="#ctx0" brushRef="#br0">128 1 18257,'-9'14'2109,"-9"17"-1213,2 0-1,1 1 1,1 1 0,-10 36 0,15-34-221,1 1-1,2 1 1,2-1 0,0 65 0,4-98-669,0-1 1,0 1-1,0 0 1,0 0-1,1 0 1,-1-1 0,1 1-1,0 0 1,-1-1-1,1 1 1,1-1-1,-1 1 1,0-1-1,0 1 1,1-1 0,0 0-1,-1 0 1,1 0-1,0 0 1,0 0-1,0 0 1,0 0-1,0 0 1,1-1 0,-1 1-1,1-1 1,-1 0-1,1 0 1,-1 0-1,1 0 1,-1 0-1,1 0 1,0-1 0,0 1-1,-1-1 1,1 0-1,0 0 1,0 0-1,4 0 1,3-2 34,-1 1-1,0-1 1,0-1 0,-1 1-1,1-2 1,0 1 0,-1-1 0,0 0-1,0-1 1,15-10 0,-14 7-64,-1 1 1,0-1 0,0 0 0,0-1-1,-1 0 1,0 0 0,-1 0 0,0-1 0,0 0-1,-1 0 1,-1-1 0,0 1 0,0-1-1,-1 0 1,0 0 0,-1 0 0,2-16-1,-4 26 17,0 1 1,0 0-1,0 0 0,0 0 0,0-1 0,0 1 0,0 0 1,1 0-1,-1 0 0,0-1 0,0 1 0,0 0 0,0 0 0,0-1 1,0 1-1,0 0 0,0 0 0,-1 0 0,1-1 0,0 1 0,0 0 1,0 0-1,0 0 0,0-1 0,0 1 0,0 0 0,0 0 0,0 0 1,-1-1-1,1 1 0,0 0 0,0 0 0,0 0 0,0 0 1,-1 0-1,1 0 0,0-1 0,0 1 0,0 0 0,-1 0 0,1 0 1,0 0-1,0 0 0,0 0 0,-1 0 0,1 0 0,0 0 0,0 0 1,0 0-1,-1 0 0,-10 10-222,-6 20 114,11-14 200,1 1 0,0-1 0,2 1 0,0 0 0,1 0 0,0 0 0,2 22 0,0-37-67,0 0-1,0-1 0,0 1 0,1-1 0,-1 1 1,0-1-1,1 1 0,0-1 0,-1 1 1,1-1-1,0 1 0,0-1 0,-1 0 0,1 1 1,0-1-1,0 0 0,1 0 0,-1 0 0,0 0 1,0 0-1,0 0 0,1 0 0,-1 0 1,1 0-1,-1-1 0,0 1 0,1 0 0,-1-1 1,1 1-1,0-1 0,-1 0 0,1 0 0,-1 1 1,1-1-1,-1 0 0,1 0 0,0 0 1,-1-1-1,1 1 0,-1 0 0,1-1 0,-1 1 1,4-2-1,4 0-86,0 0 0,0-1 0,-1-1 0,1 0 0,0 0 0,8-6 0,-15 9-61,0-1 0,1 0 1,-1 1-1,1-1 0,-1 1 0,1 0 0,0 0 1,-1 0-1,1 0 0,0 0 0,0 0 0,0 1 1,4-1-1,-3 2 118,0 0 1,-1 1 0,1-1 0,-1 1-1,1-1 1,-1 1 0,0 0 0,1 0-1,2 4 1,-3-5 79,0 1 1,-1 0-1,1-1 0,0 1 0,0-1 0,0 0 1,0 0-1,0 0 0,0 0 0,0 0 0,1-1 1,-1 0-1,0 1 0,0-1 0,0 0 1,1-1-1,-1 1 0,0 0 0,4-2 0,-2 0 62,-1 0 0,1 0 0,-1 0-1,1-1 1,-1 0 0,0 0-1,0 0 1,0 0 0,0 0 0,-1-1-1,5-5 1,-2 1-7,0 0 0,-1 0 0,0-1 0,0 0 0,-1 0 0,0 0 0,0 0 0,-1 0 0,-1-1 0,0 0 0,0 1 0,1-12 0,-3 19-119,-1 1-1,1 0 1,0-1 0,0 1 0,-1-1 0,1 1 0,0-1 0,-1 1 0,0 0 0,1-1 0,-1 1 0,0 0 0,0 0 0,1 0 0,-1-1 0,0 1 0,0 0 0,0 0 0,0 0 0,-1 0 0,1 1 0,0-1 0,0 0 0,-1 0 0,1 1 0,0-1 0,-1 1 0,1-1 0,0 1 0,-1-1 0,1 1 0,-1 0 0,1 0 0,-1 0 0,1 0 0,-1 0 0,1 0 0,-3 1 0,0-1-15,0 0 0,-1 1 0,1-1 0,0 1 0,0 0 0,0 1-1,0-1 1,1 1 0,-1-1 0,0 1 0,1 0 0,-1 1 0,-3 2 0,4-2-4,0 0 0,0 1 0,0 0 1,1-1-1,-1 1 0,1 0 0,0 0 0,0 0 0,1 0 0,-1 1 1,1-1-1,0 0 0,0 1 0,-1 8 0,2-11 13,0 0-1,1 0 1,-1 0-1,0-1 1,0 1 0,1 0-1,-1 0 1,1 0-1,0-1 1,-1 1-1,1 0 1,0-1-1,0 1 1,0 0-1,0-1 1,0 1-1,1-1 1,-1 0 0,0 1-1,1-1 1,-1 0-1,1 0 1,-1 0-1,1 0 1,-1 0-1,1 0 1,0 0-1,0-1 1,-1 1 0,1-1-1,0 1 1,0-1-1,0 1 1,-1-1-1,1 0 1,4 0-1,207-4-218,-62-2-1129,-154 5 1466,0 1 0,0-1 0,0-1 0,0 1 0,0 0-1,0-1 1,0 1 0,0-1 0,1 0 0,-1 0 0,1 0 0,-5-4 0,-26-30 1347,28 29-1464,0 1 0,0-1 0,1 1 0,0-1 0,0 0 0,0-1 0,1 1 0,0-1 0,1 1 0,0-1 0,0 0 0,-1-12 0,3 19-23,1 0 0,-1 0 0,0 0 0,1 0 1,0 0-1,-1 0 0,1 0 0,0 0 0,-1 0 0,1 0 0,0 1 0,0-1 1,0 0-1,0 0 0,0 1 0,-1-1 0,1 1 0,1-1 0,-1 1 0,0-1 1,0 1-1,0-1 0,0 1 0,0 0 0,0 0 0,0 0 0,0 0 0,1-1 0,-1 2 1,0-1-1,1 0 0,50 0-2421,-36 1 821,32-2-5584,7-1-2984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0.301"/>
    </inkml:context>
    <inkml:brush xml:id="br0">
      <inkml:brushProperty name="width" value="0.025" units="cm"/>
      <inkml:brushProperty name="height" value="0.025" units="cm"/>
    </inkml:brush>
  </inkml:definitions>
  <inkml:trace contextRef="#ctx0" brushRef="#br0">3 66 17617,'0'0'10655,"-1"15"-9827,-1 31-472,3 0 1,2 0-1,1-1 1,12 46 0,-16-90-340,0 0 1,0 0 0,0 0 0,1 0 0,-1 0-1,0 0 1,1 0 0,-1 0 0,1 0 0,-1-1 0,1 1-1,-1 0 1,1 0 0,-1-1 0,1 1 0,0 0-1,-1 0 1,1-1 0,0 1 0,0-1 0,1 2 0,-1-2 12,-1 0 0,1 0 0,0-1 0,0 1 0,-1 0 0,1 0 0,0 0 0,-1-1 0,1 1 0,0 0 0,-1-1 1,1 1-1,0 0 0,-1-1 0,1 1 0,-1-1 0,1 1 0,-1-1 0,1 1 0,-1-1 0,1 0 0,20-39 742,-14 13-763,-1-1-1,-1 1 0,-2-1 1,-1 0-1,-1 0 1,-6-55-1,-2 59-61,3 24-2,2 14-8,1 1 44,2-1 1,-1 0-1,2 0 0,0 0 0,0-1 0,6 17 0,-7-27 22,0 0 0,1 0-1,-1 0 1,1 0 0,0 0-1,0 0 1,0-1-1,0 1 1,0 0 0,1-1-1,-1 0 1,1 0-1,0 1 1,0-2 0,-1 1-1,1 0 1,1 0 0,-1-1-1,0 0 1,0 0-1,0 0 1,1 0 0,-1 0-1,0 0 1,1-1-1,-1 0 1,1 0 0,-1 0-1,0 0 1,1 0-1,4-1 1,-1-1 4,0 1-1,-1-1 1,1-1-1,0 1 0,-1-1 1,0 0-1,0 0 1,0-1-1,0 0 1,0 0-1,0 0 1,-1-1-1,0 0 1,0 0-1,-1 0 1,1 0-1,-1-1 1,0 0-1,3-6 1,-1 2 1,0-1 0,-1-1 0,0 1 0,-1 0 0,0-1 0,-1 0 0,0 0 1,-1 0-1,0 0 0,0-13 0,-2 25-8,0 0-1,0 0 1,0 0-1,-1 1 1,1-1-1,0 0 1,0 0-1,0 0 1,0 0-1,0 0 1,0 0-1,-1 0 1,1 0-1,0 1 1,0-1 0,0 0-1,0 0 1,-1 0-1,1 0 1,0 0-1,0 0 1,0 0-1,0 0 1,-1 0-1,1 0 1,0 0-1,0 0 1,0 0-1,0 0 1,-1 0-1,1 0 1,0 0 0,0 0-1,0-1 1,0 1-1,-1 0 1,1 0-1,0 0 1,0 0-1,0 0 1,0 0-1,0 0 1,0 0-1,-1-1 1,1 1-1,0 0 1,0 0 0,0 0-1,0 0 1,0 0-1,0-1 1,0 1-1,0 0 1,-9 16-66,2 7 44,1 0 0,2 0 0,0 1-1,1-1 1,1 48 0,2-69 26,0 0 0,0 0 0,0 0 0,0-1 0,0 1 0,1 0 0,-1 0 0,0-1 0,1 1 0,-1 0 0,1-1 0,0 1 0,-1 0 0,1-1 0,0 1 0,0-1 0,0 1 0,0-1 0,0 1 0,1-1 0,-1 0 0,0 0 0,1 0 0,-1 1 0,0-1 0,1-1 0,2 3 0,-1-3 1,-1 0 0,0 1 0,1-1 0,-1 0 0,0 0 0,1 0 1,-1-1-1,1 1 0,-1-1 0,0 1 0,1-1 0,-1 0 0,0 0 0,0 0 0,0 0 0,0 0 1,0 0-1,0-1 0,0 1 0,0-1 0,2-2 0,7-5-5,0-1 0,-1 0 0,-1-1 0,1 0 0,-2-1 0,0 0 0,0 0 0,-1-1 0,-1 0 0,0 0 0,0-1 0,-2 1 0,0-1 0,0 0 0,-1 0 0,2-25 0,-8 37 0,-2 8 0,-5 10 0,5 3-180,1 1 1,0 0-1,2 0 1,0 0-1,1 0 1,1 0-1,4 28 1,-4-45-74,1 0 0,-1-1-1,1 1 1,0 0 0,0-1 0,0 1 0,0-1-1,0 1 1,1-1 0,-1 0 0,1 1-1,0-1 1,-1 0 0,5 4 0,-4-5-208,-1 0 0,1 0 1,-1 0-1,1 0 0,0 0 0,-1-1 0,1 1 1,0-1-1,0 1 0,-1-1 0,1 1 1,0-1-1,0 0 0,0 0 0,0 0 0,-1 0 1,1 0-1,0 0 0,0 0 0,0-1 1,-1 1-1,1-1 0,2 0 0,21-16-10376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0.804"/>
    </inkml:context>
    <inkml:brush xml:id="br0">
      <inkml:brushProperty name="width" value="0.025" units="cm"/>
      <inkml:brushProperty name="height" value="0.025" units="cm"/>
    </inkml:brush>
  </inkml:definitions>
  <inkml:trace contextRef="#ctx0" brushRef="#br0">40 0 13036,'0'0'9924,"-5"14"-8835,-4 21-532,1 0-1,-4 35 0,9-49-106,1 0-1,1-1 1,1 1 0,1 0 0,7 38-1,-7-55-426,0-1 1,1 1-1,0-1 0,-1 1 0,1-1 0,1 0 1,-1 0-1,0 0 0,1 0 0,-1 0 1,1 0-1,0-1 0,0 1 0,0-1 0,0 0 1,0 0-1,1 0 0,-1 0 0,1-1 0,-1 1 1,1-1-1,-1 0 0,1 0 0,0 0 0,0-1 1,-1 1-1,1-1 0,0 0 0,0 0 1,0 0-1,0-1 0,-1 1 0,1-1 0,0 0 1,-1 0-1,1 0 0,0-1 0,-1 1 0,1-1 1,-1 0-1,0 1 0,0-2 0,1 1 0,-1 0 1,3-4-1,1-1-15,0 0-1,0 0 1,0-1 0,-1 0-1,0 0 1,-1-1 0,0 1 0,0-1-1,-1 0 1,0-1 0,-1 1-1,1-1 1,-2 0 0,0 1 0,0-1-1,0 0 1,-1-11 0,-1 20-11,0 1 0,0 0 0,0 0 0,0 0 0,1-1 0,-1 1 0,0 0 0,0 0 0,0-1 0,0 1 0,0 0 0,0 0 0,0-1 0,0 1 0,0 0 0,0 0 0,0-1 0,0 1 0,-1 0 0,1 0 1,0-1-1,0 1 0,0 0 0,0 0 0,0 0 0,0-1 0,0 1 0,-1 0 0,1 0 0,0 0 0,0-1 0,0 1 0,-1 0 0,1 0 0,0 0 0,0 0 0,0 0 0,-1 0 0,1-1 0,0 1 0,0 0 0,-1 0 0,1 0 0,0 0 0,0 0 0,-1 0 1,1 0-1,0 0 0,0 0 0,0 0 0,-1 0 0,1 0 0,0 0 0,0 0 0,-1 0 0,1 0 0,0 1 0,-12 11-220,6 3 245,0 0 0,1 0 1,1 1-1,0-1 1,1 1-1,1 0 1,0 0-1,2 0 0,1 23 1,-2-38 3,1 1-1,0 0 1,0 0 0,0 0-1,1 0 1,-1 0 0,0 0 0,1 0-1,0 0 1,-1 0 0,1 0 0,0 0-1,0-1 1,0 1 0,0 0-1,0-1 1,0 1 0,0 0 0,1-1-1,-1 0 1,0 1 0,1-1-1,0 0 1,-1 0 0,1 0 0,0 0-1,-1 0 1,1 0 0,0 0-1,0 0 1,0-1 0,0 1 0,0-1-1,-1 1 1,1-1 0,0 0 0,0 0-1,0 0 1,3 0 0,1-1 48,0 0 0,0 0 0,0 0 0,0-1 0,-1 0 0,1 0-1,0-1 1,-1 1 0,0-1 0,1-1 0,7-6 0,8-7 6,-2-2-1,30-37 1,-40 46-72,-2-1 1,0 0 0,0 0 0,-1 0 0,0-1 0,-1 0 0,7-22 0,-22 76-700,2-14 702,2 1 1,0-1-1,-2 44 0,8-70-50,4 37 5,-4-38-47,1-1 1,-1 1 0,0 0-1,0-1 1,0 1-1,1 0 1,-1-1 0,0 1-1,0-1 1,1 1-1,-1-1 1,1 1 0,-1 0-1,0-1 1,1 0-1,-1 1 1,1-1 0,-1 1-1,1-1 1,0 0-1,-1 1 1,1-1 0,-1 0-1,1 1 1,0-1-1,-1 0 1,1 0 0,0 0-1,-1 0 1,1 1-1,-1-1 1,1 0 0,0 0-1,-1 0 1,1 0-1,0-1 1,-1 1 0,1 0-1,0 0 1,-1 0-1,1 0 1,0-1 0,-1 1-1,1 0 1,-1-1-1,1 1 1,-1 0 0,1-1-1,-1 1 1,1-1-1,-1 1 1,1-1 0,0 0-1,1-2-700,1 0 0,-1 0 0,0 0 0,0-1 0,-1 1 0,1-1 0,-1 1 0,1-1 0,-1 1 0,1-6 0,-2 8 462,8-31-7459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4.608"/>
    </inkml:context>
    <inkml:brush xml:id="br0">
      <inkml:brushProperty name="width" value="0.025" units="cm"/>
      <inkml:brushProperty name="height" value="0.025" units="cm"/>
    </inkml:brush>
  </inkml:definitions>
  <inkml:trace contextRef="#ctx0" brushRef="#br0">254 79 17969,'0'0'3166,"-1"-9"512,1 6-3507,0 0 1,-1 0 0,1 0-1,0 0 1,-1 0 0,0 0-1,0 1 1,0-1 0,0 0-1,0 0 1,0 1 0,-1-1-1,1 1 1,-1-1 0,0 1-1,0 0 1,1 0-1,-2 0 1,1 0 0,0 0-1,0 0 1,-1 0 0,1 1-1,-1-1 1,1 1 0,-1 0-1,1 0 1,-1-1 0,0 2-1,0-1 1,0 0 0,1 1-1,-1-1 1,0 1 0,0 0-1,0 0 1,0 0-1,-5 1 1,1 0-168,1 0 1,-1 0-1,0 1 0,1-1 0,-1 2 0,1-1 1,-1 1-1,1 0 0,0 0 0,0 1 1,1 0-1,-1 0 0,1 0 0,0 0 0,0 1 1,0 0-1,0 0 0,1 1 0,-7 10 1,4-6 13,1 0 1,0 1-1,0 0 1,1 0-1,1 1 1,0 0-1,0-1 1,1 1-1,1 0 1,-2 17-1,4-27-11,0 1-1,0-1 1,0 1-1,0 0 0,1-1 1,-1 1-1,1-1 0,-1 1 1,1-1-1,0 0 1,0 1-1,0-1 0,1 0 1,-1 1-1,1-1 1,-1 0-1,1 0 0,-1 0 1,1 0-1,0-1 0,0 1 1,0 0-1,0-1 1,0 1-1,1-1 0,-1 0 1,0 0-1,1 0 0,-1 0 1,0 0-1,1 0 1,-1-1-1,1 1 0,-1-1 1,1 0-1,0 1 1,-1-1-1,1-1 0,4 1 1,3-1 18,-1 1 1,1-2 0,-1 1 0,1-1-1,-1-1 1,0 1 0,0-2-1,0 1 1,16-10 0,-12 5-11,0-2 0,-1 0 0,0 0 0,-1-1 0,0-1 0,0 0 0,8-14 0,-13 18-55,0-1 0,-1 0 0,0-1 1,-1 1-1,0-1 0,-1 0 0,1 0 0,-2 0 1,0 0-1,0 0 0,0-17 0,-2 26 28,1 1 0,-1-1 0,0 1 0,0-1 1,0 1-1,0-1 0,-1 0 0,1 1 0,0-1 0,0 1 0,0 0 0,0-1 0,0 1 0,-1-1 0,1 1 0,0-1 0,0 1 0,-1-1 1,1 1-1,0 0 0,-1-1 0,1 1 0,0 0 0,-1-1 0,1 1 0,-1 0 0,1-1 0,-1 1 0,1 0 0,0 0 0,-1-1 0,1 1 0,-1 0 1,1 0-1,-1 0 0,1 0 0,-1 0 0,1 0 0,-1 0 0,1 0 0,-1 0 0,1 0 0,-1 0 0,1 0 0,-1 0 0,1 0 0,-1 0 1,1 0-1,-1 1 0,1-1 0,-1 0 0,1 0 0,-1 1 0,1-1 0,0 0 0,-1 1 0,1-1 0,-1 0 0,1 1 0,0-1 0,-1 0 0,1 1 1,0 0-1,-28 25-191,17-8 243,0 0-1,-15 39 1,23-51 43,1 0 1,0 1-1,0-1 1,0 0-1,1 1 0,0-1 1,1 1-1,-1 0 1,1-1-1,0 1 0,1 0 1,0-1-1,2 12 1,-2-16-72,1 0 0,-1-1 0,0 1 1,1-1-1,-1 1 0,1-1 1,-1 0-1,1 1 0,0-1 1,-1 0-1,1 0 0,0 0 1,0-1-1,0 1 0,0 0 0,-1-1 1,1 1-1,0-1 0,0 1 1,0-1-1,0 0 0,1 0 1,-1 0-1,0 0 0,0 0 1,3-1-1,4 0 21,0 0 0,0-1-1,-1 0 1,18-6 0,-3-4-75,-1 0 0,0-2-1,-1-1 1,-1-1 0,0 0 0,23-26 0,-4 5 6,-58 79 41,16-35 22,0 0 0,0 0-1,0 0 1,1 0 0,0 0 0,0 0-1,0 0 1,1 1 0,1-1-1,-1 15 1,2-21-26,-1 0 0,1 0 1,0 0-1,-1 0 0,1 0 0,0 0 1,0 0-1,0 0 0,0 0 0,0-1 1,0 1-1,0 0 0,0-1 0,0 1 1,0-1-1,0 1 0,1-1 1,-1 1-1,0-1 0,0 0 0,0 1 1,1-1-1,-1 0 0,0 0 0,0 0 1,1 0-1,-1 0 0,0 0 0,0-1 1,0 1-1,2-1 0,43-7-9,-26 0 8,0-2 0,-1 0 0,0-1 0,0-1 0,23-20 0,2-1 0,-44 62-1489,-1-26 1303,-5 35-3010,6-37 2884,0 0 1,0 0-1,0 0 0,0 0 0,0 0 0,0 0 0,0 0 1,0 0-1,0 0 0,0 0 0,0 0 0,0 0 1,1 0-1,-1 0 0,1-1 0,-1 1 0,0 0 0,1 0 1,-1 0-1,1 0 0,0 0 0,-1-1 0,1 1 0,0 0 1,-1-1-1,1 1 0,0 0 0,0-1 0,0 1 0,0-1 1,0 1-1,0 0 0,17-1-6276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1.164"/>
    </inkml:context>
    <inkml:brush xml:id="br0">
      <inkml:brushProperty name="width" value="0.025" units="cm"/>
      <inkml:brushProperty name="height" value="0.025" units="cm"/>
    </inkml:brush>
  </inkml:definitions>
  <inkml:trace contextRef="#ctx0" brushRef="#br0">1 0 9833,'0'0'13229,"20"54"-13357,-7-40-2595,2-6-2562,0 1-6886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1.508"/>
    </inkml:context>
    <inkml:brush xml:id="br0">
      <inkml:brushProperty name="width" value="0.025" units="cm"/>
      <inkml:brushProperty name="height" value="0.025" units="cm"/>
    </inkml:brush>
  </inkml:definitions>
  <inkml:trace contextRef="#ctx0" brushRef="#br0">287 1 15407,'0'0'3037,"-10"0"417,-1 0-2736,0 0 0,0 1 1,1 0-1,-1 1 0,0 1 0,0-1 0,1 2 1,-15 5-1,21-6-641,-1-1 0,1 1 0,0-1 0,0 1 0,1 0 0,-1 0 1,1 1-1,-1-1 0,1 1 0,0 0 0,0 0 0,1 0 0,-1 0 1,1 0-1,0 0 0,0 1 0,0-1 0,0 1 0,1-1 0,0 1 0,0 0 1,0 0-1,1-1 0,-1 6 0,1-3-67,1-1 1,-1 1-1,1-1 0,0 1 1,0-1-1,1 1 1,0-1-1,0 0 0,1 0 1,-1 0-1,1 0 0,1-1 1,6 11-1,4 1-184,1-1-1,31 27 1,-34-35 95,-1 2 1,-1-1-1,0 1 1,0 1-1,-1 0 1,-1 0-1,0 0 0,0 1 1,8 19-1,-10-11 215,-1 0-1,-1 0 1,-1 1-1,-1 0 1,-1-1-1,-1 1 0,-3 30 1,2-44-68,-1 0 0,0 0 0,0 0-1,-1-1 1,0 1 0,0-1 0,0 0 0,-1 1 0,0-2 0,0 1 0,-1 0-1,0-1 1,0 0 0,0 0 0,0 0 0,-1-1 0,0 0 0,0 0 0,0 0-1,0-1 1,-11 5 0,5-2-9,-1-1-1,0 0 0,0-1 1,0 0-1,-1-1 0,1-1 1,-1 0-1,1-1 1,-1 0-1,-19-2 0,30 1-57,1-1 0,-1 1-1,0 0 1,1-1 0,-1 1 0,1-1-1,-1 0 1,1 0 0,-1 0-1,1 0 1,-1-1 0,1 1 0,0-1-1,0 1 1,0-1 0,0 0-1,0 0 1,0 1 0,0-2 0,1 1-1,-1 0 1,1 0 0,-1 0 0,1-1-1,0 1 1,0 0 0,0-1-1,0 0 1,0 1 0,1-1 0,-1 1-1,1-1 1,0 0 0,-1 1-1,1-1 1,0 0 0,1 1 0,-1-1-1,0 1 1,1-1 0,1-3-1,1-6-6,0 1 0,1-1-1,0 1 1,1 0-1,1 0 1,0 0-1,13-18 1,73-84 14,18-22-107,-47 36-7028,-46 67-1515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2.411"/>
    </inkml:context>
    <inkml:brush xml:id="br0">
      <inkml:brushProperty name="width" value="0.025" units="cm"/>
      <inkml:brushProperty name="height" value="0.025" units="cm"/>
    </inkml:brush>
  </inkml:definitions>
  <inkml:trace contextRef="#ctx0" brushRef="#br0">300 112 17104,'0'0'2483,"-6"-9"335,4 5-2530,-1 0 1,0 0-1,0 1 0,0-1 1,0 1-1,-1-1 0,1 1 0,-1 0 1,0 0-1,0 1 0,0-1 0,0 1 1,-1 0-1,1 0 0,-1 0 1,1 1-1,-1-1 0,1 1 0,-1 0 1,0 1-1,-6-1 0,2 0-151,-1 1-1,1 0 1,0 1-1,0 0 1,-1 1-1,1 0 1,0 0-1,1 0 1,-1 1-1,0 1 1,1 0 0,-9 5-1,11-5-128,0 0-1,1 0 1,-1 1 0,1 0 0,0 0-1,1 1 1,-1-1 0,1 1-1,0 0 1,0 0 0,1 0-1,0 1 1,0-1 0,0 1 0,1-1-1,-2 11 1,3-16-10,1 0 1,-1 1-1,1-1 1,-1 0-1,1 1 0,0-1 1,-1 0-1,1 1 0,0-1 1,0 1-1,0-1 1,0 0-1,0 1 0,0-1 1,1 0-1,-1 1 0,0-1 1,1 0-1,-1 1 1,1-1-1,-1 0 0,2 2 1,-1-3 6,0 0 0,1 0 0,-1 0 1,0 0-1,0 0 0,0-1 0,0 1 0,0 0 1,1-1-1,-1 1 0,0-1 0,0 1 0,0-1 1,0 0-1,0 1 0,0-1 0,-1 0 1,1 0-1,1-1 0,52-57 188,-51 55-202,33-44 16,-17 22-529,39-40 1,-58 65 505,0 1 0,0 0 0,1 0 0,-1 0 0,0 0 0,0 0 0,0 0 0,0 0 0,0 0 0,1 0 0,-1 0 0,0 0 0,0 0 0,0 0 0,0 0 0,0 0 0,1 0 0,-1 0 0,0 0 0,0 0 0,0 0-1,0 0 1,1 0 0,-1 0 0,0 0 0,0 0 0,0 0 0,0 0 0,0 0 0,1 0 0,-1 0 0,0 0 0,0 0 0,0 1 0,0-1 0,0 0 0,0 0 0,1 0 0,-1 0 0,0 0 0,0 0 0,0 1 0,0-1 0,0 0 0,0 0 0,0 0 0,0 0 0,0 0-1,0 1 1,0-1 0,0 0 0,0 0 0,0 0 0,0 0 0,0 1 0,0-1 0,0 0 0,0 0 0,0 0 0,0 0 0,0 0 0,0 1 0,0-1 0,0 0 0,0 23-236,-7 25 345,2-27 146,1 0 0,1 0 1,1 1-1,0 29 0,2-49-206,0-1 0,0 0 0,0 0 0,1 1 1,-1-1-1,0 0 0,1 0 0,-1 0 0,0 1 0,1-1 0,0 0 1,-1 0-1,1 0 0,0 0 0,-1 0 0,1 0 0,0 0 0,0 0 1,0 0-1,0 0 0,0-1 0,0 1 0,0 0 0,0-1 0,0 1 1,1 0-1,1 0 22,0-1-1,0 1 1,0-1 0,0 0 0,0 0 0,0 0 0,0 0 0,0 0 0,0-1 0,5-1-1,4-1 97,-1-1 0,0 0 0,0-1 0,16-10 0,11-12-49,-1-1 0,43-43-1,-24 20-22,-56 51-86,1-1-1,-1 1 1,0-1-1,0 1 1,1 0 0,-1 0-1,1-1 1,-1 1-1,0 0 1,1-1-1,-1 1 1,1 0 0,-1 0-1,0 0 1,1 0-1,-1-1 1,1 1-1,-1 0 1,1 0 0,-1 0-1,1 0 1,-1 0-1,1 0 1,-1 0-1,1 0 1,-1 0 0,0 0-1,1 0 1,-1 1-1,1-1 1,-1 0-1,1 1 1,6 16-45,-6 42 187,-1-32-128,0-25 0,0 0-1,0 1 1,0-1-1,0 0 1,1 0-1,-1 1 1,1-1-1,-1 0 1,1 0-1,0 0 1,0 0-1,0 0 1,0 0-1,0 0 1,0 0-1,0 0 1,1 0-1,-1 0 1,1-1-1,0 1 1,-1-1 0,1 1-1,0-1 1,0 0-1,0 1 1,0-1-1,0 0 1,0 0-1,0-1 1,0 1-1,0 0 1,3 0-1,1-1 9,-1 0 0,0-1-1,0 1 1,1-1 0,-1 0 0,0-1 0,0 1-1,0-1 1,0 0 0,0 0 0,0-1-1,-1 1 1,6-4 0,26-22-15,-29 21 0,0 1 0,0 0 0,1 1 0,0-1 0,0 2 0,1-1 0,-1 1 0,14-5 0,-22 10-2,1-1-1,0 0 1,0 1-1,-1-1 1,1 1-1,0-1 1,-1 0-1,1 1 1,0 0 0,-1-1-1,1 1 1,-1-1-1,1 1 1,-1 0-1,1-1 1,-1 1 0,1 0-1,-1-1 1,0 1-1,1 0 1,-1 0-1,0-1 1,0 1-1,0 0 1,1 0 0,-1 0-1,0-1 1,0 1-1,0 0 1,0 0-1,0 0 1,0 0 0,-1-1-1,1 2 1,-2 38-61,2-37 72,-5 35 56,2-26-50,2-1-1,0 0 1,0 1 0,1 21 0,1-33-15,-1 1 0,0 0 0,1 0 0,-1 0 0,1 0 0,-1 0 0,1-1 0,-1 1 0,1 0 0,0-1 0,-1 1 0,1 0 0,0-1 0,-1 1 0,1 0 0,0-1 0,0 1 0,0-1 0,0 0 0,-1 1 0,1-1 0,0 0 0,0 1 0,0-1 0,0 0 0,0 0 0,0 0 0,0 0 0,0 0 0,0 0 0,0 0 0,0 0 0,0 0 0,-1 0 0,1-1 0,0 1 0,0 0 0,0-1 0,1 0 0,38-16 0,-12-4 0,-1-2 0,28-30 0,-29 27 0,54-42 0,-78 66 0,0 1 0,0-1 0,0 1 0,0 0 0,1 0 0,-1 0 0,0 0 0,0 0 0,1 0 0,-1 0 0,1 1 0,4-1 0,-6 1 0,-1 1 0,1-1 0,0 0 0,0 1 0,0-1 0,0 1 0,-1-1 0,1 1 0,0-1 0,0 1 0,-1 0 0,1-1 0,0 1 0,-1 0 0,1 0 0,-1-1 0,1 1 0,-1 0 0,1 0 0,-1 0 0,0 0 0,1 0 0,-1 0 0,0-1 0,0 1 0,0 0 0,1 0 0,-1 0 0,0 0 0,0 0 0,0 0 0,-1 0 0,1 1 0,0 8-151,3 33-2489,-3-41 2390,0 0 0,0 0 0,1 0 0,-1-1-1,1 1 1,-1 0 0,1 0 0,0-1 0,0 1 0,-1 0-1,1-1 1,0 1 0,1-1 0,-1 1 0,0-1 0,0 0-1,1 1 1,-1-1 0,2 1 0,7 0-7651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4.050"/>
    </inkml:context>
    <inkml:brush xml:id="br0">
      <inkml:brushProperty name="width" value="0.025" units="cm"/>
      <inkml:brushProperty name="height" value="0.025" units="cm"/>
    </inkml:brush>
  </inkml:definitions>
  <inkml:trace contextRef="#ctx0" brushRef="#br0">97 276 5189,'0'0'7981,"2"-9"-5456,0 1-2134,0 1 0,1 0 0,0 0 0,1 0 0,-1 1 0,1-1 0,0 1 0,1 0 0,7-9 0,-8 11 33,0 0 0,0 0 1,0 1-1,1-1 0,-1 1 0,1 0 1,0 0-1,0 0 0,0 1 0,0 0 1,0 0-1,1 0 0,-1 0 0,1 1 1,10-1-1,-15 2-362,-1 0-1,1 1 1,0-1 0,-1 0-1,1 1 1,-1-1 0,1 1-1,0-1 1,-1 1 0,1-1-1,-1 1 1,1-1 0,-1 1-1,0-1 1,1 1 0,-1 0-1,1-1 1,-1 1 0,0 0 0,0-1-1,1 1 1,-1 0 0,0-1-1,0 1 1,0 0 0,0 0-1,0-1 1,0 1 0,0 0-1,0-1 1,0 1 0,0 0-1,0 0 1,0-1 0,0 1-1,-1 0 1,1-1 0,0 1-1,-1 0 1,-9 34 973,-7-1-628,-2-1 0,-2-1 1,-1-1-1,-1-1 0,-33 34 0,-13 17 22,110-131-732,70-92-1230,-88 104 1207,-2-1 0,-1-1 1,23-69-1,-50 199-53,-17 16 485,13-63 487,1 1-1,2 1 1,-2 62 0,10-105-577,0 0-1,0 0 1,0 1 0,0-1 0,0 0-1,1 0 1,-1 0 0,1 0-1,0 0 1,-1 0 0,1 0 0,2 4-1,-2-5-2,0 0-1,0-1 0,0 1 0,0 0 0,0-1 1,0 1-1,0 0 0,0-1 0,0 1 1,1-1-1,-1 0 0,0 1 0,0-1 1,0 0-1,1 0 0,-1 1 0,0-1 1,0 0-1,1 0 0,-1 0 0,0-1 1,2 1-1,-2-1-11,0 0 0,0 1 1,-1-1-1,1 0 0,0 0 1,0 0-1,-1 0 0,1 0 0,-1 0 1,1 0-1,-1 0 0,1 0 0,-1 0 1,1 0-1,-1 0 0,0 0 1,0-1-1,0 1 0,1 0 0,-1 0 1,0 0-1,0 0 0,-1-2 1,1-38-106,-1 31 91,1 6-62,0 0 0,0 0-1,0 0 1,0 0 0,1 1-1,0-1 1,0 0 0,0 0-1,0 1 1,0-1 0,1 1 0,-1-1-1,1 1 1,0-1 0,4-4-1,-3 6 38,0 0 0,0 0 0,0 0 0,0 0 0,0 1 0,0-1 0,0 1 0,1 0 0,-1-1 0,0 2 0,1-1 0,-1 0 0,1 1 0,-1 0 0,1-1 0,-1 1 0,6 1 0,-7 0 37,0-1 0,0 1 0,-1 0 0,1 0 0,0 0 0,0 0 0,-1 0 0,1 0 0,-1 1 0,1-1 0,-1 0 0,1 1 0,-1-1 0,0 1 0,0 0 0,0-1 0,0 1 0,0 0 0,0 0 0,0-1 0,-1 1 0,1 0 0,0 0 0,-1 0 0,0 0 0,1 0 0,-1 0 0,0 3 0,2 20 354,-2-21-32,0-8 117,-1-48-241,0 17-167,1 0 1,9-59 0,-9 93-38,0 0 0,1 0 0,-1 0 0,0 0 0,1 0 0,-1 0 0,1 0 1,0 0-1,-1 0 0,1 0 0,0 0 0,-1 0 0,1 0 0,0 1 0,0-1 1,0 0-1,0 1 0,0-1 0,0 0 0,0 1 0,0-1 0,0 1 0,0-1 1,0 1-1,2-1 0,34-2-136,-1 0 144,-27 0 11,1-1-1,0 0 0,-1-1 0,0 0 1,0-1-1,-1 0 0,1 0 1,-1-1-1,-1 0 0,1 0 0,-1-1 1,0 1-1,-1-2 0,0 1 1,0-1-1,-1 0 0,0 0 1,-1-1-1,0 1 0,0-1 0,-1 0 1,0 0-1,-1 0 0,0 0 1,1-12-1,-3 21-12,0 0 1,0 0 0,0 1-1,1-1 1,-1 0-1,0 0 1,0 0 0,-1 1-1,1-1 1,0 0-1,0 0 1,0 0-1,0 1 1,-1-1 0,1 0-1,0 0 1,-1 1-1,1-1 1,-1 0-1,1 1 1,-1-1 0,1 0-1,-1 1 1,1-1-1,-1 1 1,1-1-1,-1 1 1,0-1 0,1 1-1,-1-1 1,0 1-1,0 0 1,1-1 0,-1 1-1,0 0 1,0-1-1,0 1 1,1 0-1,-1 0 1,0 0 0,0 0-1,0 0 1,1 0-1,-1 0 1,0 0-1,0 0 1,0 1 0,1-1-1,-1 0 1,0 0-1,-1 1 1,-1 1-14,0-1 1,0 0-1,0 1 1,0 0-1,0 0 1,0 0-1,1 0 1,-1 0-1,1 1 1,0-1-1,-1 1 1,-1 3-1,-8 18 17,1 1-1,1 0 1,1 1-1,2 0 0,0 0 1,2 1-1,1 0 1,1 0-1,1 0 1,2 42-1,0-67 6,0 1 1,0-1-1,0 0 1,1 1-1,-1-1 0,0 0 1,1 0-1,-1 0 1,1 1-1,0-1 0,0 0 1,0 0-1,0 0 0,0 0 1,0 0-1,0 0 1,1-1-1,-1 1 0,1 0 1,-1-1-1,1 1 1,0-1-1,0 1 0,-1-1 1,1 0-1,0 0 0,0 0 1,0 0-1,0 0 1,1 0-1,-1 0 0,0-1 1,0 1-1,0-1 1,1 0-1,-1 1 0,0-1 1,0 0-1,5-1 0,0 0 22,0 0-1,1-1 1,-1 1-1,0-1 1,-1-1-1,1 0 1,0 0-1,-1 0 0,1 0 1,-1-1-1,9-8 1,-6 4-20,0 0 0,-1-1 1,0 0-1,-1 0 1,0-1-1,-1 1 0,1-2 1,-2 1-1,0-1 1,0 0-1,-1 0 0,0 0 1,-1 0-1,0-1 0,-1 0 1,0 1-1,0-25 1,-2 35-10,0-1 0,0 1 0,0-1 0,0 1 0,0-1 0,-1 1 0,1-1 1,0 1-1,-1-1 0,1 1 0,-1 0 0,1-1 0,-1 1 0,0 0 1,-1-2-1,2 2-6,-1 1 0,1 0 1,-1-1-1,1 1 0,-1 0 0,1-1 1,-1 1-1,1 0 0,-1 0 1,0 0-1,1-1 0,-1 1 0,0 0 1,1 0-1,-1 0 0,1 0 0,-1 0 1,0 0-1,1 0 0,-1 0 1,0 0-1,1 0 0,-1 1 0,0-1 1,-2 1-10,1 0 0,0 1 0,0-1 1,0 0-1,0 1 0,0-1 0,0 1 1,0 0-1,0 0 0,1 0 0,-1 0 0,1 0 1,-1 0-1,1 0 0,-2 4 0,-2 6-4,1 1 0,0 0 0,1 0 0,1 0 0,0 0 1,0 1-1,1-1 0,1 0 0,0 1 0,4 23 0,-3-35 19,0 0 0,0 0-1,-1 0 1,1 0 0,1 0 0,-1 0 0,0 0 0,0 0 0,1 0 0,-1-1 0,1 1 0,0-1 0,-1 1-1,1-1 1,0 1 0,0-1 0,0 0 0,0 0 0,0 0 0,0 0 0,0 0 0,0 0 0,0-1-1,0 1 1,1-1 0,-1 1 0,0-1 0,0 0 0,1 0 0,-1 0 0,0 0 0,1 0 0,-1-1 0,0 1-1,0-1 1,4-1 0,4 0 16,0-1 1,-1 0-1,0-1 0,0 0 0,0 0 0,0-1 0,9-7 1,0-1-4,-1-2 1,0 0 0,20-25-1,-31 34-20,-1 0-1,-1-1 1,1 1-1,-1-1 1,0 0-1,0 0 1,-1 0-1,0-1 1,-1 1-1,1-1 1,-1 0-1,-1 0 1,2-8 0,-4 15-2,1 1 1,-1 0 0,1 0 0,-1-1 0,1 1 0,0 0 0,-1 0 0,1 0-1,-1 0 1,1 0 0,-1 0 0,1 0 0,-1 0 0,1-1 0,-1 2 0,1-1 0,-1 0-1,1 0 1,-1 0 0,1 0 0,-1 0 0,1 0 0,-1 0 0,1 1 0,0-1-1,-1 0 1,1 0 0,-1 1 0,1-1 0,0 0 0,-1 1 0,0-1 0,-3 5 6,-1 1 1,0-1 0,1 1 0,0 0-1,0 0 1,1 0 0,0 0 0,-4 11-1,-19 58 201,25-72-195,-2 9 87,0-1 0,0 1-1,1 0 1,0 0-1,1 0 1,1 21-1,0-32-88,0 0 0,0 0 0,0 0-1,0 0 1,1 0 0,-1 0 0,0 0 0,1 0 0,-1 0 0,0 0-1,1 0 1,-1 0 0,1-1 0,-1 1 0,1 0 0,0 0 0,-1 0-1,1-1 1,0 1 0,0 0 0,-1-1 0,1 1 0,0-1-1,0 1 1,0-1 0,0 1 0,1 0 0,1-1 4,-1 1-1,1-1 1,-1 0 0,0 0 0,1 0 0,-1 0 0,1-1-1,-1 1 1,1-1 0,-1 1 0,3-2 0,3-1 7,0 0 1,0-1 0,0 0 0,-1 0 0,13-11 0,-4 0-20,0-1 0,-1-1 0,-1 0 0,-1-1 1,19-33-1,-25 38-6,0-1 0,-1 0 0,0 0 0,-1 0 0,-1-1 0,-1 0 0,0 1 0,0-1 0,0-19 0,-3 34-1,0-1 0,0 1 0,0 0 0,0-1 0,0 1 0,0-1 0,0 1 0,0 0 0,0-1 0,0 1 0,0-1 0,0 1 0,0-1 0,0 1 0,0 0 0,-1-1 1,1 1-1,0-1 0,0 1 0,0 0 0,-1-1 0,1 1 0,0 0 0,0-1 0,-1 1 0,1 0 0,0-1 0,-1 1 0,1 0 0,0 0 0,-1-1 0,-11 8-219,-7 20 103,10-11 177,1-1-1,1 2 1,0-1-1,1 1 1,1 0-1,1 1 1,0-1-1,1 1 1,1-1-1,1 1 1,2 32-1,-1-49-43,0 1 0,1 0 0,0 0 1,-1 0-1,1 0 0,0-1 0,0 1 0,0 0 0,0-1 0,0 1 0,1-1 1,-1 1-1,0-1 0,1 0 0,-1 1 0,1-1 0,-1 0 0,1 0 1,0 0-1,-1 0 0,1 0 0,0-1 0,0 1 0,0 0 0,-1-1 0,1 1 1,0-1-1,0 0 0,0 0 0,0 0 0,0 0 0,0 0 0,0 0 0,0 0 1,0 0-1,-1-1 0,1 1 0,0-1 0,3-1 0,0 1-231,0 0 0,0-1-1,1 0 1,-1 0 0,0-1-1,-1 1 1,1-1 0,0 0 0,-1 0-1,0-1 1,1 1 0,-1-1 0,4-5-1,-5 4-977,0-1 0,0 0 0,0-1-1,-1 1 1,0 0 0,2-9 0,2-16-5586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4.520"/>
    </inkml:context>
    <inkml:brush xml:id="br0">
      <inkml:brushProperty name="width" value="0.025" units="cm"/>
      <inkml:brushProperty name="height" value="0.025" units="cm"/>
    </inkml:brush>
  </inkml:definitions>
  <inkml:trace contextRef="#ctx0" brushRef="#br0">115 38 16528,'4'-17'1739,"2"-4"5420,-4 38-4142,-22 221-761,-1 3-188,21-218-2068,0-24-3,0-13-365,0 1-1,-1 0 0,0-1 0,-1 1 1,-1 0-1,-8-24 0,-20-20-608,22 43 799,0-1 0,-10-26 0,19 41 212,0-1-1,0 0 1,1 1-1,-1-1 1,0 1-1,0-1 0,0 0 1,0 1-1,1-1 1,-1 1-1,0-1 1,1 1-1,-1-1 0,0 1 1,1-1-1,-1 1 1,1-1-1,-1 1 1,1 0-1,-1-1 0,1 1 1,-1-1-1,1 1 1,-1 0-1,1 0 1,-1-1-1,1 1 0,-1 0 1,1 0-1,0 0 1,-1 0-1,1 0 1,-1-1-1,1 1 0,0 0 1,-1 0-1,1 1 1,0-1-1,-1 0 1,2 0-1,37 0 130,-28 1-74,16 0-181,20 1-302,-21-7-4741,-21-1-540,-4-3-2690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4.880"/>
    </inkml:context>
    <inkml:brush xml:id="br0">
      <inkml:brushProperty name="width" value="0.025" units="cm"/>
      <inkml:brushProperty name="height" value="0.025" units="cm"/>
    </inkml:brush>
  </inkml:definitions>
  <inkml:trace contextRef="#ctx0" brushRef="#br0">1 1 12620,'0'0'7463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5.225"/>
    </inkml:context>
    <inkml:brush xml:id="br0">
      <inkml:brushProperty name="width" value="0.025" units="cm"/>
      <inkml:brushProperty name="height" value="0.025" units="cm"/>
    </inkml:brush>
  </inkml:definitions>
  <inkml:trace contextRef="#ctx0" brushRef="#br0">134 0 13613,'0'0'15316,"-11"3"-14430,-1-1-704,0 2 0,0 0-1,0 0 1,-18 11 0,27-14-183,0 0 1,0 1-1,1-1 0,-1 1 0,1 0 0,-1 0 1,1 0-1,0 0 0,-1 0 0,1 0 1,0 1-1,0-1 0,1 1 0,-1-1 1,1 1-1,-1 0 0,1 0 0,0 0 0,0-1 1,0 1-1,0 0 0,0 0 0,1 1 1,-1-1-1,1 0 0,0 0 0,0 0 1,0 0-1,1 4 0,0-5-141,0 0 0,0 0-1,0 0 1,1 0 0,-1 0 0,0 0-1,1 0 1,-1-1 0,1 1 0,0-1-1,0 1 1,-1-1 0,1 1 0,0-1-1,0 0 1,0 0 0,0 0 0,4 1-1,46 13-2929,-34-10 1998,-15-4 1023,0 0 0,-1-1 0,1 1 0,0 1 0,-1-1 0,1 0 0,-1 1 0,0-1 0,1 1 0,-1 0 0,0-1 0,0 1 0,0 0 0,0 0 0,0 1 0,0-1 0,-1 0 0,1 1 0,1 3 0,-2-4 154,-1 0 0,0 1 0,1-1 0,-1 0 0,0 0 0,0 1 0,0-1 0,-1 0 0,1 1 0,-1-1-1,1 0 1,-1 0 0,0 1 0,1-1 0,-1 0 0,0 0 0,-1 0 0,1 0 0,0 0 0,0 0 0,-1-1 0,1 1 0,-1 0-1,-2 1 1,-41 36 314,28-29-2599,-1-5-3409,7-4-7525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6.550"/>
    </inkml:context>
    <inkml:brush xml:id="br0">
      <inkml:brushProperty name="width" value="0.025" units="cm"/>
      <inkml:brushProperty name="height" value="0.025" units="cm"/>
    </inkml:brush>
  </inkml:definitions>
  <inkml:trace contextRef="#ctx0" brushRef="#br0">2 552 14734,'0'0'13143,"0"13"-12134,-1 98 352,0-111-1345,1 1-1,0 0 1,0-1-1,0 1 0,0 0 1,0 0-1,0-1 1,0 1-1,0 0 1,0-1-1,1 1 0,-1 0 1,0-1-1,0 1 1,0 0-1,1-1 1,-1 1-1,1 0 1,-1-1-1,0 1 0,1-1 1,-1 1-1,1 0 1,-1-1-1,1 0 1,-1 1-1,1-1 0,0 1 1,-1-1-1,1 1 1,-1-1-1,1 0 1,0 0-1,0 1 0,1-1 30,0 0 0,0-1-1,0 1 1,0 0 0,0-1-1,0 0 1,0 1 0,0-1-1,-1 0 1,1 0 0,0 0-1,2-1 1,45-38 962,-49 40-1005,43-44 193,67-88 0,-106 170-195,-17 110 0,13-147 0,0-1 0,0 1 0,0 0 0,0-1 0,0 1 0,0-1 0,0 1 0,0-1 0,0 1 0,0-1 0,0 1 0,0-1 0,1 1 0,-1-1 0,0 1 0,0-1 0,0 1 0,1-1 0,-1 1 0,0-1 0,1 0 0,-1 1 0,0-1 0,1 1 0,-1-1 0,0 0 0,1 1 0,-1-1 0,1 0 0,-1 0 0,1 1 0,-1-1 0,1 0 0,-1 0 0,1 0 0,0 1 0,20-10 0,18-24 0,-25 16 0,0 0 0,-2-1 0,19-34 0,-1 0 0,-33 97 0,-7 4 5,6-34-12,1 1 1,0 0-1,0 19 1,3-34-24,0-1 1,0 1 0,0-1-1,0 0 1,0 1 0,0-1-1,0 1 1,0-1 0,0 0-1,0 1 1,0-1 0,0 0-1,1 1 1,-1-1 0,0 0 0,0 1-1,0-1 1,1 0 0,-1 1-1,0-1 1,1 0 0,-1 0-1,0 1 1,0-1 0,1 0-1,-1 0 1,0 1 0,1-1-1,-1 0 1,1 0 0,-1 0-1,0 0 1,1 0 0,0 1-1,18-4-875,15-14-1178,56-48-7306,-81 58 7370,-1-1 1,1 0-1,-2-1 0,1 0 1,-1 0-1,-1-1 0,10-16 0,-12 13 563,-5-9 10657,1 21-8810,0 1-1,0-1 1,0 0-1,0 1 1,-1-1-1,1 1 1,0-1-1,0 1 1,-1-1 0,1 1-1,0-1 1,-1 1-1,1-1 1,0 1-1,-1 0 1,1-1-1,-1 1 1,1-1 0,-1 1-1,1 0 1,-1 0-1,1-1 1,-1 1-1,1 0 1,-1 0-1,1-1 1,-2 1 0,-13 5 1236,10 0-1284,0 0 0,1 0 0,0 0 1,0 0-1,0 1 0,0-1 1,1 1-1,0 0 0,0 0 1,1 1-1,0-1 0,-3 10 0,8-16-300,0 1 0,0 0 0,0-1-1,0 1 1,0-1 0,0 0-1,0 0 1,0 0 0,0 0 0,0 0-1,0-1 1,5-1 0,33-10-497,-30 9-73,-1 0 0,1 0 1,0 1-1,0 0 0,11 0 1,-22 3 526,1-1 1,-1 1-1,1-1 1,0 1-1,-1-1 1,1 1-1,-1 0 1,1-1-1,-1 1 1,0 0-1,1-1 1,-1 1-1,0 0 1,1 0-1,-1-1 1,0 1-1,0 0 1,0 0-1,1 0 1,-1-1-1,0 1 1,0 0-1,0 0 1,0 0-1,-1-1 1,1 1-1,0 0 1,0 0-1,0-1 1,-1 1-1,1 0 1,0 0-1,-1 1 1,-9 28 553,8-25-459,1-3-57,-1 0 0,1 0 0,-1 1 1,1-1-1,0 1 0,0-1 0,0 1 0,1 0 1,-1-1-1,1 1 0,-1-1 0,1 1 0,0 5 1,3-9 0,0-1 0,0 0 0,0 0 0,0 0 0,0 0 0,0 0 0,-1-1 0,1 1 0,-1-1 0,0 0 0,3-3 1,-5 6-40,22-28 30,-2-1 0,0 0 0,-2-1 0,-2-1 0,0-1 0,-3 0 0,0-1 0,-2 0 0,-2-1 0,0 0 0,-3-1 0,3-42 0,-13 107 54,-1 0 0,-1 0 0,-13 34 0,7-26 176,2 1 0,-10 74 0,20-108-236,-1 1 26,0 1 0,1-1-1,0 1 1,1 0 0,-1-1 0,1 1-1,2 7 1,-2-12-32,0 0 0,0-1 0,0 1 0,0-1 0,0 1-1,1-1 1,-1 1 0,1-1 0,-1 0 0,1 1 0,-1-1 0,1 0 0,-1 0 0,1 0 0,0 0 0,0-1-1,-1 1 1,1 0 0,0-1 0,0 1 0,0-1 0,0 0 0,0 0 0,0 0 0,0 0 0,0 0 0,3 0-1,3-1 24,0 0 0,0-1-1,0 1 1,0-2-1,-1 1 1,1-1-1,-1 0 1,1-1-1,-1 1 1,0-2-1,0 1 1,0-1-1,-1 0 1,0 0-1,0-1 1,10-12-1,2-2-45,-2-2 0,0 0-1,24-45 1,-27 41 31,0-2 1,-2 1 0,-1-2 0,-2 1-1,0-1 1,-2-1 0,-1 1-1,-1-1 1,-2 0 0,-2-34-1,-11 83 151,-6 26-158,2 0 0,2 1 1,2 0-1,2 1 0,2 0 1,2 0-1,2 91 0,4-131-15,0-1-1,0 1 1,0 0-1,1 0 1,0-1-1,0 1 1,1-1-1,3 8 1,-5-12 5,1 0 0,-1 1-1,0-1 1,1 0 0,0-1 0,-1 1 0,1 0 0,0 0 0,0-1-1,0 1 1,0-1 0,0 1 0,0-1 0,0 0 0,0 0-1,1 0 1,-1 0 0,1 0 0,-1-1 0,0 1 0,1-1 0,-1 1-1,1-1 1,-1 0 0,4 0 0,-4-1-5,0 1 0,0-1 1,-1 0-1,1 0 0,-1 0 1,1 0-1,-1 0 0,1 0 1,-1 0-1,1 0 0,-1-1 0,0 1 1,0 0-1,0-1 0,1 1 1,-2-1-1,1 0 0,0 1 1,0-1-1,0 0 0,-1 1 0,1-1 1,-1 0-1,1 0 0,-1 1 1,0-1-1,0 0 0,0 0 1,0-2-1,-1-59-939,0 56 874,0-1 1,-1 0-1,0 1 0,-1 0 1,0-1-1,0 1 0,0 0 1,-1 1-1,0-1 1,0 1-1,-10-12 0,-3 0 209,-1 1 0,-27-21-1,-21-19 1270,72 55-1375,0 1 1,-1 0 0,1 0-1,0 1 1,0-1 0,0 1 0,6 1-1,110 16-2179,-21-1-3050,-36-11-1032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6.911"/>
    </inkml:context>
    <inkml:brush xml:id="br0">
      <inkml:brushProperty name="width" value="0.025" units="cm"/>
      <inkml:brushProperty name="height" value="0.025" units="cm"/>
    </inkml:brush>
  </inkml:definitions>
  <inkml:trace contextRef="#ctx0" brushRef="#br0">94 352 16047,'-32'12'1992,"-29"13"3319,61-22-2586,10-1-2076,18 0-355,61-9 1057,174-36 1,-152 22-1093,883-132-56,-329 81-4778,-581 64 3416,412-53-10307,-351 30 7003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33.386"/>
    </inkml:context>
    <inkml:brush xml:id="br0">
      <inkml:brushProperty name="width" value="0.025" units="cm"/>
      <inkml:brushProperty name="height" value="0.025" units="cm"/>
    </inkml:brush>
  </inkml:definitions>
  <inkml:trace contextRef="#ctx0" brushRef="#br0">4184 221 12075,'-226'-57'-47,"-172"-40"599,273 72-294,-159-9-1,127 27-309,0 7 1,0 7-1,0 7 1,2 7-1,-170 44 0,121-11 26,3 8-1,3 9 0,3 9 1,-300 169-1,424-207 277,1 4 0,3 3 0,1 3-1,3 3 1,-94 104 0,128-124-187,2 0-1,1 2 1,2 1-1,1 1 1,2 0-1,2 2 1,2 1-1,2 0 1,1 0-1,2 2 1,3 0-1,-6 55 0,12-58-2,1-1 0,3 1 0,1 0-1,2 0 1,2-1 0,1 0 0,2 0-1,2 0 1,2-2 0,1 1-1,2-2 1,2 0 0,1-1 0,2-1-1,49 63 1,-23-43-20,3-2 1,2-2-1,2-3 1,3-2-1,1-3 0,2-2 1,80 41-1,-10-18-107,2-6 1,232 69-1,-183-78 20,2-8 1,307 29-1,-220-54 58,333-21 0,-335-16 2,292-61 1,252-118-41,-546 116 178,321-148 0,-415 150 320,-3-8-1,270-193 1,-375 236-297,-2-2 1,-2-3-1,-3-2 0,67-83 0,-105 111-45,-1 0 0,-1-1-1,-2-1 1,0 0 0,17-52-1,-25 58-5,-1-1 0,-1-1 0,-1 1 0,-1-1 0,-1 0 0,-2 1 0,0-1-1,-5-37 1,-1 30-94,-2-1 1,-1 1-1,-1 1 0,-2 0 0,-1 0 0,-1 1 0,-2 1 1,0 1-1,-2 0 0,-1 1 0,-40-42 0,11 19-78,-2 3-1,-3 2 0,-1 2 0,-93-55 1,40 38-112,-3 5-1,-2 5 1,-2 5 0,-153-38 0,35 27 54,-296-31 0,205 54-228,-531 13-1,615 32-267,1 11-1,-451 105 0,543-89-381,1 7 1,3 5 0,3 7 0,2 6-1,3 6 1,3 6 0,-140 108 0,30 9-3837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532"/>
    </inkml:context>
    <inkml:brush xml:id="br0">
      <inkml:brushProperty name="width" value="0.025" units="cm"/>
      <inkml:brushProperty name="height" value="0.025" units="cm"/>
    </inkml:brush>
  </inkml:definitions>
  <inkml:trace contextRef="#ctx0" brushRef="#br0">141 286 13132,'0'0'6689,"-10"1"-4308,3 2-2099,0-1 0,0 1 0,0 0 0,0 0-1,1 1 1,-1 0 0,1 0 0,0 0 0,0 1-1,1 0 1,-1 0 0,1 0 0,0 1 0,0 0-1,1 0 1,0 0 0,0 1 0,-5 11 0,6-14-165,1 0 1,0 0-1,0 1 1,0-1-1,0 1 0,1 0 1,0-1-1,0 1 1,0 0-1,0 0 1,1 0-1,0 9 1,1-13-112,-1 0 1,1 0-1,-1-1 1,1 1 0,0-1-1,-1 1 1,1 0 0,0-1-1,-1 1 1,1-1 0,0 1-1,0-1 1,-1 0 0,1 1-1,0-1 1,0 0 0,0 0-1,-1 1 1,1-1 0,0 0-1,0 0 1,0 0-1,0 0 1,0 0 0,0 0-1,-1 0 1,2-1 0,26-4 138,-19 1-144,0-1 1,-1-1 0,0 0 0,0 0 0,0 0 0,-1-1 0,0-1 0,0 1 0,8-12 0,50-80-64,-64 98 62,19-30 2,-2-2 0,-1-1 1,-2 0-1,-1 0 0,-2-2 1,10-47-1,-35 97-13,-9 20 212,2 1 0,1 1-1,-16 42 1,28-60-53,0 1 0,2 0 0,0 0 0,1 0 0,1 0 0,1 1 0,1-1 0,2 34 0,-1-50-141,1 0-1,-1 0 0,1 0 1,0 0-1,0 0 0,0 0 1,0 0-1,1 0 0,-1-1 1,1 1-1,0 0 0,-1-1 0,1 0 1,1 1-1,-1-1 0,0 0 1,0 0-1,1 0 0,-1 0 1,1 0-1,0-1 0,-1 1 0,1-1 1,0 0-1,0 1 0,0-1 1,0-1-1,0 1 0,0 0 1,0-1-1,0 0 0,0 1 0,5-2 1,-1 2-25,0-2 1,0 1-1,0-1 1,0 0-1,-1-1 1,1 1-1,-1-1 1,1-1-1,-1 1 1,1-1-1,-1 0 1,0 0-1,-1-1 1,9-6-1,-8 4 28,1 0 0,-2-1-1,1 0 1,-1 0-1,0 0 1,0-1-1,-1 1 1,0-1-1,-1 0 1,1 0 0,-1-1-1,-1 1 1,0-1-1,0 1 1,-1-1-1,0 0 1,0 1-1,-1-16 1,-1 23-4,1 0 0,0 1-1,0-1 1,0 0 0,-1 1 0,1-1 0,0 0 0,-1 1-1,1-1 1,-1 0 0,1 1 0,-1-1 0,1 1-1,-1-1 1,1 1 0,-1-1 0,1 1 0,-1 0 0,0-1-1,1 1 1,-1 0 0,0-1 0,1 1 0,-1 0 0,0 0-1,1 0 1,-1-1 0,0 1 0,0 0 0,1 0-1,-1 0 1,0 0 0,1 0 0,-1 0 0,0 1 0,0-1-1,1 0 1,-1 0 0,0 0 0,1 1 0,-1-1 0,0 0-1,1 1 1,-1-1 0,0 0 0,0 2 0,-31 18 67,24-11 31,0 0-1,1 1 1,-11 19 0,16-27-79,1 1 0,0 0 0,-1 0-1,1-1 1,0 1 0,1 0 0,-1 0 0,1 0 0,-1 5 0,1-7-22,0 0 1,0 0 0,0 0-1,1 0 1,-1 0 0,0 0-1,0-1 1,1 1 0,-1 0-1,1 0 1,-1 0 0,1-1-1,-1 1 1,1 0 0,-1 0-1,1-1 1,0 1 0,-1 0 0,1-1-1,0 1 1,0-1 0,-1 1-1,1-1 1,0 1 0,0-1-1,0 0 1,0 1 0,0-1-1,1 1 1,10 1-18,-1 0 1,1-1-1,0 0 0,-1 0 0,1-1 1,0-1-1,-1 0 0,21-4 0,5-5-110,49-20 0,-59 20 73,0 0 0,0 2 0,49-8-1,-74 16 50,-1 0-1,0 0 0,1 0 0,-1 0 1,1 0-1,-1 0 0,0 0 0,1 0 0,-1 1 1,1-1-1,-1 1 0,0-1 0,1 1 1,-1 0-1,0-1 0,0 1 0,0 0 0,1 0 1,-1 0-1,0 0 0,0 0 0,0 0 0,0 0 1,-1 0-1,1 0 0,0 0 0,0 1 1,-1-1-1,2 2 0,-1-1 14,0 1 0,1-1 0,-1 0 0,1 0 0,0 0 0,0 0 0,0 0 0,0 0-1,0 0 1,0-1 0,0 1 0,4 2 0,34 12 61,-31-14-259,-1 1 1,-1 0 0,1 0-1,0 1 1,-1 0 0,1 0-1,-1 1 1,0-1 0,-1 2-1,1-1 1,-1 1 0,0 0-1,0 0 1,-1 1 0,0-1-1,5 10 1,0 5 366,-2-1 1,0 2-1,-1-1 0,-2 1 0,0 0 1,-1 0-1,-1 0 0,-1 1 1,-2 27-1,0-34-51,-1 0 1,-1 0-1,0-1 0,-1 1 1,-1-1-1,0 1 0,-1-1 1,-1 0-1,0-1 1,-1 0-1,-1 0 0,0 0 1,-19 23-1,26-35-129,-1 0 0,0 0 0,1 1 0,-1-1 0,0-1 0,0 1 0,-1 0 0,1 0 0,0-1 0,0 1 0,-1-1 0,1 0 0,-1 0 0,0 0 0,1 0 0,-1 0 0,0 0 0,1-1 0,-1 1 0,0-1 0,0 0 0,1 0 0,-1 0 0,0 0 0,0 0 0,1-1 0,-1 1 0,0-1 0,1 0 0,-1 0 0,0 0 0,1 0 0,-1 0 0,1 0 0,0-1 0,-1 1 0,1-1 0,0 0 0,0 0 0,0 1 0,0-1 0,0-1 0,-3-3 0,-2-4 0,-1 0 0,1-1 0,1 0 0,0 0 0,0-1 0,2 0 0,-1 0 0,-3-15 0,4 11 0,1-1 0,1-1 0,0 1 0,1 0 0,1 0 0,0-1 0,1 1 0,5-23 0,-3 27 0,1 1 0,0 0 0,1 0 0,0 0 0,1 0 0,0 1 0,1 0 0,0 0 0,1 1 0,0 0 0,16-16 0,-10 13-351,-10 11-22,-1 0 0,0-1 1,0 0-1,0 1 1,0-1-1,0 0 0,0-1 1,-1 1-1,0 0 0,0-1 1,0 1-1,0-1 1,0 0-1,0 0 0,-1 0 1,0 0-1,0 0 1,1-5-1,-3-13-6546</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37.814"/>
    </inkml:context>
    <inkml:brush xml:id="br0">
      <inkml:brushProperty name="width" value="0.025" units="cm"/>
      <inkml:brushProperty name="height" value="0.025" units="cm"/>
    </inkml:brush>
  </inkml:definitions>
  <inkml:trace contextRef="#ctx0" brushRef="#br0">274 61 4292,'-3'-8'64,"-12"-44"-251,9 167 1768,-23 132 0,19-178-1428,-67 397 196,-25 218 770,79-359-948,15 1 0,14 0 0,55 378 0,-21-464-35,12-2 0,9-3 0,11-2 0,10-4 0,9-3 1,11-5-1,164 265 0,-228-423-217,2-1 1,2-2-1,68 72 1,-96-117 40,0-1 0,2 0 0,0-1 0,0 0-1,1-2 1,1 0 0,0-1 0,0-1 0,1 0 0,0-1 0,1-2 0,-1 0 0,1 0 0,1-2-1,-1-1 1,35 2 0,-42-5 46,0-1 0,0 0 0,0 0 0,0-2 0,0 1 0,-1-2 0,1 1 0,-1-2 0,0 0 0,13-7 1,-18 8-26,0-1 0,0 0 1,0-1-1,-1 1 0,0-1 1,0-1-1,0 1 0,-1-1 1,0 0-1,0 0 0,-1 0 1,0-1-1,0 1 0,-1-1 1,0 0-1,3-14 0,6-43 234,-4-1-1,-2 1 0,-3-2 0,-6-65 1,1 22 192,-53-1307 2095,23 825-2137,-1-333 443,7 147-442,-11 252-300,25 433-42,-4 0-1,-4 2 1,-50-140-1,60 206-4,0 0 1,-2 1-1,-1 0 0,-1 1 0,-1 1 0,0 0 0,-2 1 1,-1 1-1,0 1 0,-23-18 0,28 26-47,0 2-1,-1 0 1,0 0 0,-1 1-1,1 1 1,-2 1 0,1 0-1,-1 1 1,0 0 0,0 1 0,0 1-1,0 1 1,-1 0 0,1 1-1,-1 1 1,1 0 0,-22 4-1,15 1-268,0 1 0,1 1-1,-1 1 1,2 1-1,-1 1 1,2 0-1,-1 2 1,1 1 0,-28 22-1,9-2-541,1 1 0,1 2-1,-40 53 1,31-27-917,10-9-844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55.665"/>
    </inkml:context>
    <inkml:brush xml:id="br0">
      <inkml:brushProperty name="width" value="0.025" units="cm"/>
      <inkml:brushProperty name="height" value="0.025" units="cm"/>
    </inkml:brush>
  </inkml:definitions>
  <inkml:trace contextRef="#ctx0" brushRef="#br0">1460 372 3011,'11'-12'-80,"0"1"270,37-43-124,-43 49 306,-1 0 1,0-1 0,-1 0-1,0 0 1,1 0 0,-2 0-1,1 0 1,-1-1 0,3-12-1,-5 17-154,-1-1 1,1 1-1,-1-1 0,0 0 0,1 1 0,-1-1 0,0 1 1,-1 0-1,1-1 0,0 1 0,-1 0 0,1 0 0,-1 0 1,0 0-1,1 0 0,-1 0 0,0 0 0,0 0 0,0 1 0,-1-1 1,1 1-1,0 0 0,-1-1 0,-3 0 0,-72-30-195,60 26 356,-250-82 306,216 75-459,0 2 1,-1 3 0,-69-2-1,81 8-133,0 2 1,0 1-1,0 3 0,0 1 0,1 2 1,0 2-1,0 2 0,1 1 0,0 2 0,1 2 1,1 1-1,-56 35 0,66-33-23,1 1 0,1 0 0,0 2 0,2 1 0,0 1-1,2 1 1,1 1 0,1 1 0,-22 39 0,32-48-42,0 0 0,1 0 0,1 1 0,1 0 0,0 0 0,1 1 0,2 0 0,0 0 0,1 0 0,0 0 0,2 0 0,1 0 0,0 0 0,1 0 0,2-1 0,8 31 0,-7-35-18,1 0 1,0-1 0,1 0 0,1 0-1,0-1 1,1 0 0,0 0 0,1-1-1,1-1 1,17 17 0,-9-14 9,0 1 0,1-2 1,0-1-1,1 0 0,0-2 1,29 11-1,8-3 20,1-3-1,1-2 1,0-2 0,93 3 0,156-2 57,-239-13-76,0-2 0,97-19 0,-137 15 17,0-1 1,0-1 0,-1-2-1,-1-1 1,1-1 0,-2-1 0,0-2-1,-1 0 1,0-2 0,34-31-1,-47 37 109,-1 0 0,0-1 0,-1-1 0,0 0 0,-1 0 0,0-1-1,-1 0 1,-1 0 0,-1-1 0,0-1 0,-1 1 0,0-1 0,-2 0 0,0 0 0,-1 0-1,-1-1 1,0 1 0,-1-1 0,-3-32 0,-1 34-137,-1 1-1,0 0 1,-1 0 0,0 1 0,-1 0-1,-1 0 1,-1 0 0,0 1-1,0 0 1,-1 0 0,-1 1-1,0 0 1,-1 1 0,0 0 0,0 1-1,-1 0 1,-22-13 0,2 2-6,-2 2-1,0 1 1,-1 2 0,-1 1 0,-74-20-1,56 22-9,-1 3-1,-1 2 1,1 3 0,-1 2-1,0 2 1,-105 13-1,115-5-14,1 2 0,0 2 0,0 2 0,1 2 0,1 2 0,1 2 0,0 1 0,-66 45 0,90-52-234,1 0 0,1 1 0,0 1 1,1 1-1,1 0 0,-19 28 1,29-38 49,0-1-1,1 2 1,0-1 0,0 0 0,1 1 0,0-1-1,0 1 1,0 0 0,1-1 0,-1 13 0,2-14 8,1-1 0,-1 0 1,1 0-1,0 1 0,0-1 0,0 0 1,1 0-1,0 0 0,-1 0 0,1-1 1,1 1-1,-1 0 0,0-1 0,1 1 1,0-1-1,0 0 0,0 0 0,6 5 1,-1-2-289,0-1 0,0 0 0,0 0 0,1-1 0,0 0 0,0-1 0,0 0 0,0 0 0,1-1 1,-1 0-1,11 1 0,53-1-5041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04.580"/>
    </inkml:context>
    <inkml:brush xml:id="br0">
      <inkml:brushProperty name="width" value="0.025" units="cm"/>
      <inkml:brushProperty name="height" value="0.025" units="cm"/>
    </inkml:brush>
  </inkml:definitions>
  <inkml:trace contextRef="#ctx0" brushRef="#br0">6713 594 5541,'-8'-14'-662,"-6"-13"986,-2 2-1,-1-1 1,0 2-1,-35-36 1,20 34-29,0 1-1,-2 2 1,0 1 0,-2 2-1,0 1 1,-76-27 0,-242-52 850,101 48-871,-476-33-1,-266 78-297,613 25 476,1 18 0,2 16-1,3 17 1,-592 191-1,428-50-428,425-157-23,2 5-1,-160 114 1,226-139-19,2 1 0,2 2-1,1 2 1,-59 73 0,85-90 9,0 0 1,1 0-1,1 2 0,1 0 0,1 0 0,2 1 0,0 1 1,2-1-1,1 1 0,1 1 0,-3 42 0,8-37-44,2-1-1,2 1 0,1-1 0,1 0 0,2 0 1,1-1-1,1 0 0,2 0 0,1-1 1,2-1-1,33 55 0,-2-16-196,3-1 1,4-3-1,91 91 0,-46-66 249,3-4 0,3-5 0,4-4 0,4-5 0,2-5 0,3-5 0,202 76 0,-112-66 182,4-9 0,2-9 0,393 45 1,-309-73 411,502-24 1,-480-28 55,-1-14-1,449-118 1,-531 96-404,363-151-1,-467 156-102,-3-6 0,-3-5-1,-3-6 1,124-100-1,-203 141-81,-1-2-1,-2-2 0,-2-2 0,-1-1 1,-2-2-1,35-57 0,-58 79-20,0-1 0,-1 0 0,-1-1 0,-1 0-1,-1 0 1,-1-1 0,-2 0 0,0-1 0,-1 1 0,-2-1 0,0 1 0,-2-1 0,0 0-1,-2 1 1,-1-1 0,-6-26 0,-1 18 24,-2 1-1,0 0 1,-3 1-1,0 0 1,-2 2-1,-1-1 1,-2 2-1,0 1 1,-2 1 0,-40-38-1,4 10-49,-3 3 1,-2 2-1,-102-59 0,33 35 2,-2 6 0,-270-94 1,-312-28-4,386 130-99,-533-28 1,-343 106-5643,764 18 392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9.566"/>
    </inkml:context>
    <inkml:brush xml:id="br0">
      <inkml:brushProperty name="width" value="0.025" units="cm"/>
      <inkml:brushProperty name="height" value="0.025" units="cm"/>
    </inkml:brush>
  </inkml:definitions>
  <inkml:trace contextRef="#ctx0" brushRef="#br0">1 137 3651,'0'0'6935,"9"2"-5873,59 11 350,207 28-603,-224-37-864,650 24 1044,-606-37 238,171-38 0,-127 19-830,754-80 2471,7 76-2827,-86 58-41,210 25 275,4-45 137,-484-6-228,-409-1-154,-50-2 20,0 4 1,155 22-1,-238-23-37,0 0 1,0 1-1,0-1 0,0 1 0,0-1 0,0 1 0,-1 0 1,1 0-1,0 0 0,0 0 0,0 0 0,-1 0 1,1 0-1,-1 1 0,1-1 0,-1 1 0,1-1 1,-1 1-1,0-1 0,0 1 0,0 0 0,0 0 1,0-1-1,0 1 0,0 0 0,-1 0 0,1 0 1,-1 0-1,1 3 0,-1-3-76,0 0-1,0 0 1,0 0-1,0 0 1,-1 0 0,1 0-1,-1 0 1,1-1 0,-1 1-1,0 0 1,0 0-1,-1 2 1,0-1-368,0-1-1,1 0 1,-1 0 0,0 0-1,0 0 1,0 0 0,0-1-1,-1 1 1,1-1 0,-4 3-1,-6-2-7874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41.974"/>
    </inkml:context>
    <inkml:brush xml:id="br0">
      <inkml:brushProperty name="width" value="0.025" units="cm"/>
      <inkml:brushProperty name="height" value="0.025" units="cm"/>
    </inkml:brush>
  </inkml:definitions>
  <inkml:trace contextRef="#ctx0" brushRef="#br0">650 251 8968,'-22'80'769,"3"0"0,-10 102-1,1 169-303,18-194-358,-218 1925 678,27-341 1142,109-454-43,71-2-352,34-1049-1149,-8-200-248,1-1 0,1 1 0,2-1 0,19 46-1,-24-70-105,1-1-1,0 0 0,1 0 0,0 0 1,1-1-1,0 0 0,0 0 0,1-1 1,0 0-1,0 0 0,18 12 0,-20-16-29,1 0 0,0-1 0,0 0 0,0 0 0,0 0 0,1-1 0,-1 0 1,1-1-1,-1 1 0,1-1 0,0-1 0,-1 0 0,1 0 0,0 0 0,-1-1 0,1 0 0,0 0 0,9-4 0,-5 0-1,1 0-1,-1 0 1,0-2 0,0 0 0,-1 0 0,0-1 0,0 0 0,-1 0 0,0-2 0,12-13 0,4-7 9,-2-2 1,27-47 0,3-16 37,-5-3 0,58-163 0,46-223 74,-127 395-101,740-2989-87,-614 2242 143,-83-10-31,-83 98 73,-3 544 130,-70-329 1,69 458 28,-2 1 0,-33-76 0,45 129-175,-1 0 1,-2 1-1,0 0 0,-1 1 0,0 0 1,-2 1-1,0 0 0,-1 2 0,-1-1 1,-1 2-1,-29-22 0,35 29-60,-1 2-1,-1 0 1,1 0-1,-1 1 1,0 1-1,0 0 1,-1 0 0,1 2-1,-1-1 1,-24 1-1,18 2-32,0 1 0,1 2 0,-1 0 0,1 0 0,0 2 0,-33 13-1,5 3-191,1 3 0,2 1 0,0 2-1,-75 63 1,23-8-1030,-114 128 0,-64 110-4475,184-208 1457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0.078"/>
    </inkml:context>
    <inkml:brush xml:id="br0">
      <inkml:brushProperty name="width" value="0.025" units="cm"/>
      <inkml:brushProperty name="height" value="0.025" units="cm"/>
    </inkml:brush>
  </inkml:definitions>
  <inkml:trace contextRef="#ctx0" brushRef="#br0">370 136 7175,'-34'38'346,"1"1"1,2 2 0,2 1-1,2 2 1,2 1 0,1 0-1,3 2 1,2 0-1,2 2 1,-13 57 0,12-22 123,3 2 1,5 0-1,3 0 0,4 1 1,9 103-1,0-131-332,1-1-1,3 1 1,3-2-1,2 0 1,3 0 0,2-2-1,35 68 1,-38-90-99,2 0 0,1-1 1,2-1-1,1-1 0,1-1 1,2-2-1,1 0 1,1-2-1,1 0 0,0-2 1,2-2-1,50 27 1,-62-39-69,0 0 0,0-1 0,1-1 0,0-1 0,0-1 0,1 0 0,0-2 0,-1 0 0,1-2 0,0 0 0,0-1 0,0-1 0,0-1 0,0-1 0,0-1 0,-1-1 0,0-1 0,0 0 0,0-1 0,35-20 0,-16 2 451,-1-2 1,-1-2-1,-1-1 1,-2-2-1,-1-1 1,37-50-1,-26 24 76,-2-2 0,-3-2 0,40-87 0,-59 105-327,-1-1 0,-2-1 0,-2 0 0,-2-2 0,-3 1 1,-1-1-1,-3 0 0,-2-1 0,-2 0 0,-2 1 0,-2-1 0,-3 0 1,-2 1-1,-1 0 0,-3 1 0,-27-75 0,12 58-132,-2 2 0,-3 1 0,-3 1 0,-56-77-1,67 108-99,-1 1-1,-1 0 1,-1 2-1,-2 1 0,-1 1 1,0 2-1,-2 1 1,0 1-1,-56-27 0,67 40-70,0 0 0,-1 1 0,0 1 0,0 2 0,0 0 0,0 1 0,-1 0 0,0 2 0,1 1 0,-35 4 0,27 1-180,1 0 0,-1 3 0,1 0-1,1 2 1,-1 1 0,2 1 0,-26 15 0,4 3-844,2 1 1,-81 71-1,-60 87-3204,102-92 484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7.538"/>
    </inkml:context>
    <inkml:brush xml:id="br0">
      <inkml:brushProperty name="width" value="0.025" units="cm"/>
      <inkml:brushProperty name="height" value="0.025" units="cm"/>
    </inkml:brush>
  </inkml:definitions>
  <inkml:trace contextRef="#ctx0" brushRef="#br0">1 1 10154,'0'0'-7816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7.882"/>
    </inkml:context>
    <inkml:brush xml:id="br0">
      <inkml:brushProperty name="width" value="0.025" units="cm"/>
      <inkml:brushProperty name="height" value="0.025" units="cm"/>
    </inkml:brush>
  </inkml:definitions>
  <inkml:trace contextRef="#ctx0" brushRef="#br0">0 0 8200,'0'0'192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8.241"/>
    </inkml:context>
    <inkml:brush xml:id="br0">
      <inkml:brushProperty name="width" value="0.025" units="cm"/>
      <inkml:brushProperty name="height" value="0.025" units="cm"/>
    </inkml:brush>
  </inkml:definitions>
  <inkml:trace contextRef="#ctx0" brushRef="#br0">110 0 11403,'0'0'-1634,"-72"3"-1152,35 26-2724</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1.464"/>
    </inkml:context>
    <inkml:brush xml:id="br0">
      <inkml:brushProperty name="width" value="0.025" units="cm"/>
      <inkml:brushProperty name="height" value="0.025" units="cm"/>
    </inkml:brush>
  </inkml:definitions>
  <inkml:trace contextRef="#ctx0" brushRef="#br0">124 5728 7815,'-6'11'3369,"-1"3"-2581,2-3-247,0 0 0,-1 0 0,0-1-1,-1 1 1,0-2 0,-1 1-1,-14 14 1,21-23-512,1-1-1,0 0 1,-1 1-1,1-1 1,-1 0 0,1 1-1,-1-1 1,1 0-1,-1 1 1,1-1-1,-1 0 1,1 0 0,-1 0-1,1 0 1,-1 1-1,0-1 1,1 0-1,-1 0 1,1 0 0,-1 0-1,1 0 1,-1 0-1,1-1 1,-1 1-1,0 0 1,1 0 0,-1 0-1,1 0 1,-1-1-1,1 1 1,-1 0-1,1 0 1,-1-1 0,1 1-1,0 0 1,-1-1-1,1 1 1,-1-1 0,1 1-1,0-1 1,-1 1-1,1 0 1,0-1-1,-1 1 1,1-1 0,0-1-1,-7-28-52,6 25 82,-10-118 346,7-196 0,6 171-315,73-1956 327,-66 1939-383,177-1660 127,-116 1308-39,-40-5 842,-29 465-877,0 28-1135,-3 66-2403,-3 2-1283,-6 8-5835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5.866"/>
    </inkml:context>
    <inkml:brush xml:id="br0">
      <inkml:brushProperty name="width" value="0.025" units="cm"/>
      <inkml:brushProperty name="height" value="0.025" units="cm"/>
    </inkml:brush>
  </inkml:definitions>
  <inkml:trace contextRef="#ctx0" brushRef="#br0">62 431 11531,'0'0'4949,"-9"3"-2334,-28 11-655,21-3-917,17-2-809,0-8-242,0 0 0,0 0 1,0 0-1,0-1 0,0 1 0,0 0 1,0-1-1,0 1 0,1-1 0,-1 1 1,0-1-1,0 1 0,1-1 0,-1 0 0,2 1 1,6-2 3,0 0-1,0 0 1,0-1 0,0 0 0,0-1 0,0 0-1,-1 0 1,1-1 0,-1 0 0,0 0 0,0-1 0,-1 0-1,0 0 1,1-1 0,-2 0 0,1 0 0,-1-1-1,0 0 1,0 0 0,0 0 0,-1-1 0,6-12 0,-21 38 27,1 1 1,1 0 0,0 1 0,2 0 0,0 0 0,1 0 0,1 1 0,1 0-1,1 0 1,1-1 0,0 1 0,2 0 0,0 0 0,2 0 0,0 0-1,11 33 1,-6-28-9,-1-1-1,5 36 1,-11-56 65,0 1 0,0 0 1,-1-1-1,0 1 0,0-1 1,0 1-1,-1 0 0,1-1 1,-2 1-1,1-1 0,0 1 1,-1-1-1,0 0 0,0 0 1,-1 0-1,1 0 0,-7 9 1,8-13-58,1 0 1,-1-1 0,1 1-1,-1 0 1,1 0-1,-1 0 1,0-1 0,1 1-1,-1 0 1,0-1-1,0 1 1,1-1 0,-1 1-1,0-1 1,0 1 0,0-1-1,0 0 1,0 1-1,0-1 1,0 0 0,0 0-1,0 1 1,0-1-1,0 0 1,0 0 0,0 0-1,0 0 1,0 0 0,1-1-1,-1 1 1,0 0-1,0 0 1,0-1 0,0 1-1,0 0 1,0-1-1,0 1 1,0-1 0,1 1-1,-1-1 1,0 0 0,0 1-1,1-1 1,-1 0-1,0 1 1,1-1 0,-1 0-1,1 0 1,-1 0-1,1 1 1,-1-1 0,1 0-1,-1 0 1,1 0 0,0 0-1,0 0 1,-1-1-1,-2-7-4,1 1 0,0-1 1,1 0-1,0 0 0,-1-10 0,3-9-53,0 1 0,2-1-1,1 0 1,1 1 0,1 0 0,1 0 0,2 1 0,1 0 0,0 0 0,2 1 0,1 1-1,2 0 1,0 0 0,1 2 0,1 0 0,1 1 0,32-29 0,-10 22-44,-38 27 71,0 0 1,0 0-1,0 0 0,0 0 0,0 0 0,1 1 0,-1-1 0,0 1 0,0-1 0,1 1 0,-1 0 0,0 0 0,1 0 0,-1 0 0,0 0 0,1 0 0,3 2 0,-5-1 2,0 1 1,1-1-1,-1 1 1,0 0-1,0-1 1,0 1-1,0 0 0,-1 0 1,1 0-1,0 0 1,-1 0-1,1 0 1,-1 0-1,0 0 1,0 0-1,0 0 0,0 0 1,0 0-1,0 2 1,-4 42 84,0-29-25,-1 0-1,-13 30 1,5-14 406,28-72-326,-2-1 0,-1 0 1,-2 0-1,-2-1 0,3-61 0,-17 121-176,-1 18 82,7-35-44,0 1-1,0-1 1,0 0-1,0 1 1,0-1-1,0 0 1,0 0-1,1 1 0,-1-1 1,1 0-1,0 0 1,0 1-1,0-1 1,0 0-1,0 0 1,0 0-1,0 0 0,1 0 1,-1-1-1,1 1 1,2 3-1,-1-4 0,-1-1 1,0 1-1,0-1 0,1 0 0,-1 1 0,0-1 1,1 0-1,-1 0 0,1 0 0,-1-1 0,0 1 1,0-1-1,1 1 0,-1-1 0,0 0 0,0 1 1,0-1-1,1 0 0,-1-1 0,0 1 0,0 0 1,2-3-1,14-8 40,0-1 1,-1-1-1,-1 0 0,0-2 1,-2 1-1,1-2 1,-2 0-1,0 0 0,-1-1 1,18-37-1,-45 86 237,-20 50-36,32-74-222,0 0 0,1 0-1,0 1 1,1-1 0,0 1-1,0-1 1,0 1 0,1 0-1,1 8 1,-1-15-14,1-1 0,-1 1 0,1-1 0,-1 1 0,1-1 0,-1 1 0,1-1 0,-1 0 0,1 1 0,-1-1 0,1 0 0,-1 1 0,1-1 0,-1 0 0,1 0-1,0 0 1,-1 1 0,1-1 0,0 0 0,-1 0 0,1 0 0,-1 0 0,1 0 0,0 0 0,-1 0 0,1 0 0,0-1 0,-1 1 0,1 0 0,-1 0 0,1 0 0,0-1 0,-1 1 0,1 0 0,-1-1 0,1 1 0,-1 0 0,1-1 0,-1 1 0,2-1 0,24-16 156,8-13-50,-1-2-1,37-46 1,23-24 6,-93 102-115,1-1 0,-1 1 1,0 0-1,0-1 0,0 1 0,0 0 1,1-1-1,-1 1 0,0 0 0,1 0 1,-1-1-1,0 1 0,0 0 0,1 0 1,-1 0-1,0-1 0,1 1 0,-1 0 1,0 0-1,1 0 0,-1 0 1,0 0-1,1 0 0,-1 0 0,1 0 1,-1 0-1,0 0 0,1 0 0,-1 0 1,0 0-1,1 0 0,-1 0 0,0 0 1,1 0-1,-1 0 0,1 1 0,1 13-136,-10 24-33,-26 51 325,24-67 44,1 0 1,1 1 0,1 0 0,-5 31 0,11-54-196,1 0 0,0 1 0,0-1 0,0 0 0,0 1 0,0-1 1,0 0-1,0 1 0,0-1 0,0 0 0,0 1 0,0-1 0,0 0 0,0 1 0,0-1 0,0 0 0,0 1 1,0-1-1,0 0 0,1 1 0,-1-1 0,0 0 0,0 0 0,0 1 0,1-1 0,-1 0 0,0 0 1,0 1-1,0-1 0,1 0 0,-1 0 0,0 1 0,1-1 0,-1 0 0,0 0 0,0 0 0,1 0 0,-1 0 1,0 1-1,1-1 0,-1 0 0,0 0 0,1 0 0,-1 0 0,0 0 0,1 0 0,-1 0 0,0 0 1,1 0-1,-1 0 0,0 0 0,1 0 0,-1-1 0,0 1 0,1 0 0,-1 0 0,0 0 0,1 0 1,-1 0-1,1-1 0,20-12 10,-20 13-12,22-19 74,0-1 0,-2-1 0,0 0 0,22-31 1,64-102-415,-99 141 223,-1 2-36,0 0 0,-1 0 0,0-1 0,4-12 1,-31 54-359,5-11 507,-4 10 40,-39 66 318,55-87-275,-1 1 0,1 0-1,1 0 1,0 0 0,0 0 0,1 1 0,0-1 0,-2 17-1,4-26-79,0 0-1,0 1 1,0-1-1,1 0 0,-1 1 1,0-1-1,0 0 1,0 0-1,0 1 0,0-1 1,0 0-1,0 1 1,0-1-1,1 0 0,-1 0 1,0 1-1,0-1 1,0 0-1,1 0 0,-1 0 1,0 1-1,0-1 1,0 0-1,1 0 0,-1 0 1,0 1-1,1-1 1,-1 0-1,0 0 0,0 0 1,1 0-1,-1 0 1,0 0-1,1 0 0,-1 0 1,0 0-1,1 0 0,-1 0 1,18-4 7,15-12 79,60-47 179,-69 45-258,1 0-1,0 2 1,2 0-1,0 2 1,40-15-1,-64 28-21,0 0 0,0 0 0,-1 1 1,1-1-1,0 1 0,0 0 0,0 0 0,-1 0 0,1 0 0,3 1 0,-5-1-7,0 0 0,0 1 0,0-1 0,0 0 1,0 1-1,0-1 0,0 1 0,0 0 0,0-1 0,0 1 0,-1 0 0,1-1 0,0 1 0,-1 0 0,1 0 0,0 0 0,-1 0 0,1-1 0,0 3 0,0 3-59,1 0-1,-1 0 1,-1 0-1,1 0 1,-1 0 0,0 0-1,-2 11 1,-7 27-234,4-20-2105,2-5-7391,3-36-91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860"/>
    </inkml:context>
    <inkml:brush xml:id="br0">
      <inkml:brushProperty name="width" value="0.025" units="cm"/>
      <inkml:brushProperty name="height" value="0.025" units="cm"/>
    </inkml:brush>
  </inkml:definitions>
  <inkml:trace contextRef="#ctx0" brushRef="#br0">0 16 17457,'0'0'6662,"72"-16"-5669,-9 16-257,11 0-447,7 2-225,1 3-1826,-6-5-5957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2.650"/>
    </inkml:context>
    <inkml:brush xml:id="br0">
      <inkml:brushProperty name="width" value="0.025" units="cm"/>
      <inkml:brushProperty name="height" value="0.025" units="cm"/>
    </inkml:brush>
  </inkml:definitions>
  <inkml:trace contextRef="#ctx0" brushRef="#br0">213 1 7431,'-2'0'198,"0"0"0,0 0-1,-1 1 1,1 0 0,0-1-1,0 1 1,0 0 0,0 0 0,0 0-1,0 0 1,0 0 0,1 0 0,-1 1-1,0-1 1,1 1 0,-1-1 0,1 1-1,-1-1 1,1 1 0,0 0 0,-1 0-1,1 0 1,-1 4 0,-20 55 873,18-46-599,-23 95 1108,-16 125 1,4 117-568,5 398-432,41 3-425,-3-528-113,1 202-7,13 526 77,50-4-6,-51-823 214,57 216 1,3-118-1536,25-12-5566,-85-183-1340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3.455"/>
    </inkml:context>
    <inkml:brush xml:id="br0">
      <inkml:brushProperty name="width" value="0.025" units="cm"/>
      <inkml:brushProperty name="height" value="0.025" units="cm"/>
    </inkml:brush>
  </inkml:definitions>
  <inkml:trace contextRef="#ctx0" brushRef="#br0">465 190 15022,'0'-10'155,"-3"-21"-95,0 1 0,-2-1 0,-17-56 0,22 87-62,0 0-1,-1 0 0,1 0 1,0 0-1,0 0 1,0 0-1,-1 0 0,1 0 1,0 0-1,0 0 1,0 0-1,-1 0 0,1 0 1,0 0-1,0 0 1,0 0-1,-1 0 0,1 0 1,0 0-1,0 0 0,0 0 1,-1 0-1,1 0 1,0 0-1,0 0 0,0 0 1,-1 0-1,1 1 1,0-1-1,0 0 0,0 0 1,0 0-1,-1 0 1,1 1-1,0-1 0,0 0 1,0 0-1,0 0 0,0 0 1,0 1-1,0-1 1,0 0-1,0 0 0,-1 0 1,1 1-1,0-1 1,0 0-1,0 0 0,0 0 1,0 1-1,0-1 1,0 0-1,0 0 0,0 1 1,1-1-1,-1 0 1,0 0-1,-6 19-129,-142 961 1155,146-959-989,-73 768 506,32 7-620,-17 214-6,-30 949 2072,90-1943-1983,0-1-6,0 1 1,1 0-1,0 0 0,5 17 0,-6-33-5,0 1 0,0-1 0,0 1 0,0-1 0,0 1 0,0-1-1,0 1 1,0-1 0,0 1 0,1-1 0,-1 1 0,0-1 0,0 1 0,0-1 0,1 1-1,-1-1 1,0 1 0,1-1 0,-1 0 0,0 1 0,1-1 0,-1 0 0,0 1 0,1-1-1,-1 0 1,1 0 0,-1 1 0,1-1 0,-1 0 0,1 0 0,-1 0 0,1 1 0,9-15-386,2-29-359,44-241-6812,-33 175-1131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4.144"/>
    </inkml:context>
    <inkml:brush xml:id="br0">
      <inkml:brushProperty name="width" value="0.025" units="cm"/>
      <inkml:brushProperty name="height" value="0.025" units="cm"/>
    </inkml:brush>
  </inkml:definitions>
  <inkml:trace contextRef="#ctx0" brushRef="#br0">169 0 8616,'-6'11'2370,"-5"12"-2082,1-1 1,1 1-1,2 1 0,0 0 0,-4 26 0,-16 141 1365,22-145-1388,-70 1176 1015,90 5-1189,-8-966-130,71 1268 1696,-72-1464-1634,21 160 214,-21-188-342,2-2-1,2 1 1,1-1 0,17 35-1,-24-62-208,0 0 0,0 0 0,1 0 0,11 13 0,-13-18-168,0 0 0,1 0-1,-1 0 1,0 0-1,1-1 1,0 0-1,4 3 1,7-1-2988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9.036"/>
    </inkml:context>
    <inkml:brush xml:id="br0">
      <inkml:brushProperty name="width" value="0.025" units="cm"/>
      <inkml:brushProperty name="height" value="0.025" units="cm"/>
    </inkml:brush>
  </inkml:definitions>
  <inkml:trace contextRef="#ctx0" brushRef="#br0">856 244 5477,'-61'-50'1281,"-4"5"-1120,2 7-97,-1 8-32,5 6-32,-3 3 64,4 3-64,-2 6 32,-1 7-64,-9 5-32,-1 12-193,-6 21-1376,-7 12-225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9.764"/>
    </inkml:context>
    <inkml:brush xml:id="br0">
      <inkml:brushProperty name="width" value="0.025" units="cm"/>
      <inkml:brushProperty name="height" value="0.025" units="cm"/>
    </inkml:brush>
  </inkml:definitions>
  <inkml:trace contextRef="#ctx0" brushRef="#br0">524 1013 1313,'-81'148'167,"6"3"-1,6 4 0,8 2 1,6 3-1,-41 206 1,58-149-177,10 2 1,9 1-1,17 374 1,16-434-108,7 0 0,6-2 0,97 306 0,227 433 644,-96-350 201,-165-377-633,126 177 0,-174-287-202,3-2 0,3-1 0,2-3-1,2-2 1,81 61 0,-96-86 60,1-2 1,1-1-1,1-2 0,1-2 0,1-2 1,0-2-1,1-1 0,1-3 0,84 14 1,-34-17 174,0-5 1,1-3-1,-1-4 1,0-5-1,140-28 1,-98 4-36,-2-6 0,-1-5-1,137-66 1,-160 55 124,-2-4 0,-4-5 1,-2-5-1,-3-4 0,-3-4 0,-4-4 0,-3-5 1,-4-3-1,-4-3 0,-5-4 0,-3-4 0,-5-2 1,-4-3-1,-5-3 0,-4-3 0,-5-2 0,-6-1 0,59-232 1,-69 159 252,-8-1 0,-8-1-1,-9-1 1,-24-322 0,-166-744-262,76 754-185,-47 1 19,111 395-29,-4 3 1,-95-155-1,97 191-10,-3 1 1,-3 3-1,-2 2 1,-91-81 0,97 103-28,-2 1 0,-1 3 1,-2 2-1,-1 2 0,-1 3 1,-2 2-1,-92-31 0,77 37-45,-1 2 0,-1 3 0,0 4-1,0 3 1,-132 3 0,104 11 9,0 4 1,0 5-1,2 3 0,0 6 1,2 3-1,1 4 0,1 5 1,2 3-1,-122 75 0,73-24-21,4 6 0,4 6 0,5 6-1,-168 184 1,105-74-2414,-280 423-1,296-367-995</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1:26.146"/>
    </inkml:context>
    <inkml:brush xml:id="br0">
      <inkml:brushProperty name="width" value="0.025" units="cm"/>
      <inkml:brushProperty name="height" value="0.025" units="cm"/>
    </inkml:brush>
  </inkml:definitions>
  <inkml:trace contextRef="#ctx0" brushRef="#br0">5243 544 6919,'0'-11'694,"0"-1"0,-1 1 0,0 0 0,0-1 0,-5-14 0,4 22-712,1-1 0,-2 1 1,1 0-1,0 0 0,-1 0 1,0 0-1,0 1 0,0-1 1,0 1-1,0-1 0,-1 1 0,1 0 1,-1 1-1,0-1 0,-8-4 1,-29-11 133,-1 2 1,0 1-1,-1 3 1,-87-15 0,61 14 314,-630-100 1185,560 93-1588,-1219-118 2294,21 110-1383,1262 28-794,-70 2 104,0 7-1,0 6 1,1 6 0,-169 48 0,281-60-206,0 1-1,0 1 1,1 2 0,-43 24-1,66-32-43,0 0-1,0 0 1,1 1-1,0 0 1,0 0-1,0 1 1,1 0-1,0 0 1,1 0-1,-1 1 1,1 0-1,1 0 1,-1 0-1,1 1 0,1-1 1,0 1-1,0 0 1,1 0-1,0 0 1,-2 17-1,4-15 1,0-1-1,0 1 0,1-1 1,0 0-1,0 0 0,2 1 1,-1-1-1,1 0 1,0-1-1,1 1 0,0 0 1,10 14-1,-5-12 0,0 0-1,1 0 1,1-1-1,0 0 1,0-1 0,1 0-1,0-1 1,14 9 0,17 7 28,1-2 0,1-2 0,81 27 1,151 27 134,-245-67-150,302 62 114,4-15 0,387 14 0,690-41 70,-1386-28-194,1036-19 122,-6-86-283,-998 96 113,160-32-35,-184 32 92,-1-1-1,-1-2 1,63-30-1,-93 39-1,0 1 1,0-1-1,0-1 0,-1 1 0,1-1 0,-1 1 0,0-1 0,0 0 0,0-1 1,-1 1-1,0-1 0,4-5 0,-6 8 2,0 0-1,-1-1 1,1 1-1,0-1 1,-1 1 0,1-1-1,-1 1 1,0-1-1,0 0 1,0 1 0,0-1-1,-1 1 1,1-1 0,-1 0-1,1 1 1,-1-1-1,0 1 1,0 0 0,0-1-1,0 1 1,0 0-1,-1-1 1,1 1 0,-1 0-1,1 0 1,-1 0-1,0 0 1,-2-2 0,-15-11 43,-1 1 1,0 0 0,0 2-1,-1 0 1,-1 1 0,0 2-1,-38-12 1,32 10 45,-174-59 551,-3 9 0,-240-40 0,-432-5-1447,444 71-6543,236 12-3470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21.694"/>
    </inkml:context>
    <inkml:brush xml:id="br0">
      <inkml:brushProperty name="width" value="0.025" units="cm"/>
      <inkml:brushProperty name="height" value="0.025" units="cm"/>
    </inkml:brush>
  </inkml:definitions>
  <inkml:trace contextRef="#ctx0" brushRef="#br0">574 264 6342,'0'0'881,"0"-11"672,0 3-1406,1-12 1538,0 1 0,-5-31 1,3 43-1346,0 0 0,-1 1 0,0-1 0,0 0 1,0 1-1,-1-1 0,0 1 0,0 0 1,-1-1-1,0 2 0,0-1 0,-6-6 0,2 4-151,1 2 1,-2-1-1,1 2 0,-1-1 0,0 1 0,0 0 0,0 0 0,-1 1 0,1 1 0,-1 0 0,0 0 0,0 1 0,0 0 1,-1 0-1,1 1 0,-17 1 0,15 0-174,-1 1 0,1 1 0,0 0 1,-1 0-1,1 1 0,0 1 0,0 0 0,1 0 1,-1 1-1,1 1 0,0 0 0,0 0 0,-13 12 1,8-4-9,1 1 1,0 1 0,1 1-1,1 0 1,0 1 0,1 0-1,1 1 1,1 0 0,1 0-1,1 1 1,-7 24 0,8-20 3,1 1 1,1 0 0,1 0-1,2 1 1,0-1-1,2 1 1,0 0 0,2-1-1,6 30 1,-5-41-19,0-1 0,2 1 0,-1-1-1,2 0 1,-1-1 0,2 1 0,0-1 0,0 0 0,1-1 0,0 1 0,1-2-1,1 1 1,0-1 0,0-1 0,0 0 0,1 0 0,1-1 0,0 0 0,0-1-1,25 11 1,-19-12 0,0 0 0,0 0-1,0-2 1,1 0 0,0-2-1,0 0 1,0 0 0,0-2-1,0-1 1,0 0 0,0-1-1,-1-1 1,1-1 0,-1-1-1,20-7 1,-5-2 31,0-2 1,0-2-1,-2-1 1,0-1-1,-1-2 0,-1-1 1,-2-1-1,0-1 1,-1-2-1,-2 0 0,-1-2 1,-1-1-1,23-40 1,-37 55 57,0-1 0,-1 1 0,-1-1 0,0-1 0,-1 1 0,-1-1 0,3-21-1,-6 31 12,0 0-1,-1 0 1,0 0-1,0-1 0,-1 1 1,1 0-1,-2 0 1,1 0-1,-1 0 0,0 0 1,0 0-1,-1 1 1,0-1-1,0 1 0,-1-1 1,0 1-1,0 0 1,0 0-1,-8-7 0,-1 2 2,0 1 0,0 1 0,-1 0 0,-1 1 0,0 0 0,0 1 0,0 1 0,-1 0 0,0 1 0,0 1 0,0 1 0,0 0 0,-1 1-1,1 1 1,-1 0 0,1 1 0,-22 3 0,-1 1-30,-1 2-1,1 2 1,1 2-1,-1 1 1,2 2-1,-39 19 1,31-12-194,0 3 1,1 1-1,-69 52 1,110-74-113,-1 1 0,0 0 0,1-1 1,-1 2-1,1-1 0,0 0 0,0 0 0,1 1 1,-1 0-1,1 0 0,-1-1 0,1 1 0,0 0 1,1 1-1,-1-1 0,-1 5 0,3-8 59,0-1 0,0 1 1,0 0-1,1 0 0,-1 0 0,0-1 0,0 1 0,0 0 0,1-1 0,-1 1 0,0 0 1,0-1-1,1 1 0,-1 0 0,1-1 0,-1 1 0,1 0 0,-1-1 0,1 1 0,-1-1 1,1 1-1,-1-1 0,1 1 0,0-1 0,-1 0 0,1 1 0,0-1 0,-1 0 0,1 1 1,0-1-1,0 0 0,-1 0 0,1 0 0,0 0 0,0 1 0,-1-1 0,1 0 0,0 0 1,0-1-1,-1 1 0,1 0 0,0 0 0,0 0 0,-1 0 0,1-1 0,1 1 0,5-1-1577,31 1-8853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00.453"/>
    </inkml:context>
    <inkml:brush xml:id="br0">
      <inkml:brushProperty name="width" value="0.025" units="cm"/>
      <inkml:brushProperty name="height" value="0.025" units="cm"/>
    </inkml:brush>
  </inkml:definitions>
  <inkml:trace contextRef="#ctx0" brushRef="#br0">3433 180 8520,'-320'0'3394,"-197"-4"-1359,264-9-1739,-102-2 376,278 16-548,1 4 0,-125 23 0,27 11-73,1 7 0,-263 109-1,339-112-22,1 4 0,3 4 0,2 5 0,3 3 0,-137 120 0,206-162 6,1 1 0,1 2 0,0-1-1,-25 42 1,35-49-26,0 1 0,1 1 0,0-1 0,1 1 0,1 0 0,0 0 0,1 0 0,1 1 0,0-1 0,0 17 0,2-10 41,1 0 1,1 0-1,1 1 1,1-1 0,1-1-1,0 1 1,2-1-1,0 0 1,2 0-1,0-1 1,1 0 0,1-1-1,21 29 1,-5-14-17,1-2 1,1 0-1,2-2 0,1-1 1,1-2-1,2-1 1,0-2-1,1-1 1,2-2-1,64 25 1,34 4 43,246 55-1,-341-94-80,1006 209 40,12-77 83,691-75 746,-1526-77-828,-1-10-1,-1-10 1,-2-9-1,-1-10 1,312-113-1,-428 124-28,-2-4 0,104-61 0,-163 79 19,-1-2 1,-1-3 0,-1 0 0,-2-3-1,-1-1 1,-1-1 0,33-45 0,-55 61 22,0-1 1,-1 0 0,-1-1-1,-1 0 1,0-1 0,-2 0 0,-1 0-1,0-1 1,-2 0 0,0 0-1,-1-1 1,-2 1 0,0-1 0,-1 1-1,-2-1 1,0 0 0,-1 1-1,-2-1 1,0 1 0,-1 0 0,-1 0-1,-1 1 1,-1 0 0,-1 0-1,-19-32 1,-2 7-49,-2 1 1,-2 2-1,-2 1 0,-1 1 0,-2 3 0,-2 1 1,-62-43-1,17 22-35,-1 4 1,-4 3-1,-98-38 1,21 22 12,-3 8 0,-301-64 0,-372 9 304,-65 95-112,2 84-130,818-55-71,-470 41-2072,362-42-1850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4.720"/>
    </inkml:context>
    <inkml:brush xml:id="br0">
      <inkml:brushProperty name="width" value="0.025" units="cm"/>
      <inkml:brushProperty name="height" value="0.025" units="cm"/>
    </inkml:brush>
  </inkml:definitions>
  <inkml:trace contextRef="#ctx0" brushRef="#br0">507 65 10570,'-16'7'210,"-1"1"1,1 1-1,1 0 1,-1 1-1,2 0 1,-1 2-1,2-1 1,-1 2-1,2 0 0,-18 21 1,-3 11-79,2 2 1,-27 53-1,25-38 185,2 1 1,4 2-1,2 0 0,3 2 1,3 0-1,3 2 0,3 0 1,-7 105-1,19-152-248,1 0 0,1 0 1,1 0-1,1 0 0,1 0 0,1-1 0,11 33 1,-11-42-68,1 0 1,0-1-1,0 1 1,1-2 0,1 1-1,0-1 1,0 0-1,1 0 1,0-1 0,1 0-1,0-1 1,0 0-1,1 0 1,12 5-1,-4-3 0,1-2-1,0 0 1,1-1-1,0-1 1,0-2-1,0 1 1,1-2-1,-1-1 1,1-1-1,0-1 0,-1 0 1,37-7-1,-5-2 348,0-3 0,-1-2 0,99-41 0,-37 5-13,-3-5 1,-2-5-1,-3-5 0,-3-4 1,-3-4-1,148-142 0,-219 185-297,-1-1-1,-1-1 1,-2-1-1,-1-1 1,-2-1-1,30-67 1,-45 85-20,-1-1 1,0 0 0,-1 0-1,-1-1 1,-1 1 0,-1-1 0,0-26-1,-2 32-9,-1 0 0,-1 0 0,0 0 0,-1 1-1,0-1 1,-1 1 0,-1 0 0,0 0 0,0 0-1,-1 0 1,-13-18 0,9 16 6,-1 0 0,-1 1 0,0 0 0,-1 1 0,0 1 0,-1 0 0,-1 0 0,1 2 0,-31-16 0,22 15-32,-1 1-1,-1 1 0,1 1 1,-1 1-1,0 1 1,-32-2-1,10 5-117,1 2-1,0 2 1,0 2 0,0 2 0,0 2-1,1 2 1,-52 19 0,-181 86-2022,111-42-2473,61-34-3219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5.407"/>
    </inkml:context>
    <inkml:brush xml:id="br0">
      <inkml:brushProperty name="width" value="0.025" units="cm"/>
      <inkml:brushProperty name="height" value="0.025" units="cm"/>
    </inkml:brush>
  </inkml:definitions>
  <inkml:trace contextRef="#ctx0" brushRef="#br0">1 1374 13453,'10'-9'-6,"653"-581"5005,41 32-4328,-576 466-597,31-24-2294,-159 116 2180,0 0 1,1 0-1,-1 0 1,0 0 0,0 0-1,1 0 1,-1 0-1,0 0 1,0-1-1,0 1 1,1 0-1,-1 0 1,0 0 0,0 0-1,0 0 1,1 0-1,-1 0 1,0 0-1,0-1 1,0 1-1,1 0 1,-1 0 0,0 0-1,0 0 1,0-1-1,0 1 1,0 0-1,0 0 1,1 0-1,-1 0 1,0-1 0,0 1-1,0 0 1,0 0-1,0-1 1,0 1-1,0 0 1,0 0-1,0 0 1,0-1 0,0 1-1,0 0 1,0 0-1,0-1 1,0 1-1,0 0 1,0 0 0,0 0-1,0-1 1,0 1-1,-1 0 1,1 0-1,0 0 1,0-1-1,-16 5-2066,-32 15-2133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378"/>
    </inkml:context>
    <inkml:brush xml:id="br0">
      <inkml:brushProperty name="width" value="0.025" units="cm"/>
      <inkml:brushProperty name="height" value="0.025" units="cm"/>
    </inkml:brush>
  </inkml:definitions>
  <inkml:trace contextRef="#ctx0" brushRef="#br0">324 76 11243,'0'0'2669,"-5"-9"587,1 2-3183,1 1 696,-1 0-1,1 1 1,-1 0-1,1-1 1,-2 1-1,-7-7 1,10 10-501,-1 0 0,1 1 0,-1-1 0,0 1 0,0 0 0,0 0 1,1 0-1,-1 0 0,0 0 0,0 0 0,0 1 0,-1-1 0,1 1 0,0 0 0,0 0 0,0 0 0,0 1 0,0-1 1,0 1-1,-4 1 0,-15 6 18,0 1 0,0 1 1,1 1-1,1 1 0,0 1 0,0 1 1,-21 19-1,17-7-275,23-25-18,1-1-1,0 0 1,0 1 0,-1-1 0,1 1 0,0-1-1,0 1 1,0-1 0,-1 1 0,1-1-1,0 1 1,0-1 0,0 1 0,0-1 0,0 1-1,0-1 1,0 1 0,0-1 0,0 1 0,0-1-1,0 1 1,0-1 0,1 1 0,-1-1 0,0 1-1,0-1 1,0 1 0,1-1 0,-1 0-1,0 1 1,1-1 0,-1 1 0,0-1 0,1 0-1,-1 1 1,0-1 0,1 0 0,-1 1 0,1-1-1,-1 0 1,1 0 0,-1 1 0,0-1 0,1 0-1,-1 0 1,1 0 0,-1 0 0,1 0-1,-1 1 1,1-1 0,-1 0 0,1 0 0,-1 0-1,1 0 1,-1-1 0,1 1 0,0 0 0,-1 0-1,1 0 1,40 0-962,58-6 0,-64 2 271,1 2 1,57 4 0,-88-1 674,1 1-1,0-1 1,0 1 0,0 0 0,-1 0 0,1 1-1,-1 0 1,0 0 0,1 0 0,-1 0 0,7 7 0,-11-9 56,0 0 0,0 0 1,1 0-1,-1 1 0,0-1 1,0 0-1,0 1 0,-1-1 0,1 0 1,0 1-1,0-1 0,-1 1 1,1-1-1,-1 1 0,1 0 1,-1-1-1,0 1 0,1-1 1,-1 1-1,0 0 0,0-1 1,0 1-1,0 0 0,-1-1 1,1 1-1,0 0 0,-1-1 1,1 1-1,-1-1 0,0 1 0,1-1 1,-1 1-1,0-1 0,0 1 1,0-1-1,0 0 0,0 0 1,0 1-1,0-1 0,0 0 1,-1 0-1,1 0 0,0 0 1,-1 0-1,-1 0 0,-8 7 348,-1-1 1,0-1-1,0 0 0,0-1 0,-1 0 1,0-1-1,0 0 0,-19 2 0,8-3-181,0 0-1,0-2 0,-44-3 0,66 2-255,1 0 1,0 0-1,0 0 0,0 0 0,0 0 0,-1-1 1,1 1-1,0 0 0,0-1 0,0 1 0,0-1 1,0 1-1,0-1 0,0 0 0,0 1 1,0-1-1,0 0 0,1 0 0,-1 1 0,0-1 1,0 0-1,1 0 0,-1 0 0,0 0 0,1 0 1,-1 0-1,1 0 0,0 0 0,-1 0 0,1-1 1,-1-1-1,1 1-372,0 0 1,0 0-1,1 0 1,-1 0-1,0 0 1,1 0-1,-1 0 1,1 0-1,0 0 1,0 0-1,-1 0 0,1 0 1,1 0-1,-1 0 1,0 1-1,0-1 1,3-2-1,22-18-7056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5.765"/>
    </inkml:context>
    <inkml:brush xml:id="br0">
      <inkml:brushProperty name="width" value="0.025" units="cm"/>
      <inkml:brushProperty name="height" value="0.025" units="cm"/>
    </inkml:brush>
  </inkml:definitions>
  <inkml:trace contextRef="#ctx0" brushRef="#br0">69 14 12107,'0'0'1735,"9"-2"-1051,-1 0-473,-1 0 78,1 0 0,0 0 0,-1 1 0,16-1 0,-22 2-270,1 0-1,0 0 1,0 0-1,-1 0 1,1 0-1,0 1 1,-1-1 0,1 1-1,0-1 1,-1 1-1,1-1 1,-1 1-1,1 0 1,-1 0-1,1 0 1,-1 0 0,1 0-1,-1 0 1,0 0-1,0 1 1,0-1-1,1 0 1,-1 1-1,-1-1 1,1 1-1,0-1 1,0 1 0,0-1-1,-1 1 1,2 2-1,0 9 46,0 1 1,-1-1-1,0 0 0,-1 0 0,-1 1 0,0-1 1,0 0-1,-2 0 0,-6 25 0,-7 10 316,-28 57-1,23-56-274,-4 6-26,13-30-53,1 0 1,1 1 0,1 0 0,1 1 0,-7 39 0,15-65-26,0 0-1,0-1 1,0 1 0,0 0-1,0 0 1,0 0 0,0-1 0,0 1-1,0 0 1,0 0 0,0-1-1,0 1 1,1 0 0,-1 0 0,0-1-1,1 1 1,-1 0 0,0 0-1,1-1 1,-1 1 0,1 0 0,-1-1-1,1 1 1,-1-1 0,1 1-1,0-1 1,-1 1 0,1-1 0,-1 1-1,1-1 1,0 0 0,0 1-1,-1-1 1,1 0 0,0 1-1,0-1 1,-1 0 0,1 0 0,0 0-1,0 0 1,-1 0 0,1 0-1,0 0 1,0 0 0,1 0 0,40-12 169,-7-5-51,1-1-1,56-41 1,-25 15-91,248-147-425,-10 6-3482,-118 66-1710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6.339"/>
    </inkml:context>
    <inkml:brush xml:id="br0">
      <inkml:brushProperty name="width" value="0.025" units="cm"/>
      <inkml:brushProperty name="height" value="0.025" units="cm"/>
    </inkml:brush>
  </inkml:definitions>
  <inkml:trace contextRef="#ctx0" brushRef="#br0">17 1 13004,'0'0'7271,"12"51"-6310,-20 1-448,2 10-385,-1 5-32,1 2-32,4-2 0,2-7-32,0-6-192,15-13-993,3-14-1346,5-19-3426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6.712"/>
    </inkml:context>
    <inkml:brush xml:id="br0">
      <inkml:brushProperty name="width" value="0.025" units="cm"/>
      <inkml:brushProperty name="height" value="0.025" units="cm"/>
    </inkml:brush>
  </inkml:definitions>
  <inkml:trace contextRef="#ctx0" brushRef="#br0">208 0 18417,'-17'8'956,"13"-6"-866,-22 11 495,1 1 1,-35 24 0,54-35-550,0 1 0,1 0 0,0 1 0,0-1 0,0 1 0,0 0-1,0 0 1,1 1 0,0 0 0,0-1 0,1 1 0,0 0 0,0 1 0,0-1 0,1 0 0,0 1 0,0 0 0,-2 10 0,5-16-40,-1 0 0,1 0 0,-1 0 0,1 0-1,-1 0 1,1 0 0,0 0 0,0 0 0,-1 0 0,1 0-1,0 0 1,0-1 0,0 1 0,0 0 0,0-1 0,0 1-1,0-1 1,0 1 0,0-1 0,0 1 0,1-1-1,-1 0 1,0 1 0,0-1 0,0 0 0,0 0 0,1 0-1,-1 0 1,0 0 0,0 0 0,0 0 0,0 0-1,1-1 1,1 0 0,47-8 49,38-25 174,-70 25-217,0 1 1,0 1 0,1 1-1,-1 0 1,1 2 0,1 0 0,21-1-1,-40 5-4,0 0-1,1-1 1,-1 1-1,1 0 0,-1 1 1,1-1-1,-1 0 1,1 0-1,-1 1 1,1-1-1,-1 1 1,0-1-1,1 1 0,-1-1 1,0 1-1,1 0 1,-1 0-1,0 0 1,0 0-1,0 0 1,0 0-1,0 0 0,0 0 1,0 0-1,0 0 1,0 1-1,0-1 1,-1 0-1,1 0 1,0 1-1,-1-1 0,1 1 1,-1-1-1,0 0 1,1 1-1,-1-1 1,0 1-1,0-1 1,0 1-1,0-1 0,0 1 1,0-1-1,-1 3 1,0 4 66,-1 0 0,0 1 0,-1-1 0,1 0 0,-1 0 0,-7 11 1,-6 11 50,0-1 1,-2-2 0,-2 1 0,0-2 0,-1-1 0,-50 45 0,70-70-112,1 1-1,-1 0 1,1-1 0,-1 1 0,0-1-1,1 1 1,-1-1 0,0 1-1,1-1 1,-1 0 0,0 1-1,0-1 1,1 0 0,-1 1 0,0-1-1,0 0 1,0 0 0,1 0-1,-1 0 1,0 0 0,0 0 0,-1 0-1,-1-15-564,16-26-1424,42-82-5900,-19 43-347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7.069"/>
    </inkml:context>
    <inkml:brush xml:id="br0">
      <inkml:brushProperty name="width" value="0.025" units="cm"/>
      <inkml:brushProperty name="height" value="0.025" units="cm"/>
    </inkml:brush>
  </inkml:definitions>
  <inkml:trace contextRef="#ctx0" brushRef="#br0">122 1 15983,'-2'9'1089,"-9"25"39,2 0-1,-5 37 0,13-60-977,-1 1 0,2 0-1,-1 0 1,2-1 0,0 1-1,0 0 1,1 0 0,0-1 0,1 1-1,8 21 1,23 24-15,-26-44-382,0-1-1,-1 1 0,0 0 1,-1 1-1,8 23 0,-14-36 197,0-1 0,0 1 0,0-1 0,1 0 1,-1 1-1,0-1 0,0 1 0,0-1 0,0 0 0,0 1 0,0-1 0,0 1 0,0-1 0,0 0 0,0 1 0,0-1 0,0 1 0,0-1 0,0 1 0,0-1 0,0 0 0,0 1 0,0-1 0,-1 1 0,1-1 1,0 0-1,0 1 0,-1-1 0,1 0 0,0 1 0,0-1 0,-1 0 0,1 1 0,0-1 0,-1 0 0,1 0 0,0 1 0,-1-1 0,-17-7-414,-16-22 574,8 2 35,12 15 256,2-1-1,0 0 1,0 0 0,1-1-1,1 0 1,0-1 0,-10-22 0,20 35-351,-1 1 0,1 0 0,-1 0 0,1 0 0,-1 0 1,1 0-1,0 0 0,0-1 0,0 1 0,0 0 0,0 0 1,0 0-1,0-1 0,0 1 0,0 0 0,0 0 0,1 0 1,-1 0-1,0 0 0,1-1 0,-1 1 0,1 0 0,-1 0 0,1 0 1,0 0-1,-1 0 0,1 0 0,0 0 0,0 1 0,0-1 1,0 0-1,0 0 0,0 1 0,0-1 0,0 0 0,0 1 1,0-1-1,0 1 0,2-1 0,5-1-6,0 0 0,0 0 0,1 1 0,15 0 0,-3 0 12,6-3-1496,45-11 0,-17-2-4031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7.508"/>
    </inkml:context>
    <inkml:brush xml:id="br0">
      <inkml:brushProperty name="width" value="0.025" units="cm"/>
      <inkml:brushProperty name="height" value="0.025" units="cm"/>
    </inkml:brush>
  </inkml:definitions>
  <inkml:trace contextRef="#ctx0" brushRef="#br0">0 212 10762,'4'-12'1623,"1"0"-1108,0-1 0,1 0 0,1 1 0,0 0 0,0 1 0,1 0 0,1 0 0,0 0 0,0 1 0,1 1-1,0 0 1,19-13 0,-23 17-212,1 0 0,0 0 0,0 1 0,1 0 0,-1 0-1,1 0 1,0 1 0,0 1 0,0-1 0,16-2 0,-22 5-295,-1 0 0,0 0 0,0 0 1,0 1-1,0-1 0,0 0 1,0 0-1,0 1 0,0-1 1,0 1-1,0-1 0,0 1 1,-1-1-1,1 1 0,0 0 1,0-1-1,0 1 0,-1 0 1,1 0-1,0 0 0,-1-1 0,1 1 1,-1 0-1,1 0 0,-1 0 1,1 0-1,-1 0 0,1 0 1,-1 0-1,0 0 0,0 0 1,1 0-1,-1 0 0,0 0 1,0 0-1,0 2 0,-4 45 69,-4-18 55,-2 0-1,0-1 1,-28 51-1,25-54-95,0 0 0,2 1-1,1 0 1,-12 54 0,21-78-42,1-1 0,-1 1 1,1 0-1,-1 0 0,1-1 1,0 1-1,0 0 0,0 0 1,0-1-1,1 1 0,-1 0 1,1 0-1,0-1 1,0 1-1,0 0 0,0-1 1,0 1-1,0-1 0,1 1 1,-1-1-1,3 3 0,-1-3-51,1 0 0,-1-1-1,1 1 1,-1-1 0,1 0 0,0 0-1,-1 0 1,1 0 0,0 0-1,0-1 1,0 0 0,0 0-1,-1 0 1,1 0 0,5-1 0,3-1-477,1 1 0,-1-2 0,0 0 0,1 0 0,-2-1 0,18-8 0,-1-2-2987,38-27 1,13-16-5630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7.865"/>
    </inkml:context>
    <inkml:brush xml:id="br0">
      <inkml:brushProperty name="width" value="0.025" units="cm"/>
      <inkml:brushProperty name="height" value="0.025" units="cm"/>
    </inkml:brush>
  </inkml:definitions>
  <inkml:trace contextRef="#ctx0" brushRef="#br0">239 94 15471,'-28'19'789,"1"1"0,0 1 0,-36 39 0,52-50-521,1 2 0,1-1 0,0 1-1,1 1 1,0 0 0,0 0 0,2 0-1,0 1 1,0 0 0,-4 19-1,9-31-244,1 1-1,-1-1 0,1 0 1,-1 0-1,1 0 1,0 0-1,0 1 0,0-1 1,0 0-1,1 0 0,-1 0 1,0 0-1,1 1 0,0-1 1,-1 0-1,1 0 0,0 0 1,0 0-1,0 0 0,2 2 1,-1-3-18,-1 0 0,1 1 0,-1-1 0,1 0 0,0 0 0,0-1 0,0 1 0,0 0 0,0-1 0,0 1 0,-1-1 0,1 1 0,0-1 0,1 0 0,-1 0 0,0 0 0,3 0 0,5-2 25,0 0-1,0 0 1,0-1-1,0 0 1,0-1-1,-1 0 0,13-7 1,6-6 41,0-1 0,-2-2 0,0 0-1,25-27 1,-36 31-44,0 0 1,-1-1-1,0 0 0,-2-1 0,0-1 0,-1 0 0,9-24 0,-17 37 17,-1-1-1,0 1 1,0 0-1,-1-1 1,0 0-1,0 1 1,0-1-1,-1-10 1,0 15-25,-1 0 0,1 0 0,0 1 0,-1-1 0,1 0 0,-1 0 0,1 0 0,-1 1 0,0-1 0,0 0 0,0 1 0,0-1 0,0 0 0,0 1 0,-1-1 0,1 1 0,0 0 0,-1 0 0,1-1 0,-1 1 0,1 0 0,-1 0 0,0 0 0,1 0 1,-1 1-1,0-1 0,0 0 0,1 1 0,-1-1 0,0 1 0,0 0 0,-2-1 0,-7 1-24,-1 0 1,1 1-1,0 0 1,0 0 0,0 2-1,0-1 1,0 1-1,0 1 1,0 0 0,1 0-1,0 1 1,0 0-1,0 1 1,0 0 0,-9 9-1,10-8-179,-1 1 0,1 0 0,1 0 1,0 1-1,0 0 0,0 0 0,1 1 0,1 0 0,0 0 0,0 0 0,1 1 0,0 0 0,1 0 0,-4 14 0,7-23-44,1 0 0,-1 0-1,1 1 1,0-1 0,-1 0-1,1 0 1,0 0-1,0 0 1,0 1 0,1-1-1,-1 0 1,0 0 0,1 0-1,0 0 1,-1 0-1,1 0 1,0 0 0,0 0-1,0 0 1,0 0 0,0 0-1,1-1 1,-1 1 0,1 0-1,-1-1 1,3 3-1,28 6-5862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9.332"/>
    </inkml:context>
    <inkml:brush xml:id="br0">
      <inkml:brushProperty name="width" value="0.025" units="cm"/>
      <inkml:brushProperty name="height" value="0.025" units="cm"/>
    </inkml:brush>
  </inkml:definitions>
  <inkml:trace contextRef="#ctx0" brushRef="#br0">0 256 9961,'0'-5'499,"1"0"0,0-1 0,0 1 0,1-1 0,-1 1 0,1 0 0,0 0 0,1 0-1,-1 0 1,1 0 0,0 1 0,0-1 0,0 1 0,1 0 0,4-5 0,9-7 247,0 1 0,24-17 0,-24 19 25,-2 1-410,0 1 0,0 0 0,1 1 0,0 0 0,1 2-1,0 0 1,1 1 0,-1 0 0,23-4 0,-39 11-362,0-1 0,1 1 0,-1 0 0,1 0 0,-1 0 0,0 0 0,1 0 0,-1 0 0,1 0 0,-1 0 0,0 0 0,1 1 0,-1-1 0,0 0 0,1 1 0,-1-1 0,0 1 0,0 0 0,1-1 0,-1 1 0,0 0 1,0 0-1,0 0 0,0 0 0,0 0 0,0 0 0,0 0 0,0 0 0,0 1 0,0 1 0,0 0-1,0 0 1,-1 0 0,1 0 0,-1 0 0,0 1-1,0-1 1,0 0 0,0 0 0,0 0 0,-1 0-1,-1 5 1,-2 6 43,-1 1 0,0-1 0,-1 0 0,-13 20 0,-17 18 301,-3-1 0,-72 70 0,29-32 1132,80-87-1455,0 0-1,1 0 1,-1 0-1,1 0 1,-1 0-1,1 0 1,0 0 0,0 0-1,0 1 1,0-1-1,0 0 1,0 1-1,0 3 1,1-5-24,0 0 1,1 0 0,-1 0-1,0 0 1,1 0-1,-1 0 1,1-1-1,-1 1 1,1 0-1,-1 0 1,1-1-1,0 1 1,-1 0 0,1-1-1,0 1 1,-1-1-1,1 1 1,0-1-1,0 1 1,0-1-1,-1 1 1,1-1-1,0 0 1,0 0 0,0 1-1,0-1 1,0 0-1,0 0 1,0 0-1,0 0 1,0 0-1,0 0 1,-1 0-1,1 0 1,1-1 0,23 1-244,0-1 1,0-2 0,0 0 0,-1-2-1,1 0 1,38-16 0,-27 7-3948,60-33 1,-49 18-3660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9.757"/>
    </inkml:context>
    <inkml:brush xml:id="br0">
      <inkml:brushProperty name="width" value="0.025" units="cm"/>
      <inkml:brushProperty name="height" value="0.025" units="cm"/>
    </inkml:brush>
  </inkml:definitions>
  <inkml:trace contextRef="#ctx0" brushRef="#br0">1 43 18674,'0'0'4110,"12"-4"-2861,1 0-873,86-22 1072,-86 23-1410,0 1-1,0 0 1,0 1 0,0 0-1,0 1 1,16 2 0,-28-2-41,-1 0 0,1 1 0,-1-1 0,1 0 0,0 0 0,-1 0 0,1 1 0,-1-1 1,1 0-1,-1 1 0,1-1 0,0 0 0,-1 1 0,0-1 0,1 1 0,-1-1 0,1 1 0,-1-1 1,1 1-1,-1-1 0,0 1 0,0-1 0,1 1 0,-1-1 0,0 1 0,0 0 0,1-1 0,-1 1 1,0 0-1,0 0 0,-5 24 60,-20 18 173,-10-4-55,25-28-126,0-1-1,1 1 0,-11 17 1,53-33-423,-17 0 142,-7 2 89,0 0 0,-1 0 0,1 1 0,1 0 0,-1 0 0,12 0 0,-19 3 131,0-1 0,0 0 1,0 0-1,0 1 0,-1-1 1,1 1-1,0 0 0,0 0 1,0-1-1,-1 1 0,1 0 1,0 0-1,-1 1 0,1-1 0,-1 0 1,0 0-1,1 1 0,-1-1 1,0 1-1,0-1 0,0 1 1,0-1-1,0 1 0,0 0 1,0 0-1,0-1 0,-1 1 1,1 0-1,-1 0 0,1 0 0,-1 0 1,0 0-1,0 0 0,0 0 1,0 0-1,0 2 0,0 3 121,1 1 0,-2-1 0,1 0 0,-1 0 0,0 0 0,0 0 0,-1 0 0,0 0-1,-1 0 1,1 0 0,-1 0 0,0-1 0,-1 0 0,-4 7 0,1-5 353,0 0 0,0 0 1,-1-1-1,0 0 0,0 0 1,-1-1-1,1 0 0,-2-1 1,-10 6-1,17-10-338,-33 15 689,35-15-807,-1-1 0,0 1 1,0 0-1,0-1 1,1 1-1,-1-1 1,0 0-1,0 0 1,0 0-1,0 0 1,0 0-1,0 0 0,0 0 1,0-1-1,0 1 1,-2-1-1,4-2-627,-1 1-1,1-1 1,-1 1-1,1-1 1,0 0-1,0 1 1,0-1-1,1 1 1,-1-1-1,0 1 0,1-1 1,0 1-1,1-6 1,-1 7-180,7-25-6753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1.604"/>
    </inkml:context>
    <inkml:brush xml:id="br0">
      <inkml:brushProperty name="width" value="0.025" units="cm"/>
      <inkml:brushProperty name="height" value="0.025" units="cm"/>
    </inkml:brush>
  </inkml:definitions>
  <inkml:trace contextRef="#ctx0" brushRef="#br0">72 10 6118,'2'-9'15543,"-8"39"-12862,-6 23-4864,5-26 3604,-1 5-1298,-3 4-60,2 2-1,1-1 1,-4 67-1,12-104-97,0 0-1,0 0 0,1 0 0,-1 0 0,0 0 0,0 0 1,0 0-1,1 1 0,-1-1 0,0 0 0,0 0 1,1 0-1,-1 0 0,0 0 0,0 0 0,0 0 0,1 0 1,-1 0-1,0 0 0,0-1 0,1 1 0,-1 0 0,0 0 1,0 0-1,0 0 0,1 0 0,-1 0 0,0 0 1,0-1-1,0 1 0,1 0 0,-1 0 0,0 0 0,0 0 1,0-1-1,0 1 0,0 0 0,1 0 0,-1 0 1,0-1-1,0 1 0,0 0 0,0 0 0,0 0 0,0-1 1,0 1-1,0 0 0,0 0 0,0-1 0,0 1 1,11-15-578,13-34-4174,20-63 1,-20 31 3564,-15 19 8056,-11 135-6493,0-45-312,1 1 1,1 0-1,1-1 1,2 1-1,12 53 0,-14-79-22,1 1-1,0 0 0,-1-1 1,1 0-1,1 1 0,-1-1 1,5 5-1,-6-7 2,-1 0 0,1 0-1,0 0 1,0-1 0,0 1-1,0 0 1,0 0 0,0-1 0,0 1-1,0-1 1,0 1 0,0-1 0,0 1-1,1-1 1,-1 1 0,0-1-1,0 0 1,0 0 0,1 0 0,-1 0-1,0 0 1,0 0 0,0 0-1,1 0 1,-1 0 0,0-1 0,2 1-1,-3-1-10,1 1 0,-1-1 0,0 1-1,1-1 1,-1 1 0,0-1-1,1 1 1,-1-1 0,0 1 0,0-1-1,0 1 1,1-1 0,-1 1-1,0-1 1,0 1 0,0-1 0,0 1-1,0-1 1,0 0 0,0 1 0,0-1-1,0 1 1,0-1 0,-1 1-1,1-1 1,0 1 0,0-1 0,0 1-1,-1-1 1,1 1 0,0-1-1,-1 1 1,1-1 0,0 1 0,-1-1-1,1 1 1,-1-1 0,-15-16-657,3 9 655,-1 1 1,0 1 0,-25-8 0,13 5 1483,26 9-1435,-1 0 0,1 0 0,0 0 0,0 0 0,-1 0 0,1-1 0,0 1 0,0 0 0,-1 0 1,1 0-1,0 0 0,0 0 0,0-1 0,-1 1 0,1 0 0,0 0 0,0 0 0,0-1 0,0 1 0,-1 0 0,1 0 0,0 0 0,0-1 0,0 1 0,0 0 0,0 0 0,0-1 0,0 1 0,0 0 0,-1 0 0,1-1 0,0 1 0,0 0 0,0-1 0,0 1 0,1 0 0,-1 0 0,0-1 0,9-10 403,20-8-618,-26 17 335,78-49 105,-25 15-201,98-48 1,-153 84-77,1-1 1,0 0-1,-1 0 0,1 1 1,-1-1-1,1 1 0,0 0 1,-1-1-1,1 1 1,0 0-1,-1 0 0,1 0 1,0 0-1,0 0 0,-1 0 1,3 1-1,-3 0 7,0-1 0,0 1 0,-1-1 0,1 1 0,-1-1 0,1 1-1,0-1 1,-1 1 0,1 0 0,-1-1 0,0 1 0,1 0 0,-1 0 0,1-1-1,-1 1 1,0 0 0,0 0 0,0 0 0,1-1 0,-1 1 0,0 0 0,0 0 0,0 1-1,-1 5 127,1-1-1,-1 1 1,-1-1 0,1 1-1,-1-1 1,-5 12-1,7-18-122,-12 31 965,13-21-393,10-19-425,27-37 189,-31 35-326,1 0 1,1 0-1,0 1 1,0 0-1,1 1 1,1 0 0,11-8-1,-22 17-23,1-1 1,-1 1-1,0 0 1,0 0-1,1 0 0,-1 0 1,0 0-1,1 0 1,-1 0-1,0-1 0,1 1 1,-1 0-1,0 0 1,1 0-1,-1 0 0,0 0 1,1 1-1,-1-1 0,0 0 1,1 0-1,-1 0 1,0 0-1,0 0 0,1 0 1,-1 0-1,0 1 1,1-1-1,-1 0 0,0 0 1,0 0-1,1 1 0,-1-1 1,0 0-1,0 0 1,0 1-1,1-1 0,-1 0 1,0 1-1,5 19-150,-5 33 261,0-40-25,-7 112 373,7-124-449,0-1 0,0 0 0,0 1 0,-1-1 0,1 0 0,0 1 0,0-1 0,0 1 0,0-1 0,0 0 0,0 1 0,0-1 0,0 0 0,0 1 0,0-1 0,1 1 0,-1-1 0,0 0 0,0 1 0,0-1 0,0 0 0,0 1 0,1-1 0,-1 0 0,0 0 0,0 1 0,1-1 0,-1 0 0,0 1 0,0-1 0,1 0 0,-1 0 0,0 0 0,1 1 0,-1-1 0,0 0 0,1 0-1,-1 0 1,0 0 0,1 0 0,-1 1 0,1-1 0,-1 0 0,0 0 0,1 0 0,-1 0 0,0 0 0,1 0 0,-1 0 0,1 0 0,-1-1 0,0 1 0,1 0 0,-1 0 0,0 0 0,1 0 0,-1 0 0,0-1 0,1 1 0,-1 0 0,0 0 0,0 0 0,1-1 0,-1 1 0,0 0 0,1-1 0,-1 1 0,19-21-170,-10 9-1029,-2-2-1,0 1 1,0-1 0,-1 0 0,6-23-1,-2-8-4649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2.443"/>
    </inkml:context>
    <inkml:brush xml:id="br0">
      <inkml:brushProperty name="width" value="0.025" units="cm"/>
      <inkml:brushProperty name="height" value="0.025" units="cm"/>
    </inkml:brush>
  </inkml:definitions>
  <inkml:trace contextRef="#ctx0" brushRef="#br0">25 176 15727,'0'0'1254,"-5"11"86,1-3-1128,1 1 0,0 0 0,1 1 0,-1-1 0,2 0 0,-1 1 0,1-1 0,1 1 0,0-1 0,0 1 0,1-1 0,0 1 0,0-1 0,1 1 0,1-1 0,4 13 0,34 56 150,2 7 189,-46-100-570,-1 0-1,0 0 1,-1 0 0,0 1 0,-1 0 0,-10-17 0,57 39-504,-27-6 199,-1 0 0,1-1 1,0-1-1,0 0 0,0-1 0,21-3 1,-28 3 234,0-1 1,0 0-1,-1 0 1,1-1 0,-1 1-1,0-1 1,1-1-1,-1 1 1,-1-1-1,1 0 1,0 0 0,-1-1-1,0 0 1,8-9-1,-4-6 683,-9 19-563,0 1 0,0 0 0,0-1 0,0 1 0,0 0 0,0-1 0,0 1 0,0 0 0,-1-1 0,1 1 0,0 0 0,0-1 0,0 1 0,0 0 0,-1-1 0,1 1 0,0 0-1,0 0 1,-1-1 0,1 1 0,0 0 0,-1 0 0,1 0 0,0-1 0,-1 1 0,1 0 0,0 0 0,-1 0 0,1 0 0,0 0 0,-1 0 0,-1 0-2,1 0 1,-1 0-1,1 0 1,-1 0-1,0 1 0,1-1 1,-1 0-1,1 1 1,0 0-1,-1-1 0,1 1 1,-1 0-1,1 0 0,0 0 1,-1 0-1,1 0 1,0 0-1,0 0 0,0 0 1,0 0-1,-2 3 1,0 0 22,0 1 0,0-1 0,1 1 0,-1-1 0,1 1-1,0 0 1,0 0 0,1 0 0,0 0 0,-1 1 0,2-1 0,-1 0 0,1 0 0,0 9 0,0-14-50,0 0 0,0 1-1,1-1 1,-1 1 0,0-1 0,1 0-1,-1 1 1,0-1 0,1 0-1,-1 1 1,1-1 0,-1 0 0,0 0-1,1 0 1,-1 1 0,1-1 0,-1 0-1,1 0 1,-1 0 0,1 0 0,-1 0-1,1 0 1,-1 0 0,1 0 0,-1 0-1,1 0 1,-1 0 0,0 0 0,1 0-1,-1 0 1,1 0 0,-1 0-1,2-1 1,17-6 110,-9-2-113,1-1 0,-1 0 1,-1-1-1,0 0 0,-1-1 0,0 1 1,-1-2-1,0 1 0,0-1 0,-2 0 1,0 0-1,0-1 0,3-16 0,-13 49-526,2-9 551,1 0 1,0 0 0,0 0 0,0 1 0,2-1-1,-1 0 1,1 1 0,2 11 0,-2-21-5,1-1 0,-1 0 0,0 1 0,1-1 0,-1 0 0,0 1 1,1-1-1,-1 0 0,0 0 0,1 1 0,-1-1 0,1 0 0,-1 0 0,1 0 0,-1 1 0,0-1 0,1 0 1,-1 0-1,1 0 0,-1 0 0,1 0 0,-1 0 0,1 0 0,-1 0 0,1 0 0,-1 0 0,1 0 0,-1 0 0,1-1 1,-1 1-1,0 0 0,1 0 0,-1 0 0,1-1 0,-1 1 0,1 0 0,-1-1 0,18-9 1011,9-16-716,0-2 1,-3-1 0,0 0 0,-2-2-1,-1-1 1,21-41 0,-39 67-306,0 1 0,-1 0 0,1-1 0,-1 1 0,0-1 0,0 0 0,-1 0-1,0 0 1,0 0 0,0 0 0,-1 0 0,1 0 0,-1 0 0,-2-8 0,2 13-13,-1 1-1,1-1 1,0 0 0,-1 1-1,1-1 1,-1 1-1,0-1 1,1 1 0,-1-1-1,1 1 1,-1-1-1,0 1 1,1 0-1,-1-1 1,0 1 0,0 0-1,1-1 1,-1 1-1,0 0 1,0 0 0,1 0-1,-1 0 1,0 0-1,0 0 1,1 0 0,-1 0-1,0 0 1,0 0-1,1 0 1,-1 0-1,0 0 1,0 1 0,1-1-1,-1 0 1,0 1-1,1-1 1,-2 1 0,-24 18-97,21-13 95,0 0 0,1 1 1,0-1-1,0 1 0,1 0 1,-1 0-1,1 0 0,1 1 1,0-1-1,0 1 0,0-1 1,1 1-1,0 0 0,1 0 1,0 15-1,1-21-5,-1-1 0,1 1-1,0 0 1,0-1 0,0 1 0,0-1-1,0 0 1,0 1 0,0-1 0,0 0 0,0 1-1,1-1 1,-1 0 0,1 0 0,-1 0 0,3 1-1,-3-1-35,1 0 0,0 0-1,-1 0 1,1 0-1,0 1 1,-1-1 0,0 0-1,1 1 1,-1-1-1,0 1 1,0 0-1,0-1 1,0 1 0,0 0-1,0 0 1,0 0-1,0 3 1,2 19-2973,-5-9-2925,-5-7-3751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722"/>
    </inkml:context>
    <inkml:brush xml:id="br0">
      <inkml:brushProperty name="width" value="0.025" units="cm"/>
      <inkml:brushProperty name="height" value="0.025" units="cm"/>
    </inkml:brush>
  </inkml:definitions>
  <inkml:trace contextRef="#ctx0" brushRef="#br0">1 32 15118,'0'0'10570,"56"0"-7335,-28 0-1409,5 0-929,3 0-641,2 0-224,3 0-1569,-8-13-3428,1-5-7078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3.149"/>
    </inkml:context>
    <inkml:brush xml:id="br0">
      <inkml:brushProperty name="width" value="0.025" units="cm"/>
      <inkml:brushProperty name="height" value="0.025" units="cm"/>
    </inkml:brush>
  </inkml:definitions>
  <inkml:trace contextRef="#ctx0" brushRef="#br0">0 68 9321,'0'0'13543,"2"8"-12966,1 0-453,-2-1-52,1-1 0,0 1-1,1-1 1,-1 0 0,1 0-1,5 8 1,-6-12-59,0 0 0,-1 0 0,1 0-1,0-1 1,0 1 0,0-1 0,0 1 0,0-1 0,0 1-1,1-1 1,-1 0 0,0 0 0,1 0 0,-1-1 0,1 1-1,-1-1 1,1 1 0,-1-1 0,1 0 0,-1 1 0,1-1-1,-1-1 1,4 1 0,1-1 11,0-1 0,-1 0 0,1 0 0,-1 0 0,1 0 0,-1-1 0,0 0 0,0-1 0,11-7 0,50-47-380,-36 30-14,-31 42-215,-6 17 1067,4-18-245,1-12-234,1 0-1,0-1 1,0 1 0,-1 0 0,1 0 0,0 0 0,0-1 0,0 1 0,0 0 0,0 0-1,0 0 1,0 0 0,0-1 0,0 1 0,1 0 0,-1 0 0,0 0 0,0-1 0,1 1-1,-1 0 1,0-1 0,1 1 0,-1 0 0,1 0 0,-1-1 0,1 1 0,-1-1 0,1 1-1,-1 0 1,1-1 0,1 1 0,0 0 8,-1-1-1,1 0 1,0 0-1,-1-1 1,1 1 0,0 0-1,-1-1 1,1 1 0,0-1-1,-1 1 1,1-1-1,-1 0 1,1 1 0,1-2-1,50-38 214,-34 18-199,-16 17-50,0 0 0,0 1 0,1-1 0,0 1 0,0 0 0,0 0-1,1 1 1,-1-1 0,1 1 0,0 0 0,0 0 0,0 0 0,6-1 0,-10 4-1,0 0-1,0 1 1,-1-1-1,1 1 1,0-1 0,0 1-1,-1 0 1,1-1-1,0 1 1,0 0 0,-1 0-1,1-1 1,-1 1-1,1 0 1,-1 0-1,1 0 1,-1-1 0,1 1-1,-1 0 1,0 0-1,0 0 1,1 0-1,-1 0 1,0 0 0,0 0-1,0 0 1,0 0-1,0 1 1,3 39-79,-3-35 85,2 49 103,2-9 162,-3 0-1,-8 73 0,6-114-114,0-1-1,0 1 1,0 0-1,-1-1 1,0 0-1,0 1 1,0-1-1,-1 0 0,1 0 1,-4 4-1,5-7-71,0 0 0,0 0-1,0 0 1,0 0 0,0 0-1,0-1 1,0 1 0,0 0-1,0-1 1,0 1 0,0-1 0,0 1-1,0-1 1,0 1 0,-1-1-1,1 0 1,0 0 0,0 0-1,0 1 1,-1-1 0,1 0-1,0-1 1,0 1 0,-1 0-1,1 0 1,0 0 0,0-1 0,0 1-1,0-1 1,-1 1 0,1-1-1,0 1 1,0-1 0,0 1-1,0-1 1,0 0 0,0 0-1,0 0 1,1 1 0,-1-1 0,0 0-1,0 0 1,1 0 0,-2-2-1,-7-10-64,1 0 0,1-1 0,0 0 0,0 0 0,2 0 0,0-1 0,0 0 0,1 0 0,1-1 0,1 1 0,0 0 0,1-1 0,1 0 0,0 1 0,2-16 0,-1 27-99,0 0 0,0 0 0,0 0 0,1 0 0,-1 1 0,1-1 0,0 1 0,0-1 0,0 1 0,0-1 0,1 1 0,-1 0 0,1 0 0,4-3 0,48-32-5970,-41 29 3145,34-21-11242</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3.853"/>
    </inkml:context>
    <inkml:brush xml:id="br0">
      <inkml:brushProperty name="width" value="0.025" units="cm"/>
      <inkml:brushProperty name="height" value="0.025" units="cm"/>
    </inkml:brush>
  </inkml:definitions>
  <inkml:trace contextRef="#ctx0" brushRef="#br0">0 205 18097,'0'0'4020,"15"-6"-3412,3-2-290,88-32 1004,-96 37-1292,0 0 0,1 1-1,-1 0 1,1 0 0,-1 1 0,1 1 0,-1 0 0,1 0-1,12 3 1,-21-3-40,0 1-1,0 0 0,0 0 1,-1 0-1,1 1 0,0-1 1,0 0-1,-1 1 0,1-1 1,-1 1-1,0-1 0,1 1 1,-1 0-1,0 0 0,0 0 1,0-1-1,0 1 0,0 0 1,0 0-1,-1 0 1,1 0-1,-1 0 0,1 1 1,-1-1-1,0 0 0,0 2 1,1 68-56,-3-49 126,2-23-59,0 1-1,0-1 1,0 1 0,0 0 0,0-1 0,0 1-1,0-1 1,0 1 0,0 0 0,0-1 0,0 1 0,0-1-1,0 1 1,0-1 0,0 1 0,1 0 0,-1-1 0,0 1-1,0-1 1,1 1 0,-1-1 0,0 1 0,1-1-1,-1 1 1,1-1 0,-1 1 0,0-1 0,1 0 0,-1 1-1,1-1 1,-1 0 0,1 1 0,-1-1 0,1 0 0,0 0-1,-1 1 1,1-1 0,-1 0 0,1 0 0,-1 0-1,1 0 1,0 0 0,2 0 12,0-1 1,-1 0-1,1 0 0,0-1 0,-1 1 1,1 0-1,-1-1 0,0 0 0,4-3 1,47-49 175,-39 37-160,-1-1-1,-1 0 0,12-26 0,-21 39-11,0-1 0,-1 0-1,1-1 1,-1 1-1,-1 0 1,1-1 0,-1 1-1,0-1 1,0 1 0,-1-1-1,0 0 1,0 1 0,-1-1-1,0 1 1,-1-9-1,2 14-15,-1 0-1,1 0 0,0 0 0,0 0 0,-1 0 1,1 0-1,-1 0 0,1 0 0,0 0 0,-1 0 0,0 0 1,1 0-1,-1 0 0,0 1 0,1-1 0,-1 0 1,0 0-1,0 1 0,0-1 0,0 0 0,1 1 0,-1-1 1,0 1-1,0-1 0,0 1 0,0-1 0,0 1 1,0 0-1,-1 0 0,1-1 0,0 1 0,0 0 0,0 0 1,0 0-1,0 0 0,0 0 0,0 1 0,0-1 1,0 0-1,0 0 0,0 1 0,0-1 0,0 0 0,0 1 1,0-1-1,0 1 0,-2 1 0,0 0-20,0 0-1,1 0 1,-1 0-1,1 1 1,-1-1-1,1 1 1,0 0 0,0 0-1,0 0 1,0 0-1,0 0 1,1 0-1,-2 5 1,1 0-229,0-1 0,0 1 0,1 0-1,1 0 1,-1 0 0,1 0 0,1 0 0,-1 0 0,4 14 0,-3-19-126,0 1 0,1-1-1,-1 1 1,1-1 0,-1 1 0,1-1 0,0 0 0,1 0-1,-1 0 1,0 0 0,1 0 0,0-1 0,-1 1 0,1-1-1,0 1 1,0-1 0,1 0 0,-1 0 0,0-1 0,1 1-1,-1-1 1,6 2 0,31 5-5038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4.196"/>
    </inkml:context>
    <inkml:brush xml:id="br0">
      <inkml:brushProperty name="width" value="0.025" units="cm"/>
      <inkml:brushProperty name="height" value="0.025" units="cm"/>
    </inkml:brush>
  </inkml:definitions>
  <inkml:trace contextRef="#ctx0" brushRef="#br0">90 74 8904,'0'0'10170,"-9"-4"-8750,7 3-1303,0 0 0,-1 0 0,1 1-1,-1-1 1,1 0 0,-1 1 0,1 0 0,-1-1 0,1 1 0,-1 0 0,0 0-1,1 1 1,-1-1 0,1 0 0,-1 1 0,1 0 0,-5 1 0,5 0-29,-1 0 1,1 0 0,0 0 0,0 0 0,0 0 0,0 1 0,0-1 0,0 1-1,1-1 1,-1 1 0,1-1 0,0 1 0,0 0 0,0 0 0,0 0 0,0 0-1,1 0 1,-1 0 0,1 5 0,-1-6-45,0 0 1,1 1-1,0-1 0,-1 0 0,1 0 1,0 0-1,0 1 0,0-1 1,1 0-1,-1 0 0,0 0 0,1 1 1,-1-1-1,1 0 0,0 0 0,0 0 1,0 0-1,0 0 0,0 0 1,3 3-1,-2-4-25,0 0 0,1 0 1,-1 0-1,1 0 1,-1 0-1,1 0 0,-1-1 1,1 0-1,-1 1 0,1-1 1,-1 0-1,1 0 0,0 0 1,-1-1-1,1 1 0,-1 0 1,1-1-1,2-1 0,9-3 46,0 0 0,0-1 0,0-1 0,-1 0-1,0-1 1,0-1 0,-1 0 0,-1 0 0,1-1-1,15-19 1,-9 12-85,0 1-1,30-21 1,-48 36 12,1 1 1,-1 0 0,0 0-1,0 0 1,0 0 0,1-1 0,-1 1-1,0 0 1,0 0 0,1 0 0,-1 0-1,0 0 1,0 0 0,1 0-1,-1 0 1,0 0 0,0 0 0,1 0-1,-1 0 1,0 0 0,0 0-1,1 0 1,-1 0 0,0 0 0,0 0-1,1 0 1,-1 0 0,0 0 0,0 0-1,1 0 1,-1 1 0,0-1-1,0 0 1,0 0 0,1 0 0,-1 0-1,0 1 1,0-1 0,0 0-1,1 0 1,-1 1 0,3 14-97,-7 18 305,-5 13 484,5-30-505,1 0 0,0 0 0,0 23-1,3-39-177,0 0-1,0 1 0,0-1 1,1 0-1,-1 1 0,0-1 1,0 0-1,0 1 0,1-1 1,-1 0-1,0 1 0,0-1 1,1 0-1,-1 1 0,0-1 1,0 0-1,1 0 0,-1 0 1,0 1-1,1-1 0,-1 0 1,0 0-1,1 0 0,-1 0 1,1 0-1,-1 1 0,0-1 1,1 0-1,-1 0 0,1 0 1,-1 0-1,0 0 0,1 0 1,-1 0-1,0 0 0,1-1 1,-1 1-1,1 0 0,-1 0 1,0 0-1,1-1 0,18-5 82,-12 2-222,0 0-1,0-1 1,-1 0 0,0 0-1,11-12 1,11-16-3386,-3-3-3020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5.355"/>
    </inkml:context>
    <inkml:brush xml:id="br0">
      <inkml:brushProperty name="width" value="0.025" units="cm"/>
      <inkml:brushProperty name="height" value="0.025" units="cm"/>
    </inkml:brush>
  </inkml:definitions>
  <inkml:trace contextRef="#ctx0" brushRef="#br0">97 18 16047,'0'0'6097,"9"-4"-5740,28-9-197,-36 13-158,0 0 0,0-1 0,0 1 0,0 0 0,0 0 0,0 0 0,0 0 0,0 0 0,0 0 0,0 1 0,0-1 0,0 0 0,0 0 0,0 1 0,0-1 0,0 1 0,0-1-1,-1 1 1,1-1 0,0 1 0,0-1 0,0 1 0,-1 0 0,1-1 0,0 1 0,0 0 0,-1 0 0,1-1 0,-1 1 0,1 0 0,-1 0 0,1 0 0,-1 0 0,0 0 0,1 0-1,-1 0 1,0 0 0,0 0 0,0 0 0,1 0 0,-1 0 0,0 0 0,-1 2 0,-1 40 83,0-36-67,-1-1-1,0 0 0,1-1 1,-2 1-1,1 0 1,-6 5-1,6-7-8,0 0 1,0 0-1,1 1 0,-1-1 1,1 0-1,0 1 0,0-1 1,0 1-1,1 0 0,-2 8 0,4-13-17,0 1-1,0-1 0,1 1 0,-1-1 0,0 0 1,0 0-1,1 0 0,-1 0 0,0 0 0,1 0 1,-1 0-1,0 0 0,0 0 0,1 0 0,-1-1 1,0 1-1,0-1 0,1 1 0,0-1 0,46-33-320,-42 28 250,1 1-1,0 0 1,0 0-1,0 0 1,15-6-1,-22 11 71,1 0 0,-1 0 0,0 0 0,1 0 0,-1 0 0,0 0 0,0 0 0,1 0 0,-1 0 0,0 1 0,0-1 0,1 0 0,-1 0 1,0 0-1,0 0 0,1 1 0,-1-1 0,0 0 0,0 0 0,0 1 0,1-1 0,-1 0 0,0 0 0,0 1 0,0-1 0,0 0 0,0 0 0,0 1 0,0-1 0,0 0 0,1 1 0,-1-1 0,0 0 0,0 0 0,0 1 0,0-1 0,0 0 0,-1 1 0,1-1 0,0 0 0,0 0 0,0 1 0,0-1 0,0 1 0,-2 15 13,-6 11 440,-1-1 0,-17 33 0,-11 33 2890,34-80-3107,-1 0 1,0-1 0,0 1 0,-2-1-1,1 0 1,-10 12 0,12-19-154,0-1 0,0 1 0,-1-1 0,1 0 0,-1-1 0,1 1 0,-1 0 0,0-1 0,0 0 1,0 0-1,0 0 0,-1-1 0,1 1 0,0-1 0,-1 0 0,1 0 0,-1 0 0,0-1 0,1 0 0,-5 0 0,6 0-143,0 0-1,0 0 0,0-1 1,1 1-1,-1-1 1,0 0-1,1 0 1,-1 0-1,0 0 0,1 0 1,-5-3-1,7 4-48,-1-1-1,1 1 1,-1 0-1,1-1 1,0 1-1,-1 0 0,1-1 1,0 1-1,0-1 1,-1 1-1,1 0 1,0-1-1,0 1 1,-1-1-1,1 1 1,0-1-1,0 1 0,0-1 1,0 1-1,0-1 1,0 1-1,0-1 1,0 1-1,0-1 1,0 0-1,16-15-4703,34-10-4952,-17 7-561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5.715"/>
    </inkml:context>
    <inkml:brush xml:id="br0">
      <inkml:brushProperty name="width" value="0.025" units="cm"/>
      <inkml:brushProperty name="height" value="0.025" units="cm"/>
    </inkml:brush>
  </inkml:definitions>
  <inkml:trace contextRef="#ctx0" brushRef="#br0">124 1 19218,'0'0'3358,"-9"2"-2162,4-1-1170,1 1 0,-1 0 0,1 0 0,-1 0-1,1 0 1,0 1 0,0 0 0,0 0 0,0 0 0,0 0 0,1 0 0,-1 1 0,1 0 0,0 0 0,0 0 0,0 0 0,1 0 0,-1 0-1,1 1 1,-3 8 0,-2 2-19,1 0 0,1 1 0,0 0 0,1 0-1,1 0 1,0 0 0,1 0 0,1 1-1,0-1 1,3 18 0,-2-32 0,0 0-1,1-1 1,-1 1-1,1-1 1,-1 1-1,1-1 1,0 1-1,0-1 1,-1 0-1,1 1 1,0-1-1,0 0 1,0 0-1,1 0 1,-1 1-1,0-1 1,0 0-1,1 0 1,-1-1-1,0 1 1,1 0-1,-1 0 1,1-1-1,-1 1 1,1-1-1,-1 1 1,1-1-1,-1 0 1,1 1-1,0-1 1,-1 0-1,1 0 1,-1 0-1,1 0 1,0-1-1,-1 1 1,1 0-1,-1-1 1,1 1-1,1-2 1,4 1 105,0-1 0,-1-1 0,0 1 0,0-1 0,1 0 1,-2-1-1,1 1 0,7-7 0,-3 1 64,0-1 0,-1 0 0,0-1 1,0 0-1,10-19 0,-16 24-80,0 0 1,0 0-1,0-1 1,-1 1-1,0-1 1,0 0-1,0 0 1,-1 1-1,0-1 1,-1 0-1,1 0 1,-2-14-1,0 20-97,1-1-1,-1 0 0,1 1 0,-1-1 0,1 0 0,-1 1 0,0-1 1,0 1-1,0-1 0,0 1 0,0 0 0,0-1 0,0 1 0,0 0 1,0 0-1,-1 0 0,1 0 0,0 0 0,-1 0 0,-2-1 0,-1 0-201,1 0-1,-1 0 0,0 1 0,1 0 1,-1 0-1,0 0 0,-7 0 0,-38 4-3968,11 5-3493,3 6-2707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6.401"/>
    </inkml:context>
    <inkml:brush xml:id="br0">
      <inkml:brushProperty name="width" value="0.025" units="cm"/>
      <inkml:brushProperty name="height" value="0.025" units="cm"/>
    </inkml:brush>
  </inkml:definitions>
  <inkml:trace contextRef="#ctx0" brushRef="#br0">165 10 10474,'0'0'9016,"-9"-3"-8119,7 1-844,-1 1 0,1 1 0,-1-1 0,1 0-1,-1 1 1,0-1 0,0 1 0,1 0 0,-1 0-1,0 0 1,0 0 0,1 0 0,-1 1 0,-2 0-1,1 1 5,0 0 0,0 0 0,0 0-1,0 0 1,1 1 0,-1 0 0,1 0 0,0 0-1,0 0 1,0 0 0,-2 5 0,-3 1 66,1 0 1,0 0-1,1 1 1,0 0-1,0 1 1,1-1-1,0 1 1,1 0-1,0 0 1,1 1-1,1-1 1,-1 1-1,2 0 1,-1 16-1,2-27-117,0 0 0,0 0-1,0 1 1,0-1 0,0 0 0,0 0 0,1 0-1,-1 0 1,0 0 0,1 0 0,-1 0-1,1 0 1,-1 0 0,1 0 0,-1 0-1,1 0 1,0 0 0,0 0 0,-1 0 0,1 0-1,0-1 1,0 1 0,0 0 0,0-1-1,0 1 1,0-1 0,0 1 0,0-1-1,0 1 1,0-1 0,0 0 0,0 1 0,0-1-1,0 0 1,1 0 0,-1 0 0,0 0-1,0 0 1,0 0 0,0 0 0,0 0-1,1 0 1,-1-1 0,0 1 0,0 0 0,1-1-1,4-1 23,0 1 1,-1-1-1,1 0 0,0-1 0,-1 1 0,0-1 0,8-6 1,5-6 2,0-1 1,-1-1 0,17-23-1,-27 32-24,-1-1 1,0 0-1,0 0 0,-1-1 0,0 1 0,0-1 0,-1 0 0,-1-1 0,3-12 0,-15 27-110,-3 8-55,6-1 201,-1 0 0,2 1 0,-1 0 0,2-1 0,-1 1 0,2 1 0,0-1 0,0 1 1,1-1-1,0 1 0,1 0 0,2 25 0,-1-37-29,0 0 0,1 0 0,-1 0 0,0 0 1,1 0-1,-1 0 0,1 0 0,-1 0 0,1 0 0,0 0 0,-1 0 0,1-1 0,0 1 0,0 0 1,-1 0-1,1-1 0,0 1 0,0 0 0,0-1 0,0 1 0,0-1 0,0 1 0,0-1 1,0 0-1,0 1 0,0-1 0,0 0 0,0 0 0,1 1 0,-1-1 0,0 0 0,0 0 0,0 0 1,0-1-1,0 1 0,0 0 0,1-1 0,4 1 39,-1-1 0,-1 0 0,1-1 0,0 1 1,0-1-1,0 0 0,4-3 0,6-5 28,-1 0-1,0-1 1,-1 0-1,-1-1 1,1-1-1,-2 0 1,0-1-1,-1 0 1,0 0 0,8-17-1,-17 30-75,-4 27-234,2-23 221,0 1 0,0-1 0,1 1 0,-1-1 0,1 0 0,0 1 0,0-1 0,1 1 0,-1-1 0,1 1 0,-1-1 0,3 5 0,-3-8 5,0 1 1,1 0 0,-1-1-1,1 1 1,-1-1-1,1 1 1,-1-1-1,1 1 1,-1-1 0,1 0-1,-1 1 1,1-1-1,0 1 1,-1-1 0,1 0-1,0 0 1,-1 0-1,1 1 1,0-1-1,-1 0 1,1 0 0,0 0-1,0 0 1,28-10 4,-7-9 120,-19 16-189,-1 1-1,0-1 1,1 1 0,-1-1 0,1 1-1,-1 0 1,1 0 0,0 0-1,0 1 1,0-1 0,0 1-1,5-2 1,-7 29-1999,-1 3-4431,0-22-1035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7.398"/>
    </inkml:context>
    <inkml:brush xml:id="br0">
      <inkml:brushProperty name="width" value="0.025" units="cm"/>
      <inkml:brushProperty name="height" value="0.025" units="cm"/>
    </inkml:brush>
  </inkml:definitions>
  <inkml:trace contextRef="#ctx0" brushRef="#br0">228 69 13549,'1'-6'1391,"0"0"0,0-1 0,-1 1 0,0 0 0,-1-12 0,1 17-1306,0 0 1,0 0 0,-1 0 0,1 0 0,0 0-1,-1 0 1,1 0 0,0 1 0,-1-1 0,1 0 0,-1 0-1,0 0 1,1 1 0,-1-1 0,0 0 0,1 1 0,-1-1-1,0 1 1,0-1 0,1 0 0,-1 1 0,0 0-1,0-1 1,0 1 0,0-1 0,0 1 0,1 0 0,-1 0-1,0 0 1,0-1 0,0 1 0,0 0 0,0 0-1,0 0 1,0 0 0,0 1 0,0-1 0,0 0 0,0 0-1,0 1 1,0-1 0,1 0 0,-1 1 0,0-1-1,0 1 1,0-1 0,-1 2 0,-5 2-19,-1 0 0,1 1 0,1 0 1,-1 1-1,1-1 0,0 1 0,0 0 0,0 1 1,-6 9-1,-40 66 457,42-64-432,0 1 0,1-1 0,1 1 0,1 1 0,0-1 0,2 1 0,0 1 0,1-1 1,2 0-1,0 1 0,1 34 0,1-53-89,0 1-1,1-1 1,0 1 0,-1-1 0,1 1-1,0-1 1,0 0 0,0 0 0,0 1 0,1-1-1,-1 0 1,0 0 0,1 0 0,0 0-1,-1 0 1,1-1 0,0 1 0,0 0 0,0-1-1,0 0 1,0 1 0,0-1 0,1 0-1,-1 0 1,0 0 0,1 0 0,-1 0-1,0-1 1,1 1 0,-1-1 0,1 0 0,-1 0-1,1 0 1,4 0 0,2 0-89,0-1 1,0 0-1,0 0 1,0-1-1,0 0 1,-1-1-1,1 0 1,12-5-1,1-4-1431,0-1-1,0-1 0,33-29 1,-43 33-409,-1-1 0,-1-1 0,0 0 0,11-16 0,-1-8-5243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7.741"/>
    </inkml:context>
    <inkml:brush xml:id="br0">
      <inkml:brushProperty name="width" value="0.025" units="cm"/>
      <inkml:brushProperty name="height" value="0.025" units="cm"/>
    </inkml:brush>
  </inkml:definitions>
  <inkml:trace contextRef="#ctx0" brushRef="#br0">80 10 8488,'0'0'4265,"-8"0"-2017,6 0-2129,0 0 0,-1-1 1,1 1-1,0 0 0,-1 0 0,1 1 0,0-1 1,0 0-1,-1 1 0,1-1 0,0 1 1,0 0-1,0 0 0,0 0 0,0 0 0,0 0 1,0 0-1,0 0 0,0 1 0,0-1 1,0 1-1,1-1 0,-1 1 0,1 0 0,-1-1 1,1 1-1,0 0 0,0 0 0,-1 0 1,1 0-1,1 0 0,-1 1 0,0-1 0,0 0 1,1 0-1,-1 0 0,1 1 0,0 4 1,-3 9 95,0 0 1,1 1 0,1-1-1,1 20 1,1-35-181,-1 0-1,0 0 1,0 0-1,1 0 1,-1-1-1,1 1 1,-1 0 0,1 0-1,-1-1 1,1 1-1,-1 0 1,1-1 0,-1 1-1,1 0 1,0-1-1,-1 1 1,1-1-1,0 1 1,0-1 0,-1 0-1,1 1 1,0-1-1,0 0 1,0 1-1,0-1 1,-1 0 0,1 0-1,0 0 1,0 0-1,0 1 1,0-1 0,0-1-1,0 1 1,0 0-1,-1 0 1,1 0-1,0 0 1,0-1 0,0 1-1,0 0 1,1-1-1,38-16 660,-20 4-604,0-2 0,-1 0 0,-1-1 0,-1 0 0,0-2 0,-1 0 1,21-32-1,-61 82 2526,-20 32-1079,37-51-1421,0 0 0,1 1-1,1-1 1,0 1 0,1 1 0,0-1 0,2 1 0,-1-1 0,0 30-1,3-43-140,0 1 0,1 0 0,-1 0-1,0-1 1,0 1 0,1 0-1,0-1 1,-1 1 0,1 0 0,0-1-1,-1 1 1,1-1 0,0 1 0,0-1-1,0 1 1,1-1 0,-1 0-1,0 1 1,0-1 0,1 0 0,-1 0-1,0 0 1,1 0 0,0 0 0,-1 0-1,1-1 1,-1 1 0,3 0-1,-1 0-325,0-1-1,0 1 0,0-1 0,0 0 0,1 0 0,-1 0 0,0 0 0,0-1 0,0 1 0,0-1 0,0 0 0,0 0 0,0 0 0,0 0 1,0 0-1,3-2 0,25-24-8740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8.524"/>
    </inkml:context>
    <inkml:brush xml:id="br0">
      <inkml:brushProperty name="width" value="0.025" units="cm"/>
      <inkml:brushProperty name="height" value="0.025" units="cm"/>
    </inkml:brush>
  </inkml:definitions>
  <inkml:trace contextRef="#ctx0" brushRef="#br0">184 0 13004,'0'0'2723,"-19"51"-353,2-16-672,0 7-321,-2 3-608,-1 3-417,-1 2-192,0-5-64,5-5-64,1-8 32,5-8-32,4-6-160,3-11-1441,3-24-13517</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8.882"/>
    </inkml:context>
    <inkml:brush xml:id="br0">
      <inkml:brushProperty name="width" value="0.025" units="cm"/>
      <inkml:brushProperty name="height" value="0.025" units="cm"/>
    </inkml:brush>
  </inkml:definitions>
  <inkml:trace contextRef="#ctx0" brushRef="#br0">138 50 14926,'-12'4'1767,"1"0"-1268,-1 0 0,0 1 0,1 0 1,0 1-1,-13 8 0,21-11-434,-1-1 0,1 1 0,0 0 0,0 0 0,0 0 0,0 0 0,0 0 0,1 1 0,-1-1 0,1 1 0,0 0 0,0-1 0,1 1 0,-1 0 0,1 0 0,0 0 0,0 1 0,0-1 0,0 0 0,1 0 0,-1 0 0,2 7 0,-1-10-60,0 1 0,1 0 0,0-1 0,-1 1 0,1-1-1,0 0 1,0 1 0,-1-1 0,1 1 0,0-1 0,1 0 0,-1 0 0,0 0 0,0 0 0,0 0 0,1 0 0,-1 0 0,0 0 0,1 0 0,-1 0 0,1-1 0,-1 1 0,1-1 0,0 1 0,-1-1 0,1 1 0,-1-1 0,1 0 0,0 0 0,-1 0 0,1 0 0,0 0 0,-1 0 0,1 0-1,1-1 1,4 0 104,0 1-1,0-1 1,0-1-1,0 1 1,-1-1-1,1-1 1,8-3-1,-3-1 42,0-1 0,-1 0 1,-1-1-1,1 0 0,-1-1 0,10-12 0,-15 16-110,0 1-1,-1-1 0,0-1 1,0 1-1,0 0 0,-1-1 1,0 0-1,0 0 0,-1 0 0,0 0 1,0 0-1,-1 0 0,1-9 1,-2 15-38,0 0 1,0 1-1,0-1 1,0 0 0,0 1-1,0-1 1,-1 0 0,1 1-1,0-1 1,0 0-1,-1 1 1,1-1 0,0 1-1,-1-1 1,1 0 0,-1 1-1,1-1 1,-1 1-1,1-1 1,-1 1 0,1 0-1,-1-1 1,0 1 0,1-1-1,-1 1 1,1 0-1,-1 0 1,-1-1 0,-25-1 81,20 2-68,0 1 0,-1 1 0,1-1 0,0 1 0,-10 4 0,8-1-126,1 1 1,0-1-1,0 1 1,1 1-1,0-1 0,0 1 1,0 1-1,1-1 1,-7 12-1,11-17 48,1 0 0,-1 1-1,0-1 1,1 1 0,0-1 0,-1 1-1,1-1 1,0 1 0,1 0 0,-1 0-1,0 0 1,1-1 0,-1 1 0,1 0-1,0 0 1,0 0 0,0 0 0,1 0-1,-1-1 1,1 1 0,-1 0 0,1 0-1,0 0 1,0-1 0,0 1 0,0 0-1,1-1 1,-1 1 0,1-1 0,-1 0 0,1 1-1,0-1 1,0 0 0,0 0 0,3 2-1,2 1-878,0-1 1,1 0-1,-1 0 0,1-1 0,-1 0 0,1 0 0,11 2 0,25 2-6036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7.314"/>
    </inkml:context>
    <inkml:brush xml:id="br0">
      <inkml:brushProperty name="width" value="0.025" units="cm"/>
      <inkml:brushProperty name="height" value="0.025" units="cm"/>
    </inkml:brush>
  </inkml:definitions>
  <inkml:trace contextRef="#ctx0" brushRef="#br0">0 0 19538,'0'0'3737,"6"10"-2519,7 15-492,-1 0 1,-2 1 0,-1 0 0,-1 0 0,8 47 0,-7-4 832,-2 93 0,-8-235-1441,-2-1 1,-4 0 0,-16-73 0,21 127-157,8 15-375,21 19-1010,-3 1 334,-10-9-73,1-1-1,0 0 1,0-2-1,0 1 1,0-2 0,27 2-1,49-5-7980,-43-2 1679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9.226"/>
    </inkml:context>
    <inkml:brush xml:id="br0">
      <inkml:brushProperty name="width" value="0.025" units="cm"/>
      <inkml:brushProperty name="height" value="0.025" units="cm"/>
    </inkml:brush>
  </inkml:definitions>
  <inkml:trace contextRef="#ctx0" brushRef="#br0">91 83 11371,'-7'11'3139,"-5"7"-2339,1 2 1,1 0 0,1 0 0,0 1 0,1 0-1,2 0 1,0 1 0,1 0 0,-2 27-1,7-48-789,0 1-1,0-1 1,0 0-1,0 0 1,0 0-1,0 0 1,0 0-1,1 0 0,-1 1 1,0-1-1,1 0 1,-1 0-1,0 0 1,1 0-1,-1 0 1,1 0-1,0 0 1,-1 0-1,1 0 1,0-1-1,0 1 0,0 0 1,-1 0-1,1 0 1,0-1-1,0 1 1,0-1-1,0 1 1,1 0-1,1-1 13,0 1-1,-1-1 0,1 0 1,0 0-1,-1 0 0,1 0 1,0 0-1,-1-1 0,1 1 1,0-1-1,-1 0 0,3-1 1,5-1 125,0-2 0,0 0 1,-1 0-1,0 0 1,13-11-1,-6 1-2,-1-1-1,0 0 1,-2-1 0,0 0 0,16-28-1,-24 37-82,-1 0-1,0-1 0,0 0 1,0 1-1,-1-1 1,-1-1-1,1 1 0,-2 0 1,1-1-1,-1 1 0,-1-1 1,0 1-1,0-1 0,-3-16 1,3 25-64,0-1 1,-1 0-1,1 0 1,-1 1-1,0-1 1,1 0-1,-1 1 1,0-1-1,0 1 1,0-1-1,0 1 1,0 0-1,-1-1 1,1 1-1,0 0 1,-1 0-1,1 0 1,0-1-1,-1 2 1,0-1-1,1 0 1,-1 0-1,1 0 1,-1 1 0,0-1-1,0 1 1,1-1-1,-1 1 1,0 0-1,0 0 1,1 0-1,-1 0 1,0 0-1,0 0 1,-2 0-1,2 1-85,-1 0 1,1-1-1,-1 1 0,1 0 0,-1 0 0,1 0 1,0 0-1,0 1 0,-1-1 0,1 1 0,0-1 1,0 1-1,0 0 0,0-1 0,1 1 0,-1 0 1,0 1-1,1-1 0,-1 0 0,1 0 0,0 1 1,0-1-1,-1 4 0,-6 44-3445,12-18-2841,9-13-2185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0.112"/>
    </inkml:context>
    <inkml:brush xml:id="br0">
      <inkml:brushProperty name="width" value="0.025" units="cm"/>
      <inkml:brushProperty name="height" value="0.025" units="cm"/>
    </inkml:brush>
  </inkml:definitions>
  <inkml:trace contextRef="#ctx0" brushRef="#br0">178 126 12940,'-11'10'1148,"-11"9"-261,1 2 0,1 0-1,-21 29 1,34-40-514,-1 0 0,1 1 0,1 0 0,0 1 0,1-1 0,0 1 0,1 0 0,0 1 0,0-1 1,2 1-1,-3 16 0,5-27-360,0 0 0,0-1 1,1 1-1,-1 0 0,0 0 1,1 0-1,-1 0 0,1-1 1,-1 1-1,1 0 0,0 0 1,0-1-1,-1 1 0,1-1 1,1 1-1,-1-1 0,0 1 0,0-1 1,0 0-1,1 1 0,-1-1 1,1 0-1,-1 0 0,1 0 1,-1 0-1,1 0 0,0 0 1,-1-1-1,1 1 0,0 0 1,0-1-1,0 1 0,-1-1 1,1 0-1,0 0 0,0 0 1,0 0-1,0 0 0,-1 0 1,1 0-1,2-1 0,5 0 32,-1 0 1,0 0-1,-1-1 0,1 0 0,0 0 0,0-1 0,-1 0 1,12-7-1,-4 0 21,-1 0 1,1-2 0,-2 0-1,1 0 1,14-20-1,-21 24-33,-1 0-1,0 0 0,-1 0 0,0-1 0,0 0 0,-1 0 0,0 0 0,-1-1 0,0 1 0,0-1 0,1-12 1,-4 22-33,0 0 0,0 0-1,0 0 1,0 0 0,1 0 0,-1-1 0,0 1 0,0 0 0,0 0 0,0 0 0,0 0 0,0-1 0,0 1 0,0 0 0,0 0 0,0 0 0,0-1 0,0 1 0,0 0 0,0 0 0,0 0 0,0 0 0,0-1 0,0 1 0,0 0 0,0 0 0,0 0 0,0 0 0,0-1 0,-1 1 0,1 0 0,0 0 0,0 0 0,0 0 0,0 0 0,0 0-1,0-1 1,0 1 0,-1 0 0,1 0 0,0 0 0,0 0 0,0 0 0,0 0 0,-1 0 0,1 0 0,0 0 0,0 0 0,0 0 0,0-1 0,-1 1 0,1 0 0,0 0 0,0 0 0,0 0 0,0 0 0,-1 0 0,1 1 0,0-1 0,0 0 0,0 0 0,0 0 0,-1 0 0,1 0 0,0 0 0,0 0 0,-15 15-46,-11 23-35,20-27 86,2 0 0,-1 0 0,1 1-1,1-1 1,0 1 0,1 0 0,0-1-1,0 18 1,2-28 4,0 0 0,0 0 0,0 0 0,0 0 0,0 0 0,0 0 0,0 0-1,0-1 1,1 1 0,-1 0 0,0 0 0,1 0 0,-1 0 0,0 0 0,1 0 0,-1-1 0,1 1 0,-1 0 0,1 0-1,0-1 1,-1 1 0,1 0 0,0-1 0,-1 1 0,1-1 0,0 1 0,0-1 0,1 1 0,0 0 25,0-1 0,0 0 0,0 1 0,1-1 0,-1 0 0,0-1 0,0 1 0,0 0 0,0 0 0,0-1 0,1 1 0,1-2 0,5-1 110,1-1 0,-1-1 0,0 0-1,11-8 1,-3 1-108,0-1 0,-1 0-1,-1-1 1,-1-1 0,0 0 0,0-1 0,-2-1-1,0 0 1,11-22 0,-22 29-270,-13 19 115,-14 20 34,23-25 79,-2 4-7,-1 0 1,1 1-1,1-1 1,-1 1-1,1 0 1,1 0-1,0 0 1,0 0-1,1 1 1,-2 14-1,4-23 13,0-1 1,1 1-1,-1-1 1,1 1-1,-1-1 1,1 0-1,-1 1 1,1-1-1,-1 1 1,1-1-1,-1 0 1,1 0-1,-1 1 1,1-1-1,0 0 1,-1 0-1,1 0 1,-1 0-1,1 1 1,0-1-1,-1 0 1,1 0-1,-1 0 1,1 0-1,0-1 1,-1 1-1,1 0 1,-1 0-1,1 0 1,0 0-1,-1-1 1,1 1-1,0-1 1,24-6 206,-6-4-220,0-1 0,-1-1 0,0-1 0,-1-1 0,-1 0 0,0-1 0,-1-1 0,13-18 0,-27 33-233,-26 39-352,25-36 592,-4 3-7,1 0 0,0 1 0,1 0 0,-1-1 0,1 1 0,0 0 0,0 0 0,1 0 0,-1 0 1,1 1-1,0-1 0,1 0 0,-1 1 0,1-1 0,0 7 0,1-11 11,-1 0 0,1 0 1,0 0-1,-1-1 0,1 1 1,0 0-1,-1-1 0,1 1 1,0 0-1,0-1 1,0 1-1,0-1 0,0 1 1,-1-1-1,1 0 0,0 1 1,0-1-1,0 0 0,0 0 1,0 0-1,0 1 0,0-1 1,0 0-1,0 0 0,0 0 1,0-1-1,0 1 0,1 0 1,31-7 65,-19 1 21,0-1-1,-1 0 1,1-2 0,-1 1 0,-1-1 0,16-15 0,66-70 173,-87 86-267,10-10 10,38-44 91,-50 56-104,0 0 0,-1-1 0,0 1 0,0-1 0,-1 0 0,0 0-1,0 0 1,2-8 0,-22 34-239,-7 15 314,1 1-1,1 1 0,2 0 0,2 2 0,2 0 1,1 1-1,-11 46 0,11-22 114,3 0 0,3 1 0,-2 126-1,11-168-154,1-16-6,0 1 1,-1-1-1,0 0 0,0 0 1,0 0-1,-1 0 0,0 0 1,0 0-1,-1 0 0,1-1 0,-1 1 1,0 0-1,-5 7 0,6-12-1,1 0 0,-1 0 0,1-1 0,-1 1 0,1-1 0,-1 1 0,1 0 0,-1-1 0,0 1 0,1-1 1,-1 1-1,0-1 0,1 0 0,-1 1 0,0-1 0,0 0 0,0 1 0,1-1 0,-1 0 0,0 0 0,0 0 0,0 0 0,1 0 0,-1 0 0,0 0 0,0 0 0,0 0 0,0 0 0,1 0 0,-1 0 0,0-1 0,0 1 0,0 0 0,1-1 0,-1 1 0,0 0 0,1-1 0,-1 1 0,0-1 0,1 1 0,-1-1 0,0 1 0,1-1 0,-1 0 0,1 1 0,-1-1 0,1 0 0,-1 1 0,1-1 0,0 0 0,-1 0 0,1 0 0,0 1 0,0-1 0,-1-1 0,-14-48 611,10 4-662,1 0 1,2-1-1,3 1 1,2-1-1,16-87 1,-18 127-2,0 0 0,1 0 1,1 0-1,-1 1 0,1-1 1,0 1-1,0 0 0,1 0 1,0 0-1,0 0 0,0 1 0,9-9 1,-6 8-418,1 1 1,0 0-1,0 0 1,0 0-1,1 1 1,0 1-1,0 0 1,17-5-1,18-3-4381,3-5-4725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0.594"/>
    </inkml:context>
    <inkml:brush xml:id="br0">
      <inkml:brushProperty name="width" value="0.025" units="cm"/>
      <inkml:brushProperty name="height" value="0.025" units="cm"/>
    </inkml:brush>
  </inkml:definitions>
  <inkml:trace contextRef="#ctx0" brushRef="#br0">1 95 13677,'0'-2'351,"0"0"0,-1-1 0,1 1 0,0-1 0,1 1 0,-1 0 0,0-1 0,1 1 0,-1 0 0,1-1 0,0 1 0,0 0 0,0 0 0,0-1 0,0 1 0,2-3 0,0 2-39,1 0 0,-1 1 0,0-1 1,1 1-1,0 0 0,0 0 0,-1 0 0,9-2 0,5-2 334,1 0 0,-1 1 0,1 1 0,26-2 0,-38 5-578,0 1 0,0-1-1,0 1 1,0 0 0,0 0 0,0 1 0,0 0 0,0 0-1,0 0 1,0 1 0,0 0 0,-1 0 0,1 0 0,-1 1-1,0 0 1,10 7 0,-12-7-60,0 1 0,-1-1 1,1 1-1,-1 0 0,0 0 0,0 0 0,0 0 0,-1 0 1,1 1-1,-1-1 0,0 0 0,-1 1 0,1-1 0,-1 1 1,0-1-1,0 1 0,0-1 0,0 1 0,-1-1 0,0 0 1,0 1-1,-3 7 0,-2 6 31,-1-1 1,0 0-1,-1 0 0,-12 16 0,-9 10 36,20-32 46,1 0 0,0 1 0,1 0 1,0 1-1,1-1 0,0 1 0,1 0 1,1 1-1,-5 18 0,9-30-118,0 0 0,0-1 0,0 1 0,1 0 0,-1-1 0,0 1 0,1 0 0,-1-1 0,1 1 0,-1-1 0,1 1 0,0-1 0,0 1 0,0-1 0,0 0-1,0 1 1,0-1 0,0 0 0,0 0 0,0 1 0,1-1 0,-1 0 0,1 0 0,-1 0 0,0-1 0,1 1 0,-1 0 0,1-1 0,0 1 0,-1-1 0,1 1 0,0-1 0,-1 0 0,1 1 0,0-1 0,2 0 0,10 1-8,-1-1 0,0 0 0,22-4-1,-28 4-35,12-4-836,0 0 0,0-2 1,0 0-1,-1-1 0,1 0 0,-2-2 0,24-14 0,15-12-5449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0.966"/>
    </inkml:context>
    <inkml:brush xml:id="br0">
      <inkml:brushProperty name="width" value="0.025" units="cm"/>
      <inkml:brushProperty name="height" value="0.025" units="cm"/>
    </inkml:brush>
  </inkml:definitions>
  <inkml:trace contextRef="#ctx0" brushRef="#br0">110 0 17777,'0'0'2557,"-10"4"-315,1 0-1930,1 0 0,-1 1 0,1 0 0,0 0 1,1 1-1,-14 12 0,18-16-280,1 1 1,0-1-1,-1 0 1,1 1 0,0 0-1,0-1 1,0 1-1,1 0 1,-1 0-1,1 0 1,-1 0-1,1 0 1,0 0 0,0 1-1,1-1 1,-1 0-1,0 1 1,1-1-1,0 0 1,0 1-1,0-1 1,0 0 0,1 1-1,-1-1 1,1 0-1,0 0 1,2 7-1,-1-8-55,-1-1-1,0 1 0,1 0 0,0-1 1,-1 1-1,1-1 0,0 0 0,0 1 0,0-1 1,0 0-1,0 0 0,0 0 0,0-1 1,0 1-1,0 0 0,0-1 0,1 1 1,-1-1-1,3 0 0,50 2-960,-42-2 612,36-2-706,-34 0 956,0 1 0,1 1 0,-1 1 0,1 0 0,25 5 1,-40-6 118,1 1-1,-1-1 1,0 1 0,1 0 0,-1-1 0,0 1 0,0 0 0,0 0 0,0 0 0,0 0 0,0 0 0,0 0 0,0 0 0,0 0 0,0 0 0,0 1 0,-1-1 0,1 0 0,-1 0 0,1 1 0,-1-1 0,1 1 0,-1-1 0,0 0 0,1 1 0,-1-1 0,0 1 0,0-1 0,0 0 0,0 1 0,0-1 0,0 1 0,-1-1 0,1 0 0,-1 1 0,1-1 0,0 1 0,-1-1 0,0 0 0,1 0 0,-2 2 0,-1 4 206,-1 1 1,0-1-1,0 0 1,-1-1-1,-10 12 1,-7 6 449,-2-1 1,0-1 0,-1-1-1,-2-1 1,0-2-1,-32 17 1,37-28-1536,21-7 657,1-1 1,-1 1-1,0 0 1,1 0-1,-1 0 1,1-1-1,-1 1 1,1 0-1,-1 0 1,1-1-1,-1 1 1,1 0-1,-1-1 1,1 1-1,-1-1 1,1 1-1,0 0 1,-1-1 0,1 1-1,0-1 1,-1 1-1,1-1 1,0 1-1,0-1 1,0 0-1,-1 1 1,1-1-1,0 1 1,0-1-1,0 1 1,0-1-1,0 0 1,0 1-1,0-2 1,-1-23-10891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1.295"/>
    </inkml:context>
    <inkml:brush xml:id="br0">
      <inkml:brushProperty name="width" value="0.025" units="cm"/>
      <inkml:brushProperty name="height" value="0.025" units="cm"/>
    </inkml:brush>
  </inkml:definitions>
  <inkml:trace contextRef="#ctx0" brushRef="#br0">1 95 14958,'0'0'5477,"63"-35"-4131,-23 24-770,11-1-448,5 2-64,4 1-1313,5 0-4164,5 1-8456</inkml:trace>
  <inkml:trace contextRef="#ctx0" brushRef="#br0" timeOffset="1">996 24 15599,'0'0'3587,"-101"92"-2081,53-40-97,4-2-416,8-1-128,12-6-577,12-6-224,12-9-128,0-5-801,6-11-640,6-7-994,-4-5-2497</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1.638"/>
    </inkml:context>
    <inkml:brush xml:id="br0">
      <inkml:brushProperty name="width" value="0.025" units="cm"/>
      <inkml:brushProperty name="height" value="0.025" units="cm"/>
    </inkml:brush>
  </inkml:definitions>
  <inkml:trace contextRef="#ctx0" brushRef="#br0">128 70 17873,'-12'3'881,"7"-3"-722,-1 1 1,1 0-1,-1 0 1,1 1 0,0 0-1,0 0 1,0 0-1,0 0 1,0 1 0,0-1-1,1 1 1,-1 1-1,1-1 1,0 1-1,0-1 1,0 1 0,0 0-1,1 1 1,0-1-1,-1 1 1,2-1-1,-1 1 1,0 0 0,1 0-1,0 0 1,0 0-1,-1 10 1,2-12-78,0 1-1,1-1 1,-1 1 0,1 0 0,0-1-1,0 1 1,1-1 0,-1 1 0,1-1-1,0 1 1,0-1 0,0 1 0,0-1-1,0 0 1,1 1 0,-1-1 0,1 0-1,0 0 1,0 0 0,4 5 0,-1-6-20,-1 1 1,0 0 0,0-1 0,1 0 0,0 0-1,-1 0 1,1 0 0,0-1 0,0 0 0,0 0-1,0 0 1,0 0 0,0-1 0,6 0-1,5 0 100,-1-2-1,1 1 0,-1-2 1,0 0-1,0-1 0,0 0 1,0-1-1,-1-1 0,23-12 1,-25 12-142,-1-1 0,0 0 1,-1-1-1,1 0 1,-1-1-1,-1 0 0,0 0 1,0-1-1,-1-1 0,0 1 1,12-21-1,-19 28-8,1-1-1,0 1 0,-1 0 0,0 0 1,0-1-1,0 1 0,0-1 1,0 1-1,-1-1 0,1 1 0,-1-1 1,0 1-1,0-1 0,-1 1 1,1-1-1,-1 1 0,0-5 0,0 6-8,-1 0-1,1 0 1,0 0-1,-1 0 1,1 0-1,-1 0 0,1 0 1,-1 1-1,0-1 1,0 0-1,0 1 0,0 0 1,0-1-1,0 1 1,0 0-1,0 0 1,-1 0-1,-4-1 0,0 0-7,0 1 0,-1 0 0,1 0 0,-1 1-1,1 0 1,-1 0 0,1 1 0,-1 0-1,1 0 1,-1 1 0,1 0 0,0 0 0,0 1-1,-12 6 1,4 0-22,1 0 0,0 1 0,0 0 0,1 2 0,1-1 0,-1 2 0,-11 15 0,17-19 17,1 0 1,0 0 0,0 1 0,1 0-1,0 0 1,1 0 0,0 0 0,1 1 0,0 0-1,1-1 1,0 1 0,-1 14 0,3-22-14,0-1 0,0 0 0,0 1 1,0-1-1,1 0 0,-1 0 0,1 0 1,-1 1-1,1-1 0,0 0 0,0 0 0,0 0 1,0 0-1,0 0 0,0 0 0,1 0 1,-1-1-1,1 1 0,-1 0 0,1-1 0,0 1 1,0-1-1,2 2 0,1 0-128,-1-1 1,1 0-1,0 0 1,0-1-1,0 1 0,0-1 1,1 0-1,-1-1 0,0 1 1,6-1-1,2 0-693,1-1 1,0 0-1,-1-1 1,1-1-1,-1 0 0,0-1 1,21-8-1,15-16-4740,-4-4-3480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1.982"/>
    </inkml:context>
    <inkml:brush xml:id="br0">
      <inkml:brushProperty name="width" value="0.025" units="cm"/>
      <inkml:brushProperty name="height" value="0.025" units="cm"/>
    </inkml:brush>
  </inkml:definitions>
  <inkml:trace contextRef="#ctx0" brushRef="#br0">1 163 8584,'6'8'2589,"1"4"-1376,2-1-1,0 1 1,0-2-1,1 1 1,11 9-1,-17-17-916,0 0 0,0 0 0,1-1 0,-1 1 0,1-1 0,-1 0 0,1 0 0,0 0 0,0-1 0,-1 0 0,1 0 0,0 0 0,0 0 0,0-1 0,1 0 0,-1 0 0,0 0-1,0-1 1,0 1 0,9-4 0,-5 1-81,-1-1 1,-1 0-1,1-1 0,0 1 0,-1-1 0,0-1 0,0 0 0,-1 0 0,1 0 1,-1 0-1,-1-1 0,1 0 0,-1-1 0,0 1 0,-1-1 0,0 0 0,5-12 1,-7 16-152,0 0 0,-1 0 1,0 0-1,0 0 1,0 0-1,0 0 1,0 0-1,-1-1 0,0 1 1,1 0-1,-2 0 1,1 0-1,0-1 0,-1 1 1,0 0-1,0 0 1,0 0-1,-1 0 1,1 0-1,-1 0 0,0 0 1,0 1-1,0-1 1,0 1-1,-1-1 1,0 1-1,1 0 0,-1 0 1,-1 0-1,1 0 1,0 1-1,0-1 1,-1 1-1,0 0 0,1 0 1,-1 0-1,0 0 1,-4-1-1,1 1-19,-1-1 0,0 2 0,1-1 0,-1 1 0,0 0 0,0 0-1,0 1 1,0 0 0,1 0 0,-1 1 0,0 0 0,-14 4 0,19-4-92,0 0-1,0 0 1,0 1 0,0-1-1,0 1 1,1 0 0,-1-1-1,0 1 1,1 0 0,-1 1-1,1-1 1,0 0 0,0 1-1,0-1 1,0 1 0,0 0-1,1-1 1,-1 1 0,1 0 0,0 0-1,-1 0 1,1 0 0,1 0-1,-1 0 1,0 1 0,1-1-1,-1 0 1,1 0 0,0 0-1,0 1 1,1-1 0,-1 0-1,2 5 1,-2-7-280,0 1-1,0-1 1,1 1 0,-1-1-1,1 1 1,-1-1 0,1 1-1,-1-1 1,1 0-1,0 1 1,0-1 0,0 0-1,0 0 1,0 0 0,0 0-1,0 0 1,0 0 0,0 0-1,0 0 1,1 0 0,-1 0-1,0 0 1,1-1-1,-1 1 1,0 0 0,1-1-1,1 1 1,22 1-11081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2.829"/>
    </inkml:context>
    <inkml:brush xml:id="br0">
      <inkml:brushProperty name="width" value="0.025" units="cm"/>
      <inkml:brushProperty name="height" value="0.025" units="cm"/>
    </inkml:brush>
  </inkml:definitions>
  <inkml:trace contextRef="#ctx0" brushRef="#br0">7 171 13229,'0'10'3069,"-1"57"-284,3 128 1957,-2-193-4668,0 0 0,0 0 0,1 0 0,-1 0 0,0 0 0,1 0 0,0 0 0,-1 0 0,1 0 0,0 0 0,0 0 0,0 0 0,0-1 0,0 1 0,0 0 0,0-1-1,1 1 1,-1-1 0,1 1 0,1 1 0,-2-3 8,0 0-1,-1 0 1,1 0-1,-1 1 1,1-1 0,-1 0-1,1 0 1,0 0-1,-1 0 1,1 0-1,-1 0 1,1 0-1,0 0 1,-1 0-1,1-1 1,-1 1-1,1 0 1,-1 0 0,1 0-1,-1-1 1,1 1-1,-1 0 1,1-1-1,0 0 1,12-21 1072,-9 8-1062,-1 0 0,0 0 1,-1 0-1,0-1 0,-2 1 0,0-20 0,-1 25-97,0-1-1,0 1 0,0 0 0,-1 0 1,-1 0-1,0 0 0,0 0 0,0 1 0,-1-1 1,-9-13-1,13 21-2,-1 0 0,1 0-1,-1 1 1,1-1 0,-1 0 0,1 0 0,-1 1-1,0-1 1,1 0 0,-1 1 0,0-1 0,1 1-1,-1-1 1,0 1 0,0-1 0,0 1 0,1-1 0,-1 1-1,0 0 1,0-1 0,0 1 0,0 0 0,0 0-1,0 0 1,0 0 0,-1 0 0,2 0-7,-1 1 0,0 0 0,0-1 0,0 1 0,1 0 0,-1 0 0,1-1 0,-1 1 0,0 0 1,1 0-1,-1 0 0,1 0 0,0 0 0,-1 0 0,1 0 0,0 0 0,-1 0 0,1 0 0,0 1 0,-1 3-20,1 0 1,-1 0-1,1 0 0,0 0 0,0 0 0,1 0 1,-1 0-1,3 10 0,-1-12 30,-1-1 0,0 1 0,1-1 0,-1 0 0,1 1 0,0-1 0,0 0 0,0 0 0,0 0 0,0 0 0,0 0 0,1-1 0,-1 1 0,0-1 0,1 1 0,0-1 0,-1 0 0,6 2 0,-2-2 13,0 0 0,0 0 0,0-1-1,0 0 1,0 0 0,0 0 0,0 0 0,9-3 0,6-2 50,0-1 0,0-1 0,34-17 0,-38 16-39,-1 0 0,0-1-1,-1-1 1,0-1-1,-1 0 1,26-25 0,-35 30 2,0 0 1,0-1-1,0 1 1,-1-1-1,0 0 1,0 0-1,-1-1 1,0 1-1,0-1 1,-1 0-1,0 0 1,0 0-1,-1 0 1,0 0 0,0 0-1,-1 0 1,-1-14-1,1 20-8,-1 0 0,1 0 0,-1 0-1,1 0 1,-1 0 0,0 0 0,0 0 0,0 0 0,0 0-1,0 1 1,0-1 0,-1 0 0,1 1 0,0-1-1,-1 1 1,1-1 0,-1 1 0,0 0 0,1-1 0,-1 1-1,0 0 1,0 0 0,0 0 0,0 1 0,0-1 0,0 0-1,0 1 1,0-1 0,0 1 0,0 0 0,0 0-1,0-1 1,0 2 0,0-1 0,-4 0 0,0 1 8,0-1 0,0 1 0,0 0 0,0 0 0,1 1 1,-1 0-1,0 0 0,1 0 0,0 1 0,-1 0 0,-7 5 0,5-1 5,-1 1-1,1 0 1,1 0-1,0 1 0,0 0 1,0 0-1,1 1 0,1 0 1,0 0-1,0 0 0,1 0 1,0 1-1,1 0 0,0 0 1,0 0-1,1 0 1,1 0-1,0 0 0,1 23 1,1-30-27,0 0 0,1 0 0,-1-1 0,0 1 0,1-1 0,0 1 0,0-1 0,0 1 0,1-1 0,-1 0 0,1 0 0,-1 0 0,1 0 0,0 0 0,0-1 0,0 0 0,1 1 0,-1-1 0,0 0 0,1 0 0,0-1 0,-1 1 0,1-1 0,0 0 0,0 0 0,0 0 0,5 0 0,4 2-282,1-1 1,0-1-1,0-1 0,0 0 0,0 0 0,22-5 0,-25 3-502,-1-1-1,1 0 0,0-1 0,9-6 0,45-26-6154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3.830"/>
    </inkml:context>
    <inkml:brush xml:id="br0">
      <inkml:brushProperty name="width" value="0.025" units="cm"/>
      <inkml:brushProperty name="height" value="0.025" units="cm"/>
    </inkml:brush>
  </inkml:definitions>
  <inkml:trace contextRef="#ctx0" brushRef="#br0">190 249 11339,'0'0'7788,"-10"-5"-4585,3 2-2689,5 1-395,-1 0 0,0 1 0,0-1 0,0 1-1,0 0 1,0 0 0,0 0 0,0 0 0,0 0 0,0 1 0,-1 0 0,1-1 0,0 1 0,0 0 0,-1 1 0,1-1 0,0 0 0,0 1 0,0 0 0,0 0 0,0 0 0,0 0 0,-4 2 0,-1 3-37,0 1 0,1 0 0,-1 1 0,1-1 0,0 1 0,1 1 0,0-1 0,1 1 0,-1 0 0,2 1 0,-1-1 0,1 1-1,1 0 1,0 0 0,0 0 0,-1 11 0,4-20-86,-1 0-1,1 0 1,0 0-1,0 0 1,0 0-1,0 0 1,0 0-1,0 0 1,0 1 0,0-1-1,0 0 1,0 0-1,0 0 1,1 0-1,-1 0 1,0 0-1,1 0 1,-1 0-1,1 0 1,-1 0-1,1 0 1,0 0-1,-1 0 1,1-1-1,0 1 1,0 0-1,0 0 1,1 0-1,-1 0 5,1-1 0,0 0 0,0 0 0,0 0 0,-1 0 0,1 0 0,0 0 0,0 0 0,0 0 0,-1-1 0,1 1-1,0-1 1,-1 1 0,1-1 0,2-1 0,6-4 36,1 1 0,-1-2 0,-1 0 0,11-9-1,5-7 145,-2-2 0,-1 0 0,-1-1 0,25-43 0,-35 52-111,-1-1 0,-1 0 0,-1-1 0,0 0 0,-2 0 0,0-1 1,-1 1-1,4-33 0,-9 52-71,0-1 0,0 1 0,0 0 0,0 0 0,0 0 0,1 0 0,-1-1 1,0 1-1,0 0 0,0 0 0,0 0 0,0-1 0,0 1 0,0 0 0,0 0 0,0 0 0,0-1 1,0 1-1,0 0 0,0 0 0,0 0 0,0-1 0,0 1 0,0 0 0,0 0 0,0 0 0,0-1 1,0 1-1,0 0 0,0 0 0,0 0 0,-1-1 0,1 1 0,0 0 0,0 0 0,0 0 0,0 0 1,0-1-1,-1 1 0,1 0 0,0 0 0,0 0 0,0 0 0,0 0 0,-1 0 0,1 0 0,0-1 0,0 1 1,0 0-1,-1 0 0,1 0 0,0 0 0,0 0 0,0 0 0,-1 0 0,1 0 0,0 0 0,0 0 1,-1 0-1,1 0 0,0 1 0,-14 14-150,-11 29 27,13-18 130,1 1-1,2 0 1,1 1 0,1 0 0,1 0 0,1 1 0,2 0 0,1-1-1,1 1 1,4 35 0,-3-62 20,0 1 0,1 0 0,-1-1 0,1 1 1,-1-1-1,1 1 0,0-1 0,0 1 0,0-1 0,1 0 0,-1 0 0,0 1 0,1-1 0,-1 0 1,1 0-1,0 0 0,0-1 0,0 1 0,0 0 0,0-1 0,0 1 0,0-1 0,1 1 0,-1-1 0,0 0 1,1 0-1,-1 0 0,1-1 0,-1 1 0,1 0 0,-1-1 0,1 0 0,0 0 0,-1 1 0,1-2 0,4 1 1,0-1 96,0-1 0,0 1 1,0-1-1,0 0 1,-1-1-1,1 0 0,-1 0 1,1 0-1,-1-1 1,0 0-1,-1 0 0,9-7 1,-2-1-49,-1 0 0,0-1-1,-1-1 1,9-14 0,-14 21-59,-1 0-1,-1 0 1,1-1-1,-1 0 1,-1 1-1,1-1 0,-1 0 1,-1 0-1,0 0 1,1-10-1,-2 18-22,0 0 0,0 0 0,0-1 0,0 1 0,0 0 0,0 0 0,1-1 0,-1 1 0,0 0 0,0 0 0,0-1 0,-1 1 0,1 0 0,0 0 0,0-1 0,0 1 0,0 0 0,0 0 0,0-1 0,0 1 0,0 0 0,0 0 0,-1-1 0,1 1 0,0 0 0,0 0 0,0 0 0,0-1 0,-1 1 0,1 0 0,0 0 0,0 0 0,0 0 0,-1 0 0,1-1 0,0 1 0,0 0 0,-1 0 0,1 0 0,0 0 0,0 0 0,-1 0 0,1 0 0,-1 0 0,-11 9-196,-8 17 69,16-18 124,0 0 1,1 0-1,0 1 0,1 0 1,0-1-1,0 1 0,1 0 1,0 0-1,1 0 0,0 15 1,0-23 8,1 0-1,-1 0 1,0 0 0,0 0 0,1 0 0,-1 0 0,0 0 0,1 0 0,-1 0 0,1-1 0,0 1 0,-1 0 0,1 0 0,0 0 0,-1-1 0,1 1 0,0 0 0,0-1 0,-1 1 0,1-1 0,0 1 0,0-1-1,0 1 1,0-1 0,0 1 0,0-1 0,0 0 0,0 0 0,0 1 0,0-1 0,0 0 0,0 0 0,0 0 0,0 0 0,0 0 0,0 0 0,0 0 0,0-1 0,0 1 0,2-1 0,1 0 30,1 0-1,0-1 1,-1 1 0,1-1 0,-1 0 0,0-1 0,7-3-1,6-7 101,-1 0 0,-1-1-1,-1-1 1,0 0 0,0-1-1,-2 0 1,0-1-1,-1-1 1,-1 1 0,12-29-1,-29 67-452,0 0 355,0 1 0,-7 39 0,13-57-209,1 1 0,-1-1-1,1 0 1,-1 1 0,1-1-1,1 0 1,-1 1 0,0-1-1,1 0 1,0 1 0,0-1-1,0 0 1,1 0 0,0 0 0,-1 0-1,1 0 1,1 0 0,-1 0-1,0-1 1,1 1 0,5 5-1,-4-7-482,-1 0 0,1-1 0,-1 1-1,1-1 1,-1 1 0,1-1-1,0-1 1,0 1 0,0 0 0,-1-1-1,1 0 1,0 0 0,0 0 0,0 0-1,0-1 1,7-1 0,12-9-6545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4.175"/>
    </inkml:context>
    <inkml:brush xml:id="br0">
      <inkml:brushProperty name="width" value="0.025" units="cm"/>
      <inkml:brushProperty name="height" value="0.025" units="cm"/>
    </inkml:brush>
  </inkml:definitions>
  <inkml:trace contextRef="#ctx0" brushRef="#br0">0 142 5765,'0'0'9343,"1"-11"-5404,0 5-3655,0 0-1,0 0 0,0 0 1,1 0-1,0 0 0,0 0 1,1 0-1,-1 1 0,1-1 1,0 1-1,1 0 0,-1 0 0,1 0 1,0 0-1,0 1 0,1-1 1,-1 1-1,1 0 0,0 1 1,0-1-1,0 1 0,1 0 1,-1 0-1,1 1 0,-1-1 1,1 1-1,6-1 0,-10 2-259,1 0 1,-1 1-1,0-1 0,0 1 0,1-1 0,-1 1 0,0 0 0,1 0 1,-1 0-1,0 0 0,1 1 0,-1-1 0,0 0 0,0 1 1,1 0-1,-1-1 0,0 1 0,0 0 0,0 0 0,0 0 1,0 1-1,0-1 0,0 0 0,0 1 0,-1-1 0,1 1 0,0 0 1,-1-1-1,0 1 0,1 0 0,1 4 0,-1-1 8,-1-1 0,0 1 1,0 0-1,-1 0 0,0 0 0,1-1 0,-1 1 0,-1 0 0,1 0 0,-1 0 0,0 0 0,0-1 0,0 1 1,-1 0-1,-2 4 0,-3 6 58,-1 0 1,0-1 0,-1 0 0,-12 13-1,13-18 74,0 1-1,1 0 0,0 0 1,1 0-1,0 1 1,1 0-1,0 0 0,1 0 1,-4 17-1,8-28-147,0 1 0,-1 0 1,1 0-1,0 0 0,0-1 0,0 1 0,0 0 1,0 0-1,0 0 0,1 0 0,-1-1 0,0 1 1,0 0-1,1 0 0,-1 0 0,0-1 0,1 1 0,-1 0 1,1-1-1,-1 1 0,1 0 0,-1-1 0,1 1 1,-1 0-1,1-1 0,0 1 0,-1-1 0,1 1 1,0-1-1,-1 1 0,3 0 0,0-1 11,0 1 0,0 0-1,0-1 1,0 0 0,0 1-1,0-1 1,0 0 0,0-1-1,4 0 1,5-1 26,1 0 1,-1-2-1,19-7 0,-23 8-209,46-24 64,-52 25-309,1 1-1,-1-1 1,1 1 0,-1-1-1,0 0 1,0 0-1,0 0 1,0 0-1,0 0 1,-1 0 0,1-1-1,0 1 1,-1-1-1,0 1 1,0-1-1,1 1 1,0-4 0,-5-5-5183,-12 3-3198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119"/>
    </inkml:context>
    <inkml:brush xml:id="br0">
      <inkml:brushProperty name="width" value="0.025" units="cm"/>
      <inkml:brushProperty name="height" value="0.025" units="cm"/>
    </inkml:brush>
  </inkml:definitions>
  <inkml:trace contextRef="#ctx0" brushRef="#br0">217 393 15214,'0'0'2606,"-12"0"-434,5 0-1812,-14 0 476,1 1 0,-1 0 0,-34 8 0,49-8-675,0 1 0,1 0 0,-1 0 0,1 0 0,-1 1 0,1 0 1,0 0-1,-7 5 0,10-6-109,0 0 0,-1 0 0,2 0 0,-1 1 1,0-1-1,0 0 0,1 1 0,-1 0 0,1-1 0,0 1 1,0 0-1,0-1 0,0 1 0,0 0 0,1 0 0,-1 0 0,1 0 1,0 4-1,0-6-48,0-1 0,1 1 0,-1-1 0,0 1 0,1-1 0,-1 1 0,1 0 0,-1-1 0,1 1 0,-1-1 0,1 0 0,-1 1 0,1-1 0,-1 1 0,1-1 0,0 0 0,-1 1 0,1-1 0,-1 0 0,1 0 0,0 0 0,-1 1 0,1-1 0,0 0 0,-1 0 0,1 0 1,0 0-1,-1 0 0,1 0 0,0 0 0,-1 0 0,1 0 0,0-1 0,1 1 0,26-6 175,-14 0-157,-1 0 1,0-1-1,0-1 0,-1 0 0,0 0 0,0-2 1,-1 1-1,0-1 0,-1-1 0,0 0 1,14-20-1,-17 21-793,-7 16-494,-2 9 1267,0-3-31,1-3 72,0 1-1,0-1 1,1 1-1,0-1 1,1 1-1,3 17 1,-4-25 8,1 0 0,0-1 1,-1 1-1,1 0 0,0-1 0,0 1 1,0-1-1,0 1 0,0-1 0,0 1 1,1-1-1,-1 0 0,0 0 1,1 0-1,-1 0 0,1 0 0,2 1 1,-1 0 76,0-2 0,0 1 1,0 0-1,0-1 1,0 1-1,0-1 1,1 0-1,-1 0 0,0 0 1,0-1-1,0 1 1,1-1-1,2 0 1,2-2 66,0 0 0,-1-1 1,1 0-1,-1 0 1,0 0-1,0-1 1,-1 0-1,1 0 1,-1-1-1,0 1 1,0-1-1,4-7 1,9-11 119,30-51 0,-36 51-209,-1 1 1,-1-2 0,-1 1 0,-1-2-1,-1 1 1,-2-1 0,0 0 0,-2 0-1,-1-1 1,0-47 0,-3 74-112,0 0 1,1 0-1,-1 0 0,0 0 1,0 0-1,0 0 0,0-1 1,0 1-1,0 0 1,0 0-1,0 0 0,0 0 1,0 0-1,0 0 0,0-1 1,0 1-1,0 0 0,-1 0 1,1 0-1,0 0 1,0 0-1,0 0 0,0 0 1,0 0-1,0-1 0,0 1 1,0 0-1,0 0 0,0 0 1,0 0-1,0 0 0,-1 0 1,1 0-1,0 0 1,0 0-1,0 0 0,0 0 1,0 0-1,0 0 0,0 0 1,-1-1-1,1 1 0,0 0 1,0 0-1,0 0 1,0 0-1,0 0 0,0 0 1,-1 0-1,1 1 0,0-1 1,0 0-1,0 0 0,0 0 1,0 0-1,0 0 0,0 0 1,-1 0-1,1 0 1,0 0-1,0 0 0,0 0 1,0 0-1,0 0 0,0 0 1,0 0-1,0 1 0,0-1 1,-7 9-162,0 10 149,1 1 0,0 0 0,2 1 0,0-1 0,-1 36 1,4 109 188,1-163-168,0 12 100,1 0 0,1 0 0,0 0 0,1 0 0,5 15 1,-7-26-85,0 1 0,0-1 0,1 0 1,-1 1-1,1-1 0,0 0 1,-1 0-1,1 0 0,1 0 1,-1-1-1,0 1 0,1 0 1,0-1-1,-1 0 0,1 1 1,0-1-1,0 0 0,0-1 1,0 1-1,1 0 0,-1-1 1,0 0-1,1 0 0,-1 0 1,4 1-1,-6-2-20,0 0 0,0 0 0,0 0 0,0 0 0,0 0 0,0 0 0,0-1 0,0 1 0,0 0 0,0 0 0,0-1 0,0 1 0,0-1 0,0 1 0,0-1 0,-1 1 0,1-1 0,0 1 0,0-1 0,0 0 0,-1 1 0,1-1 0,0 0 0,-1 0 0,1 0 0,-1 1 0,1-3 0,6-32 0,-7 24 0,0-1 0,-2 1 0,1-1 0,-5-12 0,3 13 0,-2 1 0,1 0 0,-1 0 0,-1 0 0,0 1 0,-10-13 0,12 17 0,0 0 0,-1 0 0,1 1 0,-1-1 0,0 1 0,0 0 0,0 0 0,-1 1 0,1 0 0,-1 0 0,0 0 0,-8-2 0,8 7 0,12 8 0,14 9 0,-7-12 0,0 0 0,1-1 0,0-1 0,0 0 0,0-1 0,1 0 0,-1-1 0,1-1 0,20 1 0,4-2 0,1-1 0,52-8 0,-60 3 0,-1-1 0,57-18 0,-76 20 0,0 0 0,0-1 0,-1-1 0,1 0 0,-1-1 0,-1 0 0,0 0 0,0-1 0,0 0 0,9-11 0,-17 17 0,0 1 0,-1-1 0,1 0 0,-1 0 0,0 1 0,1-1 0,-1 0 0,0-1 0,0 1 0,0 0 0,0 0 0,-1 0 0,1 0 0,0-1 0,-1 1 0,0 0 0,1-1 0,-1 1 0,0 0 0,0-1 0,-1 1 0,1 0 0,0-1 0,-1 1 0,1 0 0,-1-1 0,0 1 0,-1-3 0,0 3 0,0-1 0,-1 1 0,1 0 0,-1 0 0,0 0 0,1 0 0,-1 0 0,0 0 0,0 1 0,0-1 0,0 1 0,0 0 0,-1 0 0,1 0 0,0 1 0,0-1 0,-1 1 0,-4-1 0,-9 1 0,1 0 0,-1 1 0,1 1 0,0 1 0,0 0 0,0 1 0,0 1 0,0 0 0,1 1 0,-26 14 0,29-14 0,0 1 0,1 1 0,0 0 0,0 0 0,1 1 0,0 0 0,0 1 0,1 0 0,0 1 0,1-1 0,0 2 0,1-1 0,-8 18 0,14-27 0,-1 1 0,1 0 0,0 0 0,0 0 0,0 0 1,0 0-1,1 0 0,-1 0 0,1 0 0,-1 0 0,1 0 0,0 0 0,1 0 0,-1 1 0,0-1 1,1 0-1,0 0 0,0 0 0,0 0 0,0-1 0,0 1 0,0 0 0,1 0 0,-1 0 0,1-1 0,0 1 1,0-1-1,0 0 0,0 1 0,0-1 0,1 0 0,-1 0 0,0 0 0,1-1 0,0 1 0,-1 0 0,1-1 1,0 0-1,0 0 0,0 0 0,0 0 0,5 1 0,15 3-3,0-1 0,0 0 0,0-2 0,37-1 1,-43-1-4,20 1 26,96-2-3481,-97 0-1958,61-12-1,-39-1-10745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5.158"/>
    </inkml:context>
    <inkml:brush xml:id="br0">
      <inkml:brushProperty name="width" value="0.025" units="cm"/>
      <inkml:brushProperty name="height" value="0.025" units="cm"/>
    </inkml:brush>
  </inkml:definitions>
  <inkml:trace contextRef="#ctx0" brushRef="#br0">0 410 9929,'0'0'15984,"13"-1"-15312,12 0-420,87-8-1376,-99 8 121,0-2 1,-1 0-1,1 0 0,-1-1 1,0-1-1,0 0 0,14-8 0,-20 10-132,0-1-1,0-1 0,0 1 0,-1-1 0,1 0 0,-1 0 0,0 0 0,-1-1 1,1 0-1,6-11 0,-2-11 2213,-9-3 13672,-14 56-13420,7-2-612,1 0 0,1 0 0,1 0 0,1 1 0,-1 33 1,4-56-704,0 0 1,0 0-1,0 0 1,0 0-1,0 0 1,1 0-1,-1 0 1,0 1-1,0-1 1,1 0-1,-1 0 1,0 0 0,1 0-1,-1 0 1,1 0-1,0 0 1,-1-1-1,1 1 1,0 0-1,-1 0 1,1 0-1,0-1 1,0 1-1,0 0 1,0-1 0,1 2-1,0-2 5,0 1 0,0-1 1,0 1-1,0-1 0,0 0 0,0 0 0,0 0 1,1 0-1,-1 0 0,0-1 0,0 1 0,4-1 0,2-2-40,0 0-1,0 0 1,0-1-1,0 0 1,13-9-1,-6 0-1314,0 1 0,19-22 0,-31 31 1057,0 0-1,0 0 1,0-1 0,-1 1-1,1-1 1,-1 0-1,0 0 1,0 0-1,0 0 1,0 0-1,-1 0 1,0 0-1,0-1 1,0 1 0,0 0-1,-1-1 1,1-4-1,-2 9 299,1-1 0,0 1 0,0-1 0,-1 1 0,1 0 0,0-1 1,-1 1-1,1 0 0,0-1 0,-1 1 0,1 0 0,0-1 0,-1 1 0,1 0 0,-1 0 0,1-1 0,0 1 0,-1 0 0,1 0 0,-1 0 0,1 0 0,-1 0 0,1-1 0,-1 1 1,1 0-1,-1 0 0,1 0 0,-1 0 0,1 1 0,-1-1 0,1 0 0,-1 0 0,1 0 0,0 0 0,-1 0 0,1 0 0,-1 1 0,0-1 0,-18 9 898,14-4-771,0-1-1,1 1 1,0 1-1,-1-1 0,2 1 1,-1-1-1,1 1 1,0 0-1,-4 10 0,5-12-108,0 0 0,1 0-1,0 0 1,0 0-1,0 1 1,0-1-1,1 0 1,-1 1 0,1-1-1,0 0 1,0 1-1,1-1 1,-1 0-1,1 1 1,3 7 0,-3-10-17,0-1 0,0 1 1,1-1-1,-1 1 0,1-1 1,-1 1-1,1-1 0,0 0 1,-1 0-1,1 0 1,0 0-1,0 0 0,0-1 1,0 1-1,0 0 0,0-1 1,0 1-1,0-1 0,0 0 1,0 0-1,0 0 0,0 0 1,0 0-1,0 0 1,0 0-1,0-1 0,0 1 1,3-2-1,3 0 110,0 0 1,0-1-1,0 1 0,-1-2 0,13-6 1,-3-1-80,-1-1 0,0 0 0,24-25 1,-35 32-63,0-1 1,0 0-1,0 0 1,-1 0-1,0-1 1,0 0 0,-1 1-1,1-1 1,-1 0-1,-1-1 1,0 1-1,3-14 1,-5 20 11,0 0-1,0 0 1,0 0 0,0 0-1,0 0 1,0 0 0,0 0-1,0 0 1,0 0 0,-1 0-1,1 0 1,0 0 0,-1 0-1,1 0 1,-1 0-1,1 0 1,-1 1 0,1-1-1,-1 0 1,0 0 0,1 0-1,-1 1 1,0-1 0,0 0-1,1 1 1,-1-1 0,0 0-1,0 1 1,0-1 0,0 1-1,0 0 1,0-1 0,0 1-1,0 0 1,0 0 0,0-1-1,0 1 1,0 0-1,0 0 1,0 0 0,0 0-1,0 0 1,0 0 0,0 1-1,0-1 1,0 0 0,-2 1-1,-1 0 29,-1 0 0,1 0-1,0 0 1,0 1 0,0 0 0,0 0-1,0 0 1,0 0 0,0 0-1,-5 5 1,5-2 59,0 1 1,0 0-1,0 0 0,0 0 1,1 0-1,0 1 0,-4 11 1,7-16-59,-1-1 0,0 0 1,1 1-1,-1-1 0,1 0 1,0 1-1,-1-1 0,1 0 0,0 1 1,0-1-1,0 1 0,0-1 1,0 1-1,0-1 0,0 0 0,0 1 1,1-1-1,-1 1 0,0-1 1,1 0-1,-1 1 0,1-1 0,0 0 1,-1 1-1,1-1 0,0 0 0,0 0 1,0 0-1,0 0 0,0 0 1,0 0-1,0 0 0,0 0 0,0 0 1,0 0-1,1-1 0,-1 1 1,0 0-1,1-1 0,-1 1 0,0-1 1,1 0-1,2 1 0,7-1 75,1 0-1,0-1 1,0 0-1,0-1 1,0 0-1,-1-1 1,1 0-1,-1-1 0,0-1 1,0 1-1,0-2 1,-1 0-1,14-9 1,-3 1-167,-2-1-1,0-1 1,0 0 0,-2-1 0,25-32-1,-36 41-14,0 0-1,0-1 0,-1 0 0,0 0 1,-1 0-1,0-1 0,0 1 0,-1-1 1,-1 0-1,1 0 0,-2 0 0,1 0 1,-1-1-1,-1 1 0,-1-16 0,1 24 80,0 1-1,0-1 0,-1 1 0,1 0 0,-1-1 0,1 1 0,-1 0 0,1 0 0,-1-1 0,0 1 0,0 0 1,1 0-1,-1 0 0,0 0 0,0 0 0,0 0 0,-2-1 0,3 2 0,-1-1-1,1 1 1,-1 0 0,1 0-1,-1 0 1,1 0 0,-1 0-1,1 0 1,0 0 0,-1 0-1,1 0 1,-1 0 0,1 0-1,-1 0 1,1 0 0,-1 0-1,1 0 1,-1 0-1,1 0 1,0 1 0,-1-1-1,1 0 1,-1 0 0,1 1-1,0-1 1,-1 0 0,1 1-1,0-1 1,-1 0 0,1 1-1,0-1 1,-1 0 0,1 1-1,0-1 1,0 1-1,0-1 1,-1 0 0,1 1-1,0-1 1,0 1 0,0-1-1,0 1 1,0-1 0,0 0-1,0 1 1,0-1 0,0 1-1,0-1 1,0 1 0,0-1-1,0 1 1,-3 18 23,1 0 0,1 0 0,1 0 1,0 0-1,1 0 0,1-1 0,1 1 0,11 36 0,-11-43 39,2-1 1,0-1-1,0 1 0,1-1 0,0 1 0,1-2 0,0 1 1,0-1-1,1 0 0,0 0 0,1-1 0,0-1 0,0 1 0,1-1 1,16 9-1,-23-15-47,-1 1 0,1-1 0,0 0 1,1 0-1,-1 0 0,0 0 0,0 0 1,0-1-1,1 1 0,-1-1 0,0 0 1,0 0-1,1 0 0,-1 0 0,0-1 1,4 0-1,-6 0-11,0 1 1,0-1 0,1 0-1,-1 0 1,0 1 0,0-1-1,0 0 1,0 0 0,0 0-1,0 0 1,-1-1 0,1 1-1,0 0 1,0 0-1,-1 0 1,1-1 0,-1 1-1,1 0 1,-1-1 0,1 1-1,-1 0 1,0-1 0,0 1-1,0 0 1,1-1 0,-1 1-1,-1-1 1,1 1-1,0 0 1,0-1 0,0 1-1,-1 0 1,1-1 0,-1 1-1,1 0 1,-1-1 0,0 1-1,1 0 1,-2-2-1,-1-2-99,0 0 0,0 0-1,0 0 1,-1 0-1,0 0 1,0 1-1,0 0 1,0-1-1,-9-5 1,-52-32-491,43 28 572,-25-12 88,33 18 191,-1 0 0,1 0 0,0-1 0,1-1 0,-17-15 0,30 25-242,-1-1 1,1 1 0,0 0 0,-1-1-1,1 1 1,0 0 0,0 0 0,-1-1-1,1 1 1,0-1 0,0 1 0,0 0-1,-1-1 1,1 1 0,0 0 0,0-1-1,0 1 1,0-1 0,0 1 0,0 0-1,0-1 1,0 1 0,0-1-1,0 1 1,0-1 0,0 1 0,0 0-1,0-1 1,0 1 0,0-1 0,0 1-1,1 0 1,-1-1 0,0 1 0,0 0-1,0-1 1,1 1 0,-1 0 0,0-1-1,1 1 1,-1 0 0,0-1 0,1 1-1,-1 0 1,0 0 0,1-1 0,-1 1-1,0 0 1,1 0 0,-1 0 0,0 0-1,1 0 1,-1-1 0,1 1 0,-1 0-1,1 0 1,-1 0 0,0 0 0,1 0-1,0 0 1,32-2-79,-27 2 157,73-1 73,-50 2-233,0-1 0,0-1-1,0-2 1,0 0 0,0-3 0,40-11 0,-66 16-225,-1-1 1,1 1-1,-1 0 0,1-1 0,-1 1 0,1-1 1,-1 0-1,0 0 0,3-3 0,-4 4-42,-1 1 1,1-1-1,-1 0 0,1 0 1,-1 0-1,1 0 0,-1 0 1,0 0-1,1 0 0,-1 0 0,0 0 1,0 0-1,0 0 0,1 0 1,-1 0-1,0 0 0,-1 0 0,1 0 1,0 0-1,0 0 0,0 0 1,-1 0-1,1 0 0,0 0 1,-1 0-1,1 0 0,-1 0 0,1 0 1,-2-1-1,-21-20-12723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5.516"/>
    </inkml:context>
    <inkml:brush xml:id="br0">
      <inkml:brushProperty name="width" value="0.025" units="cm"/>
      <inkml:brushProperty name="height" value="0.025" units="cm"/>
    </inkml:brush>
  </inkml:definitions>
  <inkml:trace contextRef="#ctx0" brushRef="#br0">16 11 18033,'-15'-5'929,"15"0"1601,5 5-1377,25 0-352,8 0 384,6 0-928,0 0-322,-8 6-3458,-10 3-5990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5.843"/>
    </inkml:context>
    <inkml:brush xml:id="br0">
      <inkml:brushProperty name="width" value="0.025" units="cm"/>
      <inkml:brushProperty name="height" value="0.025" units="cm"/>
    </inkml:brush>
  </inkml:definitions>
  <inkml:trace contextRef="#ctx0" brushRef="#br0">188 1104 11883,'-143'39'4963,"98"-28"-1272,222-65 678,88-46-2672,-27 10-786,373-99-317,12 30-2777,16-4-766,95-49 504,-422 107-1526,-96 24-6183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10.036"/>
    </inkml:context>
    <inkml:brush xml:id="br0">
      <inkml:brushProperty name="width" value="0.025" units="cm"/>
      <inkml:brushProperty name="height" value="0.025" units="cm"/>
    </inkml:brush>
  </inkml:definitions>
  <inkml:trace contextRef="#ctx0" brushRef="#br0">1 1 2242,'0'0'384,"87"8"-960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10.878"/>
    </inkml:context>
    <inkml:brush xml:id="br0">
      <inkml:brushProperty name="width" value="0.025" units="cm"/>
      <inkml:brushProperty name="height" value="0.025" units="cm"/>
    </inkml:brush>
  </inkml:definitions>
  <inkml:trace contextRef="#ctx0" brushRef="#br0">70 131 3491,'0'0'2355,"-9"-8"-1085,5 6-939,-29-23 319,31 23-408,0 0-1,0 0 1,0 0-1,0 0 1,0 0-1,0 0 0,1 0 1,-1-1-1,1 1 1,0-1-1,-1 1 1,1-1-1,-1-3 1,2 5-173,1 1 0,-1-1 0,1 0 0,-1 1 1,1-1-1,0 1 0,-1-1 0,1 1 1,-1-1-1,1 1 0,0-1 0,-1 1 0,1 0 1,0-1-1,0 1 0,-1 0 0,1 0 1,0 0-1,0-1 0,-1 1 0,1 0 1,0 0-1,0 0 0,0 0 0,1 0 0,29-1 253,-27 1-239,1313 2 2312,-131 1-2457,-1075-4 71,-1-5 0,112-20 0,-192 14 707,-28 6 299,-18 2-798,-70 6-2584,37 1-2691,17-3-1759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12.826"/>
    </inkml:context>
    <inkml:brush xml:id="br0">
      <inkml:brushProperty name="width" value="0.025" units="cm"/>
      <inkml:brushProperty name="height" value="0.025" units="cm"/>
    </inkml:brush>
  </inkml:definitions>
  <inkml:trace contextRef="#ctx0" brushRef="#br0">336 50 9865,'-108'10'1818,"-105"13"2872,199-20-3652,15-1 30,27 1-409,1360 20-1625,-1324-22 461,540-6-1794,-458-4-55,0-6 0,159-38 1,-180 21-3199</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11.861"/>
    </inkml:context>
    <inkml:brush xml:id="br0">
      <inkml:brushProperty name="width" value="0.025" units="cm"/>
      <inkml:brushProperty name="height" value="0.025" units="cm"/>
    </inkml:brush>
  </inkml:definitions>
  <inkml:trace contextRef="#ctx0" brushRef="#br0">1 166 12940,'712'-32'1687,"649"-75"4020,-1115 103-4786,-183 4-2061,-62 0 600,1 0-1,-1 0 1,1 0 0,0 0-1,-1 0 1,1-1 0,0 1-1,-1 0 1,1-1 0,-1 0-1,1 1 1,-1-1 0,2-1 0,16-14-8135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13.200"/>
    </inkml:context>
    <inkml:brush xml:id="br0">
      <inkml:brushProperty name="width" value="0.025" units="cm"/>
      <inkml:brushProperty name="height" value="0.025" units="cm"/>
    </inkml:brush>
  </inkml:definitions>
  <inkml:trace contextRef="#ctx0" brushRef="#br0">1 117 8136,'0'0'2898,"7"-9"-2727,-3 4-58,0 0 0,1 0-1,-1 0 1,1 1 0,0 0 0,0 0-1,0 0 1,1 1 0,-1-1 0,1 1-1,0 1 1,0-1 0,0 1 0,0 0-1,0 0 1,9-1 0,78-4 1555,151 6 1,-104 3-1542,751-20 182,2-1 156,-652 19 2365,-255 0-3419,-24-1-6595,22-3-749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20.182"/>
    </inkml:context>
    <inkml:brush xml:id="br0">
      <inkml:brushProperty name="width" value="0.025" units="cm"/>
      <inkml:brushProperty name="height" value="0.025" units="cm"/>
    </inkml:brush>
  </inkml:definitions>
  <inkml:trace contextRef="#ctx0" brushRef="#br0">1 77 9161,'0'0'5589,"15"0"-4596,282 6 3743,161-17-3441,-39 0-835,1321 27-166,-1706-15-292,-11-1-7,0 0 1,0 2-1,28 6 1,-51-8 0,0 0 0,0 0 0,0 0-1,0 1 1,0-1 0,0 0 0,0 0 0,0 0 0,0 0 0,-1 0-1,1 0 1,0 0 0,0 1 0,0-1 0,1 0 0,-1 0-1,0 0 1,0 0 0,0 0 0,0 0 0,0 1 0,0-1 0,0 0-1,0 0 1,0 0 0,0 0 0,0 0 0,0 0 0,0 0 0,0 0-1,0 1 1,0-1 0,1 0 0,-1 0 0,0 0 0,0 0 0,0 0-1,0 0 1,0 0 0,0 0 0,0 0 0,1 0 0,-1 0 0,0 0-1,-17 2-144,-726 1 420,366-6-265,-473 23 29,6 59-38,810-72-33,74-6-83,539-21 503,-241 4-260,268 1-92,550-30-550,-1103 42 476,-6 0 47,0-1 0,79-19 0,-125 23 2,0 0-1,0 0 1,0 0-1,0 0 1,0 0-1,0-1 1,0 1 0,-1 0-1,1-1 1,0 1-1,0-1 1,0 1-1,0-1 1,-1 1-1,1-1 1,0 1-1,-1-1 1,1 0 0,0 1-1,-1-1 1,1 0-1,0-1 1,-15-7 139,-37-2-32,-345-25-14,-3 31 42,294 5-53,-1069 58 392,971-38-3866,162-19-1564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21.027"/>
    </inkml:context>
    <inkml:brush xml:id="br0">
      <inkml:brushProperty name="width" value="0.025" units="cm"/>
      <inkml:brushProperty name="height" value="0.025" units="cm"/>
    </inkml:brush>
  </inkml:definitions>
  <inkml:trace contextRef="#ctx0" brushRef="#br0">572 109 10282,'-97'-36'24,"58"20"549,-1 2-1,-1 1 1,0 2 0,-48-6 0,322 43 3409,1040-6-3497,-960-22-532,97-15 74,-389 12 75,-27 1 195,-38-1 99,-368 1 335,0 17 1,-672 110-1,1050-117-662,-2-1-24,1 2-1,-39 13 1,61-14-79,17-3-47,25-2-106,-25-1 169,1043-62-1041,-871 47 692,-72 6 193,382-48 49,-428 42 163,-56 15-32,-1 0 1,0-1-1,0 1 0,1-1 1,-1 1-1,0-1 0,0 1 1,0-1-1,0 0 1,0 1-1,0-1 0,0 0 1,0 0-1,0 0 0,0 0 1,1-2-1,-2 3 8,-1-1 1,1 0-1,0 0 1,-1 1-1,1-1 0,-1 0 1,1 1-1,0-1 0,-1 1 1,0-1-1,1 0 0,-1 1 1,1-1-1,-1 1 1,0-1-1,1 1 0,-1 0 1,0-1-1,1 1 0,-1 0 1,0-1-1,0 1 0,1 0 1,-1 0-1,0 0 1,0 0-1,1-1 0,-1 1 1,-1 1-1,-27-6 140,1 1-1,-1 2 1,-40 2 0,38 0-107,-297 8 464,1 16-1,-645 130 1,688-81-932,168-37-3648,95-28-2726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559"/>
    </inkml:context>
    <inkml:brush xml:id="br0">
      <inkml:brushProperty name="width" value="0.025" units="cm"/>
      <inkml:brushProperty name="height" value="0.025" units="cm"/>
    </inkml:brush>
  </inkml:definitions>
  <inkml:trace contextRef="#ctx0" brushRef="#br0">1 404 14574,'0'0'9251,"13"-1"-7863,67-9 811,122-32 1,-81 14-1794,606-87-319,-239 61-2995,-162 18-1756,-251 28 3159,145-21-1937,-189 22 1575,0-1 0,42-17 0,-35 5-696,-12-1 540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25.352"/>
    </inkml:context>
    <inkml:brush xml:id="br0">
      <inkml:brushProperty name="width" value="0.025" units="cm"/>
      <inkml:brushProperty name="height" value="0.025" units="cm"/>
    </inkml:brush>
  </inkml:definitions>
  <inkml:trace contextRef="#ctx0" brushRef="#br0">1021 161 5445,'0'0'2568,"-2"8"-1671,0-2-793,-2 17 526,5-22-590,-1-1 1,0 1-1,1 0 0,-1-1 0,1 1 0,-1-1 1,1 1-1,-1 0 0,1-1 0,-1 1 0,1-1 0,0 1 1,-1-1-1,1 0 0,-1 1 0,1-1 0,0 0 0,0 1 1,-1-1-1,1 0 0,0 0 0,0 0 0,-1 1 1,1-1-1,0 0 0,0 0 0,-1 0 0,1 0 0,0 0 1,0-1-1,-1 1 0,1 0 0,0 0 0,1-1 0,5 0 44,-1-1 0,1 0 0,0-1 0,-1 0 0,0 0 0,1 0 0,-1 0 0,0-1 0,-1 0 0,1 0 0,-1-1 0,0 0 0,0 0 0,6-7-1,-8 8-61,1 0-1,-1 0 1,0 0-1,0 0 0,-1 0 1,1-1-1,-1 0 1,0 1-1,0-1 0,-1 0 1,1 0-1,-1 0 1,0 0-1,0 0 0,-1 0 1,0 0-1,0 0 1,0 0-1,0-1 0,-2-5 1,1 8 51,-1 1 1,0-1-1,1 0 1,-1 0-1,0 1 1,-1 0-1,1-1 1,0 1 0,-1 0-1,1 0 1,-1 0-1,0 0 1,1 0-1,-1 1 1,0-1-1,0 1 1,0 0-1,0 0 1,-1 0-1,1 0 1,0 1 0,0-1-1,0 1 1,-1 0-1,1 0 1,0 0-1,-6 1 1,-4-1 56,0 1-1,1 1 1,-1 0 0,0 1 0,1 0 0,-16 6 0,4 2-56,1 2-1,0 0 1,0 1-1,1 1 1,-24 22 0,-96 102 37,130-127-104,-296 340 201,234-255-120,-111 194 1,169-261-60,1 1 0,2 0 1,1 0-1,1 2 0,2-1 0,-6 36 1,13-54-37,0-1 0,1 0 0,1 1 0,0-1 0,1 1 0,0-1 0,1 1 0,1-1 0,0 0 0,0 0 0,2 0 0,-1-1 1,2 1-1,-1-1 0,2-1 0,0 1 0,16 20 0,-4-12-32,1-1-1,1-1 1,1-1 0,1-1 0,0-1 0,0-1-1,2-1 1,0-1 0,0-1 0,1-2 0,29 8-1,19 1-22,-1-3 0,141 10 0,-108-19 34,0-4 0,0-5 0,0-5 0,186-37 0,-229 30 18,-1-2 0,-1-4 0,0-2 0,-2-2 0,0-3 0,-2-3 0,-2-2 0,-1-2 0,55-47 0,-80 56 190,-2 0 0,0-2 0,-2 0 0,39-60 0,-51 67 10,0-1 1,-2 0 0,-1-1-1,-1 0 1,-1-1 0,-1 1-1,-1-2 1,5-37 0,-9 31 94,-1-1 1,-1 1-1,-2-1 1,-1 1-1,-1 0 1,-2 0-1,-1 0 1,-1 1-1,-2 0 1,-1 0-1,-1 1 1,-2 1 0,-27-43-1,21 41-213,-2 1 0,-1 1 1,-1 1-1,-1 1 0,-2 2 0,0 0 0,-2 2 0,0 1 1,-1 1-1,-2 2 0,-53-24 0,36 23-53,-1 2 0,0 2 0,-1 3-1,-1 2 1,0 2 0,0 3 0,0 1 0,-73 6 0,63 2-793,0 4 0,1 2 0,0 3 0,1 2 0,0 3 0,-95 43 0,110-41-2760,19-15-1473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4.071"/>
    </inkml:context>
    <inkml:brush xml:id="br0">
      <inkml:brushProperty name="width" value="0.025" units="cm"/>
      <inkml:brushProperty name="height" value="0.025" units="cm"/>
    </inkml:brush>
  </inkml:definitions>
  <inkml:trace contextRef="#ctx0" brushRef="#br0">9 275 16367,'-3'-10'273,"2"6"-262,0 1-1,0 0 1,0-1 0,1 0 0,-1 1 0,1-1 0,0 1-1,0-1 1,0 0 0,0 1 0,1-1 0,-1 1 0,1-1-1,0 1 1,2-5 0,0 3-37,0 0 0,0 0 0,1 1 0,-1 0 0,1 0 0,0 0 0,0 0 0,1 0 0,-1 1 0,1 0 0,9-5 0,24-12-111,1 1 1,0 3-1,1 1 1,1 2-1,0 2 1,1 1-1,0 3 0,1 1 1,83-1-1,17 12 530,234 38-1,-114-8-356,-83-23 1030,0-8 0,357-39 0,-369 15-1055,539-47-283,-591 64-1375,0 4-1,0 6 0,-1 4 1,125 30-1,-173-24-879,87 35-1,-55-10-958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4.723"/>
    </inkml:context>
    <inkml:brush xml:id="br0">
      <inkml:brushProperty name="width" value="0.025" units="cm"/>
      <inkml:brushProperty name="height" value="0.025" units="cm"/>
    </inkml:brush>
  </inkml:definitions>
  <inkml:trace contextRef="#ctx0" brushRef="#br0">0 111 9353,'173'0'2745,"297"0"615,626-35-3993,-1014 29 412,1410-63 4664,-690 95-4053,-773-24-431,973 46 2063,-976-47-2045,38-3-658,-21-10-3313,0-9-2861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0.169"/>
    </inkml:context>
    <inkml:brush xml:id="br0">
      <inkml:brushProperty name="width" value="0.025" units="cm"/>
      <inkml:brushProperty name="height" value="0.025" units="cm"/>
    </inkml:brush>
  </inkml:definitions>
  <inkml:trace contextRef="#ctx0" brushRef="#br0">1 0 8264,'0'0'15951,"40"75"-14798,-40-22-576,0 8-385,0 0-96,0 1-32,0-6-32,0-9-384,0-6-513,0-10-128,0-12-801,-7-12-2146,-4-7-3875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0.512"/>
    </inkml:context>
    <inkml:brush xml:id="br0">
      <inkml:brushProperty name="width" value="0.025" units="cm"/>
      <inkml:brushProperty name="height" value="0.025" units="cm"/>
    </inkml:brush>
  </inkml:definitions>
  <inkml:trace contextRef="#ctx0" brushRef="#br0">1 65 18001,'0'0'6470,"58"-18"-5189,-18 14-96,10-2-320,10-1-512,3-1-257,-1 1-96,-3 0-865,-13 2-641,-10 3-896,-20 2-448</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0.884"/>
    </inkml:context>
    <inkml:brush xml:id="br0">
      <inkml:brushProperty name="width" value="0.025" units="cm"/>
      <inkml:brushProperty name="height" value="0.025" units="cm"/>
    </inkml:brush>
  </inkml:definitions>
  <inkml:trace contextRef="#ctx0" brushRef="#br0">1 100 15599,'0'0'4100,"48"11"-1602,2-22-608,12-9-129,5-2-319,1-1-834,-1 5-479,-13 6-162,-13 8-1344,-18 4-929,-17 0-1858,-6 17-833,-27 2-4163</inkml:trace>
  <inkml:trace contextRef="#ctx0" brushRef="#br0" timeOffset="1">2 343 14606,'0'0'4997,"52"21"-3268,1-39 257,5-3-609,5-2-1024,2-1-481,-6-1-2179,-9 1-2978,-9-1-3139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1.226"/>
    </inkml:context>
    <inkml:brush xml:id="br0">
      <inkml:brushProperty name="width" value="0.025" units="cm"/>
      <inkml:brushProperty name="height" value="0.025" units="cm"/>
    </inkml:brush>
  </inkml:definitions>
  <inkml:trace contextRef="#ctx0" brushRef="#br0">52 0 17168,'0'0'1789,"-7"12"-642,5-9-1119,-6 9 573,1 0 0,0 0 0,-7 21 0,12-30-429,1 1-1,0 0 0,0-1 1,1 1-1,-1 0 1,1 0-1,0 0 1,0-1-1,0 5 1,0-6-116,1-1 1,-1 1-1,1 0 1,-1-1-1,1 1 1,-1-1-1,1 1 0,0-1 1,0 0-1,0 1 1,0-1-1,0 0 1,0 0-1,0 1 1,0-1-1,1 0 1,-1 0-1,0 0 1,1 0-1,-1-1 1,0 1-1,3 1 1,4 1-14,0-1 1,1 1-1,-1-1 1,1-1 0,0 1-1,0-1 1,0-1 0,0 0-1,-1 0 1,1-1 0,0 0-1,11-3 1,-6 1 10,-2-1 0,1 0 0,0-1-1,-1-1 1,0 0 0,0 0 0,15-12 0,-18 11 33,11-4-135,-20 11 53,1 0 1,0 1-1,-1-1 0,1 1 1,-1-1-1,1 1 0,-1-1 0,1 1 1,-1-1-1,1 1 0,-1-1 0,0 1 1,1-1-1,-1 1 0,0 0 1,1-1-1,-1 1 0,0 0 0,0-1 1,1 1-1,-1 0 0,0-1 1,0 1-1,0 0 0,0 0 0,0-1 1,0 1-1,0 0 0,0-1 0,-1 1 1,1 0-1,0 0 0,0 3 25,0 0-1,0 0 1,0 0-1,1 0 0,-1 0 1,1 0-1,0 0 1,1-1-1,-1 1 0,0 0 1,1-1-1,0 1 1,0-1-1,0 1 0,0-1 1,1 0-1,-1 0 1,4 3-1,-3-4-19,0 0 0,0-1 0,0 0 0,1 1 0,-1-1 0,0 0 0,1 0 0,-1-1 1,0 1-1,1-1 0,-1 0 0,1 1 0,-1-2 0,0 1 0,1 0 0,-1-1 0,1 1 0,-1-1 0,0 0 0,0 0 0,1 0 0,3-3 0,4-1 35,1-2-1,0 1 0,17-15 1,-21 15-74,1-1 0,0 1-1,0 1 1,1 0 0,-1 0 0,17-5 0,-26 10 6,0 0 0,1 0 0,-1 0 0,1 0 0,-1 0 0,0 0 0,1 0 0,-1 0 0,1 0 0,-1 0 0,0 0 0,1 1 0,-1-1 0,1 0 0,-1 0 0,0 0 0,1 1 0,-1-1 0,0 0 0,1 0 0,-1 1 0,0-1 0,0 0 0,1 1 0,-1-1 0,0 0 0,0 1 0,1-1 0,-1 0 0,0 1 0,0-1 0,0 0 0,0 1 0,1-1 0,-1 1 0,0-1 0,0 0 0,0 1 0,0-1-1,0 1 1,0 0 0,-1 23-999,1-16-1479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2.536"/>
    </inkml:context>
    <inkml:brush xml:id="br0">
      <inkml:brushProperty name="width" value="0.025" units="cm"/>
      <inkml:brushProperty name="height" value="0.025" units="cm"/>
    </inkml:brush>
  </inkml:definitions>
  <inkml:trace contextRef="#ctx0" brushRef="#br0">0 374 11659,'0'0'7965,"12"6"-6113,42 20 91,-50-25-1754,1-1-1,-1 0 1,0 0-1,0 0 1,1 0-1,-1 0 1,0-1-1,0 0 1,1 0-1,-1 0 1,0 0-1,0-1 0,0 0 1,-1 0-1,1 0 1,0 0-1,-1 0 1,1-1-1,-1 1 1,0-1-1,5-5 1,2 0 122,0 0-59,0-1-1,-1-1 1,0 1-1,14-21 1,-20 27-216,-1 0 0,1 0 0,-1-1 1,0 1-1,0-1 0,-1 0 0,1 0 0,-1 0 0,0 1 0,0-1 0,0 0 1,0-1-1,-1 1 0,1 0 0,-1 0 0,0 0 0,-1 0 0,1 0 0,-2-7 1,1 9-30,0 1 0,0 0 0,0 0 1,0 0-1,0 0 0,0 0 0,0 0 0,0 0 1,0 1-1,0-1 0,-1 0 0,1 0 1,0 1-1,0-1 0,-1 1 0,1 0 0,-1-1 1,1 1-1,0 0 0,-1 0 0,1-1 1,-1 1-1,1 0 0,0 1 0,-1-1 1,1 0-1,-1 0 0,1 0 0,-3 2 0,-1-1-24,0 0 0,0 0 0,0 1 0,0 0 0,1 0 0,-1 0 0,-5 4 0,4-1 9,0-1 0,0 1 0,0 1 0,1-1 0,-1 1 0,1 0 1,1 1-1,-1-1 0,1 1 0,0 0 0,1 0 0,-1 0 0,1 0 1,1 1-1,0-1 0,0 1 0,0-1 0,-1 17 0,4-23 6,-1 0-1,0 1 1,1-1 0,-1 0-1,1 1 1,0-1 0,0 0-1,-1 0 1,1 1 0,0-1-1,0 0 1,0 0-1,0 0 1,0 0 0,0 0-1,1-1 1,-1 1 0,0 0-1,0 0 1,1-1 0,-1 1-1,0-1 1,1 1-1,-1-1 1,0 1 0,1-1-1,-1 0 1,1 0 0,-1 0-1,1 0 1,-1 0 0,0 0-1,1 0 1,-1 0-1,1 0 1,1-1 0,7 0 18,0 0 1,-1-1-1,1 0 0,13-6 1,11-7 46,0-2 0,-2-1 0,50-36 0,-27 17-16,-54 36-49,0 0 0,-1 0 0,1 1-1,0-1 1,0 0 0,0 1 0,0-1 0,0 1 0,0-1 0,0 1 0,1-1 0,-1 1 0,0 0 0,0 0 0,0-1 0,0 1-1,0 0 1,1 0 0,-1 0 0,0 0 0,1 1 0,4 15-135,-6-15 138,0 0-1,0 0 1,0 0-1,0 0 1,1 1 0,-1-1-1,0 0 1,0 0-1,1 0 1,-1 0 0,1 0-1,-1 0 1,1 0-1,-1 0 1,1 0 0,0 0-1,-1 0 1,1 0-1,0 0 1,0-1 0,-1 1-1,1 0 1,0 0-1,0-1 1,0 1 0,0-1-1,0 1 1,2 0-1,2 0 2,0-1 0,0 1-1,-1-1 1,1 0-1,0 0 1,0-1 0,0 1-1,0-1 1,0 0-1,-1-1 1,1 1 0,0-1-1,-1 0 1,8-4 0,4-4 14,-1 0 0,24-22 1,-30 24-162,0 0 1,0 0-1,1 1 0,1 0 1,-1 1-1,1 0 0,12-4 1,-23 10 106,1 0 0,-1 0 0,1 0 0,-1 0 0,1 0 1,-1 0-1,1 0 0,-1 1 0,0-1 0,1 0 0,-1 0 1,1 1-1,-1-1 0,0 0 0,1 0 0,-1 1 0,0-1 1,1 0-1,-1 1 0,0-1 0,1 1 0,-1-1 0,0 0 0,0 1 1,0-1-1,1 1 0,-1-1 0,0 1 0,0-1 0,0 0 1,0 1-1,0-1 0,0 1 0,0-1 0,0 1 0,0-1 1,0 1-1,0-1 0,0 1 0,0 27-45,0-22 57,-6 46 162,4-43-135,1 0 0,0 0 0,0 0 0,1 0 0,0 0 0,0 0 0,3 13 0,-1-20 1,-1-1-1,1 1 1,0-1 0,0 1-1,-1-1 1,1 0 0,0 1 0,0-1-1,1 0 1,-1 0 0,0-1-1,0 1 1,0 0 0,1-1 0,-1 1-1,5-1 1,17 7-127,-20-3 43,-1-1 0,1 0 0,-1 1 0,0 0-1,0-1 1,0 1 0,0 0 0,-1 1 0,1-1 0,-1 0 0,0 1 0,-1-1 0,1 1 0,-1 0 0,0 0 0,0-1 0,0 1 0,0 7 0,0 7 64,0 1 1,-2 0 0,-2 23 0,0-26 313,-1 0 0,0 0 0,-1-1 0,-1 0 0,-1 0 0,0 0 0,-1-1 0,0 0 0,-2 0 0,-19 24 0,28-38-245,0 0 0,1 1 1,-1-1-1,0 0 0,0 0 0,0 0 0,0 0 1,0 0-1,0 0 0,0 0 0,0 0 0,0 0 1,-1-1-1,1 1 0,0 0 0,-1-1 0,1 1 1,0-1-1,-1 1 0,1-1 0,0 0 0,-1 0 1,1 1-1,-2-1 0,2-1-26,0 0 0,0 0 1,0-1-1,1 1 0,-1 0 0,0 0 0,1 0 1,-1 0-1,1-1 0,-1 1 0,1 0 1,0-1-1,0 1 0,-1 0 0,1-1 0,0 1 1,0 0-1,0-1 0,1-1 0,0-13-14,1 1-1,0-1 0,6-17 1,30-86-545,5 3 0,66-123 0,-105 230 460,1-2 27,1 0-1,0 0 1,0 0 0,2 1 0,12-14 0,-20 23 201,2 35-186,0-27 61,-1 1 0,1-1 0,1 0 0,-1 0 0,1 0 0,0-1 0,1 1 1,0-1-1,0 1 0,0-1 0,1 0 0,0-1 0,7 8 0,-8-10-17,-1-1 1,1 1 0,0-1 0,0 0-1,1 0 1,-1 0 0,0-1 0,0 1-1,1-1 1,-1 0 0,1 0 0,-1-1-1,1 1 1,0-1 0,-1 0-1,1-1 1,-1 1 0,1-1 0,-1 1-1,1-1 1,-1-1 0,9-2 0,-2-1 4,1 0 0,-1-1 0,0-1 0,0 1 0,-1-2-1,0 1 1,0-2 0,-1 1 0,10-12 0,-13 14 22,-1-1 0,1 0 0,-1 0 0,-1 0 0,1 0 0,-2-1-1,1 0 1,-1 0 0,0 0 0,0 0 0,-1 0 0,0-1 0,-1 1-1,1-11 1,-1 18-34,-1 1 1,0-1-1,0 0 0,0 0 0,0 0 0,0 0 0,0 0 0,0 0 1,-1 0-1,1 0 0,0 0 0,0 1 0,-1-1 0,1 0 0,0 0 0,-1 0 1,1 0-1,-1 1 0,1-1 0,-1 0 0,0 0 0,1 1 0,-1-1 0,0 1 1,1-1-1,-1 0 0,0 1 0,0-1 0,1 1 0,-1 0 0,0-1 0,0 1 1,0 0-1,0-1 0,0 1 0,0 0 0,1 0 0,-1 0 0,0 0 1,0 0-1,0 0 0,0 0 0,0 0 0,0 0 0,0 0 0,0 0 0,0 1 1,1-1-1,-1 0 0,0 1 0,0-1 0,0 0 0,0 1 0,1-1 0,-1 1 1,0 0-1,0 0 0,-7 3-2,1 0 0,1 0 0,-1 1-1,0 0 1,-7 8 0,5-3 67,-1 0-1,1 1 1,1 0-1,0 0 0,0 1 1,1 0-1,1 1 1,0 0-1,0 0 0,2 0 1,-1 0-1,2 1 1,0-1-1,-2 22 0,5-32-53,0 0 0,0 0 0,0-1 0,1 1 0,-1 0-1,1 0 1,0 0 0,0-1 0,0 1 0,0-1 0,0 1 0,0-1-1,1 1 1,-1-1 0,1 0 0,0 1 0,0-1 0,0 0 0,0 0-1,0 0 1,0-1 0,0 1 0,1 0 0,-1-1 0,0 1 0,1-1-1,0 0 1,-1 0 0,1 0 0,0 0 0,5 0 0,7 2 87,1 0 1,0-2 0,0 0 0,22-2-1,-32 1-72,-3 0-51,0 0 0,0 0 0,0-1 0,0 1 0,0-1 0,0 1 0,0-1 0,0 0 0,0 0 0,-1-1 0,1 1 0,0 0 0,-1-1 0,1 0-1,-1 1 1,1-1 0,-1 0 0,0 0 0,0-1 0,0 1 0,0 0 0,2-4 0,-2 3-456,-1-1 0,1 0 0,-1 1 0,0-1 1,0 0-1,-1 0 0,1 0 0,-1 0 0,0 0 0,0 0 0,0 0 0,0 0 1,-1 0-1,1 1 0,-1-1 0,0 0 0,-2-4 0,-12-27-6966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2.876"/>
    </inkml:context>
    <inkml:brush xml:id="br0">
      <inkml:brushProperty name="width" value="0.025" units="cm"/>
      <inkml:brushProperty name="height" value="0.025" units="cm"/>
    </inkml:brush>
  </inkml:definitions>
  <inkml:trace contextRef="#ctx0" brushRef="#br0">0 0 21492,'0'0'6567,"0"2"-4453,1 5-833,11 0-641,4 2-544,3 0-160,-1-7-2338,-6-2-5285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5.676"/>
    </inkml:context>
    <inkml:brush xml:id="br0">
      <inkml:brushProperty name="width" value="0.025" units="cm"/>
      <inkml:brushProperty name="height" value="0.025" units="cm"/>
    </inkml:brush>
  </inkml:definitions>
  <inkml:trace contextRef="#ctx0" brushRef="#br0">0 66 7847,'5'-10'8889,"1"-3"-7202,17-30 1793,-21 93-1248,-3-2-2193,3 0 1,1-1 0,3 1-1,1-1 1,3 0 0,30 87-1,-39-132-1592,-7-10-4088,1 3 3755,-13-18-5535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06.774"/>
    </inkml:context>
    <inkml:brush xml:id="br0">
      <inkml:brushProperty name="width" value="0.025" units="cm"/>
      <inkml:brushProperty name="height" value="0.025" units="cm"/>
    </inkml:brush>
  </inkml:definitions>
  <inkml:trace contextRef="#ctx0" brushRef="#br0">112 282 3748,'0'0'2679,"-9"0"-1088,-20-2-120,-45-8 0,101 8-269,49-12 1,38-6-608,163 8 1012,3 1 0,133-71-134,-278 50-1284,243-26 1,180 47 67,-16 2-178,-229-9-23,372 24 0,-630-4 81,-39-3 21,-1 1-1,1 1 0,-1 0 1,0 1-1,0 1 1,23 6-1,-36-8-173,0 0 1,0 0-1,0 0 1,0 0-1,-1 0 0,1 1 1,0-1-1,-1 1 1,1-1-1,-1 1 0,1-1 1,-1 1-1,2 2 1,-3-3-178,1 0-1,-1 0 1,0 1 0,1-1 0,-1 0-1,0 0 1,0 0 0,1 0 0,-1 1-1,0-1 1,0 0 0,0 0 0,-1 0 0,1 0-1,-1 3 1,-6 10-6031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6.034"/>
    </inkml:context>
    <inkml:brush xml:id="br0">
      <inkml:brushProperty name="width" value="0.025" units="cm"/>
      <inkml:brushProperty name="height" value="0.025" units="cm"/>
    </inkml:brush>
  </inkml:definitions>
  <inkml:trace contextRef="#ctx0" brushRef="#br0">0 1 14894,'0'0'5189,"97"20"-4004,-35-20 32,11 0-704,5 0-385,-4-2-256,-9-1-2755,-13-1-1793,-19 0-5606</inkml:trace>
  <inkml:trace contextRef="#ctx0" brushRef="#br0" timeOffset="1">31 371 16944,'0'0'5958,"77"44"-4549,-13-53-448,11-9-705,4-2-160,-2 1-128,-6 0-1665,-12-4-3268,-11 2-4548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6.519"/>
    </inkml:context>
    <inkml:brush xml:id="br0">
      <inkml:brushProperty name="width" value="0.025" units="cm"/>
      <inkml:brushProperty name="height" value="0.025" units="cm"/>
    </inkml:brush>
  </inkml:definitions>
  <inkml:trace contextRef="#ctx0" brushRef="#br0">162 292 19571,'-9'-2'-1874,"-42"-20"-2766,40 16 4362,1-1 0,0 1 1,-15-15-1,20 16 552,0 1 0,1-1-1,0 0 1,0-1 0,0 1 0,1-1 0,-1 1-1,-2-9 1,4 10 132,1 0-1,0 0 1,0 0 0,1 0-1,-1 0 1,1 0-1,-1 0 1,1 0 0,1 0-1,-1 0 1,0 0-1,1 0 1,0 0-1,2-7 1,0 5-268,1 1 0,-1 0 1,1-1-1,0 1 0,0 0 0,0 1 1,1-1-1,-1 1 0,1 0 0,0 0 0,1 0 1,-1 1-1,1 0 0,-1 0 0,1 0 1,9-2-1,3-2 75,0 1 0,1 1 1,0 1-1,23-3 1,-31 6-191,0 0 1,0 0 0,0 1 0,0 1 0,0 0 0,0 0 0,12 4-1,-21-5-23,0 1-1,0 0 1,0 0-1,0 0 0,0 0 1,0 0-1,-1 0 1,1 0-1,-1 1 1,1-1-1,-1 0 0,1 1 1,-1 0-1,0-1 1,1 1-1,-1 0 0,2 3 1,-3-2-1,1 0 0,0 1 0,-1-1 0,1 0 0,-1 0 0,0 1 0,0-1 0,-1 0 0,1 1 0,-1-1 0,1 0 0,-1 0 0,0 0 0,-3 6 0,-6 13 54,-1-1-1,-1 0 1,-1-1-1,-24 28 1,18-24 34,2 0-1,-21 38 1,33-53-56,1 1 1,0 0-1,0 0 0,1 0 0,-2 12 0,5-20-41,-1-1 0,1 1 0,0 0 0,-1 0 0,1 0 0,0 0 0,0 0 0,0-1 0,1 1 0,-1 0 1,0 0-1,1 0 0,-1-1 0,1 1 0,0 0 0,-1-1 0,1 1 0,0 0 0,0-1 0,0 1 0,0-1 0,0 1 0,1-1 0,-1 0 0,0 1 0,1-1 0,-1 0 0,1 0 0,-1 0 0,1 0 1,-1 0-1,1 0 0,0-1 0,0 1 0,-1 0 0,3 0 0,10 1-705,0-1 1,0 0-1,1 0 1,-1-2-1,0 0 1,0 0 0,0-1-1,0-1 1,-1 0-1,1-1 1,15-7-1,52-23-6161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6.846"/>
    </inkml:context>
    <inkml:brush xml:id="br0">
      <inkml:brushProperty name="width" value="0.025" units="cm"/>
      <inkml:brushProperty name="height" value="0.025" units="cm"/>
    </inkml:brush>
  </inkml:definitions>
  <inkml:trace contextRef="#ctx0" brushRef="#br0">259 3 15567,'-12'3'4468,"-2"0"-4117,0 2 1,1-1-1,0 1 0,0 1 1,0 1-1,1 0 0,-1 0 1,2 1-1,-1 1 1,-18 18-1,17-14 113,1 0 1,0 1-1,-17 27 1,26-36-372,0 0 0,1 0 0,-1 0 0,1 1 0,0-1 0,0 1 0,1-1 1,-1 1-1,1 0 0,1-1 0,-1 1 0,1 0 0,0 0 0,0-1 0,2 10 0,-1-12-87,1 0 1,0 0-1,0 0 0,0 0 0,0 0 0,0 0 1,0-1-1,1 1 0,-1-1 0,1 0 0,0 1 1,0-1-1,0 0 0,0-1 0,0 1 0,0 0 1,0-1-1,1 0 0,-1 0 0,0 0 1,1 0-1,-1 0 0,1-1 0,-1 0 0,7 1 1,12 0 49,0 0 1,37-4-1,-42 1-24,1-1-1,-1-1 1,0 0 0,0-1-1,-1-1 1,24-11 0,-29 12-7,-1-1 1,0 0-1,0 0 1,-1-1-1,0-1 1,0 1-1,-1-1 1,0-1-1,0 1 0,10-17 1,-15 21-6,-1 0-1,0-1 1,0 1-1,0-1 1,0 1 0,-1-1-1,0 0 1,0 1-1,0-1 1,0 0 0,-1 0-1,0 0 1,0 0-1,0 0 1,-1 1 0,0-1-1,0 0 1,0 0-1,0 1 1,-1-1 0,1 0-1,-1 1 1,0 0 0,-1-1-1,1 1 1,-1 0-1,0 0 1,0 0 0,0 1-1,-7-7 1,6 6-28,-1 0 0,0 0 0,0 1 0,0-1 0,0 1 1,-1 1-1,1-1 0,-1 1 0,1 0 0,-1 0 0,0 0 0,0 1 0,0 0 1,0 0-1,0 0 0,0 1 0,0 0 0,0 0 0,0 1 0,-1 0 0,1 0 1,1 0-1,-1 1 0,-8 2 0,12-3-133,1 0 0,0-1 0,-1 1 0,1 0 0,0 0 0,0 0 0,-1 0 0,1 0 0,0 0 0,0 0 0,0 1 0,0-1 0,1 0 0,-1 1 0,0-1 0,0 0 0,1 1 0,-1-1 0,1 1 1,-1-1-1,1 1 0,0-1 0,-1 1 0,1-1 0,0 1 0,0 0 0,0-1 0,0 1 0,0-1 0,1 1 0,-1-1 0,0 1 0,1-1 0,-1 1 0,1-1 0,0 1 0,-1-1 0,1 0 0,0 1 0,0-1 0,0 0 0,0 0 0,0 1 0,0-1 0,0 0 0,0 0 0,0 0 0,1 0 0,-1 0 0,0-1 0,1 1 0,-1 0 0,3 0 0,4 2-1086,0-1 0,0 1 0,0-2 0,1 1 0,-1-1-1,1-1 1,8 0 0,35 1-5862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7.203"/>
    </inkml:context>
    <inkml:brush xml:id="br0">
      <inkml:brushProperty name="width" value="0.025" units="cm"/>
      <inkml:brushProperty name="height" value="0.025" units="cm"/>
    </inkml:brush>
  </inkml:definitions>
  <inkml:trace contextRef="#ctx0" brushRef="#br0">334 0 7175,'0'0'9246,"-8"12"-6427,-106 131 2525,79-104-4526,2 0 0,1 3-1,3 0 1,-46 89-1,70-117 228,2-3-5042,6-24-7704,0-17 2326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7.562"/>
    </inkml:context>
    <inkml:brush xml:id="br0">
      <inkml:brushProperty name="width" value="0.025" units="cm"/>
      <inkml:brushProperty name="height" value="0.025" units="cm"/>
    </inkml:brush>
  </inkml:definitions>
  <inkml:trace contextRef="#ctx0" brushRef="#br0">283 16 10090,'-10'-3'6859,"2"0"-6537,0 1-1,-1-1 0,1 2 0,-1-1 0,0 1 0,1 0 0,-1 1 1,0 0-1,0 1 0,1 0 0,-1 0 0,0 0 0,1 1 0,-1 1 1,1-1-1,0 1 0,0 1 0,-9 4 0,6 0 92,1 0 1,-1 1-1,1 0 0,1 0 0,-15 20 0,20-25-333,1 0 0,1 0 0,-1 0 0,1 0 0,0 1 0,0-1 0,0 1 0,0-1 0,1 1 0,0 0 0,0 0 0,0 0 0,0 0 0,1-1 0,0 1 0,0 0 0,0 0 0,2 10 0,0-13-75,-1 1 1,1 0 0,0-1-1,0 1 1,0-1-1,0 1 1,0-1 0,0 0-1,1 0 1,-1 0 0,1 0-1,-1-1 1,1 1 0,0-1-1,0 1 1,-1-1 0,1 0-1,0 0 1,0 0-1,0 0 1,0-1 0,1 1-1,2-1 1,14 2 75,0 0-1,28-2 1,-39 0-37,9-1-2,-1 0-1,1-2 1,-1 0 0,0-1-1,1 0 1,25-12-1,-37 14-22,1-1-1,-1 1 1,-1-1-1,1-1 0,0 1 1,-1-1-1,0 0 1,1 0-1,-2-1 1,1 1-1,0-1 0,-1 0 1,0 0-1,0-1 1,-1 1-1,1-1 1,-1 0-1,0 0 0,-1 0 1,4-11-1,-6 15-26,1 0-1,-1 0 0,0 0 0,0 0 0,0 0 1,0 0-1,0 0 0,-1 0 0,1 1 1,0-1-1,-1 0 0,1 0 0,-1 0 0,0 0 1,0 0-1,0 1 0,0-1 0,0 0 1,0 1-1,0-1 0,0 0 0,-2-1 0,0 1-28,0 0-1,0 0 0,-1 0 0,1 0 1,-1 0-1,1 1 0,-1-1 0,1 1 1,-1 0-1,0 0 0,-3 0 0,-1 0-159,0 0 0,0 0 0,0 1 0,0 0-1,0 1 1,1 0 0,-1 0 0,0 0 0,0 1-1,-14 6 1,18-6-36,1 0 1,0 0-1,-1 1 0,1-1 0,0 1 0,0 0 1,0 0-1,1 0 0,-1 0 0,1 1 0,-1-1 1,1 1-1,0-1 0,-2 7 0,2-4-456,1-1-1,-1 1 0,1 0 1,0 0-1,0 0 0,1 0 1,0 0-1,0 0 0,1 9 1,6 16-4511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7.906"/>
    </inkml:context>
    <inkml:brush xml:id="br0">
      <inkml:brushProperty name="width" value="0.025" units="cm"/>
      <inkml:brushProperty name="height" value="0.025" units="cm"/>
    </inkml:brush>
  </inkml:definitions>
  <inkml:trace contextRef="#ctx0" brushRef="#br0">300 0 16784,'0'0'1110,"-12"9"11,-46 33 335,-59 46 3021,99-73-3750,1 1 0,0 0-1,1 1 1,-14 20 0,28-36-706,1 1-1,0-1 1,-1 1 0,1-1 0,0 1 0,0 0-1,0 0 1,0-1 0,1 1 0,-1 0-1,0 0 1,1 0 0,-1 0 0,1 0 0,0 0-1,-1 0 1,1 0 0,0 0 0,0 0 0,1 0-1,-1 0 1,0 0 0,2 3 0,-1-3-10,0-1 1,1 0-1,-1 1 1,1-1-1,-1 0 1,1 0-1,0 0 1,0 0-1,-1 0 1,1 0-1,0-1 1,0 1-1,0 0 1,0-1-1,0 0 1,0 1-1,0-1 1,4 0-1,7 0 35,1-1 0,-1 0 0,1 0 0,-1-2 0,23-6 0,-20 3-27,0 0 0,0-1 1,-1-1-1,0-1 0,0 0 1,23-20-1,-32 24-7,0 0 0,0-1 0,-1 0 1,0 0-1,0 0 0,0-1 0,-1 0 0,0 0 0,0 0 0,-1 0 1,1 0-1,-2-1 0,1 1 0,-1-1 0,0 0 0,1-13 0,-3 19-69,0-1-1,0 1 0,0-1 0,-1 1 1,1-1-1,0 1 0,-1-1 0,0 1 1,1-1-1,-1 1 0,0 0 1,0-1-1,-1 1 0,1 0 0,0 0 1,-1 0-1,1 0 0,-1 0 0,-3-3 1,1 2-123,1 1-1,-1 0 1,0 0 0,0 0 0,0 0 0,0 1 0,0-1-1,0 1 1,0 0 0,-9-1 0,1 2-1014,-1-1 0,1 1 0,-1 1-1,1 0 1,0 1 0,-1 1 0,-17 5 0,-11 8-7321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56.532"/>
    </inkml:context>
    <inkml:brush xml:id="br0">
      <inkml:brushProperty name="width" value="0.025" units="cm"/>
      <inkml:brushProperty name="height" value="0.025" units="cm"/>
    </inkml:brush>
  </inkml:definitions>
  <inkml:trace contextRef="#ctx0" brushRef="#br0">489 442 7559,'12'-68'2563,"-4"0"-1,1-69 0,-9 133-2450,0 0 0,0 0 0,0 0 0,0 1 0,0-1 0,-1 0 0,0 0 0,0 0 0,0 1 0,0-1 0,0 0 0,-1 1 0,0-1 0,1 1 0,-1 0 0,0 0 0,-1 0 0,1 0 0,-1 0 0,1 0 0,-1 0 0,0 1 0,0-1 0,0 1 0,0 0 0,-1 0 0,1 0 0,0 0 0,-1 1 0,0-1 0,1 1 0,-1 0 0,0 0 0,1 0 0,-1 1 0,0-1 0,0 1 0,0 0 0,0 0 0,1 0 0,-1 1 0,0-1 0,-6 2 0,-5 2-67,0 1 1,1 0 0,-1 0 0,1 1-1,0 1 1,1 1 0,0 0 0,0 0-1,0 2 1,-21 19 0,0 5 12,0 1 0,-33 46 1,56-68-60,1 0 0,0 0 0,0 2 0,2-1 0,-1 1 0,2 0 0,0 0 1,1 1-1,0 0 0,2 0 0,-4 18 0,8-31-4,0 0 1,-1 1-1,1-1 0,1 0 1,-1 0-1,0 1 0,1-1 1,0 0-1,0 0 0,0 0 1,0 0-1,0 0 0,0 0 1,1 0-1,0 0 0,-1 0 1,1-1-1,0 1 0,0-1 1,5 5-1,-2-3 2,0-1 0,0 0 0,1 0 0,0 0-1,-1 0 1,1-1 0,0 0 0,0 0 0,0-1 0,8 2 0,9-1 22,0 0 0,0-2 1,0 0-1,0-1 1,24-6-1,-9-1 9,-1-2-1,0-1 1,-1-2 0,-1-1-1,0-2 1,41-26 0,-25 11 246,-2-3 1,-1-2-1,56-55 1,-87 75-1,-1-1 0,-1 0 0,18-29 0,-28 39-146,0-1 1,-1 0-1,0 0 1,0 0-1,-1-1 1,0 1-1,-1-1 0,0 0 1,0 0-1,-1 0 1,1-13-1,-3 18-81,1 1-1,-1 0 0,1 0 1,-1-1-1,0 1 1,0 0-1,0 0 1,-1 0-1,1 0 1,-1 0-1,0 0 0,1 0 1,-1 1-1,0-1 1,-1 1-1,1-1 1,0 1-1,-1 0 1,0 0-1,1 0 0,-1 0 1,0 0-1,0 1 1,0-1-1,0 1 1,0 0-1,-4-1 1,-8-3-37,0 2 0,1 0 0,-1 0 0,-27 0 0,0 3-10,0 1 1,0 2-1,1 2 1,-1 2 0,1 2-1,1 1 1,0 3-1,-57 24 1,90-34-9,-1 0 0,1 0-1,0 1 1,0 0 0,0 0 0,1 0-1,-1 1 1,1 0 0,0 1 0,-6 7-1,11-13-12,1 1 0,-1-1 0,1 1 0,0 0 0,-1-1 0,1 1 0,0-1 0,0 1 0,-1 0 0,1-1-1,0 1 1,0 0 0,0-1 0,0 1 0,0 0 0,0-1 0,0 1 0,0 0 0,0 0 0,0-1 0,0 1 0,0 0 0,1-1 0,-1 1-1,0-1 1,0 1 0,1 0 0,0 0 0,19 9-844,35-6-696,-48-5 1417,15 1-1039,0-1 1,0-2-1,0 0 1,-1-1-1,37-13 1,32-19-8027</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46.565"/>
    </inkml:context>
    <inkml:brush xml:id="br0">
      <inkml:brushProperty name="width" value="0.025" units="cm"/>
      <inkml:brushProperty name="height" value="0.025" units="cm"/>
    </inkml:brush>
  </inkml:definitions>
  <inkml:trace contextRef="#ctx0" brushRef="#br0">102 207 10570,'-13'2'3737,"-7"0"-2734,12-2-683,0 0 0,0 1 1,0 0-1,1 1 1,-1 0-1,-13 5 1,21-7-309,0 0 0,1 0 1,-1 0-1,0 0 1,0 0-1,1 0 0,-1 0 1,0 0-1,0 0 1,0 0-1,1 1 0,-1-1 1,0 0-1,0 0 1,0 0-1,1 0 0,-1 0 1,0 1-1,0-1 1,0 0-1,0 0 0,1 0 1,-1 1-1,0-1 1,0 0-1,0 0 0,0 1 1,0-1-1,0 0 0,0 0 1,0 1-1,0-1 1,0 0-1,0 0 0,0 1 1,0-1-1,0 0 1,0 0-1,0 1 0,0-1 1,0 0-1,0 0 1,0 1-1,0-1 0,0 0 1,-1 0-1,1 0 1,0 1-1,0-1 0,0 0 1,0 0-1,0 0 1,-1 1-1,1-1 0,0 0 1,0 0-1,0 0 1,-1 0-1,36 6 953,1-3-1,-1 0 1,58-5 0,-20 1-153,1884-52 2685,-792-66-3182,-623 56 1729,-467 55-501,-74 8-1607,11 10-7788,-6-8-621,1-2-3858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51.581"/>
    </inkml:context>
    <inkml:brush xml:id="br0">
      <inkml:brushProperty name="width" value="0.025" units="cm"/>
      <inkml:brushProperty name="height" value="0.025" units="cm"/>
    </inkml:brush>
  </inkml:definitions>
  <inkml:trace contextRef="#ctx0" brushRef="#br0">619 88 4516,'-112'-6'2071,"-149"-26"-1,16-17 5245,336 53-5916,678 35-642,-465-30-702,1572 40 185,-1797-48-238,62-1-4,1 6-1,180 32 0,-301-31 52,-41-4 63,-58-2 115,62-2-204,-65 4-113,0 0-5158,52-3-1291</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0.242"/>
    </inkml:context>
    <inkml:brush xml:id="br0">
      <inkml:brushProperty name="width" value="0.025" units="cm"/>
      <inkml:brushProperty name="height" value="0.025" units="cm"/>
    </inkml:brush>
  </inkml:definitions>
  <inkml:trace contextRef="#ctx0" brushRef="#br0">69 84 12684,'9'-10'2429,"-5"5"-1823,32-36 1616,-34 38-1793,1 1 0,-1-1-1,1 1 1,0 0 0,0 0-1,0 0 1,0 0 0,0 0-1,0 1 1,0-1 0,1 1-1,-1 0 1,7-2 0,-10 4-346,1-1 1,0 1-1,-1-1 0,1 1 1,0-1-1,-1 1 1,1-1-1,0 1 1,-1 0-1,1-1 1,-1 1-1,0 0 0,1 0 1,-1-1-1,1 1 1,-1 0-1,0 0 1,0 0-1,1-1 1,-1 1-1,0 0 0,0 0 1,0 0-1,0 0 1,0-1-1,0 1 1,0 0-1,0 0 1,-1 1-1,-1 31 648,2-32-645,-6 33 272,-2-1 0,-1 0 0,-2 0 1,-1-1-1,-27 49 0,24-51-255,0 1 1,3 0 0,0 0-1,2 1 1,-12 66 0,22-94-93,-1-1-1,1 1 1,-1-1 0,1 1 0,0-1 0,1 1 0,-1-1-1,1 1 1,-1-1 0,1 0 0,0 1 0,0-1 0,0 0 0,1 1-1,-1-1 1,1 0 0,2 3 0,-1-4 5,0 0 0,0 0-1,0 0 1,0 0 0,0-1 0,0 1 0,1-1 0,-1 0-1,0 0 1,1 0 0,-1-1 0,1 1 0,-1-1 0,1 0 0,0 1-1,5-2 1,-3 1-94,-1-1 0,0 1 0,0-1 0,0 0 0,0 0 0,0 0 0,0-1-1,0 0 1,0 0 0,0 0 0,-1-1 0,1 1 0,-1-1 0,1 0 0,-1 0 0,6-7 0,8-17-3671,-10-6-3677,-7 0-5349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1.309"/>
    </inkml:context>
    <inkml:brush xml:id="br0">
      <inkml:brushProperty name="width" value="0.025" units="cm"/>
      <inkml:brushProperty name="height" value="0.025" units="cm"/>
    </inkml:brush>
  </inkml:definitions>
  <inkml:trace contextRef="#ctx0" brushRef="#br0">0 125 11275,'0'0'2076,"11"0"-1595,166 14 944,29 1-405,-58-23 662,251-44-1,-118 9-902,108 6-31,710 23-1,-133 25 175,-305-10 553,-345 22-1231,30 0-104,-189-36-220,-148 13-674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0.615"/>
    </inkml:context>
    <inkml:brush xml:id="br0">
      <inkml:brushProperty name="width" value="0.025" units="cm"/>
      <inkml:brushProperty name="height" value="0.025" units="cm"/>
    </inkml:brush>
  </inkml:definitions>
  <inkml:trace contextRef="#ctx0" brushRef="#br0">0 83 17521,'0'0'6790,"66"4"-5156,-9-8-289,13-7-897,9-5-352,6 3-128,-7 2-2658,-6 2-2179,-9 1-3491</inkml:trace>
  <inkml:trace contextRef="#ctx0" brushRef="#br0" timeOffset="1">774 30 18898,'0'0'6758,"49"-5"-5989,-11-3-449,4 1-224,1-1-160,-5 7-1986,-7 1-1057,-10 0-1249,-14 1-1505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0.944"/>
    </inkml:context>
    <inkml:brush xml:id="br0">
      <inkml:brushProperty name="width" value="0.025" units="cm"/>
      <inkml:brushProperty name="height" value="0.025" units="cm"/>
    </inkml:brush>
  </inkml:definitions>
  <inkml:trace contextRef="#ctx0" brushRef="#br0">52 4 15182,'0'0'5510,"-51"37"-3877,51-31-1056,23-5-1,14-1 129,13 0-417,9-6-64,7-4-128,0 0-128,2 3-2018,-6-2-2498,-6 4-1153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1.289"/>
    </inkml:context>
    <inkml:brush xml:id="br0">
      <inkml:brushProperty name="width" value="0.025" units="cm"/>
      <inkml:brushProperty name="height" value="0.025" units="cm"/>
    </inkml:brush>
  </inkml:definitions>
  <inkml:trace contextRef="#ctx0" brushRef="#br0">229 1 20820,'-8'0'2850,"0"-1"-2584,0 1-1,0 0 0,1 1 0,-1-1 0,0 1 0,0 1 0,1-1 1,-1 1-1,1 1 0,-1-1 0,1 1 0,0 1 0,0-1 0,0 1 1,1 1-1,-1-1 0,-8 8 0,5-2 9,1 0 0,0 1 1,1-1-1,0 1 0,-8 15 0,13-21-189,0 1 0,1-1 0,-1 0 0,1 1 0,1 0 0,-1-1 0,1 1 0,0 0 0,0 0 0,1 0 0,-1 0 0,1 0 0,1 0 0,1 10 0,-1-13-57,1 0-1,0 1 1,-1-1-1,2 0 1,-1 0-1,0 0 1,0 0-1,1 0 1,0-1-1,-1 1 1,1-1-1,0 1 1,0-1-1,1 0 1,-1 0-1,0-1 1,1 1-1,-1-1 1,1 1-1,-1-1 1,1 0-1,0-1 1,-1 1-1,8 0 1,11 2 87,1-2 0,39-1 1,-57 0-88,7-1-12,-1 0 0,0 0-1,1-1 1,-1-1-1,0 0 1,0 0 0,-1-1-1,1 0 1,-1-1-1,0 0 1,0-1 0,13-10-1,-17 11-8,0 0 0,0 0 0,-1-1 0,0 0 0,0 0 0,-1 0 0,1 0 0,-1-1 0,-1 0 0,1 0 0,-1 0-1,0 0 1,-1 0 0,0-1 0,0 1 0,-1-1 0,1 1 0,-2-1 0,1-8 0,-1 13-41,0 0 0,0 1-1,-1-1 1,1 1 0,-1-1 0,0 1 0,1-1 0,-1 1-1,0 0 1,0-1 0,-1 1 0,1 0 0,0 0-1,-1-1 1,1 1 0,-1 1 0,0-1 0,0 0 0,-3-2-1,0 0-156,0 1-1,-1 0 0,1 0 0,-1 0 0,1 1 0,-1 0 0,0 0 1,-7-1-1,-4 0-581,0 1 0,0 0 1,0 2-1,0 0 0,-23 3 0,11 4-5078,5 5-3576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3.362"/>
    </inkml:context>
    <inkml:brush xml:id="br0">
      <inkml:brushProperty name="width" value="0.025" units="cm"/>
      <inkml:brushProperty name="height" value="0.025" units="cm"/>
    </inkml:brush>
  </inkml:definitions>
  <inkml:trace contextRef="#ctx0" brushRef="#br0">0 82 7399,'0'0'14659,"2"10"-13799,6 76 652,-6-49-1060,2 0 0,1 0 0,12 40 0,-16-74-367,-1 0-1,1 0 1,0 0-1,0 0 0,1 0 1,-1 0-1,0 0 1,1-1-1,0 1 1,-1-1-1,1 1 1,0-1-1,1 0 1,-1 1-1,0-1 1,1 0-1,-1 0 1,1-1-1,-1 1 0,1-1 1,0 1-1,0-1 1,-1 0-1,1 0 1,0 0-1,0 0 1,0 0-1,1-1 1,-1 0-1,0 1 1,0-1-1,0 0 0,0 0 1,0-1-1,0 1 1,0-1-1,0 0 1,0 1-1,0-1 1,0 0-1,3-2 1,7-3 214,0 0 0,-1-1 0,0-1 1,0 0-1,0-1 0,-1 0 1,17-18-1,-4 0-202,0-1 1,-2-2-1,21-36 0,-33 48-72,0 1 0,-2-2 0,0 1-1,-1-1 1,-1 0 0,0 0-1,3-30 1,-8 40-1223,-2 17-1725,-1 17-4081,2-16 769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3.705"/>
    </inkml:context>
    <inkml:brush xml:id="br0">
      <inkml:brushProperty name="width" value="0.025" units="cm"/>
      <inkml:brushProperty name="height" value="0.025" units="cm"/>
    </inkml:brush>
  </inkml:definitions>
  <inkml:trace contextRef="#ctx0" brushRef="#br0">1 0 18129,'0'0'3876,"5"59"-1858,-5-31-513,0 6-128,0-1-544,0 3-577,2-4-159,6 2-33,2-3-257,1-4-1088,2-4-1089,-4-8-1506,-3-3-1152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4.047"/>
    </inkml:context>
    <inkml:brush xml:id="br0">
      <inkml:brushProperty name="width" value="0.025" units="cm"/>
      <inkml:brushProperty name="height" value="0.025" units="cm"/>
    </inkml:brush>
  </inkml:definitions>
  <inkml:trace contextRef="#ctx0" brushRef="#br0">2 173 18642,'0'0'1318,"-1"-9"828,1 6-2025,0 0 1,-1 0-1,1 0 0,1 1 0,-1-1 0,0 0 1,1 0-1,-1 0 0,1 1 0,0-1 1,0 0-1,0 1 0,0-1 0,1 1 0,-1-1 1,1 1-1,2-3 0,1-1-2,0 2 0,1-1 0,0 1 0,0-1 0,0 2 0,1-1 0,9-4 0,16-6 0,1 2 0,0 1 0,1 1 0,0 2 0,0 1 0,1 2 0,-1 1 0,1 2 0,59 3 0,-91-1-109,0 0-1,0 0 1,0 1-1,0-1 1,0 1-1,-1 0 1,1-1-1,0 1 1,0 0-1,0 1 1,-1-1-1,1 0 1,-1 1-1,1-1 1,-1 1-1,1 0 1,-1 0-1,0 0 1,0 0-1,0 0 1,0 1 0,0-1-1,-1 1 1,1-1-1,-1 1 1,1-1-1,-1 1 1,1 3-1,-2-2 90,1-1 0,-1 1 0,0 0-1,-1-1 1,1 1 0,-1-1 0,1 1 0,-1-1 0,0 0-1,0 1 1,-1-1 0,1 0 0,-1 0 0,1 0 0,-1 0 0,0 0-1,0 0 1,0 0 0,-1 0 0,1-1 0,-1 1 0,0-1-1,-4 3 1,-9 6 309,-1 0 0,0-1 0,0-1-1,-1-1 1,0-1 0,-1 0 0,-29 6-1,12-6-4647,5-5-4962,49-2 522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4.389"/>
    </inkml:context>
    <inkml:brush xml:id="br0">
      <inkml:brushProperty name="width" value="0.025" units="cm"/>
      <inkml:brushProperty name="height" value="0.025" units="cm"/>
    </inkml:brush>
  </inkml:definitions>
  <inkml:trace contextRef="#ctx0" brushRef="#br0">25 1 18417,'0'0'3812,"-8"54"-1730,6-25-416,-1 2 95,-2 2-512,2 3-512,1 1-320,1-1-193,1 0-160,0 2-32,0-3 32,0 0-416,0-9-2179,0-11-4035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4.825"/>
    </inkml:context>
    <inkml:brush xml:id="br0">
      <inkml:brushProperty name="width" value="0.025" units="cm"/>
      <inkml:brushProperty name="height" value="0.025" units="cm"/>
    </inkml:brush>
  </inkml:definitions>
  <inkml:trace contextRef="#ctx0" brushRef="#br0">1 0 17617,'0'0'5189,"65"6"-3908,-14-2 160,16-3 97,14 0-866,7 2-448,6-1-159,-4 1-33,-13 2-257,-17 2-1664,-19 3-866,-23-3-800,-18-1-1538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5.168"/>
    </inkml:context>
    <inkml:brush xml:id="br0">
      <inkml:brushProperty name="width" value="0.025" units="cm"/>
      <inkml:brushProperty name="height" value="0.025" units="cm"/>
    </inkml:brush>
  </inkml:definitions>
  <inkml:trace contextRef="#ctx0" brushRef="#br0">1 78 15278,'0'0'3428,"96"8"-1282,-28-8-769,17-13-416,14-2-673,3 0-224,-1 2-544,-9-2-3108,-9 0-4003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5.514"/>
    </inkml:context>
    <inkml:brush xml:id="br0">
      <inkml:brushProperty name="width" value="0.025" units="cm"/>
      <inkml:brushProperty name="height" value="0.025" units="cm"/>
    </inkml:brush>
  </inkml:definitions>
  <inkml:trace contextRef="#ctx0" brushRef="#br0">1 208 17040,'0'0'10554,"14"-3"-8798,30-9-1663,-2-2-1,0-1 0,-1-3 0,-1-1 0,0-2 0,-2-2 0,56-43 0,-75 50-422,-20 16 309,1 0-1,0 0 1,0 0-1,0 0 1,0 0-1,0 0 1,0 0-1,0 0 1,0 0-1,0 0 1,0 0-1,0 0 1,0 0-1,-1 0 1,1 0-1,0 0 1,0 0-1,0 0 1,0 0-1,0 0 1,0 0-1,0 0 1,0 0-1,0 0 1,0 0-1,0 0 1,0 0-1,0-1 1,0 1-1,0 0 1,0 0-1,-1 0 1,-30 29-579,20-15 511,1 1-1,0 0 0,1 0 1,-8 20-1,15-30 20,0 1 0,0-1 0,0 1 0,0 0 0,1 0 0,0-1 0,0 1 0,0 0 0,1 0 0,0 0 0,0 0 0,1 0 0,0 0-1,0 0 1,0-1 0,3 9 0,-3-12-135,0 0 0,0 0 0,1 0-1,-1 0 1,0 0 0,1-1 0,0 1-1,-1-1 1,1 1 0,0-1-1,0 1 1,0-1 0,-1 0 0,1 0-1,1 0 1,-1 0 0,0 0 0,2 0-1,43 5-6122,-7-6-2502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3.984"/>
    </inkml:context>
    <inkml:brush xml:id="br0">
      <inkml:brushProperty name="width" value="0.025" units="cm"/>
      <inkml:brushProperty name="height" value="0.025" units="cm"/>
    </inkml:brush>
  </inkml:definitions>
  <inkml:trace contextRef="#ctx0" brushRef="#br0">6 114 9129,'0'0'3678,"-2"-10"-2119,2 7-1493,-1 1-30,1-1 1,-1 1-1,1-1 0,-1 1 0,1-1 1,0 0-1,0 1 0,0-1 0,0 1 1,1-1-1,-1 0 0,1 1 0,-1-1 1,1 1-1,0-1 0,0 1 1,0 0-1,1-1 0,-1 1 0,0 0 1,1 0-1,-1 0 0,1 0 0,0 0 1,0 0-1,0 0 0,0 1 0,0-1 1,0 0-1,4-1 0,9-3 149,0 1 0,1 0 0,0 1-1,-1 1 1,1 1 0,0 0 0,1 1 0,22 1 0,12 3-3,67 13 1,56 12-378,289 9 0,-34-43 1780,319 14 674,-484 17-2217,643 33 49,-73-103 25,0 1 1594,-371 66-1176,-261-8-497,-201-13-114,0-1 0,-1 0-1,1 0 1,0 0 0,-1 0 0,1 0-1,0 0 1,0 0 0,-1 0 0,1 0 0,0 0-1,0 0 1,-1 0 0,1-1 0,0 1-1,-1 0 1,1 0 0,0-1 0,-1 1 0,1-1-1,-1 1 1,1 0 0,0-1 0,-1 1-1,1-1 1,-1 1 0,1-1 0,-1 0 0,0 1-1,1-1 1,-1 1 0,1-1 0,-1 0-1,0 1 1,0-1 0,1 0 0,-1 1 0,0-1-1,0 0 1,0 0 0,0 1 0,0-2-1,1-23-4956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5.877"/>
    </inkml:context>
    <inkml:brush xml:id="br0">
      <inkml:brushProperty name="width" value="0.025" units="cm"/>
      <inkml:brushProperty name="height" value="0.025" units="cm"/>
    </inkml:brush>
  </inkml:definitions>
  <inkml:trace contextRef="#ctx0" brushRef="#br0">189 1 18193,'-12'5'1655,"-6"4"-761,0 0 0,0 2 0,2 0 0,-1 1 0,-18 17 0,29-23-599,0 0 0,1 0 0,-1 0 0,1 1-1,1 0 1,-1 0 0,-6 15 0,10-18-251,0 0 0,-1-1 1,2 1-1,-1 0 0,0 0 1,1 1-1,-1-1 0,1 0 1,1 0-1,-1 0 0,0 0 0,1 0 1,0 0-1,0 0 0,0 0 1,0-1-1,3 7 0,-1-7-30,0 1-1,0 0 1,0-1-1,0 1 1,0-1-1,1 0 1,0 0-1,-1 0 0,1-1 1,0 1-1,0-1 1,1 0-1,-1 0 1,0 0-1,1-1 1,-1 0-1,1 0 1,-1 0-1,6 0 1,9 2 41,0-1 1,0-1-1,25-2 0,-37 0-52,1 0 1,-1-1-1,0 0 0,0 0 0,0 0 0,0-1 0,-1 0 1,1 0-1,-1-1 0,1 0 0,-1 0 0,-1-1 0,1 1 1,0-1-1,-1 0 0,0-1 0,0 1 0,5-10 0,-5 8-1,0 0-1,-1 0 0,0-1 0,0 0 1,-1 0-1,0 0 0,-1 0 0,1 0 1,-1 0-1,-1-1 0,0 1 0,0-1 1,-1 1-1,0-1 0,-1-13 0,0 18-50,-1 1 0,1 0 0,-1 0-1,1 0 1,-1 0 0,0 0 0,0 0 0,0 1-1,0-1 1,-1 0 0,1 1 0,-1 0-1,1 0 1,-1 0 0,0 0 0,0 0 0,0 0-1,0 1 1,0-1 0,0 1 0,-1 0-1,1 0 1,0 0 0,-1 0 0,1 1 0,-1-1-1,-2 1 1,3-1-141,1 1 0,0 0 0,-1 0 0,1-1 0,0 2 0,-1-1 0,1 0 0,0 0 0,-1 1 0,1-1 0,0 1 0,-1-1 0,1 1 0,0 0 0,0 0 0,0 0 0,0 0 0,0 1 0,0-1 0,0 1 0,0-1 0,1 1 0,-1-1 0,0 1 0,1 0 0,-1 0 0,1 0 0,0 0-1,0 0 1,0 0 0,0 0 0,0 0 0,0 0 0,0 1 0,1-1 0,-1 0 0,1 1 0,-1-1 0,1 3 0,3 12-3872,9-1-1875</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6.235"/>
    </inkml:context>
    <inkml:brush xml:id="br0">
      <inkml:brushProperty name="width" value="0.025" units="cm"/>
      <inkml:brushProperty name="height" value="0.025" units="cm"/>
    </inkml:brush>
  </inkml:definitions>
  <inkml:trace contextRef="#ctx0" brushRef="#br0">278 12 17072,'-15'3'2258,"-6"1"-1461,-1 2-1,2 0 0,-1 2 0,1 0 1,0 1-1,-27 17 0,38-21-494,1 1 0,0 0 0,1 0 0,-1 1 0,1 0 0,1 1 1,-1-1-1,-6 12 0,10-15-222,0 1 1,1 0-1,0 0 1,0 0 0,0 0-1,1 1 1,0-1-1,0 0 1,0 1 0,0-1-1,1 1 1,0-1-1,0 1 1,1-1 0,-1 0-1,3 8 1,-1-8-65,0 0-1,0-1 1,0 1 0,0-1 0,1 0-1,0 0 1,0 0 0,0 0 0,0 0 0,1-1-1,-1 1 1,1-1 0,0 0 0,0 0 0,0 0-1,0-1 1,1 0 0,-1 0 0,1 0 0,0 0-1,-1 0 1,1-1 0,8 2 0,10 1 56,1-1 0,-1 0 0,37-2 0,-48-1-57,1 0 0,0-1 0,0-1 0,-1 0 0,1 0 1,-1-2-1,1 1 0,-1-2 0,0 0 0,-1 0 0,1-1 0,16-11 0,-22 12-12,1 0 0,-1-1 0,-1 0 0,1 0-1,-1 0 1,0-1 0,0 0 0,-1 0 0,0 0 0,0 0 0,-1-1-1,1 0 1,-2 0 0,1 1 0,-1-1 0,0-1 0,-1 1 0,0 0 0,0 0-1,-1-12 1,-1 15 7,1 0-1,-1 0 1,1 1 0,-1-1-1,-1 1 1,1-1-1,-1 1 1,0-1-1,0 1 1,0 0 0,0 0-1,-1 0 1,1 0-1,-1 0 1,0 0-1,0 1 1,-1-1 0,1 1-1,-1 0 1,0 0-1,0 0 1,0 1 0,0 0-1,0-1 1,0 1-1,-7-2 1,-4-1-697,-1 0 0,1 1 1,-1 1-1,0 1 0,0 0 1,-26 0-1,7 2-5367</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8.301"/>
    </inkml:context>
    <inkml:brush xml:id="br0">
      <inkml:brushProperty name="width" value="0.025" units="cm"/>
      <inkml:brushProperty name="height" value="0.025" units="cm"/>
    </inkml:brush>
  </inkml:definitions>
  <inkml:trace contextRef="#ctx0" brushRef="#br0">1 0 865</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8.706"/>
    </inkml:context>
    <inkml:brush xml:id="br0">
      <inkml:brushProperty name="width" value="0.025" units="cm"/>
      <inkml:brushProperty name="height" value="0.025" units="cm"/>
    </inkml:brush>
  </inkml:definitions>
  <inkml:trace contextRef="#ctx0" brushRef="#br0">275 1 8200,'-16'1'1329,"8"-1"-1076,-23 2 1305,-59 10 1,82-11-1371,0 1 0,-1 0 1,1 1-1,0-1 0,0 2 0,1-1 1,-1 1-1,1 0 0,0 1 1,0 0-1,0 0 0,0 0 0,-10 12 1,16-16-180,0 1-1,-1 0 1,1-1 0,0 1 0,0 0 0,0-1 0,0 1 0,0 0 0,1 0 0,-1 0-1,0 0 1,1 0 0,0 0 0,-1 0 0,1 0 0,0 0 0,0 0 0,0 0 0,0 0-1,0 0 1,1 0 0,-1 0 0,1 0 0,-1 0 0,1 0 0,0 0 0,-1 0 0,1-1-1,0 1 1,0 0 0,0-1 0,1 1 0,-1 0 0,0-1 0,1 1 0,-1-1 0,1 0-1,-1 1 1,3 0 0,4 3 56,0 0-1,0 0 0,1-1 1,0-1-1,0 1 0,0-1 1,13 2-1,29 4 473,0-2 0,92 1 1,111-17-34,-246 9-495,578-52 219,-104 7-179,698 19 24,-562 22-295,-595 4 215,13 0 11,0-1 1,0-2-1,-1-1 1,41-11 0,-75 15-2,1 0 1,-1 0 0,0 0-1,0-1 1,1 1-1,-1 0 1,0-1 0,0 1-1,0-1 1,0 1 0,0-1-1,1 0 1,-1 0-1,0 1 1,0-1 0,-1 0-1,1 0 1,0 0 0,0 0-1,0 0 1,0-2-1,-1 3 5,0-1 1,-1 0-1,1 0 0,-1 1 0,1-1 0,-1 0 0,0 0 0,1 1 0,-1-1 0,0 1 0,1-1 0,-1 1 0,0-1 1,0 1-1,1-1 0,-1 1 0,0 0 0,0-1 0,0 1 0,0 0 0,-1-1 0,-55-10 274,43 10-640,-6-1 601,-1 1 1,-31 3-1,46-1-975,0 0-1,-1 1 1,1-1-1,0 1 1,0 0-1,0 1 1,-7 4-1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3.041"/>
    </inkml:context>
    <inkml:brush xml:id="br0">
      <inkml:brushProperty name="width" value="0.025" units="cm"/>
      <inkml:brushProperty name="height" value="0.025" units="cm"/>
    </inkml:brush>
  </inkml:definitions>
  <inkml:trace contextRef="#ctx0" brushRef="#br0">1 12 14990,'0'0'5056,"9"1"-3690,248-8 4577,54 1-5501,-256 15-625,-54-8 87,1-1 0,-1 0 1,0 1-1,1-1 0,-1 1 0,1-1 1,-1 1-1,0 0 0,1 0 1,-1-1-1,0 1 0,0 0 1,0 0-1,1 0 0,-1 0 0,0 1 1,0-1-1,-1 0 0,1 0 1,0 0-1,0 1 0,-1-1 1,1 1-1,0-1 0,-1 0 0,0 1 1,1-1-1,-1 1 0,0-1 1,1 1-1,-1 1 0,-1-1-104,1-1-1,-1 0 1,1 1 0,-1-1-1,0 0 1,1 1-1,-1-1 1,0 0 0,0 0-1,0 0 1,0 0-1,0 0 1,0 0 0,0 0-1,0 0 1,-1 0-1,1 0 1,0-1 0,0 1-1,-1 0 1,-2 0-1,-35 10-3659,31-10 2584,-38 8-4601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3.414"/>
    </inkml:context>
    <inkml:brush xml:id="br0">
      <inkml:brushProperty name="width" value="0.025" units="cm"/>
      <inkml:brushProperty name="height" value="0.025" units="cm"/>
    </inkml:brush>
  </inkml:definitions>
  <inkml:trace contextRef="#ctx0" brushRef="#br0">1 8 13613,'0'0'12460,"109"42"-10571,-26-46-832,6-8-544,-1 1-353,-5 2-96,-11 3-448,-14 3-1890,-19 0-3011,-17 1-4260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5.486"/>
    </inkml:context>
    <inkml:brush xml:id="br0">
      <inkml:brushProperty name="width" value="0.025" units="cm"/>
      <inkml:brushProperty name="height" value="0.025" units="cm"/>
    </inkml:brush>
  </inkml:definitions>
  <inkml:trace contextRef="#ctx0" brushRef="#br0">1 359 11403,'0'0'16234,"11"-4"-15044,31-14-756,0-2-1,-2-2 0,49-34 0,115-96-329,-162 114-54,13-10 305,-74 79 131,8-15-331,-4 3-51,0 1-1,2 0 1,0 1 0,2 1 0,0 0-1,-9 28 1,19-48-316,1 0-1,-1 0 1,1 1 0,0-1 0,0 0-1,0 0 1,0 0 0,0 0 0,0 0-1,0 0 1,0 0 0,2 3 0,-2-4-178,1 0 0,0 0 0,-1-1 0,1 1 0,0 0 0,-1 0 0,1-1 0,0 1 0,0 0 0,0-1 0,0 1 0,0-1 0,0 1 0,0-1 0,0 1 0,0-1 0,0 0 1,0 1-1,0-1 0,0 0 0,0 0 0,0 0 0,2 0 0,20 0-7404</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5.844"/>
    </inkml:context>
    <inkml:brush xml:id="br0">
      <inkml:brushProperty name="width" value="0.025" units="cm"/>
      <inkml:brushProperty name="height" value="0.025" units="cm"/>
    </inkml:brush>
  </inkml:definitions>
  <inkml:trace contextRef="#ctx0" brushRef="#br0">223 0 18417,'0'0'5200,"-11"2"-3833,1 0-1160,0 1 1,0 0 0,0 1 0,1 0 0,0 1 0,-1 0 0,2 0-1,-1 1 1,0 0 0,1 0 0,1 1 0,-1 0 0,1 1-1,-12 14 1,12-13-114,-1 1-1,2-1 1,-1 1 0,1 0-1,1 1 1,0-1-1,0 1 1,1 0-1,0 0 1,1 1 0,0-1-1,1 1 1,0-1-1,1 1 1,1 0 0,0 12-1,0-22-88,1 0 0,-1 1 0,1-1 0,0 0 0,0 1 0,0-1 0,0 0-1,0 0 1,0 0 0,0 0 0,1 0 0,-1 0 0,1 0 0,0 0 0,-1-1 0,1 1 0,0-1 0,0 1-1,0-1 1,2 2 0,1-1 41,0 0 1,0 0-1,0-1 0,0 1 0,0-1 0,0 0 0,1-1 0,-1 1 0,6-1 0,0 0 64,1-1-1,-1-1 0,0 1 1,1-2-1,-1 1 0,0-2 1,-1 1-1,12-6 0,-13 3-27,0 1 0,0-2 0,-1 1 0,0-1 0,0 0 0,-1 0 0,0-1 0,0 0 0,7-11 0,-11 14-47,0 0 0,0 0 1,-1 0-1,0 0 0,1 0 1,-2 0-1,1 0 1,-1-1-1,1 1 0,-2-1 1,1 1-1,0-1 0,-1 1 1,0-1-1,-1 1 1,1-1-1,-1 1 0,0-1 1,-2-6-1,1 8-82,-1 0 0,1 0 0,-1 1 0,0-1 0,0 0 1,0 1-1,0 0 0,-1 0 0,1 0 0,-1 0 0,0 0 0,0 1 0,0 0 0,0 0 0,0 0 0,-1 0 1,1 0-1,0 1 0,-6-1 0,-6-2-296,-1 1 0,1 0 0,0 2 0,-18-1 0,64 14-14541,0-7 7469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6.191"/>
    </inkml:context>
    <inkml:brush xml:id="br0">
      <inkml:brushProperty name="width" value="0.025" units="cm"/>
      <inkml:brushProperty name="height" value="0.025" units="cm"/>
    </inkml:brush>
  </inkml:definitions>
  <inkml:trace contextRef="#ctx0" brushRef="#br0">276 32 14574,'0'0'12903,"-12"-4"-11905,5 2-950,1 0-1,-1 0 1,1 1 0,-1 0 0,0 0 0,1 1-1,-1-1 1,0 1 0,0 1 0,0 0-1,1 0 1,-1 0 0,1 0 0,-1 1 0,1 0-1,-1 1 1,1-1 0,0 1 0,-8 6 0,0-1 119,0 2 0,2 0 0,-1 0 1,1 1-1,-12 15 0,20-23-103,1 1 0,-1 0 0,1 0 0,0 0 0,1 1 0,-1-1 0,1 1 1,0-1-1,0 1 0,0 0 0,1 0 0,-1 0 0,1 0 0,1 0 0,-1 0 0,1 0 0,-1 0 0,1 0 0,1 0 0,0 8 0,0-11-48,0 0 0,0 0-1,1 0 1,-1 0 0,0 0-1,1 0 1,-1-1 0,1 1-1,-1 0 1,1-1-1,0 1 1,-1-1 0,1 0-1,0 0 1,0 1 0,0-1-1,0-1 1,0 1 0,1 0-1,-1 0 1,0-1-1,0 1 1,5-1 0,59 3 344,-50-3-263,-1-2-84,1 1 0,-1-2 0,1 0 0,-1-1 0,0 0 0,0-1 0,-1-1 0,1 0 0,25-16 0,-34 18-12,1 0 0,-1 0 0,0 0 0,0-1 0,0 0 0,0 0 0,-1-1 0,0 0 1,0 1-1,-1-2 0,1 1 0,-1 0 0,-1-1 0,1 0 0,-1 0 0,0 0 0,-1 0 0,0 0 1,0-1-1,0 1 0,-1-1 0,0-9 0,-1 15 0,0 0 0,-1-1 0,0 1 0,0 0-1,1-1 1,-1 1 0,0 0 0,-1 0 0,1 0 0,0 0 0,-1 0 0,1 0-1,-1 0 1,0 0 0,1 1 0,-1-1 0,0 1 0,0-1 0,0 1 0,0 0-1,0-1 1,0 1 0,-1 0 0,1 0 0,0 1 0,0-1 0,-1 0 0,1 1-1,-1 0 1,-1-1 0,-13-1-21,0 0 1,0 1-1,-20 1 1,21 0-42,-23 6-1769,26-3-1406,0-1-3448,3-1-7367</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9.179"/>
    </inkml:context>
    <inkml:brush xml:id="br0">
      <inkml:brushProperty name="width" value="0.025" units="cm"/>
      <inkml:brushProperty name="height" value="0.025" units="cm"/>
    </inkml:brush>
  </inkml:definitions>
  <inkml:trace contextRef="#ctx0" brushRef="#br0">29 24 14350,'15'-23'9037,"-13"48"-4383,-2-15-5240,-2 28 1310,-1 0-1,-12 47 0,7-44-567,-4 70 1,13-55 433,0-34-2549,0-1-5075,-10-20-3739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25.736"/>
    </inkml:context>
    <inkml:brush xml:id="br0">
      <inkml:brushProperty name="width" value="0.025" units="cm"/>
      <inkml:brushProperty name="height" value="0.025" units="cm"/>
    </inkml:brush>
  </inkml:definitions>
  <inkml:trace contextRef="#ctx0" brushRef="#br0">1717 8 11082,'-54'-5'368,"0"3"-1,0 1 0,-80 11 0,-158 44 2462,227-37-2714,1 3-1,0 2 1,2 4-1,0 2 1,2 3 0,2 2-1,0 3 1,3 3 0,1 1-1,-61 62 1,73-61-51,3 2 0,2 2 0,1 1 0,3 2 0,2 2 0,2 0 0,2 2 0,3 1 0,2 1 0,2 1 0,2 0 0,-11 68 0,19-65 28,3 1 0,2-1 1,3 1-1,2 0 0,3-1 1,2 1-1,3-1 1,3 0-1,19 62 0,-20-89-115,1 0-1,1-1 0,2 0 0,1-1 1,1-1-1,2 0 0,1-1 0,0-1 1,2-1-1,1-1 0,2-1 0,0-1 1,1-1-1,1-1 0,0-1 1,2-1-1,52 24 0,-27-21-194,1-3-1,2-2 1,-1-3-1,2-2 1,-1-2 0,1-3-1,1-2 1,-1-3 0,0-3-1,81-12 1,-94 6 266,1-3 1,-1-2 0,-1-2 0,-1-1-1,0-3 1,-1-1 0,-1-2 0,-1-2-1,69-54 1,-54 32 272,-3-1 0,-1-3 0,-3-3 0,-2-1 0,66-104 0,-80 104-301,-2-2 1,-3 0-1,-2-2 1,-3-1-1,-2 0 0,17-101 1,-22 64-58,-4 0 0,-4 0 0,-10-151-1,-2 178 97,-26-125-1,23 158 20,-1 1-1,-2 0 1,-2 0-1,0 1 1,-23-35-1,31 59-67,0 0 1,-1 1-1,0 0 0,-1 0 0,0 1 0,0-1 0,-1 2 1,0-1-1,0 2 0,-1-1 0,0 1 0,0 0 1,0 1-1,-1 0 0,0 1 0,-14-4 0,11 5-141,-1 1-1,-1 0 1,1 2 0,0-1-1,0 2 1,0 0-1,0 1 1,0 0-1,0 1 1,0 1 0,-28 11-1,-26 16-2434,0 3 0,-112 75 0,78-40-3621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9.522"/>
    </inkml:context>
    <inkml:brush xml:id="br0">
      <inkml:brushProperty name="width" value="0.025" units="cm"/>
      <inkml:brushProperty name="height" value="0.025" units="cm"/>
    </inkml:brush>
  </inkml:definitions>
  <inkml:trace contextRef="#ctx0" brushRef="#br0">0 126 9417,'0'0'15620,"13"-4"-14008,158-36 1294,60-16-4846,-231 56 1816,0 0-1,1 0 1,-1 0-1,0 0 1,1 0-1,-1 0 1,0 0 0,0 0-1,1 0 1,-1 0-1,0 0 1,1 0-1,-1 0 1,0 0-1,0 0 1,1 0-1,-1-1 1,0 1-1,0 0 1,1 0-1,-1 0 1,0-1-1,0 1 1,0 0-1,1 0 1,-1-1-1,0 1 1,0 0-1,0 0 1,0-1-1,1 1 1,-1 0-1,0 0 1,0-1-1,0 1 1,0 0-1,0-1 1,0 1-1,0 0 1,0 0-1,0-1 1,0 1-1,0 0 1,0-1-1,0 1 1,0-1-1,-13-7-6953,-11-1-5654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9.865"/>
    </inkml:context>
    <inkml:brush xml:id="br0">
      <inkml:brushProperty name="width" value="0.025" units="cm"/>
      <inkml:brushProperty name="height" value="0.025" units="cm"/>
    </inkml:brush>
  </inkml:definitions>
  <inkml:trace contextRef="#ctx0" brushRef="#br0">0 134 17681,'0'0'9096,"25"-54"-7558,18 40-353,11-2-448,5 3-417,5-1-224,1 3-64,-4 3-64,-8 4-929,-5 4-1249,-11 0-3043,-8 0-3139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0.222"/>
    </inkml:context>
    <inkml:brush xml:id="br0">
      <inkml:brushProperty name="width" value="0.025" units="cm"/>
      <inkml:brushProperty name="height" value="0.025" units="cm"/>
    </inkml:brush>
  </inkml:definitions>
  <inkml:trace contextRef="#ctx0" brushRef="#br0">11 0 15855,'0'0'13752,"0"9"-13101,-5 62-55,2-44-695,1 0 0,2 42 0,0-69 4,0 0 0,0 1 0,-1-1 0,1 0 0,0 1 0,0-1 0,0 0 0,0 1 0,0-1-1,0 0 1,0 1 0,0-1 0,0 0 0,0 1 0,0-1 0,0 0 0,0 1 0,0-1 0,0 0 0,1 1 0,-1-1 0,0 0 0,0 1 0,0-1 0,0 0 0,1 0 0,-1 1 0,0-1 0,0 0 0,1 1 0,-1-1 0,0 0 0,0 0-1,1 0 1,-1 1 0,0-1 0,1 0 0,-1 0 0,0 0 0,1 0 0,-1 0 0,0 0 0,1 0 0,-1 1 0,0-1 0,1 0 0,-1 0 0,0 0 0,1 0 0,-1 0 0,1-1 0,5-17-6622,-5-7 316,-1-5-3213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0.564"/>
    </inkml:context>
    <inkml:brush xml:id="br0">
      <inkml:brushProperty name="width" value="0.025" units="cm"/>
      <inkml:brushProperty name="height" value="0.025" units="cm"/>
    </inkml:brush>
  </inkml:definitions>
  <inkml:trace contextRef="#ctx0" brushRef="#br0">1 16 12075,'0'0'13293,"78"-9"-11820,-36 9-512,2-4-576,0 3-257,-1 0-64,-5 1-128,-11 0-1281,-6 0-1122,-9 1-1505,-12 6-1345,-9 0-3971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0.896"/>
    </inkml:context>
    <inkml:brush xml:id="br0">
      <inkml:brushProperty name="width" value="0.025" units="cm"/>
      <inkml:brushProperty name="height" value="0.025" units="cm"/>
    </inkml:brush>
  </inkml:definitions>
  <inkml:trace contextRef="#ctx0" brushRef="#br0">1 26 14446,'0'0'9545,"77"14"-7688,-26-14-479,4-11-642,4 0-479,-6 2-161,-6 4-64,-13 1-769,-12 4-1729,-16 0-1218,-22 6-12491</inkml:trace>
  <inkml:trace contextRef="#ctx0" brushRef="#br0" timeOffset="1">58 134 13485,'0'0'11018,"67"16"-9544,-25-22-770,4-5-608,1-1-96,-3 3-1473,-5-4-1890,-9 2-1378,-7-3-2369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1.227"/>
    </inkml:context>
    <inkml:brush xml:id="br0">
      <inkml:brushProperty name="width" value="0.025" units="cm"/>
      <inkml:brushProperty name="height" value="0.025" units="cm"/>
    </inkml:brush>
  </inkml:definitions>
  <inkml:trace contextRef="#ctx0" brushRef="#br0">46 1 13004,'0'0'12129,"-7"11"-10773,-24 33-315,30-42-997,0-1 0,0 0 0,1 0 0,-1 1 0,0-1 0,1 1 0,-1-1 0,1 1 1,0-1-1,-1 1 0,1-1 0,0 1 0,0-1 0,0 1 0,0 2 0,0-3-32,1 0-1,-1 0 1,0-1 0,1 1-1,-1 0 1,1-1 0,-1 1-1,1-1 1,-1 1 0,1 0-1,-1-1 1,1 1 0,-1-1-1,1 0 1,0 1-1,-1-1 1,1 1 0,0-1-1,0 0 1,-1 0 0,3 1-1,2 0 2,1 0 0,0-1-1,0 0 1,0 0 0,11-1-1,-8 0 99,10-2-269,-1-1 0,1-1 0,-1 0 0,0-2 0,0 0 0,0-1 0,-1-1 0,0 0 0,16-13 0,-64 70 1193,30-47-1051,1-1-1,-1 0 1,1 1-1,-1-1 1,1 1-1,-1-1 1,1 1-1,-1-1 1,1 1-1,0-1 0,-1 1 1,1-1-1,0 1 1,0 0-1,-1-1 1,1 1-1,0-1 1,0 1-1,0 0 1,0-1-1,0 1 1,0 0-1,0-1 1,0 1-1,0-1 1,0 1-1,0 0 1,0-1-1,0 1 0,0 0 1,1-1-1,-1 1 1,0-1-1,0 1 1,1-1-1,-1 1 1,0 0-1,1-1 1,-1 1-1,1-1 1,-1 0-1,1 1 1,1 0-414,0-1-1,0 0 1,0 0 0,0 1 0,0-2 0,0 1 0,0 0 0,0 0 0,0-1 0,0 1 0,0-1 0,0 1 0,3-2 0,15-9-5565</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2.200"/>
    </inkml:context>
    <inkml:brush xml:id="br0">
      <inkml:brushProperty name="width" value="0.025" units="cm"/>
      <inkml:brushProperty name="height" value="0.025" units="cm"/>
    </inkml:brush>
  </inkml:definitions>
  <inkml:trace contextRef="#ctx0" brushRef="#br0">46 170 15439,'0'0'9651,"10"-4"-8300,-4 2-1171,47-23 1384,-51 24-1471,1-1 0,-1 1 1,0-1-1,0 0 0,0 1 0,0-1 0,0 0 0,0 0 0,0 0 0,0-1 0,-1 1 1,0 0-1,1-1 0,-1 1 0,0-1 0,0 1 0,0-1 0,0 1 0,0-1 0,0-5 0,-2 8-65,0-1-1,0 0 1,0 1-1,0-1 1,0 0-1,0 1 1,0-1-1,0 1 1,0 0-1,0-1 0,-1 1 1,1 0-1,0 0 1,0-1-1,0 1 1,0 0-1,-1 0 1,1 0-1,0 1 0,-2-1 1,-29 3-55,25-1 29,1 0 0,0 0-1,0 1 1,0 0 0,0 0-1,1 1 1,-1-1-1,-5 6 1,8-7-12,0 0 0,1 1 0,0-1 0,-1 0 0,1 1 0,0 0 0,0 0 0,0-1 0,0 1 0,1 0 0,-1 1 0,1-1 0,0 0 0,0 0 0,0 1 0,0-1 0,0 5 0,1-7-4,1 0 0,-1-1 0,1 1 0,-1-1 0,1 1 1,0 0-1,-1-1 0,1 1 0,0-1 0,-1 0 0,1 1 0,0-1 0,0 1 1,-1-1-1,1 0 0,0 0 0,0 1 0,0-1 0,-1 0 0,1 0 0,0 0 0,0 0 1,0 0-1,0 0 0,1 0 0,31 0-322,-25-1 152,21 0-1327,53-10 0,-53 6 1992,56-3-1,-82 6-688,1 0 0,-1 0 0,0 0 0,0-1-1,0 1 1,0-1 0,0 0 0,0 1 0,2-5-1,5-3-1408,2-1 274,21-17-7257,-10 20 10829,-24 22 1156,4 16-2846,11-7-3527,-12-20 2926,0 0-1,0 0 0,-1 1 1,1-1-1,-1 0 0,1 1 1,-1-1-1,0 1 0,0-1 0,-1 1 1,1-1-1,-1 1 0,1 5 1,-2 0 322,0 0 1,0 0-1,-1 0 1,0 0-1,-1 0 1,0-1-1,-6 14 1,7-17-87,0 0-1,-1-1 1,0 1 0,0 0 0,0-1 0,0 0 0,-1 1 0,0-2 0,0 1 0,0 0 0,0-1-1,0 1 1,-1-1 0,-5 2 0,10-4-153,0-1-1,-1 0 0,1 0 1,0 0-1,-1 1 1,1-1-1,-1 0 1,1 0-1,0 0 0,-1 0 1,1 0-1,-1 0 1,1 0-1,-1 0 1,1 0-1,0 0 0,-1 0 1,1 0-1,-1 0 1,1 0-1,-1 0 1,1-1-1,0 1 1,-1 0-1,1 0 0,0 0 1,-1-1-1,1 1 1,0 0-1,-1 0 1,1-1-1,0 1 0,-1 0 1,1-1-1,0 1 1,0 0-1,-1-1 1,1 1-1,0-1 0,-1-23 84,14-25-950,-5 32 568,2 1 0,-1 0 1,2 0-1,22-26 0,-28 37 489,-1 0 0,1 1-1,0-1 1,1 1-1,-1 1 1,1-1 0,0 1-1,0 0 1,0 0-1,0 0 1,0 1 0,1 0-1,-1 1 1,1-1-1,-1 1 1,1 0 0,7 1-1,-8-1 377,0 1-1,0-1 1,0 0-1,0-1 1,0 1 0,-1-1-1,1 0 1,9-6-1,-9 5-715,0 1-1,0-1 1,0 1-1,0 0 0,0 1 1,8-2-1,-10 12 80,-4-8 68,1 0 0,-1 0 0,0 1 0,1-1-1,-1 0 1,0 0 0,1 1 0,0-1 0,-1 0 0,1 0 0,0 0 0,-1 0 0,1 0 0,0 0-1,0 0 1,0 0 0,0 0 0,0 0 0,0-1 0,2 2 0,1-1 1,1-1 0,0 0 0,0 0 1,0-1-1,0 1 0,0-1 0,0 0 0,-1 0 0,1-1 0,0 1 1,-1-1-1,1 0 0,-1 0 0,0-1 0,0 1 0,0-1 1,0 0-1,0 0 0,0 0 0,-1-1 0,1 1 0,-1-1 1,0 0-1,0 0 0,-1 0 0,1 0 0,-1 0 0,0-1 0,0 1 1,0-1-1,0 1 0,-1-1 0,2-9 0,-4 14-14,1-1 0,0 1-1,0 0 1,0 0 0,-1 0 0,1-1-1,0 1 1,0 0 0,-1 0 0,1 0-1,0 0 1,0-1 0,-1 1 0,1 0-1,0 0 1,-1 0 0,1 0 0,0 0-1,-1 0 1,1 0 0,0 0 0,0 0-1,-1 0 1,1 0 0,0 0 0,-1 0-1,1 0 1,0 0 0,-1 0 0,1 0-1,0 0 1,0 0 0,-1 1 0,1-1-1,0 0 1,-1 0 0,1 0 0,0 0-1,0 1 1,-1-1 0,1 0 0,0 1-1,-14 8 161,11-5-271,0 0 0,0 1 1,1 0-1,0-1 1,0 1-1,0 0 1,0 0-1,1 1 1,0-1-1,0 0 1,-1 9-1,2-12 42,0-1-1,0 1 1,0-1 0,0 1 0,1-1-1,-1 1 1,0-1 0,1 0 0,-1 1-1,1-1 1,-1 0 0,1 1 0,-1-1-1,1 0 1,0 0 0,0 1 0,0-1-1,0 0 1,0 0 0,0 0-1,0 0 1,0 0 0,0 0 0,0 0-1,1-1 1,-1 1 0,0 0 0,0-1-1,1 1 1,-1-1 0,1 1 0,-1-1-1,0 0 1,1 0 0,-1 1 0,1-1-1,-1 0 1,1 0 0,-1 0-1,1 0 1,-1-1 0,0 1 0,1 0-1,-1-1 1,2 0 0,7-4-4201,-4-8-2462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2.527"/>
    </inkml:context>
    <inkml:brush xml:id="br0">
      <inkml:brushProperty name="width" value="0.025" units="cm"/>
      <inkml:brushProperty name="height" value="0.025" units="cm"/>
    </inkml:brush>
  </inkml:definitions>
  <inkml:trace contextRef="#ctx0" brushRef="#br0">17 18 18161,'-8'-4'3844,"0"-2"2434,8 5-5413,14 1-994,0 0-3010,2-6-7078</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4.006"/>
    </inkml:context>
    <inkml:brush xml:id="br0">
      <inkml:brushProperty name="width" value="0.025" units="cm"/>
      <inkml:brushProperty name="height" value="0.025" units="cm"/>
    </inkml:brush>
  </inkml:definitions>
  <inkml:trace contextRef="#ctx0" brushRef="#br0">0 40 21396,'0'0'10090,"51"-31"-9930,-36 27-96,-7-1-224,-2 5-1185,-4 0-1762,-2 9-10314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4.847"/>
    </inkml:context>
    <inkml:brush xml:id="br0">
      <inkml:brushProperty name="width" value="0.025" units="cm"/>
      <inkml:brushProperty name="height" value="0.025" units="cm"/>
    </inkml:brush>
  </inkml:definitions>
  <inkml:trace contextRef="#ctx0" brushRef="#br0">1 242 15759,'0'0'11419,"8"-6"-9839,374-229 53,-397 249-1687,1 0 0,1 2 0,0-1 0,1 2 0,-11 20 0,20-33 47,-4 7 28,0 0 0,1 1 0,1 0-1,-6 16 1,10-25-132,0 0 1,1 0-1,-1 0 0,1 0 1,-1 0-1,1 0 0,0 0 0,0 1 1,1-1-1,0 5 0,-1-7-65,1 0-1,-1 1 1,1-1 0,0 0-1,-1 0 1,1 1-1,0-1 1,0 0-1,0 0 1,0 0-1,0 0 1,0 0 0,0 0-1,0 0 1,0-1-1,0 1 1,1 0-1,-1 0 1,0-1-1,1 1 1,-1-1 0,0 0-1,1 1 1,0-1-1,31 3-5530,6-3-2071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209"/>
    </inkml:context>
    <inkml:brush xml:id="br0">
      <inkml:brushProperty name="width" value="0.025" units="cm"/>
      <inkml:brushProperty name="height" value="0.025" units="cm"/>
    </inkml:brush>
  </inkml:definitions>
  <inkml:trace contextRef="#ctx0" brushRef="#br0">36 7 18610,'-15'-6'3042,"1"6"33,8 5-1793,6 16-1346,0 3-1186,0-3-2850,2-2-8039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434"/>
    </inkml:context>
    <inkml:brush xml:id="br0">
      <inkml:brushProperty name="width" value="0.025" units="cm"/>
      <inkml:brushProperty name="height" value="0.025" units="cm"/>
    </inkml:brush>
  </inkml:definitions>
  <inkml:trace contextRef="#ctx0" brushRef="#br0">192 188 11915,'6'-15'2520,"0"-3"-1885,19-56 2096,-22 66-2236,1 1 1,-1 0-1,1 0 1,0 1 0,0-1-1,1 1 1,0 0-1,9-9 1,-13 14-430,0 0 0,0 0-1,0 0 1,0 0 0,0 1 0,0-1-1,0 0 1,1 0 0,-1 1-1,0-1 1,1 0 0,-1 1 0,0-1-1,1 1 1,-1 0 0,1 0 0,-1-1-1,0 1 1,1 0 0,-1 0 0,1 0-1,-1 0 1,1 1 0,-1-1 0,0 0-1,1 1 1,-1-1 0,1 1 0,-1-1-1,0 1 1,0-1 0,1 1-1,-1 0 1,0 0 0,0 0 0,0 0-1,0 0 1,0 0 0,0 0 0,0 0-1,0 0 1,0 0 0,0 0 0,-1 1-1,1-1 1,1 3 0,1 3 105,0 1 0,0 0 0,-1 0 0,0 1 0,0-1 0,0 15 0,-1 16 152,-2-1-1,-1 1 1,-2 0 0,-2-1 0,-2 0 0,-17 54-1,-8 0-229,-60 122 0,78-183-145,-33 64-597,9-38-3674,38-55 3821,0 0-1,-1 0 1,0 0-1,1 0 1,-1-1-1,0 1 1,0-1-1,0 1 1,0-1-1,0 0 1,0 0-1,0 0 1,-1 0-1,1 0 1,0 0-1,-1-1 1,1 1-1,0-1 1,-1 1-1,1-1 1,-1 0-1,-3 0 1,-19-1-4991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5.176"/>
    </inkml:context>
    <inkml:brush xml:id="br0">
      <inkml:brushProperty name="width" value="0.025" units="cm"/>
      <inkml:brushProperty name="height" value="0.025" units="cm"/>
    </inkml:brush>
  </inkml:definitions>
  <inkml:trace contextRef="#ctx0" brushRef="#br0">103 0 16720,'0'0'4618,"-10"9"-3412,-2 2-906,1 1 1,0 0-1,-16 22 1,23-27-149,0-1 0,0 1 0,1-1-1,0 1 1,0 0 0,1 1 0,0-1 0,0 0 0,0 1 0,1-1 0,0 1-1,0 9 1,2-16-142,-1 1 0,0 0 0,0-1 0,0 1 0,1 0 0,-1-1 0,1 1 0,0-1 0,-1 1 0,1-1 0,0 1 0,0-1 0,0 1 0,0-1 0,0 0-1,0 1 1,0-1 0,0 0 0,1 0 0,-1 0 0,0 0 0,4 2 0,-2-1 53,1-1-1,0 0 1,0 1-1,0-1 1,0 0-1,0-1 1,0 1-1,1-1 1,5 0-1,-3 0 123,0 0 0,0-1-1,1 0 1,-1 0-1,0-1 1,0 0 0,-1 0-1,1-1 1,0 0 0,-1 0-1,8-5 1,-8 2-19,0 0-1,-1 0 1,0-1-1,0 1 1,0-1 0,-1 0-1,0 0 1,4-11 0,-6 13-92,-1 1 1,1-1 0,0 1-1,-1-1 1,0 0 0,0 0-1,-1 1 1,1-1 0,-1 0-1,0 0 1,0 0 0,-1 1-1,1-1 1,-1 0-1,-2-7 1,1 10-234,0 0 0,0 0 0,0 0 0,0 0 0,0 0 0,0 1 0,-1-1 0,1 1 0,0-1 0,-1 1 0,1 0 0,-1 0 0,0 0 0,1 0 0,-1 1 0,0-1 0,0 1 1,1 0-1,-1-1 0,0 1 0,0 0 0,1 1 0,-1-1 0,-3 1 0,3-1-106,0 0 0,0 0 1,0 1-1,1-1 0,-1 1 1,0 0-1,1-1 0,-1 1 1,0 0-1,1 1 0,-1-1 1,1 0-1,-1 1 0,1-1 1,0 1-1,0 0 0,0 0 0,0 0 1,0 0-1,0 0 0,0 0 1,0 0-1,1 1 0,-2 2 1,2 8-5790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5.550"/>
    </inkml:context>
    <inkml:brush xml:id="br0">
      <inkml:brushProperty name="width" value="0.025" units="cm"/>
      <inkml:brushProperty name="height" value="0.025" units="cm"/>
    </inkml:brush>
  </inkml:definitions>
  <inkml:trace contextRef="#ctx0" brushRef="#br0">268 1 16656,'0'0'11883,"-67"27"-11178,39-1-33,-6 8-191,2 0-225,3 2-224,6-2 32,4 0-64,2-7-32,6-3 64,6-8-416,3-4-1122,2-10-1344,8-11-8489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5.879"/>
    </inkml:context>
    <inkml:brush xml:id="br0">
      <inkml:brushProperty name="width" value="0.025" units="cm"/>
      <inkml:brushProperty name="height" value="0.025" units="cm"/>
    </inkml:brush>
  </inkml:definitions>
  <inkml:trace contextRef="#ctx0" brushRef="#br0">126 84 19186,'-9'-1'1527,"-2"0"-1116,3 0 312,0 0-1,0 1 0,0-1 0,0 2 0,-17 1 0,24-1-626,-1-1 0,0 1 0,0-1 0,1 1 0,-1 0 0,0 0 0,1 0 0,-1 0 0,0 0 0,1 0 0,0 0 0,-1 0 0,1 1 0,0-1 0,-1 0 0,1 1 0,0-1 0,0 1 0,0-1 0,0 1 0,0 0 0,1 0 0,-1-1 0,1 1 0,-1 0 0,1 0 0,-1-1 0,1 1 0,0 0 0,0 0 0,0 0 0,0 0 0,0 0 0,0-1 0,1 4 0,-1-4-83,1 0 0,-1 1 0,1-1 1,0 1-1,0-1 0,-1 0 0,1 0 0,0 1 1,0-1-1,0 0 0,0 0 0,0 0 0,0 0 1,1 0-1,-1 0 0,0 0 0,1-1 0,-1 1 1,0 0-1,1-1 0,-1 1 0,1-1 0,-1 1 1,1-1-1,-1 0 0,1 1 0,-1-1 1,1 0-1,1 0 0,53 0 387,-46-1-337,-3 1-40,0-1 0,-1 0 0,1-1 0,-1 1 0,0-2 0,1 1 0,-1 0 0,0-1 0,0 0 0,0-1 0,-1 1 1,8-7-1,-10 8-12,0-1 1,0 1-1,0-1 1,-1 0-1,1 0 1,-1 0-1,0 0 1,0-1-1,0 1 1,0 0 0,-1-1-1,1 1 1,-1-1-1,0 0 1,0 0-1,0 1 1,0-1-1,-1 0 1,0 0 0,1 0-1,-2 1 1,1-1-1,-1-4 1,0 5-30,0 1-1,0 0 1,0 0 0,0 0 0,-1 0 0,1 0 0,-1 0 0,0 0 0,1 0-1,-1 1 1,0-1 0,0 0 0,0 1 0,0 0 0,0-1 0,0 1 0,-1 0 0,1 0-1,0 0 1,-1 1 0,1-1 0,0 1 0,-1-1 0,1 1 0,-1 0 0,-3-1-1,-4 0-230,-1 1 0,0 0-1,1 0 1,-1 1-1,-11 2 1,17-2 48,-1 1 1,1 0-1,-1 0 1,1 0 0,0 0-1,0 1 1,0 0-1,0 0 1,0 1-1,1-1 1,0 1-1,-1 0 1,1 0 0,0 0-1,1 1 1,-1-1-1,1 1 1,0 0-1,0 0 1,1 0-1,-4 7 1,5-8-321,0 1 0,0-1 0,0 0 0,1 0 0,0 1 1,-1-1-1,1 0 0,1 1 0,-1-1 0,1 0 0,1 7 0,10 13-5746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6.207"/>
    </inkml:context>
    <inkml:brush xml:id="br0">
      <inkml:brushProperty name="width" value="0.025" units="cm"/>
      <inkml:brushProperty name="height" value="0.025" units="cm"/>
    </inkml:brush>
  </inkml:definitions>
  <inkml:trace contextRef="#ctx0" brushRef="#br0">151 8 7783,'0'0'12044,"-11"4"-9749,-4 3-1424,0 1-1,0 0 1,-23 17 0,34-22-695,-1 0 1,1 0 0,0 1 0,0 0 0,0 0 0,1 0 0,0 0 0,-1 0 0,1 0 0,1 1 0,-1 0 0,1 0 0,-1-1-1,1 1 1,1 0 0,-1 1 0,1-1 0,-1 8 0,2-12-173,0 0 0,0-1 0,0 1 0,0 0 0,0-1-1,0 1 1,0 0 0,1-1 0,-1 1 0,0-1 0,0 1 0,1-1 0,-1 1 0,1 0-1,-1-1 1,0 1 0,1-1 0,-1 1 0,1-1 0,-1 0 0,1 1 0,-1-1 0,1 1-1,-1-1 1,1 0 0,0 1 0,-1-1 0,1 0 0,1 1 0,25-1 184,-20-1-125,0 0 0,0-1 0,0 0 0,0-1 0,8-3 0,-6 0 30,-1 1 1,0-1-1,0-1 0,-1 0 0,13-15 0,-17 19 3,0-1 1,0 0 0,-1 0-1,0 0 1,1 0-1,-2 0 1,1 0-1,0-1 1,-1 1-1,0-1 1,0 1 0,0-1-1,0 1 1,-1-1-1,0-5 1,0 9-94,-1-1 0,1 1 0,-1-1 0,0 1 0,0 0 0,0-1 0,0 1 0,0 0 0,0-1 0,0 1 0,-1 0 0,1 0 0,0 0 0,0 0 0,-1 1 0,1-1 0,-1 0 0,1 0 0,-1 1 0,1-1 0,-1 1 0,1-1 0,-1 1 0,0 0 0,1 0 0,-1-1 0,1 1 0,-1 0 0,-2 1 0,-25 0-1479,8 8-3400,15 0-1429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8.280"/>
    </inkml:context>
    <inkml:brush xml:id="br0">
      <inkml:brushProperty name="width" value="0.025" units="cm"/>
      <inkml:brushProperty name="height" value="0.025" units="cm"/>
    </inkml:brush>
  </inkml:definitions>
  <inkml:trace contextRef="#ctx0" brushRef="#br0">0 1 1473,'0'0'21301,"2"58"-20501,-2-36-159,0 2-321,0 2-256,0 0-32,7 1-64,-1 1-640,0-1-1026,-3-4 97,-3-4-449,0-6-1346,-9-9-2689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8.636"/>
    </inkml:context>
    <inkml:brush xml:id="br0">
      <inkml:brushProperty name="width" value="0.025" units="cm"/>
      <inkml:brushProperty name="height" value="0.025" units="cm"/>
    </inkml:brush>
  </inkml:definitions>
  <inkml:trace contextRef="#ctx0" brushRef="#br0">0 7 15310,'0'0'7015,"56"-7"-5862,-16 14 128,12 0-608,7 0-481,8-2-128,-3-2-768,-6-3-3492,-12 0-6631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9.105"/>
    </inkml:context>
    <inkml:brush xml:id="br0">
      <inkml:brushProperty name="width" value="0.025" units="cm"/>
      <inkml:brushProperty name="height" value="0.025" units="cm"/>
    </inkml:brush>
  </inkml:definitions>
  <inkml:trace contextRef="#ctx0" brushRef="#br0">0 323 14734,'0'0'4377,"8"-9"-2305,8-8-725,0 0 0,31-23 0,104-63 469,-15 11-1764,-119 79-47,29-19 22,-46 53-336,-7 4 299,-1 1 1,-2-2 0,-1 1-1,-16 26 1,-12 30 45,34-70-30,2-5 0,0 0 1,0 0-1,1 0 1,0 1-1,0-1 1,0 1-1,1 0 1,0-1 0,0 1-1,0 0 1,1-1-1,1 14 1,0-19-13,0 1 0,0-1 0,0 0 1,0 0-1,0 1 0,1-1 0,-1 0 1,0 0-1,0 0 0,1 0 0,-1-1 1,1 1-1,-1 0 0,1-1 0,-1 1 0,1-1 1,-1 1-1,1-1 0,-1 0 0,1 1 1,0-1-1,-1 0 0,1 0 0,-1 0 1,1 0-1,0-1 0,1 1 0,46-9-1204,7-16-2111,2-10-2385</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9.461"/>
    </inkml:context>
    <inkml:brush xml:id="br0">
      <inkml:brushProperty name="width" value="0.025" units="cm"/>
      <inkml:brushProperty name="height" value="0.025" units="cm"/>
    </inkml:brush>
  </inkml:definitions>
  <inkml:trace contextRef="#ctx0" brushRef="#br0">169 0 15631,'-11'10'982,"-13"11"-302,-49 43 3347,65-56-3219,0 0 0,1 0 0,0 1-1,0-1 1,1 2 0,-8 14 0,14-23-776,-1 0 0,1 0 0,-1 0 0,1 0 0,0 1 0,-1-1 1,1 0-1,0 0 0,0 0 0,0 0 0,0 1 0,0-1 0,0 0 0,0 0 0,0 0 0,0 0 1,1 0-1,-1 1 0,0-1 0,1 0 0,-1 0 0,1 0 0,-1 0 0,1 0 0,1 2 0,-1-2-7,1 0 0,0 1 0,0-1-1,0 0 1,0 0 0,0 0 0,0 0-1,0 0 1,0 0 0,1-1 0,-1 1-1,4 0 1,9 0 24,1 0 1,0-2-1,19-1 0,-24 1 77,2 0-98,-1-1-1,1 0 1,-1-1 0,0 0 0,0-1 0,16-8 0,-24 11-13,-1-1 0,1 1 0,-1-1-1,0 0 1,1 0 0,-1-1 0,0 1 0,0-1-1,0 0 1,-1 1 0,1-1 0,-1 0 0,1-1-1,-1 1 1,0 0 0,0-1 0,0 1 0,-1-1 0,1 1-1,-1-1 1,0 0 0,0 0 0,0 1 0,0-6-1,-2 7-13,1 0 1,-1 0-1,1 0 0,-1 0 0,0 0 0,0 0 0,0 1 0,0-1 0,0 0 0,0 0 0,-1 1 0,1-1 0,-1 1 0,1-1 0,-1 1 0,1 0 0,-1-1 0,0 1 0,0 0 0,1 0 0,-1 0 0,0 0 0,0 1 0,0-1 1,0 0-1,0 1 0,0 0 0,0-1 0,-1 1 0,-1 0 0,-13-2-165,1 0 1,-28 1 0,36 1 7,-2 0 36,1 1 0,-1 0 0,0 0 1,1 1-1,-10 3 0,17-5 15,0 0 0,0 1-1,0-1 1,0 1 0,0 0 0,1 0 0,-1 0-1,0-1 1,1 2 0,-1-1 0,1 0-1,-1 0 1,1 0 0,-1 1 0,1-1 0,0 1-1,0-1 1,0 1 0,-1-1 0,2 1 0,-1 0-1,0 0 1,0-1 0,0 1 0,1 0-1,-1 0 1,1 0 0,0 0 0,-1 0 0,1-1-1,0 1 1,0 3 0,1-3-121,0 1 0,1-1 0,-1 0 0,0 0 0,1 1-1,0-1 1,-1 0 0,1-1 0,0 1 0,0 0 0,0 0 0,0-1 0,0 1 0,1-1 0,-1 0 0,0 0 0,1 1 0,-1-2-1,0 1 1,1 0 0,0 0 0,3 0 0,65 11-4173,-67-11 3972,52 3-4452,6-3-2157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9.803"/>
    </inkml:context>
    <inkml:brush xml:id="br0">
      <inkml:brushProperty name="width" value="0.025" units="cm"/>
      <inkml:brushProperty name="height" value="0.025" units="cm"/>
    </inkml:brush>
  </inkml:definitions>
  <inkml:trace contextRef="#ctx0" brushRef="#br0">0 123 3523,'26'-5'-122,"91"-23"3332,-107 25-2205,0 0 0,0-1 0,-1 0 1,1-1-1,-1 0 0,0 0 0,0-1 0,14-13 0,-22 18-798,0 0-1,0 0 1,0 1-1,-1-1 0,1 0 1,0 0-1,0 0 0,-1 0 1,1 0-1,-1 0 0,1 0 1,-1-1-1,1 1 1,-1 0-1,1 0 0,-1 0 1,0 0-1,0-1 0,0-1 1,0 3-89,0-1 1,0 0-1,-1 1 1,1-1-1,-1 0 1,1 1-1,-1-1 1,1 1-1,-1-1 1,1 1-1,-1-1 1,1 1-1,-1-1 1,0 1-1,1 0 1,-1-1-1,0 1 1,1 0-1,-1 0 1,0-1-1,1 1 1,-1 0-1,-1 0 1,-3-1 61,-1 0 0,0 1 0,0 0 0,1 0 0,-1 0 0,-9 2 0,5 1-121,1-1-1,-1 2 0,1-1 0,0 2 1,0-1-1,0 1 0,0 0 0,-10 9 1,15-11 55,0 0 1,0 0 0,1 0 0,-1 1 0,1-1 0,0 1 0,0 0-1,0 0 1,0 0 0,1 1 0,0-1 0,0 1 0,0-1 0,0 1-1,1 0 1,-1-1 0,1 1 0,-1 9 0,3-12-99,-1 0 0,1 0 0,0 0 0,-1 0-1,1 0 1,0 0 0,0 0 0,0 0 0,1-1 0,-1 1 0,0 0 0,1-1 0,-1 1 0,1-1 0,-1 1 0,1-1 0,0 0 0,0 0 0,-1 1-1,1-1 1,0-1 0,0 1 0,0 0 0,0 0 0,0-1 0,0 1 0,0-1 0,1 0 0,1 1 0,12 1 33,1 0 1,26 0 0,-36-2-21,31 1 57,0-3 0,53-8-1,-74 7-52,-1-1 0,0 0 1,0-1-1,0-1 0,-1 0 0,1-1 0,-1-1 0,13-9 1,-26 16 31,-1 0 1,1 0-1,-1 1 1,1-1-1,-1 0 1,0 0-1,1 0 1,-1 0-1,0-1 1,0 1-1,0 0 1,0 0 0,0-1-1,0 1 1,0-1-1,-1 1 1,1-1-1,0 1 1,-1-1-1,1 1 1,-1-1-1,1 1 1,-1-1-1,0 0 1,0 1-1,0-3 1,-1 2 11,0 1-1,0-1 1,0 1-1,0-1 1,-1 1 0,1-1-1,-1 1 1,1 0-1,-1-1 1,1 1 0,-1 0-1,0 0 1,1 0-1,-1 0 1,0 1-1,0-1 1,-3 0 0,-11-4 107,-1 1 1,1 1-1,-27-2 1,-163 4-1338,219-6-4976,-6 3 3967,21-11-5578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0.347"/>
    </inkml:context>
    <inkml:brush xml:id="br0">
      <inkml:brushProperty name="width" value="0.025" units="cm"/>
      <inkml:brushProperty name="height" value="0.025" units="cm"/>
    </inkml:brush>
  </inkml:definitions>
  <inkml:trace contextRef="#ctx0" brushRef="#br0">1 20 14061,'0'0'8851,"9"-5"-7254,-6 3-1511,0 1-1,-1-1 0,0 1 0,1-1 0,-1 1-1,1 0 1,0 0 0,-1 0 0,1 1 0,0-1 0,5 0-1,-7 1-40,1 1 0,-1-1-1,1 1 1,-1 0-1,1-1 1,-1 1 0,0 0-1,1 0 1,-1 0 0,0 0-1,0 0 1,0 0-1,0 0 1,0 0 0,0 1-1,0-1 1,0 0 0,0 1-1,0-1 1,-1 1-1,1-1 1,0 1 0,-1-1-1,0 1 1,1-1-1,-1 1 1,0-1 0,0 2-1,5 21 127,-3 0 0,0-1-1,-1 1 1,-3 37-1,0-2-301,2-44-498,-3 44-2540,2-57 2433,0 1 1,1-1 0,-1 1-1,0-1 1,-1 1-1,1-1 1,0 0 0,0 0-1,-1 0 1,0 1 0,1-1-1,-3 1 1,-14 9-11927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779"/>
    </inkml:context>
    <inkml:brush xml:id="br0">
      <inkml:brushProperty name="width" value="0.025" units="cm"/>
      <inkml:brushProperty name="height" value="0.025" units="cm"/>
    </inkml:brush>
  </inkml:definitions>
  <inkml:trace contextRef="#ctx0" brushRef="#br0">0 184 12011,'0'0'2173,"9"6"-160,6 5-1287,1-1-1,1-1 1,0-1 0,0 0 0,1-1 0,0-1 0,0-1 0,0 0 0,1-1 0,0-1 0,-1-1 0,29 0 0,-29-3-405,0 0 1,1-1-1,-1 0 1,0-2 0,0 0-1,0-1 1,-1-1 0,23-11-1,16-11-838,61-43-1,-83 46-3740,37-33 1,-22 12-5913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0.678"/>
    </inkml:context>
    <inkml:brush xml:id="br0">
      <inkml:brushProperty name="width" value="0.025" units="cm"/>
      <inkml:brushProperty name="height" value="0.025" units="cm"/>
    </inkml:brush>
  </inkml:definitions>
  <inkml:trace contextRef="#ctx0" brushRef="#br0">0 80 13741,'0'0'9129,"88"-28"-7976,-34 24-353,11-3-383,1 0-289,-4 0-64,-8 1-32,-14 1-512,-15 3-1122,-16-1-288,-9-1-1793,-4-2-3204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1.022"/>
    </inkml:context>
    <inkml:brush xml:id="br0">
      <inkml:brushProperty name="width" value="0.025" units="cm"/>
      <inkml:brushProperty name="height" value="0.025" units="cm"/>
    </inkml:brush>
  </inkml:definitions>
  <inkml:trace contextRef="#ctx0" brushRef="#br0">0 86 11979,'0'0'9065,"12"-54"-8008,23 45 96,15-1-352,12 3-545,5 2-160,2 4-32,-5 1-32,-10 6-640,-15 5-2115,-18 0-4035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1.378"/>
    </inkml:context>
    <inkml:brush xml:id="br0">
      <inkml:brushProperty name="width" value="0.025" units="cm"/>
      <inkml:brushProperty name="height" value="0.025" units="cm"/>
    </inkml:brush>
  </inkml:definitions>
  <inkml:trace contextRef="#ctx0" brushRef="#br0">0 0 17969,'0'0'4490,"4"10"-2953,23 72 1767,-27-80-3281,0-1-1,1 1 0,-1 0 0,1 0 0,0-1 1,0 1-1,-1 0 0,1-1 0,0 1 0,0-1 0,1 1 1,-1-1-1,0 0 0,0 1 0,1-1 0,-1 0 1,0 0-1,1 0 0,-1 0 0,1 0 0,0 0 0,-1 0 1,1 0-1,3 0 0,-1 0 3,0-1 0,0 0 1,0 0-1,-1 0 0,1 0 0,0-1 1,0 0-1,0 1 0,0-1 0,-1-1 0,6-1 1,1-1 9,1-1 0,-1-1 0,0 0 0,0-1 0,0 1 0,-1-2 0,10-9 0,-19 17-36,0 0 0,0 0 0,0 0 0,0 0 0,0-1 0,0 1 0,0 0 0,0 0 0,0 0 0,0 0 0,0 0 0,0-1 0,0 1 0,0 0 0,0 0 0,0 0 0,0 0 0,0 0 0,0-1 0,0 1 0,1 0 0,-1 0 0,0 0 0,0 0 0,0 0 0,0 0 0,0 0 0,0 0 0,1 0 0,-1-1 0,0 1 0,0 0 0,0 0 0,0 0 0,0 0 0,1 0 0,-1 0 0,0 0 0,0 0 0,0 0 0,0 0 0,0 0 0,1 0 0,-1 0 0,0 0 0,0 0 0,0 0 0,0 0 0,1 0 0,-1 1 0,0-1 0,0 0 0,0 0 0,0 0 0,0 0 0,0 0 0,1 0 0,-1 0 1,0 0-1,0 1 0,0-1 0,0 0 0,0 0 0,0 0 0,0 0 0,0 0 0,0 1 0,-2 16 94,-13 29 143,13-40-242,-2 18-583,4-23 454,0-1 0,1 1 0,-1-1 0,0 0 0,0 1 0,0-1 0,0 1 0,0-1 0,1 0 0,-1 1 0,0-1 0,0 1 0,1-1 0,-1 0 0,0 1 0,1-1 0,-1 0-1,0 0 1,1 1 0,-1-1 0,0 0 0,1 0 0,-1 1 0,1-1 0,-1 0 0,1 0 0,-1 0 0,0 0 0,1 0 0,-1 0 0,1 0 0,-1 0 0,1 0 0,-1 0 0,0 0 0,1 0 0,-1 0 0,1 0 0,-1 0 0,1 0 0,-1 0 0,0 0 0,1-1 0,-1 1 0,1 0 0,-1 0 0,0 0 0,1-1 0,0 0 0,6-4-5108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3.364"/>
    </inkml:context>
    <inkml:brush xml:id="br0">
      <inkml:brushProperty name="width" value="0.025" units="cm"/>
      <inkml:brushProperty name="height" value="0.025" units="cm"/>
    </inkml:brush>
  </inkml:definitions>
  <inkml:trace contextRef="#ctx0" brushRef="#br0">1 23 10634,'1'-2'711,"0"0"-1,1 0 1,-1 1-1,1-1 1,-1 1 0,1-1-1,0 1 1,0 0-1,0-1 1,-1 1 0,1 0-1,0 0 1,0 0-1,1 1 1,-1-1-1,0 0 1,0 1 0,3-1-1,-4 1-597,0 0 0,0 0 0,0 0-1,0 0 1,0 1 0,0-1 0,0 0 0,1 0-1,-1 1 1,0-1 0,0 1 0,0-1 0,-1 1-1,1-1 1,0 1 0,0 0 0,0 0 0,0-1-1,0 1 1,-1 0 0,1 0 0,0 0 0,-1 0-1,1-1 1,-1 1 0,1 0 0,-1 0 0,1 0-1,-1 0 1,0 1 0,1-1 0,-1 0 0,0 0-1,0 0 1,0 0 0,0 0 0,0 1 0,1 22 353,-1-1 0,-2 1 0,0-1 0,-2 0 1,0 0-1,-15 44 0,6-23-217,11-22 334,13-30-249,-8 4-467,0 0-1,0 0 1,-1 0 0,0 0 0,0-1-1,0 1 1,2-8 0,-2-15-3917,-5 0-3709,-4 6 307</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3.737"/>
    </inkml:context>
    <inkml:brush xml:id="br0">
      <inkml:brushProperty name="width" value="0.025" units="cm"/>
      <inkml:brushProperty name="height" value="0.025" units="cm"/>
    </inkml:brush>
  </inkml:definitions>
  <inkml:trace contextRef="#ctx0" brushRef="#br0">1 87 11627,'0'0'11253,"11"-10"-9806,-5 4-1214,0 0-70,-1 1 1,1 0-1,0 0 1,1 1-1,-1-1 1,1 1-1,0 1 0,0-1 1,0 1-1,1 0 1,13-2-1,9-2 261,0 2-1,1 2 1,-1 1-1,1 1 1,57 5-1,-86-4-411,-1 0 0,0 0 0,0 0-1,1 0 1,-1 1 0,0-1 0,0 0 0,1 0 0,-1 1-1,0-1 1,0 1 0,0-1 0,0 1 0,0-1-1,1 1 1,-1 0 0,0-1 0,0 1 0,-1 0 0,1 0-1,0 0 1,0 0 0,0 0 0,0 0 0,-1 0-1,1 0 1,-1 0 0,1 0 0,-1 0 0,1 1 0,-1-1-1,1 0 1,-1 0 0,0 0 0,0 1 0,0-1 0,0 0-1,0 0 1,0 1 0,0-1 0,0 0 0,0 0-1,0 1 1,-1-1 0,1 0 0,0 0 0,-1 0 0,1 1-1,-2 0 1,-1 4 177,-1 0-1,0 0 0,0-1 1,0 0-1,0 0 0,-1 0 1,-10 8-1,-28 16 558,-91 46-1,91-53-629,42-21-116,0-1 0,1 0 0,-1 1 0,0-1 0,1 1 0,-1-1 0,1 1 0,-1 0 0,1-1 0,-1 1 0,1-1 0,0 1 0,-1 0 0,1 0 0,0-1 0,-1 1 0,1 0 0,0-1 0,0 1 0,0 0 0,-1 0 0,1-1 0,0 1 0,0 0 0,0 0 0,0 0 0,1-1 0,-1 1 0,0 0 0,0 0 0,0-1 0,1 1 0,-1 0 0,0-1 0,1 1 0,-1 0 0,0-1 0,1 1 0,-1 0 0,1-1 0,-1 1 0,1-1 0,-1 1 0,1-1 0,0 1 0,0 0 0,32 27 0,-30-25 0,12 8-683,0 0 1,1-2-1,0 1 0,1-2 1,20 8-1,-32-14 324,1 0-1,-1 0 1,1-1 0,-1 0-1,1 1 1,0-2-1,0 1 1,-1-1 0,1 0-1,0 0 1,0 0-1,-1-1 1,1 0 0,0 0-1,-1-1 1,1 0 0,-1 1-1,1-2 1,-1 1-1,8-5 1,9-11-7665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4.081"/>
    </inkml:context>
    <inkml:brush xml:id="br0">
      <inkml:brushProperty name="width" value="0.025" units="cm"/>
      <inkml:brushProperty name="height" value="0.025" units="cm"/>
    </inkml:brush>
  </inkml:definitions>
  <inkml:trace contextRef="#ctx0" brushRef="#br0">5 34 11979,'0'0'14836,"11"4"-13843,1 0-899,0 0 0,0-2 1,0 1-1,1-2 1,22 1-1,-27-2-69,0 0 0,0-1 0,0 0 0,-1 0 0,1-1 0,0 0 0,-1 0 0,1-1 0,-1 0 0,0-1 0,0 1 0,9-7 0,-15 10-19,-1 0 1,1-1-1,-1 1 0,1 0 0,-1-1 1,1 1-1,0-1 0,-1 1 0,1-1 0,-1 1 1,0-1-1,1 1 0,-1-1 0,1 1 1,-1-1-1,0 0 0,1 1 0,-1-1 0,0 1 1,0-1-1,0 0 0,1 1 0,-1-1 1,0 0-1,0 0 0,-13-6 53,-27 7-45,27 5 57,0 2-1,0-1 1,0 1-1,1 1 1,0 0-1,1 1 1,0 0-1,0 1 1,0 0-1,2 1 1,-1 0 0,1 0-1,-10 19 1,18-29-98,0 0 1,0 0 0,0 1 0,0-1 0,1 0-1,-1 1 1,1-1 0,-1 1 0,1-1 0,-1 0-1,1 1 1,0-1 0,0 1 0,-1-1 0,1 1-1,0-1 1,0 1 0,1 0 0,-1-1 0,0 0-1,0 1 1,1-1 0,-1 1 0,1-1 0,-1 1-1,1-1 1,0 0 0,0 1 0,-1-1 0,1 0-1,0 0 1,0 1 0,0-1 0,0 0 0,1 0 0,-1 0-1,0 0 1,0-1 0,0 1 0,1 0 0,-1 0-1,1-1 1,-1 1 0,0-1 0,1 1 0,-1-1-1,1 0 1,-1 1 0,1-1 0,-1 0 0,1 0-1,-1 0 1,3 0 0,8 0-1751,0 1 0,0-2 1,0 0-1,0 0 0,20-6 0,13-8-7197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4.427"/>
    </inkml:context>
    <inkml:brush xml:id="br0">
      <inkml:brushProperty name="width" value="0.025" units="cm"/>
      <inkml:brushProperty name="height" value="0.025" units="cm"/>
    </inkml:brush>
  </inkml:definitions>
  <inkml:trace contextRef="#ctx0" brushRef="#br0">197 1 13837,'0'0'5264,"-12"-1"-2205,-6 2-2169,0 0 1,1 1 0,-23 6 0,34-7-713,0 0 1,0 1 0,1 0-1,-1 0 1,1 0-1,-1 0 1,1 1-1,0 0 1,0 0-1,0 1 1,0-1-1,1 1 1,-1 0-1,1 0 1,0 1-1,-4 5 1,8-10-224,-1 1-1,1 0 1,0 0-1,0 0 1,0 0 0,0 0-1,0 0 1,0 0 0,0-1-1,0 1 1,0 0 0,1 0-1,-1 0 1,0 0 0,0 0-1,1-1 1,-1 1-1,1 0 1,-1 0 0,1 0-1,-1-1 1,1 1 0,-1 0-1,1-1 1,0 1 0,-1 0-1,1-1 1,0 1-1,-1-1 1,1 1 0,0-1-1,0 0 1,0 1 0,-1-1-1,1 0 1,0 1 0,0-1-1,0 0 1,0 0 0,0 0-1,0 0 1,-1 0-1,3 0 1,48 8-2209,-44-7 1892,133 21-434,-140-22 841,0 0 0,1 0 0,-1 0 0,0 0 0,0 0 0,0 0 0,0 0-1,1 0 1,-1 0 0,0 0 0,0 0 0,0 0 0,1 0 0,-1 0 0,0 0 0,0 0 0,0 0 0,1 0 0,-1 0 0,0 0-1,0 0 1,0 0 0,0 0 0,1 0 0,-1 1 0,0-1 0,0 0 0,0 0 0,0 0 0,0 0 0,1 0 0,-1 1-1,0-1 1,0 0 0,0 0 0,0 0 0,0 0 0,0 1 0,0-1 0,0 0 0,0 0 0,0 0 0,0 1 0,0-1 0,0 0-1,0 0 1,0 0 0,0 1 0,0-1 0,0 0 0,0 0 0,0 0 0,0 0 0,0 1 0,0-1 0,0 0 0,0 0-1,0 0 1,0 1 0,0-1 0,-1 0 0,1 0 0,0 0 0,0 0 0,0 0 0,0 1 0,-1-1 0,-19 11 1091,-30 8-337,50-19-776,-39 14 524,25-8-584,-1-1 0,-1 0 0,1 0 0,-1-2 0,-24 4 0,70-33-9556,-6 3 3022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4.800"/>
    </inkml:context>
    <inkml:brush xml:id="br0">
      <inkml:brushProperty name="width" value="0.025" units="cm"/>
      <inkml:brushProperty name="height" value="0.025" units="cm"/>
    </inkml:brush>
  </inkml:definitions>
  <inkml:trace contextRef="#ctx0" brushRef="#br0">127 1 16400,'0'0'8626,"-4"11"-7457,2-4-1020,-26 105 998,24-94-1129,1 0 1,0 1-1,2 0 1,1 34-1,9-33 2257,12 7-11596,-18-23 3728,-14-14 2938,5 4 2778,-6-7 744,0 0 0,-18-26 1,-12-36 7431,42 74-8167,-1 0-1,1 0 1,0 0 0,0 1 0,-1-1 0,1 0 0,0 0 0,0 0 0,0 0 0,0 0-1,0 0 1,0 1 0,1-1 0,-1 0 0,0 0 0,0 0 0,1 0 0,-1 1-1,0-1 1,1 0 0,-1 0 0,1 1 0,-1-1 0,1 0 0,-1 0 0,1 1 0,-1-1-1,1 1 1,0-1 0,-1 1 0,1-1 0,0 1 0,0-1 0,-1 1 0,1-1-1,0 1 1,0 0 0,0-1 0,0 1 0,-1 0 0,1 0 0,0 0 0,0 0 0,0 0-1,0 0 1,0 0 0,1 0 0,55-1-335,-43 1 786,73 2 153,-1 0-5081,-70-4-3353,-1-10-8231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5.517"/>
    </inkml:context>
    <inkml:brush xml:id="br0">
      <inkml:brushProperty name="width" value="0.025" units="cm"/>
      <inkml:brushProperty name="height" value="0.025" units="cm"/>
    </inkml:brush>
  </inkml:definitions>
  <inkml:trace contextRef="#ctx0" brushRef="#br0">0 0 21845,'0'0'7687,"74"24"-8488,-35-24-3619,1-1-2851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5.941"/>
    </inkml:context>
    <inkml:brush xml:id="br0">
      <inkml:brushProperty name="width" value="0.025" units="cm"/>
      <inkml:brushProperty name="height" value="0.025" units="cm"/>
    </inkml:brush>
  </inkml:definitions>
  <inkml:trace contextRef="#ctx0" brushRef="#br0">338 126 16432,'0'0'5338,"-13"-8"-3277,9 6-1946,-2-2-61,0 1-1,0-1 1,0 1-1,-1 0 1,0 0-1,1 1 1,-1 0-1,0 0 0,0 1 1,-1-1-1,1 2 1,0-1-1,0 1 1,0 0-1,0 0 1,-1 1-1,1 0 1,0 0-1,-7 3 1,-2 3 101,1 1 0,0 0 0,1 1 0,-1 1 1,-20 18-1,29-22-68,0-1 1,0 1-1,1 0 0,-1 0 1,1 1-1,1-1 1,-1 1-1,1 0 0,1 1 1,-1-1-1,1 1 1,0-1-1,1 1 0,-2 8 1,4-14-84,0 0 1,0-1 0,0 1 0,0 0-1,0 0 1,0 0 0,0-1-1,1 1 1,-1 0 0,1-1-1,-1 1 1,1 0 0,0-1 0,-1 1-1,1-1 1,0 1 0,0-1-1,0 1 1,0-1 0,1 0-1,-1 1 1,0-1 0,0 0-1,2 1 1,1 1 19,0-1-1,1 0 1,-1 0-1,0-1 0,1 1 1,-1-1-1,1 0 1,-1 0-1,7 0 1,4 0 79,-1-1 0,1 0 1,0-1-1,0-1 0,17-4 0,-17 2-39,-1-2 0,0 1 0,-1-2 0,0 0 0,0 0 0,0-1 0,-1-1 0,0 0 0,-1 0 0,18-19 0,-24 22 31,1 0-1,-1-1 0,0 1 1,0-1-1,0 0 0,-1 0 1,-1 0-1,1 0 0,-1-1 1,0 1-1,0-1 1,-1 0-1,0 0 0,-1 0 1,0 0-1,0 0 0,-1-1 1,0 1-1,0 0 0,-3-16 1,2 21-96,0 0-1,-1 0 1,1 1 0,-1-1 0,1 0 0,-1 1 0,0-1 0,0 1 0,0 0 0,0-1 0,-1 1 0,1 0 0,-1 0 0,1 1 0,-1-1-1,0 0 1,1 1 0,-1 0 0,0-1 0,0 1 0,0 0 0,0 1 0,0-1 0,-5 0 0,6 0-32,-1 1-1,1 0 1,-1 0 0,0 0-1,1 0 1,-1 0 0,0 0 0,1 1-1,-1-1 1,1 1 0,-1-1 0,1 1-1,-1 0 1,1 0 0,0 0-1,-1 1 1,1-1 0,0 1 0,0-1-1,0 1 1,0 0 0,0-1 0,0 1-1,0 0 1,1 0 0,-1 0-1,1 1 1,-1-1 0,0 3 0,-9 41-1343,11-20-1257,8-8-4115,4-13-1367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4.957"/>
    </inkml:context>
    <inkml:brush xml:id="br0">
      <inkml:brushProperty name="width" value="0.025" units="cm"/>
      <inkml:brushProperty name="height" value="0.025" units="cm"/>
    </inkml:brush>
  </inkml:definitions>
  <inkml:trace contextRef="#ctx0" brushRef="#br0">1 44 9737,'0'0'4073,"1"-8"-1937,5-27 4842,-3 46-5898,1 16-688,3 273 1541,-7-100-6295,0-181 3519,0-2-2152,-3-5-2290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7.003"/>
    </inkml:context>
    <inkml:brush xml:id="br0">
      <inkml:brushProperty name="width" value="0.025" units="cm"/>
      <inkml:brushProperty name="height" value="0.025" units="cm"/>
    </inkml:brush>
  </inkml:definitions>
  <inkml:trace contextRef="#ctx0" brushRef="#br0">315 0 10922,'0'0'14595,"0"8"-14573,4 18 445,1 0 0,0-1 0,13 33 0,-9-31-78,-1 1-1,-2 0 0,6 48 1,-11-70-285,-1 0 1,0 0 0,0 0 0,0 0-1,-1-1 1,0 1 0,0 0 0,0 0-1,-1-1 1,0 1 0,0-1-1,0 1 1,-1-1 0,0 0 0,0 0-1,0 0 1,-1-1 0,1 1 0,-1-1-1,0 1 1,0-1 0,-1-1-1,1 1 1,-1 0 0,0-1 0,0 0-1,0 0 1,0-1 0,-1 1 0,1-1-1,-1 0 1,1-1 0,-8 2-1,4 0-96,0-1 0,-1 0-1,1 0 1,-1-1 0,0 0-1,1-1 1,-1 0 0,0 0-1,1-1 1,-1-1 0,0 0 0,1 0-1,0 0 1,-1-1 0,1-1-1,0 1 1,1-2 0,-1 1-1,1-1 1,-1 0 0,2-1-1,-1 0 1,0 0 0,1-1-1,1 0 1,-1 0 0,1 0-1,0-1 1,1 0 0,-1 0-1,-3-10 1,9 18-135,1-1 0,-1 1 1,0-1-1,1 1 0,-1-1 0,1 1 0,-1 0 0,1-1 1,-1 1-1,1 0 0,-1-1 0,1 1 0,-1 0 1,1 0-1,-1-1 0,1 1 0,-1 0 0,1 0 0,0 0 1,-1 0-1,1 0 0,-1 0 0,1 0 0,-1 0 1,1 0-1,0 0 0,-1 0 0,1 0 0,-1 1 0,1-1 1,0 0-1,29 2-6737,-26-1 5609,20-1-5023,6 0-4703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7.362"/>
    </inkml:context>
    <inkml:brush xml:id="br0">
      <inkml:brushProperty name="width" value="0.025" units="cm"/>
      <inkml:brushProperty name="height" value="0.025" units="cm"/>
    </inkml:brush>
  </inkml:definitions>
  <inkml:trace contextRef="#ctx0" brushRef="#br0">387 30 13581,'0'0'5237,"-10"-6"-2787,4 3-2165,3 0-162,0 1 0,0 0 0,-1 0 0,1 0 0,-1 0 0,1 1 0,-1-1 0,0 1 0,0 0 0,1 0 0,-1 0-1,0 1 1,0-1 0,0 1 0,0 0 0,0 0 0,0 0 0,0 1 0,0 0 0,-7 1 0,-14 10 284,0 2 0,1 0 1,0 1-1,1 1 0,1 1 1,1 2-1,0 0 0,2 1 1,-19 23-1,33-37-295,0 1-1,0-1 1,1 1-1,0 0 1,0 1-1,1-1 1,0 1-1,0 0 1,1-1-1,-3 13 1,5-17-102,0 0 0,0-1 0,0 1 0,0 0 0,0 0 0,1 0-1,-1-1 1,1 1 0,0 0 0,0-1 0,0 1 0,0 0 0,0-1 0,0 1 0,1-1 0,-1 0 0,1 1 0,0-1-1,-1 0 1,1 0 0,0 0 0,1 0 0,-1-1 0,0 1 0,0 0 0,1-1 0,-1 0 0,1 1 0,-1-1 0,1 0-1,-1 0 1,1 0 0,4 0 0,5 2 75,1 0 1,0 0-1,-1-2 0,1 1 0,0-2 0,0 0 1,0 0-1,0-1 0,0-1 0,0 0 0,-1-1 0,1 0 1,-1-1-1,0 0 0,0-1 0,0 0 0,17-12 1,-20 11-17,0 0 1,0-1-1,0 0 1,-1-1 0,-1 0-1,1 0 1,-1 0-1,0-1 1,-1-1 0,0 1-1,-1-1 1,0 1-1,0-2 1,-1 1-1,0 0 1,-1-1 0,0 0-1,-1 0 1,0 0-1,0-19 1,-2 26-256,0 0 0,0 0 0,-1 0 0,0 0 0,1 0 0,-2 0-1,1 0 1,0 0 0,-1 0 0,0 1 0,-3-7 0,2 5-302,0 1 0,-1 0 0,1 0 0,-1 0 0,0 1 0,0-1 0,0 1 0,0 0 0,-1 0 1,1 0-1,-1 1 0,0-1 0,0 1 0,0 0 0,0 1 0,0-1 0,0 1 0,0 0 0,-1 0 0,1 1 0,0 0 0,-1 0 0,-4 0 0,2 2-6356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7.692"/>
    </inkml:context>
    <inkml:brush xml:id="br0">
      <inkml:brushProperty name="width" value="0.025" units="cm"/>
      <inkml:brushProperty name="height" value="0.025" units="cm"/>
    </inkml:brush>
  </inkml:definitions>
  <inkml:trace contextRef="#ctx0" brushRef="#br0">362 1 19699,'0'0'8739,"-13"9"-7720,-31 22-605,2 2 0,1 2-1,2 2 1,2 2 0,1 1 0,2 1-1,-28 47 1,48-51-2879,15-26 65,14-22-171,-2-10-4748,-1-9-5824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8.032"/>
    </inkml:context>
    <inkml:brush xml:id="br0">
      <inkml:brushProperty name="width" value="0.025" units="cm"/>
      <inkml:brushProperty name="height" value="0.025" units="cm"/>
    </inkml:brush>
  </inkml:definitions>
  <inkml:trace contextRef="#ctx0" brushRef="#br0">190 2 19314,'-11'0'2205,"11"0"-2178,-14-1 823,0 1-1,0 0 1,-1 1-1,1 0 1,-15 5-1,25-5-733,0 0 1,0 0-1,0 1 1,0-1-1,0 1 0,0 0 1,1 0-1,-1 1 1,1-1-1,-1 1 1,1 0-1,0 0 0,0 0 1,0 0-1,0 0 1,1 0-1,-1 1 0,1 0 1,0-1-1,0 1 1,0 0-1,1 0 0,-1 0 1,-1 8-1,3-9-111,-1 0 1,0 0-1,1 1 0,0-1 0,0 0 0,0 1 1,0-1-1,1 0 0,-1 0 0,1 1 0,0-1 0,0 0 1,0 0-1,0 0 0,0 0 0,1 0 0,-1 0 1,1 0-1,0-1 0,0 1 0,0 0 0,0-1 1,0 0-1,1 1 0,-1-1 0,1 0 0,-1 0 0,1 0 1,0-1-1,0 1 0,0-1 0,0 0 0,0 1 1,0-1-1,0 0 0,6 0 0,11 4 69,1-2 0,1 0 0,-1-1 0,31-2 0,-42 0-48,-2 0-13,0-1 0,0 0 0,1-1 0,-1 1 1,0-2-1,0 1 0,-1-1 0,1 0 1,13-9-1,-19 11-16,0 0 0,0 0 0,0 0 0,0-1 0,0 1 0,0-1 0,0 0 1,-1 1-1,1-1 0,-1 0 0,1 0 0,-1 0 0,0 0 0,1 0 0,-1 0 0,0-1 0,-1 1 0,1 0 1,0-1-1,-1 1 0,1 0 0,-1-1 0,1 1 0,-1 0 0,0-1 0,0 1 0,-1-1 0,1 1 1,0 0-1,-1-1 0,1 1 0,-1 0 0,0-1 0,0 1 0,0 0 0,0 0 0,0 0 0,0 0 0,-2-3 1,0 2-4,0-1 0,0 1 0,-1 0 1,1 0-1,-1 0 0,0 1 0,0-1 1,1 1-1,-2 0 0,1 0 0,0 0 1,0 1-1,-1-1 0,1 1 1,-1 0-1,1 0 0,-1 1 0,1-1 1,-1 1-1,1 0 0,-1 0 0,-6 2 1,3-2-11,0 1 0,0 1 1,1-1-1,-1 1 0,0 1 0,1-1 1,0 1-1,-1 0 0,1 1 0,0 0 1,1 0-1,-9 7 0,11-7-140,0 0 1,0 0-1,1 0 0,0 1 1,0 0-1,0 0 0,0-1 0,1 1 1,0 1-1,0-1 0,0 0 0,0 1 1,1-1-1,0 0 0,0 11 0,0-11-451,1 0 0,1 0-1,-1 0 1,1 0-1,0 0 1,0 0-1,1 0 1,-1 0-1,1-1 1,0 1-1,0 0 1,1-1-1,-1 0 1,1 1 0,0-1-1,0 0 1,6 5-1,20 16-6529</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8.361"/>
    </inkml:context>
    <inkml:brush xml:id="br0">
      <inkml:brushProperty name="width" value="0.025" units="cm"/>
      <inkml:brushProperty name="height" value="0.025" units="cm"/>
    </inkml:brush>
  </inkml:definitions>
  <inkml:trace contextRef="#ctx0" brushRef="#br0">249 1 23094,'-14'4'2151,"8"-2"-1940,-25 7 1008,1 2 0,-37 19 0,60-27-1035,0 0 1,1 0-1,-1 1 1,1 0 0,0 1-1,0-1 1,0 1 0,0 1-1,1-1 1,0 1 0,0-1-1,1 1 1,0 1-1,0-1 1,0 1 0,0-1-1,-3 13 1,7-18-183,-1 1 0,1-1 0,0 0 0,0 1 0,0-1 0,0 1 0,0-1 0,0 1 0,0-1 0,1 1 0,-1-1 0,0 1 0,1-1 0,-1 0 0,1 1 0,0-1 0,-1 0 0,1 1 0,0-1 0,0 0 0,0 0 0,0 0 0,1 2 0,1-1 7,0 0 0,0 0 0,0-1 1,0 1-1,0-1 0,0 1 0,0-1 0,0 0 1,7 1-1,4 0 35,0 0-1,1-1 1,23-2 0,-30 1-42,1-2 0,-1 1-1,1-1 1,-1 0 0,0-1 0,1 0 0,-1-1 0,-1 1-1,1-1 1,12-9 0,-17 11-2,-1 0 0,1 0 0,0 0-1,-1 0 1,1 0 0,-1-1 0,0 1 0,0-1 0,0 1 0,0-1 0,0 0-1,-1 0 1,1 0 0,-1 0 0,0 0 0,0 0 0,0 0 0,0-1 0,-1 1-1,1 0 1,-1-1 0,0 1 0,0 0 0,0 0 0,0-1 0,0 1 0,-1 0-1,0-1 1,1 1 0,-3-5 0,1 4-45,-1 1-1,1 0 1,-1-1-1,1 1 1,-1 0 0,0 0-1,0 1 1,0-1 0,-1 1-1,1-1 1,-1 1-1,1 0 1,-1 0 0,0 1-1,0-1 1,0 1 0,0 0-1,-7-2 1,-4 0-671,-1 0 0,1 2 0,-24-1 0,28 1-5861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4.795"/>
    </inkml:context>
    <inkml:brush xml:id="br0">
      <inkml:brushProperty name="width" value="0.025" units="cm"/>
      <inkml:brushProperty name="height" value="0.025" units="cm"/>
    </inkml:brush>
  </inkml:definitions>
  <inkml:trace contextRef="#ctx0" brushRef="#br0">35 1 17264,'0'0'7997,"-2"12"-6785,-10 67-28,5-45-904,2 0-1,1 0 1,1 1-1,2-1 1,5 56-1,-2-83-251,0-1 0,0 1 0,1-1 1,0 0-1,0 0 0,0 0 0,1 0 0,0-1 0,0 1 0,0-1 0,1 0 0,-1 0 0,1-1 0,0 0 0,1 1 0,-1-2 0,1 1 0,0 0 0,0-1 0,0 0 0,0-1 0,0 0 0,1 1 0,-1-2 0,1 1 0,0-1 0,-1 0 0,1 0 0,0-1 0,0 0 0,9-1 0,-15 1-76,1 0 0,-1 0 0,0-1 0,0 1 0,0 0 0,0 0 0,0 0 0,0-1 0,0 1 0,1-1 0,-1 1 0,0-1 0,0 1 0,0-1 0,-1 0 0,1 1 0,0-1 0,0 0 0,0 0 0,0 0 1,-1 1-1,1-1 0,0 0 0,-1 0 0,1 0 0,-1 0 0,1 0 0,-1 0 0,1-1 0,-1 1 0,0 0 0,0 0 0,1 0 0,-1 0 0,0 0 0,0 0 0,0-1 0,0 1 0,0 0 0,-1 0 0,1 0 0,0 0 0,0 0 0,-1 0 0,0-2 0,-1-2-662,1 0-1,-2 1 1,1-1 0,0 1-1,-1 0 1,0-1 0,0 1 0,0 0-1,-5-4 1,-28-22-6924,-9-2-4340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5.127"/>
    </inkml:context>
    <inkml:brush xml:id="br0">
      <inkml:brushProperty name="width" value="0.025" units="cm"/>
      <inkml:brushProperty name="height" value="0.025" units="cm"/>
    </inkml:brush>
  </inkml:definitions>
  <inkml:trace contextRef="#ctx0" brushRef="#br0">1 49 11211,'0'0'10409,"48"7"-9255,-6-5-322,14-2-127,9 0-321,9-8-256,7-3-31,2 0-1475,-8-2-2145,-9-1-2755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5.499"/>
    </inkml:context>
    <inkml:brush xml:id="br0">
      <inkml:brushProperty name="width" value="0.025" units="cm"/>
      <inkml:brushProperty name="height" value="0.025" units="cm"/>
    </inkml:brush>
  </inkml:definitions>
  <inkml:trace contextRef="#ctx0" brushRef="#br0">227 0 7399,'0'0'14990,"44"52"-14862,-13-49-320,1-1-2755,-4-2-2626,-11 0-5477</inkml:trace>
  <inkml:trace contextRef="#ctx0" brushRef="#br0" timeOffset="1">59 202 12172,'0'0'5797,"-56"23"-3491,54-16-672,2-5-994,24 1-191,12-3 159,16 0-63,8-9-193,9-5-192,4-2-384,7 3-2755,-1-2-3010,-7 0 4355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5.843"/>
    </inkml:context>
    <inkml:brush xml:id="br0">
      <inkml:brushProperty name="width" value="0.025" units="cm"/>
      <inkml:brushProperty name="height" value="0.025" units="cm"/>
    </inkml:brush>
  </inkml:definitions>
  <inkml:trace contextRef="#ctx0" brushRef="#br0">185 10 14638,'0'0'6128,"-10"-3"-5562,6 2-558,0-1 0,-1 1 0,1 0-1,-1 1 1,1-1 0,-1 1 0,1 0-1,-1 0 1,-6 1 0,9-1-12,1 1 0,-1 0 0,0-1 0,0 1-1,1 0 1,-1 0 0,1 0 0,-1 0 0,1 0 0,-1 1 0,1-1-1,-1 0 1,1 1 0,0-1 0,0 1 0,0-1 0,0 1 0,0-1-1,0 1 1,0 0 0,0 0 0,1-1 0,-1 1 0,1 0 0,-1 0-1,1 0 1,0 0 0,0 0 0,0-1 0,0 1 0,0 0 0,0 3 2546,0-10-1348,1 5-1131,-1-1 0,0 0 0,0 1 0,0-1 0,1 0 1,-1 1-1,0-1 0,0 1 0,0-1 0,0 0 0,0 1 0,0-1 0,0 0 0,0 1 0,-1-1 0,1 1 1,0-1-1,0 0 0,0 1 0,-1-1 0,1 1 0,0-1 0,-1 1 0,1-1 0,0 0 0,-1 1 1,1 0-1,-1-1 0,1 1 0,-1-1 0,1 1 0,-1-1 0,1 1 0,-1 0 0,1 0 0,-2-1 1,-5 2-46,0 0 1,0 0 0,0 1 0,0 0 0,1 0-1,-10 5 1,-10 6 1296,51-26-2686,-10 1-3194,-7 1-2503</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6.173"/>
    </inkml:context>
    <inkml:brush xml:id="br0">
      <inkml:brushProperty name="width" value="0.025" units="cm"/>
      <inkml:brushProperty name="height" value="0.025" units="cm"/>
    </inkml:brush>
  </inkml:definitions>
  <inkml:trace contextRef="#ctx0" brushRef="#br0">0 487 20820,'0'0'7319,"15"-8"-5392,84-48-916,91-70 1,-146 94-1061,-3-2 0,0-2 0,-2-2-1,55-69 1,-71 67-91,-20 30 47,-16 25-58,-5 14 252,0 0-1,2 1 1,1 1 0,2 0-1,1 1 1,1 0-1,2 1 1,1 0 0,2 1-1,1-1 1,2 1-1,1 42 1,2-66-368,0-1-1,1 0 1,1 1-1,3 11 1,-4-18-73,0 1 0,0-1 0,0 0 0,1 0-1,-1 0 1,1 0 0,0 0 0,0 0 0,0 0 0,1-1 0,-1 1 0,0-1 0,1 0 0,5 4 0,16 2-9237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319"/>
    </inkml:context>
    <inkml:brush xml:id="br0">
      <inkml:brushProperty name="width" value="0.025" units="cm"/>
      <inkml:brushProperty name="height" value="0.025" units="cm"/>
    </inkml:brush>
  </inkml:definitions>
  <inkml:trace contextRef="#ctx0" brushRef="#br0">26 194 14510,'-4'-8'3032,"1"2"-2672,0-1 228,-1 1 0,2-1 0,-1 0 1,1 1-1,-2-10 0,4 13-466,-1 1 1,1 0-1,0 0 0,0-1 1,0 1-1,0 0 1,1 0-1,-1-1 1,1 1-1,-1 0 1,1 0-1,0 0 1,0 0-1,0 0 1,0 0-1,0 0 1,0 0-1,0 0 1,1 0-1,-1 1 1,1-1-1,-1 0 1,1 1-1,2-3 1,11-5 22,-1 1 1,1 1-1,0 0 1,1 1-1,-1 0 0,1 1 1,33-5-1,4 2-3,60 0-1,-98 7-135,24-1 12,74 6 0,-102-3-25,-1 0 0,1 1 0,-1 1 0,0 0 0,0 0 0,0 1 0,0 0 1,-1 1-1,1 0 0,-1 0 0,0 1 0,9 8 0,-15-11 29,0 0-1,1 0 1,-2 1-1,1-1 1,0 1-1,-1 0 1,1-1-1,-1 1 1,0 1-1,0-1 0,-1 0 1,1 0-1,-1 1 1,0-1-1,0 0 1,0 1-1,-1 5 1,0-2 180,-1-1 0,0 1 0,0-1 1,-1 0-1,1 1 0,-2-1 0,1 0 0,-1 0 0,-6 10 1,-7 8 560,0-1 0,-2 0 1,-1-1-1,-24 21 0,41-42-742,-14 16 223,8-8-264,-1-1 1,0 1 0,-1-1 0,1-1 0,-2 0 0,1 0 0,-24 11 0,34-19-112,0 0-1,0 0 1,-1 0 0,1 0 0,0-1 0,0 1-1,0 0 1,-1 0 0,1 0 0,0-1 0,0 1-1,0 0 1,0 0 0,0-1 0,0 1 0,-1 0-1,1 0 1,0-1 0,0 1 0,0 0 0,0 0-1,0-1 1,0 1 0,0 0 0,0 0 0,0-1-1,0 1 1,0 0 0,0 0 0,0-1-1,0 1 1,0 0 0,0-1 0,1 1 0,-1 0-1,0 0 1,0 0 0,0-1 0,0 1 0,0 0-1,1 0 1,-1 0 0,0-1 0,0 1 0,13-23-6254,9-6-2279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8.701"/>
    </inkml:context>
    <inkml:brush xml:id="br0">
      <inkml:brushProperty name="width" value="0.025" units="cm"/>
      <inkml:brushProperty name="height" value="0.025" units="cm"/>
    </inkml:brush>
  </inkml:definitions>
  <inkml:trace contextRef="#ctx0" brushRef="#br0">160 27 13261,'0'0'6955,"-9"-6"-5801,3 2-993,4 2-129,0 1-1,0-1 0,0 1 0,0-1 1,0 1-1,0 0 0,0 0 0,-1 0 0,1 0 1,0 0-1,-1 0 0,1 1 0,-1-1 0,1 1 1,-1 0-1,1-1 0,-1 1 0,1 0 0,-1 1 1,1-1-1,-1 0 0,1 1 0,0-1 0,-1 1 1,1 0-1,-1 0 0,-3 2 0,-2 3 87,-1 1-1,1 0 0,1 1 1,-14 16-1,18-21-72,0 1 1,1 0-1,0-1 1,0 1-1,0 0 0,0 0 1,1 0-1,-1 0 1,1 0-1,0 0 0,0 0 1,1 1-1,-1-1 1,1 0-1,0 6 0,1-8-8,0 0-1,0-1 0,0 0 0,0 1 1,0-1-1,0 1 0,0-1 0,0 0 0,1 0 1,-1 0-1,0 0 0,1 0 0,-1 0 1,1 0-1,-1 0 0,1 0 0,-1-1 0,1 1 1,0-1-1,-1 1 0,1-1 0,0 1 0,0-1 1,-1 0-1,1 0 0,0 0 0,3-1 1,56-1 1049,-57 2-998,8-1-7,-1-1 0,1-1-1,0 0 1,-1 0 0,17-8 0,-25 10-21,0 0 0,0 0 0,0-1 0,-1 0 0,1 1 0,0-1 0,0 0 0,-1 0 0,1 0 0,-1-1 0,0 1 0,0 0 0,0-1 1,0 0-1,0 1 0,0-1 0,-1 0 0,1 0 0,-1 0 0,0 0 0,0 0 0,0 0 0,0-1 0,0-3 0,-1 7-45,0-1 1,0 0-1,0 0 0,0 0 0,-1 0 1,1 0-1,0 0 0,-1 0 0,1 0 1,-1 0-1,1 1 0,-1-1 0,1 0 1,-1 0-1,0 1 0,1-1 0,-1 0 1,0 1-1,0-1 0,1 0 0,-1 1 1,0-1-1,0 1 0,-1-1 0,-31-7 54,26 7-200,1 1 0,-1 0 0,0 0 0,1 1 0,-1 0 0,1 0 0,-12 3 0,6 12-2215,11-15 2158,1-1-1,0 1 0,0-1 0,0 1 0,0-1 0,0 0 0,0 1 0,1-1 0,-1 1 0,0-1 0,0 0 0,0 1 1,0-1-1,0 1 0,0-1 0,1 0 0,-1 1 0,0-1 0,0 0 0,1 1 0,-1-1 0,0 0 0,1 1 0,-1-1 1,0 0-1,1 0 0,-1 1 0,0-1 0,1 0 0,-1 0 0,0 0 0,1 0 0,-1 1 0,1-1 0,21 3-7258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7.324"/>
    </inkml:context>
    <inkml:brush xml:id="br0">
      <inkml:brushProperty name="width" value="0.025" units="cm"/>
      <inkml:brushProperty name="height" value="0.025" units="cm"/>
    </inkml:brush>
  </inkml:definitions>
  <inkml:trace contextRef="#ctx0" brushRef="#br0">0 55 9641,'0'0'10079,"2"11"-9193,5 50 500,-3-9-558,3-1 0,2 1 0,20 63 0,-29-112-748,1 0 0,0 0 0,1 0-1,-1 0 1,0 0 0,1-1 0,0 1 0,0 0 0,0-1 0,0 1 0,0-1-1,0 0 1,0 0 0,1 0 0,-1 0 0,1 0 0,0 0 0,0-1 0,-1 1-1,1-1 1,0 0 0,0 1 0,0-2 0,0 1 0,0 0 0,1 0 0,-1-1-1,0 0 1,0 0 0,0 0 0,1 0 0,-1 0 0,0-1 0,0 1 0,6-3-1,2 0 125,0-1 0,0-1-1,-1 0 1,1-1 0,-1 0-1,0 0 1,-1-1 0,15-13-1,-5 1-113,0-1-1,-1-1 0,-1-1 0,-1 0 0,-1-2 0,13-25 0,-20 33-414,-1-1-1,0 1 1,-1-1-1,0 0 0,-2-1 1,0 1-1,-1-1 1,-1 1-1,0-1 1,-1-19-1,5 49-7879,0-11-11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9.480"/>
    </inkml:context>
    <inkml:brush xml:id="br0">
      <inkml:brushProperty name="width" value="0.025" units="cm"/>
      <inkml:brushProperty name="height" value="0.025" units="cm"/>
    </inkml:brush>
  </inkml:definitions>
  <inkml:trace contextRef="#ctx0" brushRef="#br0">8 70 11179,'0'0'2978,"6"-11"391,19-31-481,-25 41-2707,1 0 0,-1 0 1,1 0-1,-1 0 0,1 0 0,0 1 0,-1-1 0,1 0 1,0 0-1,0 0 0,-1 0 0,1 1 0,0-1 1,0 0-1,0 1 0,0-1 0,0 1 0,0-1 1,0 1-1,0-1 0,1 1 0,-1 0-132,0 0 0,-1 1 0,1-1 0,0 0 0,-1 1 1,1-1-1,-1 1 0,1-1 0,-1 1 0,1-1 0,-1 1 0,1 0 0,-1-1 0,0 1 0,1-1 0,-1 1 0,0 0 0,1-1 0,-1 1 0,0 0 1,0 0-1,1 1 0,5 46-157,-6-46 279,-6 244 1047,0-61-1608,6-184 239,0-1 0,-1 0 1,1 1-1,0-1 1,0 1-1,0-1 0,0 0 1,0 1-1,-1-1 1,1 0-1,0 1 0,0-1 1,-1 0-1,1 1 1,0-1-1,0 0 0,-1 0 1,1 1-1,0-1 1,-1 0-1,1 0 0,0 0 1,-1 1-1,1-1 1,0 0-1,-1 0 0,1 0 1,-1 0-1,1 0 1,0 0-1,-1 0 0,1 0 1,-1 0-1,1 0 0,0 0 1,-1 0-1,1 0 1,-1 0-1,1 0 0,0 0 1,-1 0-1,1 0 1,0-1-1,-1 1 0,1 0 1,-1 0-1,1-1 1,-22-9-4894,-3-6-1352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9.824"/>
    </inkml:context>
    <inkml:brush xml:id="br0">
      <inkml:brushProperty name="width" value="0.025" units="cm"/>
      <inkml:brushProperty name="height" value="0.025" units="cm"/>
    </inkml:brush>
  </inkml:definitions>
  <inkml:trace contextRef="#ctx0" brushRef="#br0">12 212 6182,'-2'-11'4190,"0"3"-3501,-5-39 2522,6 44-2980,1 0 0,0 0 1,1 0-1,-1 0 0,0 0 1,1 1-1,0-1 0,0 0 0,0 0 1,0 0-1,0 1 0,0-1 1,1 0-1,-1 1 0,1-1 1,3-3-1,4-1 127,0 0 1,1 0 0,0 1-1,0 0 1,0 1-1,1 0 1,0 1-1,0 0 1,20-5 0,109-14 533,-133 22-827,58-5 218,89 2 0,-152 3-293,0 1 0,0 0-1,0 1 1,0-1 0,0 0 0,0 1 0,0-1 0,0 1 0,0 0 0,0-1 0,0 1 0,0 0 0,0 0 0,0 0 0,1 2 0,-2-2 20,0-1 1,-1 1 0,1 0-1,-1 0 1,1 0 0,-1 0-1,1 0 1,-1-1 0,0 1 0,0 0-1,1 0 1,-1 0 0,0 0-1,0 0 1,0 0 0,0 0 0,0 0-1,0 0 1,0 0 0,0 0-1,0 0 1,-1 1 0,0 3 116,-1-1 1,0 0 0,0 0 0,-1 0-1,1-1 1,-1 1 0,1-1-1,-1 1 1,0-1 0,-1 0 0,-6 6-1,-21 11 655,0-1-1,-68 30 1,14-8-559,84-41-376,0 0 0,0 1 0,0-1 0,0 1 0,0-1 0,1 1 0,-1-1 0,0 1 0,0 0 0,0-1 0,0 1-1,1 0 1,-1 0 0,0 0 0,1-1 0,-1 1 0,0 0 0,1 0 0,-1 0 0,1 0 0,-1 0 0,1 1 0,0-1-145,1 0 0,0-1-1,-1 1 1,1 0 0,0-1 0,-1 1-1,1-1 1,0 1 0,0-1 0,0 1 0,-1-1-1,1 0 1,0 1 0,0-1 0,0 0-1,0 0 1,0 0 0,0 0 0,0 1-1,-1-1 1,1 0 0,0-1 0,0 1 0,2 0-1,26 0-5877</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0.259"/>
    </inkml:context>
    <inkml:brush xml:id="br0">
      <inkml:brushProperty name="width" value="0.025" units="cm"/>
      <inkml:brushProperty name="height" value="0.025" units="cm"/>
    </inkml:brush>
  </inkml:definitions>
  <inkml:trace contextRef="#ctx0" brushRef="#br0">21 1 9577,'0'0'14003,"7"8"-12914,-4-4-961,0 0 0,0 1 0,0-1 0,0 0 0,-1 1 0,0 0 1,0 0-1,0-1 0,-1 1 0,1 0 0,-1 0 0,0 1 0,-1-1 0,1 0 0,-1 0 1,0 0-1,-1 0 0,1 0 0,-1 1 0,-2 7 0,-18 55 684,15-50-725,0 0 0,1 1 0,0-1 1,2 1-1,-2 28 0,5-46-174,-1 0 0,1 1 0,1-1-1,-1 0 1,0 0 0,0 0 0,0 0 0,1 1 0,-1-1 0,0 0 0,1 0 0,-1 0 0,1 0-1,0 0 1,-1 0 0,1 0 0,0 0 0,0 0 0,-1 0 0,1 0 0,0 0 0,2 1 0,-1-1-356,-1-1 0,1 1 1,0 0-1,0-1 1,0 1-1,0-1 0,0 0 1,0 0-1,0 0 0,0 0 1,0 0-1,0 0 1,2 0-1,11-4-5605</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1.165"/>
    </inkml:context>
    <inkml:brush xml:id="br0">
      <inkml:brushProperty name="width" value="0.025" units="cm"/>
      <inkml:brushProperty name="height" value="0.025" units="cm"/>
    </inkml:brush>
  </inkml:definitions>
  <inkml:trace contextRef="#ctx0" brushRef="#br0">40 301 11659,'0'0'5888,"-6"8"-3966,-22 24-192,23-21 812,11-8-1916,10-7-282,11-10 233,-1-1 0,-1-2 0,0 0 0,34-32 0,-29 24-488,40-33 111,91-97 0,-180 205-248,2-17 67,1-4 109,-16 41 1,29-64-180,1 1 1,0 0 0,0 0-1,0 0 1,1 0 0,0 0-1,0 0 1,1 0 0,0 0-1,1 0 1,-1 1 0,3 7-1,-3-14-113,1 0 0,-1 0 0,1 1 0,0-1 0,-1 0 0,1 0-1,0 0 1,0 0 0,0 0 0,0 0 0,0 0 0,0 0 0,0-1 0,0 1 0,0 0 0,0-1-1,0 1 1,1 0 0,-1-1 0,0 0 0,0 1 0,1-1 0,-1 0 0,0 1 0,1-1 0,1 0-1,1 0-840,1 0 0,-1 0 0,0 0 1,0-1-1,0 0 0,0 1 0,8-4 0,24-17-11012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1.536"/>
    </inkml:context>
    <inkml:brush xml:id="br0">
      <inkml:brushProperty name="width" value="0.025" units="cm"/>
      <inkml:brushProperty name="height" value="0.025" units="cm"/>
    </inkml:brush>
  </inkml:definitions>
  <inkml:trace contextRef="#ctx0" brushRef="#br0">0 0 19506,'0'0'5350,"8"47"-3589,17-35-31,8-2-385,11-5-608,2-1-513,6-1-160,-1-1-64,-5-2-961,-9 0-384,-7 0-1282,-14 0-1216,-46 3-15472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1.878"/>
    </inkml:context>
    <inkml:brush xml:id="br0">
      <inkml:brushProperty name="width" value="0.025" units="cm"/>
      <inkml:brushProperty name="height" value="0.025" units="cm"/>
    </inkml:brush>
  </inkml:definitions>
  <inkml:trace contextRef="#ctx0" brushRef="#br0">1 52 14157,'0'0'12652,"94"25"-11210,-29-31-930,13-4-416,11-1-32,3 0-1377,-2-5-2531,-9-7-4900</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7.815"/>
    </inkml:context>
    <inkml:brush xml:id="br0">
      <inkml:brushProperty name="width" value="0.025" units="cm"/>
      <inkml:brushProperty name="height" value="0.025" units="cm"/>
    </inkml:brush>
  </inkml:definitions>
  <inkml:trace contextRef="#ctx0" brushRef="#br0">0 203 5477,'0'0'9342,"15"-2"-8584,341-44 521,371 2-1,746 73-920,-789-18-118,-655-14-173,-29 3-65,0 0 0,0 0 1,0 0-1,0-1 0,1 1 0,-1 0 1,0 0-1,0 0 0,0 0 0,0 0 1,0 0-1,0 0 0,0-1 0,1 1 1,-1 0-1,0 0 0,0 0 0,0 0 1,0 0-1,0 0 0,0-1 0,0 1 0,0 0 1,0 0-1,0 0 0,0 0 0,0-1 1,0 1-1,0 0 0,0 0 0,0 0 1,0 0-1,0 0 0,0-1 0,0 1 1,0 0-1,0 0 0,0 0 0,0 0 1,0 0-1,-1-1 0,1 1 0,0 0 1,0 0-1,0 0 0,0 0 0,0 0 1,0 0-1,0 0 0,-1-1 0,1 1 1,0 0-1,0 0 0,0 0 0,0 0 1,0 0-1,-1 0 0,1 0 0,0 0 1,0 0-1,0 0 0,0 0 0,0 0 1,-1 0-1,-50-15 143,-1079-85-73,1057 96-64,-984-17 521,2264 64-1415,-487-9-172,-650-30 1048,-37-1 5,0-2-1,-1-1 1,44-6-1,-71 3 18,-13-1 40,-19-3-11,0 1 0,-1 2 0,-35-2-1,34 3-48,-1551-41 1284,1340 51-1746,-394 62 1,537-53-3177,37-10-3908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2.632"/>
    </inkml:context>
    <inkml:brush xml:id="br0">
      <inkml:brushProperty name="width" value="0.025" units="cm"/>
      <inkml:brushProperty name="height" value="0.025" units="cm"/>
    </inkml:brush>
  </inkml:definitions>
  <inkml:trace contextRef="#ctx0" brushRef="#br0">0 459 14061,'0'0'7063,"10"-8"-5504,274-250 1882,-88 73-2670,-196 185-733,0-1-1,1 1 1,-1-1 0,0 1-1,1-1 1,-1 1 0,0-1 0,1 1-1,-1-1 1,1 1 0,-1 0 0,1-1-1,-1 1 1,1 0 0,-1 0 0,1-1-1,-1 1 1,1 0 0,-1 0 0,1 0-1,0 0 1,-1-1 0,1 1-1,-1 0 1,1 0 0,0 0 0,-1 0-1,1 0 1,-1 1 0,1-1 0,-1 0-1,1 0 1,0 0 0,-1 20 566,-17 30 306,-13 0 97,-54 68-1,-1 3-451,63-80-786,22-40 75,0 0-1,0 0 0,-1-1 1,1 1-1,0 0 0,0 0 1,0 0-1,0-1 0,0 1 1,0 0-1,0 0 0,0 0 1,0-1-1,0 1 0,0 0 1,1 0-1,-1-1 0,0 1 1,0 0-1,1 0 0,0 0-243,0-1-1,0 1 1,-1-1-1,1 0 1,0 1-1,0-1 1,0 0-1,0 0 1,0 0-1,0 1 1,0-1-1,0 0 1,-1 0-1,1 0 1,0-1-1,0 1 1,0 0-1,0 0 1,0 0-1,0-1 1,0 1-1,1-1 1,20-10-8814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927"/>
    </inkml:context>
    <inkml:brush xml:id="br0">
      <inkml:brushProperty name="width" value="0.025" units="cm"/>
      <inkml:brushProperty name="height" value="0.025" units="cm"/>
    </inkml:brush>
  </inkml:definitions>
  <inkml:trace contextRef="#ctx0" brushRef="#br0">120 1 8232,'0'0'8450,"-2"11"-3677,-6 15-2231,-1 0 0,-25 47 0,21-47-1920,1 0 0,1 0-1,1 1 1,-8 38 0,18-64-620,-2 30 33,2-31-32,0 1 1,0-1-1,0 1 0,0-1 1,1 1-1,-1-1 0,0 1 0,0-1 1,1 1-1,-1-1 0,0 1 1,1-1-1,-1 0 0,0 1 1,1-1-1,-1 1 0,0-1 1,1 0-1,-1 1 0,1-1 1,-1 0-1,1 0 0,-1 1 0,1-1 1,-1 0-1,1 0 0,-1 0 1,1 0-1,-1 1 0,1-1 1,-1 0-1,1 0 0,0 0 1,-1 0-1,1 0 0,-1-1 1,1 1-1,-1 0 0,1 0 0,-1 0 1,1 0-1,-1 0 0,1-1 1,-1 1-1,1 0 0,0-1 1,1 0 10,-1 0 1,1-1-1,0 1 0,-1 0 1,0-1-1,1 1 1,-1-1-1,0 1 1,1-1-1,-1 0 1,0 0-1,0 1 1,-1-1-1,1 0 0,0 0 1,0 0-1,-1 0 1,1-3-1,7-42 35,-7 37-100,2-44-164,-3 40 169,0-1 0,2 1 1,0-1-1,4-19 1,-6 36 23,0 0 1,0 0 0,0 0-1,0 0 1,1 0 0,-1 0-1,0 0 1,1 0-1,0 0 1,-1 0 0,1 0-1,0 0 1,0 0 0,0-1-1,0 1 1,0 0-1,0-1 1,1 1 0,-1-1-1,0 1 1,1-1 0,2 2-1,1 1 26,-1 0 0,1 0 0,0-1 0,0 0 0,0 0-1,9 4 1,-6-5 12,1 0 0,0 0 0,-1-1-1,1-1 1,0 1 0,0-1 0,-1-1-1,1 1 1,0-2 0,-1 1 0,1-1 0,-1 0-1,1-1 1,-1 0 0,0 0 0,0-1-1,11-7 1,-8 5 6,-1-2 0,1 1-1,-1-1 1,-1 0 0,0-1 0,0-1-1,-1 1 1,0-1 0,0 0-1,-1-1 1,9-17 0,-30 54-72,5-10 88,1-1-1,1 1 1,0 0-1,1 1 1,1 0 0,0 0-1,-4 30 1,9-45-36,0-1 0,0 1 0,0-1 0,0 1 0,0-1 1,1 1-1,-1-1 0,0 1 0,1-1 0,-1 1 0,1-1 0,-1 0 0,1 1 0,0-1 1,-1 0-1,1 1 0,0-1 0,0 0 0,0 0 0,0 0 0,0 0 0,0 0 1,1 0-1,1 1 0,0 0 4,-1-1 0,1 0 1,0 0-1,0 0 0,0-1 0,0 1 1,0-1-1,1 0 0,-1 1 0,0-2 1,5 1-1,1-1 6,1-1 0,-1 0 0,1-1 0,-1 0 0,0 0 0,0-1 0,11-6 0,-4-2-12,-1 0 0,-1-1 0,0 0 0,-1-1 0,-1-1 0,0 0 0,-1 0 0,14-26 0,-34 96 0,4-42 0,2 0 0,-1-1 0,2 2 0,-1-1 0,2 0 0,0 0 0,1 26 0,1-37-31,0 0-1,0 0 1,0 0 0,0 0 0,0 0-1,0 0 1,1 0 0,-1 0-1,1 0 1,-1-1 0,1 1 0,0-1-1,-1 1 1,1-1 0,0 1 0,0-1-1,0 0 1,0 0 0,1 0-1,-1 0 1,0-1 0,0 1 0,0 0-1,1-1 1,-1 0 0,0 1-1,1-1 1,-1 0 0,0 0 0,1 0-1,3-1 1,-2 1-132,1 0-1,-1-1 1,0 1-1,1-1 1,-1 0-1,0 0 1,0 0-1,0-1 1,0 1 0,0-1-1,0 0 1,0 0-1,-1 0 1,1-1-1,0 1 1,5-7-1,-6 5-840,-1 0 0,1-1 0,-1 0 0,-1 1 0,1-1 0,0 0-1,-1 0 1,0 0 0,1-8 0,0-25-6571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3.130"/>
    </inkml:context>
    <inkml:brush xml:id="br0">
      <inkml:brushProperty name="width" value="0.025" units="cm"/>
      <inkml:brushProperty name="height" value="0.025" units="cm"/>
    </inkml:brush>
  </inkml:definitions>
  <inkml:trace contextRef="#ctx0" brushRef="#br0">290 54 5733,'0'0'14756,"-3"-8"-12653,2 6-1952,1 0 1,-1-1-1,1 1 1,-1 0-1,0 0 1,0 0-1,0 0 0,0 0 1,0 0-1,0 0 1,-1 0-1,1 0 1,-1 0-1,1 1 0,-1-1 1,0 1-1,1-1 1,-1 1-1,0 0 1,0-1-1,0 1 0,0 0 1,0 0-1,0 0 1,0 1-1,-1-1 1,1 1-1,0-1 0,0 1 1,-1 0-1,1-1 1,0 1-1,-1 0 1,1 0-1,0 1 0,0-1 1,-1 1-1,1-1 1,0 1-1,-4 1 1,-4 2 13,0 2 0,-1-1 1,2 1-1,-1 0 1,1 1-1,0 0 1,0 1-1,-8 9 1,-3 5 60,1 0 0,-17 27 0,31-43-206,0 1 1,0 0-1,1 0 0,0 1 1,0-1-1,1 1 0,0 0 1,1 0-1,-1 0 0,1 1 1,1-1-1,0 0 1,0 1-1,1-1 0,0 14 1,0-21-18,1 1-1,-1-1 1,1 1 0,0-1 0,-1 1 0,1-1 0,0 1 0,0-1 0,0 0 0,0 1-1,0-1 1,0 0 0,0 0 0,0 0 0,1 0 0,-1 0 0,0 0 0,1 0 0,-1 0 0,1 0-1,1 0 1,1 1 16,1-1-1,-1 0 0,1 0 0,0 0 0,0 0 1,-1-1-1,8 0 0,0-1 35,0 0 0,1-1 0,-1 0 1,23-8-1,-19 4-23,-1-1 0,0 0 1,-1-2-1,1 1 0,-2-2 1,1 0-1,-1-1 0,15-16 1,-22 21 9,0-1 1,0 0-1,0 0 1,-1-1-1,-1 1 1,1-1-1,-1 0 0,0 0 1,-1-1-1,0 1 1,0-1-1,-1 0 1,0 1-1,-1-1 1,0 0-1,0-18 1,-1 26-42,0 0 0,-1-1-1,1 1 1,0 0 0,-1 0 0,1 0 0,-1-1 0,1 1 0,-1 0 0,0 0 0,1 0 0,-1 0 0,0 0 0,0 0 0,0 0 0,0 0 0,0 0 0,0 1 0,0-1 0,0 0-1,0 0 1,-2 0 0,-1-1 10,0 1-1,0 0 1,0-1-1,0 2 1,-1-1-1,1 0 1,-6 1-1,4-1-389,0 1 0,0 1 0,1-1 0,-1 1 0,0 0 0,1 0 0,-1 1 0,0-1 0,1 1 0,-10 5 0,-2 13-9426,17-12 1442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3.540"/>
    </inkml:context>
    <inkml:brush xml:id="br0">
      <inkml:brushProperty name="width" value="0.025" units="cm"/>
      <inkml:brushProperty name="height" value="0.025" units="cm"/>
    </inkml:brush>
  </inkml:definitions>
  <inkml:trace contextRef="#ctx0" brushRef="#br0">324 18 13645,'0'0'5301,"-8"-4"-3038,3 2-1934,0 0 0,0 0 0,0 0 0,0 1 0,0-1-1,0 1 1,0 0 0,-1 1 0,1 0 0,0-1 0,-1 1 0,1 1-1,0-1 1,0 1 0,-1 0 0,1 0 0,0 1 0,0 0-1,-9 4 1,-4 6 52,1 1-1,0 0 0,0 2 0,2 0 1,0 1-1,-13 18 0,18-22-283,1 1 0,0 0 0,1 1 0,1 0 0,0 1 0,1-1-1,0 1 1,-6 31 0,11-43-95,0 0 0,1 0 0,-1 1 0,1-1 1,0 0-1,0 1 0,0-1 0,1 1 0,-1-1 0,1 0 0,0 0 0,0 1 0,0-1 0,0 0 0,0 0 0,1 0 0,-1 0 0,1 0 0,0 0 0,0 0 0,3 2 0,-2-2 8,1 0-1,0-1 0,-1 0 1,1 0-1,0 0 0,0 0 1,0 0-1,1-1 0,-1 0 1,0 0-1,1 0 0,-1-1 1,0 1-1,6-1 0,4 0 33,0-1-1,1 0 0,-2-1 0,1-1 1,0 0-1,0-1 0,-1-1 1,0 0-1,17-9 0,-16 6 9,0-2 1,-1 1-1,0-2 0,-1 0 1,0 0-1,-1-1 0,0-1 0,14-21 1,-20 28-32,-1-1 1,0 0 0,0-1 0,-1 1 0,1-1 0,-2 1-1,1-1 1,-1 0 0,0 0 0,-1 0 0,0 0-1,0 0 1,-1 0 0,0-1 0,-1 1 0,1 0 0,-1 0-1,-1 0 1,-3-11 0,3 16-138,0 0-1,0-1 1,0 1-1,0 1 1,-1-1 0,1 0-1,-1 0 1,0 1 0,0 0-1,0-1 1,0 1-1,0 0 1,0 1 0,0-1-1,-1 0 1,1 1-1,-1 0 1,1 0 0,-1 0-1,0 0 1,1 1 0,-1-1-1,0 1 1,1 0-1,-1 0 1,-5 1 0,5-1-208,-1 0 1,0 0 0,0 0 0,0 1 0,0 0 0,1 0-1,-1 1 1,0-1 0,1 1 0,-1 0 0,1 0 0,0 0-1,0 1 1,0 0 0,0-1 0,0 1 0,0 1 0,1-1-1,-6 6 1,7-2-7432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7.158"/>
    </inkml:context>
    <inkml:brush xml:id="br0">
      <inkml:brushProperty name="width" value="0.025" units="cm"/>
      <inkml:brushProperty name="height" value="0.025" units="cm"/>
    </inkml:brush>
  </inkml:definitions>
  <inkml:trace contextRef="#ctx0" brushRef="#br0">71 73 10410,'-5'-7'10343,"-7"10"-6756,-9 10-1619,12 6 495,20-18-766,26-24-674,-33 19-982,-1 1 0,1-1 0,-1 0 0,0 0 0,0 0 0,0 0 0,-1 0 0,1-1-1,-1 1 1,0-1 0,0 0 0,-1 0 0,1 1 0,0-8 0,-2 11-31,0 1 0,-1 0 0,1-1 0,0 1 0,-1-1 0,1 1 0,0 0 0,0-1 0,-1 1 0,1-1 0,-1 1 0,1 0 0,0 0 0,-1-1 0,1 1 0,-1 0 0,1 0 0,-1-1 1,1 1-1,0 0 0,-1 0 0,1 0 0,-1 0 0,1 0 0,-1 0 0,1 0 0,-1 0 0,1 0 0,-1 0 0,1 0 0,-1 0 0,1 0 0,-1 0 0,1 0 0,-1 1 0,1-1 0,-1 0 0,1 0 0,0 0 0,-1 1 0,-22 8 241,-20 25-251,41-32 0,-1 0 0,1 0 0,0 1 0,-1-1 0,1 1 0,0 0 0,0 0 0,1-1 0,-1 1 0,1 0 0,-1 1 0,1-1 0,-1 5 0,3-7 0,0-1 0,0 0 0,1 0 0,-1 1 0,0-1 0,0 0 0,0-1 0,1 1 0,-1 0 0,0 0 0,0 0 0,1-1 0,-1 1 0,0 0 0,0-1 0,2 0 0,4-3 0,0 0 0,-1 0 0,1 0 0,-1-1 0,0 0 0,0 0 0,0-1 0,-1 1 0,0-1 0,6-10 0,-20 39-1850,6-18 721,1-1-1,0 1 0,1-1 1,-1 1-1,1 0 0,0 0 1,0 0-1,-1 9 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5.235"/>
    </inkml:context>
    <inkml:brush xml:id="br0">
      <inkml:brushProperty name="width" value="0.025" units="cm"/>
      <inkml:brushProperty name="height" value="0.025" units="cm"/>
    </inkml:brush>
  </inkml:definitions>
  <inkml:trace contextRef="#ctx0" brushRef="#br0">37 380 10762,'-8'7'3546,"6"-5"-3009,-1 0 1,1 0-1,0 0 0,0 0 0,0 0 0,0 0 1,1 1-1,-1-1 0,0 1 0,1-1 1,0 1-1,-1-1 0,1 1 0,0 0 0,1 0 1,-2 5-1,2-8-478,1 1 0,-1-1-1,0 1 1,1-1 0,-1 0 0,1 1 0,-1-1 0,1 0-1,-1 0 1,1 1 0,-1-1 0,1 0 0,-1 0 0,1 1-1,-1-1 1,1 0 0,-1 0 0,1 0 0,-1 0 0,1 0 0,0 0-1,-1 0 1,1 0 0,-1 0 0,1 0 0,-1 0 0,1 0-1,-1-1 1,1 1 0,-1 0 0,1 0 0,-1-1 0,1 1-1,0-1 1,23-7 845,9-14-65,-1-1 1,-1-1-1,54-56 1,-58 53-744,74-74 13,51-49 81,-148 151-264,-5 6-42,1-6 108,-7 26 10,-2-1-1,-1 0 1,0 0-1,-17 28 1,15-33-20,1 1 0,1 1 0,1 0 0,1 0 0,1 0 0,-4 30 1,10-53-142,1 1 0,0-1 1,0 1-1,0-1 0,0 1 1,0-1-1,0 1 0,0-1 1,0 1-1,0-1 0,0 1 1,0 0-1,0-1 0,0 1 1,1-1-1,-1 1 1,0-1-1,0 1 0,0-1 1,1 0-1,-1 1 0,0-1 1,1 1-1,-1-1 0,0 1 1,1-1-1,-1 0 0,0 1 1,1-1-1,-1 0 0,1 0 1,-1 1-1,1-1 0,-1 0 1,1 0-1,-1 1 1,1-1-1,-1 0 0,1 0 1,-1 0-1,1 0 0,-1 0 1,1 0-1,-1 0 0,1 0 1,-1 0-1,1 0 0,-1 0 1,1 0-1,-1 0 0,1-1 1,-1 1-1,1 0 1,-1 0-1,1 0 0,-1-1 1,1 1-1,-1 0 0,1-1 1,-1 1-1,0 0 0,1-1 1,0 0-1,22-17-7646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5.591"/>
    </inkml:context>
    <inkml:brush xml:id="br0">
      <inkml:brushProperty name="width" value="0.025" units="cm"/>
      <inkml:brushProperty name="height" value="0.025" units="cm"/>
    </inkml:brush>
  </inkml:definitions>
  <inkml:trace contextRef="#ctx0" brushRef="#br0">119 0 20083,'0'0'1532,"-11"10"390,-4 2-1189,1 2-1,0 0 1,-14 20 0,24-29-625,0 1 0,0 0-1,0 0 1,1 1 0,0-1 0,0 1 0,0 0 0,1 0-1,0 0 1,1 0 0,-1 0 0,2 0 0,-1 0-1,1 13 1,0-19-109,0 1 0,0 0 0,1 0 0,-1-1 0,0 1 0,1 0 0,0-1 0,-1 1 0,1-1 0,0 1 0,0-1 0,0 1 0,0-1 0,0 1 0,0-1 0,0 0 0,0 0 0,1 1 0,-1-1 0,0 0 0,1 0 0,1 1 0,0-1 28,1 0-1,-1 0 1,0 0-1,0-1 1,1 1-1,-1-1 1,0 1 0,1-1-1,-1 0 1,0 0-1,4-1 1,2-1 112,-1 1 0,1-1 0,-1-1 0,1 0 1,-1 0-1,0 0 0,0-1 0,8-6 0,-5 2 146,0-1-1,0-1 1,-1 0-1,0 0 1,15-23-1,-21 28-200,-1 1 0,0-2 0,0 1 0,0 0 0,-1 0 0,0-1 0,0 0 0,0 1 0,-1-1 0,0 0-1,0 0 1,0 0 0,-1 1 0,0-1 0,0 0 0,-2-11 0,1 16-84,0 0 0,0-1 1,0 1-1,0 0 0,0-1 0,0 1 0,-1 0 1,1 0-1,0 0 0,-1 0 0,1 0 0,-1 0 1,1 1-1,-1-1 0,1 0 0,-1 1 0,0-1 1,1 1-1,-1 0 0,0 0 0,1-1 0,-1 1 1,0 0-1,0 0 0,1 0 0,-4 1 0,-45 7-26,45-6-74,0 1 0,1 0 1,-1-1-1,0 2 1,1-1-1,0 0 0,0 1 1,0 0-1,-5 6 0,8-8-184,-1 0-1,0 1 0,1-1 1,0 0-1,0 1 0,0-1 0,0 1 1,0-1-1,0 1 0,0 0 0,1-1 1,-1 5-1,1-6 37,1 0 0,-1-1 0,1 1 0,0 0 0,-1-1 0,1 1 0,-1-1 0,1 1 0,0-1 1,-1 1-1,1-1 0,0 1 0,0-1 0,-1 0 0,1 1 0,0-1 0,0 0 0,0 0 0,-1 0 0,1 1 0,0-1 0,0 0 0,0 0 0,0 0 1,0 0-1,-1-1 0,1 1 0,0 0 0,0 0 0,0 0 0,-1-1 0,1 1 0,0 0 0,0-1 0,-1 1 0,2-1 0,34-12-6583,-8-4-1689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5.981"/>
    </inkml:context>
    <inkml:brush xml:id="br0">
      <inkml:brushProperty name="width" value="0.025" units="cm"/>
      <inkml:brushProperty name="height" value="0.025" units="cm"/>
    </inkml:brush>
  </inkml:definitions>
  <inkml:trace contextRef="#ctx0" brushRef="#br0">170 22 19635,'0'0'8087,"-12"-1"-7334,8 0-733,0 0 0,0 1-1,-1 0 1,1 0 0,0 0 0,-1 0 0,1 1 0,0 0-1,0 0 1,0 0 0,0 0 0,-1 1 0,2-1 0,-1 1-1,0 0 1,0 0 0,0 1 0,1-1 0,0 1-1,-1 0 1,1 0 0,0 0 0,0 0 0,1 0 0,-1 1-1,0-1 1,-1 5 0,-4 3 8,2 0 0,0 0 0,0 0 0,1 1 0,0 0 0,1 0 0,1 0 0,0 0 0,0 1 0,1-1 0,0 16 0,2-26-20,0 0 1,0 0-1,0 0 0,1 0 0,-1 0 0,0 0 0,1 0 0,-1 0 0,1 0 0,0 0 0,0 0 0,0-1 0,0 1 0,0 0 0,0-1 0,0 1 0,0 0 0,1-1 0,-1 0 0,1 1 0,-1-1 0,1 0 0,-1 0 0,1 1 0,0-2 0,0 1 0,-1 0 0,1 0 0,0 0 0,0-1 0,0 1 1,0-1-1,0 1 0,0-1 0,0 0 0,0 0 0,0 0 0,0 0 0,0 0 0,3-1 0,3 0 97,0 0 0,0 0 0,0-1 0,0 0 1,0 0-1,0-1 0,-1 0 0,15-8 0,-8 1 65,0 0 0,-1 0 1,0-1-1,-1-1 0,-1 0 0,13-17 0,-20 25-126,0-1 1,-1 0-1,1-1 1,-1 1-1,0 0 1,-1-1-1,1 0 1,-1 0-1,0 0 1,-1 1-1,1-2 1,-1 1-1,-1 0 1,1 0-1,-1 0 1,0 0-1,0 0 1,0-1-1,-1 1 1,-2-7-1,1 10-75,1 1 1,-1 0-1,0 0 1,0 0-1,0 0 1,-1 1-1,1-1 0,0 1 1,-1-1-1,1 1 1,-1 0-1,1-1 0,-1 1 1,1 1-1,-1-1 1,0 0-1,0 1 1,1-1-1,-1 1 0,0 0 1,0 0-1,-4 0 1,-2 0-209,0 0 0,1 0 0,-1 1 0,0 0 0,1 1 0,-12 3 0,0 5-2381,6-2-2361,5-5-2531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8.991"/>
    </inkml:context>
    <inkml:brush xml:id="br0">
      <inkml:brushProperty name="width" value="0.025" units="cm"/>
      <inkml:brushProperty name="height" value="0.025" units="cm"/>
    </inkml:brush>
  </inkml:definitions>
  <inkml:trace contextRef="#ctx0" brushRef="#br0">0 93 512,'148'-5'16710,"-39"-3"-12580,1-2-3563,165-12-588,371-24 843,-581 44 310,-49 3-1251,-44 2-3024,-2-2-3087,-5-1-5696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9.507"/>
    </inkml:context>
    <inkml:brush xml:id="br0">
      <inkml:brushProperty name="width" value="0.025" units="cm"/>
      <inkml:brushProperty name="height" value="0.025" units="cm"/>
    </inkml:brush>
  </inkml:definitions>
  <inkml:trace contextRef="#ctx0" brushRef="#br0">471 62 5958,'0'0'3448,"10"-8"-581,4-1-1620,12-10 264,-5-6 3333,-25 26-325,-21 11-4191,-262 208 2655,62-45-2939,229-202-5270,10-37-2937,-11 21 2771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9.862"/>
    </inkml:context>
    <inkml:brush xml:id="br0">
      <inkml:brushProperty name="width" value="0.025" units="cm"/>
      <inkml:brushProperty name="height" value="0.025" units="cm"/>
    </inkml:brush>
  </inkml:definitions>
  <inkml:trace contextRef="#ctx0" brushRef="#br0">1 1 9673,'0'0'10794,"56"24"-9064,-12-4-225,8 1-255,10 2-289,1 1-449,1 1-384,-6 5-64,-1 1-128,-8 3-1441,-10-1-866,-4-7-1921,-7-9-5157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0.516"/>
    </inkml:context>
    <inkml:brush xml:id="br0">
      <inkml:brushProperty name="width" value="0.025" units="cm"/>
      <inkml:brushProperty name="height" value="0.025" units="cm"/>
    </inkml:brush>
  </inkml:definitions>
  <inkml:trace contextRef="#ctx0" brushRef="#br0">0 26 12812,'0'0'8275,"10"0"-6823,165-4 2044,100-9-2353,-234 10-1179,-6 0-417,0 1 0,0 2 1,61 7-1,-95-7 328,-1 0 0,1 0 1,0 0-1,-1 0 0,1 0 1,0 0-1,0 0 0,-1 0 1,1 0-1,0 0 0,-1 0 1,1 1-1,0-1 0,-1 0 1,1 0-1,0 1 0,-1-1 1,1 1-1,0-1 0,-1 0 1,1 1-1,-1-1 0,1 1 1,-1 0-1,1-1 0,-1 1 1,1-1-1,-1 1 0,0 0 1,1-1-1,-1 1 0,0-1 1,0 1-1,1 0 0,-1 0 1,0-1-1,0 1 0,0 0 1,0-1-1,0 1 0,0 0 1,0 0-1,0-1 0,0 1 1,0 0-1,0-1 0,-1 2 1,0 0-479,0-1 1,-1 1 0,1 0 0,-1-1 0,1 1-1,-1-1 1,1 1 0,-1-1 0,0 0 0,0 0 0,0 0-1,0 0 1,0 0 0,-3 1 0,-32 7-8847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284"/>
    </inkml:context>
    <inkml:brush xml:id="br0">
      <inkml:brushProperty name="width" value="0.025" units="cm"/>
      <inkml:brushProperty name="height" value="0.025" units="cm"/>
    </inkml:brush>
  </inkml:definitions>
  <inkml:trace contextRef="#ctx0" brushRef="#br0">0 0 14894,'0'0'14830,"38"50"-15086,-4-32-2531,-1 0-1761,1-2-1602,1-1-5028</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0.858"/>
    </inkml:context>
    <inkml:brush xml:id="br0">
      <inkml:brushProperty name="width" value="0.025" units="cm"/>
      <inkml:brushProperty name="height" value="0.025" units="cm"/>
    </inkml:brush>
  </inkml:definitions>
  <inkml:trace contextRef="#ctx0" brushRef="#br0">55 23 10474,'0'0'1890,"-50"17"800,46-13-384,4 0-768,18-4-481,21 0 673,17 0-321,11-2-544,13-6-289,3-1-255,-5 0-225,-6 4-32,-14 2-737,-12-2-3747,-13-2-4453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1.996"/>
    </inkml:context>
    <inkml:brush xml:id="br0">
      <inkml:brushProperty name="width" value="0.025" units="cm"/>
      <inkml:brushProperty name="height" value="0.025" units="cm"/>
    </inkml:brush>
  </inkml:definitions>
  <inkml:trace contextRef="#ctx0" brushRef="#br0">343 55 9961,'0'0'7997,"-4"-9"-6433,3 7-1507,0-1 42,0 1-1,0-1 1,0 1-1,0-1 1,-1 1-1,1 0 1,-1 0-1,1 0 1,-1 0-1,0 0 0,0 0 1,0 0-1,0 0 1,0 1-1,0-1 1,0 1-1,0-1 1,-1 1-1,1 0 1,-1 0-1,1 0 1,-1 0-1,1 1 0,-1-1 1,1 1-1,-1-1 1,0 1-1,1 0 1,-5 0-1,-5 1-8,0 1-1,0 0 1,0 0-1,0 1 1,0 1-1,1 0 0,-1 0 1,1 1-1,0 1 1,1 0-1,-1 1 1,1-1-1,0 2 1,-13 13-1,14-13 54,1 0 1,0 0-1,0 1 0,1 1 1,0-1-1,0 1 1,1 0-1,1 1 0,0-1 1,0 1-1,1 0 0,0 0 1,1 0-1,1 1 0,-3 15 1,5-24-118,0 0 0,0 1 0,0-1 1,1 0-1,-1 0 0,1 0 0,-1 0 0,1 0 1,0 1-1,0-1 0,0-1 0,1 1 0,-1 0 1,1 0-1,0 0 0,-1-1 0,1 1 1,1-1-1,-1 1 0,3 2 0,0-2-3,0 0 0,0 0 1,0 0-1,0-1 0,0 0 0,0 0 0,1 0 0,-1-1 1,1 1-1,10 0 0,1-1 75,1-1-1,0 0 1,0-1 0,-1-1 0,1-1-1,30-8 1,-27 4 56,0-2 1,0 1-1,-1-2 0,0-1 0,0-1 1,29-23-1,-42 30-37,0 0 0,-1-1-1,0 0 1,0-1 0,0 1 0,-1-1 0,0 0 0,0 0 0,-1 0 0,0-1-1,0 0 1,0 0 0,-1 0 0,-1 0 0,1 0 0,-1-1 0,-1 1 0,1-1-1,-2 1 1,1-14 0,-1 19-115,-1 1-1,0-1 0,0 0 1,1 1-1,-1-1 1,-1 1-1,1-1 1,0 1-1,-1-1 0,1 1 1,-1 0-1,0 0 1,0 0-1,0 0 1,0 0-1,0 0 0,0 0 1,0 0-1,-1 1 1,-2-2-1,0 0 49,-2 0 1,1 1-1,0-1 0,0 1 0,-1 0 1,1 1-1,-1 0 0,-12-1 1,14 2-419,-1 0 0,1 0 1,-1 0-1,0 1 1,1 0-1,-1 0 0,1 0 1,0 1-1,-1 0 1,-6 3-1,10-4-193,0 1 1,0-1-1,0 0 0,0 1 0,0-1 1,0 1-1,0 0 0,1-1 1,-1 1-1,1 0 0,-1 0 0,1 0 1,0 0-1,0 0 0,0 1 0,0-1 1,0 0-1,0 0 0,1 1 0,-1-1 1,1 0-1,0 1 0,-1 3 0,1 6-8904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2.339"/>
    </inkml:context>
    <inkml:brush xml:id="br0">
      <inkml:brushProperty name="width" value="0.025" units="cm"/>
      <inkml:brushProperty name="height" value="0.025" units="cm"/>
    </inkml:brush>
  </inkml:definitions>
  <inkml:trace contextRef="#ctx0" brushRef="#br0">17 1 18930,'0'0'5958,"0"55"-4421,-5-23-256,1 3-672,0 2-385,3-1-192,-1-1 32,2-7-160,3-5-1570,11-11-640,3-11-929,-1-1-673,1-20-3779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3.010"/>
    </inkml:context>
    <inkml:brush xml:id="br0">
      <inkml:brushProperty name="width" value="0.025" units="cm"/>
      <inkml:brushProperty name="height" value="0.025" units="cm"/>
    </inkml:brush>
  </inkml:definitions>
  <inkml:trace contextRef="#ctx0" brushRef="#br0">186 72 12908,'0'0'6711,"-1"-9"-4667,-4-27-282,5 35-1673,-1 0 0,0 1 0,1-1 0,-1 0-1,0 0 1,1 0 0,-1 0 0,0 0 0,0 1 0,0-1 0,0 0 0,0 1 0,0-1 0,0 1 0,0-1 0,0 1 0,0-1-1,0 1 1,0 0 0,0 0 0,0-1 0,0 1 0,-1 0 0,1 0 0,0 0 0,0 0 0,0 0 0,-2 1 0,-29 4 556,25-2-535,1 0 0,0 0-1,1 0 1,-1 1 0,0 0 0,1 0-1,0 0 1,0 0 0,0 1 0,1 0-1,-1 0 1,1 0 0,-4 8 0,6-11-105,1 0 0,0 1-1,0-1 1,0 0 0,0 0 0,1 0 0,-1 1 0,1-1 0,-1 0 0,1 1 0,0-1 0,0 1 0,0-1 0,0 0 0,0 1 0,0-1 0,1 1 0,-1-1 0,1 0 0,0 1 0,-1-1 0,1 0 0,0 0 0,0 0 0,1 0 0,-1 0 0,0 0 0,1 0 0,-1 0 0,1 0-1,0-1 1,0 1 0,-1 0 0,1-1 0,0 0 0,0 1 0,0-1 0,1 0 0,2 1 0,11 5 31,0 0 0,32 8-1,-37-13-65,1 1-1,-1 1 0,0 0 0,0 0 0,-1 1 0,1 0 0,-1 1 0,18 13 0,-26-17 20,0 0-1,-1 0 1,1-1 0,0 1-1,-1 0 1,1 0-1,-1 0 1,0 1 0,1-1-1,-1 0 1,0 0-1,-1 1 1,1-1-1,0 1 1,-1-1 0,1 0-1,-1 1 1,1-1-1,-1 1 1,0-1-1,-1 4 1,0-2 11,0 0 0,0 0 0,0-1-1,-1 1 1,0 0 0,0-1 0,0 1 0,0-1 0,0 1 0,-1-1-1,1 0 1,-4 3 0,-5 3 28,0 1 0,0-2 0,-1 1-1,0-1 1,-1-1 0,-16 7 0,19-9 138,-1-1 1,1-1-1,-1 1 1,0-1-1,0-1 1,0 0 0,0-1-1,0 0 1,-17-1-1,27 0-135,0 0 1,-1-1-1,1 1 0,-1 0 1,1-1-1,0 1 0,-1-1 0,1 1 1,0-1-1,-1 0 0,1 1 1,0-1-1,0 0 0,0 0 0,0 0 1,0 0-1,0 0 0,0 0 1,0 0-1,0 0 0,0-1 0,0 1 1,1 0-1,-2-3 0,1 1-14,0-1 1,0 0-1,1 0 0,-1 1 0,1-1 0,0 0 0,0 0 0,0 1 1,2-8-1,-1 3-31,1-1 0,1 0 0,-1 1 0,2-1 0,-1 1 0,1 0 0,0 0 0,6-7 0,7-4 10,1 2-1,0 0 1,1 2 0,1 0 0,42-24 0,-36 24 21,-1-1 0,-1-1 0,34-32-1,-57 48-10,1 0 0,0-1 0,0 1 0,-1-1 0,1 0-1,-1 0 1,0 1 0,0-1 0,1 0 0,-1 0 0,0 0 0,0 0-1,-1 0 1,1-1 0,0 1 0,-1 0 0,1 0 0,-1 0 0,0-4-1,0 4 6,-1 1-1,0 0 0,1-1 1,-1 1-1,0 0 0,0 0 1,0 0-1,0 0 0,0 0 0,0 0 1,0 0-1,0 0 0,0 0 1,-1 0-1,1 0 0,0 1 1,-1-1-1,1 1 0,0-1 1,-1 1-1,1-1 0,-2 1 1,-13-3 71,-1 0 1,1 2 0,0 0 0,-19 1 0,22 1-67,6-1-101,0-1-839,0 1 1,0 1-1,0-1 0,0 1 1,-11 3-1,17-4 640,-1 1 0,1 0 0,-1-1-1,1 1 1,-1 0 0,1 0 0,-1 0 0,1 0 0,0 0-1,0 0 1,0 0 0,0 0 0,-1 1 0,2-1 0,-1 0-1,0 1 1,0-1 0,0 1 0,1-1 0,-1 1 0,0-1-1,1 1 1,-1-1 0,1 1 0,0 0 0,0-1 0,0 1-1,0 0 1,0 1 0,0 4-8999</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3.446"/>
    </inkml:context>
    <inkml:brush xml:id="br0">
      <inkml:brushProperty name="width" value="0.025" units="cm"/>
      <inkml:brushProperty name="height" value="0.025" units="cm"/>
    </inkml:brush>
  </inkml:definitions>
  <inkml:trace contextRef="#ctx0" brushRef="#br0">121 1 13485,'0'0'15139,"-1"9"-14514,-1 5-459,-1 0-12,1 0 1,1 0 0,0 17 0,2-29-150,-1 0 0,1 0 0,0 0 0,0 0 0,0 0 0,0 0 0,0-1 0,0 1 1,0 0-1,1-1 0,-1 1 0,0-1 0,1 1 0,0-1 0,-1 0 0,1 0 0,0 0 0,0 1 0,-1-2 1,1 1-1,0 0 0,0 0 0,0-1 0,3 2 0,60 11-495,-47-11 15,-14-1 300,11 1-190,0 1 0,0 1 0,-1 0 0,1 1 0,13 6 0,-26-10 359,0 0 0,0 0 1,0 0-1,0 1 0,0-1 0,0 0 1,0 1-1,0-1 0,0 1 1,-1 0-1,1 0 0,-1 0 0,1-1 1,-1 1-1,0 0 0,0 1 0,0-1 1,0 0-1,0 0 0,0 0 1,0 1-1,-1-1 0,1 0 0,-1 1 1,0-1-1,0 0 0,0 1 1,0-1-1,0 1 0,0-1 0,0 0 1,-1 1-1,0-1 0,1 0 1,-1 1-1,0-1 0,0 0 0,0 0 1,0 0-1,0 0 0,-3 3 0,-2 4 237,-1 0 0,0-1 0,0 0 0,-1 0 0,0-1 0,-1 0 0,0 0 0,0-1 0,0 0 0,-12 6 0,-5 1 389,-1-2-1,-45 15 0,61-23-477,0 0 1,0 0-1,-1-1 0,1-1 0,-1 1 0,1-2 0,-17-1 0,27 1-185,-1 0-1,1 0 1,0-1-1,-1 1 1,1-1-1,0 1 1,0-1-1,-1 1 1,1-1-1,0 0 1,0 0-1,0 0 1,0 0-1,0 0 1,0 0-1,0 0 1,0 0-1,0 0 1,0 0-1,1 0 1,-1 0-1,0-1 1,1 1-1,-1 0 1,1 0-1,0-1 1,-1 1-1,1 0 1,0-3-1,-2-48-4179,3 32 1915,1-33-4808,5-6-4933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3.804"/>
    </inkml:context>
    <inkml:brush xml:id="br0">
      <inkml:brushProperty name="width" value="0.025" units="cm"/>
      <inkml:brushProperty name="height" value="0.025" units="cm"/>
    </inkml:brush>
  </inkml:definitions>
  <inkml:trace contextRef="#ctx0" brushRef="#br0">0 0 16944,'0'0'4901,"63"10"-2019,-21-5-992,14-1-416,6-3-994,4-1-352,2 0-2402,1-8-5349</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1.958"/>
    </inkml:context>
    <inkml:brush xml:id="br0">
      <inkml:brushProperty name="width" value="0.025" units="cm"/>
      <inkml:brushProperty name="height" value="0.025" units="cm"/>
    </inkml:brush>
  </inkml:definitions>
  <inkml:trace contextRef="#ctx0" brushRef="#br0">0 222 2338,'0'0'12033,"14"-3"-8734,69-9-2821,0 4 1,161 6-1,-129 3-402,140 0-53,654-19 1091,730-61 1566,-585 63-2489,1246 2 1790,-69-7-843,-1124 11 1893,-962 10-3116,-122-3-354,-12-11-5874,-7 7 2922,9-9-5695</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9.297"/>
    </inkml:context>
    <inkml:brush xml:id="br0">
      <inkml:brushProperty name="width" value="0.025" units="cm"/>
      <inkml:brushProperty name="height" value="0.025" units="cm"/>
    </inkml:brush>
  </inkml:definitions>
  <inkml:trace contextRef="#ctx0" brushRef="#br0">207 35 8840,'0'0'16485,"-3"-6"-15828,2 4-630,1 1 1,-1-1-1,0 0 0,0 0 1,0 1-1,0-1 0,-1 1 1,1-1-1,0 1 0,-1-1 1,1 1-1,-1 0 0,1-1 1,-1 1-1,1 0 0,-1 0 1,0 0-1,-2-1 0,1 2-13,1 0-1,-1-1 1,0 1 0,1 0-1,-1 0 1,1 0-1,-1 1 1,1-1-1,-1 1 1,1-1-1,-1 1 1,1 0 0,-1 0-1,1 0 1,0 0-1,-1 0 1,-3 3-1,-6 4 122,0 1 1,1 0-1,0 1 0,0 0 0,-15 19 0,21-23-25,0 1 1,0 0-1,1 0 1,0 1-1,0-1 0,0 1 1,1-1-1,1 1 1,-1 0-1,1 1 0,-1 9 1,3-17-97,0 0 1,0 0-1,0 0 1,0 0-1,0 0 1,0 0-1,0 0 1,0 0 0,0 0-1,1 0 1,-1 0-1,0 0 1,1 0-1,-1 0 1,1-1-1,-1 1 1,1 0-1,0 0 1,-1 0 0,1-1-1,0 1 1,-1 0-1,1-1 1,0 1-1,1 1 1,1-1 10,0 0 0,-1 0 0,1 0 0,0-1 1,-1 1-1,1-1 0,0 1 0,0-1 0,4 0 0,3-1 54,1 0 0,-1-1 0,0 0 1,14-4-1,-10 1-33,-1 0 1,0-1 0,0-1-1,-1 0 1,1-1 0,18-16 0,-26 20 0,0 0 0,0 0 1,-1-1-1,0 0 0,0 1 1,0-2-1,0 1 1,-1 0-1,0-1 0,0 0 1,-1 1-1,1-1 1,-1 0-1,0-1 0,-1 1 1,0 0-1,1-10 0,-2 15-44,0 0 0,-1 0-1,1 0 1,-1 0-1,1 0 1,-1 0 0,1 1-1,-1-1 1,1 0 0,-1 0-1,0 1 1,0-1-1,1 0 1,-1 1 0,0-1-1,0 1 1,0-1-1,0 1 1,1 0 0,-1-1-1,0 1 1,0 0 0,0-1-1,0 1 1,0 0-1,0 0 1,0 0 0,0 0-1,0 0 1,0 0-1,0 0 1,0 0 0,0 0-1,0 1 1,0-1-1,0 0 1,0 0 0,-1 1-1,-2 0-197,1 0 0,-1-1 0,0 2 0,0-1-1,1 0 1,-1 1 0,0-1 0,-6 5 0,-2 14-3813,11-19 3517,1 0-1,0 0 1,-1 0-1,1 0 1,0 1-1,0-1 1,-1 0-1,1 0 1,0 0-1,0 0 1,1 0-1,-1 1 1,0-1-1,0 0 1,0 0-1,1 0 1,-1 0-1,1 2 1,8 5-5120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9.640"/>
    </inkml:context>
    <inkml:brush xml:id="br0">
      <inkml:brushProperty name="width" value="0.025" units="cm"/>
      <inkml:brushProperty name="height" value="0.025" units="cm"/>
    </inkml:brush>
  </inkml:definitions>
  <inkml:trace contextRef="#ctx0" brushRef="#br0">118 0 13613,'0'0'6374,"-26"51"-3523,11-29-737,-1 6 128,0-1-833,2-1-768,3-1-449,2-2-96,2-3-32,3-2-32,4-5 0,0-3-512,0-1-1314,5-5-1089,8-4-896,-1 0-1635,4-17-5860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0.129"/>
    </inkml:context>
    <inkml:brush xml:id="br0">
      <inkml:brushProperty name="width" value="0.025" units="cm"/>
      <inkml:brushProperty name="height" value="0.025" units="cm"/>
    </inkml:brush>
  </inkml:definitions>
  <inkml:trace contextRef="#ctx0" brushRef="#br0">184 1 18097,'0'0'2061,"-11"4"138,-1 1-1655,0 1-1,0 1 1,0 0-1,1 1 1,0 0 0,-11 11-1,18-16-446,0 1-1,-1-1 0,2 1 1,-1 1-1,0-1 1,1 0-1,0 1 0,0 0 1,0-1-1,1 1 1,0 0-1,0 0 0,0 1 1,0-1-1,1 0 1,0 1-1,0-1 0,0 1 1,1-1-1,0 12 1,0-16-96,1 0 0,0 0-1,-1 0 1,1 1 0,0-1 0,-1 0 0,1 0 0,0 0 0,0 0 0,0 0 0,0-1 0,0 1 0,0 0 0,0 0 0,0-1-1,1 1 1,-1 0 0,0-1 0,0 1 0,1-1 0,0 1 0,36 7 60,-24-5-73,32 5-528,-34-6 328,0-1 0,0 2 0,0 0 0,0 0 0,0 1 0,-1 0-1,15 8 1,-25-11 206,0 0-1,0-1 0,0 1 0,0 0 0,0-1 1,-1 1-1,1 0 0,0 0 0,0 0 1,-1 0-1,1 0 0,0 0 0,-1 0 0,1 0 1,-1 0-1,1 0 0,-1 0 0,0 0 1,1 0-1,-1 0 0,0 0 0,0 0 1,0 1-1,0-1 0,0 0 0,0 1 0,0 1 13,-1-1-1,0 1 1,0-1-1,0 0 1,0 1-1,-1-1 0,1 0 1,0 0-1,-1 0 1,0 0-1,-2 2 1,-5 5 66,-1 0 0,-1-1 0,-15 9 0,26-17-72,-13 9 394,0-1-1,-1 0 1,0-1-1,0-1 1,0 0 0,-1-1-1,1-1 1,-1 0-1,-1-1 1,-19 2 0,34-5-377,0 0 1,0 0-1,0 0 1,0 0 0,0 0-1,0 0 1,1 0-1,-1-1 1,0 1 0,0 0-1,0 0 1,0-1 0,1 1-1,-1-1 1,0 1-1,0-1 1,1 1 0,-1-1-1,0 1 1,1-1-1,-1 1 1,0-1 0,1 0-1,-1 0 1,1 1-1,-1-1 1,1 0 0,-1 0-1,1 1 1,0-1 0,-1 0-1,1 0 1,0 0-1,0 0 1,0 0 0,0 1-1,0-1 1,-1 0-1,2 0 1,-1 0 0,0 0-1,0 0 1,0 0 0,0 0-1,0 1 1,1-1-1,-1 0 1,1-1 0,0-3-38,1 1 0,0 0 0,0 0 0,0 0 0,0 0 0,0 0 0,1 0 0,5-5 0,7-4-76,1 1 1,1 1-1,0 0 1,1 2-1,0 0 0,29-11 1,-30 15 52,-1-2 1,0 0-1,0-1 1,-1 0-1,0-1 1,0-1-1,-1 0 1,0-1-1,14-16 0,-26 25 65,1-1 0,-1 1 0,0-1 0,-1 0 0,1 0 0,0 1 0,-1-1 0,0 0 0,1 0 0,-1-1 0,0 1 0,-1 0 0,1 0 0,-1 0 0,1-1-1,-1 1 1,0 0 0,0 0 0,0-1 0,-1 1 0,1 0 0,-2-5 0,0 5 23,1 0 0,-1-1 1,0 1-1,0 0 0,0 1 0,-1-1 1,1 0-1,-1 1 0,0-1 0,1 1 1,-1 0-1,0 0 0,0 0 0,0 0 1,-1 1-1,1-1 0,0 1 0,-1 0 1,-5-2-1,-3 0-31,0 0 0,-1 1 0,1 0 0,-1 1 0,1 1 0,-1 0 0,1 0 0,-1 1 0,1 1 1,-16 4-1,16 2-1608,17-1-3013,22-2-3654,-2-5 1364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629"/>
    </inkml:context>
    <inkml:brush xml:id="br0">
      <inkml:brushProperty name="width" value="0.025" units="cm"/>
      <inkml:brushProperty name="height" value="0.025" units="cm"/>
    </inkml:brush>
  </inkml:definitions>
  <inkml:trace contextRef="#ctx0" brushRef="#br0">137 1 5862,'0'0'24412,"-11"7"-22901,-1 0-1215,-50 35 256,59-40-544,0 0-1,0 1 1,0 0-1,0-1 0,0 1 1,1 0-1,-1 1 1,1-1-1,0 0 1,0 1-1,0-1 0,1 1 1,-1 0-1,1-1 1,0 1-1,0 0 1,-1 4-1,2-7-48,1 0-1,-1 0 1,0 0-1,1 0 1,-1 0-1,1-1 1,-1 1-1,1 0 1,-1 0-1,1-1 1,0 1-1,-1 0 1,1-1-1,0 1 1,-1 0-1,1-1 1,0 1-1,0-1 1,0 1 0,-1-1-1,1 0 1,0 1-1,0-1 1,0 0-1,0 0 1,0 0-1,0 1 1,0-1-1,0 0 1,0 0-1,1-1 1,41 1-2500,-29 0 1615,2-1-600,-2 1 457,0-1-1,1 2 1,-1 0-1,22 4 1,-34-4 1097,0-1 1,0 1 0,-1-1-1,1 1 1,0 0-1,-1 0 1,1 0-1,0 0 1,-1 0 0,1 0-1,-1 0 1,0 0-1,1 1 1,-1-1-1,0 0 1,0 1-1,2 2 1,-2-2 195,-1 0 1,1 0 0,-1 0-1,0 0 1,0 0-1,0 0 1,0 0-1,0 0 1,-1 0-1,1 0 1,0 0-1,-1 0 1,0 0-1,1 0 1,-1 0-1,0 0 1,0-1-1,0 1 1,0 0-1,-2 2 1,-9 10 393,-1 0 0,0-1 0,-1 0 0,-1-1 0,0-1 0,0 0 0,-1-1 0,-26 12 1,42-22-677,-30 12 180,14-10-1978,3-8-4312,5-15-6457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0.505"/>
    </inkml:context>
    <inkml:brush xml:id="br0">
      <inkml:brushProperty name="width" value="0.025" units="cm"/>
      <inkml:brushProperty name="height" value="0.025" units="cm"/>
    </inkml:brush>
  </inkml:definitions>
  <inkml:trace contextRef="#ctx0" brushRef="#br0">105 0 18065,'0'0'11622,"-4"9"-11585,0-1-82,-1 5 92,-1-1 0,1 1 0,-4 21 0,8-32-71,1 0 0,-1 0 1,0 0-1,1 1 0,0-1 1,0 0-1,0 0 0,0 1 1,0-1-1,0 0 1,0 0-1,1 1 0,-1-1 1,1 0-1,-1 0 0,1 0 1,0 0-1,0 0 0,0 0 1,0 0-1,1 0 1,-1 0-1,0 0 0,1-1 1,-1 1-1,1 0 0,0-1 1,-1 0-1,1 1 0,0-1 1,2 1-1,46 9-1910,-44-11 1823,-1 1 0,1-1 0,0 1 0,0 0 0,-1 1 0,1 0-1,-1 0 1,1 0 0,-1 0 0,0 1 0,6 3 0,-10-4 132,0-1 1,0 0-1,-1 1 0,1-1 1,0 0-1,-1 1 0,1-1 1,-1 1-1,1-1 0,-1 1 1,0-1-1,0 1 0,0 0 0,0-1 1,0 1-1,0-1 0,0 1 1,0-1-1,-1 1 0,1-1 1,0 1-1,-1-1 0,1 1 1,-1-1-1,0 1 0,0-1 0,1 0 1,-1 1-1,0-1 0,0 0 1,-1 2-1,-35 37 658,36-39-673,-10 8 376,0 0 0,-1 0 1,0-1-1,-15 8 0,23-14-236,0 1 0,0-1 0,-1 0 0,1-1 0,-1 1 0,1-1 0,-1 0 0,0 0 0,1 0 0,-1-1 0,0 0 0,0 0 0,0 0 0,1 0 0,-1-1 0,-7-1 0,11 1-183,-1 0 0,1 0 0,0 0 0,0 0 1,0-1-1,0 1 0,0 0 0,0 0 0,0-1 0,0 1 0,0 0 0,0-1 0,1 1 0,-1-1 0,1 1 0,-1-1 0,1 0 0,-1 1 0,1-1 0,0 1 0,0-3 0,-1-43-3691,1 35 1885,0-29-4366,0-5-2231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0.865"/>
    </inkml:context>
    <inkml:brush xml:id="br0">
      <inkml:brushProperty name="width" value="0.025" units="cm"/>
      <inkml:brushProperty name="height" value="0.025" units="cm"/>
    </inkml:brush>
  </inkml:definitions>
  <inkml:trace contextRef="#ctx0" brushRef="#br0">0 10 12908,'0'0'6727,"67"8"-4005,-34-5-736,0-2 128,1-1-544,2 0-962,0 0-512,-4-2-704,0-5-3172,2-6-5637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4.897"/>
    </inkml:context>
    <inkml:brush xml:id="br0">
      <inkml:brushProperty name="width" value="0.025" units="cm"/>
      <inkml:brushProperty name="height" value="0.025" units="cm"/>
    </inkml:brush>
  </inkml:definitions>
  <inkml:trace contextRef="#ctx0" brushRef="#br0">1 42 12236,'0'0'19634,"33"-41"-29307,-25 41-1121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5.384"/>
    </inkml:context>
    <inkml:brush xml:id="br0">
      <inkml:brushProperty name="width" value="0.025" units="cm"/>
      <inkml:brushProperty name="height" value="0.025" units="cm"/>
    </inkml:brush>
  </inkml:definitions>
  <inkml:trace contextRef="#ctx0" brushRef="#br0">0 362 15727,'0'0'13058,"14"-6"-12060,23-17-765,-2-2-1,-1-1 1,-1-1 0,48-52 0,10-27-160,-34 36 3,-58 97-460,-6-3 414,-1-1 1,-1-1-1,-22 39 0,21-42-48,0-1-1,2 1 1,0 1-1,1 0 1,-7 31-1,14-50-81,-1 0 0,1 0 0,0-1 0,0 1-1,0 0 1,0-1 0,0 1 0,0 0-1,0-1 1,0 1 0,0 0 0,0 0 0,1-1-1,-1 1 1,0 0 0,0-1 0,1 1-1,-1 0 1,0-1 0,1 1 0,-1-1 0,0 1-1,1-1 1,-1 1 0,1-1 0,-1 1 0,1-1-1,0 1 1,-1-1 0,2 1 0,23-1-3588,-18-2 2089,1 0-1,-1-1 0,0 0 0,13-8 1,12-11-5298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5.726"/>
    </inkml:context>
    <inkml:brush xml:id="br0">
      <inkml:brushProperty name="width" value="0.025" units="cm"/>
      <inkml:brushProperty name="height" value="0.025" units="cm"/>
    </inkml:brush>
  </inkml:definitions>
  <inkml:trace contextRef="#ctx0" brushRef="#br0">127 33 10474,'0'0'16480,"-9"4"-15402,2-1-995,1 0 0,0 0 0,-1 1-1,2 0 1,-1 0 0,0 0 0,1 1 0,0 0 0,0 0 0,0 0 0,1 0-1,0 1 1,0 0 0,0 0 0,1 0 0,0 0 0,0 1 0,-2 6 0,0-2 11,1 0 0,0 0 0,1 0 1,0 1-1,1-1 0,-1 15 0,3-24-83,0 0 0,0 0 0,0 1 0,0-1 0,0 0 0,0 1-1,1-1 1,-1 0 0,1 0 0,-1 0 0,1 1 0,0-1 0,0 0 0,0 0-1,0 0 1,0 0 0,1 0 0,-1-1 0,0 1 0,1 0 0,0-1 0,-1 1-1,1 0 1,0-1 0,0 0 0,0 0 0,0 1 0,0-1 0,0 0 0,0 0 0,0-1-1,0 1 1,0 0 0,1-1 0,-1 1 0,0-1 0,4 0 0,3 0 19,0-1 1,0 0-1,0 0 0,0-1 1,-1 0-1,1-1 1,0 0-1,-1 0 0,0-1 1,0 0-1,0-1 1,0 0-1,0 0 1,-1 0-1,0-1 0,0 0 1,-1 0-1,11-14 1,-10 12 55,0 0 0,-1-1 0,0 1-1,0-1 1,-1 0 0,0-1 0,-1 1 0,0-1 0,-1 0 0,1 0 0,-2 0 0,0 0 0,0-1 0,-1 1 0,0 0 0,-1-16 0,0 25-83,-1-1 0,0 0 0,0 0 0,0 1 0,0-1 0,0 0 0,0 1 0,-1-1 1,1 1-1,0-1 0,-1 1 0,1 0 0,-1 0 0,1-1 0,-1 1 0,0 0 0,0 0 0,1 1 0,-1-1 0,0 0 0,0 1 0,0-1 1,0 1-1,0-1 0,0 1 0,0 0 0,0 0 0,0 0 0,0 0 0,-2 1 0,-2-2-75,0 1-1,-1 1 1,1-1-1,0 1 1,0 0-1,1 1 1,-1-1-1,0 1 1,-6 3-1,8-2-211,1-1 1,-1 1-1,0 0 0,1 0 1,0 0-1,-1 0 0,1 1 1,1-1-1,-4 5 0,-5 23-8090,11-17 1878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6.083"/>
    </inkml:context>
    <inkml:brush xml:id="br0">
      <inkml:brushProperty name="width" value="0.025" units="cm"/>
      <inkml:brushProperty name="height" value="0.025" units="cm"/>
    </inkml:brush>
  </inkml:definitions>
  <inkml:trace contextRef="#ctx0" brushRef="#br0">241 1 20307,'0'0'4266,"-6"9"-2531,-66 104 1431,-80 139-556,142-228-2551,10-16-609,7-17-860,19-41-4930,-13 13-981,-1-6-6254</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6.409"/>
    </inkml:context>
    <inkml:brush xml:id="br0">
      <inkml:brushProperty name="width" value="0.025" units="cm"/>
      <inkml:brushProperty name="height" value="0.025" units="cm"/>
    </inkml:brush>
  </inkml:definitions>
  <inkml:trace contextRef="#ctx0" brushRef="#br0">117 24 17136,'0'0'2130,"-10"1"1111,1 0-2568,1 0 1,-1 1-1,1 0 1,-1 1-1,1 0 1,-11 6-1,16-8-539,1 0 0,0 0 0,0 0-1,0 0 1,-1 1 0,2-1 0,-1 1-1,0 0 1,0-1 0,0 1 0,1 0-1,-1 0 1,1 0 0,-1 0 0,1 0-1,0 1 1,0-1 0,0 0 0,0 0-1,0 1 1,1-1 0,-1 1 0,1-1-1,0 1 1,-1-1 0,1 1 0,0-1-1,0 0 1,0 1 0,1-1-1,-1 1 1,1-1 0,1 4 0,-2-5-105,1 0 1,0 1-1,0-1 0,0 0 1,0-1-1,0 1 1,0 0-1,0 0 0,1 0 1,-1-1-1,0 1 1,0 0-1,0-1 0,1 1 1,-1-1-1,0 0 1,1 1-1,-1-1 1,0 0-1,1 0 0,-1 0 1,3 0-1,37-1 144,-34 1-120,-2-1-48,0 0 0,1 0 0,-1 0 1,0 0-1,0-1 0,0 0 0,0 0 0,-1 0 0,1-1 0,0 0 1,-1 1-1,0-2 0,6-4 0,-8 6-4,0 0 0,0 0 0,0 0 0,0 0 0,0-1 0,-1 1-1,1-1 1,-1 1 0,1-1 0,-1 0 0,0 1 0,0-1 0,0 0 0,-1 0 0,1 0 0,-1 0 0,1 0 0,-1 0 0,0 0-1,0 0 1,0 1 0,-1-1 0,1 0 0,-1 0 0,-1-5 0,1 6-15,0 1 1,0-1-1,0 0 0,0 1 1,-1-1-1,1 1 0,-1 0 1,1 0-1,-1-1 0,1 1 1,-1 0-1,0 0 0,1 0 1,-1 1-1,0-1 0,0 0 1,0 1-1,0-1 0,1 1 1,-1-1-1,0 1 0,0 0 1,0 0-1,0 0 0,0 0 1,0 0-1,0 0 0,-3 2 1,1-2-39,0 1 0,-1-1-1,1 1 1,0 0 0,0 1 0,1-1 0,-1 1 0,0-1 0,0 1 0,1 1 0,-1-1 0,-5 5 0,4-1-291,1 0 1,1 0-1,-1 1 1,1-1-1,0 1 1,1 0-1,-1-1 1,1 1-1,1 0 1,-1 0-1,1 1 1,0 11-1,1-14-491,0 0-1,0 0 1,0 0-1,1 0 1,0 0-1,0-1 1,0 1-1,1 0 0,-1 0 1,1-1-1,5 9 1,10 10-5983</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6.782"/>
    </inkml:context>
    <inkml:brush xml:id="br0">
      <inkml:brushProperty name="width" value="0.025" units="cm"/>
      <inkml:brushProperty name="height" value="0.025" units="cm"/>
    </inkml:brush>
  </inkml:definitions>
  <inkml:trace contextRef="#ctx0" brushRef="#br0">95 8 18257,'0'0'5056,"-7"9"-3711,4-4-1236,-15 19 1394,-22 41 1,36-58-1403,0 0 0,1 0 0,0 0 0,0 0 1,1 0-1,0 0 0,0 1 0,1-1 0,-1 1 1,2 0-1,-1-1 0,1 1 0,1 9 0,0-16-78,0 0 0,-1 0-1,1 0 1,0 0-1,0-1 1,0 1 0,0 0-1,0-1 1,0 1-1,0-1 1,0 1 0,0-1-1,0 1 1,0-1-1,0 0 1,0 1 0,0-1-1,1 0 1,-1 0-1,0 0 1,0 0 0,0 0-1,0 0 1,0 0-1,1 0 1,0-1 0,34-6 509,-27 3-425,0 0 1,0-1-1,-1 0 0,0-1 1,0 0-1,0 0 1,0-1-1,-1 0 1,0 0-1,-1 0 0,8-12 1,-9 13-37,-1-1 1,0 1 0,-1-1-1,1 1 1,-1-1-1,-1 0 1,1-1-1,-1 1 1,0 0 0,-1-1-1,0 1 1,0-1-1,-1 1 1,1-1-1,-3-11 1,2 18-72,-1-1 0,1 1 0,-1 0 0,0 0 0,1 0 0,-1 0 0,0 0 0,0 1 0,0-1 0,0 0 0,0 0 0,0 0 0,0 1 0,0-1 0,0 1 0,0-1 0,0 1 0,0-1 0,-1 1 0,1 0 0,0-1 0,0 1 0,-1 0 0,1 0 0,0 0 0,0 0 0,0 0 0,-1 0 0,1 0 0,0 0 0,0 1 0,-1-1 0,-1 1 0,-1 0 0,-1 0 0,1 0 0,-1 0 0,1 0 0,0 1 0,-1 0 0,1 0 0,-4 3 0,5-3-249,0 1 1,1-1-1,-1 1 1,1 0-1,0-1 1,0 1-1,0 0 0,0 1 1,0-1-1,1 0 1,-1 0-1,1 1 1,0-1-1,0 1 0,-1 5 1,5 0-6297,12-8-5546</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0.524"/>
    </inkml:context>
    <inkml:brush xml:id="br0">
      <inkml:brushProperty name="width" value="0.025" units="cm"/>
      <inkml:brushProperty name="height" value="0.025" units="cm"/>
    </inkml:brush>
  </inkml:definitions>
  <inkml:trace contextRef="#ctx0" brushRef="#br0">1 1 9289,'0'0'16410,"4"3"-15882,-2 0-448,0 0 0,0 0 0,-1 0-1,1 0 1,0 0 0,-1 0-1,0 0 1,0 1 0,0-1-1,0 0 1,0 1 0,-1-1-1,1 1 1,-1-1 0,0 0 0,-1 5-1,-7 70 1073,2-26-1032,6 58 683,2-75-3873,-2 0-5633,-9-38-6843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0.897"/>
    </inkml:context>
    <inkml:brush xml:id="br0">
      <inkml:brushProperty name="width" value="0.025" units="cm"/>
      <inkml:brushProperty name="height" value="0.025" units="cm"/>
    </inkml:brush>
  </inkml:definitions>
  <inkml:trace contextRef="#ctx0" brushRef="#br0">1 1 11147,'0'0'9064,"65"15"-7558,-25-4-417,10-2-193,8-1-415,9-5-353,0-3-576,-5 0-4037,-7-11-8775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130"/>
    </inkml:context>
    <inkml:brush xml:id="br0">
      <inkml:brushProperty name="width" value="0.025" units="cm"/>
      <inkml:brushProperty name="height" value="0.025" units="cm"/>
    </inkml:brush>
  </inkml:definitions>
  <inkml:trace contextRef="#ctx0" brushRef="#br0">7 1 17585,'0'0'9662,"-1"10"-8680,-1 30 29,-2 11 285,5 72 1,-1-121-1289,0 1 1,0-1-1,1 0 1,-1 1-1,1-1 1,0 0-1,-1 0 1,1 1-1,0-1 1,0 0-1,0 0 1,1 0-1,-1 0 1,0 0-1,1 0 1,-1 0-1,1-1 1,0 1-1,-1 0 1,1-1-1,0 0 1,4 3-1,-2-3 17,0 0-1,0 0 0,0 0 0,-1 0 1,1-1-1,0 1 0,0-1 1,0 0-1,0-1 0,0 1 0,0-1 1,6-1-1,5-2 46,1-1 1,-2-1-1,1 0 1,-1-1-1,24-16 1,11-15-71,-36 26 0,1 1 0,25-16 0,-39 27 0,0 0 0,1 0 0,-1-1 0,0 1 0,1 0 0,-1 0 0,0 0 0,1 0 0,-1 0 0,1-1 0,-1 1 0,0 0 0,1 0 0,-1 0 0,1 0 0,-1 0 0,0 0 0,1 0 0,-1 0 0,1 1 0,-1-1 0,0 0 0,1 0 0,-1 0 0,1 0 0,-1 0 0,0 1 0,1-1 0,-1 0 0,0 0 0,1 1 0,-1-1 0,0 0 0,0 1 0,1-1 0,5 21 0,-6 33 0,0-41 0,-1-13 0,1 1 0,0-1 0,0 1 0,0-1 0,0 1 0,0-1 0,0 1 0,1-1 0,-1 1 0,0-1 0,0 1 0,0-1 0,0 0 0,1 1 0,-1-1 0,0 1 0,0-1 0,1 1 0,-1-1 0,0 0 0,1 1 0,-1-1 0,0 0 0,1 1 0,-1-1 0,0 0 0,1 1 0,-1-1 0,1 0 0,-1 0 0,1 0 0,-1 1 0,1-1 0,0 0 0,20-5 0,20-19 0,21-26 0,-40 31 0,47-32 0,-68 50-2,-1 1 0,1 0 1,-1-1-1,1 1 0,-1-1 0,1 1 0,-1 0 0,1-1 1,-1 1-1,1 0 0,-1-1 0,1 1 0,0 0 0,-1 0 1,1 0-1,-1 0 0,1 0 0,0 0 0,-1 0 0,1 0 1,0 0-1,-1 0 0,1 0 0,0 0 0,-1 0 1,1 0-1,-1 0 0,1 1 0,0-1 0,-1 0 0,1 0 1,-1 1-1,1-1 0,-1 0 0,1 1 0,-1-1 0,1 1 1,0 1-17,-1 0 0,1 0 0,-1 0 0,0 0 0,1 0 0,-1 0 0,0 0 0,0 0 0,-1 0 0,1-1 0,0 1 0,-1 2 0,-18 56-1094,18-57-480,-3 6 1627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3.935"/>
    </inkml:context>
    <inkml:brush xml:id="br0">
      <inkml:brushProperty name="width" value="0.025" units="cm"/>
      <inkml:brushProperty name="height" value="0.025" units="cm"/>
    </inkml:brush>
  </inkml:definitions>
  <inkml:trace contextRef="#ctx0" brushRef="#br0">0 287 15855,'0'0'5450,"11"-3"-4222,10-3-875,-1-1-1,0-1 0,-1 0 0,0-2 0,32-20 1,98-78 15,-91 65-229,26-21 1063,-84 64-1188,1 1 1,-1-1-1,0 0 1,0 0-1,0 0 1,1 0 0,-1 0-1,0 0 1,0 1-1,0-1 1,1 0-1,-1 0 1,0 0-1,0 0 1,0 1 0,0-1-1,1 0 1,-1 0-1,0 0 1,0 1-1,0-1 1,0 0-1,0 0 1,0 1 0,0-1-1,0 0 1,0 0-1,0 1 1,0-1-1,0 0 1,0 0 0,0 1-1,0-1 1,0 0-1,0 0 1,0 1-1,0-1 1,0 0-1,0 0 1,0 0 0,-1 1-1,1-1 1,0 0-1,0 0 1,0 0-1,0 1 1,0-1-1,-1 0 1,1 0 0,0 0-1,0 0 1,0 1-1,-1-1 1,1 0-1,-53 103-104,40-82 87,1 0 0,1 1 0,1 0 0,1 1 0,0 0 0,2 0 0,1 1 0,-4 29 0,10-51-114,-1 1 0,1-1 0,0 0 0,0 0 0,0 1-1,0-1 1,0 0 0,0 1 0,1-1 0,-1 0 0,1 0 0,0 0 0,-1 1 0,1-1 0,0 0 0,0 0 0,0 0 0,1 0 0,-1 0 0,0-1-1,1 1 1,-1 0 0,1 0 0,0-1 0,-1 1 0,1-1 0,0 0 0,0 0 0,0 1 0,0-1 0,0 0 0,0 0 0,0-1 0,1 1-1,-1 0 1,0-1 0,3 1 0,2-1-577,0 0 1,0 0-1,0 0 0,0-1 0,0 0 0,0-1 0,0 1 1,0-2-1,0 1 0,11-6 0,33-21-6032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4.279"/>
    </inkml:context>
    <inkml:brush xml:id="br0">
      <inkml:brushProperty name="width" value="0.025" units="cm"/>
      <inkml:brushProperty name="height" value="0.025" units="cm"/>
    </inkml:brush>
  </inkml:definitions>
  <inkml:trace contextRef="#ctx0" brushRef="#br0">203 0 15855,'0'0'2760,"-9"5"-449,-7 5-1918,1 0 0,1 1 0,0 1 0,0 0-1,1 1 1,1 0 0,-12 16 0,16-18-235,-1 0 0,2 1 1,0-1-1,0 2 1,1-1-1,0 1 0,1 0 1,1 0-1,0 0 1,-4 23-1,8-35-145,0 1-1,0-1 0,0 1 1,0-1-1,0 0 1,0 1-1,0-1 1,1 1-1,-1-1 0,0 0 1,1 1-1,-1-1 1,1 0-1,0 1 1,-1-1-1,1 0 0,0 0 1,0 0-1,0 0 1,0 1-1,0-1 1,0 0-1,0-1 0,0 1 1,1 1-1,1 0 38,0-1 0,1 0 0,-1 0 0,0 0 0,0 0 0,1 0 0,-1-1 0,0 0 0,1 1 0,4-2 0,3 1 67,0-2-1,0 1 0,0-1 0,0-1 1,0 0-1,10-5 0,-8 2-82,0-1 0,0-1 0,-1 0 0,0 0 0,0-1 0,-1-1 0,0 0 0,-1 0 0,11-15 0,-15 17 25,0 0-1,0-1 1,-1 0 0,-1 0 0,1 0 0,-1-1 0,-1 1 0,0-1-1,0 0 1,-1 0 0,0 0 0,-1 0 0,0-20 0,-1 28-46,0 1 1,0-1 0,0 1 0,0-1-1,0 1 1,0-1 0,-1 1-1,1-1 1,-1 1 0,1-1 0,-1 1-1,1 0 1,-1-1 0,0 1-1,0 0 1,0 0 0,0-1-1,0 1 1,0 0 0,0 0 0,0 0-1,0 0 1,0 0 0,0 1-1,-1-1 1,1 0 0,0 0-1,-1 1 1,1-1 0,-1 1 0,1-1-1,-1 1 1,1 0 0,0-1-1,-1 1 1,1 0 0,-1 0-1,1 0 1,-1 0 0,1 1 0,-1-1-1,-2 1 1,0-1-25,-1 2 0,1-1 0,-1 0 1,1 1-1,-1 0 0,1 0 0,0 0 0,0 0 0,0 1 1,0 0-1,0 0 0,-5 6 0,6-6-54,0 0-1,1 0 1,0 1-1,0-1 1,0 1-1,0 0 1,0 0 0,1 0-1,0 0 1,0 0-1,0 0 1,0 0-1,0 5 1,1-7-131,0-1 1,0 1-1,0 0 1,0 0-1,1 0 0,-1 0 1,1-1-1,-1 1 1,1 0-1,0-1 0,0 1 1,-1 0-1,1-1 1,0 1-1,1-1 1,-1 1-1,0-1 0,0 0 1,1 1-1,-1-1 1,0 0-1,1 0 1,-1 0-1,1 0 0,0 0 1,-1 0-1,1 0 1,0-1-1,-1 1 1,1-1-1,3 1 0,14 3-2346,0-2 1,1 0-1,-1-1 0,1-1 0,33-5 0,7-6 1079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4.606"/>
    </inkml:context>
    <inkml:brush xml:id="br0">
      <inkml:brushProperty name="width" value="0.025" units="cm"/>
      <inkml:brushProperty name="height" value="0.025" units="cm"/>
    </inkml:brush>
  </inkml:definitions>
  <inkml:trace contextRef="#ctx0" brushRef="#br0">299 8 13805,'0'0'3924,"-15"0"-1138,0 1-2423,-1 0-1,1 1 1,0 1-1,-1 0 1,1 1-1,1 1 1,-1 0-1,1 1 1,-17 9-1,14-5 179,1 1 0,0 1 0,-15 14 1,27-24-472,1 1 1,0 0 0,0 0 0,1 0-1,-1 0 1,1 0 0,-1 1 0,1-1-1,0 1 1,0-1 0,1 1 0,-1 0-1,1 0 1,0-1 0,0 1 0,0 0-1,0 0 1,1 0 0,-1 1 0,1-1-1,1 6 1,-1-8-67,1-1-1,-1 1 1,1-1-1,0 1 1,0-1-1,0 0 1,0 1-1,0-1 1,0 0-1,0 0 1,0 0-1,0 1 1,1-1-1,-1-1 0,0 1 1,1 0-1,-1 0 1,1 0-1,-1-1 1,1 1-1,-1-1 1,1 1-1,-1-1 1,4 1-1,43 2 158,-38-3-115,19 0 37,-1-2 0,1 0 1,-1-2-1,45-12 0,-58 11-59,0 0 0,0 0-1,-1-1 1,1-1 0,-2-1 0,1 0 0,-1-1-1,0 0 1,-1-1 0,12-12 0,-22 20 0,1 0 0,-1 0 0,0-1 0,0 1 0,0-1 0,0 0 0,-1 0 0,1 1 0,-1-1 0,1 0 0,-1 0 1,0 0-1,0-1 0,-1 1 0,1 0 0,0 0 0,-1 0 0,0-1 0,0-3 0,-1 5 10,0 0 0,1 0 1,-1 0-1,-1 0 0,1 0 0,0 0 0,0 0 0,-1 0 1,1 1-1,-1-1 0,1 0 0,-1 1 0,0-1 0,0 1 1,1 0-1,-1 0 0,0-1 0,0 1 0,0 0 0,-1 1 1,1-1-1,0 0 0,0 1 0,0-1 0,-1 1 0,-3-1 1,-21-3 3,-56-1 0,71 5-86,0 0-1,0 1 1,0 1 0,-1 0 0,2 0-1,-24 9 1,24-3-206,6-3-1842,19-2-16016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5.140"/>
    </inkml:context>
    <inkml:brush xml:id="br0">
      <inkml:brushProperty name="width" value="0.025" units="cm"/>
      <inkml:brushProperty name="height" value="0.025" units="cm"/>
    </inkml:brush>
  </inkml:definitions>
  <inkml:trace contextRef="#ctx0" brushRef="#br0">0 38 19763,'0'0'11819,"53"-25"-11883,-37 23-1378,-5-2-1825,-1-2-3555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5.795"/>
    </inkml:context>
    <inkml:brush xml:id="br0">
      <inkml:brushProperty name="width" value="0.025" units="cm"/>
      <inkml:brushProperty name="height" value="0.025" units="cm"/>
    </inkml:brush>
  </inkml:definitions>
  <inkml:trace contextRef="#ctx0" brushRef="#br0">226 78 8392,'0'0'7415,"1"-9"-4431,2-3-2067,0-31 2629,-3 42-3430,0 1 0,0-1 0,0 0 0,-1 1 0,1-1 0,0 1 0,0-1 0,0 0 0,-1 1 0,1-1 0,0 1 0,0-1 0,-1 1 0,1-1 0,0 1 0,-1-1 0,1 1 0,-1 0 0,1-1 0,-1 1 0,1-1 0,-1 1 0,1 0 0,-1-1 0,1 1 0,-1 0 0,1 0 0,-1 0 0,0-1 0,0 1 0,-24 1 1094,-22 17-929,33-8-242,0 1-1,0 0 1,1 1-1,0 0 1,1 1-1,-15 21 1,22-28-23,0 1 1,1 0-1,0 0 1,0 1-1,0-1 1,1 1-1,0 0 1,1 0-1,0 0 1,0 0-1,1 0 1,0 0-1,0 0 1,1 1-1,0-1 1,1 8-1,-1-14-9,1 0 0,-1 0-1,1 0 1,-1 0 0,1 0-1,0 0 1,0 0 0,0 0-1,0-1 1,0 1-1,1 0 1,-1-1 0,0 1-1,1-1 1,-1 0 0,1 1-1,0-1 1,-1 0 0,1 0-1,0 0 1,2 1 0,0 0 14,1-1 0,0 1 0,0-1 0,0 0 0,0 0 0,0-1 0,0 0 0,8 0 0,-2-1 36,0 0-1,0-1 0,0 0 0,0-1 0,0 0 0,0-1 0,12-6 0,-12 3-7,0 0-1,0 0 1,-1-1 0,0-1-1,0 0 1,-1 0 0,9-13-1,-14 18 4,-1-1 0,0 1 0,0-1 0,0 0 0,0 0 0,-1-1 0,1 1 0,-2 0 0,1-1 0,0 1 0,-1-1 0,0 0 0,-1 1 0,1-1 0,-1 0 0,0 1 0,0-1 0,-2-9 0,1 12-60,0 1 0,-1-1 0,1 1 0,-1 0 0,1 0-1,-1 0 1,0 0 0,0 0 0,0 0 0,0 0-1,0 1 1,0-1 0,0 0 0,-1 1 0,1 0 0,-1 0-1,1 0 1,-1 0 0,1 0 0,-1 0 0,1 1 0,-5-1-1,2-1-229,-1 1-1,0 1 1,1-1-1,-1 1 1,0 0-1,1 0 1,-1 1-1,0-1 1,-10 4-1,15-3 43,0-1 0,0 1-1,0 0 1,0-1 0,0 1-1,0 0 1,0 0 0,0 0-1,0-1 1,1 1 0,-1 0-1,0 0 1,1 0 0,-1 0-1,0 1 1,1-1 0,0 0-1,-1 0 1,1 0 0,0 0-1,-1 2 1,1-2-228,0 1 1,-1-1-1,1 0 0,0 1 0,0-1 1,0 0-1,1 0 0,-1 1 0,0-1 1,0 0-1,1 1 0,-1-1 0,1 0 1,-1 0-1,1 1 0,-1-1 0,1 0 1,0 0-1,0 0 0,1 1 0,13 8-6766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6.761"/>
    </inkml:context>
    <inkml:brush xml:id="br0">
      <inkml:brushProperty name="width" value="0.025" units="cm"/>
      <inkml:brushProperty name="height" value="0.025" units="cm"/>
    </inkml:brush>
  </inkml:definitions>
  <inkml:trace contextRef="#ctx0" brushRef="#br0">215 0 11787,'0'0'12700,"-6"11"-12364,2-4-290,1 0 0,0 0 0,0 1 0,0-1 0,1 1 0,0 0 0,1 0 0,0 0 0,0 0 0,0 0 0,1 0 0,0 0 0,1 0 0,0 0 0,0 0 0,1 0 0,4 11 0,5 8 41,2 0 0,18 28 1,5 9 210,-35-62-178,0 0 0,0-1 0,0 1 0,0 0 0,0-1 0,-1 1-1,1 0 1,-1 0 0,0 0 0,1 0 0,-1 0 0,0 0 0,0-1 0,0 1-1,0 0 1,0 0 0,-1 0 0,1 0 0,-1 0 0,1-1 0,-1 1-1,0 0 1,1 0 0,-3 2 0,1-1 27,-1-1-1,1 0 1,-1 1 0,1-1 0,-1-1-1,0 1 1,0 0 0,0-1 0,0 1-1,0-1 1,0 0 0,-7 2 0,-10 1 244,0-2 0,0 1 0,-34-2 0,48-1-347,-6 0-30,0-1-1,0 0 0,-22-6 1,31 7-15,0-1 1,0 0-1,0 0 1,0 0-1,0 0 1,0 0-1,0-1 1,0 1-1,1-1 1,-1 0-1,1 0 1,-1 0-1,1 0 1,0 0-1,0-1 1,0 1-1,0-1 1,0 1-1,0-1 1,-1-4-1,3 7-43,0-1-1,-1 1 1,1-1-1,0 0 1,0 1 0,0-1-1,1 0 1,-1 1-1,0-1 1,0 0-1,0 1 1,0-1 0,0 1-1,1-1 1,-1 0-1,0 1 1,1-1 0,-1 1-1,0-1 1,1 1-1,-1-1 1,1 1-1,-1-1 1,1 1 0,-1 0-1,1-1 1,-1 1-1,1-1 1,-1 1 0,1 0-1,-1 0 1,1-1-1,0 1 1,-1 0 0,1 0-1,0 0 1,29-7-3367,-22 5 2102,56-17-8909,-27 6 1303</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7.136"/>
    </inkml:context>
    <inkml:brush xml:id="br0">
      <inkml:brushProperty name="width" value="0.025" units="cm"/>
      <inkml:brushProperty name="height" value="0.025" units="cm"/>
    </inkml:brush>
  </inkml:definitions>
  <inkml:trace contextRef="#ctx0" brushRef="#br0">255 49 19699,'-10'-1'1441,"2"-1"-1163,-1 1-1,0 0 1,0 0-1,1 1 1,-1 0 0,0 1-1,0 0 1,0 0-1,1 1 1,-1 0 0,1 0-1,-1 1 1,1 0-1,0 1 1,0 0 0,-13 8-1,12-4-27,1-1 0,0 1 0,0 0 0,1 1 0,0 0 0,0 0-1,-9 19 1,13-25-214,1 1 0,0 1 0,1-1 0,-1 0 0,0 0-1,1 1 1,0-1 0,0 0 0,1 1 0,-1-1 0,1 1 0,0 0 0,0-1-1,0 1 1,1-1 0,-1 1 0,1-1 0,0 0 0,1 1 0,-1-1-1,1 0 1,3 6 0,-2-7-17,0 0 0,0 0-1,0 0 1,1-1 0,-1 1 0,1-1 0,0 0-1,0 0 1,0 0 0,0 0 0,0-1-1,0 1 1,1-1 0,-1 0 0,0-1-1,1 1 1,-1-1 0,0 0 0,6 0-1,1 0 42,-1 0 0,1-1 0,0-1 1,-1 1-1,1-2 0,19-6 0,-22 6-38,0-1 0,0 0 0,0-1 1,-1 1-1,1-1 0,-1-1 1,0 0-1,-1 0 0,0 0 1,0 0-1,0-1 0,0 0 1,-1-1-1,0 1 0,-1-1 0,0 0 1,0 0-1,-1 0 0,0 0 1,0-1-1,-1 1 0,0-1 1,0 0-1,-1 0 0,0 1 1,-1-1-1,-1-18 0,0 24-23,0-1 0,0 1 0,0 0-1,-1-1 1,1 1 0,-1 0 0,0 0 0,0 0-1,0 0 1,0 0 0,0 0 0,-1 0-1,0 1 1,1-1 0,-1 1 0,0 0 0,0 0-1,0 0 1,0 0 0,0 0 0,-5-1 0,2 1-66,-1-1 0,1 2 0,0-1 1,-1 1-1,1-1 0,0 2 0,-1-1 1,1 1-1,-1 0 0,0 0 0,-7 2 1,13-2-119,0 1 0,-1-1 0,1 1 1,0-1-1,0 1 0,-1 0 0,1 0 1,0-1-1,0 1 0,0 0 0,0 0 0,0 0 1,0 0-1,0 0 0,0 0 0,0 1 1,1-1-1,-1 0 0,0 0 0,1 1 1,-1-1-1,1 0 0,-1 1 0,1-1 1,0 0-1,0 1 0,-1-1 0,1 0 0,0 1 1,0-1-1,0 1 0,0-1 0,1 0 1,-1 1-1,0-1 0,1 1 0,-1-1 1,1 0-1,-1 1 0,1-1 0,-1 0 0,1 0 1,0 0-1,0 1 0,0-1 0,-1 0 1,1 0-1,0 0 0,0 0 0,1 0 1,-1-1-1,0 1 0,1 1 0,22 12-5340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7.461"/>
    </inkml:context>
    <inkml:brush xml:id="br0">
      <inkml:brushProperty name="width" value="0.025" units="cm"/>
      <inkml:brushProperty name="height" value="0.025" units="cm"/>
    </inkml:brush>
  </inkml:definitions>
  <inkml:trace contextRef="#ctx0" brushRef="#br0">203 0 19378,'0'0'7608,"-8"8"-6279,-25 23 324,-55 65 0,80-86-1583,0 0-1,1 1 1,0 0 0,0 0-1,1 0 1,1 1 0,0 0-1,1 0 1,0 0 0,0 0-1,1 1 1,-1 18 0,4-30-125,-1-1 0,1 1-1,0-1 1,0 1 0,0 0 0,0-1 0,-1 1 0,1-1 0,0 1 0,0 0 0,0-1-1,0 1 1,1-1 0,-1 1 0,0-1 0,0 1 0,0 0 0,0-1 0,0 1 0,1-1 0,-1 1-1,0-1 1,1 1 0,-1-1 0,0 1 0,1-1 0,-1 1 0,0-1 0,1 0 0,-1 1-1,1-1 1,-1 0 0,1 1 0,-1-1 0,1 0 0,-1 1 0,1-1 0,-1 0 0,1 0-1,-1 0 1,1 0 0,0 1 0,-1-1 0,1 0 0,-1 0 0,1 0 0,-1 0 0,1 0 0,0 0-1,-1 0 1,1-1 0,-1 1 0,1 0 0,-1 0 0,1 0 0,0-1 0,2-1-591,0 1 1,-1-1 0,1 0 0,-1 0 0,1 0-1,-1 0 1,0 0 0,0-1 0,3-4 0,10-22-5510,-2-6-2680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7.835"/>
    </inkml:context>
    <inkml:brush xml:id="br0">
      <inkml:brushProperty name="width" value="0.025" units="cm"/>
      <inkml:brushProperty name="height" value="0.025" units="cm"/>
    </inkml:brush>
  </inkml:definitions>
  <inkml:trace contextRef="#ctx0" brushRef="#br0">230 51 16624,'-9'-1'1414,"-6"-2"-614,1 1 0,-1 1 0,0 1 0,-23 1 0,35-1-689,-1 1 1,1-1-1,-1 1 0,1-1 0,-1 1 0,1 0 0,0 0 1,-1 1-1,1-1 0,0 1 0,0 0 0,0-1 0,0 1 1,0 0-1,1 1 0,-1-1 0,1 1 0,-1-1 0,1 1 1,0 0-1,0-1 0,0 1 0,0 0 0,0 0 0,1 1 1,-1-1-1,1 0 0,0 1 0,-1 3 0,2-6-77,0 0-1,0 0 0,0 0 0,0 0 0,0 1 0,0-1 0,0 0 1,0 0-1,0 0 0,1 0 0,-1 0 0,0 0 0,1 0 1,-1 0-1,1 0 0,-1 0 0,1 0 0,-1-1 0,1 1 1,0 0-1,-1 0 0,1 0 0,0-1 0,1 2 0,29 11 479,41-9-114,-66-4-380,6 1-34,-1-1 1,0-1 0,1 0-1,-1-1 1,0 0 0,18-6-1,-26 7 12,0 0-1,-1-1 1,1 1-1,-1 0 1,0-1-1,1 0 1,-1 1-1,0-1 1,0 0-1,0 0 0,0 0 1,0-1-1,-1 1 1,1 0-1,-1-1 1,1 1-1,-1-1 1,0 1-1,0-1 1,0 1-1,0-1 1,0 0-1,-1 0 0,1 1 1,-1-1-1,0 0 1,0 0-1,0 0 1,0 1-1,0-1 1,-1 0-1,1 0 1,-2-2-1,1 1 25,0 1 0,-1 0 1,0 0-1,0 0 0,0 0 0,0 0 0,0 0 1,0 0-1,-1 0 0,1 1 0,-1-1 0,0 1 0,0 0 1,1 0-1,-2 0 0,1 0 0,0 1 0,0-1 1,0 1-1,-1 0 0,1 0 0,-1 0 0,1 0 1,-1 0-1,1 1 0,-7-1 0,-3 0 45,0 0 0,0 1-1,0 0 1,0 1 0,0 0 0,-17 5-1,20-3-33,1 1 0,0 1 0,0-1-1,0 1 1,1 1 0,-1 0-1,1 0 1,-10 11 0,15-14-58,1-1 0,-1 1 0,1 0 1,0 0-1,0-1 0,0 2 0,1-1 0,-1 0 0,1 0 1,-1 0-1,1 1 0,-1 4 0,2-6-51,0 0 0,0 0-1,0-1 1,0 1 0,1 0 0,-1 0-1,1 0 1,-1 0 0,1-1 0,-1 1-1,1 0 1,0-1 0,0 1 0,0 0-1,0-1 1,0 1 0,0-1 0,1 0-1,-1 1 1,0-1 0,1 0 0,-1 0-1,1 1 1,2 0 0,4 3-841,1-1-1,-1 0 1,1 0 0,-1-1 0,14 3 0,25 3-6421,-3-4-5227</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8.181"/>
    </inkml:context>
    <inkml:brush xml:id="br0">
      <inkml:brushProperty name="width" value="0.025" units="cm"/>
      <inkml:brushProperty name="height" value="0.025" units="cm"/>
    </inkml:brush>
  </inkml:definitions>
  <inkml:trace contextRef="#ctx0" brushRef="#br0">87 1 17168,'0'0'1938,"-10"10"-107,6-5-1726,-7 7 878,0 0 0,1 1-1,-10 17 1,17-25-724,0-1 0,1 1 0,0 0 0,0 0 0,0 0 0,0 0 1,1 0-1,0 0 0,0 0 0,0 1 0,1-1 0,0 0 0,0 0 0,0 1 0,0-1 0,3 8 0,-2-10-230,1 0 1,-1 0-1,1 0 0,0-1 0,0 1 1,0 0-1,0-1 0,1 0 0,-1 0 1,1 0-1,-1 0 0,1 0 0,0 0 1,0 0-1,0-1 0,0 0 1,0 1-1,0-1 0,0 0 0,0 0 1,0-1-1,1 1 0,-1-1 0,0 0 1,0 1-1,1-2 0,-1 1 0,5-1 1,1 1 40,0-1 0,1 0 0,-1 0 0,0-1 0,0 0 0,0-1 0,0 0 0,16-8 0,-16 5-35,-1 0-1,0-1 1,-1 1 0,1-1 0,-1-1 0,7-10 0,-11 16 1,-1-1 0,0 0 0,0 0 1,0 0-1,-1 0 0,1 0 1,-1 0-1,0 0 0,0-1 0,0 1 1,0 0-1,0-1 0,-1 1 1,1 0-1,-1-1 0,0 1 0,0-1 1,0 1-1,-1-1 0,1 1 1,-1 0-1,-1-5 0,0 5-22,0 1 0,-1-1 0,1 1 0,-1 0-1,1-1 1,-1 1 0,0 1 0,1-1 0,-1 0-1,0 1 1,0-1 0,0 1 0,-1 0 0,1 0 0,0 0-1,0 0 1,-1 1 0,1 0 0,-5-1 0,-7 0-297,0 0 1,-29 3-1,38-1-623,-1 0 1,1 0-1,0 1 0,0 0 0,-10 5 1,4-1-5806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477"/>
    </inkml:context>
    <inkml:brush xml:id="br0">
      <inkml:brushProperty name="width" value="0.025" units="cm"/>
      <inkml:brushProperty name="height" value="0.025" units="cm"/>
    </inkml:brush>
  </inkml:definitions>
  <inkml:trace contextRef="#ctx0" brushRef="#br0">0 0 9033,'0'0'11979,"51"31"-17104,-30-4-8296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3.865"/>
    </inkml:context>
    <inkml:brush xml:id="br0">
      <inkml:brushProperty name="width" value="0.025" units="cm"/>
      <inkml:brushProperty name="height" value="0.025" units="cm"/>
    </inkml:brush>
  </inkml:definitions>
  <inkml:trace contextRef="#ctx0" brushRef="#br0">63 16 7783,'0'0'7533,"-9"-1"-4090,0 1-2678,6 0-503,0 0 1,0 0 0,0 0 0,0-1-1,0 1 1,-1-1 0,1 1-1,0-1 1,0 0 0,1-1 0,-1 1-1,-6-3 1,15 2 3314,26 1-3364,238 9 458,-91 2-3616,-167-9 2285,-6-1-14,0 0 0,0 1-1,0 0 1,0 0-1,0 0 1,11 4-1,-14 1-3398,-10 1-710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4.209"/>
    </inkml:context>
    <inkml:brush xml:id="br0">
      <inkml:brushProperty name="width" value="0.025" units="cm"/>
      <inkml:brushProperty name="height" value="0.025" units="cm"/>
    </inkml:brush>
  </inkml:definitions>
  <inkml:trace contextRef="#ctx0" brushRef="#br0">81 0 13581,'0'0'2402,"-66"24"257,52-13-1314,14-3-704,18-2 223,21-3 898,20-3-160,15 0-770,16 0-640,3-7-95,2 5-33,-6 2-192,-15 0-3076,-16-2-2913</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6.127"/>
    </inkml:context>
    <inkml:brush xml:id="br0">
      <inkml:brushProperty name="width" value="0.025" units="cm"/>
      <inkml:brushProperty name="height" value="0.025" units="cm"/>
    </inkml:brush>
  </inkml:definitions>
  <inkml:trace contextRef="#ctx0" brushRef="#br0">325 102 2466,'2'-3'813,"0"1"0,-1-1 0,1 0-1,-1 1 1,1-1 0,-1 0 0,0 0-1,0 0 1,0 0 0,0 0 0,-1 0-1,1 0 1,-1-1 0,0 1 0,0 0-1,0 0 1,0 0 0,-1 0-1,1-1 1,-2-4 0,1 6-601,-1 0 1,1 0-1,0-1 1,-1 1-1,0 0 1,1 0-1,-1 0 0,0 1 1,0-1-1,0 0 1,0 1-1,0-1 1,-1 1-1,1 0 1,0 0-1,-1 0 0,1 0 1,-1 0-1,1 0 1,-1 1-1,1-1 1,-1 1-1,1-1 0,-6 1 1,-3 0-118,0 1 1,0 0-1,0 0 1,0 1-1,0 0 1,0 1 0,1 0-1,-1 1 1,1 0-1,0 1 1,0 0-1,0 1 1,1 0-1,0 0 1,0 1-1,1 0 1,-13 13-1,12-10-13,0 0-1,1 0 1,0 1-1,1 0 1,0 0-1,1 0 1,1 1-1,-1 0 0,2 1 1,0-1-1,0 1 1,1-1-1,1 1 1,-2 22-1,4-32-59,0 0 0,0 0-1,0 0 1,0 0 0,1 0 0,0 0-1,-1 0 1,1 0 0,0 0-1,0 0 1,1-1 0,-1 1 0,1 0-1,-1-1 1,1 1 0,0-1-1,0 0 1,4 5 0,-2-4 6,1 0 0,-1 0 0,1-1 0,-1 1 0,1-1-1,0 0 1,0 0 0,0-1 0,0 1 0,6 0 0,5 0 44,0-1 0,0 0 0,0-1-1,1-1 1,-1-1 0,22-4 0,-22 2-35,0-1-1,0 0 1,-1-1 0,0-1 0,0-1-1,-1 0 1,14-10 0,-22 14-19,0 0 0,-1 0 0,0 0-1,0-1 1,0 0 0,-1 0 0,1 0 0,-1 0 0,0-1 0,-1 0-1,1 0 1,-1 0 0,-1 0 0,1 0 0,-1-1 0,0 1-1,0-1 1,-1 1 0,2-12 0,-4 15-21,0 1 0,0 0 0,0-1 1,0 1-1,0 0 0,0 0 0,0-1 0,-1 1 0,1 0 0,-1 0 1,0 1-1,1-1 0,-1 0 0,0 0 0,0 1 0,0-1 0,0 1 0,-1 0 1,1 0-1,0-1 0,0 1 0,-1 1 0,1-1 0,-1 0 0,1 1 0,-1-1 1,1 1-1,-1 0 0,1-1 0,-5 2 0,4-2-207,0 1 0,0 0 0,0 1 0,0-1 0,0 0 0,0 1 0,0 0 0,0-1 0,0 1 0,0 0 0,0 1 0,-2 1 0,4-3-130,-1 1-1,1 0 0,0 0 0,0 0 0,0 0 1,0 0-1,0 0 0,0 1 0,0-1 0,1 0 1,-1 0-1,0 1 0,1-1 0,-1 0 0,0 1 1,1-1-1,0 1 0,-1-1 0,1 1 0,0-1 1,0 1-1,0-1 0,0 1 0,0 2 0,5 8-6022,8-2-4058</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6.500"/>
    </inkml:context>
    <inkml:brush xml:id="br0">
      <inkml:brushProperty name="width" value="0.025" units="cm"/>
      <inkml:brushProperty name="height" value="0.025" units="cm"/>
    </inkml:brush>
  </inkml:definitions>
  <inkml:trace contextRef="#ctx0" brushRef="#br0">100 0 15054,'0'0'6791,"-31"72"-4389,13-40-480,0-1-449,3 1-480,3 0-705,7-3-256,5-5 32,0-5-1089,3-10-1537,11-9-1442,-4 0-3203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6.892"/>
    </inkml:context>
    <inkml:brush xml:id="br0">
      <inkml:brushProperty name="width" value="0.025" units="cm"/>
      <inkml:brushProperty name="height" value="0.025" units="cm"/>
    </inkml:brush>
  </inkml:definitions>
  <inkml:trace contextRef="#ctx0" brushRef="#br0">210 20 18546,'0'0'6016,"-9"-1"-5359,6 0-617,0 1 0,0-1 0,0 1 0,0 0 0,-1 0 0,1 0 0,0 1 0,0-1 0,0 1 1,0 0-1,0 0 0,0 0 0,0 0 0,0 0 0,0 0 0,1 1 0,-1 0 0,0-1 0,1 1 1,-1 0-1,1 0 0,0 1 0,0-1 0,0 0 0,0 1 0,0-1 0,0 1 0,0 0 0,1-1 1,0 1-1,-1 0 0,1 0 0,0 0 0,0 0 0,1 0 0,-1 0 0,1 0 0,-1 1 1,1-1-1,0 4 0,0-2-27,0 0 1,0 0-1,1-1 1,-1 1-1,1 0 1,0-1-1,0 1 1,1 0-1,0-1 0,-1 1 1,1-1-1,1 0 1,-1 0-1,1 0 1,-1 0-1,1 0 1,0-1-1,1 1 1,3 3-1,8 6 18,2 0-1,-1-1 1,26 13-1,26 20-677,-63-42 592,-1 1 1,1 1-1,-1-1 1,0 1 0,0-1-1,-1 1 1,1 0 0,-1 1-1,0-1 1,4 11-1,-7-13 55,1-1-1,0 1 0,-1 0 0,0 0 0,0 0 0,0 0 0,0 0 0,0 0 0,0 0 1,-1 0-1,1 0 0,-1 0 0,0 0 0,0 0 0,0 0 0,-1-1 0,1 1 1,0 0-1,-1-1 0,0 1 0,0-1 0,0 0 0,-4 5 0,-5 5 186,-2-1 0,1 0 0,-1 0-1,-1-1 1,0-1 0,0 0 0,-1-1-1,0-1 1,-1 0 0,1-1 0,-1-1-1,0 0 1,-1-1 0,1-1 0,-1-1 0,0 0-1,-21-1 1,36-1-163,0 0 0,0 0 0,0 0-1,0 0 1,1 0 0,-1-1 0,0 1 0,0-1-1,1 0 1,-1 1 0,0-1 0,1 0 0,-1 0-1,1 0 1,-1 0 0,1 0 0,-1 0 0,1 0 0,0-1-1,-1 1 1,1 0 0,0-1 0,0 1 0,0-1-1,0 0 1,0 1 0,0-1 0,1 0 0,-1 1 0,1-1-1,-1 0 1,1 0 0,-1 1 0,1-1 0,0 0-1,0 0 1,0 0 0,0 0 0,0 1 0,0-1 0,1 0-1,-1 0 1,1 0 0,-1 1 0,2-3 0,0-4-51,1 0 1,0 1-1,1-1 1,-1 1-1,1 0 1,1 0-1,-1 0 1,12-12-1,16-10-106,2 1-1,45-27 0,-50 36 158,-1 0-1,-2-2 1,0 0 0,45-50-1,-69 69 14,0-1 0,1 0 0,-1 1-1,0-1 1,0 0 0,-1 0 0,1 0-1,-1 0 1,1 0 0,-1-1 0,0 1-1,0 0 1,-1-1 0,1 1 0,-1 0-1,1-1 1,-1 1 0,0-1 0,0 1-1,-1-1 1,1 1 0,-1 0-1,0-1 1,1 1 0,-3-4 0,0 3-4,1 0 1,-2 0 0,1 0-1,0 1 1,-1-1 0,1 1-1,-1 0 1,0 0 0,0 0-1,0 0 1,0 1 0,-1 0-1,1 0 1,-1 0 0,0 0-1,-7-1 1,0 0-117,0 0 1,0 1-1,0 1 0,-1 0 1,1 0-1,-21 3 0,32-2-90,0 0-1,1 1 0,-1-1 1,1 1-1,-1-1 1,1 0-1,-1 1 0,1-1 1,-1 1-1,1 0 0,-1-1 1,1 1-1,-1-1 0,1 1 1,0-1-1,0 1 1,-1 0-1,1-1 0,0 1 1,0 0-1,-1-1 0,1 1 1,0 0-1,0-1 1,0 1-1,0 0 0,0 0 1,0 0-1,4 13-7751,5-7 587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7.310"/>
    </inkml:context>
    <inkml:brush xml:id="br0">
      <inkml:brushProperty name="width" value="0.025" units="cm"/>
      <inkml:brushProperty name="height" value="0.025" units="cm"/>
    </inkml:brush>
  </inkml:definitions>
  <inkml:trace contextRef="#ctx0" brushRef="#br0">161 1 18065,'0'0'11264,"-5"11"-10186,-3 6-771,-22 53 403,28-65-684,0 1-1,1 0 1,-1 0-1,1 0 1,1 0-1,-1 1 1,1-1-1,0 0 1,0 0-1,2 10 1,-1-13-41,0-1 1,0 0 0,0 0 0,0 0 0,1 0-1,-1 0 1,1 0 0,-1 0 0,1-1-1,0 1 1,0 0 0,0-1 0,-1 0 0,2 1-1,-1-1 1,0 0 0,0 0 0,0 0-1,0 0 1,1 0 0,-1-1 0,3 1 0,59 8-2169,-47-8 1004,6 1-447,-14-2 1388,0 0 1,-1 0-1,1 1 0,-1 1 0,1-1 1,-1 1-1,0 1 0,0-1 0,0 2 0,0-1 1,12 7-1,-19-9 318,0 1 0,0-1-1,0 0 1,0 0 0,0 0 0,-1 0 0,1 1-1,0-1 1,0 0 0,-1 1 0,1-1 0,-1 1 0,0-1-1,1 0 1,-1 1 0,0-1 0,0 1 0,0-1-1,0 1 1,0-1 0,0 1 0,0-1 0,0 1 0,-1-1-1,1 1 1,-1-1 0,1 0 0,-1 1 0,1-1-1,-1 0 1,0 1 0,1-1 0,-1 0 0,-2 2 0,-3 5 394,0-1 0,0-1 0,-1 1 0,-9 6 0,12-9-471,-22 16 778,0-1-1,-57 31 0,70-43-637,-1-1-1,-1 0 1,1 0 0,-1-2 0,1 0-1,-1 0 1,-1-2 0,-22 2-1,37-4-211,0 0-1,-1 0 1,1 0-1,-1 0 0,1 0 1,0 0-1,-1 0 1,1-1-1,0 1 1,-1-1-1,1 1 1,0-1-1,0 1 0,-1-1 1,1 0-1,0 0 1,0 1-1,0-1 1,0 0-1,0 0 1,0 0-1,0 0 0,0 0 1,0-1-1,0 1 1,1 0-1,-1 0 1,0 0-1,1-1 1,-1-1-1,-1-4-1304,1 1-1,1-1 1,-1 0 0,1 1-1,2-12 1,-2 4-1853,3-39-10925</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7.670"/>
    </inkml:context>
    <inkml:brush xml:id="br0">
      <inkml:brushProperty name="width" value="0.025" units="cm"/>
      <inkml:brushProperty name="height" value="0.025" units="cm"/>
    </inkml:brush>
  </inkml:definitions>
  <inkml:trace contextRef="#ctx0" brushRef="#br0">0 1 20083,'0'0'4676,"64"0"-2658,-30 0-416,7 5-673,0 2-801,-2 1-96,3-1-2659,-3-6-4900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8.013"/>
    </inkml:context>
    <inkml:brush xml:id="br0">
      <inkml:brushProperty name="width" value="0.025" units="cm"/>
      <inkml:brushProperty name="height" value="0.025" units="cm"/>
    </inkml:brush>
  </inkml:definitions>
  <inkml:trace contextRef="#ctx0" brushRef="#br0">0 0 17168,'0'0'11948,"71"35"-14639,-49-41-3042,0-12-9033</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8.340"/>
    </inkml:context>
    <inkml:brush xml:id="br0">
      <inkml:brushProperty name="width" value="0.025" units="cm"/>
      <inkml:brushProperty name="height" value="0.025" units="cm"/>
    </inkml:brush>
  </inkml:definitions>
  <inkml:trace contextRef="#ctx0" brushRef="#br0">229 69 18962,'0'0'2424,"-10"-2"-786,5 0-1499,0 1 0,-1 0 0,1 1 0,-1-1-1,1 1 1,-1 0 0,1 0 0,-1 1 0,1 0-1,-1 0 1,1 0 0,0 0 0,-1 1 0,1 0-1,0 0 1,0 1 0,0-1 0,0 1 0,-6 5-1,1 0 90,1 0-1,0 0 0,1 1 1,0 1-1,1-1 1,-1 1-1,2 0 0,0 1 1,0-1-1,0 1 0,2 0 1,-1 1-1,2-1 0,-1 1 1,1 0-1,-1 16 0,4-25-209,0-1 0,-1 0-1,2 1 1,-1-1-1,0 0 1,0 1 0,1-1-1,-1 0 1,1 0-1,0 1 1,0-1-1,0 0 1,0 0 0,0 0-1,0 0 1,1 0-1,-1 0 1,1 0 0,-1-1-1,1 1 1,2 2-1,0-2 13,0 1 0,-1-1 0,1-1 0,0 1 0,0 0 0,0-1 0,1 0 0,-1 0 0,0 0-1,0-1 1,6 1 0,1-1 59,0 0 1,0-1-1,0 0 0,0 0 0,0-1 0,-1-1 0,1 0 0,18-8 1,-19 6-41,0-1 1,-1 0 0,0 0 0,0-1-1,-1-1 1,0 1 0,0-1 0,0 0-1,-1-1 1,0 0 0,-1 0 0,0-1-1,-1 1 1,0-1 0,0-1 0,-1 1-1,0 0 1,-1-1 0,0 0 0,-1 0-1,0 0 1,0 0 0,-2 0 0,0-19-1,0 27-59,0-1-1,-1 0 0,0 1 1,0-1-1,0 1 0,0-1 1,-1 1-1,1 0 0,-1 0 1,0 0-1,0-1 0,0 2 1,0-1-1,0 0 0,-1 0 1,0 1-1,1-1 0,-1 1 1,0 0-1,0 0 0,0 0 1,0 0-1,0 0 0,-1 1 0,1 0 1,-1-1-1,1 1 0,-1 0 1,1 1-1,-1-1 0,-3 0 1,1 0-248,1 1 1,-1-1 0,1 1 0,-1 0-1,0 0 1,1 1 0,-1 0-1,1 0 1,-1 0 0,1 1-1,-1-1 1,1 1 0,0 1-1,0-1 1,0 1 0,0 0-1,0 0 1,1 0 0,-7 6 0,7-4-655,0-1 0,1 0 0,0 1 1,0 0-1,0 0 0,1 0 1,0 0-1,-3 8 0,1 14-5168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8.699"/>
    </inkml:context>
    <inkml:brush xml:id="br0">
      <inkml:brushProperty name="width" value="0.025" units="cm"/>
      <inkml:brushProperty name="height" value="0.025" units="cm"/>
    </inkml:brush>
  </inkml:definitions>
  <inkml:trace contextRef="#ctx0" brushRef="#br0">82 1 17713,'0'0'6342,"-7"49"-3363,-5-18-962,-4 6-223,1 3-705,0-1-512,4-5-321,6 1-256,5-8 0,0-4 0,0-2-1025,6-10-1505,3-10-2755,-1-1-7015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823"/>
    </inkml:context>
    <inkml:brush xml:id="br0">
      <inkml:brushProperty name="width" value="0.025" units="cm"/>
      <inkml:brushProperty name="height" value="0.025" units="cm"/>
    </inkml:brush>
  </inkml:definitions>
  <inkml:trace contextRef="#ctx0" brushRef="#br0">180 266 13196,'-10'-2'7939,"1"-1"-7071,-1 1 1,0 1 0,0-1 0,0 2 0,-1 0 0,1 0-1,-14 2 1,21-2-740,-1 1 0,1 0 0,-1 0 0,1 0 0,-1 0 0,1 1-1,-1-1 1,1 1 0,0 0 0,0 0 0,0 0 0,0 0 0,0 1 0,0-1 0,1 1-1,-1-1 1,1 1 0,0 0 0,0 0 0,0 0 0,0 1 0,0-1 0,1 0-1,-1 1 1,1-1 0,0 1 0,-1 4 0,1-7-111,1 1 0,0 0 0,-1 0-1,1-1 1,0 1 0,0 0 0,0 0 0,0-1 0,0 1-1,1 0 1,-1 0 0,0-1 0,1 1 0,-1 0 0,1 0 0,0-1-1,-1 1 1,1-1 0,0 1 0,0-1 0,0 1 0,0-1 0,2 2-1,0-1-5,0 0 0,-1 0 0,1-1 0,0 0 0,0 1-1,0-1 1,0 0 0,0 0 0,0-1 0,0 1 0,0-1 0,5 1-1,3-1 13,1-1 0,0 1-1,-1-2 1,0 0-1,1 0 1,19-7-1,-19 3-14,0 0-1,0-1 1,0 0-1,-1-1 0,0 0 1,0-1-1,-1 0 0,0 0 1,-1-1-1,0-1 1,0 0-1,-1 0 0,-1 0 1,8-15-1,-5 7 13,-1-1-1,-1 0 0,-1-1 1,0 0-1,-2 0 1,0 0-1,-2 0 1,2-26-1,-5 47-20,0 0 1,-1 0-1,1 1 0,0-1 0,0 0 1,-1 0-1,1 1 0,0-1 1,-1 0-1,1 0 0,0 0 0,-1 0 1,1 0-1,0 0 0,-1 1 0,1-1 1,0 0-1,-1 0 0,1 0 1,0 0-1,-1 0 0,1 0 0,0 0 1,-1 0-1,1-1 0,0 1 1,-1 0-1,1 0 0,0 0 0,-1 0 1,1 0-1,0 0 0,-1-1 1,1 1-1,0 0 0,0 0 0,-1-1 1,1 1-1,0 0 0,0 0 1,-1-1-1,1 1 0,0 0 0,0-1 1,0 1-1,0 0 0,-1 0 0,1-1 1,0 1-1,0 0 0,0-1 1,0 1-1,0 0 0,0-1 0,0 1 1,0-1-1,0 1 0,-8 10 0,0 1 0,1 0 0,1 0 0,0 1 0,0 0 0,-6 21 0,2-3 0,-8 54 0,16-74 0,0 1 0,1-1 0,0 1 0,1 0 0,1 0 0,1 14 0,-1-22 0,-1 0 0,1-1 0,0 1 0,0 0 0,0 0 0,1-1 0,-1 1 0,1-1 0,-1 1 0,1-1 0,0 1 0,0-1 0,0 0 0,0 0 0,0 0 0,1 0 0,-1 0 0,0-1 0,1 1 0,-1-1 0,1 1 0,0-1 0,0 0 0,-1 0 0,1 0 0,0-1 0,4 2 0,4-1-6,1 0 1,-1 0-1,1-1 1,0-1-1,-1 0 1,1-1-1,-1 0 1,1 0-1,-1-1 1,0-1-1,0 0 1,0 0-1,-1-1 1,0 0-1,0-1 1,0 0-1,0-1 1,-1 0-1,0-1 1,-1 1-1,1-2 1,-2 1-1,1-1 1,-1 0-1,0-1 1,-1 0-1,0 0 1,-1 0-1,7-20 1,-11 28 9,0 0 0,0 0 0,-1 0 0,1 0 0,-1 0 0,1 0 0,-1 0 0,0 0 0,0-1 1,0 1-1,0 0 0,-1 0 0,0-4 0,1 5-2,0 1 0,-1-1 0,1 0 0,-1 1 0,1-1 0,-1 1 0,1-1 0,-1 1 0,1-1 0,-1 1 0,1-1 0,-1 1 0,1 0 0,-1-1 0,0 1 0,1 0 0,-1-1-1,0 1 1,1 0 0,-1 0 0,0 0 0,1-1 0,-1 1 0,0 0 0,0 0 0,-1 0 0,-1 1 2,-1 0 0,0 0 0,1 0 0,-1 0 0,1 0 0,0 1 0,-1-1 0,1 1-1,0 0 1,0 0 0,0 0 0,0 1 0,-5 4 0,-4 6-4,1 0 0,0 0 0,1 1 0,-11 20 0,18-29 0,0 0 0,1 1 0,-1-1 0,1 0 0,0 1 0,1-1 0,-1 1 0,1 0 0,1-1 0,-1 1 0,1 0 0,-1 0 0,2 0 0,-1 0 0,1-1 0,2 10 0,-2-12 0,1 0 0,0-1 0,0 1 0,1-1 0,-1 0 0,0 0 0,1 0 0,-1 0 0,1 0 0,0 0 0,0-1 0,0 1 0,-1-1 0,1 0 0,1 0 0,-1 0 0,0 0 0,0 0 0,0-1 0,0 1 0,1-1 0,-1 0 0,5-1 0,6 2 0,1-1 0,-1-1 0,29-5 0,-30 3-772,0-1 0,0-1 0,0 0 0,16-9 0,-7 2-2184,-1-2 0,0 0 0,24-23 0,-9 4-6824</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9.106"/>
    </inkml:context>
    <inkml:brush xml:id="br0">
      <inkml:brushProperty name="width" value="0.025" units="cm"/>
      <inkml:brushProperty name="height" value="0.025" units="cm"/>
    </inkml:brush>
  </inkml:definitions>
  <inkml:trace contextRef="#ctx0" brushRef="#br0">0 323 14990,'0'0'12124,"14"-1"-10363,8-3-1460,-1-1-1,-1-1 0,1-1 0,-1 0 1,0-2-1,-1 0 0,36-24 1,98-70-49,-126 83-207,-2-1 0,0-1 0,34-40 0,-49 48-64,-13 16-113,-17 23-27,11-10 97,-1 0-1,2 0 0,0 1 0,1 1 0,1-1 0,0 1 1,1 0-1,1 1 0,1-1 0,0 1 0,2-1 0,0 35 1,7-28-3198,5-13-2305,2-6-4567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9.574"/>
    </inkml:context>
    <inkml:brush xml:id="br0">
      <inkml:brushProperty name="width" value="0.025" units="cm"/>
      <inkml:brushProperty name="height" value="0.025" units="cm"/>
    </inkml:brush>
  </inkml:definitions>
  <inkml:trace contextRef="#ctx0" brushRef="#br0">20 0 16111,'0'0'8520,"-14"72"-6886,12-32-289,-1 2-480,3 1-417,0-2-191,0-4-193,0-6-32,7-4 32,2-6-705,-2-7-1409,-5-8-961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9.949"/>
    </inkml:context>
    <inkml:brush xml:id="br0">
      <inkml:brushProperty name="width" value="0.025" units="cm"/>
      <inkml:brushProperty name="height" value="0.025" units="cm"/>
    </inkml:brush>
  </inkml:definitions>
  <inkml:trace contextRef="#ctx0" brushRef="#br0">0 57 12492,'0'0'9321,"64"-31"-8136,-31 27 288,9 0-256,4-1-192,6 4-640,-1 1-289,2-1-961,-9-2-3747,-7-5-7816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0.385"/>
    </inkml:context>
    <inkml:brush xml:id="br0">
      <inkml:brushProperty name="width" value="0.025" units="cm"/>
      <inkml:brushProperty name="height" value="0.025" units="cm"/>
    </inkml:brush>
  </inkml:definitions>
  <inkml:trace contextRef="#ctx0" brushRef="#br0">1 316 14670,'0'0'8899,"12"-2"-6721,6-2-1786,1-1-1,-1-1 1,0-1 0,0 0 0,0-2-1,-1 0 1,30-21 0,130-93 23,-150 103-433,-1-1-1,0-1 1,25-28-1,-72 78-64,-30 54 0,44-70-205,1 1 0,0 0-1,1 0 1,1 1 0,0 0 0,1 0 0,-3 18 0,6-30 136,0 0 0,-1 1 1,1-1-1,0 0 1,0 1-1,1-1 0,-1 0 1,0 1-1,1-1 0,-1 0 1,1 1-1,0-1 1,0 0-1,0 0 0,0 0 1,0 0-1,0 0 0,1 0 1,-1 0-1,1 0 1,-1 0-1,1 0 0,2 1 1,0-1-388,0 0 0,-1 0 0,1-1 0,0 0 0,0 0 0,0 0 0,0 0 0,0-1 1,0 1-1,0-1 0,1 0 0,6-1 0,28-4-5221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0.729"/>
    </inkml:context>
    <inkml:brush xml:id="br0">
      <inkml:brushProperty name="width" value="0.025" units="cm"/>
      <inkml:brushProperty name="height" value="0.025" units="cm"/>
    </inkml:brush>
  </inkml:definitions>
  <inkml:trace contextRef="#ctx0" brushRef="#br0">146 3 17104,'0'0'2707,"-9"4"-748,-2 3-1674,0 0 0,0 1 1,0 1-1,1-1 0,1 1 0,-15 18 0,18-21-59,1 1 0,0 1 0,0-1 0,1 1 0,0-1 0,0 1-1,1 0 1,0 1 0,0-1 0,1 0 0,0 1 0,-1 13 0,3-20-205,0-1 1,0 1 0,0 0 0,0 0 0,1-1 0,-1 1 0,0 0 0,1 0 0,0-1 0,-1 1 0,1-1-1,0 1 1,0 0 0,0-1 0,0 0 0,0 1 0,0-1 0,0 0 0,0 1 0,1-1 0,-1 0 0,2 1-1,1 1 35,0-1 0,0 0-1,0-1 1,0 1 0,1-1 0,-1 1-1,0-1 1,9 0 0,-2 0 34,-1 0 1,1-1-1,-1-1 1,1 1 0,-1-2-1,1 0 1,14-4-1,-18 3-67,-1 1-1,1-2 0,-1 1 0,0-1 1,1 0-1,-2 0 0,1 0 0,0-1 1,-1 0-1,0 0 0,0 0 1,-1-1-1,1 0 0,-1 0 0,-1 0 1,1 0-1,-1-1 0,0 1 0,0-1 1,-1 0-1,0 0 0,0 0 1,0 0-1,-1 0 0,0 0 0,-1 0 1,1 0-1,-3-14 0,2 18-22,-1 1 1,0-1-1,0 1 0,0-1 0,0 0 0,0 1 0,-1 0 1,1-1-1,-1 1 0,0 0 0,1 0 0,-1 0 1,0 0-1,0 0 0,0 0 0,-1 0 0,-2-1 0,0 0 27,-1 0 0,1 0 0,0 1-1,-1 0 1,0 0 0,1 0 0,-1 1 0,-8-1-1,9 1-80,1 1 0,0 0 0,-1 0 0,1 0-1,0 0 1,-1 1 0,1 0 0,0 0 0,0 0 0,0 0-1,-6 3 1,8-3-57,0 0 0,0 0 0,1 0-1,-1 1 1,1-1 0,-1 0 0,1 1 0,-1-1-1,1 1 1,0 0 0,-1-1 0,1 1 0,0 0-1,0 0 1,0 0 0,1 0 0,-1 0 0,0 0-1,1 0 1,-1 0 0,1 0 0,0 0-1,0 3 1,0-3-114,0 0 0,0 0 0,0 0 0,1 0 0,-1 0 0,1 0 0,0 0 0,-1 0 0,1 0 0,0-1 0,0 1 0,0 0 0,1 0-1,-1-1 1,0 1 0,0-1 0,1 1 0,-1-1 0,1 0 0,0 1 0,-1-1 0,1 0 0,2 1 0,3 1-854,0 1 1,0-1-1,0 0 1,15 3-1,17 1-3880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1.072"/>
    </inkml:context>
    <inkml:brush xml:id="br0">
      <inkml:brushProperty name="width" value="0.025" units="cm"/>
      <inkml:brushProperty name="height" value="0.025" units="cm"/>
    </inkml:brush>
  </inkml:definitions>
  <inkml:trace contextRef="#ctx0" brushRef="#br0">268 14 18962,'-14'2'1799,"-8"3"-1105,0 2-1,1 0 1,-1 1-1,-35 20 1,49-24-436,1 0 1,-1 0-1,1 1 1,0 0-1,0 0 1,1 1-1,-1 0 0,1 0 1,0 0-1,1 1 1,0 0-1,0 0 1,0 0-1,1 1 0,0-1 1,0 1-1,-4 15 1,8-21-246,0 0 0,0 1 0,0-1 1,0 0-1,0 1 0,0-1 0,1 0 1,-1 1-1,1-1 0,-1 0 0,1 0 0,0 0 1,0 1-1,0-1 0,0 0 0,1 0 1,-1 0-1,0-1 0,1 1 0,-1 0 1,1 0-1,0-1 0,0 1 0,-1-1 1,1 0-1,0 1 0,0-1 0,0 0 0,0 0 1,1 0-1,-1 0 0,0-1 0,0 1 1,1-1-1,3 1 0,9 2 40,1 0 0,-1-2 0,1 0 0,15-1 0,-29 0-36,8 0 3,0-1 1,-1 0 0,1 0 0,-1-1-1,0-1 1,1 1 0,-1-2 0,0 1-1,-1-1 1,1 0 0,-1-1 0,0 0-1,9-7 1,-11 8 0,-1-1-1,-1 0 0,1 1 1,-1-1-1,0-1 1,0 1-1,0 0 1,-1-1-1,1 0 1,-2 0-1,1 0 0,-1 0 1,1-1-1,-2 1 1,1 0-1,-1-1 1,0 0-1,0 1 1,-1-12-1,0 14-1,-1 1-1,1 0 0,-1 0 1,0-1-1,0 1 1,0 0-1,-1 0 1,1 0-1,-1 0 1,1 0-1,-1 1 1,0-1-1,0 0 1,0 1-1,-1-1 1,1 1-1,0 0 1,-1 0-1,0 0 1,1 0-1,-1 0 1,0 1-1,0-1 0,0 1 1,0 0-1,-4-2 1,-43-10-829,2 7-3778,36 4 2067,-5-1-5951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1.444"/>
    </inkml:context>
    <inkml:brush xml:id="br0">
      <inkml:brushProperty name="width" value="0.025" units="cm"/>
      <inkml:brushProperty name="height" value="0.025" units="cm"/>
    </inkml:brush>
  </inkml:definitions>
  <inkml:trace contextRef="#ctx0" brushRef="#br0">1 34 20948,'0'0'11114,"56"-16"-19858,-30-1 288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1.915"/>
    </inkml:context>
    <inkml:brush xml:id="br0">
      <inkml:brushProperty name="width" value="0.025" units="cm"/>
      <inkml:brushProperty name="height" value="0.025" units="cm"/>
    </inkml:brush>
  </inkml:definitions>
  <inkml:trace contextRef="#ctx0" brushRef="#br0">321 66 17264,'0'0'3294,"-5"-10"117,4 6-3239,-1 1 0,0 0 0,0-1-1,0 1 1,-1 0 0,1 0 0,-1 0-1,1 0 1,-1 0 0,0 1 0,0-1-1,0 1 1,0 0 0,-1 0 0,1 0-1,-1 0 1,1 0 0,-1 1 0,0 0-1,1-1 1,-1 2 0,0-1 0,0 0-1,0 1 1,0-1 0,0 1 0,1 0-1,-8 1 1,0 1-121,-1 1-1,1 0 1,0 0 0,1 1-1,-1 1 1,1-1 0,0 2 0,0-1-1,0 1 1,1 1 0,0 0-1,0 0 1,-8 10 0,10-11-14,1 0 0,0 1 0,0 0 0,1 0 0,0 0 0,0 0 0,1 1 0,0 0 0,0 0 1,1 0-1,0 1 0,0-1 0,1 1 0,0-1 0,0 1 0,1 0 0,0 11 0,2-16-25,0 0-1,0 0 0,0 0 0,0 0 0,1 0 1,0 0-1,-1 0 0,1-1 0,1 1 0,-1-1 1,1 1-1,-1-1 0,1 0 0,0 0 1,0 0-1,0-1 0,0 1 0,1-1 0,-1 1 1,1-1-1,-1 0 0,1-1 0,0 1 0,0 0 1,0-1-1,0 0 0,0 0 0,6 0 0,9 3 33,0-2 0,0 0 0,0-1 0,36-3 0,-46 1-30,0-1 1,0 0-1,-1-1 1,1 1-1,-1-2 0,0 1 1,1-1-1,-2 0 1,1-1-1,0 0 1,-1 0-1,0-1 0,0 0 1,7-9-1,-10 11-6,1 0-1,-2-1 0,1 0 0,-1 1 1,1-2-1,-1 1 0,-1 0 1,1 0-1,-1-1 0,0 0 1,0 1-1,0-1 0,-1 0 0,0 0 1,0 0-1,-1 0 0,1 0 1,-1 0-1,-1 0 0,1 0 1,-1 0-1,-2-8 0,1 11-30,0-1 1,0 1-1,0 0 0,0-1 0,-1 1 0,0 0 0,1 1 1,-1-1-1,0 0 0,0 1 0,-1-1 0,1 1 0,0 0 1,-1 0-1,0 1 0,1-1 0,-1 1 0,-6-2 0,5 1-312,-1 0-1,1 1 0,0 0 0,-1 0 0,1 0 0,-1 1 1,1 0-1,-1 0 0,1 0 0,0 1 0,-1 0 0,1 0 1,-7 2-1,11-2-58,-1 0 0,1 0 0,0 0 0,-1 0 0,1 0 0,0 0 0,0 0 0,0 1 0,0-1-1,0 0 1,0 1 0,0-1 0,0 1 0,1-1 0,-1 1 0,1-1 0,-1 1 0,1 0 0,-1-1 0,1 4 0,-1 13-6081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2.259"/>
    </inkml:context>
    <inkml:brush xml:id="br0">
      <inkml:brushProperty name="width" value="0.025" units="cm"/>
      <inkml:brushProperty name="height" value="0.025" units="cm"/>
    </inkml:brush>
  </inkml:definitions>
  <inkml:trace contextRef="#ctx0" brushRef="#br0">69 1 17745,'0'0'4100,"-16"72"-1602,-1-35-832,5 2-65,2 1-736,0-4-192,7-2-481,3-4-96,0-5-64,2-7-481,9-8-1216,-4-10-1378,8 0-1954,2-17-3619</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2.646"/>
    </inkml:context>
    <inkml:brush xml:id="br0">
      <inkml:brushProperty name="width" value="0.025" units="cm"/>
      <inkml:brushProperty name="height" value="0.025" units="cm"/>
    </inkml:brush>
  </inkml:definitions>
  <inkml:trace contextRef="#ctx0" brushRef="#br0">194 46 18578,'0'0'10612,"-9"-8"-9672,6 5-911,0 0 1,0-1-1,0 1 1,-1 1-1,1-1 1,-1 0-1,1 1 1,-1 0-1,0 0 1,0 0-1,0 0 1,0 1-1,-1 0 1,1-1-1,0 1 1,-1 1-1,1-1 1,0 1 0,-1 0-1,1 0 1,-1 0-1,1 0 1,0 1-1,-1 0 1,1 0-1,0 0 1,-1 0-1,1 1 1,0-1-1,0 1 1,0 0-1,0 0 1,1 1-1,-1-1 1,-4 5-1,5-4 7,1-1 1,-1 1-1,1 0 0,-1-1 0,1 1 0,0 0 0,1 1 1,-1-1-1,0 0 0,1 0 0,0 1 0,-2 6 0,2-9-28,1 0-1,0 0 1,0 1-1,0-1 0,0 0 1,1 0-1,-1 0 1,0 0-1,0 1 0,1-1 1,-1 0-1,1 0 1,-1 0-1,1 0 1,-1 0-1,1 0 0,-1 0 1,1 0-1,0 0 1,0 0-1,-1-1 0,1 1 1,0 0-1,0 0 1,0-1-1,0 1 0,0 0 1,0-1-1,0 1 1,0-1-1,0 1 1,0-1-1,1 0 0,-1 1 1,0-1-1,0 0 1,0 0-1,0 0 0,1 0 1,1 0-1,14 1-18,0 0 0,0-2-1,0 1 1,0-2 0,-1-1-1,1 0 1,0-1-1,-1 0 1,0-2 0,0 0-1,0 0 1,-1-2 0,0 0-1,0 0 1,22-18 0,-41 31-650,-2 4 617,0 1-1,0-1 0,1 1 0,0 0 1,-4 13-1,7-15 46,0 1 1,0-1-1,1 1 0,0 0 1,1 0-1,0-1 0,0 1 1,1 0-1,0 0 0,0 0 1,1-1-1,1 1 0,3 11 1,0-10 4,-1 0 1,1 0 0,1 0-1,0-1 1,0 1 0,1-2-1,0 1 1,1-1 0,14 10-1,-20-15 13,1 0-1,0 0 1,-1 1 0,0-1-1,0 1 1,0 0-1,4 5 1,-7-8 2,0-1 0,1 1 0,-1-1 0,0 1 1,0 0-1,0-1 0,1 1 0,-1-1 0,0 1 0,0 0 0,0-1 0,0 1 1,0 0-1,0-1 0,0 1 0,-1 0 0,1-1 0,0 1 0,0 0 1,0-1-1,-1 1 0,1 0 0,-1 0 20,0 0 1,0 0-1,-1 0 1,1 0-1,0 0 0,0-1 1,0 1-1,0 0 1,-1-1-1,1 1 0,0-1 1,-1 0-1,1 1 1,0-1-1,-3 0 1,-37 6 63,-1-2 1,0-2 0,1-2-1,-77-10 1,114 9-104,-5 1-77,0-2 1,0 1 0,1-1-1,-1 0 1,1-1 0,0 0-1,-1-1 1,-9-5 0,13 1-2716,7 2-3197,12-3-5581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570"/>
    </inkml:context>
    <inkml:brush xml:id="br0">
      <inkml:brushProperty name="width" value="0.025" units="cm"/>
      <inkml:brushProperty name="height" value="0.025" units="cm"/>
    </inkml:brush>
  </inkml:definitions>
  <inkml:trace contextRef="#ctx0" brushRef="#br0">257 53 15407,'0'0'1601,"2"-53"-448,-7 53 32,-8 36-576,-2 20-129,-2 18 65,-2 17-225,-4 15-192,-4 10 0,-2 2 1,0-8 127,2-11 32,6-14-96,8-17-128,4-22-192,7-22-2018,-1-17-2979,-4-8-4035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8.184"/>
    </inkml:context>
    <inkml:brush xml:id="br0">
      <inkml:brushProperty name="width" value="0.025" units="cm"/>
      <inkml:brushProperty name="height" value="0.025" units="cm"/>
    </inkml:brush>
  </inkml:definitions>
  <inkml:trace contextRef="#ctx0" brushRef="#br0">261 0 18481,'0'0'7848,"-63"80"-4933,34-41-1026,-1 4-447,4-3-1250,4 2-192,6-11 0,7-3 0,7-9 0,2-8 0,0-7 0,6-8-3683,0-13-1410,-2-8-1602,-2-6-4964</inkml:trace>
  <inkml:trace contextRef="#ctx0" brushRef="#br0" timeOffset="1">0 63 19122,'0'0'12972,"16"59"-12299,17-45-673,8-1 0,8 0 0,8-2 0,2-3 0,-1-1 0,-4-2-5926,-6 0-9352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6.765"/>
    </inkml:context>
    <inkml:brush xml:id="br0">
      <inkml:brushProperty name="width" value="0.025" units="cm"/>
      <inkml:brushProperty name="height" value="0.025" units="cm"/>
    </inkml:brush>
  </inkml:definitions>
  <inkml:trace contextRef="#ctx0" brushRef="#br0">1 6 10666,'0'0'9449,"69"22"-8168,-7-22-32,12 0-160,17 0-736,7-8-225,3 0-32,-6 2-96,-16 1 32,-14 4-1121,-24 1-993,-23 0-1505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7.098"/>
    </inkml:context>
    <inkml:brush xml:id="br0">
      <inkml:brushProperty name="width" value="0.025" units="cm"/>
      <inkml:brushProperty name="height" value="0.025" units="cm"/>
    </inkml:brush>
  </inkml:definitions>
  <inkml:trace contextRef="#ctx0" brushRef="#br0">1 13 13805,'0'0'5733,"83"29"-4323,2-29-898,23-4-384,9-5-256,8-2-3139,-3-7-5573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7.991"/>
    </inkml:context>
    <inkml:brush xml:id="br0">
      <inkml:brushProperty name="width" value="0.025" units="cm"/>
      <inkml:brushProperty name="height" value="0.025" units="cm"/>
    </inkml:brush>
  </inkml:definitions>
  <inkml:trace contextRef="#ctx0" brushRef="#br0">306 131 11499,'0'0'2440,"0"-11"437,0 4-2362,-1-1 1,1 1-1,-1 0 1,-1-1-1,0 1 1,0 0-1,0 0 1,0 0-1,-6-10 1,6 15-395,1-1 0,-1 0-1,0 1 1,0 0 0,0-1 0,0 1 0,0 0 0,0 0-1,-1 0 1,1 0 0,-1 1 0,1-1 0,-1 1 0,0-1-1,1 1 1,-1 0 0,0 0 0,0 0 0,0 0 0,0 1 0,0-1-1,0 1 1,0 0 0,0 0 0,0 0 0,0 0 0,0 0-1,0 1 1,0 0 0,0-1 0,-4 3 0,0 0-118,0 0 0,0 0 1,0 1-1,1 0 0,-1 0 0,1 1 1,0 0-1,1 0 0,-1 0 0,1 1 1,-5 6-1,-49 72 171,47-64-20,1 1-1,-12 29 1,20-44-105,1 1-1,-1 0 1,2-1 0,-1 1 0,1 0-1,0 0 1,0 0 0,1 0 0,0 0-1,0 0 1,0 0 0,3 10 0,-1-14-33,0 0 0,-1-1 1,1 1-1,0 0 0,1-1 1,-1 0-1,0 1 0,1-1 1,-1 0-1,1 0 0,0 0 1,0-1-1,-1 1 0,1-1 0,0 1 1,0-1-1,1 0 0,-1 0 1,0-1-1,0 1 0,0 0 1,1-1-1,-1 0 0,0 0 1,7-1-1,7 2 95,1-2 1,-1 0-1,28-6 1,-25 2-70,0-1 0,-1-1-1,0 0 1,0-1 0,0-1 0,-1-1 0,20-15 0,-30 20-20,-1-1 1,0 0 0,0-1-1,0 0 1,-1 0-1,0 0 1,-1-1 0,6-9-1,-9 12 8,1 0 0,-1 0 0,0 0 0,-1-1 0,1 1 0,-1-1 0,0 1 0,0-1 0,-1 1 0,0-1 0,0 1 0,0-1 0,0 0-1,-3-8 1,2 11-19,0 0-1,0 0 0,0 0 0,-1 0 0,1 0 0,-1 0 0,1 1 0,-1-1 0,0 1 0,0-1 1,0 1-1,-1 0 0,1-1 0,-1 1 0,1 1 0,-1-1 0,1 0 0,-1 1 0,0-1 0,-5-1 1,2 1-82,1 0 1,-1 0 0,0 1 0,0 0-1,0 0 1,0 1 0,1 0 0,-1 0-1,0 0 1,-7 1 0,12 0-94,-1-1 0,1 0 0,0 1 0,-1-1 0,1 1 0,0 0 0,0-1 0,-1 1 0,1 0 1,0 0-1,0 0 0,0 0 0,0-1 0,0 2 0,0-1 0,0 0 0,0 0 0,1 0 0,-1 0 0,0 0 0,1 1 0,-1-1 0,1 0 0,-1 1 0,1-1 0,0 0 1,-1 1-1,1-1 0,0 0 0,0 3 0,0-1-492,0 0 0,0 0 0,0 0 0,0 0 0,1 0 1,0-1-1,-1 1 0,1 0 0,0 0 0,0 0 0,1 0 0,-1-1 1,3 5-1,19 15-8494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8.348"/>
    </inkml:context>
    <inkml:brush xml:id="br0">
      <inkml:brushProperty name="width" value="0.025" units="cm"/>
      <inkml:brushProperty name="height" value="0.025" units="cm"/>
    </inkml:brush>
  </inkml:definitions>
  <inkml:trace contextRef="#ctx0" brushRef="#br0">90 0 20179,'0'0'2691,"-33"64"-898,16-34-31,3 2-225,2 4-544,2-1-736,7-2-161,3-1-64,5-3-64,11-4-897,6-10-1537,2-9-2275,-2-6-5701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8.985"/>
    </inkml:context>
    <inkml:brush xml:id="br0">
      <inkml:brushProperty name="width" value="0.025" units="cm"/>
      <inkml:brushProperty name="height" value="0.025" units="cm"/>
    </inkml:brush>
  </inkml:definitions>
  <inkml:trace contextRef="#ctx0" brushRef="#br0">132 188 9385,'6'-10'2562,"0"2"-1925,36-61 4392,-40 65-4569,0 0 0,0 0-1,0-1 1,-1 1-1,0 0 1,1-1 0,-1 1-1,-1-1 1,1 1 0,-1-1-1,1 0 1,-2 1-1,1-1 1,0 1 0,-1-1-1,-1-7 1,1 11-406,0 0 1,0 0-1,1 0 1,-1-1-1,0 1 1,0 0-1,0 0 1,0 0-1,-1 1 1,1-1-1,0 0 1,0 0-1,0 0 1,-1 1-1,1-1 1,0 1-1,-1-1 1,1 1-1,0 0 1,-1-1-1,1 1 1,-1 0 0,1 0-1,-1 0 1,1 0-1,0 0 1,-1 0-1,1 0 1,-1 1-1,1-1 1,0 0-1,-1 1 1,1-1-1,0 1 1,-2 0-1,-2 1-42,0 1-1,0-1 1,1 0-1,-1 1 1,1 0-1,-1 0 1,1 1-1,-5 4 1,-5 9 45,1 0 1,1 1 0,0 0-1,-10 24 1,16-31-40,2 0 0,-1 0 1,1 1-1,1 0 0,0 0 0,1 0 0,0 0 0,1 0 0,0 12 0,1-22-14,0-1 0,0 1-1,1-1 1,-1 1 0,1-1-1,-1 1 1,1-1-1,-1 1 1,1-1 0,0 0-1,-1 1 1,1-1 0,0 0-1,0 1 1,0-1-1,0 0 1,0 0 0,0 0-1,1 0 1,-1 0-1,0 0 1,1 0 0,-1-1-1,2 2 1,2 0 18,0-1 1,0 1-1,0-1 1,0 0-1,0 0 0,0-1 1,9 0-1,2 0 37,1-2 1,-1 0-1,0-1 0,16-5 0,-16 3-28,-1-1-1,0 0 0,-1-1 0,1-1 0,-1 0 1,23-19-1,-32 23-13,0 0 0,0-1 0,0 0 0,0 0 0,-1 0 0,0 0-1,0-1 1,0 0 0,-1 0 0,0 0 0,0 0 0,-1 0 0,1-1 0,-1 1 0,-1-1 0,1 1 0,-1-1 0,0-12 0,-1 18-18,0-1 0,0 1 0,0-1 0,-1 1 1,1 0-1,0-1 0,-1 1 0,1 0 0,-1-1 0,0 1 0,1 0 0,-1 0 0,0 0 0,0 0 0,0 0 1,0-1-1,0 1 0,0 1 0,0-1 0,0 0 0,0 0 0,-2-1 0,-2 0-8,1 0 1,0 1-1,-1-1 0,1 1 1,-1 0-1,1 0 0,-6 0 1,-2 0-146,1 0 0,-1 1 0,0 1 0,1 0 0,-15 3 0,24-3-18,-1-1 0,1 1 0,-1-1 0,1 1 0,-1 0 0,1 0 1,-1 0-1,1 1 0,0-1 0,0 0 0,-1 1 0,1 0 0,0-1 0,1 1 0,-1 0 1,0 0-1,0 0 0,1 0 0,-1 0 0,1 1 0,0-1 0,-1 0 0,1 1 0,0-1 0,1 1 1,-1-1-1,0 1 0,1-1 0,-1 6 0,1-8 12,0 1 0,0 0 0,0 0 0,1 0 0,-1 0 0,0 0 0,1-1 0,-1 1 0,0 0 0,1 0 0,-1-1 0,1 1 0,-1 0 0,1 0 0,-1-1 0,1 1 0,0-1 0,-1 1 0,1-1 0,0 1 0,0-1 0,-1 1 0,1-1 0,0 1 0,0-1 0,0 0 0,0 1 0,-1-1 0,1 0 0,0 0 0,0 0 0,0 0 0,0 0-1,0 0 1,0 0 0,-1 0 0,1 0 0,1 0 0,28 0-4831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9.498"/>
    </inkml:context>
    <inkml:brush xml:id="br0">
      <inkml:brushProperty name="width" value="0.025" units="cm"/>
      <inkml:brushProperty name="height" value="0.025" units="cm"/>
    </inkml:brush>
  </inkml:definitions>
  <inkml:trace contextRef="#ctx0" brushRef="#br0">315 42 13453,'0'0'6908,"-11"-3"-5077,5 2-1684,0 0 0,-1 0 0,1 0 0,-1 1-1,0 0 1,1 0 0,-1 1 0,1-1 0,-1 1 0,1 1 0,-1-1 0,1 1 0,0 1 0,0-1 0,0 1 0,-10 5 0,7-3 69,0 1 1,0 0-1,0 0 0,1 1 0,-14 14 1,20-20-209,1 0 1,0 1-1,0-1 0,1 1 1,-1-1-1,0 1 1,0-1-1,1 1 1,-1-1-1,1 1 1,-1 0-1,1-1 1,0 1-1,-1 0 0,1-1 1,0 1-1,0 0 1,1 2-1,-1-2-12,1 0 0,0 0 0,0 0-1,0 0 1,0 0 0,1 0 0,-1 0 0,1-1-1,-1 1 1,1 0 0,-1-1 0,1 1 0,0-1-1,0 1 1,0-1 0,0 0 0,3 2 0,90 43 110,-69-35-69,0 1 1,0 1-1,-1 2 1,-1 0-1,31 26 1,-54-40-34,1 1 0,0-1 1,-1 0-1,1 1 1,-1-1-1,0 1 0,1 0 1,-1 0-1,0-1 0,0 1 1,0 0-1,0 0 1,0 0-1,-1 0 0,1 0 1,0 0-1,-1 0 1,0 0-1,1 0 0,-1 0 1,0 1-1,0-1 0,0 0 1,-1 0-1,1 0 1,0 0-1,-1 0 0,1 0 1,-1 0-1,0 0 0,0 0 1,0 0-1,0 0 1,0 0-1,0-1 0,0 1 1,0 0-1,-1-1 0,1 1 1,-1-1-1,1 1 1,-1-1-1,0 1 0,1-1 1,-5 2-1,-8 6 51,0-1 0,0 0-1,-1-1 1,-24 8 0,14-6 359,0-1 0,0-1 0,0-2 0,-1 0 0,0-1 0,0-2 0,0-1 0,-52-3 0,77 2-410,-1 0 1,1 0-1,0 0 1,0 0-1,0-1 0,-1 1 1,1 0-1,0 0 1,0-1-1,0 1 0,0-1 1,0 1-1,-1-1 1,1 1-1,0-1 0,0 0 1,0 0-1,1 1 1,-1-1-1,0 0 1,0 0-1,0 0 0,0 0 1,1 0-1,-1 0 1,1 0-1,-1 0 0,0 0 1,1 0-1,0 0 1,-1-1-1,1 1 0,0 0 1,-1 0-1,1 0 1,0-1-1,0 1 0,0 0 1,0 0-1,0-1 1,1 1-1,-1 0 1,0 0-1,0 0 0,1 0 1,-1-1-1,1 1 1,-1 0-1,1 0 0,-1 0 1,2-1-1,1-4-13,1 1-1,0-1 1,0 1-1,0 0 1,1 1-1,-1-1 1,1 1 0,7-6-1,123-60-75,-2-1 86,-118 62 3,0-1 0,-1-1-1,0 0 1,-1-1-1,-1 0 1,16-20-1,-25 28 3,0 1-1,0-1 0,-1 0 1,1 1-1,-1-1 1,0 0-1,-1 0 0,1-1 1,0 1-1,-1 0 1,0-1-1,0 1 0,-1 0 1,1-1-1,-1 1 0,0-1 1,0 1-1,0-1 1,-1 1-1,1-1 0,-3-6 1,1 7-5,0 0 1,0 1-1,-1-1 0,0 0 1,1 1-1,-1-1 1,0 1-1,-1 0 0,1 0 1,-1 1-1,1-1 1,-1 1-1,0-1 0,0 1 1,0 0-1,0 0 1,0 1-1,0-1 1,0 1-1,-1 0 0,-5 0 1,-58-6 150,66 7-265,-1 0-1,1 1 0,-1-1 0,0 1 0,1-1 1,-1 1-1,1 0 0,-1 0 0,1 0 1,-4 2-1,6-3-53,-1 1 0,0-1-1,1 1 1,-1 0 0,0-1 0,1 1 0,-1 0 0,1 0 0,-1-1 0,1 1 0,0 0-1,-1 0 1,1 0 0,0-1 0,0 1 0,-1 0 0,1 0 0,0 0 0,0 0 0,0 0-1,0 0 1,0-1 0,0 1 0,0 0 0,0 0 0,1 0 0,-1 0 0,0 0 0,1 1-1,0 0-338,0 0 0,0 0 0,1 0 0,-1 0-1,1 0 1,-1 0 0,1 0 0,-1-1 0,1 1-1,0 0 1,0-1 0,0 0 0,0 1 0,0-1-1,0 0 1,4 1 0,23 9-5751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9.857"/>
    </inkml:context>
    <inkml:brush xml:id="br0">
      <inkml:brushProperty name="width" value="0.025" units="cm"/>
      <inkml:brushProperty name="height" value="0.025" units="cm"/>
    </inkml:brush>
  </inkml:definitions>
  <inkml:trace contextRef="#ctx0" brushRef="#br0">113 60 10378,'0'0'10319,"2"-9"-7185,6-27-994,-8 36-2095,0 0-1,0-1 0,1 1 1,-1 0-1,0-1 1,0 1-1,0 0 0,0-1 1,1 1-1,-1 0 0,0-1 1,0 1-1,0-1 1,0 1-1,0 0 0,0-1 1,0 1-1,0-1 1,0 1-1,0 0 0,-1-1 1,1 1-1,0 0 0,0-1 1,0 1-1,0 0 1,-1-1-1,1 1 0,0 0 1,0-1-1,0 1 1,-1 0-1,1-1 0,0 1 1,-1 0-1,1 0 0,0-1 1,-1 1-1,1 0 1,0 0-1,-1 0 0,1-1 1,0 1-1,-1 0 0,1 0 1,0 0-1,-1 0 1,1 0-1,-1 0 0,1 0 1,0 0-1,-1 0 1,1 0-1,0 0 0,-1 0 1,1 0-1,-1 0 0,1 0 1,0 0-1,-1 1 1,1-1-1,0 0 0,-1 0 1,1 0-1,0 1 1,-1-1-1,1 0 0,0 0 1,-1 1-1,-20 15-167,19-14 84,1 1-1,-1-1 0,0 1 0,1-1 1,-1 1-1,1 0 0,0 0 1,0-1-1,0 1 0,0 0 0,1 0 1,-1 0-1,1 0 0,0 0 0,-1 0 1,2 0-1,-1 0 0,0 0 1,0 0-1,1 0 0,0 0 0,-1 0 1,1 0-1,0 0 0,1-1 0,-1 1 1,0 0-1,1-1 0,-1 1 0,1-1 1,0 1-1,0-1 0,0 0 1,0 0-1,1 0 0,-1 0 0,0 0 1,4 2-1,11 7-407,1-1 1,0 0-1,0-1 0,34 11 1,-14-5 171,-37-15 276,7 3 208,-1 1 0,1 0 0,0 1 1,11 8-1,-18-12-174,0-1 1,0 1 0,0 0 0,-1 0-1,1 0 1,0-1 0,0 1-1,0 0 1,-1 0 0,1 0-1,0 0 1,-1 0 0,1 1 0,-1-1-1,0 0 1,1 0 0,-1 0-1,0 0 1,1 1 0,-1-1 0,0 0-1,0 0 1,0 0 0,0 1-1,0-1 1,0 0 0,-1 0-1,1 0 1,0 1 0,-1-1 0,1 0-1,-1 0 1,1 0 0,-1 0-1,1 0 1,-1 0 0,0 0-1,1 0 1,-1 0 0,0 0 0,0 0-1,0 0 1,0-1 0,-1 2-1,-16 10 436,-1 0-1,-1-1 1,0-1-1,0-1 0,-1-1 1,0-1-1,0-1 0,-32 6 1,49-12-444,-3 2-56,-1 0-1,0-1 1,1 0-1,-1-1 1,0 1-1,-13-2 1,19 0-227,0 1 0,0-1-1,1 0 1,-1 0 0,0 0 0,0 0 0,1 0 0,-1 0-1,1 0 1,-1 0 0,1 0 0,-1-1 0,1 1 0,0-1 0,0 1-1,0-1 1,0 1 0,0-1 0,0 0 0,0 0 0,0 1-1,1-1 1,-1 0 0,1 0 0,-1 0 0,1 0 0,0 0-1,-1 0 1,1 1 0,0-1 0,1-3 0,-2-32-5755,1-6-2451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0.230"/>
    </inkml:context>
    <inkml:brush xml:id="br0">
      <inkml:brushProperty name="width" value="0.025" units="cm"/>
      <inkml:brushProperty name="height" value="0.025" units="cm"/>
    </inkml:brush>
  </inkml:definitions>
  <inkml:trace contextRef="#ctx0" brushRef="#br0">0 27 14958,'0'0'8680,"54"-8"-6918,-25 8 352,9 0-544,4 0-834,6 0-608,1 0-64,1 0-1057,-3 0-2562,-3-2-929,-6-14-8681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0.809"/>
    </inkml:context>
    <inkml:brush xml:id="br0">
      <inkml:brushProperty name="width" value="0.025" units="cm"/>
      <inkml:brushProperty name="height" value="0.025" units="cm"/>
    </inkml:brush>
  </inkml:definitions>
  <inkml:trace contextRef="#ctx0" brushRef="#br0">1 1 8680,'0'0'12268,"36"59"-10891,-23-24 97,-1 5-450,-1 4-447,2 1-289,-1-2-160,0-3-64,1-4-31,-4-8-258,1-4-672,-8-8-832,-2-8-1538,-15-7-11499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1.163"/>
    </inkml:context>
    <inkml:brush xml:id="br0">
      <inkml:brushProperty name="width" value="0.025" units="cm"/>
      <inkml:brushProperty name="height" value="0.025" units="cm"/>
    </inkml:brush>
  </inkml:definitions>
  <inkml:trace contextRef="#ctx0" brushRef="#br0">1 36 11723,'0'0'8584,"50"-33"-7623,-8 33-32,12 0-513,8 0-320,7 0-63,3 0-802,3 0-1730,4 0-2017,-5 0-2274,-7-3 960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076"/>
    </inkml:context>
    <inkml:brush xml:id="br0">
      <inkml:brushProperty name="width" value="0.025" units="cm"/>
      <inkml:brushProperty name="height" value="0.025" units="cm"/>
    </inkml:brush>
  </inkml:definitions>
  <inkml:trace contextRef="#ctx0" brushRef="#br0">200 150 19891,'-11'4'3347,"-8"6"-2281,0 0-1,1 1 1,0 0-1,-22 19 1,34-24-942,-1-1 0,1 1 0,1 0 0,-1 0 0,1 0 0,0 1 1,0 0-1,1 0 0,0 0 0,0 1 0,1-1 0,-1 1 0,2 0 0,-1 0 0,-2 16 1,5-23-121,0 0 0,0 0 1,0 0-1,0 0 0,0 1 1,0-1-1,0 0 0,0 0 1,0 0-1,1 0 1,-1 0-1,0 0 0,1 0 1,-1 1-1,1-1 0,-1 0 1,1 0-1,0-1 0,-1 1 1,1 0-1,0 0 1,0 0-1,-1 0 0,1-1 1,0 1-1,0 0 0,0-1 1,0 1-1,1 0 0,1 0 9,0 0 0,0-1 0,0 1 0,0-1 0,0 0 0,0 0 0,0 0-1,0 0 1,0-1 0,0 1 0,3-2 0,6-1 76,0-1 0,-1 0 1,0 0-1,21-13 0,-6-1-36,0-1 1,-1-1-1,-1-1 0,41-49 1,-53 56-35,-1-1 1,0 0 0,-1-1 0,-1 0 0,0 0-1,-1-1 1,-1 0 0,-1-1 0,9-35-1,-16 53-18,1 1-1,0-1 1,0 0-1,0 0 1,0 0 0,0 0-1,0 0 1,0 0-1,0 0 1,-1 0-1,1 0 1,0 0-1,0 0 1,0 0-1,0 0 1,0 0-1,0 0 1,0 0-1,-1 0 1,1-1-1,0 1 1,0 0-1,0 0 1,0 0-1,0 0 1,0 0-1,0 0 1,0 0 0,-1 0-1,1 0 1,0 0-1,0 0 1,0 0-1,0-1 1,0 1-1,0 0 1,0 0-1,0 0 1,0 0-1,0 0 1,0 0-1,0 0 1,0-1-1,0 1 1,0 0-1,0 0 1,0 0-1,0 0 1,0 0 0,0 0-1,0 0 1,0-1-1,0 1 1,0 0-1,0 0 1,0 0-1,0 0 1,0 0-1,0 0 1,0 0-1,0-1 1,-10 14-9,-11 21 74,6-3 102,2-1 0,-10 38 1,20-57-127,0 1 0,0-1 1,2 0-1,-1 1 1,1 0-1,1-1 1,0 1-1,1-1 1,4 23-1,-4-31-42,0-1 0,1 1 0,-1-1 0,0 1 0,1-1 0,0 0 0,-1 1 0,1-1 0,0 0 0,0 0 0,0 0 0,1-1 0,-1 1 0,0 0 0,1-1 0,-1 0 0,1 1 0,-1-1 0,1 0 0,0 0 0,-1-1 0,1 1 0,0 0 0,0-1 0,-1 0 0,1 0 0,0 1 0,0-2 0,0 1 0,0 0 0,-1-1 0,4 0 0,2 0 0,0 0 0,-1-1 0,1 1 0,-1-2 0,1 1 0,-1-1 0,0 0 0,0-1 0,0 0 0,10-7 0,-10 5 0,-1 0 0,0 0 0,0 0 0,0-1 0,-1 0 0,0 0 0,-1 0 0,0-1 0,0 1 0,0-1 0,-1 0 0,0 0 0,0 0 0,-1-1 0,0 1 0,0-11 0,-1 18 0,-1 1 0,0-1 0,0 0 0,0 1 0,0-1 0,0 1 0,0-1 0,0 0 0,0 1 0,0-1 0,-1 0 0,1 1 0,0-1 0,0 1 0,0-1 0,-1 1 0,1-1 0,0 0 0,-1 1 0,1-1 0,0 1 0,-1 0 0,1-1 0,-1 1 0,1-1 0,-1 1 0,1-1 0,-1 1 0,1 0 0,-1 0 0,0-1 0,-20 7 0,-15 27 0,31-27 0,1-1 0,1 2 0,-1-1 0,1 0 0,0 1 0,0 0 0,1-1 0,0 1 0,-2 13 0,3-17 0,1-1 0,0 0 0,0 1 0,0-1 0,1 0 0,-1 1 0,0-1 0,1 0 0,-1 1 0,1-1 0,0 0 0,0 0 0,0 0 0,0 0 0,0 0 0,1 0 0,-1 0 0,0 0 0,1 0 0,-1 0 0,1-1 0,0 1 0,0-1 0,0 1 0,0-1 0,0 0 0,0 0 0,0 0 0,0 0 0,0 0 0,0 0 0,0 0 0,4 0 0,22 4-66,1 0 0,1-2 0,-1-1 0,54-4 1,-21 1-97,-58 1 145,24 0-3,-1-1 0,0 0 1,38-9-1,-64 10 24,-1 0 1,1 0-1,0 0 1,-1 0-1,1 0 1,-1 0-1,1 0 1,0 0-1,-1-1 1,1 1-1,-1 0 1,1 0-1,-1-1 1,1 1-1,-1 0 1,1-1-1,-1 1 1,1 0-1,-1-1 1,1 1-1,-1-1 1,0 1-1,1-1 1,-1 1-1,0-1 1,1 1-1,-1-1 1,0 1-1,0-1 1,1 1-1,-1-1 1,0 0-1,0 1 1,0-1-1,0 1 0,0-1 1,0 0-1,0 1 1,0-1-1,0 1 1,0-1-1,0 0 1,0 1-1,0-1 1,-1 1-1,1-1 1,0 1-1,0-1 1,-1 0-1,1 1 1,0-1-1,-1 1 1,1 0-1,0-1 1,-2 0-1,-29-29 297,22 22-266,5 5-35,-62-62 0,60 58 0,0 0 0,1 0 0,0 0 0,0-1 0,0 0 0,1 0 0,0 0 0,-2-9 0,6 16-2,0 1 0,-1-1 0,1 0 0,0 1 0,0-1 0,0 1 0,0-1 0,0 0 0,0 1 0,0-1 0,0 0 0,0 1 0,1-1 0,-1 1 0,0-1 0,0 0 0,0 1 0,1-1 0,-1 1 0,0-1 0,1 1 0,-1-1 0,1 1 1,-1-1-1,0 1 0,1-1 0,-1 1 0,1 0 0,-1-1 0,1 1 0,-1 0 0,1-1 0,-1 1 0,1 0 0,0 0 0,-1-1 0,1 1 0,-1 0 0,1 0 0,0 0 0,0 0 0,33-1-982,-23 2 17,28-3-4574,9 0-4180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1.505"/>
    </inkml:context>
    <inkml:brush xml:id="br0">
      <inkml:brushProperty name="width" value="0.025" units="cm"/>
      <inkml:brushProperty name="height" value="0.025" units="cm"/>
    </inkml:brush>
  </inkml:definitions>
  <inkml:trace contextRef="#ctx0" brushRef="#br0">279 25 13773,'0'0'2520,"-9"-4"165,4 1-2423,0 0 1,0 1-1,-1-1 0,1 1 0,-1 0 1,0 1-1,1 0 0,-1 0 1,0 0-1,0 0 0,0 1 1,1 0-1,-1 0 0,0 1 1,0-1-1,0 1 0,1 1 1,-1-1-1,0 1 0,1 0 0,-9 4 1,4 0-93,0 0 0,1 0 0,0 1 0,0 0 0,0 1 0,1 0 0,0 0 0,1 1 0,0 0 0,0 0 0,1 1 1,0 0-1,1 0 0,0 0 0,0 1 0,1 0 0,0-1 0,1 2 0,1-1 0,-3 16 0,5-24-157,0 0 0,0 0 1,1-1-1,-1 1 0,0 0 0,1 0 0,0 0 0,0-1 1,-1 1-1,2 0 0,-1-1 0,0 1 0,0 0 0,1-1 1,0 0-1,-1 1 0,1-1 0,0 0 0,0 0 0,0 0 0,3 2 1,1 0 22,-1-1 0,1 0 1,0 0-1,0-1 0,0 0 0,0 0 1,0 0-1,0-1 0,10 2 1,-2-2 19,1 0 0,-1-1 0,1 0 0,-1-1 1,0-1-1,1 0 0,-1-1 0,17-6 1,-24 6-31,0-1 0,-1 1 1,1-1-1,-1-1 0,0 1 1,0-1-1,-1 0 0,1-1 1,-1 1-1,0-1 0,0 0 1,-1 0-1,0 0 0,0-1 1,0 0-1,-1 0 0,4-12 1,-5 15-45,-1-1 0,0 1 1,0-1-1,0 0 0,-1 1 0,1-1 0,-1 0 1,0 1-1,-1-1 0,1 0 0,-1 1 1,0-1-1,0 0 0,0 1 0,-1-1 1,1 1-1,-1 0 0,0 0 0,0-1 0,-1 1 1,1 1-1,-1-1 0,0 0 0,0 1 1,0-1-1,-1 1 0,1 0 0,-1 0 1,-5-4-1,-32-9-1463,20 17-1554,21 0 2730,-1-1-1,1 0 1,-1 1-1,0-1 1,1 0-1,-1 1 1,1-1-1,-1 1 0,1-1 1,-1 1-1,1 0 1,-1-1-1,1 1 1,0-1-1,-1 1 1,1 0-1,0-1 0,-1 1 1,1 0-1,0-1 1,0 1-1,0 0 1,0-1-1,0 1 1,0 1-1,-1 11-6629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1.881"/>
    </inkml:context>
    <inkml:brush xml:id="br0">
      <inkml:brushProperty name="width" value="0.025" units="cm"/>
      <inkml:brushProperty name="height" value="0.025" units="cm"/>
    </inkml:brush>
  </inkml:definitions>
  <inkml:trace contextRef="#ctx0" brushRef="#br0">20 1 8520,'0'0'10602,"10"55"-8007,-10-28-1154,-5 2 321,-3 3-705,0-1-193,3 2-671,2-2-161,3-2-289,0-2-800,0-5-1889,0-8-1955,1-5-5573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2.973"/>
    </inkml:context>
    <inkml:brush xml:id="br0">
      <inkml:brushProperty name="width" value="0.025" units="cm"/>
      <inkml:brushProperty name="height" value="0.025" units="cm"/>
    </inkml:brush>
  </inkml:definitions>
  <inkml:trace contextRef="#ctx0" brushRef="#br0">259 141 5477,'3'-5'1153,"0"0"1,0 0-1,0-1 0,0 1 0,-1-1 1,0 1-1,0-1 0,-1 0 0,0 0 1,0 0-1,0 0 0,0 0 0,-1-10 1,-1 13-982,0 0 1,0 1-1,0-1 1,0 0 0,0 1-1,0-1 1,-1 1-1,1 0 1,-1-1 0,1 1-1,-1 0 1,0 0-1,0 0 1,0 0 0,0 0-1,0 0 1,-1 1-1,1-1 1,-1 1 0,1 0-1,-1 0 1,1-1-1,-1 2 1,1-1 0,-1 0-1,0 0 1,0 1-1,1-1 1,-1 1-1,0 0 1,-4 0 0,-2 0-133,0 0 1,0 0-1,0 1 1,0 0-1,1 1 1,-1 0 0,0 0-1,1 1 1,-1 0-1,-7 4 1,11-4-39,0-1 0,0 1 0,1 0 0,-1 0 0,1 0 0,0 1 0,0-1 0,0 1 1,1 0-1,-1 0 0,1 1 0,0-1 0,0 1 0,1-1 0,-1 1 0,1 0 0,0 0 0,-2 6 0,4-10-2,0 0 0,0 0-1,0 0 1,0 0 0,0-1-1,0 1 1,1 0 0,-1 0-1,0 0 1,0 0 0,1 0-1,-1 0 1,0-1 0,1 1-1,-1 0 1,1 0 0,-1 0-1,1-1 1,-1 1 0,1 0-1,0-1 1,-1 1 0,1-1-1,0 1 1,-1 0 0,1-1-1,0 0 1,0 1 0,0-1-1,-1 1 1,1-1 0,0 0-1,0 0 1,0 1 0,0-1-1,0 0 1,0 0 0,-1 0-1,3 0 1,46 1 178,-38-1-124,4 0-148,0-1 0,0-1 0,0-1 0,0 0 0,-1 0 0,1-1 0,-1-1 0,0-1 0,0 0-1,-1-1 1,0 0 0,0-1 0,-1 0 0,1-1 0,13-14 0,-33 32 35,1 0 0,1 1 1,-1 0-1,1 0 0,1 0 1,-5 16-1,5-15 48,-3 7 150,1 0 0,2 1 0,-1 0-1,2 0 1,1 0 0,0 1 0,1-1 0,2 0-1,2 27 1,6-15 30,-7-28-141,-1-1 0,0 1 1,0 0-1,-1 0 1,1 0-1,0 1 0,-1-1 1,0 0-1,0 5 0,0-6 28,-1 0 0,0-1 0,0 1 0,1 0 0,-1-1 0,0 1 0,-1-1 0,1 1 0,0-1 0,0 1 0,-1-1 0,1 0 0,-1 0 0,1 1 0,-1-1 0,1 0 0,-1 0 0,0-1 0,1 1 0,-5 1 0,-18 6 370,-2 0 0,1-2 0,-1-1-1,0-1 1,-1-1 0,1-1 0,-48-4-1,54-2-164,19-5-1610,2 7 966,1 1-1,-1-1 1,1 0-1,0 0 1,0 1-1,0-1 0,0 1 1,0 0-1,0 0 1,0-1-1,5 0 1,26-12-4742,8-6-3209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1.314"/>
    </inkml:context>
    <inkml:brush xml:id="br0">
      <inkml:brushProperty name="width" value="0.025" units="cm"/>
      <inkml:brushProperty name="height" value="0.025" units="cm"/>
    </inkml:brush>
  </inkml:definitions>
  <inkml:trace contextRef="#ctx0" brushRef="#br0">1 0 64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3.179"/>
    </inkml:context>
    <inkml:brush xml:id="br0">
      <inkml:brushProperty name="width" value="0.025" units="cm"/>
      <inkml:brushProperty name="height" value="0.025" units="cm"/>
    </inkml:brush>
  </inkml:definitions>
  <inkml:trace contextRef="#ctx0" brushRef="#br0">101 313 6598,'0'0'2397,"-9"2"-315,0-1-1619,-40 8 2257,16 5 2484,33-14-4713,2 0-444,1 0 0,0-1 1,0 1-1,-1-1 0,1 1 0,0-1 1,-1 0-1,1 0 0,0 0 0,-1-1 1,0 1-1,1-1 0,-1 1 0,0-1 1,1 0-1,1-2 0,3-2 68,300-260 803,-265 227-832,-42 38-90,0 1-1,0-1 1,1 1 0,-1-1 0,0 1 0,0 0-1,1-1 1,-1 1 0,0-1 0,1 1 0,-1 0 0,1-1-1,-1 1 1,1 0 0,-1 0 0,0-1 0,1 1 0,-1 0-1,1 0 1,-1 0 0,1-1 0,-1 1 0,1 0 0,-1 0-1,1 0 1,-1 0 0,1 0 0,-1 0 0,1 0 0,-1 0-1,2 0 1,-5 17-74,-18 30 106,20-45-15,-2 4-3,-53 117 117,50-106-129,0 1 1,1 0-1,0 0 1,2 1-1,-2 20 1,4-38-77,1 0-1,0 0 1,0 0-1,0 1 1,0-1-1,0 0 1,0 0-1,0 0 1,0 0 0,0 0-1,0 1 1,1-1-1,-1 0 1,0 0-1,1 0 1,-1 0 0,1 0-1,-1 0 1,1 0-1,0 0 1,0 0-1,-1 0 1,1 0-1,0 0 1,0-1 0,0 1-1,0 0 1,0-1-1,0 1 1,0 0-1,0-1 1,0 1-1,1 0 1,1-1-276,0 0 1,0 0-1,-1 0 0,1-1 1,0 1-1,0-1 1,-1 1-1,1-1 0,0 0 1,-1 0-1,1 0 0,-1 0 1,5-3-1,24-19-4029</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3.522"/>
    </inkml:context>
    <inkml:brush xml:id="br0">
      <inkml:brushProperty name="width" value="0.025" units="cm"/>
      <inkml:brushProperty name="height" value="0.025" units="cm"/>
    </inkml:brush>
  </inkml:definitions>
  <inkml:trace contextRef="#ctx0" brushRef="#br0">153 1 12300,'0'0'2018,"-12"10"-1506,-5 5 11,0 1 1,1 0-1,0 2 0,-14 20 0,25-31-351,0 1 0,0-1 0,1 1-1,0 0 1,0 0 0,0 0 0,1 1-1,1-1 1,-1 1 0,2 0-1,-1-1 1,1 1 0,0 0 0,1 0-1,0 0 1,1 9 0,0-15-166,0-1 0,0 0 0,0 1 1,0-1-1,0 0 0,1 0 0,-1 0 0,1 0 0,0 0 1,-1 0-1,1 0 0,0-1 0,0 1 0,0-1 0,0 1 1,0-1-1,0 0 0,1 1 0,-1-1 0,0-1 0,1 1 1,-1 0-1,0 0 0,1-1 0,-1 1 0,1-1 1,-1 0-1,1 0 0,-1 0 0,4 0 0,1 0 41,0-1 0,0 1-1,-1-1 1,1 0 0,0 0-1,-1-1 1,1 0 0,-1 0-1,0-1 1,8-4 0,-6 2 10,-1 0 1,0-1-1,0 0 1,-1 0-1,1-1 1,-1 0-1,-1 0 1,1 0-1,-1-1 1,-1 0-1,1 0 1,-1 0-1,-1 0 1,0-1-1,0 1 1,0-1-1,-1 0 1,0 0-1,-1 0 1,0 0-1,0-14 1,-1 21-48,0 1 0,0-1 0,-1 1 0,1-1 0,0 1 0,0-1 0,-1 1 0,1-1 0,-1 1 1,1-1-1,-1 1 0,0 0 0,0-1 0,1 1 0,-1 0 0,0-1 0,0 1 0,0 0 0,0 0 0,-1 0 0,1 0 0,0 0 1,0 0-1,-2 0 0,0 0-14,0 0 1,0 0 0,0 0 0,0 1 0,0-1-1,0 1 1,0 0 0,0 0 0,1 0-1,-1 0 1,-6 2 0,1-1-63,0 1 0,0 1 1,0 0-1,0 0 0,1 0 0,-1 1 0,1 0 1,-9 7-1,8-4-207,1 0 1,-1 0 0,2 1-1,-1 1 1,-8 13 0,13-19 50,0 1 0,0-1 0,0 0 0,1 1 0,0 0 0,-1-1 0,1 1 0,1 0 0,-1-1 0,0 1 0,1 0 1,0 0-1,0 0 0,0-1 0,0 1 0,1 0 0,-1 0 0,3 5 0,-2-7-3,0 0 1,0-1 0,0 1-1,0-1 1,1 1-1,-1-1 1,1 0-1,-1 0 1,1 0 0,-1 0-1,1 0 1,0 0-1,-1 0 1,1 0-1,0 0 1,0-1 0,0 1-1,-1-1 1,1 1-1,0-1 1,0 0-1,0 0 1,3 0-1,28 1-4953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3.865"/>
    </inkml:context>
    <inkml:brush xml:id="br0">
      <inkml:brushProperty name="width" value="0.025" units="cm"/>
      <inkml:brushProperty name="height" value="0.025" units="cm"/>
    </inkml:brush>
  </inkml:definitions>
  <inkml:trace contextRef="#ctx0" brushRef="#br0">200 0 13453,'0'0'1014,"-13"5"6,1 0-881,1 1 1,-1 0 0,1 0 0,1 1-1,-1 0 1,1 1 0,0 0 0,1 1 0,0 0-1,-8 11 1,10-12 143,0 1 1,0 0-1,1 0 1,0 1-1,1-1 0,0 1 1,0 1-1,1-1 1,1 1-1,0-1 0,-3 15 1,6-24-263,0 0 0,0 0 0,0 1 0,0-1 1,0 0-1,0 0 0,0 0 0,1 1 0,-1-1 0,0 0 1,1 0-1,-1 0 0,1 0 0,-1 0 0,1 0 0,0 1 1,-1-1-1,1-1 0,0 1 0,0 0 0,-1 0 1,1 0-1,0 0 0,0 0 0,1 0 0,1 0-1,-1 0 0,0 0 0,1 0 0,-1-1 0,1 1 0,0-1 0,-1 1 0,1-1 0,-1 0 0,1 0 0,3-1 0,3 0 51,-1 0 0,0-1 0,1 0-1,-1 0 1,0-1 0,13-7 0,-2-1 38,-1-1 0,0-1 0,-1-1-1,0-1 1,-1 0 0,-1-1 0,24-33-1,-38 49-107,0-1-1,0 0 0,0 0 0,0 0 0,-1 0 1,1 0-1,0 0 0,0 0 0,-1 0 0,1 0 1,-1 0-1,1 0 0,-1 0 0,0 0 0,1 0 1,-1-1-1,0 1 0,0 0 0,0 0 0,1 0 1,-1-1-1,-1 1 0,1 0 0,0 0 0,0 0 0,0 0 1,-1-1-1,0-1 0,-1 2-256,0 0 0,0 0 0,0 1 0,0-1 0,0 0 0,0 1 0,0 0 0,0-1 0,-1 1 0,1 0 0,-4 0-1,-16-2-4443,-2-5-6655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2.892"/>
    </inkml:context>
    <inkml:brush xml:id="br0">
      <inkml:brushProperty name="width" value="0.025" units="cm"/>
      <inkml:brushProperty name="height" value="0.025" units="cm"/>
    </inkml:brush>
  </inkml:definitions>
  <inkml:trace contextRef="#ctx0" brushRef="#br0">0 394 14670,'0'0'5819,"16"-11"-4688,79-56-737,-4-3 0,-3-5 0,88-96-1,-184 181 72,1 1 0,0-1 0,-9 19-1,-2 4-177,-16 19 11,18-30-233,2 1 1,0 1 0,1 0 0,1 0 0,1 1 0,-8 31-1,18-55-97,1 0 0,-1 1 0,1-1 0,0 0-1,-1 0 1,1 0 0,0 0 0,0 1 0,0-1-1,0 0 1,0 0 0,0 0 0,0 1 0,0-1 0,0 0-1,1 0 1,-1 0 0,0 0 0,1 1 0,-1-1-1,1 0 1,-1 0 0,1 0 0,0 0 0,-1 0-1,1 0 1,0 0 0,0 0 0,0-1 0,-1 1-1,1 0 1,0 0 0,0-1 0,0 1 0,0-1 0,1 1-1,-1 0 1,0-1 0,0 0 0,0 1 0,3-1-1,0 0-428,0 0-1,1 0 0,-1 0 0,1-1 0,-1 0 0,0 0 0,0 0 0,1-1 0,-1 1 1,8-5-1,30-23-5208</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3.237"/>
    </inkml:context>
    <inkml:brush xml:id="br0">
      <inkml:brushProperty name="width" value="0.025" units="cm"/>
      <inkml:brushProperty name="height" value="0.025" units="cm"/>
    </inkml:brush>
  </inkml:definitions>
  <inkml:trace contextRef="#ctx0" brushRef="#br0">159 0 16976,'-10'12'1340,"-1"2"-952,-19 24 1161,-27 41-1,51-69-1116,-1 0 0,1 1 0,1 0 0,0 0 0,0 0 0,1 1 0,1 0 0,0-1 0,1 1 0,-2 18 0,4-29-422,0 1 1,1-1-1,-1 0 0,1 1 0,-1-1 1,1 0-1,0 0 0,-1 1 1,1-1-1,0 0 0,0 0 0,0 0 1,0 0-1,-1 0 0,2 0 0,-1 0 1,0 0-1,0-1 0,0 1 1,0 0-1,1 0 0,-1-1 0,0 1 1,0-1-1,1 0 0,-1 1 0,0-1 1,1 0-1,-1 1 0,1-1 1,-1 0-1,0 0 0,1 0 0,-1-1 1,1 1-1,2-1 0,4 1 38,0-1 0,1 0 0,-1-1 0,0 0 0,11-4-1,-7 0-2,-1 0 0,0 0 0,0-1 0,0 0 0,-1-1 0,0-1 0,0 1-1,-1-1 1,16-21 0,-20 24-5,-1 1 1,0-1-1,-1 0 0,1 0 0,-1 0 0,0-1 0,-1 1 0,1-1 1,-1 0-1,0 0 0,-1 1 0,0-1 0,0 0 0,-1 0 0,1 0 1,-1 0-1,-1-1 0,0 1 0,0 1 0,-2-9 0,2 12-31,0 0 1,-1 0-1,1 1 0,-1-1 0,0 1 0,0-1 0,0 1 0,0 0 1,0 0-1,-1 0 0,1 0 0,-1 0 0,1 0 0,-1 0 0,0 1 1,1 0-1,-1-1 0,0 1 0,0 0 0,0 0 0,0 1 0,0-1 0,0 1 1,0-1-1,0 1 0,0 0 0,0 0 0,-1 0 0,1 1 0,-4 0 1,1 0-34,-1 0 0,0 0 0,0 1 0,0-1 0,1 2 1,-1-1-1,1 1 0,-1 0 0,1 0 0,0 1 0,0 0 0,-7 6 1,9-6-214,1 1-1,-1-1 1,1 1 0,0-1 0,1 1 0,-1 0 0,1 0 0,-3 9 0,4 15-3551,1-28 3393,1 0 0,-1 0 1,1 1-1,-1-1 0,1 0 1,0 0-1,-1 0 0,1 1 1,0-1-1,0 0 0,0 0 1,0 0-1,0-1 0,0 1 1,0 0-1,0 0 0,0 0 1,2 0-1,21 7-6919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3.580"/>
    </inkml:context>
    <inkml:brush xml:id="br0">
      <inkml:brushProperty name="width" value="0.025" units="cm"/>
      <inkml:brushProperty name="height" value="0.025" units="cm"/>
    </inkml:brush>
  </inkml:definitions>
  <inkml:trace contextRef="#ctx0" brushRef="#br0">141 18 18610,'0'0'1425,"-11"6"636,2-2-1785,0 2 1,0-1 0,1 1 0,0 0 0,0 1-1,0 0 1,1 0 0,0 1 0,0-1 0,1 1-1,0 1 1,1-1 0,0 1 0,0 0-1,1 1 1,0-1 0,0 1 0,1 0 0,-2 14-1,4-22-255,1 1-1,-1 0 1,1-1-1,0 1 0,0 0 1,0-1-1,0 1 1,1 0-1,-1-1 0,1 1 1,0-1-1,-1 1 1,1-1-1,0 1 0,1-1 1,-1 1-1,0-1 1,1 0-1,-1 0 0,1 0 1,0 1-1,-1-2 1,1 1-1,0 0 0,0 0 1,0-1-1,1 1 1,-1-1-1,0 1 0,1-1 1,-1 0-1,0 0 1,1 0-1,0 0 0,-1-1 1,1 1-1,-1-1 1,1 1-1,0-1 0,-1 0 1,6 0-1,2 0 45,0-1 0,0 0 0,0 0-1,0-1 1,0 0 0,-1-1 0,1 0 0,0 0-1,-1-1 1,11-6 0,-10 3 107,0 0 0,0 0 0,-1-1 1,0 0-1,0-1 0,-1 0 0,14-19 0,-19 24-83,-1 0-1,1-1 0,0 1 1,-1-1-1,0 1 0,0-1 1,-1 0-1,1 0 0,-1 0 1,0 0-1,0 0 0,0 0 1,-1 0-1,0 0 0,0 0 1,0 0-1,-1 0 0,0 0 0,0 0 1,0 0-1,-3-8 0,2 9-71,-1 2-1,1-1 1,-1 0-1,0 0 1,1 1-1,-1-1 1,0 1-1,0 0 1,-1 0-1,1 0 1,0 0-1,-1 1 1,1-1-1,-1 1 1,0 0-1,1 0 0,-1 0 1,0 0-1,-5 1 1,1-1-109,1 0 0,-1 0 1,0 1-1,1 0 0,-1 1 0,0 0 0,1 0 1,-15 5-1,20-6-59,1 1 1,-1 0-1,1 0 1,0 0-1,-1 0 1,1 0-1,0 0 0,0 0 1,0 0-1,0 1 1,0-1-1,0 0 1,0 1-1,0-1 1,0 1-1,0-1 0,1 1 1,-1-1-1,1 1 1,-1 2-1,1-2-232,-1-1 0,1 0 1,0 1-1,0-1 0,1 0 0,-1 1 0,0-1 0,0 0 0,1 1 0,-1-1 1,0 0-1,1 0 0,-1 1 0,1-1 0,0 0 0,-1 0 0,1 0 0,1 1 0,14 12-6407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857"/>
    </inkml:context>
    <inkml:brush xml:id="br0">
      <inkml:brushProperty name="width" value="0.025" units="cm"/>
      <inkml:brushProperty name="height" value="0.025" units="cm"/>
    </inkml:brush>
  </inkml:definitions>
  <inkml:trace contextRef="#ctx0" brushRef="#br0">367 125 16047,'7'-11'3337,"-3"4"-2641,0 2-262,0 1 0,0-1 0,-1-1 0,0 1 0,0-1 0,-1 1 0,1-1 0,-1 0 0,0 0 0,-1 1 0,1-2 0,-1 1 0,-1 0 0,1-7 0,-1 12-334,-1 0-1,1 0 0,-1 0 0,1 0 0,-1 0 0,0 0 0,1 1 0,-1-1 1,0 0-1,1 0 0,-1 1 0,0-1 0,0 1 0,0-1 0,0 0 0,0 1 1,0 0-1,0-1 0,1 1 0,-1-1 0,-1 1 0,1 0 0,0 0 0,0 0 0,0 0 1,0 0-1,0 0 0,-1 0 0,-33 3 496,25 1-560,0 0 0,0 0 0,0 1 0,0 0 0,1 1 0,0 0 0,0 0 0,-14 14 0,-60 67 154,81-85-180,1-1-3,-34 39 289,-35 51 0,62-79-232,0 1 1,1 0 0,0 1-1,1 0 1,0 0 0,1 0 0,1 0-1,-5 30 1,8-40-55,1 0 0,0-1 1,0 1-1,0 0 0,0 0 0,1 0 0,-1-1 1,1 1-1,0 0 0,0 0 0,0-1 0,1 1 1,-1-1-1,1 1 0,0-1 0,0 0 0,0 1 1,5 3-1,-3-3 4,0 0 0,0-1 0,1 0 0,0 0 1,-1 0-1,1-1 0,0 1 0,0-1 0,1 0 0,-1-1 0,10 3 1,1-2 11,0 0 0,0-1 0,1-1 0,-1 0 0,0-2 1,1 1-1,29-9 0,-34 7-17,0-1 1,0-1-1,0 0 1,-1-1-1,15-9 1,-23 13 3,1 0 1,-1 0-1,0 0 0,-1-1 1,1 1-1,0-1 1,-1 0-1,1 1 0,-1-1 1,0 0-1,0 0 1,0-1-1,0 1 1,-1 0-1,1-1 0,-1 1 1,0-1-1,0 1 1,0-1-1,0 1 0,-1-1 1,1-6-1,-2 9-8,1-1-1,-1 1 0,1 0 1,-1-1-1,0 1 0,1 0 1,-1 0-1,0-1 0,0 1 1,0 0-1,0 0 0,0 0 1,0 0-1,0 0 1,0 0-1,0 1 0,0-1 1,-1 0-1,1 1 0,0-1 1,0 0-1,-1 1 0,1-1 1,0 1-1,-1 0 0,1 0 1,-1-1-1,1 1 1,-2 0-1,-51-1 47,40 1-46,14 0-4,-2 0 0,-1 0 0,0 0 0,0 0 0,0 0 0,1 0 0,-1 0 0,0 1 0,1-1 0,-1 1 0,0 0 0,1 0 0,-1 0 0,1 0 0,-1 1 0,1-1 0,-1 0 0,-1 3 0,5-3 0,0-1 0,1 1 0,-1-1 0,1 1 0,-1-1 0,1 0 0,-1 0 0,1 0 0,-1 0 0,1 0 0,-1 0 0,1 0 0,-1 0 0,1 0 0,2-1 0,15-6-29,1 0-1,-1-2 1,-1 0 0,23-14-1,-26 13-9,1 1 0,0 1-1,0 0 1,1 1 0,0 1 0,24-6-1,-40 12 34,0 0 0,0 0 0,0 0 0,0 0 0,-1 0-1,1 1 1,0-1 0,0 0 0,0 0 0,-1 1 0,1-1 0,0 0-1,0 1 1,-1-1 0,1 1 0,0-1 0,-1 1 0,1 0 0,0-1-1,-1 1 1,1-1 0,-1 1 0,1 0 0,-1 0 0,1-1 0,-1 1-1,0 0 1,1 0 0,-1-1 0,0 1 0,0 0 0,1 0 0,-1 0-1,0 0 1,0-1 0,0 1 0,0 0 0,0 0 0,0 0 0,0 0 0,0 0-1,-1 1 1,-5 41 292,-1-20-214,-1 0 1,-1-1 0,-14 24 0,12-25-46,2 0 0,0 1 1,-8 29-1,17-51-27,0 0 0,0 1 0,0-1 0,0 0-1,0 0 1,0 0 0,0 0 0,0 1 0,0-1 0,0 0 0,0 0 0,0 0 0,0 0 0,0 1-1,0-1 1,0 0 0,0 0 0,0 0 0,1 0 0,-1 0 0,0 1 0,0-1 0,0 0-1,0 0 1,0 0 0,0 0 0,1 0 0,-1 0 0,0 0 0,0 0 0,0 0 0,0 1 0,1-1-1,-1 0 1,0 0 0,0 0 0,0 0 0,0 0 0,1 0 0,-1 0 0,0 0 0,0 0-1,0 0 1,0 0 0,1 0 0,-1 0 0,0-1 0,0 1 0,0 0 0,0 0 0,1 0 0,-1 0-1,0 0 1,0 0 0,0 0 0,0 0 0,0 0 0,1-1 0,-1 1 0,0 0 0,0 0-1,0 0 1,10-6-1183,8-16-3142,1-9-3805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3.909"/>
    </inkml:context>
    <inkml:brush xml:id="br0">
      <inkml:brushProperty name="width" value="0.025" units="cm"/>
      <inkml:brushProperty name="height" value="0.025" units="cm"/>
    </inkml:brush>
  </inkml:definitions>
  <inkml:trace contextRef="#ctx0" brushRef="#br0">0 0 24823,'0'0'7944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0.758"/>
    </inkml:context>
    <inkml:brush xml:id="br0">
      <inkml:brushProperty name="width" value="0.025" units="cm"/>
      <inkml:brushProperty name="height" value="0.025" units="cm"/>
    </inkml:brush>
  </inkml:definitions>
  <inkml:trace contextRef="#ctx0" brushRef="#br0">1 11 23510,'0'0'7335,"53"-5"-11627,-47 0-1666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1.709"/>
    </inkml:context>
    <inkml:brush xml:id="br0">
      <inkml:brushProperty name="width" value="0.025" units="cm"/>
      <inkml:brushProperty name="height" value="0.025" units="cm"/>
    </inkml:brush>
  </inkml:definitions>
  <inkml:trace contextRef="#ctx0" brushRef="#br0">0 386 11819,'0'0'11606,"12"-12"-9631,139-122 688,86-83-1637,-233 213-1005,14-15 135,-18 20-148,0-1-1,0 0 1,0 0-1,0 0 1,0 1-1,0-1 1,0 0-1,0 0 1,0 0-1,0 1 1,0-1-1,0 0 1,0 0-1,0 0 1,0 1-1,0-1 1,0 0-1,1 0 1,-1 0-1,0 0 1,0 1-1,0-1 1,0 0-1,0 0 1,1 0-1,-1 0 1,0 0-1,0 0 1,0 1-1,0-1 1,1 0-1,-1 0 1,0 0-1,0 0 1,0 0-1,1 0 1,-1 0-1,0 0 1,0 0 0,0 0-1,1 0 1,-1 0-1,0 0 1,0 0-1,0 0 1,1 0-1,-1 0 1,0 0-1,0 0 1,0 0-1,1-1 1,-1 1-1,0 0 1,0 0-1,0 0 1,-6 20-6,0 0 0,-2-1 0,-1 1-1,-13 22 1,14-29-18,0 1-1,1 1 1,0-1 0,1 1-1,1 0 1,0 1-1,1-1 1,1 1-1,-2 17 1,5-32-32,0-1-1,0 1 1,0 0-1,1-1 1,-1 1 0,0 0-1,0-1 1,0 1-1,0 0 1,1-1 0,-1 1-1,0-1 1,1 1-1,-1 0 1,0-1 0,1 1-1,-1-1 1,1 1-1,-1-1 1,0 1 0,1-1-1,-1 0 1,1 1-1,0-1 1,-1 0 0,1 1-1,-1-1 1,1 0-1,0 1 1,0-1 0,25 0-1810,26-18-3245,-12-6-1416,0-5-3389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2.039"/>
    </inkml:context>
    <inkml:brush xml:id="br0">
      <inkml:brushProperty name="width" value="0.025" units="cm"/>
      <inkml:brushProperty name="height" value="0.025" units="cm"/>
    </inkml:brush>
  </inkml:definitions>
  <inkml:trace contextRef="#ctx0" brushRef="#br0">210 13 10218,'0'0'6326,"-14"14"-3967,2-2-2037,-86 94 2572,86-91-2119,0 0 0,1 0 1,0 1-1,2 1 0,0-1 1,-7 20-1,15-35-744,0 0 1,0 0-1,1 1 1,-1-1-1,1 0 1,-1 1-1,1-1 0,0 1 1,-1-1-1,1 1 1,0-1-1,0 1 1,0-1-1,0 0 0,0 1 1,1-1-1,-1 1 1,0-1-1,1 1 1,-1-1-1,1 0 0,-1 1 1,1-1-1,-1 0 1,1 1-1,0-1 0,0 0 1,0 0-1,0 0 1,0 0-1,0 0 1,0 0-1,0 0 0,2 2 1,1-2-8,1 0 0,-1-1 0,0 1 0,0-1 0,1 1 0,-1-1 0,0-1 0,1 1 0,-1-1 0,0 1 0,7-3 0,7-3 27,-1 0 0,0-1 0,0-1 0,-1 0 0,0-1 0,0-1-1,-1-1 1,-1 0 0,0-1 0,0 0 0,-1-1 0,19-25 0,-28 32-26,0-1 1,0-1-1,-1 1 0,0 0 0,-1-1 0,0 1 1,0-1-1,0 0 0,-1 0 0,0 0 1,0 0-1,-1 0 0,-2-13 0,2 18-20,0 1-1,-1-1 1,1 0-1,-1 1 1,0 0-1,0-1 0,0 1 1,0 0-1,0-1 1,-1 1-1,1 0 0,-1 0 1,1 0-1,-1 0 1,0 0-1,0 0 1,0 1-1,-2-3 0,1 3-11,0 0-1,0 0 1,0 0-1,0 0 1,0 1-1,0-1 0,0 1 1,0 0-1,0 0 1,-1 0-1,1 0 1,0 0-1,0 1 0,0-1 1,0 1-1,0 0 1,0 0-1,-5 2 1,1 1-38,-1 0 0,1 0 1,0 1-1,1 0 1,-1 0-1,1 0 1,0 1-1,0 0 0,1 0 1,-1 0-1,2 1 1,-1 0-1,1 0 1,-1 0-1,2 1 0,-1-1 1,1 1-1,1 0 1,-3 11-1,4-18-135,1 0-1,0 1 1,0-1-1,0 0 1,0 1-1,1-1 1,-1 0-1,0 1 0,0-1 1,1 0-1,-1 0 1,1 1-1,-1-1 1,1 0-1,0 0 1,-1 0-1,1 0 1,0 0-1,0 0 1,0 0-1,0 0 1,0 0-1,0 0 1,2 1-1,0 0-219,0 0 1,1-1-1,-1 1 0,1-1 0,0 0 0,-1 0 0,1-1 0,7 1 1,5 0-1469,0-1 0,1-1 0,17-4 0,14-7-5878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2.378"/>
    </inkml:context>
    <inkml:brush xml:id="br0">
      <inkml:brushProperty name="width" value="0.025" units="cm"/>
      <inkml:brushProperty name="height" value="0.025" units="cm"/>
    </inkml:brush>
  </inkml:definitions>
  <inkml:trace contextRef="#ctx0" brushRef="#br0">148 14 13036,'0'0'5547,"-12"9"-4143,-8 7-456,1 0 0,-22 25 0,35-35-591,0 1 0,1 0 0,0 0 0,0 0 0,0 1 0,1 0 0,0 0 0,1 0 0,0 0-1,0 1 1,1-1 0,-2 11 0,3-17-344,1-1 0,0 1 0,0 0 0,0 0 0,0 0 0,1-1 0,-1 1 0,0 0 0,1 0 0,-1 0 0,1-1 0,0 1 0,-1 0 0,1-1 0,0 1 1,0-1-1,0 1 0,0-1 0,0 1 0,1-1 0,-1 0 0,0 0 0,1 1 0,1 0 0,1 0 21,0 0 1,0 0-1,0-1 0,0 1 1,0-1-1,0 0 1,0-1-1,0 1 1,0-1-1,7 1 1,-1-2 104,1 1 1,0-1-1,-1-1 1,1 0-1,-1 0 1,1-1-1,19-9 1,-23 8-10,1-1 0,-1-1 0,0 0 0,0 0 0,-1 0 0,1-1 1,-1 0-1,-1 0 0,0 0 0,0-1 0,0 1 0,-1-1 0,7-16 0,-10 20-84,0 1 0,1-1 0,-1 0 0,-1 1 0,1-1 0,0 0 0,-1 0 0,0 1 0,0-1 0,0 0 0,0 0 0,-1 0 0,1 1-1,-1-1 1,0 0 0,0 1 0,0-1 0,-1 1 0,1-1 0,-1 1 0,0-1 0,0 1 0,0 0 0,-1 0 0,1 0 0,-1 0 0,1 1 0,-1-1-1,0 0 1,0 1 0,0 0 0,0 0 0,0 0 0,-1 0 0,-3-1 0,3 1-182,-1 0 0,1 0 0,-1 1-1,0-1 1,1 1 0,-1 1 0,0-1 0,0 0 0,0 1 0,1 0 0,-1 0-1,0 1 1,0-1 0,0 1 0,0 0 0,1 0 0,-1 1 0,1-1 0,-1 1-1,-6 4 1,6-3-271,0 0 0,1 0 0,0 1 0,-1 0 0,1 0 0,1 0 0,-1 0 0,1 1 0,-1-1 0,1 1 0,0 0 0,1 0 0,-1 0 0,1 0 0,0 0-1,1 1 1,-2 6 0,1 9-10899</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3.162"/>
    </inkml:context>
    <inkml:brush xml:id="br0">
      <inkml:brushProperty name="width" value="0.025" units="cm"/>
      <inkml:brushProperty name="height" value="0.025" units="cm"/>
    </inkml:brush>
  </inkml:definitions>
  <inkml:trace contextRef="#ctx0" brushRef="#br0">1 67 18065,'0'0'3235,"86"34"-1185,-5-34-577,16-15-1024,13-3-353,6-4-32,-9 2-64,-13 5-448,-16 6-1218,-27 7-640,-25 2-481,-23 0-1793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3.490"/>
    </inkml:context>
    <inkml:brush xml:id="br0">
      <inkml:brushProperty name="width" value="0.025" units="cm"/>
      <inkml:brushProperty name="height" value="0.025" units="cm"/>
    </inkml:brush>
  </inkml:definitions>
  <inkml:trace contextRef="#ctx0" brushRef="#br0">1 6 15471,'0'0'4772,"99"25"-3106,-24-28-1058,16-5-512,7 0 0,-3 3-256,-10 1-1441,-8 2-5222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6.140"/>
    </inkml:context>
    <inkml:brush xml:id="br0">
      <inkml:brushProperty name="width" value="0.025" units="cm"/>
      <inkml:brushProperty name="height" value="0.025" units="cm"/>
    </inkml:brush>
  </inkml:definitions>
  <inkml:trace contextRef="#ctx0" brushRef="#br0">210 14 13741,'0'0'3828,"-11"-3"-2611,9 2-1195,-3-1 31,0 0 0,0 1 0,0-1 0,0 1 0,-1 0 0,1 1 1,0-1-1,-1 1 0,1 0 0,0 0 0,-1 1 0,1 0 0,0 0 1,-1 0-1,1 0 0,0 1 0,0 0 0,0 0 0,0 0 0,1 1 1,-1 0-1,0 0 0,-3 3 0,4-3-44,1-1 1,0 1-1,1 0 1,-1 0-1,1 0 0,-1 0 1,1 1-1,0-1 1,0 1-1,0-1 0,1 1 1,-1 0-1,1 0 1,0-1-1,0 1 0,0 0 1,0 0-1,1 0 1,0 0-1,-1 0 1,2 0-1,-1 0 0,0 0 1,1 0-1,0 0 1,0 0-1,0 0 0,0 0 1,0-1-1,1 1 1,0 0-1,0-1 0,0 1 1,0-1-1,0 0 1,1 0-1,0 0 0,-1 0 1,1 0-1,0 0 1,6 3-1,72 46 180,-60-40-160,-1 1 0,0 0 0,32 30-1,-49-42-21,-1 1-1,0 0 0,0 1 0,0-1 0,-1 0 0,1 0 1,0 1-1,-1-1 0,0 1 0,1 0 0,-1-1 1,0 1-1,0 0 0,-1 0 0,1-1 0,0 1 1,-1 0-1,0 0 0,0 0 0,0 0 0,0 0 0,0 0 1,0-1-1,-2 4 0,1-3 77,-1 1 1,1-1-1,-1 0 1,0 0-1,0-1 1,-1 1-1,1 0 1,0-1-1,-1 1 1,0-1-1,1 0 0,-1 0 1,0 0-1,0 0 1,0 0-1,-1-1 1,1 1-1,-6 1 1,-7 2 422,-1-1 1,1-1-1,-1 0 1,1-1-1,-1-1 1,0 0 0,1-1-1,-27-4 1,40 3-463,0 1 0,-1-1-1,1 0 1,0 0 0,0 0 0,0 0 0,0-1 0,1 1 0,-1-1 0,0 0 0,0 0 0,1 0 0,0 0 0,-1 0 0,1-1 0,0 1 0,0-1 0,0 1 0,0-1 0,0 0-1,1 1 1,-1-1 0,1 0 0,0 0 0,0 0 0,0-1 0,0 1 0,1 0 0,-1 0 0,1 0 0,0 0 0,0-1 0,0 1 0,0 0 0,0 0 0,2-5 0,-1-1-90,0 0 1,1 1-1,0-1 1,1 1 0,0 0-1,0 0 1,1 0-1,0 0 1,0 0 0,1 1-1,0-1 1,9-9-1,-3 7-49,0 1-1,1 0 1,0 0 0,1 1-1,0 1 1,0 0 0,17-6-1,13-2 97,46-9 0,-14 4-35,-73 20 38,0-1 1,0 1 0,-1 0-1,1-1 1,0 1 0,0-1-1,-1 0 1,1 0-1,0 1 1,-1-1 0,1 0-1,-1 0 1,1-1 0,-1 1-1,0 0 1,1 0 0,-1-1-1,2-2 1,-3 3 4,0 0-1,-1 0 1,1 0 0,0 1 0,-1-1 0,1 0-1,0 0 1,-1 0 0,1 1 0,-1-1 0,1 0-1,-1 0 1,0 1 0,1-1 0,-1 0 0,0 1-1,1-1 1,-1 1 0,0-1 0,0 1 0,1-1-1,-1 1 1,0 0 0,0-1 0,-1 1 0,-13-6 68,1 1 1,-29-6 0,16 6-80,0 1 1,0 1 0,-51 1-1,77 2-89,1 0-1,-1 0 0,0 0 0,1 0 1,-1 0-1,0 0 0,1 1 0,-1-1 1,0 0-1,1 0 0,-1 1 0,1-1 0,-1 0 1,0 1-1,1-1 0,-1 1 0,1-1 1,-1 0-1,1 1 0,-1 0 0,1-1 1,0 1-1,-1-1 0,1 1 0,0-1 1,-1 1-1,1 0 0,0-1 0,-1 1 1,1 0-1,0-1 0,0 1 0,0 0 1,0-1-1,0 1 0,0 0 0,0-1 1,0 1-1,0 0 0,0-1 0,0 1 0,0 0 1,1 0-1,-1-1 0,0 1 0,1 0 1,0 3-490,0-1 0,0 0 0,1 0 1,-1 0-1,1 0 0,0 0 0,0-1 0,4 6 1,20 12-4561,6 0-2824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6.517"/>
    </inkml:context>
    <inkml:brush xml:id="br0">
      <inkml:brushProperty name="width" value="0.025" units="cm"/>
      <inkml:brushProperty name="height" value="0.025" units="cm"/>
    </inkml:brush>
  </inkml:definitions>
  <inkml:trace contextRef="#ctx0" brushRef="#br0">41 1 10634,'0'0'7143,"0"67"-4709,0-35 32,0 4-576,-10 2-577,0 2-608,1-1-513,3-6-64,1-5-160,5-11-1153,0-7-416,12-10-1090,3-1-640,1-21-3075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6.844"/>
    </inkml:context>
    <inkml:brush xml:id="br0">
      <inkml:brushProperty name="width" value="0.025" units="cm"/>
      <inkml:brushProperty name="height" value="0.025" units="cm"/>
    </inkml:brush>
  </inkml:definitions>
  <inkml:trace contextRef="#ctx0" brushRef="#br0">129 1 14478,'0'0'9721,"-3"9"-8509,1-4-1064,-11 49 399,12-52-543,1 0 0,0 0 0,0 0-1,0 1 1,0-1 0,0 0 0,1 0 0,-1 0 0,1 1 0,-1-1-1,1 0 1,0 0 0,0 0 0,0 0 0,0 0 0,0 0-1,0-1 1,1 1 0,-1 0 0,1 0 0,-1-1 0,1 1 0,-1-1-1,1 0 1,3 2 0,13 6-99,0-2-1,1 0 1,0-1 0,29 5-1,-30-8-103,-1 1-1,0 1 1,0 0-1,0 1 0,-1 1 1,20 12-1,-34-18 200,0 0-1,0 0 1,0 0-1,0 1 1,0-1-1,-1 1 1,1-1-1,0 1 1,-1 0-1,1 0 0,-1-1 1,0 1-1,0 0 1,0 0-1,0 0 1,0 1-1,0-1 1,0 0-1,0 0 1,-1 0-1,1 1 1,-1-1-1,0 3 0,0-2 57,-1 0 0,0 0-1,0 0 1,0 0-1,0 0 1,-1 0-1,1 0 1,-1 0-1,1 0 1,-1-1-1,0 1 1,0-1-1,0 1 1,-4 2-1,-8 6 296,0 0-1,0-1 1,-1 0 0,-28 12-1,21-11-78,-1-1-1,0-1 0,0-1 0,-1 0 0,0-2 0,0-2 0,-1 0 0,-44 2 0,67-7-394,0 1 0,1 0 0,-1 0 0,0-1 0,0 1 0,1-1 0,-1 0 0,0 1 0,0-1 0,1 0 0,-1 0-1,1 0 1,-1 0 0,1 0 0,-1 0 0,1-1 0,0 1 0,0 0 0,-1-1 0,1 1 0,0-1 0,0 0 0,0 1 0,1-1 0,-1 1 0,0-1 0,1 0 0,-1 0 0,1 0 0,-1 1-1,1-1 1,0 0 0,0-2 0,-2-9-1830,2 0-1,0-1 1,2-21-1,0 19-355,4-39-7668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216"/>
    </inkml:context>
    <inkml:brush xml:id="br0">
      <inkml:brushProperty name="width" value="0.025" units="cm"/>
      <inkml:brushProperty name="height" value="0.025" units="cm"/>
    </inkml:brush>
  </inkml:definitions>
  <inkml:trace contextRef="#ctx0" brushRef="#br0">0 97 21781,'0'0'10596,"13"7"-10259,-4-2-303,-3-2-33,-1 1 1,1-1-1,0 0 0,1 0 1,-1-1-1,0 0 1,1 0-1,-1 0 0,1-1 1,-1 0-1,1 0 0,0-1 1,11 0-1,5-4-1,-1-1 0,0 0 0,27-12 0,-38 13 0,-1 0 0,1-1 0,-1-1 0,0 0 0,-1 0 0,1-1 0,-1 0 0,11-11 0,-19 17 0,0 1 0,0-1 0,0 0 0,0 0 0,-1 0 0,1 1 0,0-1 0,0 0 0,-1 0 0,1 0 0,-1 0 0,1 0 0,-1 0 0,1 0 0,-1 0 0,1 0 0,-1 0 0,0-1 0,0 1 0,0 0 0,1 0 0,-1 0 0,0 0 0,-1 0 0,1-1 0,0 1 0,0 0 0,0 0 0,-1-2 0,-1 2 0,1 0 0,-1 0 0,1 0 0,-1 0 0,1 0 0,-1 1 0,0-1 0,1 0 0,-1 1 0,0-1 0,0 1 0,0 0 0,1 0 0,-1-1 0,0 1 0,-2 1 0,-6-1 0,-1 0 0,1 1 0,-1 1 0,1 0 0,-17 5 0,12 0 0,0 2 0,0 0 0,1 0 0,0 2 0,0 0 0,-23 24 0,31-29 0,0 0 0,1 1 0,0-1 0,0 1 0,0 0 0,1 1 0,0-1 0,0 1 0,1-1 0,0 1 0,0 0 0,1 1 0,0-1 0,0 0 0,1 0 0,0 10 0,1-15-123,1 0-1,0-1 1,-1 1 0,1-1 0,0 1-1,1-1 1,-1 0 0,0 1-1,1-1 1,-1 0 0,1 0 0,0 0-1,0 0 1,0 0 0,0 0-1,0-1 1,0 1 0,0 0 0,0-1-1,1 0 1,-1 0 0,1 0-1,-1 0 1,1 0 0,-1 0 0,1 0-1,0-1 1,2 1 0,11 2-1895,0-1 1,0-1 0,21 0-1,-34-1 1705,40 0-10535</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7.203"/>
    </inkml:context>
    <inkml:brush xml:id="br0">
      <inkml:brushProperty name="width" value="0.025" units="cm"/>
      <inkml:brushProperty name="height" value="0.025" units="cm"/>
    </inkml:brush>
  </inkml:definitions>
  <inkml:trace contextRef="#ctx0" brushRef="#br0">1 37 13325,'0'0'6566,"83"-16"-4837,-41 12-383,5 1-546,4 3-639,-3 0-129,-1-1-1025,-8-2-3363,-2-7-8649</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0.324"/>
    </inkml:context>
    <inkml:brush xml:id="br0">
      <inkml:brushProperty name="width" value="0.025" units="cm"/>
      <inkml:brushProperty name="height" value="0.025" units="cm"/>
    </inkml:brush>
  </inkml:definitions>
  <inkml:trace contextRef="#ctx0" brushRef="#br0">4 1 2242,'-2'10'12641,"1"4"-6423,1 5-3167,1 12-3395,0 8 1343,-2-3-635,1 101 1704,1-121-2493,1-1 0,0 1 0,1-1 0,1 1-1,1-1 1,9 21 0,-13-33-628,0 0-534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0.698"/>
    </inkml:context>
    <inkml:brush xml:id="br0">
      <inkml:brushProperty name="width" value="0.025" units="cm"/>
      <inkml:brushProperty name="height" value="0.025" units="cm"/>
    </inkml:brush>
  </inkml:definitions>
  <inkml:trace contextRef="#ctx0" brushRef="#br0">0 55 11147,'0'0'11370,"60"-47"-10056,-19 43-642,5 1-448,8 3-192,1 0 0,6 0-1281,-3 0-2466,-4 0-4421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1.027"/>
    </inkml:context>
    <inkml:brush xml:id="br0">
      <inkml:brushProperty name="width" value="0.025" units="cm"/>
      <inkml:brushProperty name="height" value="0.025" units="cm"/>
    </inkml:brush>
  </inkml:definitions>
  <inkml:trace contextRef="#ctx0" brushRef="#br0">332 67 17457,'0'0'1382,"-8"-10"689,3 3-1672,2 4-270,1-1-1,-1 0 0,0 1 0,0-1 0,0 1 1,-1 0-1,1 0 0,-1 0 0,0 0 0,1 1 1,-1 0-1,0 0 0,-1 0 0,1 0 0,0 0 1,0 1-1,-8-2 0,0 3-3,0 0 0,0 0 0,0 1 0,0 1 0,0 0 0,0 1 0,1 0 1,-1 0-1,1 2 0,0-1 0,0 1 0,-14 9 0,20-11-47,-1 0-1,1 1 1,0 0 0,0-1-1,0 1 1,1 1 0,0-1-1,-1 1 1,2 0 0,-1 0 0,0 0-1,1 0 1,0 1 0,0-1-1,1 1 1,-1 0 0,1-1-1,1 1 1,-1 0 0,1 1 0,0-1-1,0 0 1,1 0 0,0 0-1,1 11 1,-1-15-68,1 0-1,-1 0 0,1 0 1,0 0-1,0 0 1,0 0-1,0 0 0,0 0 1,1 0-1,-1 0 1,1-1-1,-1 1 1,1 0-1,-1-1 0,1 1 1,0-1-1,0 0 1,0 0-1,0 0 1,0 0-1,0 0 0,0 0 1,0 0-1,0 0 1,0-1-1,4 1 1,6 1 30,1 0 1,-1-1 0,21-1-1,-22 0 8,8-1-148,-1-1 0,0 0 1,1-2-1,-1 0 0,-1-1 1,23-9-1,-30 11-112,0-2 0,0 1-1,0-1 1,-1 0 0,0-1 0,0 0-1,-1-1 1,1 0 0,-1 0 0,11-14-1,-30 41 353,1 1 0,1 0 0,1 1-1,1-1 1,1 2 0,0-1 0,2 1-1,-3 40 1,2-20 835,-13 51 1,16-89-821,0 1 0,0-1 0,0 0 0,-1 0 0,0 0 0,0 0 0,0-1 0,-1 1 0,1-1 0,-1 0 0,0 0 0,0 0 0,-1 0 0,1-1 0,-1 1 0,0-1 0,1 0 0,-2-1 0,1 1 0,0-1 0,0 0 0,-1-1 0,1 1 0,-1-1 0,1 0 0,-1 0 0,0-1 0,1 1 0,-9-2 0,6 1-149,0 0-1,1-1 0,-1 0 1,1-1-1,-1 1 0,1-1 1,0-1-1,-1 1 0,1-1 0,0-1 1,1 1-1,-1-1 0,1 0 1,0-1-1,0 1 0,0-1 0,0-1 1,1 1-1,0-1 0,0 0 1,-7-10-1,11 13-232,-1 1 1,1-1-1,-1 0 1,1 0 0,0 0-1,0 0 1,1 0-1,-1 0 1,0-1-1,1 1 1,0 0-1,0 0 1,0 0-1,0 0 1,0-1-1,1 1 1,-1 0-1,1 0 1,0 0-1,0 0 1,0 0-1,0 0 1,1 0-1,-1 0 1,4-3-1,0-1-1087,1 1-1,1-1 1,-1 2-1,1-1 1,0 1-1,0 0 1,16-8-1,24-11-7328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1.400"/>
    </inkml:context>
    <inkml:brush xml:id="br0">
      <inkml:brushProperty name="width" value="0.025" units="cm"/>
      <inkml:brushProperty name="height" value="0.025" units="cm"/>
    </inkml:brush>
  </inkml:definitions>
  <inkml:trace contextRef="#ctx0" brushRef="#br0">266 10 20980,'0'0'2520,"-8"-3"-204,2 1-2175,0 1-1,0 0 0,1 0 1,-1 0-1,0 0 0,0 1 1,0 0-1,0 0 0,0 1 1,0 0-1,0 0 0,1 0 1,-1 1-1,0 0 0,1 0 1,-1 0-1,1 0 0,0 1 1,0 0-1,-6 4 0,-1 2 98,-1 0 0,2 1 0,-1 0 0,1 0 0,1 2 0,0-1-1,-14 22 1,20-27-200,1 0-1,-1 0 0,1 0 0,0 1 0,1-1 1,-1 1-1,1 0 0,1 0 0,-1-1 1,1 1-1,0 0 0,1 0 0,0 0 1,0 1-1,0-1 0,1 0 0,0 0 0,4 12 1,-3-15-23,1 1 0,0 0-1,0-1 1,0 0 0,0 0 0,1 0 0,0 0 0,-1 0 0,2-1 0,-1 1 0,0-1 0,1 0 0,-1-1 0,1 1 0,0-1-1,0 0 1,0 0 0,0 0 0,0-1 0,0 1 0,0-1 0,9 0 0,-2 1 19,0-1 0,1 0 1,-1-1-1,1-1 0,-1 0 0,0 0 1,1-1-1,21-7 0,-23 5-14,-1-1-1,1-1 1,-1 0 0,0-1-1,-1 0 1,1 0 0,-1-1 0,-1 0-1,0 0 1,0-1 0,7-11-1,-10 14-11,0 0 0,-1-1 0,0 1 0,-1-1-1,1 0 1,-1 0 0,-1-1 0,1 1-1,-1-1 1,-1 1 0,1-1 0,-1 1 0,0-1-1,-1 0 1,0 0 0,0 1 0,-1-1 0,-1-8-1,0 12-13,0-1-1,0 1 0,-1 0 0,1 0 0,-1 0 1,0 0-1,0 1 0,0-1 0,-1 1 0,1-1 1,-1 1-1,0 0 0,0 1 0,0-1 0,0 1 1,0 0-1,0 0 0,-1 0 0,1 0 0,-1 1 1,1-1-1,-10 0 0,-2-1-181,-1 0 1,1 1 0,-1 1-1,0 1 1,-21 2-1,34-2 39,1 1 0,-1-1 0,1 1-1,-1 0 1,1 0 0,0 0 0,-1 1 0,1-1 0,0 1 0,0 0-1,0-1 1,0 1 0,0 1 0,0-1 0,-3 4 0,4-4-477,1 0 1,-1 0-1,1 1 1,-1-1 0,1 1-1,0-1 1,0 1-1,0 0 1,0-1 0,1 1-1,-1 0 1,0 4-1,1 7-6789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1.932"/>
    </inkml:context>
    <inkml:brush xml:id="br0">
      <inkml:brushProperty name="width" value="0.025" units="cm"/>
      <inkml:brushProperty name="height" value="0.025" units="cm"/>
    </inkml:brush>
  </inkml:definitions>
  <inkml:trace contextRef="#ctx0" brushRef="#br0">1 0 12684,'0'0'12428,"59"10"-10667,-7-9-736,11-1-576,10 0-353,6 0 0,-3 0-64,-9 0-448,-11 0-1314,-17 0-1249,-16 0-1025,-23 6-544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2.259"/>
    </inkml:context>
    <inkml:brush xml:id="br0">
      <inkml:brushProperty name="width" value="0.025" units="cm"/>
      <inkml:brushProperty name="height" value="0.025" units="cm"/>
    </inkml:brush>
  </inkml:definitions>
  <inkml:trace contextRef="#ctx0" brushRef="#br0">1 0 13613,'0'0'8072,"53"39"-6183,3-39-447,16 0-834,12 0-512,8 0-32,3-5-672,-3-5-3428,-10-6-5829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3.207"/>
    </inkml:context>
    <inkml:brush xml:id="br0">
      <inkml:brushProperty name="width" value="0.025" units="cm"/>
      <inkml:brushProperty name="height" value="0.025" units="cm"/>
    </inkml:brush>
  </inkml:definitions>
  <inkml:trace contextRef="#ctx0" brushRef="#br0">347 129 9769,'0'0'3481,"3"-10"144,-3 7-3589,3-3 737,-1 0-1,-1-1 1,1 1-1,-1-1 1,0 0 0,-1 1-1,0-10 1,0 14-578,-1-1 0,1 1 0,-1-1 0,0 1 0,0 0 1,0-1-1,0 1 0,0 0 0,0 0 0,-1 0 0,1 0 0,-1 0 0,0 0 0,1 0 1,-1 1-1,0-1 0,0 0 0,0 1 0,0 0 0,0-1 0,0 1 0,-1 0 0,1 0 1,0 0-1,-1 0 0,1 1 0,-4-1 0,-4-2-167,-1 2 1,1-1-1,0 2 0,-1-1 1,1 1-1,-1 1 0,1 0 1,0 1-1,0-1 0,-1 2 1,1 0-1,0 0 0,-11 5 0,15-5-21,-1 0-1,0 1 0,1-1 1,0 1-1,0 0 0,0 1 1,0 0-1,1 0 1,0 0-1,0 0 0,0 1 1,0 0-1,1 0 0,0 0 1,0 0-1,1 1 0,0-1 1,0 1-1,-3 10 0,6-16-6,0 1 0,-1 0 0,1-1 0,0 1 0,0 0 0,0 0 0,0-1-1,0 1 1,1 0 0,-1-1 0,0 1 0,1 0 0,-1-1 0,1 1 0,0 0 0,-1-1 0,1 1 0,0-1 0,0 1-1,0-1 1,0 0 0,0 1 0,0-1 0,1 0 0,-1 0 0,0 0 0,1 0 0,-1 0 0,0 0 0,1 0-1,-1 0 1,1 0 0,0-1 0,-1 1 0,1-1 0,0 1 0,-1-1 0,1 1 0,2-1 0,9 2 7,0-1 0,0 0 0,1-1 0,14-1 0,-13 0 20,7-1-222,0-2 0,-1 0-1,0-1 1,0-1 0,0-2 0,-1 0 0,1-1 0,34-21 0,-55 30 170,1-1-1,-1 1 1,0 0 0,0 0 0,1 0 0,-1 0 0,0 0 0,1 0 0,-1 0 0,0 0 0,0 0 0,1 0 0,-1 0 0,0 0 0,1 0 0,-1 0 0,0 0 0,0 0 0,1 0 0,-1 0 0,0 1 0,1-1 0,-1 0 0,0 0 0,0 0-1,1 0 1,-1 1 0,0-1 0,0 0 0,0 0 0,1 0 0,-1 1 0,0-1 0,0 0 0,0 0 0,0 1 0,1-1 0,-1 0 0,0 1 0,0-1 0,0 0 0,0 0 0,0 1 0,0-1 0,0 0 0,0 1 0,0-1 0,0 0 0,0 0-1,0 1 1,0-1 0,0 0 0,0 1 0,0-1 0,0 0 0,0 0 0,-1 1 0,-2 23-402,2-20 438,-35 356 1697,36-353-1526,0-1 0,-1 1 0,0 0 0,0 0-1,0-1 1,-1 1 0,0 0 0,-6 11 0,6-15-40,0-1 0,1 0 1,-2 1-1,1-1 0,0 0 1,0 0-1,-1 0 0,1 0 0,-1-1 1,1 1-1,-1-1 0,0 1 1,0-1-1,0 0 0,0 0 1,0 0-1,1-1 0,-2 1 1,1-1-1,0 0 0,-5 0 1,-8 0-68,0 0 1,0-2 0,0 0 0,1-1-1,-1-1 1,1 0 0,-29-12 0,21 6-42,1-1 1,1-1 0,0-1-1,-28-22 1,48 35-81,0-1 0,1 0 1,-1 1-1,0-1 0,0 0 0,0 0 0,1 1 1,-1-1-1,0 0 0,1 0 0,-1 0 0,0 0 0,1 0 1,-1 0-1,1 0 0,0 0 0,-1 0 0,1 0 1,0-2-1,0 2-55,0 1 1,0-1 0,1 0-1,-1 1 1,0-1 0,1 1-1,-1-1 1,0 0 0,1 1-1,-1-1 1,1 1 0,-1-1-1,1 1 1,0-1 0,-1 1-1,1 0 1,-1-1 0,1 1-1,0 0 1,-1-1 0,1 1-1,1 0 1,54-10-6044,-36 8 3800,37-10-4756,9-1-5606</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3.706"/>
    </inkml:context>
    <inkml:brush xml:id="br0">
      <inkml:brushProperty name="width" value="0.025" units="cm"/>
      <inkml:brushProperty name="height" value="0.025" units="cm"/>
    </inkml:brush>
  </inkml:definitions>
  <inkml:trace contextRef="#ctx0" brushRef="#br0">257 112 17008,'0'0'1869,"-10"-9"223,2 4-1819,1-1 0,-1 1 0,0 1 0,0 0-1,0 0 1,-1 0 0,0 1 0,-11-3 0,17 6-196,-1-1 1,1 0-1,-1 1 0,0 0 1,1-1-1,-1 1 1,0 1-1,1-1 0,-1 1 1,1-1-1,-1 1 1,1 0-1,-1 0 0,1 0 1,0 1-1,-1-1 1,1 1-1,0 0 1,0 0-1,0 0 0,0 0 1,0 1-1,1-1 1,-1 1-1,1-1 0,-1 1 1,1 0-1,0 0 1,-2 4-1,2-3-65,0 1-1,0 0 1,0 0-1,1 0 1,0 0 0,0 0-1,0 0 1,0 0-1,1 0 1,0 1 0,0-1-1,0 0 1,1 0-1,-1 0 1,1 0 0,1 0-1,-1 0 1,1 0-1,-1 0 1,2 0 0,-1 0-1,0-1 1,1 1-1,0-1 1,0 0 0,6 7-1,8 9 9,1-1 0,2-1-1,39 31 1,-43-37 10,-15-11-28,10 8 11,0-1 1,-1 2 0,0-1-1,11 16 1,-20-24-13,1 1 0,-1-1 0,0 1 0,0-1 0,0 1 0,0 0-1,0 0 1,0 0 0,0-1 0,0 1 0,-1 0 0,1 0 0,-1 0 0,0 0 0,1 0 0,-1 0 0,0 0-1,0 0 1,0 0 0,0 0 0,-1 0 0,1 0 0,0 0 0,-1 0 0,0 0 0,1 0 0,-1 0 0,0-1-1,0 1 1,0 0 0,0 0 0,0-1 0,0 1 0,-1-1 0,1 1 0,-1-1 0,1 1 0,-1-1 0,-1 1 0,-8 5 66,-1-1 0,1 0 0,-1 0 0,0-2 0,0 0 0,-1 0 0,0-1 1,-17 2-1,24-3 101,0-1 1,0-1 0,0 1 0,1-1-1,-1 0 1,0 0 0,0-1 0,0 0-1,1 0 1,-1 0 0,0-1 0,1 1-1,-1-1 1,1-1 0,-1 1 0,1-1-1,0 0 1,0 0 0,1 0 0,-9-8-1,11 8-127,-1 0 0,1-1 0,0 1-1,0-1 1,0 1 0,0-1 0,1 0-1,-1 1 1,1-1 0,0 0 0,0 0-1,0 0 1,1 0 0,0 0 0,-1 0-1,1 0 1,2-8 0,-1 5-42,1 0 0,0 0 0,1 1-1,-1-1 1,1 1 0,1 0 0,-1 0 0,1 0 0,7-9 0,9-6-124,0 2-1,1 0 1,0 1 0,25-16-1,-43 32 121,50-34-144,-33 25 158,-1-2 0,0 0 0,-1-1 0,-1-1 1,0 0-1,28-35 0,-44 49-4,0-1 1,0 1 0,0-1-1,0 0 1,0 1 0,0-1-1,0 0 1,0 0-1,-1 1 1,1-1 0,-1 0-1,1 0 1,-1 0 0,0 0-1,0 0 1,0 0 0,0 0-1,0 1 1,0-1-1,0 0 1,-1 0 0,1 0-1,-1-2 1,-1 2-6,1 0 0,-1 1 0,1-1 0,-1 0 1,0 1-1,0-1 0,1 1 0,-1-1 0,0 1 0,0 0 0,-1 0 1,1 0-1,0 0 0,0 0 0,-5-1 0,-9-1-12,-1 0 0,0 2 1,0 0-1,-18 1 0,27 0 25,-2 0-146,0 0 0,1 1 1,-1 0-1,1 1 1,-1 0-1,1 0 1,0 1-1,0 0 1,-18 10-1,24-11-221,-1 0-1,1 1 1,0-1 0,-1 1-1,1 0 1,1 0-1,-1 0 1,0 0 0,1 1-1,-5 6 1,6-6-332,-1 0-1,1 0 1,0 0-1,0-1 1,0 1 0,0 1-1,1-1 1,0 0-1,0 0 1,0 0 0,0 0-1,2 8 1,6 15-9441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4.046"/>
    </inkml:context>
    <inkml:brush xml:id="br0">
      <inkml:brushProperty name="width" value="0.025" units="cm"/>
      <inkml:brushProperty name="height" value="0.025" units="cm"/>
    </inkml:brush>
  </inkml:definitions>
  <inkml:trace contextRef="#ctx0" brushRef="#br0">160 1 17969,'0'0'4740,"-46"49"-3042,18-18 384,2 6-705,3 0-95,3 0-674,8-4-352,8-4-224,4-4-384,8-9-961,9-9-1602,4-7-2530,3-10-6791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578"/>
    </inkml:context>
    <inkml:brush xml:id="br0">
      <inkml:brushProperty name="width" value="0.025" units="cm"/>
      <inkml:brushProperty name="height" value="0.025" units="cm"/>
    </inkml:brush>
  </inkml:definitions>
  <inkml:trace contextRef="#ctx0" brushRef="#br0">330 17 18289,'-10'-3'3988,"-8"-1"-2904,0 0 0,0 2 0,-1 0 0,1 0 1,0 2-1,-25 2 0,31 0-949,0-1 0,1 2 0,-1 0 0,1 0 0,0 1 0,0 0 0,0 1 0,0 0 0,1 1 0,0 0 0,-17 13 0,26-18-127,-1-1 1,1 1 0,0 0-1,0 0 1,0 0 0,0 0-1,0 0 1,0 0 0,0 0-1,0 0 1,0 1 0,0-1-1,1 0 1,-1 0 0,0 1-1,1-1 1,-1 0 0,1 1-1,0-1 1,-1 1 0,1-1-1,0 0 1,0 1 0,0-1-1,0 1 1,0 1 0,1-2-5,0 1 1,0-1 0,1 1 0,-1-1-1,0 0 1,0 0 0,1 0 0,-1 0 0,1 0-1,-1 0 1,1 0 0,0 0 0,-1-1-1,1 1 1,0 0 0,-1-1 0,4 1 0,11 2-4,0-1 0,1 0 1,18-1-1,30-1-535,104 5-2535,-167-5 3074,-1-1 0,1 1 0,0 0 0,0 0 0,-1 1 0,1-1 0,0 0 0,0 0 0,-1 1 0,1-1 0,0 1 0,-1 0 0,1-1 0,-1 1 1,1 0-1,-1 0 0,1 0 0,-1 0 0,0 0 0,1 0 0,-1 1 0,0-1 0,0 0 0,0 1 0,0-1 0,0 0 0,0 1 0,1 1 0,-3 0 156,1-1 0,0 0-1,-1 0 1,1 1 0,-1-1 0,0 0 0,0 0-1,0 0 1,0 0 0,0 0 0,0 0 0,-1 0-1,1 0 1,-1 0 0,1-1 0,-1 1 0,0-1-1,1 1 1,-1-1 0,0 1 0,-2 0 0,-8 7-38,-94 65 485,96-68-592,-1 0 0,1-1 0,-1 0 0,0-1 0,0 0 0,-1 0 0,1-1 0,-19 2 0,29-5-118,0 0 0,0 0 1,-1 0-1,1 0 0,0 0 0,0-1 0,0 1 0,0 0 1,0-1-1,0 1 0,0 0 0,0-1 0,0 1 1,0-1-1,0 0 0,0 1 0,0-1 0,0 0 0,0 1 1,0-1-1,0 0 0,1 0 0,-1 0 0,0 0 0,1 0 1,-1 0-1,1 0 0,-1 0 0,1 0 0,-1 0 1,1 0-1,0 0 0,-1-2 0,-1-43-7983,3 31 4604,-1-18-10350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4.391"/>
    </inkml:context>
    <inkml:brush xml:id="br0">
      <inkml:brushProperty name="width" value="0.025" units="cm"/>
      <inkml:brushProperty name="height" value="0.025" units="cm"/>
    </inkml:brush>
  </inkml:definitions>
  <inkml:trace contextRef="#ctx0" brushRef="#br0">141 20 20692,'0'0'5861,"-9"13"-4281,6-9-1477,-5 6 94,1 0 0,1 1-1,0 0 1,0 0 0,-4 14 0,9-22-192,0 1 0,0-1 0,0 1 0,0-1 0,1 1 0,0 0 0,-1-1 0,1 1 0,1 0 0,-1 0 0,0-1 0,1 1 0,0-1 0,0 1 0,0 0 0,0-1 0,0 0 1,1 1-1,0-1 0,0 0 0,-1 0 0,2 0 0,-1 0 0,0 0 0,6 5 0,6 3-373,1-1 0,0 0 0,1-1 0,0-1 0,0 0-1,21 6 1,-22-9 133,1 1-1,-1 1 0,-1 0 0,1 1 0,-1 0 1,-1 1-1,23 20 0,-34-27 287,0 0 0,0 0-1,0 0 1,0 0 0,0 0 0,-1 1-1,1-1 1,-1 1 0,0-1 0,1 1 0,-1-1-1,0 1 1,-1 0 0,1-1 0,0 1-1,-1 0 1,0 0 0,1 0 0,-1 0 0,0-1-1,-1 1 1,1 4 0,-2-3 76,1-1-1,-1 1 1,0 0 0,0 0 0,-1-1-1,1 0 1,0 1 0,-1-1 0,0 0-1,0 0 1,0 0 0,0 0 0,-6 3-1,-6 4 222,-1-1 0,-1-1 0,0 0-1,0-1 1,-30 8 0,29-10-282,1 0 1,-1-1-1,0-2 1,-1 1-1,1-2 0,0 0 1,-1-2-1,-19-2 1,36 3-205,-1-1 0,1 0 1,0 0-1,0 0 0,-1 0 1,1 0-1,0 0 0,0-1 0,0 1 1,0-1-1,1 1 0,-1-1 1,0 0-1,1 0 0,-1 0 1,1 0-1,0 0 0,-1 0 0,1 0 1,0 0-1,0 0 0,0-1 1,1 1-1,-1 0 0,0-3 1,-1-7-2301,0 0 1,1 0 0,1-23-1,0 25 174,1-47-11445</inkml:trace>
  <inkml:trace contextRef="#ctx0" brushRef="#br0" timeOffset="1">190 5 18481,'0'0'2819,"69"-4"96,-25 4-1185,6 4 95,5 5-608,0 1-800,5 0-385,2-2-1570,2-8-4451,-1 0-7912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1.677"/>
    </inkml:context>
    <inkml:brush xml:id="br0">
      <inkml:brushProperty name="width" value="0.025" units="cm"/>
      <inkml:brushProperty name="height" value="0.025" units="cm"/>
    </inkml:brush>
  </inkml:definitions>
  <inkml:trace contextRef="#ctx0" brushRef="#br0">178 1 9129,'-149'22'9326,"147"-21"-9270,1-1 0,-1 0 1,1 1-1,-1-1 0,1 1 1,-1-1-1,1 1 0,0 0 1,-1-1-1,1 1 0,0 0 0,0 0 1,-1 0-1,1 0 0,-1 1 1,2-1-51,0-1 1,0 1 0,0-1 0,-1 1 0,1-1-1,0 1 1,0-1 0,0 1 0,0-1-1,0 1 1,0-1 0,0 1 0,1-1 0,-1 1-1,0-1 1,0 0 0,0 1 0,0-1 0,1 1-1,-1-1 1,0 1 0,0-1 0,1 0-1,-1 1 1,0-1 0,1 1 0,-1-1 0,0 0-1,1 1 1,3 2-14,-1-1 0,1 0 1,0 1-1,0-1 0,-1-1 0,1 1 0,1 0 0,-1-1 0,4 1 0,59 10 143,128 6 0,74-18 65,-134-1-156,1149 1 99,-1266-3 19,-36-2 577,-62 0-544,-86 5 0,80 1-225,-467 35-159,-1 37 211,394-50-35,51-7 37,27-2 8,-130 5 0,217-27 23,13-4-112,25-5-197,1 1 0,0 2-1,47-7 1,149-21 198,-220 39 61,316-41 29,478 0-1,-904 60 1215,-999 193-95,1087-208-1178,-143 34-1724,51-21-3452,9-11-7687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1.478"/>
    </inkml:context>
    <inkml:brush xml:id="br0">
      <inkml:brushProperty name="width" value="0.025" units="cm"/>
      <inkml:brushProperty name="height" value="0.025" units="cm"/>
    </inkml:brush>
  </inkml:definitions>
  <inkml:trace contextRef="#ctx0" brushRef="#br0">495 98 6951,'0'0'6203,"-7"-9"-2931,0 1-2813,0 1-1,-1 0 0,0 0 1,0 0-1,0 1 1,-1 0-1,0 0 0,0 1 1,-1 1-1,1-1 0,-1 2 1,0-1-1,0 1 1,-15-2-1,8 2-273,0 2-1,-1-1 1,1 2-1,0 1 1,-1 0-1,1 1 1,0 0 0,0 2-1,-18 5 1,26-6-146,-1 1 0,0 0 1,1 1-1,0 0 0,0 0 1,0 1-1,1 0 0,0 0 1,0 1-1,0 0 0,1 1 1,0-1-1,1 2 0,-1-1 1,2 0-1,-8 14 0,12-20-34,0 0 0,0-1-1,0 1 1,0 0 0,0 0 0,1 0-1,-1 0 1,0 0 0,1 0-1,0 0 1,-1 0 0,1 0-1,0 0 1,0 0 0,0 0-1,0 0 1,1 0 0,-1 0 0,0 0-1,1 0 1,0 0 0,-1 0-1,1 0 1,1 3 0,0-4 10,1 1 1,-1 0-1,0-1 0,0 1 1,0-1-1,1 1 1,-1-1-1,1 0 1,-1 0-1,1 0 0,0-1 1,-1 1-1,1 0 1,0-1-1,4 0 1,11 1 58,0-2 1,0 0-1,0-1 1,23-6-1,-14 1-66,0 0-1,-1-1 1,0-2-1,-1-1 0,0-1 1,0-1-1,-2-1 1,0-1-1,37-31 1,-50 36-90,-14 14-195,-15 20 54,12-10 210,1 1 1,0 0-1,1 0 0,1 1 1,0-1-1,1 1 1,1 0-1,-1 22 0,3-10 16,1 0 0,1 1 1,11 52-1,-11-73 100,0-1 1,0 1 0,-1 0 0,-1 0 0,1 0 0,-1 0-1,-1 1 1,1-1 0,-1 0 0,-3 9 0,2-12 85,0 0 0,-1 0 0,1-1 0,-1 1 0,0-1 0,0 0 0,0 0 0,-1 0 0,1 0 0,-1-1 0,0 0 0,0 1 0,0-1 0,0 0 1,-1-1-1,-8 4 0,2-1-78,0 0-1,0-1 1,-1 0 0,1-1 0,-1 0 0,0-1 0,0-1 0,0 0 0,0 0-1,0-1 1,0-1 0,-14-1 0,16 0-47,1 0 0,0 0 0,-1-1 0,1 0 0,0-1 0,0 0 0,0 0 1,1-1-1,0 0 0,0 0 0,0-1 0,0 0 0,1 0 0,0-1 0,-9-11 0,15 17-116,0 0 0,0-1 0,0 1 0,0-1 0,0 1 0,0-1 0,1 1 0,-1-1 0,0 0 0,1 1 1,-1-1-1,1 0 0,0 0 0,-1 1 0,1-3 0,0 3-45,1 0 0,-1 0 1,0 0-1,1 0 0,-1 0 1,0 1-1,1-1 0,-1 0 1,1 0-1,-1 0 0,1 1 1,-1-1-1,1 0 0,0 1 1,-1-1-1,1 1 0,0-1 1,0 1-1,-1-1 0,1 1 1,1-1-1,5-2-893,0 1 1,1 0-1,-1 1 0,0-1 0,14 0 0,-1 0-1147,17-4-4734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3.914"/>
    </inkml:context>
    <inkml:brush xml:id="br0">
      <inkml:brushProperty name="width" value="0.025" units="cm"/>
      <inkml:brushProperty name="height" value="0.025" units="cm"/>
    </inkml:brush>
  </inkml:definitions>
  <inkml:trace contextRef="#ctx0" brushRef="#br0">306 167 3491,'0'0'6924,"9"-10"-5573,-3 3-937,29-32 814,-33 36-731,1-1-1,-1 1 1,0-1 0,0 1-1,0-1 1,0 0-1,0 0 1,-1 0 0,0 0-1,0 0 1,1-8 0,-2 11-355,-1 0 1,1 0-1,-1 0 1,1 0-1,-1 0 1,1-1-1,-1 1 1,0 0 0,0 0-1,1 1 1,-1-1-1,0 0 1,0 0-1,0 0 1,0 0-1,0 1 1,0-1-1,0 0 1,0 1-1,0-1 1,-1 1 0,1-1-1,0 1 1,0 0-1,0 0 1,-1-1-1,1 1 1,0 0-1,0 0 1,-1 0-1,1 0 1,-2 1-1,-48 0 316,47 0-313,-9 0-87,1 2-1,0-1 1,1 2-1,-1 0 1,0 0-1,-18 10 1,25-12-44,1 0 0,0 1 0,0-1-1,0 1 1,0 0 0,1 0 0,-1 0 0,1 0 0,0 1 0,0-1-1,0 1 1,0 0 0,0 0 0,1 0 0,0 0 0,0 0 0,0 0-1,0 1 1,1-1 0,-2 8 0,3-9-10,0 0-1,1 0 1,-1 0-1,1-1 1,-1 1-1,1 0 1,0 0 0,0 0-1,1-1 1,-1 1-1,0 0 1,1-1-1,0 1 1,-1-1 0,1 0-1,0 0 1,0 0-1,1 0 1,-1 0-1,5 3 1,6 4 11,0 0 0,25 10 0,-22-11-44,33 14-374,-37-18 319,1 1 1,-1 1-1,0-1 1,-1 2-1,1 0 1,-1 0-1,-1 1 0,1 1 1,9 9-1,-19-16 78,1-1 0,-1 1-1,0 0 1,0-1 0,0 1-1,0 0 1,0 0 0,0 0-1,-1 0 1,1-1-1,-1 1 1,1 0 0,-1 0-1,1 0 1,-1 0 0,0 0-1,0 1 1,0-1 0,0 0-1,-1 0 1,1 0 0,0 0-1,-2 2 1,1-1 5,-1 0 1,0-1-1,0 1 0,0 0 1,0-1-1,0 1 1,-1-1-1,1 0 0,-1 1 1,1-1-1,-1-1 0,-5 4 1,-6 2 111,-1-1 0,1 0 0,-1-1 0,-27 5 0,10-4 1130,-61 3-1,84-8-964,0-1 0,0 0 0,0-1 0,0 0 0,0 0 0,0-1 0,1 0 0,-1 0 0,0-1 0,1 0 0,-13-7-1,18 7-244,-1 1 0,1-1 0,0 1-1,1-1 1,-1 0 0,0 0-1,1 0 1,-1 0 0,1-1-1,0 1 1,0-1 0,1 1-1,-1-1 1,1 1 0,0-1 0,-1 0-1,2 0 1,-1 0 0,0 0-1,1 0 1,0 0 0,0 0-1,0 0 1,0 0 0,1 0 0,-1 1-1,1-1 1,0 0 0,0 0-1,1 0 1,-1 1 0,1-1-1,2-3 1,2-5-76,0 1 1,1 0-1,1 1 0,-1 0 0,2 0 0,-1 1 1,2-1-1,18-13 0,1 5-111,1 1 0,0 2 0,1 1 0,1 1 0,56-14 0,-38 12-86,61-28 0,-109 43 243,-1-1 0,1 1 0,0-1 1,-1 0-1,1 0 0,-1 1 0,1-1 0,-1 0 0,0 0 1,1 0-1,-1-1 0,0 1 0,1 0 0,-1 0 0,0-1 0,0 1 1,0-1-1,0 1 0,-1-1 0,1 1 0,1-2 0,-3 2 4,1-1-1,-1 1 0,1 0 0,0 0 1,-1 0-1,0 0 0,1 0 0,-1 1 0,1-1 1,-1 0-1,0 0 0,0 0 0,0 0 1,0 1-1,1-1 0,-1 0 0,0 1 1,0-1-1,0 1 0,0-1 0,0 1 1,-3-1-1,-7-3 27,-1 0 0,0 1 0,0 0 0,-16 0 0,18 2-101,-66-3-1874,74 4 1809,-1 0-1,1 0 1,-1 0 0,1 0 0,-1 1 0,1-1-1,-1 0 1,1 1 0,-1 0 0,1 0 0,0 0 0,-1 0-1,1 0 1,0 0 0,0 0 0,0 1 0,0-1-1,0 1 1,0-1 0,0 1 0,0 0 0,1 0-1,-3 3 1,4-4-378,0 0 0,-1 0 0,1-1 0,0 1 0,0 0 0,0 0 0,-1 0 0,1 0 0,0 0 0,1 0 0,-1 0 0,0 0 0,0 0 0,0 0 0,0 0 0,1 0 0,-1 0-1,1 2 1,12 5-8332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4.367"/>
    </inkml:context>
    <inkml:brush xml:id="br0">
      <inkml:brushProperty name="width" value="0.025" units="cm"/>
      <inkml:brushProperty name="height" value="0.025" units="cm"/>
    </inkml:brush>
  </inkml:definitions>
  <inkml:trace contextRef="#ctx0" brushRef="#br0">53 0 14446,'0'0'11552,"2"8"-10319,-2 8-894,0 0 1,-1-1-1,0 1 1,-1-1-1,-1 1 0,-1-1 1,0 0-1,-7 17 0,4-14-549,2-1-1,0 1 1,1-1-1,1 1 0,1 0 1,-1 34-1,3-51 115,0-1-1,0 1 0,0-1 0,0 0 1,0 1-1,1-1 0,-1 1 1,0-1-1,0 0 0,0 1 1,0-1-1,1 0 0,-1 1 1,0-1-1,0 0 0,1 1 0,-1-1 1,0 0-1,1 0 0,-1 1 1,0-1-1,1 0 0,-1 0 1,0 0-1,1 0 0,-1 1 1,1-1-1,-1 0 0,0 0 0,1 0 1,-1 0-1,0 0 0,1 0 1,-1 0-1,1 0 0,-1 0 1,0 0-1,1 0 0,-1 0 1,1 0-1,-1 0 0,0 0 0,1-1 1,-1 1-1,1 0 0,-1 0 1,0 0-1,1-1 0,-1 1 1,20-13-4150,0-14-2641</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4.727"/>
    </inkml:context>
    <inkml:brush xml:id="br0">
      <inkml:brushProperty name="width" value="0.025" units="cm"/>
      <inkml:brushProperty name="height" value="0.025" units="cm"/>
    </inkml:brush>
  </inkml:definitions>
  <inkml:trace contextRef="#ctx0" brushRef="#br0">104 0 18514,'0'0'6587,"-2"9"-5172,-7 14-978,4-12-375,1 0 0,0 0 0,0 1 0,-3 23 0,8-34-84,-1 1-1,0-1 0,0 1 1,1-1-1,-1 1 1,1-1-1,-1 1 1,1-1-1,0 0 1,0 1-1,-1-1 1,1 0-1,0 0 0,0 0 1,0 0-1,0 1 1,0-1-1,1 0 1,-1-1-1,0 1 1,0 0-1,1 0 0,-1-1 1,0 1-1,2 0 1,44 14-887,-33-11 541,25 6-696,-21-6 806,0 1-1,-1 0 0,1 1 0,-1 1 1,0 1-1,-1 0 0,18 12 0,-33-19 335,1 1-1,0-1 1,-1 0-1,1 0 0,-1 1 1,0-1-1,0 1 0,1-1 1,-1 1-1,0 0 1,0 0-1,0-1 0,-1 1 1,1 0-1,0 0 0,-1 0 1,1 0-1,-1 0 1,0 0-1,1 0 0,-1 0 1,0 0-1,0 0 0,0 0 1,-1 0-1,1-1 1,0 1-1,-1 0 0,1 0 1,-1 0-1,0 0 0,1 0 1,-1 0-1,0-1 1,0 1-1,0 0 0,-1-1 1,1 1-1,0-1 0,0 1 1,-3 1-1,-5 6 520,0-1 0,-1 0-1,0 0 1,-21 12 0,11-9-118,0 0 1,-1-1-1,-1-1 0,1-1 1,-1-1-1,-1-1 1,1-1-1,-38 4 1,59-9-537,-1 0 0,0 1 0,0-1 0,0 0 0,1 0 0,-1 0 0,0 0 0,0 0 0,1-1 0,-1 1 0,0 0 0,0-1 0,1 1 0,-1-1 0,0 0 0,1 0 0,-1 1 0,1-1 0,-1 0 0,1 0 1,-1 0-1,1-1 0,0 1 0,0 0 0,-1 0 0,1-1 0,0 1 0,0-1 0,0 1 0,0-1 0,1 1 0,-1-1 0,0 0 0,1 1 0,-1-1 0,1 0 0,-1 0 0,1 1 0,0-1 0,0 0 0,0 0 0,0 1 0,0-1 0,0-2 0,2-9-1635,1 0 0,-1 0 0,2 0 0,9-23 0,-6 17-667,11-36-4878</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5.100"/>
    </inkml:context>
    <inkml:brush xml:id="br0">
      <inkml:brushProperty name="width" value="0.025" units="cm"/>
      <inkml:brushProperty name="height" value="0.025" units="cm"/>
    </inkml:brush>
  </inkml:definitions>
  <inkml:trace contextRef="#ctx0" brushRef="#br0">0 1 15182,'0'0'6503,"59"3"-4774,-26 4 65,5 2-1122,8-1-543,4-2-418,6-4-3522,1-2-6663</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8.020"/>
    </inkml:context>
    <inkml:brush xml:id="br0">
      <inkml:brushProperty name="width" value="0.025" units="cm"/>
      <inkml:brushProperty name="height" value="0.025" units="cm"/>
    </inkml:brush>
  </inkml:definitions>
  <inkml:trace contextRef="#ctx0" brushRef="#br0">0 1 10570,'0'0'14542,"70"62"-12717,-21-47-511,15-6-738,8-5-319,10-4-161,2 0-96,-5-6-1698,-12-10-2818,-12-3-4901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8.847"/>
    </inkml:context>
    <inkml:brush xml:id="br0">
      <inkml:brushProperty name="width" value="0.025" units="cm"/>
      <inkml:brushProperty name="height" value="0.025" units="cm"/>
    </inkml:brush>
  </inkml:definitions>
  <inkml:trace contextRef="#ctx0" brushRef="#br0">34 390 14350,'0'0'4767,"-6"10"-2589,-19 31-417,25-40-1706,-1-1-1,1 0 0,0 1 1,0-1-1,0 0 0,-1 1 0,1-1 1,0 1-1,0-1 0,0 0 1,0 1-1,0-1 0,0 1 0,0-1 1,0 0-1,0 1 0,0-1 1,0 1-1,0-1 0,0 0 0,0 1 1,0-1-1,0 1 0,0-1 0,1 0 1,-1 1-1,0-1 0,0 0 1,0 1-1,1-1 0,-1 0 0,0 1 1,0-1-1,1 0 0,0 1 1,17 3 883,20-8 45,1-11-479,-1-1-1,-1-1 1,-1-2 0,63-44 0,-48 30-396,21-12-83,-1-2 0,-3-4 1,64-61-1,-108 82-80,-20 23-46,-18 19-42,-9 12 156,0 2 0,-31 46 0,45-58-230,0 1 1,1 0 0,0 1-1,1 0 1,1 0 0,0 0-1,-4 21 1,10-34-7,-1-1 0,1 1 1,-1-1-1,1 0 0,0 1 0,0-1 1,0 1-1,0-1 0,1 1 0,-1-1 1,0 1-1,1-1 0,0 0 0,0 1 1,0-1-1,0 0 0,0 0 0,0 1 1,0-1-1,1 0 0,-1 0 0,4 3 1,-2-3-209,0-1 0,0 1 0,0-1 1,0 0-1,0 0 0,0 0 1,0 0-1,0-1 0,1 1 0,-1-1 1,0 0-1,0 0 0,1 0 1,-1 0-1,0 0 0,0-1 0,5-1 1,39-12-7541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9.173"/>
    </inkml:context>
    <inkml:brush xml:id="br0">
      <inkml:brushProperty name="width" value="0.025" units="cm"/>
      <inkml:brushProperty name="height" value="0.025" units="cm"/>
    </inkml:brush>
  </inkml:definitions>
  <inkml:trace contextRef="#ctx0" brushRef="#br0">259 0 18674,'-14'8'1804,"-14"10"-1141,1 0 0,0 2 0,-37 37 0,54-48-371,0 1 0,1 0 1,1 1-1,0 0 0,0 0 0,1 0 0,0 1 0,1 0 1,1 1-1,0-1 0,0 1 0,1 0 0,-2 14 0,6-24-267,-1-1 0,1 0 0,0 1 0,0-1 1,0 1-1,1-1 0,-1 0 0,1 1 0,-1-1 0,1 0 0,0 0 0,0 1 0,0-1 0,0 0 0,0 0 0,0 0 0,0 0 0,1 0 0,-1 0 0,4 2 0,-1-1 0,-1 0 1,1-1-1,0 0 0,0 0 1,0 0-1,0 0 0,1 0 1,-1-1-1,0 0 1,7 1-1,5 0 25,-1-1 0,1 0 0,0-2 0,0 1 0,22-5 0,-24 2-76,-1-1 0,0 0 0,0 0 0,0-1 0,-1-1 0,0 0 0,0-1 0,0 0 0,19-16 0,-24 18 12,-2-1 0,1 1 0,-1-1-1,1 0 1,-1 0 0,-1 0 0,0-1 0,0 0 0,0 0 0,0 0 0,-1 0 0,-1-1 0,1 1-1,-1-1 1,0 1 0,-1-1 0,0 0 0,1-10 0,-2 16 26,0-1 0,-1 1 1,1 0-1,0-1 0,-1 1 0,0 0 0,1-1 1,-1 1-1,0 0 0,0 0 0,0 0 0,-1-1 1,1 1-1,0 0 0,-1 1 0,1-1 1,-1 0-1,-3-3 0,0 2-10,1 1 1,0-1-1,-1 1 0,1 0 0,-1 0 1,0 0-1,1 0 0,-10-1 1,-2 1-37,0 0 1,0 1-1,0 1 1,-31 4-1,1 9-181,45-12 124,0-1 0,-1 0 0,1 1 1,0-1-1,0 1 0,-1-1 1,1 1-1,0-1 0,0 1 1,0 0-1,0 0 0,0-1 1,-1 1-1,2 0 0,-1 0 1,0 0-1,0 0 0,0 0 1,0 0-1,1 1 0,-1-1 1,0 0-1,1 0 0,-1 0 1,1 1-1,0-1 0,-1 0 1,1 1-1,0-1 0,-1 2 1,2-2-172,0 0 1,1-1 0,-1 1-1,0 0 1,0-1 0,0 1-1,0-1 1,0 1 0,1-1-1,-1 0 1,0 1 0,0-1-1,1 0 1,-1 0 0,0 0-1,1 0 1,-1 0 0,0 0-1,0 0 1,1 0 0,1-1-1,3 1-1110,28 0-4607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1.991"/>
    </inkml:context>
    <inkml:brush xml:id="br0">
      <inkml:brushProperty name="width" value="0.025" units="cm"/>
      <inkml:brushProperty name="height" value="0.025" units="cm"/>
    </inkml:brush>
  </inkml:definitions>
  <inkml:trace contextRef="#ctx0" brushRef="#br0">239 399 8488,'2'-8'4783,"0"4"-4626,-1 0 498,0-1 0,1 1-1,-1 0 1,-1-1 0,1 1 0,-1 0 0,1-1-1,-2-5 1,1 9-461,0-1-1,-1 1 1,0-1-1,1 1 1,-1-1-1,0 1 1,0-1-1,0 1 1,0 0-1,0 0 1,0-1-1,0 1 1,0 0-1,0 0 1,-1 0-1,1 0 1,0 0-1,-1 0 1,1 1-1,-1-1 1,1 0-1,-1 1 1,1-1-1,-1 1 1,1 0-1,-1-1 1,1 1-1,-1 0 1,0 0-1,-2 0 1,-5-1 18,0 1 0,0 0-1,0 1 1,0 0 0,0 0 0,1 1 0,-1 0-1,0 0 1,1 1 0,-1 0 0,1 1 0,0 0-1,-13 8 1,15-8-156,1 0 1,-1 1-1,1-1 0,-1 1 0,2 0 0,-1 0 1,0 1-1,1-1 0,0 1 0,0 0 1,1 0-1,0 1 0,0-1 0,0 1 0,1-1 1,0 1-1,-3 14 0,5-20-43,0 1-1,0-1 1,-1 1-1,1-1 1,0 1 0,0-1-1,1 1 1,-1-1-1,0 0 1,0 1 0,1-1-1,-1 1 1,1-1-1,-1 0 1,1 1 0,-1-1-1,1 0 1,0 0-1,0 1 1,0-1 0,0 0-1,0 0 1,0 0-1,0 0 1,0 0 0,0 0-1,0 0 1,0 0-1,2 0 1,1 0 9,0 0-1,0 0 1,0 0 0,0 0 0,0-1-1,0 1 1,0-1 0,0 0-1,0 0 1,6-2 0,6-1 23,0 0 0,-1-1 1,1-1-1,23-11 1,-12 0 10,0-1 1,43-35 0,-30 22 23,-40 29-78,0 1 0,0 0 0,0 0-1,0 0 1,0 0 0,1 0-1,-1 0 1,0-1 0,0 1-1,0 0 1,0 0 0,0 0 0,0 0-1,1 0 1,-1 0 0,0 0-1,0 0 1,0 0 0,0 0 0,1 0-1,-1 0 1,0 0 0,0 0-1,0 0 1,0 0 0,1 0 0,-1 0-1,0 0 1,0 0 0,0 0-1,0 0 1,0 0 0,1 0-1,-1 0 1,0 0 0,0 0 0,0 0-1,0 0 1,0 0 0,1 1-1,-1-1 1,0 0 0,0 0 0,0 0-1,0 0 1,0 0 0,0 0-1,0 1 1,0-1 0,1 0-1,-1 0 1,0 0 0,0 0 0,0 1-1,0-1 1,0 0 0,0 0-1,0 0 1,0 0 0,0 1 0,-1 17 130,-9 20 293,6-27-217,1-6-100,1 1 0,0 0 0,0 0 0,0 0 0,1 0 0,0 0 0,0 0 0,0 0 0,1 0 0,0 0 0,0 0 1,1 9-1,0-14-103,0 0 1,1 0 0,-1 0 0,0 0-1,0 0 1,0 0 0,1 0 0,-1-1-1,0 1 1,1-1 0,-1 1 0,1-1-1,-1 1 1,1-1 0,-1 0 0,1 1 0,-1-1-1,1 0 1,-1 0 0,1 0 0,1-1-1,35-3-30,-18-4 25,-1 0 0,0-1 0,-1 0 0,1-2 0,-2 0 0,0-1 0,0-1 0,18-19 0,8-3 0,-43 35 0,0 0 0,0 0 0,0 0 0,1-1 0,-1 1 0,0 0 0,0 0 0,0 0 0,0 0 0,0 0 0,1-1 0,-1 1 0,0 0 0,0 0 0,0 0 0,1 0 0,-1 0 0,0 0 0,0 0 0,0 0 0,1 0 0,-1 0 0,0 0 0,0 0 0,0 0 0,1 0 0,-1 0 0,0 0 0,0 0 0,0 0 0,1 0 0,-1 0 0,0 0 0,0 0 0,0 0 0,1 0 0,-1 1 0,0-1 0,0 0 0,0 0 0,0 0 0,0 0 0,1 0 0,-1 1 0,0-1 0,0 0 0,0 0 0,0 0 0,0 0 0,0 1 0,0-1 0,1 0 0,-1 0 0,0 0 0,0 1 0,0-1 0,0 0 0,0 0 0,0 0 0,0 1 0,0-1 0,0 0 0,0 0 0,0 0 0,0 1 0,0-1 0,-1 0 0,0 12 0,-8 15 0,7-22 0,0 0 0,0 0 0,1 0 0,-1 0 0,1 1 0,0-1 0,0 8 0,2-12 0,-1 0 0,1 0 0,-1 0 0,1 0 0,0 0 0,-1 0 0,1 0 0,0 0 0,0 0 0,0-1 0,-1 1 0,1 0 0,0-1 0,0 1 0,0 0 0,0-1 0,0 1 0,0-1 0,0 0 0,1 1 0,-1-1 0,0 0 0,0 0 0,0 0 0,0 1 0,0-1 0,0 0 0,1-1 0,-1 1 0,0 0 0,0 0 0,2-1 0,42-5 0,-21-3-91,0-1-1,0-1 1,-1-1-1,0-1 1,27-22-1,-18 14-138,-12 13-637,-20 8 856,1 0 0,-1 0-1,0 0 1,1 1-1,-1-1 1,0 0 0,0 0-1,1 0 1,-1 0 0,0 1-1,0-1 1,1 0-1,-1 0 1,0 1 0,0-1-1,0 0 1,1 0-1,-1 1 1,0-1 0,0 0-1,0 0 1,0 1-1,0-1 1,0 0 0,1 1-1,-1-1 1,0 0-1,0 1 1,0-1 0,0 0-1,0 1 1,0-1-1,0 0 1,-1 1 0,-11 43 68,2-10 222,11-34-260,-1 1 1,0-1 0,1 1-1,-1-1 1,1 0 0,-1 1-1,1-1 1,-1 0 0,1 1-1,0-1 1,-1 0 0,1 0-1,-1 0 1,1 1 0,0-1-1,-1 0 1,1 0 0,0 0-1,-1 0 1,1 0 0,-1 0-1,1 0 1,0 0 0,-1 0-1,1-1 1,-1 1 0,1 0 0,0 0-1,0-1 1,22-5 158,-7-4-184,1 0 0,-2-1 0,1-1 0,-2 0 0,1-1 0,-2-1-1,0 0 1,0 0 0,-1-1 0,15-28 0,-2-1-308,-1-1 0,30-84 0,-52 124 280,13-40 89,-15 43 50,-2 5 4,-11 23 52,-6 16 79,1 0 0,-15 57 0,27-79-138,2 1 1,0 0-1,1 1 0,1-1 0,2 0 0,0 1 0,3 25 0,-1-37-144,1 0 1,0-1-1,0 1 1,1-1-1,0 1 1,1-1-1,0 0 0,0-1 1,1 1-1,0-1 1,1 0-1,0-1 1,15 14-1,-35-47-230,-36-36 247,-80-109 424,127 169-377,0 0 0,0-1 0,0 0 0,1 1 0,-1-1 0,1 0 0,0 1 0,-1-1 0,1 0 0,1 0 0,-1 0 0,0 0 0,0-5 0,2 6-16,0 1 0,0 0 1,-1 0-1,1 0 0,0 0 0,0 0 1,0 0-1,0 0 0,0 0 1,1 0-1,-1 0 0,0 0 0,0 1 1,1-1-1,-1 1 0,0-1 0,1 1 1,-1-1-1,0 1 0,1 0 1,-1-1-1,1 1 0,-1 0 0,0 0 1,1 0-1,-1 0 0,1 0 0,-1 1 1,3 0-1,175 0-4992,-122-1-2616</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9.531"/>
    </inkml:context>
    <inkml:brush xml:id="br0">
      <inkml:brushProperty name="width" value="0.025" units="cm"/>
      <inkml:brushProperty name="height" value="0.025" units="cm"/>
    </inkml:brush>
  </inkml:definitions>
  <inkml:trace contextRef="#ctx0" brushRef="#br0">265 1 16239,'0'0'2616,"-13"8"-1399,-19 13-210,1 1-1,-49 46 0,69-58-635,0 1-1,1 0 0,0 1 1,1 0-1,0 0 0,1 1 1,0 0-1,1 1 0,1 0 1,0 0-1,-5 17 0,10-28-313,1 0 0,-1 0 1,1 0-1,-1 0 0,1 1 0,0-1 0,0 0 0,0 0 0,1 1 0,-1-1 0,1 0 0,0 0 0,0 0 0,0 0 0,0 0 0,0 0 0,1 0 0,-1 0 0,1 0 0,0-1 1,2 4-1,-1-4-2,1 1 0,-1 0 0,1-1 0,0 0 0,0 1 0,0-1 0,0-1 0,0 1 0,0-1 0,0 0 0,1 0 0,-1 0 0,7 1 0,8-2 22,-1 0 0,1-1-1,-1 0 1,0-2 0,0 0-1,26-8 1,-20 3-68,0 0-1,-1-2 1,0-1 0,-1-1 0,34-23-1,-47 28-6,-1 0-1,0 0 0,0 0 0,-1-1 0,0-1 0,12-16 1,-16 19 9,-1 1-1,1 0 1,-1-1 0,0 1 0,0-1 0,0 0 0,-1 0 0,0 0 0,0 1 0,-1-1 0,1 0 0,-1 0-1,-1-9 1,0 12 3,1-1 1,-1 1-1,0 0 0,0-1 0,-1 1 0,1 0 0,-1 0 1,1 0-1,-1 0 0,0 0 0,0 0 0,0 0 0,0 0 1,-1 1-1,1-1 0,-5-2 0,1 1 3,-1 0 1,1 0-1,-1 0 1,0 1-1,0 0 1,0 1-1,-10-3 1,-7 0-97,0 1 0,-1 1-1,-39 1 1,-6 9-2256,27 7-3220,22-6-1331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2.784"/>
    </inkml:context>
    <inkml:brush xml:id="br0">
      <inkml:brushProperty name="width" value="0.025" units="cm"/>
      <inkml:brushProperty name="height" value="0.025" units="cm"/>
    </inkml:brush>
  </inkml:definitions>
  <inkml:trace contextRef="#ctx0" brushRef="#br0">0 106 9769,'0'0'4020,"12"-1"-3705,296 11 1428,-82 1-1570,645-53 736,-405 10-739,899-2 161,-1 50 688,-870-13-864,-478-2-102,-14-1-21,0 0 0,0 1 0,0-1-1,0 0 1,1 0 0,-1 0-1,0 0 1,0 0 0,0-1 0,0 1-1,0-1 1,0 1 0,0-1 0,0 0-1,0 0 1,4-2 0,-6 3-22,0 0-1,0 0 1,0 0 0,0-1 0,0 1 0,0 0 0,0 0 0,0 0-1,0 0 1,0-1 0,0 1 0,0 0 0,0 0 0,0 0-1,0 0 1,0-1 0,0 1 0,0 0 0,0 0 0,0 0-1,0 0 1,0-1 0,0 1 0,0 0 0,-1 0 0,1 0-1,0 0 1,0 0 0,0 0 0,0-1 0,0 1 0,0 0-1,-1 0 1,1 0 0,0 0 0,0 0 0,0 0 0,0 0-1,0 0 1,-1 0 0,1 0 0,0-1 0,0 1 0,0 0-1,0 0 1,-1 0 0,1 0 0,0 0 0,0 0 0,0 0-1,0 0 1,-1 0 0,1 0 0,0 1 0,0-1 0,0 0-1,-25-5-151,0 1 0,-1 2-1,-46 0 1,-22 0-2566,1-9-2401</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3.518"/>
    </inkml:context>
    <inkml:brush xml:id="br0">
      <inkml:brushProperty name="width" value="0.025" units="cm"/>
      <inkml:brushProperty name="height" value="0.025" units="cm"/>
    </inkml:brush>
  </inkml:definitions>
  <inkml:trace contextRef="#ctx0" brushRef="#br0">0 497 11082,'0'0'8836,"13"-3"-7224,21-6-911,-1-3 0,-1 0-1,62-35 1,101-71-541,-124 73-48,239-164 198,-252 167 52,-114 116-218,49-65-130,-32 40 57,-36 61 0,66-96-66,0 1-1,2 1 0,0-1 0,0 1 0,2 0 0,0 1 0,1-1 1,0 1-1,-1 22 0,5-37-27,0 0-1,0 0 1,0 0 0,0 0 0,0 0-1,1 0 1,-1 0 0,1 0-1,0 0 1,-1 0 0,1 0 0,0 0-1,0-1 1,0 1 0,0 0 0,1-1-1,-1 1 1,0 0 0,1-1-1,2 3 1,0-2-82,0 1-1,-1-1 0,1 0 1,0-1-1,0 1 1,1-1-1,-1 0 1,0 0-1,7 1 1,8-1-748,-1 0 1,1-1-1,32-5 1,-26 0-875,0 0 0,0-2 0,-1-1 0,0-1 0,28-14 0,40-25-6270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3.862"/>
    </inkml:context>
    <inkml:brush xml:id="br0">
      <inkml:brushProperty name="width" value="0.025" units="cm"/>
      <inkml:brushProperty name="height" value="0.025" units="cm"/>
    </inkml:brush>
  </inkml:definitions>
  <inkml:trace contextRef="#ctx0" brushRef="#br0">359 28 14157,'-17'12'1570,"-53"39"886,2 3-1,-101 104 1,141-117-815,28-40-1614,-1-1 0,0 1-1,1 0 1,-1 0 0,0 0 0,1 0 0,-1 0 0,1 0 0,0 0 0,-1 0 0,1 1 0,0-1 0,0 0-1,-1 0 1,1 0 0,0 0 0,0 0 0,0 0 0,0 1 0,0-1 0,1 0 0,-1 0 0,0 0 0,1 0-1,-1 0 1,0 0 0,1 0 0,-1 0 0,1 0 0,0 0 0,-1 0 0,1 0 0,0 0 0,-1 0 0,1 0-1,0-1 1,0 1 0,0 0 0,1 0 0,8 2 34,0-1-1,0 0 1,0-1-1,0 0 1,0 0-1,0-1 1,1-1-1,-1 0 1,0 0-1,0-1 1,13-3 0,19-7 96,52-21 0,-40 11-99,91-51 1,-125 61-47,1-1 0,-2-1 0,0-1 0,0 0 0,-2-2 0,0 0 1,16-21-1,-31 36-9,0 0 0,0-1 0,0 1 0,-1 0 0,1-1-1,-1 1 1,0-1 0,1 1 0,-1-1 0,0 1 0,-1-1 0,1 0 0,0 0 0,-1 1 0,0-1 0,1 0 0,-1 0 0,0 0 0,0 1 0,-1-1 0,1 0 0,-1 0 0,1 0 0,-2-2 0,0 2-4,0 1-1,0 0 0,-1-1 1,0 1-1,1 0 1,-1 0-1,0 0 0,0 1 1,0-1-1,0 0 1,0 1-1,0 0 0,0 0 1,0 0-1,-1 0 1,1 1-1,0-1 0,-1 1 1,-4 0-1,-19-3-1,-1 1-1,1 1 0,0 2 0,0 1 1,0 1-1,0 1 0,0 1 0,1 2 1,-44 16-1,68-23-14,0 1-1,1 0 1,-1-1 0,0 1-1,0 0 1,0 0 0,1 0-1,-1 0 1,0 1 0,1-1 0,-1 0-1,1 1 1,-1-1 0,1 1-1,0-1 1,0 1 0,-1 0-1,1-1 1,0 1 0,1 0-1,-1 0 1,0 0 0,0 0-1,1 0 1,-1 0 0,1 2 0,1-2-104,0 0 1,0 0-1,0-1 1,0 1 0,1 0-1,-1-1 1,1 1 0,-1-1-1,1 1 1,-1-1-1,1 0 1,0 1 0,0-1-1,0 0 1,0 0 0,0 0-1,0-1 1,0 1-1,0 0 1,0-1 0,0 0-1,0 1 1,0-1 0,5 0-1,34 4-2678,0-1 0,1-2 0,81-9 0,-18-9-4449</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4.191"/>
    </inkml:context>
    <inkml:brush xml:id="br0">
      <inkml:brushProperty name="width" value="0.025" units="cm"/>
      <inkml:brushProperty name="height" value="0.025" units="cm"/>
    </inkml:brush>
  </inkml:definitions>
  <inkml:trace contextRef="#ctx0" brushRef="#br0">381 46 16560,'-15'7'1062,"-51"24"1016,1 2 1,-114 80-1,172-107-1833,0 0 0,0 1 0,1 0-1,0 0 1,-7 11 0,12-17-237,0 0 1,0 0-1,0 0 0,0 1 0,0-1 0,1 0 1,-1 0-1,1 1 0,-1-1 0,1 1 1,-1-1-1,1 0 0,0 1 0,0-1 1,-1 1-1,1-1 0,0 0 0,0 1 0,1-1 1,-1 1-1,0-1 0,0 1 0,1-1 1,-1 0-1,1 1 0,-1-1 0,1 0 1,-1 1-1,1-1 0,0 0 0,0 0 1,0 0-1,0 1 0,0-1 0,0 0 0,0 0 1,0 0-1,0-1 0,0 1 0,0 0 1,1 0-1,-1-1 0,3 2 0,8 2 19,0 0-1,1-1 0,0-1 1,0 0-1,-1-1 1,1 0-1,25-2 0,-3-2 88,61-12-1,-61 7-82,-1-2 0,0-1-1,44-21 1,-62 24-25,0 0 0,-1-1 0,0-1 0,0 0 0,-1-1 0,-1-1-1,0 0 1,19-23 0,-29 31 11,0 0 0,0 0-1,-1 0 1,0 0 0,0 0 0,0 0-1,0-1 1,-1 1 0,1-1 0,-1 1-1,0-1 1,-1 1 0,1-1 0,-1 0-1,0-7 1,-1 9 23,1 0 1,-1 1-1,0-1 0,0 0 1,0 0-1,0 0 0,-1 1 1,1-1-1,-1 1 0,0-1 1,0 1-1,1-1 0,-2 1 1,1 0-1,0 0 0,0 0 1,-1 0-1,1 1 0,-1-1 0,1 1 1,-1-1-1,0 1 0,1 0 1,-6-2-1,-14-3-22,-1 1-1,0 0 1,0 2 0,0 1-1,0 0 1,0 2 0,0 1-1,-1 0 1,1 2 0,0 1-1,1 0 1,-38 14 0,53-15-254,-1 1 0,1-1 0,0 2 0,0-1 0,0 1 0,-8 8 0,12-11-360,1 1 0,0 0 0,-1 0-1,1 0 1,0 0 0,0 0-1,1 1 1,-1-1 0,1 1 0,-2 3-1,2 7-7373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6.859"/>
    </inkml:context>
    <inkml:brush xml:id="br0">
      <inkml:brushProperty name="width" value="0.025" units="cm"/>
      <inkml:brushProperty name="height" value="0.025" units="cm"/>
    </inkml:brush>
  </inkml:definitions>
  <inkml:trace contextRef="#ctx0" brushRef="#br0">42 14 6662,'-22'3'3171,"3"-1"-462,26-1 1426,418-11-1132,-36 1-2915,-186 8-3633,-203 2 3443,0-1 0,0 0 1,0 0-1,0 0 0,0 0 0,0 0 0,0 0 0,0 0 0,0 0 0,0 0 0,0 0 0,0 0 0,0 1 0,0-1 0,0 0 0,0 0 0,0 0 0,0 0 0,0 0 1,0 0-1,1 0 0,-1 0-306,0 0 306,0 0 0,0 0 0,0 0 0,0 0 0,0 1 0,0-1 0,0 0 0,0 0 0,0 0 1,1 0-1,-1 0 0,0 0 0,-12 4-1891,-25 3-1696</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7.203"/>
    </inkml:context>
    <inkml:brush xml:id="br0">
      <inkml:brushProperty name="width" value="0.025" units="cm"/>
      <inkml:brushProperty name="height" value="0.025" units="cm"/>
    </inkml:brush>
  </inkml:definitions>
  <inkml:trace contextRef="#ctx0" brushRef="#br0">301 0 6951,'-88'13'2594,"12"-1"-416,16-3-640,17 1-385,17-3 160,19-2 128,9-3-608,34-1-545,25-1 609,19 0-160,19-1-385,18-9-160,11-3-128,3 4-32,-3 3 0,-8 2-896,-17 0-1346,-17-3-4485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9.141"/>
    </inkml:context>
    <inkml:brush xml:id="br0">
      <inkml:brushProperty name="width" value="0.025" units="cm"/>
      <inkml:brushProperty name="height" value="0.025" units="cm"/>
    </inkml:brush>
  </inkml:definitions>
  <inkml:trace contextRef="#ctx0" brushRef="#br0">88 55 2723,'0'0'4238,"-10"-3"-2887,8 3-1100,-40-13 835,19-1 1896,22 13-2598,0 1 0,0-1 0,0 0 0,0 0 0,1 0 0,-1 1 0,0-1 0,1 0 0,-1 0 0,1 0 0,-1 0 0,1 0 0,-1 0 1,1-1-1,0 1 0,0 0 0,-1-2 0,12-2 4193,22 5-4336,-26 0 204,195 17 940,-21-1-1675,-145-14-181,-18-1-307,0 0 0,0-1 1,0-1-1,-1 0 0,1-2 1,21-4-1,0-13-3834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0.559"/>
    </inkml:context>
    <inkml:brush xml:id="br0">
      <inkml:brushProperty name="width" value="0.025" units="cm"/>
      <inkml:brushProperty name="height" value="0.025" units="cm"/>
    </inkml:brush>
  </inkml:definitions>
  <inkml:trace contextRef="#ctx0" brushRef="#br0">15 291 14798,'-15'15'8349,"15"-15"-8218,35-21 2221,124-72-1830,-90 55-529,-1-3 0,89-71 0,-176 128-59,1 1-1,1 1 1,-22 28-1,34-39 70,0 0 0,0 0 0,1 1 0,0-1 0,0 1 0,1 0 0,0 0 0,0 0 0,1 0 0,0 0 0,1 1 0,-1-1 0,1 16 0,1-22-80,1 0-1,-1 1 0,0-1 0,1 0 1,0 0-1,-1-1 0,1 1 1,0 0-1,0 0 0,0 0 1,0 0-1,0-1 0,0 1 1,1 0-1,-1-1 0,1 1 1,-1-1-1,1 0 0,-1 1 1,1-1-1,0 0 0,0 0 0,-1 0 1,1 0-1,0 0 0,3 0 1,2 1-762,-1 0 0,1-1 0,0 0 0,0 0 0,0-1 1,-1 0-1,10-1 0,27-4-6106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0.931"/>
    </inkml:context>
    <inkml:brush xml:id="br0">
      <inkml:brushProperty name="width" value="0.025" units="cm"/>
      <inkml:brushProperty name="height" value="0.025" units="cm"/>
    </inkml:brush>
  </inkml:definitions>
  <inkml:trace contextRef="#ctx0" brushRef="#br0">187 0 18257,'0'0'3331,"-68"52"-2081,42-25 223,-1 3-32,3 3-704,3 0-577,6-1-96,9 0-32,6-5-416,0-4-1057,15-9-1122,3-7-1345,0-7-3651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2.322"/>
    </inkml:context>
    <inkml:brush xml:id="br0">
      <inkml:brushProperty name="width" value="0.025" units="cm"/>
      <inkml:brushProperty name="height" value="0.025" units="cm"/>
    </inkml:brush>
  </inkml:definitions>
  <inkml:trace contextRef="#ctx0" brushRef="#br0">0 9 19827,'6'0'3331,"12"0"-64,9 0-1089,10 0-865,9 1-224,3 2-320,6 0-577,5-2-128,0-1-1377,-6 0-4452,-7-17-9930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1.261"/>
    </inkml:context>
    <inkml:brush xml:id="br0">
      <inkml:brushProperty name="width" value="0.025" units="cm"/>
      <inkml:brushProperty name="height" value="0.025" units="cm"/>
    </inkml:brush>
  </inkml:definitions>
  <inkml:trace contextRef="#ctx0" brushRef="#br0">175 12 10954,'0'0'15071,"-4"-3"-14580,-12-5-224,10 8-129,10 12 17,0-9-158,-1 1-1,0-1 1,1 0 0,-1 0-1,1 0 1,0-1 0,0 1-1,0-1 1,0 0-1,9 3 1,53 16-598,-30-11 252,-32-9 345,4 2-17,1 0 0,-1 0 1,1 1-1,-1 0 1,9 6-1,-16-9 24,0 0-1,1 0 1,-1 0 0,0 0-1,0 0 1,0 0 0,0 1-1,0-1 1,0 0 0,0 1-1,0-1 1,0 0 0,-1 1-1,1-1 1,0 1 0,-1-1-1,1 1 1,-1-1 0,0 1-1,0 0 1,1-1 0,-1 1-1,0-1 1,0 1-1,0 0 1,-1-1 0,1 1-1,0-1 1,-1 1 0,1-1-1,-1 1 1,1-1 0,-1 1-1,0-1 1,1 1 0,-1-1-1,-2 3 1,-2 2 127,-1 1 0,0-2 0,0 1-1,0 0 1,0-1 0,-1-1 0,0 1 0,0-1 0,-10 5-1,-75 28 884,77-31-799,-76 22 555,82-26-769,1 0-1,0 0 0,-1-1 1,1-1-1,0 1 1,-1-1-1,1-1 1,-1 0-1,-8-1 0,16 1-147,0 0-1,0 0 1,0 0-1,0 1 0,0-1 1,1 0-1,-1 0 0,0 0 1,1 0-1,-1-1 1,0 1-1,1 0 0,-1 0 1,1 0-1,0 0 0,-1-1 1,1 1-1,0 0 0,0 0 1,0-1-1,0 1 1,0 0-1,0 0 0,0-1 1,0 0-1,4-34-5500,7-3-2433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1.608"/>
    </inkml:context>
    <inkml:brush xml:id="br0">
      <inkml:brushProperty name="width" value="0.025" units="cm"/>
      <inkml:brushProperty name="height" value="0.025" units="cm"/>
    </inkml:brush>
  </inkml:definitions>
  <inkml:trace contextRef="#ctx0" brushRef="#br0">0 8 13421,'0'0'9321,"79"14"-8297,-37-13-703,10-1-193,7 0-96,4 0-1025,-2-7-2178,-1-9-5381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2.714"/>
    </inkml:context>
    <inkml:brush xml:id="br0">
      <inkml:brushProperty name="width" value="0.025" units="cm"/>
      <inkml:brushProperty name="height" value="0.025" units="cm"/>
    </inkml:brush>
  </inkml:definitions>
  <inkml:trace contextRef="#ctx0" brushRef="#br0">60 19 13132,'0'0'59,"-7"0"616,1-1-1,-1 0 1,1 0 0,-1-1-1,1 0 1,0 0 0,-9-5-1,41 6 3070,-7 0-3463,575 7 2884,793 50-2774,-1254-44-355,77 3 1406,-217-16-1456,0 0-1,0-1 1,0 0 0,1 0-1,-1 0 1,1-1-1,-7-3 1,-14-5-1301,-43-20-5417,40 13-69</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4.051"/>
    </inkml:context>
    <inkml:brush xml:id="br0">
      <inkml:brushProperty name="width" value="0.025" units="cm"/>
      <inkml:brushProperty name="height" value="0.025" units="cm"/>
    </inkml:brush>
  </inkml:definitions>
  <inkml:trace contextRef="#ctx0" brushRef="#br0">42 268 12812,'-37'22'3884,"37"-22"-3829,0 0 0,-1 0 1,1 0-1,0 0 0,0 0 1,0 0-1,0 0 0,-1 0 1,1 1-1,0-1 0,0 0 1,0 0-1,0 0 0,-1 0 1,1 0-1,0 0 0,0 0 1,0 1-1,0-1 0,0 0 1,0 0-1,-1 0 0,1 0 1,0 0-1,0 1 0,0-1 0,0 0 1,0 0-1,0 0 0,0 0 1,0 1-1,0-1 0,0 0 1,0 0-1,0 0 0,0 1 1,0-1-1,0 0 0,0 0 1,0 0-1,0 0 0,0 1 1,0-1-1,0 0 0,0 0 1,0 0-1,1 0 0,-1 1 1,0-1-1,0 0 0,0 0 0,25-3 1374,13-8-1033,-1-3 0,0-1 1,54-31-1,-48 24-289,51-30 14,113-81-1,-241 174-222,29-35 129,-18 17 49,2 0-1,1 2 1,0 0-1,2 1 1,-27 52 0,44-76-69,0 1 0,0-1 0,0 0 0,1 1 1,-1-1-1,1 1 0,-1-1 0,1 1 0,0-1 0,0 1 1,0-1-1,0 1 0,1-1 0,0 5 0,0-5-43,0-1 0,-1 0 0,1 0-1,0 1 1,0-1 0,0 0 0,0 0-1,0 0 1,0 0 0,0 0 0,0 0 0,0 0-1,1 0 1,-1-1 0,0 1 0,1 0-1,-1-1 1,3 1 0,3 1-422,0-1 0,0 0 0,1-1 0,-1 0 0,0 0 0,0-1 0,0 0 0,13-3 0,37-17-5116,3-10-3811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4.398"/>
    </inkml:context>
    <inkml:brush xml:id="br0">
      <inkml:brushProperty name="width" value="0.025" units="cm"/>
      <inkml:brushProperty name="height" value="0.025" units="cm"/>
    </inkml:brush>
  </inkml:definitions>
  <inkml:trace contextRef="#ctx0" brushRef="#br0">239 60 16335,'-15'10'1618,"-13"8"-1053,-75 53 148,91-62-51,0 1 1,1 0-1,1 0 1,0 1-1,0 0 1,-12 18-1,22-28-637,-1 0 1,1-1-1,-1 1 1,1 0-1,-1 0 1,1 0 0,-1-1-1,1 1 1,0 0-1,-1 0 1,1 0-1,0 0 1,0 0-1,0 0 1,0 0-1,0-1 1,0 1-1,0 0 1,0 0-1,0 0 1,0 0-1,0 0 1,0 0-1,1 0 1,-1 0-1,0-1 1,1 1-1,-1 0 1,0 0-1,1 0 1,-1-1-1,1 1 1,0 0-1,-1-1 1,1 1-1,0 0 1,-1-1-1,1 1 1,0-1 0,-1 1-1,1-1 1,0 1-1,0-1 1,0 1-1,0-1 1,-1 0-1,1 0 1,0 1-1,0-1 1,0 0-1,0 0 1,0 0-1,0 0 1,1 0-1,58-2 21,-54 1 42,21-3-74,0-2-1,0-1 0,-1-1 1,0-1-1,0-2 0,-1 0 1,-1-2-1,0 0 0,40-31 1,-58 39-17,-1 0 0,1 0 1,-1-1-1,0 1 0,-1-1 0,1 0 1,-1-1-1,0 1 0,3-9 0,-6 13 13,0 0 0,0 0 0,-1 0 0,1 0 0,0 0 0,-1 0 0,0 0 0,1 0 0,-1 0 0,0 0 0,0 0 0,0-1 0,0 1 0,-1 0 0,1 0 0,0 0 0,-1 0 0,0 0 0,1 0-1,-1 0 1,0 0 0,0 0 0,0 0 0,0 1 0,0-1 0,-1 0 0,1 0 0,-1 1 0,1-1 0,-1 1 0,1 0 0,-1-1 0,0 1 0,0 0 0,-3-2 0,-5-1 18,-1 0 1,1 1-1,-1 0 1,0 1-1,0 0 1,1 0-1,-1 1 1,-1 1-1,1 0 1,0 0-1,-14 3 0,17-2-14,-1 0-1,1 1 1,0 0-1,0 0 0,0 1 1,0 0-1,1 0 0,-1 1 1,1 0-1,0 0 0,0 1 1,0 0-1,0 0 0,1 0 1,-9 10-1,14-14-22,1 0 1,-1-1-1,0 1 1,0 0-1,1 0 1,-1 0-1,1 0 1,-1 0-1,1 0 1,-1 0-1,1 0 1,0 0-1,-1 0 1,1 0-1,0 0 1,0 1-1,0-1 1,0 0-1,0 0 1,0 0-1,0 0 1,0 0-1,0 0 1,1 0-1,-1 0 0,0 0 1,1 0-1,0 2 1,1-1-38,-1-1-1,1 1 1,0-1 0,0 1-1,0-1 1,0 0 0,0 0-1,0 0 1,0 0 0,0-1-1,0 1 1,1 0 0,2 0-1,15 1-602,-1 0 0,35-1 0,-39-2 139,64 2-5231,97-13 0,-86-1 141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4.728"/>
    </inkml:context>
    <inkml:brush xml:id="br0">
      <inkml:brushProperty name="width" value="0.025" units="cm"/>
      <inkml:brushProperty name="height" value="0.025" units="cm"/>
    </inkml:brush>
  </inkml:definitions>
  <inkml:trace contextRef="#ctx0" brushRef="#br0">121 4 5189,'0'0'13901,"-10"9"-12785,3-3-1007,-10 9 931,0 1-1,-23 29 0,37-41-889,0-1-1,1 1 1,-1-1-1,0 1 1,1 0-1,0 0 1,0 0 0,0 0-1,1 1 1,-1-1-1,1 0 1,0 1 0,0-1-1,0 1 1,1-1-1,0 1 1,0-1-1,0 1 1,0-1 0,1 1-1,0-1 1,1 6-1,-1-8-133,0-1-1,0 1 0,1 0 0,-1-1 0,1 1 1,-1-1-1,1 1 0,-1-1 0,1 0 0,0 0 1,0 0-1,0 0 0,-1 0 0,1 0 1,0 0-1,0 0 0,0-1 0,0 1 0,4-1 1,44 4 156,-40-4-120,12 0 26,-1-1-1,1-1 1,-1 0-1,35-10 1,-46 9-61,1-1-1,-1 0 1,1 0 0,-1-1-1,0 0 1,-1 0-1,1-2 1,-1 1 0,0-1-1,14-14 1,-21 20 3,-1-1 0,1 0 0,0 0 0,-1 0 0,1 0 0,-1 0 0,0 0 0,1 0 0,-1 0 0,0-1 0,0 1 0,-1-1 0,1 1 0,0 0 0,-1-1 0,0 1 0,1-1 0,-1 1 0,0-1 0,0 1-1,0-1 1,-1-2 0,0 2 27,-1 1 0,1-1 0,-1 0-1,1 1 1,-1-1 0,0 1 0,0-1-1,0 1 1,0 0 0,0 0 0,-1 0-1,1 0 1,-1 0 0,1 1-1,-5-2 1,-7-4 49,-1 1 0,1 0 0,-1 2 0,-1-1 0,-24-2 0,22 4-235,0 0-1,0 1 0,-1 1 1,1 1-1,0 0 1,-34 6-1,53-5 17,-1-1 0,0 0-1,0 0 1,1 0 0,-1 0-1,0 0 1,0 1 0,0-1-1,1 0 1,-1 0 0,0 0 0,0 1-1,0-1 1,0 0 0,1 0-1,-1 1 1,0-1 0,0 0-1,0 0 1,0 1 0,0-1 0,0 0-1,0 0 1,0 1 0,0-1-1,0 0 1,0 0 0,0 1-1,0-1 1,0 0 0,0 1-1,0-1 1,0 0 0,0 0 0,0 1-1,-1-1 1,1 0 0,0 0-1,0 0 1,0 1 0,0-1-1,0 0 1,-1 0 0,1 1 0,0-1-1,0 0 1,-1 0 0,30 4-6360,14-7-5987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5.227"/>
    </inkml:context>
    <inkml:brush xml:id="br0">
      <inkml:brushProperty name="width" value="0.025" units="cm"/>
      <inkml:brushProperty name="height" value="0.025" units="cm"/>
    </inkml:brush>
  </inkml:definitions>
  <inkml:trace contextRef="#ctx0" brushRef="#br0">1 5 17200,'0'0'2787,"94"2"-1346,-32-2-224,10 0-448,8-2-481,1 0-224,-4-1-31,-8 3-706,-15 0-961,-14 0-544,-18 9 288,-19 0-256,-7 2 64,-25 0-1409,-16 2-5958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5.583"/>
    </inkml:context>
    <inkml:brush xml:id="br0">
      <inkml:brushProperty name="width" value="0.025" units="cm"/>
      <inkml:brushProperty name="height" value="0.025" units="cm"/>
    </inkml:brush>
  </inkml:definitions>
  <inkml:trace contextRef="#ctx0" brushRef="#br0">1 0 9353,'0'0'10858,"66"42"-9897,-6-42-577,12 0-223,11 0-129,2-2-161,-3-13-3618,-7-7-7304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6.113"/>
    </inkml:context>
    <inkml:brush xml:id="br0">
      <inkml:brushProperty name="width" value="0.025" units="cm"/>
      <inkml:brushProperty name="height" value="0.025" units="cm"/>
    </inkml:brush>
  </inkml:definitions>
  <inkml:trace contextRef="#ctx0" brushRef="#br0">0 36 15599,'0'0'5573,"71"0"-3971,-22 0-385,10-7-801,9 1-352,4 1-96,-3 3-1153,-9 0-1794,-9-3-1569,-11-4-5061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6.612"/>
    </inkml:context>
    <inkml:brush xml:id="br0">
      <inkml:brushProperty name="width" value="0.025" units="cm"/>
      <inkml:brushProperty name="height" value="0.025" units="cm"/>
    </inkml:brush>
  </inkml:definitions>
  <inkml:trace contextRef="#ctx0" brushRef="#br0">52 0 15727,'0'0'4687,"-1"10"-3491,-20 102 2268,12-71-2741,1 1-1,-3 74 1,10-98-932,1-1 309,0-1-1,0 1 1,4 18 0,-3-31-347,0 0 0,1 0 0,-1 0 1,0 0-1,1 0 0,0 0 0,3 4 0,-4-6-100,1 0-1,-1-1 1,1 1-1,-1-1 1,1 1-1,-1-1 0,1 0 1,0 1-1,0-1 1,-1 0-1,1 0 0,0 0 1,0-1-1,0 1 1,3 0-1,10-1-5871,1-5-5184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658"/>
    </inkml:context>
    <inkml:brush xml:id="br0">
      <inkml:brushProperty name="width" value="0.025" units="cm"/>
      <inkml:brushProperty name="height" value="0.025" units="cm"/>
    </inkml:brush>
  </inkml:definitions>
  <inkml:trace contextRef="#ctx0" brushRef="#br0">72 267 15759,'0'0'13442,"-9"7"-13154,3-1-251,-1 1-1,2-1 0,-1 1 0,1 1 1,0-1-1,0 1 0,-4 10 1,6-13-21,1 0 0,0 0 0,0 1 1,1-1-1,0 1 0,0-1 0,0 1 0,0 0 1,1-1-1,0 1 0,0 0 0,0-1 0,1 1 1,0 0-1,2 7 0,-1-11-5,-1 0-1,1 1 1,-1-1-1,1 0 1,0 0-1,0 0 1,0-1 0,0 1-1,0 0 1,0-1-1,1 1 1,-1-1-1,0 0 1,1 0 0,-1 0-1,1 0 1,0 0-1,-1 0 1,1-1-1,-1 0 1,1 1 0,0-1-1,0 0 1,-1 0-1,1 0 1,0 0-1,4-2 1,3 1 17,0 0 0,0-1 0,0 0 0,-1-1-1,1 0 1,12-6 0,-9 2-28,0-1-1,-1-1 1,0 0 0,-1 0-1,19-21 1,-25 25-10,0 0 1,-1-1 0,1 0-1,-1 1 1,-1-2-1,1 1 1,-1 0-1,0-1 1,-1 1-1,1-1 1,-1 0-1,-1 0 1,1 0 0,0-8-1,-16 39-369,9-10 379,0 0-1,1 0 0,0 0 1,1 0-1,1 1 1,0 0-1,1-1 1,0 1-1,3 23 1,-1-36 22,-1 1 0,1-1-1,0 1 1,0-1 0,0 1 0,0-1 0,1 0 0,-1 0 0,0 1 0,1-1 0,0 0 0,-1 0 0,1-1 0,0 1 0,0 0 0,0 0-1,0-1 1,1 0 0,-1 1 0,0-1 0,1 0 0,-1 0 0,0 0 0,1 0 0,-1-1 0,1 1 0,0-1 0,-1 1 0,1-1 0,-1 0-1,1 0 1,0 0 0,4-1 0,-2 1 10,1-1 1,-1 0-1,1 0 0,-1 0 0,0 0 0,0-1 0,1 0 0,-1 0 1,0-1-1,-1 1 0,1-1 0,0 0 0,-1-1 0,0 1 0,6-6 1,-5 2-10,-1 0 1,0 0 0,0-1-1,0 1 1,-1-1 0,-1 0-1,1 0 1,-1-1 0,0 1-1,-1 0 1,0-1 0,0 1 0,-1-1-1,0 1 1,-1-9 0,1 16-20,0 0 0,0 0 0,0 0 1,0 0-1,0 0 0,0 0 0,0 0 1,0 0-1,0 0 0,0 0 1,0 0-1,-1 0 0,1 0 0,0 0 1,-1 0-1,1 0 0,-1 0 0,1 1 1,-1-1-1,1 0 0,-1 0 1,0 0-1,1 1 0,-1-1 0,0 0 1,0 1-1,1-1 0,-1 1 0,0-1 1,0 1-1,0-1 0,0 1 0,0 0 1,1-1-1,-1 1 0,0 0 1,0 0-1,0-1 0,0 1 0,0 0 1,-2 0-1,2 1 0,-1-1 0,1 1 1,-1 0-1,1-1 0,0 1 0,-1 0 0,1 0 0,0 0 1,-1 0-1,1 0 0,0 0 0,0 0 0,0 0 1,0 1-1,0-1 0,0 0 0,0 1 0,1-1 1,-1 1-1,0-1 0,1 1 0,-1-1 0,1 1 0,-1-1 1,1 4-1,-1-3 7,1 0-1,-1 0 1,1 0 0,0 0 0,0 0-1,0 1 1,0-1 0,0 0 0,0 0-1,0 0 1,1 0 0,-1 0 0,1 0 0,0 0-1,0 0 1,-1 0 0,1 0 0,0 0-1,1 0 1,-1-1 0,0 1 0,0 0-1,1-1 1,-1 1 0,1-1 0,-1 1-1,1-1 1,0 0 0,0 0 0,-1 1-1,1-1 1,0-1 0,0 1 0,4 1 0,1 0 18,1-1 1,0 0 0,0-1 0,0 1 0,0-2 0,0 1 0,0-1 0,12-3 0,-9 1-33,1-1 0,-1 0 0,0-1 0,0 0 0,0-1 0,-1 0-1,10-8 1,-7 5-109,0 1-1,1 0 0,17-6 1,-30 14 104,0 0 0,-1 0 1,1 0-1,0 0 0,-1 0 1,1 0-1,0 0 0,0 1 1,-1-1-1,1 0 0,-1 1 1,1-1-1,0 0 0,-1 1 1,1-1-1,-1 1 0,1-1 0,0 1 1,-1-1-1,1 1 0,-1-1 1,0 1-1,1-1 0,-1 1 1,1 0-1,-1-1 0,0 1 1,0 0-1,1-1 0,-1 1 1,0 0-1,0-1 0,0 1 1,0 0-1,0 0 0,0-1 1,0 1-1,0 0 0,0-1 1,0 1-1,0 0 0,0 0 1,0 46 115,-1-34-30,1-11-66,0 0 0,0 0 0,0 0 0,0 1 0,1-1 0,-1 0 0,0 0 1,1 0-1,-1-1 0,1 1 0,0 0 0,0 0 0,0 0 0,0 0 0,0-1 1,0 1-1,0 0 0,0-1 0,1 1 0,-1-1 0,1 1 0,-1-1 0,1 0 0,-1 1 1,1-1-1,0 0 0,0 0 0,-1 0 0,1-1 0,0 1 0,0 0 0,0-1 1,0 1-1,0-1 0,0 0 0,0 1 0,0-1 0,3 0 0,1-1-35,-1 1 1,1-1-1,0 0 0,-1-1 0,1 1 0,-1-1 1,1 0-1,-1 0 0,0-1 0,0 0 0,0 1 1,8-8-1,-1-2-515,0 0 1,-1-1-1,-1 0 1,0-1-1,-1 0 1,0 0-1,-1-1 1,-1 0-1,0 0 1,-1-1 0,5-23-1,-1-2-1901,-2 0-1,-1 0 1,0-60-1,-16 158 11146,3-26-7285,-4 46-1,10-45-1340,1 1 0,2-1 1,1 0-1,1 0 0,2-1 0,1 0 0,2 0 0,26 57 0,-26-73 125,-9-24 482,-13-27-191,-5 17-538,-1 0 0,0 2 0,-1 0 0,-1 1-1,0 1 1,-2 1 0,-28-15 0,-19-13 2050,107 41-540,4 1-1449,-7 2-46,-1-3-1,1 0 1,0-2 0,62-15-1,-97 18-97,1 0-1,0 0 0,0 0 0,-1 0 0,1 0 0,0 0 0,-1 0 0,1-1 0,0 1 0,0 0 0,-1 0 0,1-1 0,0 1 1,-1-1-1,1 1 0,-1-1 0,1 1 0,-1-1 0,1 1 0,-1-1 0,1 1 0,-1-1 0,1 1 0,-1-1 0,1 0 0,-1 1 1,0-1-1,0 0 0,1 1 0,-1-1 0,0-1 0,0 1-391,-1 0 0,0 0 0,0-1 0,0 1 0,1 0 0,-1 1 0,0-1 0,0 0 1,0 0-1,-1 0 0,1 0 0,0 1 0,0-1 0,0 1 0,0-1 0,-2 0 0,-23-10-10363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6.970"/>
    </inkml:context>
    <inkml:brush xml:id="br0">
      <inkml:brushProperty name="width" value="0.025" units="cm"/>
      <inkml:brushProperty name="height" value="0.025" units="cm"/>
    </inkml:brush>
  </inkml:definitions>
  <inkml:trace contextRef="#ctx0" brushRef="#br0">101 0 13421,'0'0'5733,"-55"77"-5252,38-44 1376,2 0 1,7-1-577,2-3-736,6-2-417,1-6-64,14-7-64,5-6-833,4-8-1089,1-4-1857,-1-23-2435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7.332"/>
    </inkml:context>
    <inkml:brush xml:id="br0">
      <inkml:brushProperty name="width" value="0.025" units="cm"/>
      <inkml:brushProperty name="height" value="0.025" units="cm"/>
    </inkml:brush>
  </inkml:definitions>
  <inkml:trace contextRef="#ctx0" brushRef="#br0">75 140 17873,'0'0'6246,"7"8"-6150,-1-1-85,0 0-1,1 0 1,1-1 0,-1 0-1,1 0 1,0-1 0,0 0-1,0 0 1,17 6 0,30 6-248,-39-12 201,1-1-1,0 2 1,-1 1-1,0 0 1,-1 0-1,0 2 1,18 12-1,-31-20 64,0 1 0,0-1 0,-1 1 1,1 0-1,0-1 0,-1 1 0,1 0 0,-1 0 0,1 0 0,-1 0 0,0 1 0,0-1 0,0 0 1,0 1-1,0-1 0,-1 0 0,1 1 0,-1-1 0,1 1 0,-1-1 0,0 0 0,0 1 0,0-1 0,0 1 1,-1-1-1,1 1 0,-1-1 0,1 1 0,-1-1 0,0 0 0,0 1 0,0-1 0,0 0 0,0 0 0,0 0 1,-1 0-1,1 0 0,-1 0 0,0 0 0,1 0 0,-1-1 0,-3 3 0,-5 5 282,0-1 0,-1-1-1,0 1 1,0-2 0,0 0-1,-22 9 1,17-9-103,-1-1 0,0 0 1,1-1-1,-1-1 0,-1-1 1,1 0-1,0-1 0,0-1 0,-1-1 1,-18-2-1,33 2-367,0 0 1,1 0-1,-1 0 1,0-1-1,1 1 1,-1 0-1,1-1 1,0 0 0,-1 0-1,1 1 1,0-1-1,0-1 1,0 1-1,0 0 1,0 0-1,1-1 1,-1 1-1,1-1 1,0 1-1,-2-6 1,-1-4-1756,0 0 1,1-1-1,-2-18 1,4 23 893,-7-46-6543</inkml:trace>
  <inkml:trace contextRef="#ctx0" brushRef="#br0" timeOffset="1">53 0 15118,'0'0'5445,"75"0"-3523,-37 1-288,11 3-737,12 1-609,14-1-160,9-4-640,4 0-1859,-1 0-1472,-5-7-4069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7.660"/>
    </inkml:context>
    <inkml:brush xml:id="br0">
      <inkml:brushProperty name="width" value="0.025" units="cm"/>
      <inkml:brushProperty name="height" value="0.025" units="cm"/>
    </inkml:brush>
  </inkml:definitions>
  <inkml:trace contextRef="#ctx0" brushRef="#br0">188 1 12172,'0'0'10025,"6"70"-8263,-27-35-225,-5 5-480,-2 4-576,0-1-193,-2 0 96,6-6-63,5-8-161,7-4-64,6-10-961,6-9-1794,4-18-11530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8.033"/>
    </inkml:context>
    <inkml:brush xml:id="br0">
      <inkml:brushProperty name="width" value="0.025" units="cm"/>
      <inkml:brushProperty name="height" value="0.025" units="cm"/>
    </inkml:brush>
  </inkml:definitions>
  <inkml:trace contextRef="#ctx0" brushRef="#br0">175 8 17553,'-10'-1'1174,"0"0"-1164,-4 0 480,-1 0-1,0 1 1,0 0-1,-22 4 0,34-4-420,1 0 0,-1 1 0,0-1 0,1 1 0,-1 0 0,1-1 0,-1 1 0,1 0 0,-1 1 0,1-1-1,0 0 1,0 1 0,-1-1 0,1 1 0,0 0 0,0 0 0,0 0 0,1 0 0,-1 0 0,0 0-1,1 0 1,0 0 0,-1 1 0,1-1 0,0 0 0,0 1 0,0-1 0,0 1 0,1 0 0,-1-1 0,1 1-1,-1 0 1,1-1 0,0 1 0,1 3 0,-1-3-25,1-1 0,0 0 0,0 0 1,0 0-1,0 0 0,0 0 0,0 0 0,1 0 0,-1 0 0,0-1 1,1 1-1,0 0 0,-1-1 0,1 1 0,0-1 0,0 0 0,0 0 0,0 1 1,0-1-1,0 0 0,0-1 0,0 1 0,0 0 0,1-1 0,-1 1 1,0-1-1,5 1 0,9 1 88,1 0 0,26-1 0,-33-1-77,3 0-23,12 1 30,-1-1-1,44-7 0,-62 6-51,-1-1-1,1 1 0,0-1 0,0 0 1,-1 0-1,1 0 0,-1-1 0,1 0 1,-1 0-1,0 0 0,0-1 0,-1 0 1,1 0-1,-1 0 0,0 0 0,7-9 1,-10 12-8,0 0 0,-1 0 0,1 0 0,0 0 0,0-1 0,-1 1 0,1 0 0,-1 0 0,1 0 0,-1 0 0,0-1 0,1 1 0,-1 0 0,0 0 0,0-1 0,0 1 0,0 0 0,0 0 0,0-1 0,0 1 0,0 0 0,0 0 0,-1-1 0,1 1 0,0 0 0,-1 0 0,1-1 0,-1 1 0,0 0 0,-1-2 0,0 1 7,-1 1-1,1-1 0,-1 0 0,0 1 0,1-1 1,-1 1-1,0 0 0,0 0 0,0 0 1,0 1-1,0-1 0,-4 0 0,-12 0 29,0 0-1,0 1 0,-21 3 1,30-1-225,0 0 0,0 0 1,0 1-1,1 1 1,-1 0-1,1 0 1,0 0-1,0 1 0,0 1 1,-14 11-1,20-15 81,1 0 0,-1 0 0,1 0-1,-1 1 1,1-1 0,0 1-1,0 0 1,0-1 0,0 1 0,0 0-1,1 0 1,-1 0 0,1 0 0,0 1-1,0-1 1,0 0 0,0 1-1,1-1 1,-1 0 0,1 1 0,0-1-1,0 0 1,0 1 0,0-1 0,1 1-1,-1-1 1,1 0 0,0 1-1,0-1 1,0 0 0,1 0 0,-1 0-1,1 0 1,-1 0 0,1 0 0,2 3-1,24 21-4445,8-1-1773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8.379"/>
    </inkml:context>
    <inkml:brush xml:id="br0">
      <inkml:brushProperty name="width" value="0.025" units="cm"/>
      <inkml:brushProperty name="height" value="0.025" units="cm"/>
    </inkml:brush>
  </inkml:definitions>
  <inkml:trace contextRef="#ctx0" brushRef="#br0">81 39 15567,'0'0'1671,"-9"11"-588,3-4-1071,-5 5 1056,0 1 1,-15 25-1,24-34-844,0-1 0,0 1 1,0 0-1,0-1 1,1 1-1,-1 0 0,1 0 1,0 0-1,0 1 0,0-1 1,1 0-1,0 0 0,0 0 1,0 0-1,0 1 0,0-1 1,1 0-1,2 7 0,-3-10-180,1 1-1,0-1 0,1 1 0,-1-1 0,0 0 0,0 1 0,0-1 0,1 0 0,-1 0 1,1 0-1,-1 0 0,1 0 0,-1 0 0,1 0 0,0-1 0,-1 1 0,1-1 1,0 1-1,-1-1 0,1 1 0,3-1 0,42 1 735,-38-1-524,9-1-77,-1-1 1,0 0-1,0-2 1,0 0-1,0-1 1,22-9-1,-28 9-146,0 0 1,-1 0-1,0 0 0,-1-2 0,1 1 0,-1-1 1,0 0-1,-1-1 0,0 0 0,13-17 0,-19 24 25,-1-1 0,0 0-1,1 0 1,-1 1-1,0-1 1,0 0-1,0 0 1,-1-1 0,1 1-1,0 0 1,-1 0-1,1 0 1,-1 0-1,0 0 1,0-1-1,0 1 1,0 0 0,0 0-1,0 0 1,-1-1-1,1 1 1,-1 0-1,-1-4 1,1 3-6,-1 1 1,-1-1-1,1 1 1,0 0-1,0 0 1,-1-1-1,0 1 1,1 1-1,-1-1 1,0 0-1,0 1 1,0-1-1,0 1 0,-4-1 1,-10-3 1,0 1-1,-1 0 1,0 2 0,-27-2-1,27 4-124,-3-2 114,-1 2 0,-25 2 0,43-1-149,1-1 0,-1 0 0,0 1 0,0 0 0,0 0 0,1 0 0,-1 0 0,0 1 0,1 0 0,-1-1 0,1 1 0,0 0 0,0 1 0,0-1 0,0 1 0,0-1 0,0 1 0,-4 6 0,6-8-163,0 1 0,0 0 0,1 0-1,-1 0 1,1 0 0,-1-1-1,1 1 1,0 0 0,0 0-1,0 0 1,0 0 0,0 2 0,9 11-4819,19-4-4124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33.556"/>
    </inkml:context>
    <inkml:brush xml:id="br0">
      <inkml:brushProperty name="width" value="0.025" units="cm"/>
      <inkml:brushProperty name="height" value="0.025" units="cm"/>
    </inkml:brush>
  </inkml:definitions>
  <inkml:trace contextRef="#ctx0" brushRef="#br0">0 295 9993,'0'0'2600,"15"-3"-2146,98-19 1207,202-12-1,133 23-408,-329 10-1287,24-1 65,662-13 169,-3-37 116,-773 50-212,-4 0 174,0-2 0,28-6 0,-53 10-261,0 0 0,0 0 0,0-1-1,0 1 1,0 0 0,0 0 0,0 0 0,0 0-1,0 0 1,0 0 0,0 0 0,0-1-1,0 1 1,0 0 0,0 0 0,0 0 0,0 0-1,0 0 1,0 0 0,0 0 0,0-1-1,0 1 1,0 0 0,0 0 0,0 0 0,0 0-1,0 0 1,0 0 0,0 0 0,0 0-1,1-1 1,-1 1 0,0 0 0,0 0 0,0 0-1,0 0 1,0 0 0,0 0 0,0 0-1,0 0 1,1 0 0,-1 0 0,0 0 0,0 0-1,0 0 1,0 0 0,0 0 0,0 0-1,1 0 1,-1 0 0,0 0 0,0 0 0,0 0-1,0 0 1,0 0 0,0 0 0,1 0-1,-17-2 231,-26 0-259,-788 40-2770,567-21 1616,-325 27 208,-382 18 1854,893-62-725,93-8 669,78-7-420,0 3 0,96 1 0,-115 8-203,1054-30 591,15-1-632,-1114 34-168,-22 0 3,0 1 0,-1-2 0,1 1 0,0-1 0,0 0 0,0 0 0,-1-1 0,1 0 0,10-4 0,-18 5-5,0 1 0,0-1 0,0 1 0,0 0 0,0-1 0,0 1 0,0-1 0,0 1 0,0-1 0,0 1 0,0-1 0,0 1 0,-1 0 0,1-1 0,0 1 0,0-1 0,0 1 0,0 0 0,-1-1 0,1 1 0,0-1 0,0 1 0,-1 0 0,1-1 0,0 1 0,-1 0 0,1 0 0,0-1 0,-1 1 0,1 0 0,-1 0 0,1-1 0,0 1 0,-1 0 0,1 0 0,-1 0 0,1 0 0,-1 0 0,1 0 0,0 0 0,-1 0 0,1 0 0,-1 0 0,1 0 0,-1 0 0,1 0 0,-1 0 0,-55-11 45,-1 2 0,-63-2 1,54 6-42,-1053-19-1210,835 32 1121,-350 55 0,595-58 89,23-3-8,1-1 0,-1 2 1,1 0-1,0 1 1,0 0-1,0 1 1,0 1-1,-18 10 0,31-10-58,12-2 10,19-1-19,691-31 234,-487 12-155,111-2 11,645-66 38,-973 81-59,-7 3 2,0-1 0,0-1 0,0 0 0,-1 0 0,1-1 0,-1 0 0,1 0 0,11-7 0,-20 10-4,1 0 1,-1 0 0,0-1-1,1 1 1,-1 0 0,0 0-1,0 0 1,1-1 0,-1 1 0,0 0-1,0 0 1,1-1 0,-1 1-1,0 0 1,0-1 0,0 1-1,1 0 1,-1-1 0,0 1-1,0 0 1,0-1 0,0 1 0,0 0-1,0-1 1,0 1 0,0-1-1,0 1 1,0 0 0,0-1-1,0 1 1,0 0 0,0-1-1,0 1 1,0 0 0,0-1 0,-1 1-1,1 0 1,0-1 0,0 1-1,0 0 1,0-1 0,-1 1-1,1 0 1,0 0 0,0-1 0,-1 1-1,1 0 1,0 0 0,-1-1-1,1 1 1,-23-9 29,-47-1 17,0 3 0,-134 3 0,118 4-26,-887 23 362,6 84-827,826-86-2589,25-8-4165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990"/>
    </inkml:context>
    <inkml:brush xml:id="br0">
      <inkml:brushProperty name="width" value="0.025" units="cm"/>
      <inkml:brushProperty name="height" value="0.025" units="cm"/>
    </inkml:brush>
  </inkml:definitions>
  <inkml:trace contextRef="#ctx0" brushRef="#br0">2 31 14990,'-2'0'3395,"2"-4"65,11-5-1250,13 4-1281,5-1-449,5 2-416,4 2-769,-2 2-4676,0 0-6117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366"/>
    </inkml:context>
    <inkml:brush xml:id="br0">
      <inkml:brushProperty name="width" value="0.025" units="cm"/>
      <inkml:brushProperty name="height" value="0.025" units="cm"/>
    </inkml:brush>
  </inkml:definitions>
  <inkml:trace contextRef="#ctx0" brushRef="#br0">104 1 19410,'0'0'6759,"-9"5"-4677,-1-1-1890,-46 26 1471,54-29-1733,0 0 0,0 0 0,0 1 0,0-1 0,1 1-1,-1-1 1,0 1 0,1-1 0,-1 1 0,1 0 0,0 0 0,0 0 0,-1 0-1,1 0 1,0 0 0,1 0 0,-1 0 0,0 0 0,1 0 0,-1 1-1,1-1 1,-1 0 0,1 0 0,0 1 0,0 2 0,1-4-46,-1 0 0,1 0 0,0 0 1,0 0-1,-1 0 0,1 0 0,0 0 0,0 0 1,0 0-1,0 0 0,0 0 0,0 0 0,1-1 1,-1 1-1,0 0 0,0-1 0,0 1 1,1-1-1,-1 1 0,2-1 0,32 8-876,-24-6 513,71 9-3041,-52-8 3540,44 10 0,-73-13 173,0 0 1,-1 0 0,1 0 0,0 0-1,0 1 1,0-1 0,0 0-1,-1 0 1,1 1 0,0-1-1,0 0 1,-1 1 0,1-1-1,0 1 1,-1-1 0,1 1-1,0-1 1,-1 1 0,1 0-1,-1-1 1,1 1 0,-1 0 0,1-1-1,-1 1 1,1 1 0,-1-1-8,-1 0 0,1-1 0,0 1 0,-1 0 0,1 0 0,0 0 0,-1-1 0,1 1 0,-1 0 0,0 0 0,1-1 1,-1 1-1,1-1 0,-1 1 0,0-1 0,0 1 0,1-1 0,-3 2 0,-43 18 2570,45-19-2761,-20 6 61,0 0-1,-1-2 0,0 0 0,-1-2 0,-42 3 0,65-6-131,0 0-1,-1 0 0,1 0 0,0 0 0,0 0 0,0 0 0,0 0 0,0 0 1,-1 0-1,1 0 0,0 0 0,0 0 0,0 0 0,0 0 0,-1 0 0,1 0 1,0 0-1,0 0 0,0 0 0,0 0 0,0 0 0,-1-1 0,1 1 0,0 0 1,0 0-1,0 0 0,0 0 0,0 0 0,0 0 0,0 0 0,-1-1 0,1 1 1,0 0-1,0 0 0,0 0 0,0 0 0,0 0 0,0 0 0,0-1 0,0 1 1,0 0-1,0 0 0,0 0 0,0 0 0,0-1 0,0 1 0,0 0 0,0 0 1,0 0-1,0 0 0,0 0 0,0-1 0,0 1 0,0 0 0,0 0 0,0 0 1,0 0-1,0-1 0,11-11-3453,13-7-2065,5 3-1191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914"/>
    </inkml:context>
    <inkml:brush xml:id="br0">
      <inkml:brushProperty name="width" value="0.025" units="cm"/>
      <inkml:brushProperty name="height" value="0.025" units="cm"/>
    </inkml:brush>
  </inkml:definitions>
  <inkml:trace contextRef="#ctx0" brushRef="#br0">105 14 15086,'-6'16'769,"-59"210"3097,54-177-2932,2 0 0,2 1 0,1 52 0,6-96-919,0 0 1,0-1 0,1 1-1,-1-1 1,1 1-1,1-1 1,-1 1-1,1-1 1,0 0 0,0 0-1,5 9 1,-5-12-16,0 0-1,-1 0 1,1 0 0,0-1 0,0 1 0,0-1-1,0 1 1,0-1 0,1 0 0,-1 1 0,0-1-1,1 0 1,-1-1 0,1 1 0,-1 0 0,1-1-1,-1 1 1,1-1 0,-1 0 0,1 0 0,-1 0 0,1 0-1,-1 0 1,1-1 0,-1 1 0,1-1 0,4-1-1,7-4 88,0 0-1,-1-1 0,0-1 0,0 0 0,0-1 0,-1 0 0,-1-1 1,1 0-1,18-22 0,-6 7 104,285-277 419,-237 231-2184,-31 23-3256,-8 1-3940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697"/>
    </inkml:context>
    <inkml:brush xml:id="br0">
      <inkml:brushProperty name="width" value="0.025" units="cm"/>
      <inkml:brushProperty name="height" value="0.025" units="cm"/>
    </inkml:brush>
  </inkml:definitions>
  <inkml:trace contextRef="#ctx0" brushRef="#br0">12 259 15759,'0'0'9700,"-1"11"-8355,-3 16-649,1-5 152,1 1 0,0 45 0,3-66-833,-1 0 0,1 1-1,0-1 1,-1 0-1,1 0 1,0 1-1,0-1 1,1 0 0,-1 0-1,0 0 1,1 0-1,-1-1 1,1 1 0,-1 0-1,1-1 1,0 1-1,0-1 1,0 1-1,0-1 1,0 0 0,0 0-1,0 0 1,0 0-1,1 0 1,-1 0-1,0-1 1,1 1 0,-1-1-1,0 1 1,1-1-1,-1 0 1,0 0-1,4 0 1,2 0 7,-1-1-1,0 1 0,0-1 1,-1-1-1,1 1 1,0-1-1,0 0 1,-1-1-1,1 1 0,8-6 1,-4 0-29,-1 0-1,-1-1 1,0 0 0,0-1 0,0 0 0,-1 0 0,-1 0-1,0-1 1,0 0 0,-1-1 0,-1 0 0,0 0 0,6-21 0,-6 16 13,-1 0 1,0-1 0,-2 0 0,0 1 0,-1-1-1,0 0 1,-2 0 0,0 1 0,-6-28 0,7 42 3,-1 0 0,1 0 0,-1 0 1,0-1-1,0 1 0,0 0 0,-1 0 0,1 1 1,-1-1-1,0 0 0,1 0 0,-1 1 0,0-1 0,-1 1 1,1 0-1,0-1 0,-1 1 0,1 0 0,-1 1 1,0-1-1,1 0 0,-1 1 0,0-1 0,0 1 1,0 0-1,0 0 0,0 0 0,-1 0 0,-2 0 1,1 1 5,0 1-1,1-1 1,-1 1 0,0 0 0,1 0 0,-1 0 0,1 1 0,0 0 0,-1-1 0,1 1 0,0 1 0,0-1 0,0 1 0,0 0 0,0-1 0,1 2 0,0-1-1,-1 0 1,-3 6 0,0 0 73,0 1-1,1 0 0,0 0 1,0 0-1,-5 18 0,9-23-27,0 1-1,0-1 1,1 1-1,0 0 1,0-1-1,0 1 1,1 0-1,0-1 1,0 1 0,0 0-1,1 0 1,0-1-1,2 9 1,-1-11-59,0 0 0,0 0 0,0-1 1,0 1-1,1-1 0,-1 1 0,1-1 1,-1 0-1,1 0 0,0 0 1,0-1-1,0 1 0,0-1 0,0 1 1,0-1-1,0 0 0,1 0 0,-1 0 1,0-1-1,1 1 0,-1-1 0,1 0 1,5 0-1,5 0-215,0 0 1,0 0-1,0-2 0,21-4 1,-14 0-287,-16 4 462,0 0 0,1 1 0,-1-1 0,1 1 0,-1 1 0,10-1 0,-14 2 73,0 1 1,0 0-1,0 0 1,0 0-1,-1 0 1,1 0-1,-1 0 1,1 0 0,-1 0-1,0 0 1,0 0-1,0 0 1,0 0-1,0 0 1,0 0-1,-1 4 1,0 0 121,-1 143 851,2-148-1099,0 0 1,0 0-1,0 1 1,0-1-1,0 0 1,0 0-1,0 1 1,1-1-1,-1 0 1,0 0-1,1 0 1,-1 0-1,0 1 1,1-1-1,0 0 1,-1 0-1,1 0 1,0 0-1,-1 0 1,1 0-1,0 0 1,0-1-1,0 1 1,0 0-1,0 0 1,0-1-1,0 1 1,0 0-1,0-1 1,0 1-1,0-1 1,0 0-1,1 1 1,-1-1-1,0 0 1,0 1-1,0-1 1,1 0-1,-1 0 1,0 0-1,0 0 1,0 0-1,1-1 1,1 1-1,1-2-494,0 1-1,-1-1 1,1 1-1,-1-1 0,1 0 1,-1 0-1,1-1 1,-1 1-1,0-1 1,0 1-1,0-1 1,3-4-1,14-23-7647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467"/>
    </inkml:context>
    <inkml:brush xml:id="br0">
      <inkml:brushProperty name="width" value="0.025" units="cm"/>
      <inkml:brushProperty name="height" value="0.025" units="cm"/>
    </inkml:brush>
  </inkml:definitions>
  <inkml:trace contextRef="#ctx0" brushRef="#br0">104 275 16143,'0'0'14788,"-8"2"-14351,1 1-431,0 0 0,1 0 0,-1 0 0,1 1 0,-1 0 0,1 1 0,1-1 0,-1 1 0,-5 6 0,8-9-10,1 1 0,-1 0 0,1 0 0,0 0 0,0 0 0,0 0 0,0 0 0,0 1 0,1-1 0,0 1 0,-1-1 0,1 1 0,0-1 0,1 1 0,-1 0-1,1-1 1,0 1 0,-1 0 0,2 0 0,-1-1 0,0 1 0,1 0 0,1 5 0,-1-7 8,0-1 0,0 0 0,0 1-1,0-1 1,1 0 0,-1 0 0,0 0 0,1 0 0,-1 0 0,0 0-1,1 0 1,-1-1 0,1 1 0,-1 0 0,1-1 0,0 1 0,-1-1-1,1 0 1,0 1 0,-1-1 0,1 0 0,0 0 0,-1 0 0,4-1 0,43-6 145,-38 3-255,0-1 1,0 0-1,-1-1 1,1 0-1,-1 0 1,-1-1-1,1-1 1,-1 1-1,0-1 1,-1-1-1,8-10 1,-2 1-19,0 0 0,-2-1 0,0-1 1,13-33-1,-22 49 139,-1-1 0,0 1 1,0-1-1,0 1 0,0-1 0,-1 0 0,0-6 0,0 11-9,0-1-1,0 1 1,0 0-1,0-1 1,0 1-1,0 0 1,0-1-1,0 1 1,0 0-1,0-1 1,0 1-1,0 0 1,-1-1-1,1 1 1,0 0-1,0-1 1,0 1-1,-1 0 1,1-1-1,0 1 1,0 0-1,-1 0 1,1 0-1,0-1 1,-1 1-1,1 0 1,0 0-1,0 0 1,-1 0-1,1-1 1,0 1-1,-1 0 1,0 0-1,-18 13 136,10-3-32,1 1 1,1-1 0,-1 1 0,2 1 0,-1-1 0,2 1 0,0 0 0,0 1 0,1-1 0,0 1 0,1 0 0,1 0 0,0 0 0,0 24 0,2-35-103,0-1 1,1 1-1,-1 0 1,0-1-1,1 1 1,-1-1-1,1 1 0,-1-1 1,1 1-1,0-1 1,0 1-1,0-1 0,0 0 1,0 0-1,0 1 1,0-1-1,0 0 0,0 0 1,0 0-1,1 0 1,-1 0-1,0 0 1,1 0-1,-1-1 0,1 1 1,-1 0-1,1-1 1,-1 1-1,1-1 0,-1 0 1,1 1-1,-1-1 1,1 0-1,0 0 0,-1 0 1,1 0-1,0 0 1,-1 0-1,1-1 0,2 0 1,4 0 11,-1-1 1,1 0-1,-1 0 1,0-1-1,0 1 0,0-2 1,11-6-1,9-10-221,-1-1-1,-1-1 1,-1-1 0,-1-2-1,24-33 1,-15 14-103,-2-2-1,34-67 1,-146 305 1371,73-169-908,2 1-1,0 0 0,2 0 1,1 0-1,0 0 0,2 1 1,1-1-1,2 35 1,0-57-155,-1 0 1,0 0 0,1 0 0,0 0-1,-1 0 1,1 0 0,0 0 0,0 0-1,0-1 1,0 1 0,0 0 0,0-1 0,1 1-1,-1-1 1,1 1 0,-1-1 0,1 0-1,-1 1 1,1-1 0,0 0 0,-1 0 0,1 0-1,0 0 1,0 0 0,0-1 0,0 1-1,0-1 1,0 1 0,0-1 0,0 0-1,0 1 1,0-1 0,0 0 0,3-1 0,0 1-12,0-1 0,1 1 0,-1-2 1,0 1-1,0 0 0,0-1 1,0 0-1,0 0 0,0-1 1,-1 1-1,1-1 0,5-4 1,5-8-85,0 0 0,-1-1 0,-1-1 0,-1 0 1,0-1-1,-1 0 0,-1 0 0,11-30 1,-11 25 90,-2-1 0,0-1 0,-2 1 0,0-1 0,-2 0 0,2-43 0,-6 68 1,0 0-1,0-1 1,0 1 0,0-1 0,0 1-1,0 0 1,0-1 0,0 1 0,0-1-1,0 1 1,0 0 0,0-1 0,0 1-1,0-1 1,0 1 0,0 0 0,-1-1 0,1 1-1,0 0 1,0-1 0,0 1 0,-1 0-1,1-1 1,0 1 0,0 0 0,-1-1-1,1 1 1,0 0 0,-1 0 0,1-1-1,0 1 1,-1 0 0,1 0 0,0-1-1,-1 1 1,1 0 0,0 0 0,-1 0 0,1 0-1,-1 0 1,1 0 0,0 0 0,-1 0-1,1 0 1,-1 0 0,1 0 0,-1 0-1,1 0 1,0 0 0,-1 0 0,1 0-1,0 0 1,-1 0 0,1 1 0,-1-1 0,1 0-1,0 0 1,-1 0 0,1 1 0,0-1-1,-1 0 1,1 1 0,0-1 0,0 0-1,-1 0 1,1 1 0,0-1 0,-1 1-1,-20 22 82,9-6-28,2 1 0,0 0 0,1 1 0,1 0 0,-11 37 0,16-42-18,0 0 1,0 0-1,1 1 1,1-1-1,1 1 0,0-1 1,0 0-1,2 1 1,3 18-1,-4-30-26,-1-1 0,1 1 0,0-1 0,0 1 0,0-1 0,0 1 0,0-1 0,1 0 0,-1 1-1,1-1 1,-1 0 0,1 0 0,0 0 0,0 0 0,0 0 0,0-1 0,0 1 0,0-1 0,0 1-1,0-1 1,1 0 0,-1 1 0,4 0 0,-5-5-34,0 1 0,-1 0 1,1-1-1,0 1 0,-1 0 0,0-1 0,0 1 0,1-1 1,-1 1-1,0-1 0,-1 1 0,0-5 0,1 6 1,-1-7-12,0 1 0,-1-1-1,0 1 1,0 0 0,0 0 0,-1 0 0,0 0-1,0 0 1,-1 0 0,-5-6 0,-53-59 13,49 58 12,0 0 0,0-1 0,-16-26 1,29 40 7,-1 1 0,1-1 0,-1 1 0,1-1 0,0 0 0,0 1 0,-1-1 0,1 1 0,0-1 0,0 1 0,0-1 0,0 0 0,0 1 0,0-1 0,-1 0 0,1 1 0,1-1 0,-1 1 0,0-1 0,0 0 0,0 1 0,0-1 0,0 1 0,1-1 0,-1 0 0,0 1 0,0-1 0,1 1 0,-1-1 0,0 1 0,1-1 0,-1 1 0,1-1 0,-1 1 0,1-1 0,-1 1 0,0 0 0,1-1 0,0 1 0,-1 0 0,1-1 0,-1 1 0,1 0 0,-1 0 0,1 0 0,0-1 0,-1 1 0,1 0 0,-1 0 0,1 0 0,0 0 0,0 0 0,45 0-56,-32 0 52,302 10-2160,-118-1-4431,-104-7 688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855"/>
    </inkml:context>
    <inkml:brush xml:id="br0">
      <inkml:brushProperty name="width" value="0.025" units="cm"/>
      <inkml:brushProperty name="height" value="0.025" units="cm"/>
    </inkml:brush>
  </inkml:definitions>
  <inkml:trace contextRef="#ctx0" brushRef="#br0">293 410 15150,'-68'27'1614,"-125"60"2394,163-68-2434,29-13-350,11-3-763,20-2 182,37-5 871,0-3 0,104-27 0,-94 18-915,223-46 11,1034-193 1732,-106 92-3538,-965 152-2096,-4 17-8678,-211-5 4117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38.726"/>
    </inkml:context>
    <inkml:brush xml:id="br0">
      <inkml:brushProperty name="width" value="0.025" units="cm"/>
      <inkml:brushProperty name="height" value="0.025" units="cm"/>
    </inkml:brush>
  </inkml:definitions>
  <inkml:trace contextRef="#ctx0" brushRef="#br0">170 213 9321,'0'0'6374,"9"-1"-6209,4 0-38,0 1 0,0 0 1,0 1-1,23 5 0,19 2 355,-1-2 1,2-3-1,88-6 0,-70 1-217,145-3 322,468 2 1132,-332 9-1602,462-53 1,402-50 1318,-1161 95-1400,0-4 0,-1-2 0,94-25 0,-150 33-30,0 0 0,0 0 0,1-1 0,-1 1 0,0 0 0,0-1 0,0 0 0,0 1 1,1-1-1,-1 1 0,0-1 0,0 0 0,0 0 0,0 0 0,-1 0 0,3-1 0,-4 1-2,1 1 0,0 0 0,0-1 0,0 1 0,-1-1 0,1 1 1,0-1-1,0 1 0,-1 0 0,1-1 0,0 1 0,-1 0 0,1-1 0,-1 1 0,1 0 0,0-1 0,-1 1 0,1 0 0,-1 0 0,1 0 1,-1-1-1,1 1 0,-1 0 0,1 0 0,0 0 0,-1 0 0,0 0 0,-47-8-74,48 8 67,-98-7-346,-134 6 0,-102 26 459,113-7-125,-635 12 116,249-15-202,1 32-11,572-43 57,-730 63-579,750-63 259,30 3-240,34 4 148,161 5 461,259-14 1,-394-3 32,935-78 10,-82 2 91,-647 69-299,307 31 1,-779-32 325,84 5-129,-2224-23 41,1590 30-161,599-5 107,46-1 109,0 3 0,-187 27 0,280-27-126,-67 19 132,66-18-157,0 1 1,0-1-1,0 1 0,0-1 0,0 1 0,0 0 0,0 0 1,0 1-1,1-1 0,-1 0 0,1 1 0,0-1 0,0 1 1,0 0-1,0 0 0,0 0 0,-1 4 0,2-6-159,1 0 1,0 0-1,-1 0 0,1 0 0,0 1 0,0-1 0,0 0 0,0 0 0,0 1 0,0-1 1,0 0-1,1 0 0,-1 0 0,0 0 0,1 1 0,-1-1 0,0 0 0,1 0 1,0 0-1,-1 0 0,1 0 0,0 0 0,-1 0 0,1 0 0,0 0 0,0 0 0,0 0 1,0-1-1,0 1 0,0 0 0,0-1 0,0 1 0,0 0 0,0-1 0,0 0 0,0 1 1,0-1-1,0 1 0,1-1 0,0 0 0,43 10-7729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48.746"/>
    </inkml:context>
    <inkml:brush xml:id="br0">
      <inkml:brushProperty name="width" value="0.025" units="cm"/>
      <inkml:brushProperty name="height" value="0.025" units="cm"/>
    </inkml:brush>
  </inkml:definitions>
  <inkml:trace contextRef="#ctx0" brushRef="#br0">1 8 11915,'0'0'6962,"8"-2"-6514,46-2 366,1 3 1,94 9-1,-40-1-161,1325 7 1018,-970-17-1453,455-11 520,196 38 516,-242-27-1104,-861 3-147,-9 0 1,0 0-1,0 0 1,1 0-1,-1-1 1,0 1 0,0-1-1,0 1 1,0-1-1,1 0 1,2-2-1,-42-6 115,-46 2-162,-133 6 1,121 3 50,-415 19-266,93-2 117,-1202-11 40,921-11 119,147 41-526,154-3-156,348-35 344,49 0 33,12 0 26,1530-24 139,-1258 17 113,1620 0 330,-1137 26-313,-235-3-8,-505-17 18,-21 0-27,0 0 0,0 1 0,0 0 1,0 0-1,0 1 0,0 0 0,0 0 0,0 0 0,0 1 0,-1 0 0,8 3 0,-14-4-79,0-1-1,0 1 1,0 0 0,1-1-1,-1 1 1,0-1 0,0 1-1,0 0 1,0-1 0,0 1-1,0 0 1,-1-1 0,1 1 0,0-1-1,0 1 1,0-1 0,-1 1-1,1 0 1,0-1 0,0 1-1,-1-1 1,1 1 0,-1-1-1,1 1 1,0-1 0,-1 0-1,1 1 1,-1-1 0,1 1-1,-1-1 1,1 0 0,-1 1-1,1-1 1,-1 0 0,1 0-1,-1 1 1,0-1 0,1 0-1,-1 0 1,1 0 0,-1 0-1,0 0 1,1 0 0,-2 0-1,-33 9-5024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1.942"/>
    </inkml:context>
    <inkml:brush xml:id="br0">
      <inkml:brushProperty name="width" value="0.025" units="cm"/>
      <inkml:brushProperty name="height" value="0.025" units="cm"/>
    </inkml:brush>
  </inkml:definitions>
  <inkml:trace contextRef="#ctx0" brushRef="#br0">0 59 14734,'0'0'1409,"66"-33"-1313,-37 23-32,-1 4 33,-2 4-65,-1 2-32,-6 0-97,-5 0-1408,-2-7-3812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3.164"/>
    </inkml:context>
    <inkml:brush xml:id="br0">
      <inkml:brushProperty name="width" value="0.025" units="cm"/>
      <inkml:brushProperty name="height" value="0.025" units="cm"/>
    </inkml:brush>
  </inkml:definitions>
  <inkml:trace contextRef="#ctx0" brushRef="#br0">0 180 7815,'0'0'3476,"10"4"-2985,15 4-245,0-1 0,1-1 1,0-1-1,0-2 0,46 1 0,148-10 982,-205 5-1066,350-27 1397,242-9-1341,-171 36-160,454-18 1053,-376-6 884,-235 14-1726,-238 9-233,-24 3 12,1-1-1,0-1 1,0 0-1,0-2 1,-1 0 0,1-1-1,-1-1 1,22-8-1,-37 12-2,-1 0-1,0-1 1,1 1 0,-1 0-1,0-1 1,1 1-1,-1-1 1,0 1 0,0-1-1,0 1 1,-1-1-1,1 0 1,0 0 0,-1 1-1,2-3 1,-2 2-73,0 1-1,1-1 1,-1 1 0,1-1 0,-1 1 0,1-1 0,0 1 0,0-1-1,-1 1 1,1 0 0,0-1 0,0 1 0,1 0 0,-1 0-1,0 0 1,0 0 0,0 0 0,1 0 0,-1 0 0,1 0 0,-1 1-1,0-1 1,1 0 0,-1 1 0,1-1 0,0 1 0,2-1-1,39 0-3449,-25 2-3325,-13-1-121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285"/>
    </inkml:context>
    <inkml:brush xml:id="br0">
      <inkml:brushProperty name="width" value="0.025" units="cm"/>
      <inkml:brushProperty name="height" value="0.025" units="cm"/>
    </inkml:brush>
  </inkml:definitions>
  <inkml:trace contextRef="#ctx0" brushRef="#br0">105 65 5573,'0'0'-672,"-56"-32"1472,41 18-31,4 4-96,4 6-129,1 2-127,3 0-225,0 2 0,2 0 96,-1 0-63,2 6 31,0 10-224,21 2-32,14-2-833,18-9-2690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784"/>
    </inkml:context>
    <inkml:brush xml:id="br0">
      <inkml:brushProperty name="width" value="0.025" units="cm"/>
      <inkml:brushProperty name="height" value="0.025" units="cm"/>
    </inkml:brush>
  </inkml:definitions>
  <inkml:trace contextRef="#ctx0" brushRef="#br0">391 23 12460,'0'0'1425,"-10"-5"-1302,5 2-138,0 1 0,-1-1-1,1 1 1,0 0 0,-1 1 0,0-1 0,1 1 0,-1 0-1,0 1 1,0-1 0,0 1 0,0 0 0,1 1 0,-1-1-1,0 1 1,0 0 0,1 1 0,-9 2 0,-117 26-541,84 2-298,24-22-99,-19 13-1208,40-21 1520,-1 0 0,1 0 0,0 1 0,0-1 0,0 1 0,1 0 0,-1-1 0,-2 6 0,1-3-1601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5.127"/>
    </inkml:context>
    <inkml:brush xml:id="br0">
      <inkml:brushProperty name="width" value="0.025" units="cm"/>
      <inkml:brushProperty name="height" value="0.025" units="cm"/>
    </inkml:brush>
  </inkml:definitions>
  <inkml:trace contextRef="#ctx0" brushRef="#br0">65 23 2947,'0'0'2242,"-50"-22"-2210,41 22 32,5 0-192,2 0-353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495"/>
    </inkml:context>
    <inkml:brush xml:id="br0">
      <inkml:brushProperty name="width" value="0.025" units="cm"/>
      <inkml:brushProperty name="height" value="0.025" units="cm"/>
    </inkml:brush>
  </inkml:definitions>
  <inkml:trace contextRef="#ctx0" brushRef="#br0">46 175 9257,'0'-8'518,"1"-48"1987,0-6 2739,-2 47-2152,-1 23 10,-14 86-2774,6-36-220,1 0 0,0 110 0,9-166-106,0 0 1,0 0-1,0 0 1,0 0-1,0 0 1,1 0 0,-1 0-1,1 0 1,0 0-1,-1 0 1,1 0-1,0 0 1,0-1-1,0 1 1,0 0 0,3 2-1,-3-3 1,0 0 0,0-1 0,1 1 0,-1 0 0,0-1 0,0 1 1,1-1-1,-1 1 0,0-1 0,1 0 0,-1 0 0,0 0 0,1 1 0,-1-1 0,1 0 0,-1-1 0,0 1 0,3 0 0,3-2 16,-1-1 0,0 1-1,0-1 1,0 0 0,-1 0-1,1 0 1,-1-1 0,1 0-1,5-6 1,22-22 50,-2-1 0,-1-2-1,-1-1 1,-2-2 0,-2 0 0,-2-2 0,-1 0-1,17-46 1,-29 48 24,-10 30-51,-9 24-54,-67 162 47,68-152-27,0-1 1,2 1-1,1 0 1,1 0-1,0 35 0,3-59-14,1-1-1,0 0 0,0 1 1,-1-1-1,1 0 0,0 0 0,0 1 1,1-1-1,-1 0 0,0 1 0,0-1 1,1 0-1,-1 0 0,0 1 1,1-1-1,-1 0 0,1 0 0,0 0 1,-1 0-1,1 0 0,0 0 0,0 0 1,0 0-1,-1 0 0,1 0 1,0 0-1,0 0 0,0 0 0,1-1 1,-1 1-1,0-1 0,0 1 0,0 0 1,0-1-1,1 0 0,-1 1 1,0-1-1,0 0 0,1 0 0,-1 1 1,0-1-1,1 0 0,-1 0 0,0-1 1,0 1-1,1 0 0,-1 0 0,2-1 1,3-1-124,0 0 0,0-1 0,0 0 0,-1 1 1,0-2-1,1 1 0,-1-1 0,0 0 0,5-4 0,-3 0-1114,0 0 1,0-1-1,-1 0 0,1 0 0,-2 0 0,5-11 0,7-20-8461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48.923"/>
    </inkml:context>
    <inkml:brush xml:id="br0">
      <inkml:brushProperty name="width" value="0.025" units="cm"/>
      <inkml:brushProperty name="height" value="0.025" units="cm"/>
    </inkml:brush>
  </inkml:definitions>
  <inkml:trace contextRef="#ctx0" brushRef="#br0">1 1 17649,'0'0'897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0.633"/>
    </inkml:context>
    <inkml:brush xml:id="br0">
      <inkml:brushProperty name="width" value="0.025" units="cm"/>
      <inkml:brushProperty name="height" value="0.025" units="cm"/>
    </inkml:brush>
  </inkml:definitions>
  <inkml:trace contextRef="#ctx0" brushRef="#br0">39 144 5125,'0'0'13837,"-8"4"-11515,-23 13 3439,31-17-5640,29-9 766,81-61 275,-81 50-1142,1 0 0,51-24 1,-81 44-24,0 0 0,0 0 0,0-1 0,1 1 0,-1 0 0,0 0 0,0 0 0,0 0 0,0 0 0,0 0 0,0 0 0,1 0 0,-1 0 0,0 0 1,0 0-1,0 0 0,0 0 0,0 0 0,0 0 0,1 0 0,-1 0 0,0 0 0,0 0 0,0 0 0,0 0 0,0 0 0,1 0 0,-1 0 0,0 0 0,0 0 0,0 0 0,0 0 1,0 0-1,0 0 0,1 0 0,-1 0 0,0 0 0,0 1 0,0-1 0,0 0 0,0 0 0,0 0 0,0 0 0,0 0 0,1 0 0,-1 0 0,0 1 0,0-1 0,0 0 0,0 0 0,0 0 1,0 0-1,0 0 0,0 0 0,0 1 0,0-1 0,0 0 0,0 0 0,0 0 0,0 1 0,-5 12-68,-12 15 108,-10 8 62,14-19-121,0 0 0,2 0 0,0 1 0,-14 32 0,23-47-4224,2-10-2462,1 3 5368,3-20-11958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1.005"/>
    </inkml:context>
    <inkml:brush xml:id="br0">
      <inkml:brushProperty name="width" value="0.025" units="cm"/>
      <inkml:brushProperty name="height" value="0.025" units="cm"/>
    </inkml:brush>
  </inkml:definitions>
  <inkml:trace contextRef="#ctx0" brushRef="#br0">373 25 18097,'-11'-2'0,"-1"0"98,0 0 0,0 1 1,-1 0-1,1 1 0,0 1 0,-1 0 0,1 0 0,0 1 0,0 1 1,0 0-1,0 0 0,-12 6 0,9 1-1,1 0 0,0 1 0,0 1 0,1 0 0,1 0 0,0 2 0,1-1 0,0 1 1,1 1-1,1 0 0,0 0 0,1 1 0,1 0 0,1 0 0,0 1 0,1 0 0,0 0 0,1 0 0,2 1 0,-1-1 0,2 27 0,0-38-54,1-1 0,0 1-1,1-1 1,0 1 0,-1-1 0,2 1-1,-1-1 1,1 0 0,-1 0-1,2 1 1,-1-1 0,0-1 0,1 1-1,0 0 1,0 0 0,0-1-1,1 0 1,0 0 0,0 0 0,0 0-1,0 0 1,0-1 0,1 0-1,-1 0 1,1 0 0,0 0-1,0-1 1,0 0 0,0 0 0,0 0-1,1-1 1,-1 0 0,9 2-1,8-2 269,-1 0 0,1-1-1,-1-1 1,1 0 0,-1-2-1,0-1 1,0-1 0,0 0-1,-1-2 1,1 0 0,-2-1 0,28-16-1,-29 15-105,-1-2 0,-1 0 0,0 0 0,0-1 0,-2-1 0,1-1 0,-2 0 0,0-1 0,0 0 0,-1-1-1,-1-1 1,-1 0 0,14-31 0,-20 40-125,-2-1-1,1 1 1,-1 0 0,0-1-1,-1 1 1,0-1-1,0 1 1,-1-1-1,0 0 1,0 1 0,-1-1-1,-1 1 1,1-1-1,-5-12 1,4 15-67,-1 0 1,0 1-1,0-1 0,-1 1 1,1 0-1,-1 0 0,0 0 1,0 0-1,-1 1 0,1 0 0,-1 0 1,0 0-1,0 0 0,-1 1 1,1 0-1,-1 0 0,1 0 1,-1 1-1,0 0 0,-9-3 1,2 2-92,-1 1 0,1 0-1,-1 1 1,1 0 0,-1 1 0,0 1 0,1 0 0,-1 0 0,1 2 0,0 0 0,0 0 0,0 1 0,0 1 0,0 0 0,1 0 0,0 2 0,-18 11 0,20-11-1187,1 0 1,-1 1-1,1 1 1,1 0 0,0 0-1,0 0 1,-8 14-1,5-3-10741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3.139"/>
    </inkml:context>
    <inkml:brush xml:id="br0">
      <inkml:brushProperty name="width" value="0.025" units="cm"/>
      <inkml:brushProperty name="height" value="0.025" units="cm"/>
    </inkml:brush>
  </inkml:definitions>
  <inkml:trace contextRef="#ctx0" brushRef="#br0">16 1 19122,'0'0'2093,"11"0"-134,-5 0-1682,6 0 407,0 0 0,0 1 0,24 4 0,-34-4-625,1-1 1,-1 0-1,0 1 0,1 0 1,-1-1-1,0 1 0,0 0 1,0 0-1,0 1 0,0-1 1,0 0-1,0 1 0,0-1 1,0 1-1,0-1 0,-1 1 1,1 0-1,-1 0 0,1 0 1,-1 0-1,0 0 0,0 0 1,0 0-1,0 0 0,0 0 1,0 1-1,0-1 0,-1 0 1,1 1-1,-1 2 1,0-4-44,-1 1 0,1-1 0,0 1 0,-1-1 1,0 1-1,1-1 0,-1 1 0,0-1 1,0 0-1,0 0 0,0 1 0,0-1 1,0 0-1,0 0 0,0 0 0,0 0 1,-1 0-1,1 0 0,0 0 0,-1-1 1,1 1-1,-3 0 0,0 1 116,0 0 0,0-1 0,0 1 1,0-1-1,0 0 0,-1 0 0,-5 0 0,9-1 71,8 0-59,-5 0-148,11-1-12,0 2 0,0 0 0,0 0 0,16 5 0,-27-6 7,0 1-1,0-1 1,0 0-1,0 1 1,0 0-1,0-1 1,0 1-1,-1 0 1,1 0-1,0 0 1,0 0-1,-1 0 1,1 1-1,-1-1 1,1 0 0,-1 1-1,0-1 1,1 1-1,-1 0 1,0-1-1,0 1 1,0 0-1,0 0 1,-1-1-1,1 1 1,0 0-1,-1 0 1,1 0-1,-1 0 1,1 0-1,-1 0 1,0 0-1,0 0 1,0 0-1,0 0 1,-1 0-1,1 0 1,-1 3-1,0-2 35,-1-1 0,1 0 0,-1 0 0,1 0-1,-1 0 1,0 0 0,0 0 0,0 0 0,0 0-1,0-1 1,0 1 0,0-1 0,-1 1 0,1-1-1,0 0 1,-1 0 0,1 0 0,-1 0-1,0-1 1,-2 1 0,-56 10 1691,59-10-1625,-18 1 148,0-1 0,0 0 0,-26-3 0,46 2-309,1 0 0,-1 0 0,0-1 1,0 1-1,1 0 0,-1 0 0,0 0 0,0-1 1,0 1-1,1 0 0,-1 0 0,0-1 1,0 1-1,0 0 0,0-1 0,0 1 1,0 0-1,1 0 0,-1-1 0,0 1 1,0 0-1,0-1 0,0 1 0,0 0 1,0-1-1,0 1 0,0 0 0,0 0 1,0-1-1,-1 1 0,1 0 0,0-1 0,0 1 1,0 0-1,0 0 0,0-1 0,0 1 1,-1 0-1,1 0 0,0-1 0,0 1 1,0 0-1,-1 0 0,1 0 0,0-1 1,0 1-1,-1 0 0,1 0 0,0 0 1,-1 0-1,1-1 0,0 1 0,0 0 1,-1 0-1,1 0 0,0 0 0,-1 0 0,1 0 1,0 0-1,0 0 0,-1 0 0,1 0 1,-1 0-1,23-12-5438,4 4-956,4-1-3487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3.516"/>
    </inkml:context>
    <inkml:brush xml:id="br0">
      <inkml:brushProperty name="width" value="0.025" units="cm"/>
      <inkml:brushProperty name="height" value="0.025" units="cm"/>
    </inkml:brush>
  </inkml:definitions>
  <inkml:trace contextRef="#ctx0" brushRef="#br0">467 27 12844,'-8'-4'2461,"-4"-1"-2020,0 1-1,1 1 0,-1 0 1,0 0-1,0 1 1,-1 1-1,1 0 0,0 1 1,-1 0-1,1 1 1,0 0-1,0 1 1,0 0-1,0 1 0,-17 6 1,10 0-267,0 1-1,0 0 1,1 2 0,1 0-1,0 1 1,0 1 0,2 0 0,0 2-1,-18 21 1,26-28-109,1 0 1,0 0-1,0 1 0,0 0 1,1 0-1,1 1 0,0-1 0,0 1 1,1 0-1,1 0 0,0 0 0,0 0 1,1 0-1,0 1 0,1-1 1,0 0-1,1 1 0,0-1 0,4 13 1,-4-19-67,1 0 1,0 0-1,0-1 1,0 1 0,1 0-1,-1-1 1,1 0-1,0 1 1,1-1 0,-1 0-1,1-1 1,-1 1-1,9 5 1,-4-3 17,1-1-1,-1 0 1,1-1-1,0 0 1,0 0 0,18 3-1,4 0 109,0-3-1,0 0 1,47-2-1,-50-2-80,0-1-1,1-1 0,-1-2 1,0 0-1,49-16 0,-67 16 60,-1 0 1,0 0-1,0-1 0,0 0 0,0 0 0,-1-1 1,0 0-1,12-11 0,-16 12 78,1-1 0,-1 1 0,0-1-1,-1 0 1,1 0 0,-1 0 0,0 0 0,-1-1 0,1 1 0,-1-1 0,0 1-1,-1-1 1,2-13 0,-3 14-143,0 0 1,0 0-1,0 0 1,-1-1-1,0 1 0,0 0 1,-1 0-1,0 0 0,0 0 1,0 1-1,0-1 0,-1 0 1,0 1-1,-5-7 1,1 3-50,-1 0 0,1 0 0,-2 1 0,1 1 0,-1-1 0,0 1 0,-13-7 0,-1 1-823,0 2-1,-1 0 0,1 2 1,-2 0-1,0 2 0,-32-6 1,2 7-3202,9 5-2237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4.832"/>
    </inkml:context>
    <inkml:brush xml:id="br0">
      <inkml:brushProperty name="width" value="0.025" units="cm"/>
      <inkml:brushProperty name="height" value="0.025" units="cm"/>
    </inkml:brush>
  </inkml:definitions>
  <inkml:trace contextRef="#ctx0" brushRef="#br0">1 31 15983,'0'0'8782,"9"1"-6850,30-3 221,62-11-1,-57 6-1563,64-2 0,-107 8-585,0 1 0,0 0 0,0 0-1,0 0 1,0 0 0,0 0 0,0 0 0,0 0 0,0 1 0,0-1 0,0 0 0,0 1 0,0-1 0,0 0 0,0 1-1,0-1 1,-1 1 0,1-1 0,0 1 0,0 0 0,0-1 0,-1 1 0,1 0 0,0-1 0,-1 1 0,1 0 0,0 1 0,0 0 9,-1 0 0,0-1 1,0 1-1,0 0 0,0-1 0,0 1 1,-1 0-1,1-1 0,0 1 1,-1 0-1,1-1 0,-1 1 1,1-1-1,-3 4 0,0 2 34,-2 0-1,1 0 0,-1-1 0,0 1 1,-11 10-1,-22 12-46,28-23 0,1 1 0,-1 1 0,1-1 0,0 1 0,1 1 0,0 0 0,-13 18 0,21-26 0,0-1 0,-1 1 0,1 0 0,0-1 0,0 1 0,0 0 0,0-1 0,0 1 0,0 0 0,0-1 0,0 1 0,0 0 0,0-1 0,1 1 0,-1-1 0,0 1 0,0 0 0,0-1 0,1 1 0,-1-1 0,0 1 0,1 0 0,-1-1 0,1 1 0,-1-1 0,1 1 0,-1-1 0,0 0 0,1 1 0,0-1 0,-1 1 0,1-1 0,-1 0 0,1 1 0,-1-1 0,1 0 0,0 0 0,-1 0 0,1 1 0,0-1 0,-1 0 0,1 0 0,0 0 0,-1 0 0,1 0 0,0 0 0,0 0 0,42 2 0,-36-2 0,28 0-57,-1-1-1,1-2 1,40-9-1,-70 12 37,-2-1-1963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5.300"/>
    </inkml:context>
    <inkml:brush xml:id="br0">
      <inkml:brushProperty name="width" value="0.025" units="cm"/>
      <inkml:brushProperty name="height" value="0.025" units="cm"/>
    </inkml:brush>
  </inkml:definitions>
  <inkml:trace contextRef="#ctx0" brushRef="#br0">0 53 16688,'0'0'8760,"9"-7"-6454,1 1-1937,1 0 0,-1 1 0,1 0-1,1 0 1,-1 1 0,1 0 0,-1 1 0,1 1-1,0 0 1,0 1 0,22-1 0,-30 2-334,9 0 10,-1 0 0,1 1 0,0 0 0,23 5 0,-34-5-58,0-1-1,0 1 1,0-1 0,0 1 0,-1 0-1,1 0 1,0 0 0,0 0-1,-1 0 1,1 0 0,0 0-1,-1 1 1,1-1 0,-1 0-1,0 1 1,1-1 0,-1 1-1,0 0 1,0-1 0,0 1-1,0 0 1,0 0 0,-1 0 0,1 0-1,0 0 1,-1-1 0,1 1-1,-1 0 1,0 0 0,0 0-1,0 0 1,0 0 0,0 0-1,0 0 1,0 0 0,-1 0-1,1 0 1,-1 0 0,0 3 0,-1-1 18,0-1 0,0 1 1,0-1-1,0 0 1,0 0-1,-1 0 1,1 0-1,-1 0 1,0-1-1,0 1 1,0-1-1,0 1 0,-5 2 1,-51 25 259,49-25-211,-18 7 63,15-7-59,1 0 0,0 1 0,0 1-1,0 0 1,-13 10 0,24-17-58,1 1 0,-1-1 0,1 0 0,-1 1 0,1-1 0,-1 0 0,1 1 0,-1-1 0,1 0 0,-1 1 0,1-1 0,-1 1 0,1-1 0,-1 1 0,1-1 0,0 1 0,-1-1 0,1 1 0,0 0 0,0-1 0,0 1 0,-1-1 0,1 1 0,0 0 0,0-1 0,0 1 0,0 0 0,0-1 0,0 1 0,0-1 0,0 1 0,0 0 0,0-1 0,0 1 0,1 0 0,-1-1 0,0 1 0,0-1 0,1 1 0,-1 0 0,0-1 0,1 1 0,-1-1 0,0 1 0,1-1 0,-1 1 0,1-1 0,-1 0 0,1 1 0,-1-1 0,1 1 0,-1-1 0,1 0 0,-1 0 0,1 1 0,0-1 0,-1 0 0,1 0 0,-1 0 0,1 1 0,0-1 0,-1 0 0,1 0 0,0 0 0,0 0 0,49 5 0,-45-5 0,198 1-5765,-184-3 549,0-7-3406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8.543"/>
    </inkml:context>
    <inkml:brush xml:id="br0">
      <inkml:brushProperty name="width" value="0.025" units="cm"/>
      <inkml:brushProperty name="height" value="0.025" units="cm"/>
    </inkml:brush>
  </inkml:definitions>
  <inkml:trace contextRef="#ctx0" brushRef="#br0">1 30 9385,'0'-8'10365,"8"2"-4234,25-3-2601,22 3-5249,-39 6 3367,9 4-1549,-24-4-99,-1 0-1,0 0 1,0 0 0,0 0-1,0 1 1,1-1 0,-1 0 0,0 0-1,0 0 1,0 1 0,0-1-1,0 0 1,0 0 0,0 1-1,0-1 1,0 0 0,0 0 0,0 0-1,0 1 1,0-1 0,0 0-1,0 0 1,0 1 0,0-1-1,0 0 1,0 0 0,0 1 0,0-1-1,0 0 1,0 0 0,0 0-1,0 1 1,0-1 0,-1 0-1,1 0 1,0 0 0,0 1 0,0-1-1,0 0 1,-1 0 0,1 0-1,0 0 1,0 0 0,0 1-1,-1-1 1,-38 23 112,35-21-64,-20 16 32,24-17-80,0-1 1,0 1 0,0 0-1,1 0 1,-1-1-1,0 1 1,0 0 0,1-1-1,-1 1 1,0 0-1,1-1 1,-1 1 0,1-1-1,-1 1 1,1-1 0,-1 1-1,1-1 1,-1 1-1,1-1 1,0 1 0,-1-1-1,1 1 1,0-1-1,-1 0 1,1 0 0,0 1-1,-1-1 1,1 0-1,0 0 1,0 0 0,-1 0-1,1 0 1,0 0 0,0 0-1,0 0 1,3 2-9,0-1 1,-1 1 0,1-1-1,-1 1 1,0 1-1,0-1 1,1 0 0,-1 1-1,-1-1 1,1 1 0,0 0-1,-1 0 1,1 0-1,-1 0 1,3 6 0,-4-7 4,0 0 1,0 0 0,0 0 0,0 0 0,-1 0 0,1 0 0,-1 0-1,0 0 1,1 0 0,-1 0 0,0 0 0,0 0 0,0 0 0,-1 0-1,1 0 1,0 0 0,-1 0 0,1 0 0,-1 0 0,0 0 0,0 0-1,1 0 1,-1 0 0,-1 0 0,1-1 0,0 1 0,0 0 0,-1-1-1,1 1 1,0-1 0,-3 2 0,-1-1 141,0 0 0,0 0-1,0 0 1,0-1 0,0 0 0,0 0-1,0-1 1,-1 1 0,1-1 0,0 0 0,0 0-1,-1-1 1,1 0 0,0 0 0,0 0 0,0 0-1,0-1 1,-5-2 0,10 4-342,0-1 0,0 1-1,-1 0 1,1 0 0,1-1 0,-1 1-1,0 0 1,0 0 0,0-1 0,0 1-1,0 0 1,0 0 0,0-1 0,0 1 0,0 0-1,0 0 1,0-1 0,1 1 0,-1 0-1,0 0 1,0 0 0,0-1 0,0 1-1,1 0 1,-1 0 0,0 0 0,0 0 0,1 0-1,-1-1 1,0 1 0,0 0 0,0 0-1,1 0 1,-1 0 0,0 0 0,0 0-1,1 0 1,-1 0 0,0 0 0,1 0-1,-1 0 1,0 0 0,0 0 0,1 0 0,-1 0-1,0 0 1,0 0 0,1 0 0,-1 0-1,0 0 1,0 0 0,1 1 0,-1-1-1,2 0-1329,11-3-7206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9.908"/>
    </inkml:context>
    <inkml:brush xml:id="br0">
      <inkml:brushProperty name="width" value="0.025" units="cm"/>
      <inkml:brushProperty name="height" value="0.025" units="cm"/>
    </inkml:brush>
  </inkml:definitions>
  <inkml:trace contextRef="#ctx0" brushRef="#br0">359 33 9257,'-1'-1'416,"0"-1"0,0 0 0,0 1 0,0-1 0,0 0 0,0 1 0,0-1 0,0 1 0,0 0 0,-1-1 0,1 1 0,-1 0 0,1 0 0,-1 0 0,1 0 0,-1 0 1,-3-1-1,0 0-67,1 0 1,-1 1 0,0 0 0,0 0-1,1 1 1,-10-1 0,4 1-306,0 1 0,1 0 0,-1 0 0,1 1-1,0 0 1,-16 6 0,9-1-22,1 2 0,0 0-1,0 0 1,0 1 0,1 1-1,1 1 1,-22 23 0,27-26 105,0 0 1,1 1-1,1 0 1,-1 0-1,2 0 1,-1 1-1,2 0 1,-1 0-1,2 0 1,-1 1-1,1-1 1,-2 18-1,5-26-106,0 1-1,0-1 1,0 0-1,1 0 1,-1 1-1,1-1 1,0 0-1,0 0 1,0 0-1,0 0 1,0 0-1,1 0 1,-1 0-1,1-1 1,0 1-1,0 0 1,0-1-1,0 1 1,0-1-1,0 0 1,1 0-1,-1 0 1,1 0-1,0 0 1,-1 0-1,1-1 1,0 1-1,0-1 1,0 0-1,0 0 1,6 1-1,8 3 225,1-2 0,-1 0-1,1-1 1,24 0-1,-40-2-212,2 0 26,50 2 344,83-8 0,-122 5-311,0-2-1,0 1 0,0-2 0,-1 0 0,1-1 0,-1 0 0,0-1 0,-1-1 0,1 0 0,18-15 0,-29 21 37,0-1 0,0 0 0,-1-1 1,1 1-1,-1 0 0,0-1 0,1 1 1,-1-1-1,0 0 0,-1 0 0,1 0 1,0 0-1,-1 0 0,0 0 0,1 0 0,-1 0 1,-1 0-1,1-1 0,0 1 0,-1 0 1,0-1-1,1 1 0,-1-1 0,-1 1 1,1 0-1,0-1 0,-1 1 0,0 0 1,-1-5-1,-1 2 8,0 0 0,-1 1 0,1-1 1,-1 1-1,0 0 0,-1 0 0,1 0 1,-1 0-1,0 1 0,0 0 0,-1 0 1,1 0-1,-1 1 0,-6-3 0,-13-6-80,0 2 0,-1 2 0,0 0 0,0 1 1,0 2-1,-51-5 0,59 9-1209,0 1 1,0 1 0,-26 4-1,36-1-4109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4.430"/>
    </inkml:context>
    <inkml:brush xml:id="br0">
      <inkml:brushProperty name="width" value="0.025" units="cm"/>
      <inkml:brushProperty name="height" value="0.025" units="cm"/>
    </inkml:brush>
  </inkml:definitions>
  <inkml:trace contextRef="#ctx0" brushRef="#br0">88 5 12268,'-4'-5'7006,"-5"8"-4311,-8 9-919,7 3-578,1 1 1,-15 32-1,21-42-1082,1-1 0,0 1 0,0 0 0,1 0 0,-1 0 0,1 0 0,0 0 0,1 0 0,-1 0 0,1 0 1,1 0-1,1 11 0,-1-15-65,0 0 1,0-1 0,1 1-1,-1-1 1,1 1 0,-1-1-1,1 1 1,-1-1 0,1 0-1,0 0 1,0 0 0,-1 0-1,1 0 1,0 0 0,0 0-1,0-1 1,0 1 0,0 0 0,0-1-1,0 0 1,4 1 0,48 2 301,-50-3-354,8 0-73,-6 0-328,0 0 1,0 0 0,0 0-1,0-1 1,12-3-1,-16 4-51,0-1 0,0 0 0,0 0 0,-1 0 0,1 0 0,0 0 0,-1 0 0,1-1 0,0 1 1,-1-1-1,0 1 0,1-1 0,1-2 0,5-13-5558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7:46.648"/>
    </inkml:context>
    <inkml:brush xml:id="br0">
      <inkml:brushProperty name="width" value="0.025" units="cm"/>
      <inkml:brushProperty name="height" value="0.025" units="cm"/>
      <inkml:brushProperty name="color" value="#66CC00"/>
    </inkml:brush>
  </inkml:definitions>
  <inkml:trace contextRef="#ctx0" brushRef="#br0">1701 170 6022,'-107'-1'3227,"80"-2"-3442,-51-11 0,58 9 351,-1 1 1,1 2-1,-1 0 0,0 1 1,0 1-1,0 1 0,0 1 0,0 0 1,-30 9-1,-8 7 468,-105 47-1,90-33-717,20-10 17,11-6 746,0 2 0,1 2 1,1 2-1,-44 32 0,36-14-543,1 2-1,2 2 0,3 2 0,-40 52 1,-131 218 195,191-275-83,1 1 0,3 1 0,2 1 1,1 1-1,2 0 0,3 1 0,-7 55 1,5 10-214,3 212 0,15-251 3,4-1 1,2 0-1,3-1 0,4 0 1,3-1-1,2-2 0,4 0 1,60 111-1,-65-142 17,1-1 1,1-1 0,3 0-1,0-2 1,2-2-1,1 0 1,1-2 0,2-1-1,61 38 1,-41-35-18,1-2 1,2-2-1,1-3 1,1-3-1,0-2 0,64 11 1,60 3 35,309 14 0,188-40-20,101-63-24,-406 21 11,2517-247-230,-2794 273 217,739-91 22,-10-53-44,-74-48-170,-579 145-129,-2-8 0,203-108 0,-353 161 203,0-1 1,0-1 0,-1 0-1,-1-2 1,0 0-1,-2-1 1,19-22 0,-26 26 19,-1 1 1,0-1-1,-1-1 1,-1 1 0,0-1-1,-1-1 1,0 1-1,-1-1 1,-1 0-1,-1 0 1,0 0 0,2-24-1,-5 26 109,1 0-1,-2-1 1,0 1 0,-1 0 0,0 0-1,-1 0 1,0 0 0,-1 0-1,0 1 1,-1-1 0,-1 1-1,0 0 1,0 1 0,-1-1-1,-17-19 1,-25-29 309,-3 3 1,-74-65 0,-130-88-218,145 130-101,-3 5 0,-4 5 0,-176-77 1,-401-109 35,355 160 843,-606-89 0,-369 79 11,-374 85-1109,943 82-605,7 59-3247,441-64-93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859"/>
    </inkml:context>
    <inkml:brush xml:id="br0">
      <inkml:brushProperty name="width" value="0.025" units="cm"/>
      <inkml:brushProperty name="height" value="0.025" units="cm"/>
    </inkml:brush>
  </inkml:definitions>
  <inkml:trace contextRef="#ctx0" brushRef="#br0">55 1 12684,'0'0'6897,"-1"10"-6096,-24 203 1886,13-142-2317,3 1-1,1 85 1,8-157-370,0 0 1,0 1 0,0-1-1,0 0 1,0 0 0,0 1 0,1-1-1,-1 0 1,0 0 0,0 0-1,0 1 1,0-1 0,0 0 0,0 0-1,0 0 1,0 1 0,1-1-1,-1 0 1,0 0 0,0 0 0,0 0-1,0 1 1,1-1 0,-1 0-1,0 0 1,0 0 0,0 0 0,1 0-1,-1 0 1,0 0 0,0 1-1,0-1 1,1 0 0,-1 0 0,0 0-1,0 0 1,1 0 0,-1 0-1,0 0 1,0 0 0,1 0 0,-1 0-1,0 0 1,0-1 0,0 1 0,1 0-1,-1 0 1,0 0 0,0 0-1,0 0 1,1 0 0,-1 0 0,0-1-1,0 1 1,13-9 98,6-13 254,-1 0 0,-1-1 0,-1-1 0,25-50 0,-12 21-158,-4 10-80,-10 20-48,0-1 1,-2-1 0,-1 0 0,15-46-1,-26 69-649,-4 4-362,0 0-1,1 1 1,-1 0-1,1-1 1,-1 1-1,1 0 1,0 0-1,-1 4 1,-6 5-3346,-11 14-6633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4.803"/>
    </inkml:context>
    <inkml:brush xml:id="br0">
      <inkml:brushProperty name="width" value="0.025" units="cm"/>
      <inkml:brushProperty name="height" value="0.025" units="cm"/>
    </inkml:brush>
  </inkml:definitions>
  <inkml:trace contextRef="#ctx0" brushRef="#br0">28 0 14990,'0'0'5830,"-28"57"-4677,28-41-192,0-1-641,2 2-256,10 0-1697,2-3-2019,-1-5-2594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5.130"/>
    </inkml:context>
    <inkml:brush xml:id="br0">
      <inkml:brushProperty name="width" value="0.025" units="cm"/>
      <inkml:brushProperty name="height" value="0.025" units="cm"/>
    </inkml:brush>
  </inkml:definitions>
  <inkml:trace contextRef="#ctx0" brushRef="#br0">395 63 11275,'-9'-7'1510,"1"0"-1389,0 1-1,-1 0 1,0 1-1,0 0 1,-1 0-1,1 1 1,-1 0-1,0 1 1,0 0-1,0 1 1,0 0-1,0 0 1,-14 0-1,12 3 10,1 1 0,0 0 0,0 0 0,0 1 0,0 1 0,0 0 0,1 0 0,-1 1 0,1 0 0,0 1 0,1 0 0,-1 1 0,1 0 0,1 0 0,-1 1 0,1 0 0,1 0 0,-1 1 0,1 0 0,1 1 0,0-1 0,0 1-1,1 0 1,0 1 0,1-1 0,0 1 0,1 0 0,-3 14 0,5-21-24,1 0 1,0 0-1,0 1 0,1-1 0,-1 0 0,1 0 0,0 0 0,0 1 0,0-1 1,0 0-1,1 0 0,0-1 0,-1 1 0,1 0 0,1 0 0,-1-1 0,1 1 1,-1-1-1,1 0 0,0 0 0,0 0 0,0 0 0,1-1 0,-1 1 0,1-1 1,-1 0-1,1 0 0,0 0 0,5 2 0,10 4 410,0-2 1,0 0-1,1 0 0,35 3 1,-28-4-104,0-2 1,0-1-1,1-1 1,-1-1-1,42-6 1,-63 5-248,0 0 1,0 0-1,-1 0 0,1-1 1,-1 0-1,1 0 0,-1 0 1,0-1-1,1 0 0,-1 0 1,-1 0-1,1-1 0,0 1 1,-1-1-1,0 0 0,0-1 1,0 1-1,0-1 0,-1 1 1,1-1-1,-1 0 0,-1 0 1,1-1-1,-1 1 0,0-1 1,0 1-1,0-1 0,-1 1 1,0-1-1,0 0 0,0 0 1,-1-6-1,0 5-124,0-1 0,-1 0 0,0 0-1,-1 0 1,1 1 0,-2-1 0,1 1 0,-1-1 0,0 1 0,0 0 0,-1 0-1,0 0 1,-1 1 0,1-1 0,-1 1 0,0 0 0,-1 1 0,1-1 0,-1 1-1,0 0 1,-1 0 0,1 1 0,-1 0 0,-12-6 0,7 4-291,0 0 0,-1 2 0,0-1 0,0 1 0,0 1 0,-1 0 0,1 1-1,-1 1 1,1 0 0,-1 1 0,1 0 0,-1 1 0,-22 4 0,31-3-414,1-1-1,0 0 0,0 1 0,0 0 1,0 0-1,1 0 0,-1 0 0,0 1 1,1-1-1,0 1 0,-7 6 0,0 8-6783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7.058"/>
    </inkml:context>
    <inkml:brush xml:id="br0">
      <inkml:brushProperty name="width" value="0.025" units="cm"/>
      <inkml:brushProperty name="height" value="0.025" units="cm"/>
    </inkml:brush>
  </inkml:definitions>
  <inkml:trace contextRef="#ctx0" brushRef="#br0">0 36 19571,'0'0'5130,"10"-6"-2445,0-1-1920,-6 4-535,-1 1-1,1-1 0,-1 1 1,1 0-1,0 0 1,0 0-1,0 1 0,0-1 1,0 1-1,0 0 1,5-1-1,-8 2-213,-1 0 1,0 0-1,1 0 1,-1 0-1,0 0 1,1 0-1,-1 0 1,0 0-1,1 0 0,-1 0 1,1 0-1,-1 0 1,0 1-1,1-1 1,-1 0-1,0 0 1,1 0-1,-1 0 1,0 1-1,1-1 1,-1 0-1,0 0 0,0 1 1,1-1-1,-1 0 1,0 0-1,0 1 1,1-1-1,-1 0 1,0 1-1,0-1 1,0 0-1,0 1 0,1-1 1,-1 0-1,0 1 1,0-1-1,0 1 1,-2 20 567,-15 22 49,16-42-629,-1 4-4,-20 49 0,21-50 0,0 0 0,0 0 0,0 0 0,0 0 0,0 0 0,1-1 0,0 1 0,0 0 0,0 0 0,0 0 0,1 0 0,0 4 0,2-6 0,0-1 0,0 0 0,1 1 0,-1-2 0,0 1 0,0 0 0,1 0 0,-1-1 0,1 0 0,-1 0 0,0 0 0,1 0 0,-1 0 0,5-2 0,2 2 0,34-5-3052,-40 4 2101,0 0 0,1-1 0,-1 1 0,0-1-1,0 0 1,0 0 0,6-5 0,-1-2-9752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7.417"/>
    </inkml:context>
    <inkml:brush xml:id="br0">
      <inkml:brushProperty name="width" value="0.025" units="cm"/>
      <inkml:brushProperty name="height" value="0.025" units="cm"/>
    </inkml:brush>
  </inkml:definitions>
  <inkml:trace contextRef="#ctx0" brushRef="#br0">33 1 17873,'0'0'12908,"-2"62"-12203,2-28-545,-6 1-160,-1 2-1057,1-5-1762,-3-8-2306,6-10-2978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8.230"/>
    </inkml:context>
    <inkml:brush xml:id="br0">
      <inkml:brushProperty name="width" value="0.025" units="cm"/>
      <inkml:brushProperty name="height" value="0.025" units="cm"/>
    </inkml:brush>
  </inkml:definitions>
  <inkml:trace contextRef="#ctx0" brushRef="#br0">331 27 8456,'-9'0'4506,"1"-2"-4190,0 2-1,0-1 1,0 1 0,0 0 0,0 1 0,0 0 0,0 0 0,0 1 0,0 0 0,0 0 0,1 1-1,-1 0 1,1 0 0,0 1 0,0 0 0,-7 5 0,-4 6-224,1 0 0,1 2 1,1 0-1,0 1 0,1 0 0,1 1 0,-16 31 0,21-35 80,1 0-1,1 0 0,0 0 0,2 1 0,-1 0 1,2 0-1,0 1 0,1-1 0,1 1 1,0-1-1,2 22 0,0-32-151,0 0 0,0 0-1,1 0 1,-1 0 0,1 0 0,1 0 0,-1 0-1,1 0 1,0-1 0,0 1 0,1-1 0,0 0-1,0 0 1,0 0 0,0-1 0,8 7 0,-4-5-22,1-1 1,-1 0 0,1 0 0,-1-1 0,1-1 0,1 1 0,-1-1 0,0-1 0,1 1 0,10 0 0,-4-1 61,0-1-1,0-1 1,0 0-1,1-1 1,-1-1 0,0 0-1,0-1 1,-1-1-1,1 0 1,-1-1 0,0-1-1,28-14 1,-29 9 398,1 0 1,-2 0-1,0-2 0,0 0 1,-1 0-1,0-1 1,-1 0-1,-1-1 0,-1 0 1,0-1-1,-1 0 1,0 0-1,-1-1 0,-1 0 1,-1 0-1,0-1 1,-2 1-1,0-1 0,0 0 1,-2 0-1,0 0 1,-4-34-1,2 44-701,0 1 0,-1 0 0,0 0 0,0-1 0,-1 1-1,0 0 1,0 1 0,0-1 0,-1 1 0,0-1 0,-1 1 0,1 0 0,-1 1 0,0-1 0,-1 1-1,1 0 1,-1 0 0,0 1 0,-7-5 0,7 6-217,0-1 1,1 2-1,-1-1 1,0 1-1,-1 0 0,1 0 1,0 1-1,-1-1 0,1 1 1,0 1-1,-1-1 1,1 1-1,-1 1 0,1-1 1,-1 1-1,1 0 0,0 0 1,-1 1-1,1 0 1,0 0-1,0 0 0,-7 4 1,-12 10-14857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3.227"/>
    </inkml:context>
    <inkml:brush xml:id="br0">
      <inkml:brushProperty name="width" value="0.025" units="cm"/>
      <inkml:brushProperty name="height" value="0.025" units="cm"/>
    </inkml:brush>
  </inkml:definitions>
  <inkml:trace contextRef="#ctx0" brushRef="#br0">0 1 7783,'0'0'673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3.725"/>
    </inkml:context>
    <inkml:brush xml:id="br0">
      <inkml:brushProperty name="width" value="0.025" units="cm"/>
      <inkml:brushProperty name="height" value="0.025" units="cm"/>
    </inkml:brush>
  </inkml:definitions>
  <inkml:trace contextRef="#ctx0" brushRef="#br0">26 93 224,'25'-54'14644,"-19"16"1456,-19 66-15598,-1-5-243,10-18-165,1 0 1,0 1-1,-1-1 1,2 1-1,-1-1 0,1 1 1,0 0-1,0 0 0,0 0 1,0 6-1,4-11-94,0 0 0,1 0 0,-1 0 0,0-1 0,1 1 0,-1-1 0,1 1 0,-1-1 0,1 0 0,-1 0 0,0 0 0,5-1 0,-1 0 0,137-7 0,-142 8 0,1 0 0,-1 0 0,1 1 0,-1-1 0,1 0 0,-1 1 0,1-1 0,-1 1 0,0 0 0,1-1 0,-1 1 0,0 0 0,1 0 0,-1 0 0,0 0 0,0 0 0,0 0 0,0 0 0,0 0 0,0 1 0,0-1 0,1 2 0,0 1 0,0 0 0,-1-1 0,1 1 0,-1 0 0,0 0 0,0 0 0,-1 0 0,1 0 0,0 5 0,-1-6 0,0 0 0,0 0 0,0 0 0,0 1 0,0-1 0,0 0 0,-1 0 0,1 0 0,-1 0 0,0 0 0,0 0 0,0 0 0,-1 0 0,1-1 0,0 1 0,-1 0 0,0-1 0,0 1 0,0-1 0,0 1 0,0-1 0,0 0 0,-1 0 0,1 0 0,-1 0 0,-3 2 0,-6-1 0,3 1 0,-1-1 0,1 0 0,0-1 0,-1 0 0,0 0 0,1-1 0,-1 0 0,0-1 0,0 0 0,1-1 0,-11-1 0,19 1-92,-1 1 0,1-1-1,0 1 1,0-1 0,0 0 0,0 0 0,0 1 0,0-1-1,0 0 1,0 0 0,0 0 0,0 0 0,0 0-1,0 0 1,1 0 0,-2-3 0,1 1-725,0-1 0,0 0 0,0 0 0,0 0 0,0 0-1,1 0 1,0-7 0,0-10-6838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4.084"/>
    </inkml:context>
    <inkml:brush xml:id="br0">
      <inkml:brushProperty name="width" value="0.025" units="cm"/>
      <inkml:brushProperty name="height" value="0.025" units="cm"/>
    </inkml:brush>
  </inkml:definitions>
  <inkml:trace contextRef="#ctx0" brushRef="#br0">1 40 21781,'0'0'10986,"50"-26"-10986,-20 26 0,7-1 0,3 1 0,2 0 0,-1 0 0,-7 0 0,-4 0 0,-6 0 0,-7 0 0,-2 0-1345,-7-3-5862,-4-7-7623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9.811"/>
    </inkml:context>
    <inkml:brush xml:id="br0">
      <inkml:brushProperty name="width" value="0.025" units="cm"/>
      <inkml:brushProperty name="height" value="0.025" units="cm"/>
    </inkml:brush>
  </inkml:definitions>
  <inkml:trace contextRef="#ctx0" brushRef="#br0">0 80 12011,'0'0'4773,"48"9"-3268,13-9 449,17 0-577,16 0-191,12 0-354,11-4-319,2-2-289,1-1-160,-7-2 0,-3 1-64,-12-2-961,-10-1-1441,-15-5-2306,-16-2-6087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0.363"/>
    </inkml:context>
    <inkml:brush xml:id="br0">
      <inkml:brushProperty name="width" value="0.025" units="cm"/>
      <inkml:brushProperty name="height" value="0.025" units="cm"/>
    </inkml:brush>
  </inkml:definitions>
  <inkml:trace contextRef="#ctx0" brushRef="#br0">112 4 1153,'0'0'4036,"-76"0"-6182,40-3-865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202"/>
    </inkml:context>
    <inkml:brush xml:id="br0">
      <inkml:brushProperty name="width" value="0.025" units="cm"/>
      <inkml:brushProperty name="height" value="0.025" units="cm"/>
    </inkml:brush>
  </inkml:definitions>
  <inkml:trace contextRef="#ctx0" brushRef="#br0">0 134 7719,'0'0'5771,"10"-5"-1847,1-3-2846,2 0-36,0-1 1,1 2-1,0 0 0,21-8 0,-33 14-1007,0 0-1,1 0 0,-1 0 1,1 1-1,-1-1 0,1 1 0,-1-1 1,1 1-1,0 0 0,-1 0 1,1 0-1,-1 0 0,1 1 1,-1-1-1,1 1 0,-1-1 1,1 1-1,-1 0 0,1 0 1,-1 0-1,0 0 0,1 1 1,-1-1-1,0 0 0,0 1 0,0 0 1,0-1-1,0 1 0,-1 0 1,1 0-1,0 0 0,-1 0 1,1 0-1,-1 1 0,0-1 1,1 4-1,16 62 19,-18-68-38,0 1-1,1-1 1,-1 0-1,0 1 1,0-1-1,0 0 1,1 0-1,-1 1 0,0-1 1,1 0-1,-1 0 1,0 0-1,0 1 1,1-1-1,-1 0 1,0 0-1,1 0 1,-1 0-1,0 0 1,1 0-1,-1 0 0,1 0 1,-1 0-1,0 0 1,1 0-1,-1 0 1,0 0-1,1 0 1,-1 0-1,0 0 1,1 0-1,-1 0 0,0 0 1,1 0-1,-1-1 1,0 1-1,1 0 1,-1 0-1,0 0 1,1-1-1,-1 1 1,0 0-1,0 0 1,1-1-1,-1 1 0,0 0 1,0 0-1,0-1 1,1 1-1,-1 0 1,0-1-1,0 1 1,0 0-1,0-1 1,0 1-1,0 0 0,0-1 1,0 0-1,12-20 802,-12 20-798,9-17 196,-2 0-1,0-1 1,-1 0-1,-1 0 1,5-33-1,-10 52-228,0 0 0,0 0 0,0 0 0,-1 0 0,1 0 0,0 0 0,0 0 0,0 1 0,0-1 0,0 0 0,-1 0 0,1 0 0,0 0-1,0 0 1,0 0 0,0 0 0,0 0 0,-1 0 0,1 0 0,0 0 0,0 0 0,0 0 0,0 0 0,-1 0 0,1 0 0,0 0-1,0 0 1,0-1 0,0 1 0,0 0 0,-1 0 0,1 0 0,0 0 0,0 0 0,0 0 0,0 0 0,0 0 0,0-1 0,0 1 0,-1 0-1,1 0 1,0 0 0,0 0 0,0 0 0,0 0 0,0-1 0,0 1 0,0 0 0,0 0 0,0 0 0,0 0 0,0-1 0,0 1 0,0 0-1,0 0 1,0 0 0,0 0 0,0 0 0,0-1 0,0 1 0,0 0 0,0 0 0,0 0 0,0-1 0,-6 9-1194,6-7 1032,-1-1 0,1 1 0,0 0-1,0-1 1,-1 1 0,1 0 0,0 0 0,0-1 0,0 1 0,0 0 0,0 0 0,0-1 0,0 1 0,1 0 0,-1-1 0,0 1 0,0 0-1,0 0 1,1-1 0,-1 1 0,0 0 0,1-1 0,-1 1 0,1-1 0,-1 1 0,1 0 0,-1-1 0,1 1 0,-1-1 0,1 1 0,-1-1-1,1 0 1,-1 1 0,1-1 0,0 0 0,-1 1 0,1-1 0,0 0 0,0 0 0,-1 1 0,1-1 0,0 0 0,-1 0 0,2 0 0,36-5-5735,-13-7 712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0.736"/>
    </inkml:context>
    <inkml:brush xml:id="br0">
      <inkml:brushProperty name="width" value="0.025" units="cm"/>
      <inkml:brushProperty name="height" value="0.025" units="cm"/>
    </inkml:brush>
  </inkml:definitions>
  <inkml:trace contextRef="#ctx0" brushRef="#br0">185 7 2402,'-143'-5'13331,"113"5"-11010,30 0-2310,-1 0-1,1 0 1,0 0-1,0-1 1,-1 1-1,1 0 1,0 0 0,0 0-1,-1 0 1,1 0-1,0 0 1,-1 0-1,1 0 1,0 0-1,-1 0 1,1 0-1,0 0 1,0 0-1,-1 0 1,1 0-1,0 0 1,-1 0-1,1 0 1,0 0-1,0 0 1,-1 1-1,1-1 1,0 0-1,0 0 1,-1 0-1,1 0 1,0 1-1,0-1 1,0 0-1,-1 0 1,1 0-1,0 1 1,0-1-1,0 0 1,0 0-1,-1 1 1,1-1-1,0 0 1,0 1-1,0-1 1,0 0-1,0 0 1,0 1-1,0-1 1,0 0-1,0 1 1,0-1 0,0 0-1,0 0 1,0 1-1,0-1 1,0 0-1,0 1 1,0-1-1,0 0 1,1 0-1,-1 1 1,0-1-1,0 1 1,19 11-75,29-3 959,1-3 0,1-1 0,-1-3 1,52-3-1,-24 0-818,-33 1-127,121 1-845,-57-2-3904,-56-1-1249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4.248"/>
    </inkml:context>
    <inkml:brush xml:id="br0">
      <inkml:brushProperty name="width" value="0.025" units="cm"/>
      <inkml:brushProperty name="height" value="0.025" units="cm"/>
      <inkml:brushProperty name="color" value="#E71224"/>
    </inkml:brush>
  </inkml:definitions>
  <inkml:trace contextRef="#ctx0" brushRef="#br0">0 79 18610,'0'0'8482,"12"1"-7387,63 7-726,1-4 1,-1-2-1,1-4 0,140-23 1,-115 5-332,-30 5-46,1 2 0,-1 4-1,134-1 1,-206 10 4,1 1 0,-1-1 0,1 0 0,-1 0 1,1 1-1,-1-1 0,1 0 0,-1 1 0,1-1 0,-1 0 0,1 1 0,-1-1 0,1 1 0,0-1 1,-1 1-1,1-1 0,0 1 0,-1-1 0,1 1 0,0-1 0,0 1 0,-1 0 0,1-1 0,0 1 0,0-1 1,0 1-1,0 0 0,0-1 0,0 1 0,0-1 0,0 1 0,0 0 0,0-1 0,0 1 0,0-1 1,1 1-1,-1-1 0,0 1 0,0 0 0,0-1 0,1 1 0,-1-1 0,0 1 0,1-1 0,-1 1 0,1-1 1,-1 0-1,0 1 0,1-1 0,-1 1 0,1-1 0,-1 0 0,1 1 0,-1-1 0,1 0 0,0 0 1,-1 1-1,1-1 0,-1 0 0,1 0 0,-1 0 0,1 0 0,0 0 0,-1 0 0,1 0 0,0 0 1,-29 11-42,-1-2 1,-1 0-1,1-3 1,-2 0 0,1-2-1,-33 1 1,30-2 98,-617 31 1388,660-41-999,31-3-444,-1 2 1,1 2 0,0 2 0,1 1 0,47 3-1,-51 0-13,58 0-981,-1 3 1,1 5 0,128 27 0,-250-37 1734,-1 1 1,-35 3 0,-3 1-326,-203 8 585,4 0-404,256-11-593,0-1 0,0 0-1,0 0 1,0-1 0,-16-5 0,23 7-81,1 0 1,-1-1-1,0 1 1,0 0-1,0-1 1,0 1-1,0-1 1,0 0-1,1 1 1,-1-1 0,0 1-1,1-1 1,-1 0-1,0 0 1,1 1-1,-1-1 1,1 0-1,-1 0 1,1 0-1,-1 0 1,1 0-1,-1-1 1,2 1-173,-1-1 0,0 1 0,1-1 0,-1 1 0,1 0 0,0-1 0,0 1 0,-1 0 0,1-1 0,0 1 0,0 0 0,0 0 0,0 0 0,0 0 0,0 0 0,1 0 0,-1 0 0,0 1 0,0-1 0,3-1 0,26-15-6252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5.340"/>
    </inkml:context>
    <inkml:brush xml:id="br0">
      <inkml:brushProperty name="width" value="0.025" units="cm"/>
      <inkml:brushProperty name="height" value="0.025" units="cm"/>
      <inkml:brushProperty name="color" value="#E71224"/>
    </inkml:brush>
  </inkml:definitions>
  <inkml:trace contextRef="#ctx0" brushRef="#br0">1 1 16335,'0'0'10677,"13"-1"-9855,500 39 1393,-439-30-2161,160 1-91,-749 9-93,380-11 457,126-7-293,-61 3 350,70-3-375,0 0 0,0 0 0,0 0 0,0 0 0,0 0 0,0-1-1,0 1 1,0 0 0,0 0 0,0 0 0,0 0 0,0 0 0,43-5-46,343-18-140,82-10-1045,-443 27 957,-48 1 242,-559 4 1729,558 2-1592,-300 19 1109,304-15-1151,47-3-347,87-1-352,100-1-2891,-74-7-4744,-32-5-6151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6.773"/>
    </inkml:context>
    <inkml:brush xml:id="br0">
      <inkml:brushProperty name="width" value="0.025" units="cm"/>
      <inkml:brushProperty name="height" value="0.025" units="cm"/>
      <inkml:brushProperty name="color" value="#E71224"/>
    </inkml:brush>
  </inkml:definitions>
  <inkml:trace contextRef="#ctx0" brushRef="#br0">1 38 10442,'0'0'12812,"68"4"-11371,-7-5-576,18 1-416,14 0-193,11 0-224,1 0 96,0 0-929,-10 0-448,-13 0-673,-15-4-352,-17-11-2595,-13-7-8743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8.164"/>
    </inkml:context>
    <inkml:brush xml:id="br0">
      <inkml:brushProperty name="width" value="0.025" units="cm"/>
      <inkml:brushProperty name="height" value="0.025" units="cm"/>
      <inkml:brushProperty name="color" value="#E71224"/>
    </inkml:brush>
  </inkml:definitions>
  <inkml:trace contextRef="#ctx0" brushRef="#br0">391 71 16816,'0'0'6256,"14"-7"-6010,-1 0-197,-2 1-30,-1 0-1,2 1 1,-1 0-1,0 1 1,1 0-1,0 1 1,13-2 0,69-2 235,138 5 1,-132 4 10,-299 4 575,-271 43 1,446-45 166,27-3-294,43-5-209,-29 3-672,765-65-1781,-1149 129 2068,220-32 803,-65 12 558,-165 29 318,728-125-8792,-207 31 343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3.487"/>
    </inkml:context>
    <inkml:brush xml:id="br0">
      <inkml:brushProperty name="width" value="0.025" units="cm"/>
      <inkml:brushProperty name="height" value="0.025" units="cm"/>
      <inkml:brushProperty name="color" value="#E71224"/>
    </inkml:brush>
  </inkml:definitions>
  <inkml:trace contextRef="#ctx0" brushRef="#br0">181 51 13869,'0'0'7586,"2"-9"-4655,-1 7-2784,1-28 1877,-11 20-1103,-14 15-469,13 0-445,0 1 0,0 0 0,0 1 0,1 0-1,0 1 1,1 0 0,-1 0 0,2 1 0,-1 0-1,1 0 1,-10 18 0,11-18-14,1 1 0,0-1 0,1 1 0,0 0-1,0 1 1,1-1 0,0 1 0,1-1 0,0 1 0,1 0 0,0 0 0,1 19 0,1-28 1,-1 1 0,1-1 0,-1 0 0,1 0 1,0 0-1,0 1 0,0-1 0,0 0 0,0 0 0,0 0 1,0 0-1,1-1 0,-1 1 0,1 0 0,-1 0 0,1-1 0,0 1 1,0-1-1,-1 0 0,1 1 0,3 0 0,0 0 39,-1 0 0,1 0 0,0-1 0,0 0 0,0 0 0,1 0 0,-1-1-1,0 1 1,7-2 0,-1 1 215,0-1-1,0-1 1,-1 0 0,1 0-1,0-1 1,-1-1-1,0 0 1,16-8 0,-24 11-196,0 0 0,0 0 1,-1 0-1,1 0 0,0 0 1,-1-1-1,1 1 0,-1-1 1,0 1-1,1-1 1,-1 1-1,0-1 0,0 0 1,0 0-1,0 0 0,0 1 1,0-1-1,-1 0 0,1 0 1,0 0-1,-1 0 0,0 0 1,1 0-1,-1 0 0,0-1 1,0-1-1,-1 2-14,0 0-1,0 1 1,1-1 0,-1 0-1,0 0 1,-1 1 0,1-1-1,0 0 1,0 1-1,-1-1 1,1 1 0,-1 0-1,1-1 1,-1 1 0,0 0-1,1 0 1,-1 0-1,0 0 1,0 0 0,0 0-1,0 1 1,1-1 0,-1 1-1,-4-1 1,-15-1-3086,1 0 1,-33 4-1,43-2-813,30-8-901,3-5-1014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3.910"/>
    </inkml:context>
    <inkml:brush xml:id="br0">
      <inkml:brushProperty name="width" value="0.025" units="cm"/>
      <inkml:brushProperty name="height" value="0.025" units="cm"/>
      <inkml:brushProperty name="color" value="#E71224"/>
    </inkml:brush>
  </inkml:definitions>
  <inkml:trace contextRef="#ctx0" brushRef="#br0">477 23 13677,'0'0'5066,"-9"-5"-2754,4 3-2180,0-1 0,0 1 0,-1-1 1,1 1-1,-1 1 0,0-1 1,1 1-1,-1 0 0,0 1 1,0-1-1,0 1 0,1 0 0,-1 1 1,0-1-1,0 1 0,0 0 1,1 1-1,-1-1 0,1 1 1,-1 0-1,1 0 0,-9 6 0,-14 9 18,0 1 0,1 2-1,1 0 1,0 2-1,2 1 1,1 1 0,-36 47-1,48-56-157,1 0-1,0 1 1,1 1 0,1-1-1,0 1 1,1 1-1,1-1 1,1 1 0,0 0-1,2 1 1,0-1-1,1 1 1,0-1 0,2 1-1,2 24 1,-1-37-96,0 0 1,0-1-1,0 1 1,1-1-1,0 0 1,0 0 0,1 1-1,0-1 1,-1-1-1,2 1 1,-1 0-1,0-1 1,1 0-1,7 8 1,-4-7 57,1 1 0,-1-2 0,1 1 0,0-1 1,0 0-1,0 0 0,1-1 0,14 4 0,-4-3 327,1-1 0,0-1 0,-1 0 0,1-2 0,0 0 0,0-1 0,38-8 0,-41 5-38,0-2 1,0 0-1,-1-1 0,1-1 1,-2 0-1,1-1 1,-1-1-1,-1-1 0,0 0 1,0 0-1,-1-1 1,0-1-1,-1-1 0,-1 1 1,13-21-1,-15 20-41,0 0 0,-1 0-1,-1-1 1,0 0 0,-1-1 0,0 1-1,-2-1 1,1 0 0,-2-1 0,0 1-1,-2-1 1,1 1 0,-2-1 0,0 1-1,-1-1 1,-5-26 0,4 35-468,-1 0 0,0 0 1,0 0-1,0 1 0,-1 0 0,0 0 0,-6-9 0,5 10-335,-1-1 0,1 1 0,-1 0-1,0 1 1,0-1 0,-1 1-1,0 0 1,0 1 0,0 0 0,0 0-1,-1 0 1,0 1 0,1 0 0,-1 0-1,0 1 1,0 0 0,-1 1-1,1 0 1,-9-1 0,3 2-8373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153"/>
    </inkml:context>
    <inkml:brush xml:id="br0">
      <inkml:brushProperty name="width" value="0.025" units="cm"/>
      <inkml:brushProperty name="height" value="0.025" units="cm"/>
      <inkml:brushProperty name="color" value="#E71224"/>
    </inkml:brush>
  </inkml:definitions>
  <inkml:trace contextRef="#ctx0" brushRef="#br0">187 0 12684,'0'0'7981,"-10"7"-5130,-11 7-766,0 2 1,-25 26 0,40-38-1999,2 1 0,-1-1 0,0 1-1,1 1 1,0-1 0,0 0 0,1 1 0,0 0 0,0 0-1,0 0 1,0 0 0,1 0 0,0 1 0,1-1 0,-1 1 0,1-1-1,0 10 1,1-14-119,1 0 0,0 0 1,0 0-1,0 0 0,0-1 0,0 1 0,1 0 0,-1-1 0,0 1 0,1-1 0,-1 0 0,1 1 0,-1-1 1,1 0-1,0 0 0,0 0 0,-1 0 0,1 0 0,0 0 0,0 0 0,0-1 0,0 1 0,4 0 0,59 10-753,-43-7 484,-3-1 149,-1 2 0,1 1 1,-1 0-1,26 13 0,-39-17 161,-1 1 1,0-1-1,0 1 0,0 0 0,-1 0 1,1 0-1,-1 1 0,1-1 0,-1 1 1,4 7-1,-5-9 14,-1 0 1,-1 0-1,1 1 1,0-1-1,-1 0 1,1 1-1,-1-1 1,1 1-1,-1-1 1,0 0-1,0 1 0,0-1 1,-1 1-1,1-1 1,-1 1-1,1-1 1,-1 0-1,0 1 1,1-1-1,-1 0 1,0 0-1,-2 3 0,-3 4 76,0-1-1,-1-1 0,0 1 0,0-1 0,0 0 0,-1-1 0,0 1 0,0-2 0,-10 6 1,-6 3 208,-53 22 1,67-32-242,-1 0 0,1-1 0,-1 0 0,0-1 0,-18 2 0,27-4-155,0 0-1,0 0 1,0 0 0,0 0-1,0 0 1,0 0-1,0-1 1,0 1 0,0-1-1,0 1 1,0-1 0,0 0-1,0 1 1,0-1-1,0 0 1,1-1 0,-1 1-1,0 0 1,1 0-1,-1-1 1,1 1 0,0-1-1,-1 1 1,1-1-1,0 1 1,0-1 0,0 0-1,0 0 1,0 0 0,0 1-1,1-1 1,-1 0-1,0 0 1,1 0 0,0 0-1,-1 0 1,1-3-1,-1-8-1673,1 0-1,1 0 0,0 1 0,3-15 0,7-19-5272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497"/>
    </inkml:context>
    <inkml:brush xml:id="br0">
      <inkml:brushProperty name="width" value="0.025" units="cm"/>
      <inkml:brushProperty name="height" value="0.025" units="cm"/>
      <inkml:brushProperty name="color" value="#E71224"/>
    </inkml:brush>
  </inkml:definitions>
  <inkml:trace contextRef="#ctx0" brushRef="#br0">1 94 17200,'0'0'7752,"59"-46"-6183,-25 34-608,4-2-865,1 2-64,0 6-160,-3 3-1057,-4 3-1249,-9 0-2051,-7 0-4035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858"/>
    </inkml:context>
    <inkml:brush xml:id="br0">
      <inkml:brushProperty name="width" value="0.025" units="cm"/>
      <inkml:brushProperty name="height" value="0.025" units="cm"/>
      <inkml:brushProperty name="color" value="#E71224"/>
    </inkml:brush>
  </inkml:definitions>
  <inkml:trace contextRef="#ctx0" brushRef="#br0">578 27 9929,'0'0'2034,"-11"-4"-58,-7-1-1401,-1 0 1,0 0 0,0 2 0,0 1 0,-1 0-1,1 1 1,0 1 0,-1 1 0,1 1 0,0 0 0,-1 2-1,2 0 1,-26 9 0,28-7-455,1 0 0,-1 1 0,1 1 0,1 0-1,0 1 1,0 1 0,1 0 0,0 1 0,0 0 0,1 1 0,1 0-1,0 1 1,1 0 0,0 1 0,1 0 0,-11 25 0,10-14-106,1 1 1,1 0 0,1 0 0,2 1-1,1 0 1,1 0 0,1 0-1,1 1 1,2-1 0,0 0-1,2 0 1,1 0 0,10 35-1,-9-46-9,0 0 0,1 0-1,1-1 1,0 0-1,1 0 1,1 0-1,1-1 1,-1-1-1,2 0 1,12 12 0,-14-16 12,1-1 1,0 0 0,1-1-1,0 0 1,0 0-1,0-2 1,1 1 0,0-1-1,0-1 1,0 0 0,1-1-1,-1 0 1,1-1 0,17 1-1,-10-3 223,1 0 0,-1-2 0,1 0 0,-1-1 0,0-1 0,0-1 0,0-1 0,-1 0 0,1-2 0,-2 0 0,1-1-1,-1-1 1,-1-1 0,1 0 0,-2-1 0,0-1 0,26-27 0,-27 24-140,-1 0-1,0-1 1,-2 0 0,0-1 0,-1 0-1,0-1 1,-2 0 0,0-1 0,-1 0-1,-1 0 1,-1-1 0,-1 1-1,-1-1 1,-1-1 0,0 1 0,-2 0-1,-1-24 1,-1 36-138,1 1 0,-2-1 1,1 0-1,-2 0 0,1 1 0,-1-1 0,0 1 0,-1 0 0,1 0 1,-2 0-1,1 1 0,-1-1 0,0 1 0,-1 0 0,0 0 0,0 1 1,0 0-1,-1 0 0,0 0 0,0 1 0,0 0 0,-1 0 1,0 1-1,0 0 0,0 0 0,0 1 0,-1 0 0,1 1 0,-1-1 1,-16-1-1,10 3-833,0-1 0,-1 2 1,1 0-1,0 1 1,0 1-1,0 0 0,0 1 1,1 0-1,-24 9 0,-12 14-6571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829"/>
    </inkml:context>
    <inkml:brush xml:id="br0">
      <inkml:brushProperty name="width" value="0.025" units="cm"/>
      <inkml:brushProperty name="height" value="0.025" units="cm"/>
    </inkml:brush>
  </inkml:definitions>
  <inkml:trace contextRef="#ctx0" brushRef="#br0">195 99 7303,'-12'6'6096,"-13"8"-4400,0 0 0,-29 24 0,47-33-1347,1 0 0,-1 0-1,1 1 1,0 0 0,1 0 0,-1 1-1,1-1 1,1 1 0,-1 0 0,1 1-1,0-1 1,1 1 0,-1-1 0,-2 13-1,6-19-338,0 0 0,0 0-1,-1 0 1,1 0-1,0 0 1,1-1-1,-1 1 1,0 0-1,0 0 1,0 0 0,0 0-1,1-1 1,-1 1-1,0 0 1,1 0-1,-1 0 1,1-1-1,-1 1 1,1 0-1,-1-1 1,1 1 0,-1 0-1,1-1 1,-1 1-1,1-1 1,0 1-1,0-1 1,-1 1-1,1-1 1,0 1 0,0-1-1,-1 0 1,1 0-1,0 1 1,0-1-1,0 0 1,0 0-1,-1 0 1,1 0 0,0 0-1,0 0 1,0 0-1,0 0 1,0 0-1,-1 0 1,3-1-1,41-11 55,-24 1-92,-1 0 1,0-1-1,-1-1 1,0-1-1,-1 0 1,0-1-1,-2-1 1,0-1-1,-1 0 1,0-1-1,-1 0 1,17-34-1,-24 33-75,-11 20-198,-18 29 17,18-21 289,-4 3 43,1 2 1,1-1 0,-1 1-1,2 1 1,0-1-1,1 1 1,0 0 0,1 0-1,-3 27 1,7-41-48,0-1 0,1 1 0,-1-1 1,0 1-1,0-1 0,0 1 0,1-1 0,-1 1 1,0-1-1,1 0 0,-1 1 0,0-1 0,1 0 1,-1 1-1,0-1 0,1 0 0,-1 1 0,1-1 1,-1 0-1,1 0 0,-1 1 0,1-1 0,-1 0 1,1 0-1,-1 0 0,1 0 0,-1 1 0,1-1 1,-1 0-1,1 0 0,-1 0 0,1 0 0,-1 0 1,1-1-1,-1 1 0,1 0 0,-1 0 0,1 0 1,-1 0-1,1 0 0,-1-1 0,0 1 0,1 0 1,0-1-1,24-9 105,-11-2-77,0-1 0,0 0 1,-1-1-1,0 0 0,-2-1 0,0 0 0,0-1 1,12-24-1,36-51-367,-64 141-329,0-29 733,1-7 49,0 0-1,2 0 0,-3 28 0,5-41-89,0 0 0,0 0 1,0 0-1,0-1 0,0 1 0,1 0 1,-1 0-1,0 0 0,0-1 0,1 1 1,-1 0-1,0-1 0,1 1 0,-1 0 0,1 0 1,-1-1-1,1 1 0,-1-1 0,1 1 1,0-1-1,-1 1 0,1-1 0,0 1 1,-1-1-1,1 1 0,0-1 0,0 0 1,-1 1-1,1-1 0,0 0 0,0 0 0,-1 0 1,1 1-1,0-1 0,0 0 0,0 0 1,-1 0-1,1 0 0,0 0 0,0-1 1,0 1-1,0 0 0,-1 0 0,1 0 0,1-1 1,39-15 724,70-54-4,-80 48-960,1 2-1,57-28 0,-87 47 182,-1 0 1,1 1-1,-1-1 1,1 1-1,0-1 1,-1 1-1,1 0 1,0 0-1,-1-1 1,1 1-1,0 0 1,-1 0-1,1 1 1,2-1-1,-3 1 18,0-1-1,0 1 0,-1-1 1,1 0-1,0 1 1,-1-1-1,1 1 1,0 0-1,-1-1 1,1 1-1,-1 0 0,1-1 1,-1 1-1,1 0 1,-1-1-1,0 1 1,1 0-1,-1 0 0,0 0 1,1 1-1,0 4 2,-1 1 1,0-1-1,0 0 0,0 1 0,-1-1 0,-1 7 0,2-11 23,-10 32 56,8-29-15,0 1 1,0-1-1,1 1 1,-1-1-1,1 1 0,1-1 1,-1 1-1,1 0 1,0 0-1,1 5 1,-1-10-42,1 0 0,-1-1 0,1 1 0,-1 0 0,1-1 0,0 1 0,-1-1 1,1 1-1,0-1 0,-1 0 0,1 1 0,0-1 0,0 1 0,-1-1 0,1 0 1,0 0-1,0 0 0,-1 1 0,1-1 0,0 0 0,0 0 0,0 0 0,0 0 0,-1 0 1,1 0-1,0-1 0,0 1 0,0 0 0,-1 0 0,1 0 0,0-1 0,1 0 1,27-9 121,-5-4-179,1 0 0,-2-2 1,33-28-1,-8 6-2772,2 5-4355,-56 33 2312,0 0 2642,-13 6-4430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5.344"/>
    </inkml:context>
    <inkml:brush xml:id="br0">
      <inkml:brushProperty name="width" value="0.025" units="cm"/>
      <inkml:brushProperty name="height" value="0.025" units="cm"/>
      <inkml:brushProperty name="color" value="#E71224"/>
    </inkml:brush>
  </inkml:definitions>
  <inkml:trace contextRef="#ctx0" brushRef="#br0">194 70 12075,'0'0'6027,"4"-10"-3235,12-30-37,-16 40-2675,0 0 0,1-1 0,-1 1 0,0-1 0,0 1 0,1-1 0,-1 1 0,0 0 0,0-1 0,0 1 0,0-1 0,1 1 0,-1-1-1,0 0 1,0 1 0,0-1 0,0 1 0,0-1 0,0 1 0,0-1 0,0 1 0,-1-1 0,1 1 0,0-1 0,0 1 0,0-1 0,-1 1 0,1 0 0,0-1 0,0 1 0,-1-1 0,1 1 0,0-1 0,-1 1 0,1 0 0,0-1 0,-1 1 0,1 0 0,-1-1-1,1 1 1,-1 0 0,1 0 0,0 0 0,-1-1 0,1 1 0,-1 0 0,1 0 0,-1 0 0,1 0 0,-1 0 0,1 0 0,-1 0 0,1 0 0,-1 0 0,1 0 0,-1 0 0,0 0 0,1 0 0,-1 0 0,1 0 0,0 0 0,-1 1 0,0-1 0,-28 12-25,17-4-58,0 1 1,0 1-1,1 0 0,0 1 1,1 0-1,0 0 0,1 1 1,0 1-1,1-1 1,1 1-1,-8 17 0,7-11-11,1 0-1,0 0 0,1 1 0,2 0 1,0 0-1,1 0 0,-1 36 0,4-52 15,-1 0-1,1-1 0,1 1 1,-1 0-1,0-1 0,1 1 1,0 0-1,0-1 0,0 1 1,0-1-1,1 1 0,-1-1 1,1 0-1,0 0 1,0 1-1,0-1 0,0-1 1,1 1-1,-1 0 0,1 0 1,0-1-1,-1 1 0,1-1 1,0 0-1,1 0 0,-1 0 1,0-1-1,0 1 0,1-1 1,-1 1-1,1-1 0,0 0 1,-1-1-1,1 1 0,0-1 1,-1 1-1,1-1 0,5 0 1,1-1 43,0 1 0,-1-2 0,1 1 0,0-1 0,0-1 0,-1 0 0,1 0 0,-1-1 0,0 0 0,0 0 0,0-1 0,-1 0 0,12-10 0,-16 12 41,0-1 1,0 0-1,-1 0 1,1 0-1,-1 0 1,0-1-1,0 0 0,-1 1 1,1-1-1,-1 0 1,0 0-1,-1 0 0,1-1 1,1-9-1,-3 12-34,0 1 0,0-1 0,0 0 0,0 0 0,0 0 1,-1 0-1,1 0 0,-1 1 0,0-1 0,0 0 0,0 0 0,0 1 0,-1-1 0,1 1 0,-1-1 0,1 1 0,-1 0 0,0-1 0,0 1 0,0 0 0,0 0 0,0 0 0,-1 1 0,1-1 0,0 0 0,-1 1 0,1 0 0,-6-2 0,-3-2-133,0 2 0,-1-1 0,0 2-1,-16-3 1,22 4-290,1 1 0,-1-1 1,0 1-1,1 0 0,-1 1 0,0-1 0,1 1 1,-1 0-1,1 0 0,-1 1 0,-7 3 0,5 3-3927,6-1-2568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7.576"/>
    </inkml:context>
    <inkml:brush xml:id="br0">
      <inkml:brushProperty name="width" value="0.025" units="cm"/>
      <inkml:brushProperty name="height" value="0.025" units="cm"/>
      <inkml:brushProperty name="color" value="#E71224"/>
    </inkml:brush>
  </inkml:definitions>
  <inkml:trace contextRef="#ctx0" brushRef="#br0">546 33 10890,'-13'-4'3059,"-5"-3"-2185,-1 2-1,-1 0 1,1 1-1,-31-2 1,38 5-726,0 1 1,-1 0-1,1 1 0,0 0 1,0 1-1,1 0 1,-1 1-1,0 0 1,1 1-1,-14 6 1,6 1-90,1 1 1,-1 1 0,2 0-1,0 2 1,1 0 0,0 0-1,1 2 1,1 0 0,0 0-1,2 1 1,0 1 0,1 0-1,1 1 1,0 0 0,2 1-1,0-1 1,2 1 0,0 1-1,1-1 1,1 1 0,2 0-1,0 0 1,1 0 0,1 1-1,1-1 1,1 0 0,9 43-1,-5-49 6,0-1 0,1 1 0,0-1 0,1 0 0,1-1 0,0 0 0,1 0 0,1-1 0,0-1 0,1 1 0,0-2 0,0 0 0,1 0 0,1-1 0,0-1 0,0 0 0,1-1 0,0-1 0,17 7 0,-5-4 110,0-1 0,1-1 0,-1-2 0,1-1 0,0 0 0,1-2 0,-1-2 0,1 0 0,-1-2 0,45-7 0,-58 5 116,0-1 1,0-1 0,-1 0-1,0-1 1,0 0 0,0-2-1,-1 1 1,0-1-1,0-1 1,-1-1 0,0 1-1,-1-2 1,0 0-1,-1 0 1,0-1 0,-1 0-1,0 0 1,0-1 0,11-27-1,-10 20-197,-2-1 0,0 0 0,-2 0 0,0 0 0,-1-1 0,-1 0 0,-2 0 0,0-1 0,-1 1 0,-1 0 0,-1-1 0,-1 1 0,-6-25 0,7 40-220,-1 1 0,1 0 0,-2-1 0,1 1 0,-1 0 0,0 0 0,0 1 0,-1-1 0,1 0 0,-1 1 0,-1 0 1,1 0-1,-1 0 0,1 1 0,-1 0 0,-1-1 0,-5-3 0,6 6-142,1 0 0,-1 0 0,0 1-1,1-1 1,-1 1 0,0 0 0,0 0 0,0 1 0,1-1 0,-1 1 0,0 0 0,0 1 0,0-1-1,0 1 1,0 0 0,0 0 0,1 0 0,-1 1 0,0-1 0,1 1 0,-1 0 0,1 1-1,-7 4 1,-37 33-4136,0 8-3144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9.648"/>
    </inkml:context>
    <inkml:brush xml:id="br0">
      <inkml:brushProperty name="width" value="0.025" units="cm"/>
      <inkml:brushProperty name="height" value="0.025" units="cm"/>
      <inkml:brushProperty name="color" value="#E71224"/>
    </inkml:brush>
  </inkml:definitions>
  <inkml:trace contextRef="#ctx0" brushRef="#br0">0 1 13421,'0'0'9609,"80"12"-7399,-22-8-673,12-3-800,12 0-449,8-1-192,1 0-64,-5 0-480,-11-1-1474,-12 1-961,-15-1-1313,-13-1-1697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2.563"/>
    </inkml:context>
    <inkml:brush xml:id="br0">
      <inkml:brushProperty name="width" value="0.025" units="cm"/>
      <inkml:brushProperty name="height" value="0.025" units="cm"/>
      <inkml:brushProperty name="color" value="#E71224"/>
    </inkml:brush>
  </inkml:definitions>
  <inkml:trace contextRef="#ctx0" brushRef="#br0">1 0 5862,'0'0'16687,"7"8"-13708,10-3-2253,1-1 0,-1 0-1,1-2 1,0 0 0,31-1-1,0 1-157,546 22 537,-1104-49-1532,441 23 430,48 2-1012,-1 0-1,1-2 0,-24-4 0,37 0-2977,6-5-1405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3.796"/>
    </inkml:context>
    <inkml:brush xml:id="br0">
      <inkml:brushProperty name="width" value="0.025" units="cm"/>
      <inkml:brushProperty name="height" value="0.025" units="cm"/>
      <inkml:brushProperty name="color" value="#E71224"/>
    </inkml:brush>
  </inkml:definitions>
  <inkml:trace contextRef="#ctx0" brushRef="#br0">0 35 15375,'0'0'8733,"15"0"-6966,306-10 1795,89-2-2634,-407 12-1497,5-1-178,-6-3-4108,-2-3-2875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4.427"/>
    </inkml:context>
    <inkml:brush xml:id="br0">
      <inkml:brushProperty name="width" value="0.025" units="cm"/>
      <inkml:brushProperty name="height" value="0.025" units="cm"/>
      <inkml:brushProperty name="color" value="#E71224"/>
    </inkml:brush>
  </inkml:definitions>
  <inkml:trace contextRef="#ctx0" brushRef="#br0">1 46 12268,'0'0'14253,"82"-4"-12523,4-3-513,17-2-512,12 0-385,3 2-160,2 2-128,-4 4-64,-8 1-1377,-9 0-1987,-13 0-2337,-11-4-6951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0.946"/>
    </inkml:context>
    <inkml:brush xml:id="br0">
      <inkml:brushProperty name="width" value="0.025" units="cm"/>
      <inkml:brushProperty name="height" value="0.025" units="cm"/>
      <inkml:brushProperty name="color" value="#E71224"/>
    </inkml:brush>
  </inkml:definitions>
  <inkml:trace contextRef="#ctx0" brushRef="#br0">1 222 17553,'0'0'10788,"6"0"-10152,1 0-526,0-1 1,0-1-1,-1 1 1,1-1-1,-1 0 1,1-1-1,-1 1 1,0-1-1,0 0 1,0-1-1,10-7 1,69-60-26,-49 39-55,62-53-510,-102 118 517,-33 73 382,28-84-405,0 1 0,1 1 0,1-1 0,1 1 1,1 1-1,-2 30 0,7-54-52,0 0 0,0-1 0,0 1 0,0 0 0,0-1 0,1 1 0,-1 0 0,0-1 0,0 1 0,0 0 0,1-1 0,-1 1 0,0-1 0,0 1 0,1 0 0,-1-1 0,1 1 0,-1-1 0,1 1 0,-1-1 0,0 1 0,1-1 1,0 0-1,-1 1 0,1-1 0,-1 1 0,1-1 0,-1 0 0,1 0 0,0 1 0,-1-1 0,1 0 0,0 0 0,-1 0 0,1 0 0,0 0 0,-1 0 0,1 0 0,0 0 0,-1 0 0,1 0 0,0 0 0,-1 0 0,1 0 0,-1 0 0,1-1 0,0 1 0,-1 0 0,2-1 0,2 0-695,-1-1 0,1 1 0,-1-1 1,1 0-1,-1 0 0,0 0 0,6-5 0,14-21-6880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1.335"/>
    </inkml:context>
    <inkml:brush xml:id="br0">
      <inkml:brushProperty name="width" value="0.025" units="cm"/>
      <inkml:brushProperty name="height" value="0.025" units="cm"/>
      <inkml:brushProperty name="color" value="#E71224"/>
    </inkml:brush>
  </inkml:definitions>
  <inkml:trace contextRef="#ctx0" brushRef="#br0">142 1 11179,'0'0'15935,"-12"13"-15172,-10 10-182,-34 51-1,49-64-386,0 0-1,1 1 1,1 0-1,0 0 1,0 1-1,1-1 1,1 1-1,0 0 1,-3 22-1,6-32-183,0 0 0,0-1 0,0 1-1,0 0 1,1 0 0,-1-1 0,1 1 0,-1 0-1,1-1 1,-1 1 0,1-1 0,0 1 0,0-1-1,0 1 1,0-1 0,0 0 0,0 1 0,0-1-1,0 0 1,0 0 0,1 1 0,-1-1 0,1 0-1,-1-1 1,0 1 0,1 0 0,0 0 0,-1-1-1,1 1 1,-1 0 0,1-1 0,0 0-1,-1 1 1,1-1 0,0 0 0,0 0 0,-1 0-1,1 0 1,0 0 0,2-1 0,3 1 25,0-1 0,0 0-1,1 0 1,-1 0 0,0-1 0,0 0 0,0-1 0,10-5 0,-8 3-4,0-1 0,0 0 0,-1-1 0,0 0 1,0 0-1,-1-1 0,0 0 0,8-10 1,-12 13-13,1 0 0,-1-1 1,-1 1-1,1-1 1,-1 1-1,0-1 1,0 0-1,0 1 1,-1-1-1,0 0 1,0 0-1,-1 0 1,1 0-1,-1 0 1,-2-12-1,2 15-15,-1 1-1,0 0 1,0 0-1,0 0 1,0 0-1,0 0 1,0 0-1,0 0 1,-1 0-1,1 0 0,-1 1 1,1-1-1,-1 0 1,0 1-1,0-1 1,0 1-1,1 0 1,-1 0-1,0 0 1,-1 0-1,1 0 1,0 0-1,0 0 1,0 0-1,-1 1 1,1-1-1,0 1 1,0 0-1,-1 0 1,1 0-1,0 0 1,-1 0-1,1 0 1,0 1-1,0-1 1,-1 1-1,-1 0 1,0 0-42,-1 0 0,1 0 1,0 0-1,1 0 1,-1 1-1,0-1 1,0 1-1,0 0 0,1 1 1,0-1-1,-1 0 1,1 1-1,0 0 1,0 0-1,0 0 0,0 0 1,1 0-1,-1 0 1,1 1-1,-3 4 1,4-5-170,0-1 1,1 0-1,-1 0 0,0 1 1,1-1-1,0 0 1,-1 1-1,1-1 1,0 1-1,0-1 1,0 0-1,1 1 1,-1-1-1,1 1 1,-1-1-1,1 0 1,0 0-1,0 1 0,0-1 1,0 0-1,0 0 1,0 0-1,2 2 1,0-1-296,0-1 1,-1 0 0,1 0 0,0-1-1,0 1 1,1-1 0,-1 1-1,0-1 1,0 0 0,1 0-1,-1 0 1,0-1 0,1 1 0,-1-1-1,5 0 1,26 0-4789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1.663"/>
    </inkml:context>
    <inkml:brush xml:id="br0">
      <inkml:brushProperty name="width" value="0.025" units="cm"/>
      <inkml:brushProperty name="height" value="0.025" units="cm"/>
      <inkml:brushProperty name="color" value="#E71224"/>
    </inkml:brush>
  </inkml:definitions>
  <inkml:trace contextRef="#ctx0" brushRef="#br0">132 0 20820,'0'0'2850,"-10"6"-373,1 0-2181,0-1-1,0 2 1,1-1-1,0 1 0,0 0 1,0 1-1,1 0 1,1 0-1,-1 1 0,1-1 1,1 1-1,-1 1 0,1-1 1,1 1-1,0 0 1,1 0-1,-3 11 0,5-17-297,0-1-1,1 0 1,-1 0 0,1 0-1,0 1 1,0-1-1,0 0 1,0 0-1,1 0 1,-1 1-1,1-1 1,0 0-1,0 0 1,0 0-1,1 0 1,-1 0-1,0 0 1,1-1-1,0 1 1,0 0 0,0-1-1,0 1 1,0-1-1,5 4 1,-3-4 1,0 0 1,0 0-1,1 0 1,-1-1-1,1 1 1,0-1 0,-1-1-1,1 1 1,0 0-1,-1-1 1,1 0-1,0 0 1,0-1-1,-1 1 1,1-1-1,7-2 1,-7 1 11,1 0 1,-1 0-1,0-1 1,0 0-1,0 0 1,0 0-1,-1 0 1,1-1-1,-1 0 0,0 0 1,0 0-1,0 0 1,0-1-1,-1 1 1,0-1-1,0 0 0,0 0 1,3-10-1,-3 8 70,0 0-1,0-1 1,-1 1 0,0-1-1,0 1 1,-1-1-1,0 0 1,0 0-1,-1 0 1,0 0 0,0 0-1,-1 0 1,-2-9-1,2 15-76,0 0 0,0 0-1,0 0 1,0 0-1,0 0 1,-1 0 0,1 0-1,-1 0 1,1 1 0,-1-1-1,0 0 1,0 1-1,1 0 1,-1-1 0,0 1-1,0 0 1,-1 0 0,1 0-1,0 0 1,0 0 0,0 1-1,-1-1 1,1 1-1,0-1 1,-1 1 0,1 0-1,0 0 1,-1 0 0,1 0-1,0 0 1,0 1-1,-1-1 1,1 1 0,0 0-1,-4 1 1,2-1-55,1-1 1,0 1-1,-1 1 1,1-1-1,0 1 1,0-1-1,0 1 1,0 0-1,0 0 1,0 0 0,1 0-1,-1 1 1,0-1-1,1 1 1,0-1-1,0 1 1,0 0-1,0 0 1,0 0-1,0 0 1,1 0-1,0 1 1,-1-1-1,0 4 1,2-5-317,0 0 0,0 1 0,0-1 1,0 0-1,0 1 0,0-1 1,0 0-1,1 0 0,-1 1 1,1-1-1,0 0 0,0 0 0,-1 0 1,1 0-1,2 3 0,-1-2-467,1-1 0,-1 0 0,1 0-1,-1 0 1,1 0 0,0 0 0,-1 0 0,1-1-1,0 1 1,5 1 0,14 5-6634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036"/>
    </inkml:context>
    <inkml:brush xml:id="br0">
      <inkml:brushProperty name="width" value="0.025" units="cm"/>
      <inkml:brushProperty name="height" value="0.025" units="cm"/>
      <inkml:brushProperty name="color" value="#E71224"/>
    </inkml:brush>
  </inkml:definitions>
  <inkml:trace contextRef="#ctx0" brushRef="#br0">1 1 19186,'0'0'13165,"18"16"-23159,-10-19-1601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190"/>
    </inkml:context>
    <inkml:brush xml:id="br0">
      <inkml:brushProperty name="width" value="0.025" units="cm"/>
      <inkml:brushProperty name="height" value="0.025" units="cm"/>
    </inkml:brush>
  </inkml:definitions>
  <inkml:trace contextRef="#ctx0" brushRef="#br0">1 0 17232,'0'0'6663,"18"53"-16945,-18-39-2851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383"/>
    </inkml:context>
    <inkml:brush xml:id="br0">
      <inkml:brushProperty name="width" value="0.025" units="cm"/>
      <inkml:brushProperty name="height" value="0.025" units="cm"/>
      <inkml:brushProperty name="color" value="#E71224"/>
    </inkml:brush>
  </inkml:definitions>
  <inkml:trace contextRef="#ctx0" brushRef="#br0">104 5 17777,'0'0'12865,"-9"1"-12464,5-1-370,1 1-1,-1-1 1,0 1 0,1 0 0,-1 0-1,1 0 1,0 1 0,-1-1 0,1 1 0,0 0-1,0 0 1,0 0 0,0 0 0,-3 3 0,2 0 83,0 0 1,1 0-1,-1 0 1,1 1-1,0-1 1,0 1-1,1-1 1,-1 1-1,-1 10 1,2-10-101,0 1 1,1-1 0,-1 1-1,2 0 1,-1-1 0,1 1-1,0 0 1,0 0 0,2 8-1,-1-12-15,-1-1 0,1 0 0,0 0 0,0 0 0,0 1 1,0-1-1,0 0 0,0 0 0,1-1 0,-1 1 0,1 0 0,-1 0 0,1-1 0,0 1 0,-1 0 0,1-1 0,0 0 0,0 1 0,0-1 0,0 0 0,1 0 0,-1 0 0,0-1 0,0 1 0,0 0 0,1-1 0,-1 1 0,0-1 0,3 0 0,2 1 1,-1-1 0,0 0 0,1-1 0,-1 1 0,1-1 0,-1 0 0,0-1 0,0 1 0,0-1 0,0 0 0,0-1 0,0 0 0,0 0 0,-1 0 0,1 0 0,-1-1 0,0 0 0,0 0 0,-1 0 0,7-8 0,-5 5 0,-1 0 0,0-1 0,0 1 0,-1-1 0,0 0 0,0-1 0,-1 1 0,0 0 0,-1-1 0,0 0 0,0 0 0,0 0 0,-1 1 0,-1-12 0,0 19 0,0 0 0,0 1 0,0-1 0,0 0 0,0 0 0,0 0 0,-1 0 0,1 0 0,0 0 0,-1 0 0,1 0 0,0 0 0,-1 1 0,1-1 0,-1 0 0,0 0 0,1 1 0,-1-1 0,0 0 0,1 1 0,-1-1 0,0 0 0,0 1 0,1-1 0,-1 1 0,0-1 0,-1 1 0,-32-3 0,27 4 0,0 0 0,0 0 0,0 1 0,1 0 0,-1 0 0,1 1 0,-11 5 0,13-4-449,-1 1 0,1 0 1,0-1-1,0 1 0,0 1 0,0-1 1,-3 9-1,6-12 169,0-1 1,0 1-1,1 0 1,-1-1-1,1 1 0,-1 0 1,1 0-1,0 0 1,0 0-1,-1 0 0,1-1 1,1 5-1,-1-5 139,1-1-1,-1 1 1,0 0-1,1 0 1,-1 0-1,1-1 1,-1 1-1,1 0 1,-1-1-1,1 1 1,0 0-1,-1-1 1,1 1-1,0-1 1,0 1-1,-1-1 1,1 0-1,0 1 1,0-1-1,0 0 1,-1 1-1,1-1 1,0 0-1,0 0 1,0 0-1,0 1 1,0-1-1,1-1 1,10 2-9735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721"/>
    </inkml:context>
    <inkml:brush xml:id="br0">
      <inkml:brushProperty name="width" value="0.025" units="cm"/>
      <inkml:brushProperty name="height" value="0.025" units="cm"/>
      <inkml:brushProperty name="color" value="#E71224"/>
    </inkml:brush>
  </inkml:definitions>
  <inkml:trace contextRef="#ctx0" brushRef="#br0">54 1 9385,'0'0'13709,"-23"52"-9161,12-25-1633,2 1-1057,3 0-1506,1-3-352,5-2 0,0-3 0,0-4-1217,9-6-1217,-3-3-737,5-7-449,-4 0-832,4-13-2371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061"/>
    </inkml:context>
    <inkml:brush xml:id="br0">
      <inkml:brushProperty name="width" value="0.025" units="cm"/>
      <inkml:brushProperty name="height" value="0.025" units="cm"/>
      <inkml:brushProperty name="color" value="#E71224"/>
    </inkml:brush>
  </inkml:definitions>
  <inkml:trace contextRef="#ctx0" brushRef="#br0">67 39 11115,'0'0'20600,"-17"1"-20493,14 1-57,0 1 0,0 0-1,1 0 1,-1 0 0,0 0-1,1 0 1,0 1 0,0-1 0,0 1-1,0-1 1,1 1 0,-1 0 0,1 0-1,0 0 1,0-1 0,0 1 0,1 0-1,-1 8 1,4-12-50,0 1 0,-1 0 0,1 0 0,0-1 0,0 0 0,0 0 0,0 1 0,0-2 0,0 1 0,0 0 0,0-1 0,3 0 0,5-2 0,0-1 0,0 1 0,-1-2 0,1 0 0,-1 0 0,13-10 0,-17 12 0,0-1 0,-1 0 0,0 0 0,0-1 0,-1 1 0,1-1 0,-1 0 0,0 0 0,0 0 0,0-1 0,-1 0 0,5-9 0,-8 15 0,-1 1 0,1-1 0,0 0 0,0 0 0,0 0 0,0 0 0,0 0 0,0 0 0,0 1 0,-1-1 0,1 0 0,0 0 0,0 0 0,0 0 0,0 0 0,0 0 0,0 0 0,-1 0 0,1 0 0,0 0 0,0 0 0,0 0 0,0 0 0,-1 0 0,1 0 0,0 0 0,0 0 0,0 0 0,0 0 0,-1 0 0,1 0 0,0 0 0,0 0 0,0 0 0,0 0 0,0 0 0,-1 0 0,1 0 0,0 0 0,0 0 0,0 0 0,0 0 0,0-1 0,-1 1 0,1 0 0,0 0 0,0 0 0,0 0 0,0 0 0,0 0 0,0-1 0,0 1 0,0 0 0,0 0 0,0 0 0,0 0 0,0-1 0,-1 1 0,1 0 0,0 0 0,0 0 0,0 0 0,0-1 0,0 1 0,1 0 0,-12 7 0,7-2 0,0-1 0,1 1 0,-1 0 0,1 0 0,0 0 0,1 0 0,-1 1 0,1-1 0,0 1 0,0-1 0,0 1 0,1 0 0,0 0 0,0 0 0,1-1 0,0 1 0,0 0 0,0 0 0,1 0 0,-1 0 0,1 0 0,1 0 0,-1-1 0,1 1 0,0 0 0,0-1 0,1 0 0,0 1 0,0-1 0,0 0 0,0 0 0,1-1 0,0 1 0,7 6 0,-8-8 0,0 0 0,0-1 0,0 1 0,0 1 0,0-1 0,-1 0 0,1 1 0,-1-1 0,0 1 0,0 0 0,-1-1 0,1 1 0,-1 0 0,2 6 0,-3-7 0,0-1 0,0 0 0,-1 0 0,1 0 0,-1 0 0,1 0 0,-1 0 0,0 0 0,0 0 0,0 0 0,0 0 0,0-1 0,0 1 0,0 0 0,-1 0 0,1-1 0,-1 1 0,1-1 0,-1 0 0,0 1 0,1-1 0,-1 0 0,0 0 0,0 0 0,0 0 0,0 0 0,0 0 0,0-1 0,0 1 0,-2 0 0,-9 3 0,0-1 0,1 0 0,-1-1 0,0 0 0,0-1 0,-1 0 0,1-1 0,0-1 0,0 0 0,0 0 0,-24-7 0,37 8 1,-1 0 0,1 0-1,-1-1 1,1 1 0,-1 0 0,1 0-1,-1 0 1,1 0 0,-1-1 0,1 1-1,0 0 1,-1 0 0,1-1 0,-1 1-1,1 0 1,0-1 0,-1 1 0,1 0-1,0-1 1,-1 1 0,1-1 0,0 1 0,0 0-1,0-1 1,-1 1 0,1-1 0,0 1-1,0-1 1,0 0 0,11-5-38,25 1-843,-35 4 770,10 0-795,34-3-4914,0 0-4342,-8 2-4717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400"/>
    </inkml:context>
    <inkml:brush xml:id="br0">
      <inkml:brushProperty name="width" value="0.025" units="cm"/>
      <inkml:brushProperty name="height" value="0.025" units="cm"/>
      <inkml:brushProperty name="color" value="#E71224"/>
    </inkml:brush>
  </inkml:definitions>
  <inkml:trace contextRef="#ctx0" brushRef="#br0">1 0 17681,'0'0'14798,"0"51"-14510,0-18-288,0 2 0,3-1 0,-1-2 0,4-4 0,-1-6 0,0-4-512,0-6-2019,-5-7-1152,-6-25-12845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744"/>
    </inkml:context>
    <inkml:brush xml:id="br0">
      <inkml:brushProperty name="width" value="0.025" units="cm"/>
      <inkml:brushProperty name="height" value="0.025" units="cm"/>
      <inkml:brushProperty name="color" value="#E71224"/>
    </inkml:brush>
  </inkml:definitions>
  <inkml:trace contextRef="#ctx0" brushRef="#br0">0 0 17553,'0'0'10698,"52"19"-9225,-17-15-768,6-4-577,1 0-96,-3 0-1025,-6-6-3203,-6-9-6726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149"/>
    </inkml:context>
    <inkml:brush xml:id="br0">
      <inkml:brushProperty name="width" value="0.025" units="cm"/>
      <inkml:brushProperty name="height" value="0.025" units="cm"/>
      <inkml:brushProperty name="color" value="#E71224"/>
    </inkml:brush>
  </inkml:definitions>
  <inkml:trace contextRef="#ctx0" brushRef="#br0">1 58 18289,'0'0'9385,"11"-7"-7831,-10 7-1535,72-37 1378,-67 34-1264,0 1 0,0 0 0,0 0 0,1 1 0,-1-1 0,1 1 0,-1 1-1,1-1 1,-1 1 0,1 0 0,-1 1 0,12 2 0,-17-3-126,0 0 0,-1 1 0,1-1 0,-1 1 0,1-1 0,-1 1 0,1-1 0,-1 1 0,1-1-1,-1 1 1,1-1 0,-1 1 0,1 0 0,-1-1 0,0 1 0,0 0 0,1-1 0,-1 1 0,0 0 0,0-1 0,0 1 0,1 0 0,-1 0 0,0-1 0,0 1 0,0 0 0,0-1 0,-1 1 0,1 0 0,0 0-1,0-1 1,0 1 0,-1 0 0,1-1 0,0 1 0,0 0 0,-1-1 0,0 2 0,-14 25 90,-49 37-65,51-53-32,0 0-1,1 1 0,1 1 1,0 0-1,1 0 0,0 1 1,-9 17-1,18-29 1,0-1 0,0 1 0,0-1 0,1 1 0,-1 0 0,1-1 0,-1 1 0,1-1 0,0 1 0,-1 0 0,1 0 0,0-1 0,0 1 0,0 0 0,0-1 0,1 1 0,-1 0 0,0 0 0,1-1 0,-1 1 0,1-1 0,0 1 0,-1 0 0,1-1 0,0 1 0,0-1 0,0 0 0,0 1 0,0-1 0,0 0 0,0 1 0,1-1 0,-1 0 0,0 0 0,1 0 0,-1 0 0,1 0 0,-1-1 0,1 1 0,-1 0 0,1-1 0,0 1 0,-1-1 0,1 1 0,0-1 0,2 0 0,12 3 0,0-1 0,1-1 0,-1-1 0,19-2 0,-11 1 0,57-4-2701,-66 2 1299,0 0 0,-1 0 1,1-2-1,-1 0 0,-1 0 1,17-9-1,6-8-8666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474"/>
    </inkml:context>
    <inkml:brush xml:id="br0">
      <inkml:brushProperty name="width" value="0.025" units="cm"/>
      <inkml:brushProperty name="height" value="0.025" units="cm"/>
      <inkml:brushProperty name="color" value="#E71224"/>
    </inkml:brush>
  </inkml:definitions>
  <inkml:trace contextRef="#ctx0" brushRef="#br0">93 0 22517,'0'0'10250,"-59"56"-10250,46-28 0,2 2 0,4-2 0,5 1 0,2-4 0,0-4 0,3-4 0,11-5 0,0-6-1954,4-6-1249,1 0-1409,2-6-2243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831"/>
    </inkml:context>
    <inkml:brush xml:id="br0">
      <inkml:brushProperty name="width" value="0.025" units="cm"/>
      <inkml:brushProperty name="height" value="0.025" units="cm"/>
      <inkml:brushProperty name="color" value="#E71224"/>
    </inkml:brush>
  </inkml:definitions>
  <inkml:trace contextRef="#ctx0" brushRef="#br0">117 43 18193,'0'0'10309,"-8"2"-8398,1 0-1813,1 1 0,0-1 0,0 1 0,0 1 0,0-1 0,0 1 0,1 0 1,0 0-1,-1 1 0,2-1 0,-1 1 0,0 0 0,1 1 0,0-1 0,0 1 0,1 0 0,0 0 0,0 0 1,0 0-1,1 0 0,-1 1 0,1-1 0,-1 14 0,2-18-98,1 1 0,0-1 0,0 1 0,0-1 0,0 0 0,0 1 0,1-1 0,-1 1 0,1-1 0,-1 1 0,1-1 0,0 0 0,0 0 0,0 1 0,0-1 0,1 0 0,-1 0 0,0 0 0,1 0 0,0 0 0,-1-1 0,3 3 0,-1-2 0,0-1 0,1 1 0,-1 0 0,0-1 0,1 0 0,-1 0 0,1 0 0,-1 0 0,1-1 0,-1 1 0,1-1 0,-1 0 0,7 0 0,-1-1 0,-1 0 0,1-1 0,-1 0 0,1 0 0,-1 0 0,0-1 0,0-1 0,0 1 0,0-1 0,0 0 0,-1-1 0,7-6 0,-8 6 0,0-1 0,0 0 0,-1 0 0,0 0 0,-1-1 0,1 1 0,-1-1 0,-1 0 0,1-1 0,-1 1 0,0-1 0,-1 1 0,0-1 0,0 0 0,0 0 0,-1 0 0,-1 0 0,1 0 0,-2-10 0,1 17-1,0-1-1,-1 0 1,1 0 0,-1 0-1,1 0 1,-1 1-1,0-1 1,0 0 0,0 1-1,0-1 1,0 1 0,0-1-1,0 1 1,-1-1 0,1 1-1,0 0 1,-1-1-1,1 1 1,-1 0 0,1 0-1,-4-1 1,1 0-10,0 1-1,-1 0 1,1-1-1,0 2 1,0-1 0,-1 0-1,1 1 1,0 0-1,-8 0 1,7 1-26,-1-1 0,1 1 1,0 0-1,0 0 0,0 0 0,0 1 1,0 0-1,0 0 0,0 0 0,0 0 1,1 1-1,-1 0 0,1 0 0,0 0 1,0 0-1,-7 7 0,10-7-245,0-1-1,-1 1 1,1 0 0,0-1-1,0 1 1,1 0-1,-1 0 1,0 0-1,1-1 1,0 1-1,0 4 1,0-6-161,0 1 0,0-1 0,0 1 0,0-1 1,1 0-1,-1 1 0,1-1 0,-1 1 0,1-1 0,-1 0 0,1 0 0,0 1 1,0-1-1,-1 0 0,1 0 0,0 0 0,0 0 0,0 0 0,0 0 0,0 0 1,1 0-1,1 1 0,16 6-9012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5.165"/>
    </inkml:context>
    <inkml:brush xml:id="br0">
      <inkml:brushProperty name="width" value="0.025" units="cm"/>
      <inkml:brushProperty name="height" value="0.025" units="cm"/>
      <inkml:brushProperty name="color" value="#E71224"/>
    </inkml:brush>
  </inkml:definitions>
  <inkml:trace contextRef="#ctx0" brushRef="#br0">1 77 26233,'0'0'6534,"51"-27"-6534,-27 14 0,-1 2 0,-7 2 0,-10 2-2114,-6-3-8424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072"/>
    </inkml:context>
    <inkml:brush xml:id="br0">
      <inkml:brushProperty name="width" value="0.025" units="cm"/>
      <inkml:brushProperty name="height" value="0.025" units="cm"/>
      <inkml:brushProperty name="color" value="#E71224"/>
    </inkml:brush>
  </inkml:definitions>
  <inkml:trace contextRef="#ctx0" brushRef="#br0">54 74 8520,'0'0'7970,"-9"-3"-5680,-25-10-26,34 13-2171,-1 0 0,1 0 1,-1 0-1,1 0 0,0 0 0,-1 0 1,1 0-1,-1 0 0,1 0 0,0 0 1,-1 0-1,1-1 0,-1 1 0,1 0 1,0 0-1,-1 0 0,1-1 0,0 1 1,-1 0-1,1 0 0,0-1 0,0 1 1,-1 0-1,1-1 0,0 1 0,0 0 1,0-1-1,-1 1 0,1-1 0,0 1 1,0 0-1,0-1 0,0 1 0,0-1 0,0 1 1,0 0-1,0-1 0,0 1 0,0-1 1,0 1-1,0-1 0,0 1 0,0 0 1,0-1-1,0 1 0,0-1 0,0 1 1,1 0-1,-1-1 0,0 1 0,0 0 1,0-1-1,1 1 0,-1 0 0,0-1 1,1 1-1,-1 0 0,0 0 0,1-1 1,-1 1-1,0 0 0,1 0 0,-1-1 1,1 1-1,20-10 974,-21 10-1063,21-7 586,1 1-1,0 1 1,0 0-1,0 2 1,1 1-1,34 1 1,-55 1-586,0 0 1,0 0 0,0-1 0,0 2-1,0-1 1,0 0 0,0 0 0,0 1 0,0-1-1,0 1 1,-1-1 0,1 1 0,0 0-1,0-1 1,-1 1 0,1 0 0,0 0 0,-1 1-1,1-1 1,-1 0 0,1 0 0,-1 1-1,0-1 1,0 1 0,1-1 0,-1 1 0,0 0-1,0-1 1,0 1 0,-1 0 0,1 0-1,0 0 1,-1-1 0,1 1 0,-1 0 0,0 0-1,1 0 1,-1 3 0,-1 1 14,0 0-1,0-1 1,0 1 0,-1 0 0,1-1-1,-1 1 1,-1-1 0,1 0-1,-1 1 1,0-1 0,-7 9 0,-11 10 14,-46 41 0,48-49-36,1 1 1,1 1-1,1 0 1,-22 32-1,37-50 3,1 1 0,-1-1 0,0 1 0,1 0 0,-1 0 0,1-1 0,-1 1 0,1 0 0,0 0 0,-1 0 0,1-1 0,0 1 0,0 0 0,-1 0 0,1 0 0,0 0 0,0 0 0,0 0 0,0-1 0,0 1 0,0 0 0,0 0 0,1 0 0,-1 0 0,0 0 0,0 0 0,1-1 0,-1 1 0,0 0 0,1 0 0,-1 0 0,1-1 0,-1 1 0,1 0 0,-1-1 0,1 1 0,0 0 0,-1-1 0,1 1 0,0-1 0,-1 1 0,1-1 0,0 1 0,0-1 0,0 1 0,-1-1 0,1 0 0,0 1 0,0-1 0,0 0 0,1 0 0,7 2 0,0-1 0,0 0 0,0-1 0,12-1 0,-8 1 0,108-5-2452,61-19-7294,-127 13-1566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863"/>
    </inkml:context>
    <inkml:brush xml:id="br0">
      <inkml:brushProperty name="width" value="0.025" units="cm"/>
      <inkml:brushProperty name="height" value="0.025" units="cm"/>
    </inkml:brush>
  </inkml:definitions>
  <inkml:trace contextRef="#ctx0" brushRef="#br0">61 307 18642,'0'0'4676,"10"-4"-4163,10-5-275,-1-1 0,0-1-1,-1-1 1,-1-1 0,0 0 0,20-20 0,-30 26-191,1 0 0,-1 0 0,-1-1 0,0 0-1,0 0 1,0 0 0,-1-1 0,0 0-1,-1 0 1,0 0 0,0-1 0,-1 1-1,0-1 1,-1 0 0,0 0 0,1-17 0,-3 26-30,-1-1 1,1 0-1,0 0 1,-1 1-1,1-1 1,-1 1-1,0-1 1,0 0-1,1 1 1,-1-1-1,0 1 1,0-1-1,0 1 1,-1 0-1,1 0 1,0-1-1,0 1 1,-1 0-1,1 0 1,-1 0-1,1 0 1,-1 0-1,1 1 1,-1-1 0,0 0-1,1 1 1,-1-1-1,0 1 1,1 0-1,-1-1 1,0 1-1,1 0 1,-1 0-1,0 0 1,-2 0-1,-4 0-13,1 1 0,-1 0 0,1 0 0,-1 0 0,1 1 0,-1 0 0,-10 5 0,4 0 86,1 2 1,0 0 0,1 0 0,-1 1-1,2 1 1,0 0 0,0 0 0,1 1-1,0 0 1,1 1 0,0 0 0,1 1-1,1 0 1,0 0 0,1 0 0,1 1-1,-5 17 1,9-29-64,1 0 0,-1 0 0,1 0 0,0 0 1,0 0-1,0 1 0,0-1 0,0 0 0,1 0 0,-1 0 0,1 0 0,0 0 0,0 0 0,0 0 1,1 0-1,-1 0 0,0 0 0,1-1 0,0 1 0,0 0 0,2 2 0,0-2-7,0 0 1,0 0-1,1 0 0,-1-1 0,0 1 0,1-1 1,0-1-1,-1 1 0,1 0 0,0-1 0,0 0 0,6 0 1,11 1-148,1-1 0,-1-1 0,1-2 0,41-7 0,-51 6-611,0 0 0,0-1-1,20-9 1,9-10-4236,-7-7-4795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398"/>
    </inkml:context>
    <inkml:brush xml:id="br0">
      <inkml:brushProperty name="width" value="0.025" units="cm"/>
      <inkml:brushProperty name="height" value="0.025" units="cm"/>
      <inkml:brushProperty name="color" value="#E71224"/>
    </inkml:brush>
  </inkml:definitions>
  <inkml:trace contextRef="#ctx0" brushRef="#br0">0 1 20243,'0'0'10698,"64"1"-9897,-18-1-641,2 0-128,4 0-256,-3 0-673,-8 1-1281,-9 8-2626,-15-1-1859,-14 1-3747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741"/>
    </inkml:context>
    <inkml:brush xml:id="br0">
      <inkml:brushProperty name="width" value="0.025" units="cm"/>
      <inkml:brushProperty name="height" value="0.025" units="cm"/>
      <inkml:brushProperty name="color" value="#E71224"/>
    </inkml:brush>
  </inkml:definitions>
  <inkml:trace contextRef="#ctx0" brushRef="#br0">1 13 12684,'0'0'11947,"63"15"-9769,-19-15-672,6 0-1058,2-1-416,1-7-1185,-11 0-3011,-4-3-3907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7.422"/>
    </inkml:context>
    <inkml:brush xml:id="br0">
      <inkml:brushProperty name="width" value="0.025" units="cm"/>
      <inkml:brushProperty name="height" value="0.025" units="cm"/>
      <inkml:brushProperty name="color" value="#E71224"/>
    </inkml:brush>
  </inkml:definitions>
  <inkml:trace contextRef="#ctx0" brushRef="#br0">75 1 16143,'0'0'15060,"-3"11"-14457,0 3-429,-1-4-68,2 0 0,-1 1 0,2-1 0,-2 16 0,3-24-99,0 0 1,0 0 0,0 0 0,0 0 0,0 0-1,0 0 1,1 0 0,-1 0 0,1 0 0,0 0-1,-1-1 1,1 1 0,0 0 0,0 0 0,0-1-1,0 1 1,0 0 0,0-1 0,1 0 0,-1 1-1,1-1 1,-1 0 0,1 1 0,-1-1 0,1 0-1,0 0 1,-1 0 0,1 0 0,0-1 0,0 1-1,0 0 1,2 0 0,31 4-171,-24-4 0,-1 0 0,0 1 0,1 0 0,-1 1 0,0 0 0,18 9-1,-26-11 133,0 0 0,-1 0-1,1 0 1,-1 1-1,1-1 1,-1 1 0,1-1-1,-1 1 1,0-1-1,1 1 1,-1 0 0,0 0-1,0 0 1,0 0-1,-1-1 1,2 5 0,-2-3 15,1 1 0,-1-1 0,0 1 0,0 0 0,-1-1 0,1 1 1,-1-1-1,0 1 0,1-1 0,-2 1 0,1-1 0,-3 6 0,-2 3 165,-1-1 0,-1 1 0,1-2 0,-2 1 0,1-1 0,-17 14 0,20-19-72,-1 0 0,0 0 0,0 0 0,0 0 0,-1-1 0,0 0 0,0-1 0,0 0 1,0 0-1,0 0 0,-1-1 0,-12 3 0,18-6-233,0 1 0,-1 0 0,1-1 0,0 0 0,0 1 0,-1-1 0,1 0 0,0 0 0,0 0 0,0-1 0,0 1 0,0 0 0,0-1 0,1 1 0,-1-1 0,0 0 1,1 0-1,-1 1 0,1-1 0,0 0 0,0 0 0,-1 0 0,1 0 0,1-1 0,-1 1 0,0 0 0,0 0 0,1-1 0,-1 1 0,1-5 0,-4-11-3161,1-1 1,0-34-1,2 37 896,-1-38-10481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7.771"/>
    </inkml:context>
    <inkml:brush xml:id="br0">
      <inkml:brushProperty name="width" value="0.025" units="cm"/>
      <inkml:brushProperty name="height" value="0.025" units="cm"/>
      <inkml:brushProperty name="color" value="#E71224"/>
    </inkml:brush>
  </inkml:definitions>
  <inkml:trace contextRef="#ctx0" brushRef="#br0">1 9 16432,'0'0'8167,"66"-8"-5989,-35 8-384,7 0-641,1 0-865,5 0-224,-5 0-1153,-3 0-2914,-7 0-3236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8.130"/>
    </inkml:context>
    <inkml:brush xml:id="br0">
      <inkml:brushProperty name="width" value="0.025" units="cm"/>
      <inkml:brushProperty name="height" value="0.025" units="cm"/>
      <inkml:brushProperty name="color" value="#E71224"/>
    </inkml:brush>
  </inkml:definitions>
  <inkml:trace contextRef="#ctx0" brushRef="#br0">51 0 15663,'0'0'17104,"-46"83"-17104,41-45 0,5-1 0,0-3 0,5-2 0,8-4-545,4-3-2177,-1-9-2371,-1-6-2050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8.462"/>
    </inkml:context>
    <inkml:brush xml:id="br0">
      <inkml:brushProperty name="width" value="0.025" units="cm"/>
      <inkml:brushProperty name="height" value="0.025" units="cm"/>
      <inkml:brushProperty name="color" value="#E71224"/>
    </inkml:brush>
  </inkml:definitions>
  <inkml:trace contextRef="#ctx0" brushRef="#br0">145 39 21012,'0'0'6716,"-11"-1"-4522,8 0-2120,0 0 1,-1 1-1,1-1 1,-1 1-1,1 0 1,-1 0 0,1 0-1,-1 1 1,1-1-1,-1 1 1,1 0-1,0 0 1,-1 0 0,1 0-1,0 1 1,0-1-1,0 1 1,0 0-1,0 0 1,0 0 0,0 0-1,0 0 1,1 1-1,0-1 1,-1 1-1,1-1 1,0 1-1,0 0 1,0 0 0,-1 3-1,-3 5-38,0 0 1,1 0-1,0 1 0,1-1 1,1 1-1,0 0 0,0 0 1,1 0-1,-1 18 0,3-27-31,0 1 0,0 0 0,0 0 0,0-1 0,1 1-1,-1 0 1,1 0 0,0-1 0,0 1 0,1-1 0,-1 1 0,1-1 0,-1 1-1,1-1 1,0 0 0,0 0 0,1 0 0,-1 0 0,1 0 0,-1-1 0,1 1 0,0-1-1,0 1 1,0-1 0,0 0 0,1 0 0,-1 0 0,0-1 0,1 1 0,0-1-1,-1 0 1,1 0 0,-1 0 0,5 0 0,0 0-5,-1 0 0,1 0 0,-1-1 0,1 0 0,0-1 0,-1 1 0,1-1 0,-1-1 0,1 1 0,-1-2 0,1 1 0,-1-1 0,0 0 0,0 0 0,-1 0 0,1-1 0,-1 0 0,1-1 0,-1 0 0,-1 0 0,11-10 0,-10 7 0,-1 1 0,0-1 0,0 0 0,0 0 0,-1 0 0,0-1 0,-1 1 0,0-1 0,-1 0 0,1 0 0,-2 0 0,1 0 0,-1 0 0,-1 0 0,1-1 0,-2 1 0,-2-18 0,3 23 1,-1 0 0,0 0 0,-1 0 0,1 1-1,-1-1 1,1 0 0,-1 1 0,0-1 0,-1 1 0,1 0 0,0-1 0,-1 1 0,0 0-1,0 0 1,0 1 0,0-1 0,0 1 0,-1 0 0,1-1 0,-1 1 0,1 1 0,-1-1-1,0 0 1,1 1 0,-1 0 0,-4-1 0,2 1-50,0 0-1,0 0 1,0 1 0,1-1-1,-1 1 1,0 1-1,0-1 1,0 1 0,0 0-1,1 0 1,-1 1-1,0-1 1,1 1 0,0 1-1,-1-1 1,1 1 0,-8 5-1,-22 23-4487,13-9-3508,-2 5-9289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5.877"/>
    </inkml:context>
    <inkml:brush xml:id="br0">
      <inkml:brushProperty name="width" value="0.025" units="cm"/>
      <inkml:brushProperty name="height" value="0.025" units="cm"/>
      <inkml:brushProperty name="color" value="#E71224"/>
    </inkml:brush>
  </inkml:definitions>
  <inkml:trace contextRef="#ctx0" brushRef="#br0">55 116 16528,'0'0'1980,"1"-9"326,-1 5-2072,0 0 1,0 0-1,1 0 0,0 0 0,0 0 0,0 0 0,0 0 0,1 1 0,-1-1 1,1 0-1,0 1 0,0 0 0,0-1 0,1 1 0,-1 0 0,1 0 0,0 0 1,0 0-1,0 1 0,0-1 0,0 1 0,0-1 0,1 1 0,-1 1 1,1-1-1,0 0 0,5-1 0,50-12 578,-54 14-805,-1 0 1,1 0 0,0 1 0,-1 0-1,1 0 1,-1 0 0,1 0 0,0 1-1,-1 0 1,9 2 0,-12-2-1,-1-1 1,1 1-1,0-1 1,-1 1-1,1-1 1,-1 1-1,1-1 1,-1 1-1,1 0 1,-1-1-1,1 1 0,-1 0 1,0 0-1,1-1 1,-1 1-1,0 0 1,0 0-1,0-1 1,1 1-1,-1 0 1,0 0-1,0-1 1,0 1-1,0 0 1,0 0-1,-1 0 1,1-1-1,0 1 1,0 0-1,0 0 1,-1-1-1,1 1 0,0 0 1,-1 0-1,1-1 1,0 1-1,-2 0 1,-18 26 311,-58 41 431,61-56-521,1 1-1,1 0 1,0 1-1,0 0 1,2 1-1,0 1 1,-18 29-1,29-43-217,1 0 0,0 0 0,0 0 0,0 0-1,0 0 1,0 0 0,0 0 0,1 0-1,-1 0 1,1 1 0,0-1 0,-1 0-1,1 0 1,0 1 0,0-1 0,1 0 0,-1 1-1,0-1 1,1 0 0,-1 0 0,1 0-1,0 1 1,0-1 0,0 0 0,0 0-1,0 0 1,0 0 0,0 0 0,1-1 0,-1 1-1,1 0 1,-1-1 0,1 1 0,0-1-1,-1 1 1,1-1 0,0 0 0,0 1-1,0-1 1,0 0 0,0-1 0,0 1 0,1 0-1,2 0 1,11 3-340,-1 0 1,1-2-1,0 0 1,32 0-1,-31-1-1937,1-1 0,0-1 0,32-7-1,0-8-6050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6.253"/>
    </inkml:context>
    <inkml:brush xml:id="br0">
      <inkml:brushProperty name="width" value="0.025" units="cm"/>
      <inkml:brushProperty name="height" value="0.025" units="cm"/>
      <inkml:brushProperty name="color" value="#E71224"/>
    </inkml:brush>
  </inkml:definitions>
  <inkml:trace contextRef="#ctx0" brushRef="#br0">88 0 17553,'0'0'13255,"4"7"-12700,-3-5-530,0-1-1,1 1 1,-1 0 0,0 0 0,0 0-1,0 0 1,-1 0 0,1 0 0,0 0-1,-1 0 1,1 0 0,-1 0 0,0 0-1,0 0 1,0 0 0,0 0-1,0 1 1,0-1 0,0 0 0,-1 0-1,1 0 1,-1 0 0,1 0 0,-1 0-1,0 0 1,0 0 0,0 0 0,0 0-1,-3 3 1,4-5-34,0 1 0,-1 0-1,1-1 1,-1 1 0,1-1 0,0 1-1,0 0 1,0-1 0,-1 1 0,1 0-1,0-1 1,0 1 0,0 0 0,0-1-1,0 1 1,0 0 0,0 0 0,0-1 0,0 1-1,0 0 1,1-1 0,-1 1 0,0-1-1,0 1 1,1 0 0,-1-1 0,0 1-1,1 0 1,-1-1 0,0 1 0,1-1-1,-1 1 1,1-1 0,-1 1 0,1-1-1,-1 0 1,1 1 0,0-1 0,-1 1 0,1-1-1,-1 0 1,1 0 0,0 1 0,-1-1-1,1 0 1,0 0 0,-1 0 0,1 0-1,0 0 1,-1 0 0,2 0 0,55 8-805,-25-5 149,-30-3 648,1 0 1,-1 1-1,1-1 1,-1 1-1,0 0 1,1 0-1,-1-1 1,0 2-1,0-1 1,1 0-1,-1 0 1,0 1-1,0-1 1,-1 1-1,1-1 1,0 1-1,0 0 1,-1 0-1,1 0 1,-1 0-1,1 0 1,-1 0-1,0 0 0,0 1 1,0-1-1,0 0 1,-1 1-1,1-1 1,0 5-1,-1-3 69,-1 0-1,1 0 0,-1 0 0,0 0 1,-1 0-1,1-1 0,-1 1 0,1 0 1,-1-1-1,0 1 0,0-1 0,-1 1 1,1-1-1,-1 0 0,0 0 0,1 0 1,-7 4-1,-2 2 106,0 1-1,0-2 1,-1 0 0,0 0 0,0-1-1,-1 0 1,0-2 0,0 1-1,0-1 1,-1-1 0,1 0 0,-1-1-1,-16 1 1,29-4-178,1 0-1,-1 0 1,1 1 0,-1-1 0,1 0-1,-1 0 1,0 0 0,1 0-1,-1 0 1,1-1 0,-1 1 0,0 0-1,1 0 1,-1 0 0,1 0-1,-1-1 1,1 1 0,-1 0 0,1-1-1,-1 1 1,1 0 0,-1-1-1,1 1 1,-1 0 0,1-1 0,0 1-1,-1-1 1,1 1 0,0-1-1,-1 1 1,1-1 0,0 1-1,0-1 1,-1 1 0,1-2 0,9-20-1997,28-18-4081,-7 17-1450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6.596"/>
    </inkml:context>
    <inkml:brush xml:id="br0">
      <inkml:brushProperty name="width" value="0.025" units="cm"/>
      <inkml:brushProperty name="height" value="0.025" units="cm"/>
      <inkml:brushProperty name="color" value="#E71224"/>
    </inkml:brush>
  </inkml:definitions>
  <inkml:trace contextRef="#ctx0" brushRef="#br0">158 50 17553,'0'0'7345,"-8"-3"-5514,5 1-1742,0 1 1,0 0-1,0 0 0,0 0 0,0 0 0,0 1 0,-1-1 1,1 1-1,0 0 0,0 0 0,-1 0 0,1 0 0,0 1 0,0-1 1,0 1-1,0 0 0,0 0 0,0 0 0,0 0 0,0 1 0,0-1 1,0 1-1,0-1 0,1 1 0,-1 0 0,1 0 0,-1 1 1,1-1-1,-4 4 0,-1 3 68,-1 0 1,1 0 0,1 1-1,0-1 1,-6 13-1,10-18-119,0 0-1,1 0 0,-1 0 1,1 0-1,0 0 0,0 0 1,0 0-1,1 1 0,-1-1 1,1 0-1,0 0 0,0 1 1,1-1-1,-1 0 0,1 0 1,0 1-1,1 3 0,0-5-20,0 0-1,0-1 0,1 0 0,-1 1 0,0-1 0,1 0 1,-1 0-1,1-1 0,0 1 0,-1 0 0,1-1 0,0 0 0,0 1 1,0-1-1,0 0 0,0-1 0,1 1 0,-1 0 0,0-1 1,0 0-1,5 0 0,0 1 48,0-1 1,0 0-1,1 0 0,-1-1 1,0 0-1,0-1 0,12-3 1,-13 1-31,0 0 0,0 0 0,0 0 0,-1-1 0,0 0 0,0 0 0,0 0 1,-1-1-1,0 0 0,0 0 0,0 0 0,0-1 0,3-9 0,-4 11-12,-2 0 0,1-1 1,0 0-1,-1 0 0,0 0 0,-1 0 0,1 0 0,-1 0 0,0 0 0,-1 0 0,0-1 0,0 1 1,0 0-1,0 0 0,-1 0 0,0-1 0,-3-7 0,2 11-22,0 0 0,0 0 0,0 0 0,-1 1 0,1-1 0,-1 1 0,0-1 0,0 1 0,0 0 0,0 0 0,0 0 0,0 1 0,0-1 0,-1 1 0,1 0 0,0 0 0,-1 0 0,1 0 0,-1 0 0,1 1 0,-1 0 0,0-1 0,-6 2 0,3-1 0,0 0 0,1 0 0,-1 1 0,0-1 0,0 2 0,1-1 0,-1 1 0,1 0 0,-1 0 0,1 1 0,-12 6 0,15-7-162,1 0-1,0 0 1,0 1 0,-1-1 0,1 1-1,1-1 1,-1 1 0,0 0 0,1-1-1,-1 1 1,1 0 0,0 0-1,0 0 1,0 0 0,0 0 0,0 5-1,1-6-35,-1 0 0,1 0-1,1 0 1,-1 0 0,0 0-1,0-1 1,1 1 0,-1 0-1,1 0 1,0 0 0,-1 0-1,1-1 1,0 1 0,0 0-1,0-1 1,0 1 0,0-1-1,1 1 1,-1-1 0,0 0-1,1 1 1,-1-1 0,1 0-1,-1 0 1,1 0 0,0 0-1,2 1 1,20 7-6192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7.407"/>
    </inkml:context>
    <inkml:brush xml:id="br0">
      <inkml:brushProperty name="width" value="0.025" units="cm"/>
      <inkml:brushProperty name="height" value="0.025" units="cm"/>
      <inkml:brushProperty name="color" value="#E71224"/>
    </inkml:brush>
  </inkml:definitions>
  <inkml:trace contextRef="#ctx0" brushRef="#br0">0 1 22934,'0'0'9833,"25"7"-9993,-5-7-2787,-7 0-3555,-2 0-5221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241"/>
    </inkml:context>
    <inkml:brush xml:id="br0">
      <inkml:brushProperty name="width" value="0.025" units="cm"/>
      <inkml:brushProperty name="height" value="0.025" units="cm"/>
    </inkml:brush>
  </inkml:definitions>
  <inkml:trace contextRef="#ctx0" brushRef="#br0">314 557 7623,'-22'5'-76,"-90"21"2404,-51 24 5472,147-41-5569,18-7-795,12-2-907,41-12 100,-1-2-1,-1-3 0,55-24 0,6-3 169,631-174 1977,-237 120-4950,-334 74-37,131-21-2548,-234 31 3934,-2-3 0,80-30 1,-144 45 468,1 0 0,-1 0 1,1 0-1,-1-1 0,0 1 1,0-1-1,0-1 0,-1 1 1,1-1-1,-1 1 0,4-6 1,-1-10-5270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7.784"/>
    </inkml:context>
    <inkml:brush xml:id="br0">
      <inkml:brushProperty name="width" value="0.025" units="cm"/>
      <inkml:brushProperty name="height" value="0.025" units="cm"/>
      <inkml:brushProperty name="color" value="#E71224"/>
    </inkml:brush>
  </inkml:definitions>
  <inkml:trace contextRef="#ctx0" brushRef="#br0">67 61 20948,'0'0'3662,"6"-10"-2066,-3 6-1455,-1 1 4,0 0 0,0-1 0,1 1-1,-1 0 1,1 0 0,0 1 0,0-1-1,0 0 1,0 1 0,0 0 0,1 0-1,-1 0 1,1 0 0,-1 0 0,1 1-1,-1-1 1,1 1 0,0 0 0,0 0-1,0 1 1,6-1 0,-8 0-113,1 1 0,0 0 0,-1 0 0,1 0-1,-1 1 1,1-1 0,-1 1 0,1-1 0,-1 1 0,1 0 0,-1 0 0,0 0 0,1 0 0,-1 0-1,0 1 1,0-1 0,0 1 0,0-1 0,3 4 0,-3-3-23,-1 1-1,0-1 1,0 1 0,0-1-1,0 1 1,-1-1 0,1 1-1,0 0 1,-1 0 0,0-1-1,0 1 1,0 0 0,0 0-1,0-1 1,-1 1 0,1 0-1,-1-1 1,1 1 0,-3 3-1,-5 13 196,-1-1 0,-1 0 0,0-1 0,-2 0 0,0 0-1,0-1 1,-29 26 0,0 4 354,33-37-489,4-5-58,0 0 0,1 0 0,-1 0 0,1 0 0,-1 1 1,1-1-1,1 1 0,-1 0 0,1 0 0,0 0 0,0 0 0,0 1 0,1-1 0,-2 10 0,3-14-11,1-1 0,-1 1 0,0 0 0,1-1 0,-1 1 0,1-1 0,-1 1 0,1-1 0,-1 0 0,1 1 0,-1-1 0,1 0 0,0 1 0,-1-1 0,1 0 0,-1 1 0,1-1 0,0 0 0,-1 0 0,1 0 0,0 0 0,-1 0 0,1 0 0,0 0 0,-1 0 0,2 0 0,25 0 0,-19 0 0,70-7-2270,-52 2-715,-1-1-1,37-14 0,-30 6-7472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127"/>
    </inkml:context>
    <inkml:brush xml:id="br0">
      <inkml:brushProperty name="width" value="0.025" units="cm"/>
      <inkml:brushProperty name="height" value="0.025" units="cm"/>
      <inkml:brushProperty name="color" value="#E71224"/>
    </inkml:brush>
  </inkml:definitions>
  <inkml:trace contextRef="#ctx0" brushRef="#br0">37 0 20756,'0'0'8071,"-32"60"-6341,30-41-1025,0-1-481,2 0-192,0 2-224,3-5-1666,8-3-2210,-3-5-2114,0-4-4996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484"/>
    </inkml:context>
    <inkml:brush xml:id="br0">
      <inkml:brushProperty name="width" value="0.025" units="cm"/>
      <inkml:brushProperty name="height" value="0.025" units="cm"/>
      <inkml:brushProperty name="color" value="#E71224"/>
    </inkml:brush>
  </inkml:definitions>
  <inkml:trace contextRef="#ctx0" brushRef="#br0">30 17 21236,'0'0'8499,"9"-3"-6967,-2 0-1393,1 1 1,0-1-1,-1 2 0,1-1 0,0 1 1,0 0-1,8 1 0,-14 0-129,0 0 0,0 0 0,0 1 0,0-1 0,0 1 0,0-1 0,0 1-1,0 0 1,0 0 0,0 0 0,0 0 0,-1 0 0,1 0 0,0 0 0,-1 0 0,1 1-1,-1-1 1,1 1 0,-1-1 0,0 1 0,0 0 0,1-1 0,-1 1 0,-1 0 0,1 0-1,0 0 1,0 0 0,0 0 0,-1 0 0,1 0 0,-1 0 0,0 0 0,0 0 0,0 0-1,0 0 1,0 0 0,0 0 0,0 2 0,-1 1-10,1 1 0,-1-1 0,0 0 0,-1 0 0,1 1 0,-1-1 0,0 0 0,0 0 0,0-1 0,-1 1 0,-6 8 0,-44 46 0,44-51 0,1 0 0,0 0 0,1 0 0,0 1 0,0 0 0,1 0 0,0 1 0,-9 20 0,14-29 0,1-1 0,0 1 0,0 0 0,-1 0 0,1 0 0,0 0 0,0 0 0,0 0 0,0 0 0,0 0 0,0 0 0,0 0 0,0 0 0,0 0 0,0 0 0,1 0 0,-1 0 0,0 0 0,1 0 0,-1 0 0,1-1 0,-1 1 0,1 0 0,-1 0 0,1 0 0,0-1 0,-1 1 0,1 0 0,0-1 0,0 1 0,-1 0 0,3 0 0,0 0 0,0 1 0,1-1 0,-1 0 0,1-1 0,-1 1 0,1-1 0,0 1 0,-1-1 0,6 0 0,10-2 0,-1 0 0,33-9 0,-4-1-1956,26-3-5558,-61 13-537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827"/>
    </inkml:context>
    <inkml:brush xml:id="br0">
      <inkml:brushProperty name="width" value="0.025" units="cm"/>
      <inkml:brushProperty name="height" value="0.025" units="cm"/>
      <inkml:brushProperty name="color" value="#E71224"/>
    </inkml:brush>
  </inkml:definitions>
  <inkml:trace contextRef="#ctx0" brushRef="#br0">64 0 12844,'0'0'16966,"0"11"-15103,1 26-1168,-1 5-440,6 42 0,-5-73-328,1 0 0,0 0 0,1 0 0,0-1 0,0 1 0,1-1 0,1 0 0,0 0 0,8 13 0,-2-14-2729</inkml:trace>
  <inkml:trace contextRef="#ctx0" brushRef="#br0" timeOffset="1">1 134 14318,'0'0'17136,"61"-40"-16592,-25 38-352,-2 2-160,-2 0-288,-6 0-1826,-10 0-3427,-4 0-6887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9.716"/>
    </inkml:context>
    <inkml:brush xml:id="br0">
      <inkml:brushProperty name="width" value="0.025" units="cm"/>
      <inkml:brushProperty name="height" value="0.025" units="cm"/>
      <inkml:brushProperty name="color" value="#E71224"/>
    </inkml:brush>
  </inkml:definitions>
  <inkml:trace contextRef="#ctx0" brushRef="#br0">1 318 15150,'0'0'14083,"10"1"-12343,-8-1-1672,2 1 11,0-1 0,0 1 0,0-1 0,0 0-1,0 0 1,0 0 0,0-1 0,0 1 0,-1-1 0,1 0 0,0 0 0,0-1 0,0 1-1,-1-1 1,1 0 0,-1 0 0,1 0 0,-1 0 0,0 0 0,5-5 0,37-44-62,-2-2 0,-3-2 1,46-81-1,-111 215-17,13-47 0,0-2 0,1 1 0,1 0 0,2 0 0,-5 37 0,14-67-50,-1-1 1,0 1-1,0 0 0,0-1 0,0 1 1,0-1-1,1 1 0,-1-1 0,0 1 1,0-1-1,1 1 0,-1-1 0,0 1 1,1-1-1,-1 1 0,1-1 1,-1 1-1,0-1 0,1 0 0,-1 1 1,1-1-1,-1 0 0,1 1 0,0-1 1,-1 0-1,1 0 0,-1 0 0,1 1 1,-1-1-1,1 0 0,-1 0 0,1 0 1,0 0-1,-1 0 0,1 0 1,-1 0-1,1 0 0,0 0 0,-1 0 1,1-1-1,-1 1 0,1 0 0,-1 0 1,1 0-1,-1-1 0,1 1 0,-1 0 1,1-1-1,30-12-4965,-2-10-1242,-1-6-2231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075"/>
    </inkml:context>
    <inkml:brush xml:id="br0">
      <inkml:brushProperty name="width" value="0.025" units="cm"/>
      <inkml:brushProperty name="height" value="0.025" units="cm"/>
      <inkml:brushProperty name="color" value="#E71224"/>
    </inkml:brush>
  </inkml:definitions>
  <inkml:trace contextRef="#ctx0" brushRef="#br0">89 1 19122,'0'0'12567,"-6"12"-11943,-45 114-265,44-105-343,0 0 0,2 0 0,1 1-1,0-1 1,0 24 0,4-44-16,0 0 0,0 0 1,0 0-1,0 0 0,0 0 0,0 0 1,1 0-1,-1 0 0,0 0 0,0 0 1,1 0-1,-1 0 0,1-1 0,-1 1 1,1 0-1,-1 0 0,1 0 0,0 0 1,-1-1-1,1 1 0,0 0 0,-1-1 1,1 1-1,0 0 0,0-1 0,0 1 1,0-1-1,0 1 0,0-1 0,-1 0 1,1 1-1,0-1 0,0 0 0,0 0 1,0 1-1,0-1 0,0 0 0,0 0 1,0 0-1,0 0 0,0 0 0,0-1 1,0 1-1,0 0 0,0 0 0,0-1 1,2 0-1,3 0-9,0-1 1,-1-1-1,1 1 1,0-1-1,-1 0 1,9-6-1,-2 1-592,0-1 0,-1-1 1,-1 0-1,1-1 0,-2 0 0,1 0 0,-2-1 0,1 0 1,-2-1-1,10-18 0,-26 38 2704,-5 12-1291,6-6-641,0 1 1,1-1-1,1 2 0,0-1 1,1 0-1,0 1 1,1 0-1,-3 27 1,7-40-228,0-1 0,0 0 0,0 1 0,0-1 1,0 0-1,0 0 0,1 1 0,-1-1 0,0 0 1,1 1-1,-1-1 0,1 0 0,-1 0 0,1 0 1,0 0-1,-1 0 0,1 1 0,0-1 0,0 0 1,0-1-1,0 1 0,0 0 0,0 0 0,0 0 1,0 0-1,0-1 0,0 1 0,0-1 0,1 1 1,-1-1-1,0 1 0,0-1 0,1 1 0,-1-1 1,0 0-1,0 0 0,1 0 0,-1 0 0,0 0 1,1 0-1,-1 0 0,0 0 0,3-1 0,2 0-767,0 0 0,1-1-1,-1 1 1,0-1 0,0 0-1,-1-1 1,1 0 0,6-4-1,23-17-7258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433"/>
    </inkml:context>
    <inkml:brush xml:id="br0">
      <inkml:brushProperty name="width" value="0.025" units="cm"/>
      <inkml:brushProperty name="height" value="0.025" units="cm"/>
      <inkml:brushProperty name="color" value="#E71224"/>
    </inkml:brush>
  </inkml:definitions>
  <inkml:trace contextRef="#ctx0" brushRef="#br0">131 1 17905,'0'0'3064,"-11"7"-533,-1 3-1952,0 0 0,1 0 0,0 1 0,-17 22 0,22-25-280,1-1 0,0 1 1,0 1-1,1-1 0,0 1 0,1-1 1,0 1-1,0 0 0,1 0 0,-3 19 1,5-23-275,-1 0 1,1-1-1,0 1 1,1 0-1,-1 0 0,1 0 1,0 0-1,0-1 1,0 1-1,1 0 1,-1-1-1,1 1 1,0-1-1,1 0 1,-1 0-1,1 0 0,4 6 1,-3-6-17,1-1 1,-1 0-1,1 0 1,-1 0-1,1 0 0,0-1 1,0 0-1,0 0 1,0 0-1,1 0 0,-1-1 1,0 0-1,1 0 1,-1-1-1,9 1 0,-9-1 44,0 0-1,1 0 0,-1-1 1,0 0-1,1 0 0,-1 0 1,0 0-1,0-1 0,0 0 1,0 0-1,0 0 0,0-1 1,0 0-1,-1 0 0,1 0 1,-1 0-1,0-1 0,0 1 1,0-1-1,-1 0 0,1 0 1,-1-1-1,4-5 0,-2 1 49,-1 0 1,0 0-1,0-1 0,-1 1 1,0-1-1,0 0 0,-1 0 1,-1 0-1,1 0 0,-2 0 1,0-17-1,-1 22-112,0 1 0,0 0 1,-1-1-1,1 1 0,-1 0 0,0 0 0,0 0 0,-1 1 1,1-1-1,-1 0 0,0 1 0,0 0 0,0-1 0,0 1 1,0 0-1,-1 1 0,1-1 0,-1 1 0,0-1 0,0 1 1,0 0-1,0 1 0,0-1 0,0 1 0,-1-1 1,1 1-1,0 1 0,-1-1 0,1 0 0,0 1 0,-1 0 1,1 0-1,-1 1 0,1-1 0,-7 2 0,2 13-7009,9-8-144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995"/>
    </inkml:context>
    <inkml:brush xml:id="br0">
      <inkml:brushProperty name="width" value="0.025" units="cm"/>
      <inkml:brushProperty name="height" value="0.025" units="cm"/>
      <inkml:brushProperty name="color" value="#E71224"/>
    </inkml:brush>
  </inkml:definitions>
  <inkml:trace contextRef="#ctx0" brushRef="#br0">1 32 22389,'0'0'10154,"54"1"-15695,-39-15-737,-7-4-5798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1.465"/>
    </inkml:context>
    <inkml:brush xml:id="br0">
      <inkml:brushProperty name="width" value="0.025" units="cm"/>
      <inkml:brushProperty name="height" value="0.025" units="cm"/>
      <inkml:brushProperty name="color" value="#E71224"/>
    </inkml:brush>
  </inkml:definitions>
  <inkml:trace contextRef="#ctx0" brushRef="#br0">1 305 19250,'0'0'12930,"5"-8"-12423,183-288-427,-190 330-80,-7 1 0,-15 40 0,15-52 0,1 1 0,1 0 0,1 0 0,-4 41 0,10-63-163,0 0-1,-1-1 1,2 1 0,-1 0 0,0-1-1,0 1 1,0 0 0,1-1 0,-1 1-1,1 0 1,0-1 0,-1 1 0,1-1-1,1 3 1,0-3-184,-1 0-1,0 0 1,0 0 0,1 0 0,-1 0-1,0-1 1,1 1 0,-1-1 0,1 1-1,-1-1 1,1 1 0,0-1-1,-1 0 1,1 1 0,-1-1 0,1 0-1,-1 0 1,1 0 0,0-1 0,-1 1-1,1 0 1,-1-1 0,3 0-1,18-7-7670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1.808"/>
    </inkml:context>
    <inkml:brush xml:id="br0">
      <inkml:brushProperty name="width" value="0.025" units="cm"/>
      <inkml:brushProperty name="height" value="0.025" units="cm"/>
      <inkml:brushProperty name="color" value="#E71224"/>
    </inkml:brush>
  </inkml:definitions>
  <inkml:trace contextRef="#ctx0" brushRef="#br0">61 1 18514,'0'0'7014,"-39"65"-4195,28-42-1058,4 1-960,3 1-641,4-3-128,0-3-384,4-1-897,10-9-865,1-4-865,1-5-384,1-5-1890,-2-14-8872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840"/>
    </inkml:context>
    <inkml:brush xml:id="br0">
      <inkml:brushProperty name="width" value="0.025" units="cm"/>
      <inkml:brushProperty name="height" value="0.025" units="cm"/>
    </inkml:brush>
  </inkml:definitions>
  <inkml:trace contextRef="#ctx0" brushRef="#br0">1 1203 19314,'0'0'1367,"16"2"-1025,1 1-212,0-2 1,-1-1-1,1 0 1,0-1-1,0 0 1,-1-1-1,1-1 1,30-10-1,670-278 1604,-534 210-1632,752-309 984,24 59-4216,-725 261-4712,-144 45-187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150"/>
    </inkml:context>
    <inkml:brush xml:id="br0">
      <inkml:brushProperty name="width" value="0.025" units="cm"/>
      <inkml:brushProperty name="height" value="0.025" units="cm"/>
      <inkml:brushProperty name="color" value="#E71224"/>
    </inkml:brush>
  </inkml:definitions>
  <inkml:trace contextRef="#ctx0" brushRef="#br0">140 2 20307,'-9'3'1949,"1"-1"-1612,1 1-1,-1 0 1,1 0 0,0 1 0,0 0 0,0 0 0,1 0-1,-1 1 1,1 0 0,0 0 0,0 1 0,1 0-1,-1 0 1,2 0 0,-1 0 0,0 1 0,1 0 0,1 0-1,-1 0 1,-4 14 0,7-17-289,0-1-1,0 0 1,1 1-1,-1-1 1,1 0-1,0 1 1,0-1-1,0 1 1,0-1-1,0 0 1,1 1 0,0-1-1,0 0 1,0 1-1,0-1 1,0 0-1,0 0 1,1 0-1,0 0 1,0 0-1,-1 0 1,2 0 0,-1-1-1,0 1 1,5 3-1,-3-3-5,1-1 1,0 0-1,0 0 0,0 0 0,0-1 0,0 1 1,0-1-1,0 0 0,0-1 0,1 1 1,-1-1-1,0 0 0,1 0 0,-1-1 0,0 0 1,6-1-1,-6 1-2,0 0 0,-1-1 0,1 0 0,0 0-1,-1 0 1,0 0 0,0-1 0,1 1 0,-1-1 0,-1 0 0,1 0 0,0-1 0,-1 1 0,0-1 0,0 0-1,0 0 1,0 0 0,0 0 0,-1 0 0,2-6 0,0 3 14,-1-1 0,-1 0 0,1 0-1,-1 0 1,-1 0 0,1 0 0,-2-1 0,1 1 0,-1 0-1,0 0 1,-2-10 0,2 15-206,-1 1-1,1 0 1,-1-1 0,0 1-1,0 0 1,0 0 0,0-1-1,-1 1 1,1 0 0,0 0-1,-1 0 1,0 0 0,1 1-1,-1-1 1,0 0 0,0 1-1,0-1 1,0 1 0,0 0-1,0 0 1,0 0 0,-1 0-1,1 0 1,0 0 0,-1 0-1,1 1 1,0-1 0,-1 1-1,1-1 1,-1 1 0,-2 0-1,-15-4-1789,57 9-9408,-10-5 786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477"/>
    </inkml:context>
    <inkml:brush xml:id="br0">
      <inkml:brushProperty name="width" value="0.025" units="cm"/>
      <inkml:brushProperty name="height" value="0.025" units="cm"/>
      <inkml:brushProperty name="color" value="#E71224"/>
    </inkml:brush>
  </inkml:definitions>
  <inkml:trace contextRef="#ctx0" brushRef="#br0">93 99 7783,'0'0'16710,"-8"6"-13353,3-3-2800,-33 28 2306,36-29-2803,1-1 0,-1 1 0,1-1 0,0 1-1,-1 0 1,1-1 0,0 1 0,0 0 0,0 0 0,1 0 0,-1 0 0,0 0-1,1 0 1,-1 0 0,1 0 0,0 0 0,-1 0 0,1 0 0,0 0 0,0 0-1,1 1 1,-1-1 0,0 0 0,2 4 0,-1-5-76,0 0 0,0 0 0,0 1 0,1-1 0,-1 0 0,0 0 0,1 0 0,-1 0 0,1-1 0,-1 1 0,1 0 0,0-1 0,-1 1 0,1-1 1,-1 1-1,1-1 0,0 0 0,1 1 0,43 3-639,-26-2 246,-10 0-176,0 0 0,1 0 0,17 7 0,-27-8 590,1-1 1,-1 1 0,1-1 0,-1 1-1,1 0 1,-1-1 0,1 1-1,-1 0 1,0 0 0,1 0 0,-1 0-1,0 0 1,0 0 0,0 1 0,0-1-1,0 0 1,0 1 0,0-1-1,0 0 1,0 1 0,-1-1 0,1 1-1,-1-1 1,1 1 0,-1-1 0,1 1-1,-1 0 1,0-1 0,0 1-1,0 0 1,0-1 0,0 1 0,-1 3-1,0-4 127,0 1-1,0-1 1,0 1-1,0-1 0,0 1 1,-1-1-1,1 0 1,0 0-1,-1 1 0,1-1 1,-1 0-1,0 0 1,1 0-1,-1-1 0,0 1 1,-2 0-1,-35 12 657,30-10-511,-2 0-183,0 0-1,-1 0 0,1-1 1,-15 0-1,24-2-235,0 1 0,0-1 0,0 0 0,0 0 0,-1-1 0,1 1 0,0 0 0,0-1 0,0 1 0,0-1 0,0 0 0,0 1 0,0-1 0,0 0 1,0 0-1,1 0 0,-1-1 0,0 1 0,1 0 0,-1-1 0,1 1 0,-1-1 0,1 1 0,0-1 0,-1 0 0,1 0 0,0 1 0,0-1 0,0 0 0,-1-4 0,-8-56-12894,9 25 1040</inkml:trace>
  <inkml:trace contextRef="#ctx0" brushRef="#br0" timeOffset="1">39 44 12075,'0'0'9738,"54"-21"-6728,-23 13-415,3 2-833,3 1-737,5 2-641,-2 3-320,-3 0-641,-1 0-1985,-6 0-3267,-4 2-5222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835"/>
    </inkml:context>
    <inkml:brush xml:id="br0">
      <inkml:brushProperty name="width" value="0.025" units="cm"/>
      <inkml:brushProperty name="height" value="0.025" units="cm"/>
      <inkml:brushProperty name="color" value="#E71224"/>
    </inkml:brush>
  </inkml:definitions>
  <inkml:trace contextRef="#ctx0" brushRef="#br0">68 1 18385,'0'0'14382,"57"3"-14382,-30-3 0,3-2 0,-1 2-2498,-7 0-4037,-8 0-5316</inkml:trace>
  <inkml:trace contextRef="#ctx0" brushRef="#br0" timeOffset="1">0 173 18578,'0'0'11915,"83"8"-11114,-41-12-641,1-5-128,3-3-481,-7 1-1793,-5-6-4740,-1-2-13774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174"/>
    </inkml:context>
    <inkml:brush xml:id="br0">
      <inkml:brushProperty name="width" value="0.025" units="cm"/>
      <inkml:brushProperty name="height" value="0.025" units="cm"/>
      <inkml:brushProperty name="color" value="#E71224"/>
    </inkml:brush>
  </inkml:definitions>
  <inkml:trace contextRef="#ctx0" brushRef="#br0">180 1 14478,'0'0'11088,"-10"0"-10042,7 0-995,-1 0 0,0 0 0,0 0 1,1 1-1,-1-1 0,1 1 0,-1 0 0,0 0 0,1 0 1,-1 1-1,1-1 0,0 1 0,-5 3 0,2 0-12,1-1 0,0 1 0,0 1 0,1-1 0,-1 1 0,1-1 0,1 1 1,-5 9-1,-4 8 199,1 0 0,1 2 0,-9 33 0,15-46-122,1 1 0,1-1 0,0 1 0,1 0 0,1 0 0,0-1 0,0 1 0,5 25 0,-4-36-103,0 1 0,0-1 1,0 1-1,0-1 0,0 0 0,1 1 0,-1-1 0,1 0 1,0 0-1,0 0 0,0 0 0,-1 0 0,2 0 1,-1-1-1,0 1 0,0-1 0,1 0 0,-1 1 0,0-1 1,1 0-1,-1 0 0,1 0 0,0-1 0,-1 1 1,1-1-1,0 1 0,-1-1 0,1 0 0,0 0 0,-1 0 1,5-1-1,-3 1 56,0 0 1,1-1-1,-1 0 0,0 1 1,0-2-1,1 1 1,-1 0-1,0-1 0,0 0 1,0 0-1,-1 0 1,1 0-1,0 0 0,-1-1 1,0 0-1,1 0 1,-1 0-1,0 0 0,2-4 1,-3 4-27,1-1-1,-1 1 1,-1-1 0,1 0-1,0 1 1,-1-1 0,0 0 0,0 0-1,0 0 1,0 0 0,-1 0 0,0-1-1,1 1 1,-1 0 0,-1 0 0,1 0-1,-1 0 1,0 0 0,1 0 0,-2 0-1,1 0 1,0 0 0,-1 0 0,0 1-1,0-1 1,0 0 0,0 1-1,-5-6 1,3 5-44,-1 0 0,0 0 1,1 0-1,-2 1 0,1-1 0,0 1 0,-1 0 0,1 1 0,-1-1 0,0 1 0,0 0 1,0 1-1,0-1 0,0 1 0,0 1 0,-1-1 0,1 1 0,-8 0 0,13 0-85,-1 0-1,1 0 1,-1 0-1,1 0 1,-1 0-1,1 0 1,-1 0-1,1 1 0,-1-1 1,1 1-1,0-1 1,-1 1-1,1-1 1,-1 1-1,1 0 1,0-1-1,0 1 1,-1 0-1,1 0 1,0 0-1,0 0 1,0 0-1,0 1 0,0-1 1,0 0-1,0 0 1,1 1-1,-1-1 1,0 0-1,1 1 1,-1-1-1,1 1 1,-1-1-1,1 0 1,0 1-1,0-1 1,-1 1-1,1-1 0,0 1 1,0 0-1,1-1 1,-1 3-1,1-1-354,0 0 0,0 0 0,0 0 0,0 0 0,1 0 0,-1-1 0,1 1 0,0 0 0,-1-1 0,1 1 0,0-1 0,1 0 0,-1 1 0,0-1 0,1 0 0,-1-1 0,1 1-1,0 0 1,-1-1 0,5 2 0,26 7-5255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625"/>
    </inkml:context>
    <inkml:brush xml:id="br0">
      <inkml:brushProperty name="width" value="0.025" units="cm"/>
      <inkml:brushProperty name="height" value="0.025" units="cm"/>
      <inkml:brushProperty name="color" value="#E71224"/>
    </inkml:brush>
  </inkml:definitions>
  <inkml:trace contextRef="#ctx0" brushRef="#br0">182 1 17264,'0'0'6583,"0"12"-3300,0-2-2803,-1 0 0,0 1-1,0-1 1,-1 0 0,-1 0 0,1 0 0,-2 0 0,1 0 0,-9 14 0,5-12-158,4-7-257,0 0-1,0-1 1,1 1-1,0 0 1,0 0-1,0 1 1,-1 6-1,3-12-64,0 1 1,0-1-1,0 1 1,0-1-1,1 1 0,-1-1 1,0 1-1,0-1 0,1 0 1,-1 1-1,0-1 1,1 1-1,-1-1 0,0 1 1,1-1-1,-1 0 0,1 1 1,-1-1-1,0 0 1,1 0-1,-1 1 0,1-1 1,-1 0-1,1 0 0,-1 0 1,1 1-1,-1-1 1,1 0-1,-1 0 0,1 0 1,0 0-1,-1 0 1,1 0-1,-1 0 0,1 0 1,27 0-29,-21-1-17,11 1-261,-3-1 81,-1 1 0,1 0-1,-1 1 1,20 5-1,-32-6 223,0 0 0,0 1 0,0-1 0,0 1 0,0-1 0,0 1 0,0 0 0,0 0 0,0 0 0,0 0 0,-1 0 0,1 1 0,0-1 0,-1 0 0,1 1 0,-1-1 0,0 1 0,1 0 0,-1-1 0,0 1 0,0 0 0,0 0 0,0-1 0,0 1 0,0 0 0,-1 0 0,1 0-1,-1 0 1,1 0 0,-1 0 0,0 1 0,0-1 0,0 0 0,0 0 0,0 0 0,0 0 0,-2 4 0,1-3 51,0 1-1,-1-1 1,0 1-1,0-1 1,0 1 0,-1-1-1,1 0 1,-1 0-1,1 0 1,-1 0 0,0-1-1,0 1 1,0-1-1,-1 0 1,1 0 0,-8 4-1,-63 25 735,67-29-766,-8 4-16,0-1 0,0-1 0,0 0 0,0-1 0,-1-1 0,0-1 0,1 0 0,-31-2 0,45 1-164,-1-1 0,1 0 0,-1 1 0,1-1-1,-1 0 1,1 1 0,0-1 0,0 0 0,-1 0 0,1 0 0,0 0 0,0 0 0,0-1-1,0 1 1,0 0 0,0 0 0,0-1 0,1 1 0,-1 0 0,0-1 0,1 1 0,-1-1-1,1 1 1,-1-1 0,1 1 0,0-1 0,0 1 0,0-1 0,0-2 0,3-49-9556,9 13-1934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966"/>
    </inkml:context>
    <inkml:brush xml:id="br0">
      <inkml:brushProperty name="width" value="0.025" units="cm"/>
      <inkml:brushProperty name="height" value="0.025" units="cm"/>
      <inkml:brushProperty name="color" value="#E71224"/>
    </inkml:brush>
  </inkml:definitions>
  <inkml:trace contextRef="#ctx0" brushRef="#br0">1 43 16239,'0'0'13741,"56"-32"-12235,-32 30-737,2 2-641,1 0-128,6 0-1121,2 0-1954,-7-4-2499,-5-1-4323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5.308"/>
    </inkml:context>
    <inkml:brush xml:id="br0">
      <inkml:brushProperty name="width" value="0.025" units="cm"/>
      <inkml:brushProperty name="height" value="0.025" units="cm"/>
      <inkml:brushProperty name="color" value="#E71224"/>
    </inkml:brush>
  </inkml:definitions>
  <inkml:trace contextRef="#ctx0" brushRef="#br0">1 25 18449,'0'0'3609,"10"-3"-384,86-15 1517,-85 16-4406,1 1 0,0 0 0,-1 1 0,1 1 1,-1 0-1,1 0 0,17 5 0,-27-5-335,1 0 1,-1 0 0,1 1 0,-1-1-1,0 0 1,0 1 0,0 0 0,1-1-1,-1 1 1,-1 0 0,1 0 0,0 0-1,0 0 1,-1 0 0,1 1 0,-1-1-1,0 0 1,0 1 0,0-1 0,0 1-1,0-1 1,0 1 0,-1-1 0,1 1 0,-1 0-1,0-1 1,1 1 0,-1 0 0,-1-1-1,1 1 1,0 0 0,-1-1 0,1 1-1,-1 0 1,0-1 0,0 1 0,-2 4-1,-2 6-3,-1 1 0,-1-1 0,0 0-1,0 0 1,-14 15 0,-59 65 2,82-92 0,0 0 0,0-1 0,1 1 0,-1-1 0,0 0 0,0 1 0,1-1 0,-1 0 0,0-1 0,1 1 0,1-1 0,-1 1 0,24-4-104,-1 1 0,34 1 0,-54 2 86,-1 0 0,1 0 0,0 1 0,0-1 0,-1 1 0,1 1 0,-1-1 0,1 1 0,-1 0 0,0 0 0,1 1 0,-1 0 0,0 0 0,-1 0 1,1 0-1,-1 1 0,6 4 0,-8-5 28,0 0 1,-1 0-1,1 0 1,0 0-1,-1 0 1,0 0 0,0 0-1,0 1 1,0-1-1,0 0 1,-1 1-1,0-1 1,1 1-1,-1-1 1,0 0-1,-1 1 1,1-1-1,-1 1 1,1-1 0,-1 0-1,0 1 1,0-1-1,0 0 1,-1 0-1,1 0 1,-1 0-1,0 0 1,-3 5-1,-2 1 32,0 0-1,0-1 0,-1 0 0,0 0 0,0 0 1,-1-1-1,-14 9 0,6-6-243,-1-1 0,0 0-1,-30 10 1,41-17-201,-1 0-1,1 0 1,-1 0-1,1-1 1,-1 0-1,0 0 1,0-1 0,1 0-1,-1-1 1,0 1-1,1-1 1,-12-3-1,-3-11-11287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021"/>
    </inkml:context>
    <inkml:brush xml:id="br0">
      <inkml:brushProperty name="width" value="0.025" units="cm"/>
      <inkml:brushProperty name="height" value="0.025" units="cm"/>
      <inkml:brushProperty name="color" value="#E71224"/>
    </inkml:brush>
  </inkml:definitions>
  <inkml:trace contextRef="#ctx0" brushRef="#br0">1 1 14862,'0'0'12059,"9"3"-10879,7 1-843,1-1-1,0 0 1,0-1-1,19-1 1,-21-1-320,1 1 1,0 0 0,0 1 0,-1 0-1,1 2 1,-1 0 0,0 0-1,18 9 1,-32-12-40,1-1-1,0 1 1,0 0 0,0 0 0,-1 0-1,1 1 1,0-1 0,-1 0 0,1 1-1,-1-1 1,0 1 0,1-1-1,-1 1 1,0 0 0,0-1 0,0 1-1,0 0 1,0 0 0,0 0 0,-1 0-1,1 0 1,-1 0 0,1 0-1,-1 0 1,0 0 0,0 0 0,0 0-1,0 3 1,-3-4 70,1 0 1,-1 0-1,0-1 0,1 1 0,-1-1 1,0 1-1,0-1 0,1 0 0,-1 0 1,0-1-1,0 1 0,1 0 0,-1-1 1,0 0-1,0 1 0,-3-3 0,-10 0-121,15 3 70,1 1 0,-1-1 0,0 0 0,1 0 0,-1 0 0,0 0 0,1 1 0,-1-1 0,0 0 0,1 0 0,-1 1 0,0-1 0,1 1 0,-1-1 0,1 0 0,-1 1-1,1-1 1,-1 1 0,1-1 0,-1 1 0,1 0 0,0-1 0,-1 1 0,1-1 0,0 1 0,-1 0 0,1-1 0,0 1 0,0 0 0,-1 0 0,0 31-164,13 29-63,-11-57 265,0 1-1,-1-1 1,1 0-1,-1 1 0,0-1 1,0 0-1,0 1 1,0-1-1,-1 1 0,0-1 1,0 0-1,0 0 1,-4 8-1,-32 48 927,30-50-833,0-1 0,1 2 0,0-1 0,0 0 0,-5 16-1,6-9 42,0 1 0,1 0-1,1 0 1,-2 31 0,5-49-148,0-4-1602,0-1 75,0 1 0,-1 0 0,0 0 0,0 0 0,0-1 0,-2-3 0,-3-6-5803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364"/>
    </inkml:context>
    <inkml:brush xml:id="br0">
      <inkml:brushProperty name="width" value="0.025" units="cm"/>
      <inkml:brushProperty name="height" value="0.025" units="cm"/>
      <inkml:brushProperty name="color" value="#E71224"/>
    </inkml:brush>
  </inkml:definitions>
  <inkml:trace contextRef="#ctx0" brushRef="#br0">1 29 11339,'0'0'18097,"49"-3"-17905,-16 0-96,3-2-32,-4 0-256,-2 1-1698,-6 1-1953,-11 1-1474,-7-1-2979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722"/>
    </inkml:context>
    <inkml:brush xml:id="br0">
      <inkml:brushProperty name="width" value="0.025" units="cm"/>
      <inkml:brushProperty name="height" value="0.025" units="cm"/>
      <inkml:brushProperty name="color" value="#E71224"/>
    </inkml:brush>
  </inkml:definitions>
  <inkml:trace contextRef="#ctx0" brushRef="#br0">489 0 14574,'-12'0'491,"-1"1"-246,1 0 0,-1 1 0,1 0 0,0 0 0,0 2 0,0-1 0,0 2 0,0-1 0,-20 13 0,2 1 86,2 2 0,0 1-1,1 2 1,1 0 0,1 1 0,2 2-1,-31 42 1,41-51-248,2 1-1,0 1 1,2-1-1,0 2 1,1-1-1,0 1 1,2 1-1,1-1 1,0 1-1,1 0 1,2 0-1,0 0 1,1 32-1,2-44-106,0 0-1,0 0 0,1-1 1,0 1-1,0 0 1,1-1-1,0 1 0,1-1 1,0 0-1,0 0 0,1 0 1,0-1-1,0 1 1,0-1-1,12 11 0,-7-10 126,0-1-1,0 0 0,0 0 1,1-1-1,0 0 0,0-1 1,1 0-1,-1-1 0,1 0 1,18 3-1,-7-3 265,0-2 0,0 0 0,0-1 0,0-1 0,0-2 0,0 0 1,-1-1-1,1-1 0,-1-2 0,1 0 0,-1-1 0,21-10 0,-18 3-27,0 0-1,-1-2 1,-1-1 0,0 0 0,-2-2-1,0 0 1,36-44 0,-47 51-254,0-1 0,-1 0 0,-1 0 0,0-1 0,-1 0 0,0 0 0,-1-1 0,-1 0 0,0 0 0,-1 0 0,-1-1 0,0 1 0,-1-1 0,-1 1 0,-1-30 0,-1 38-87,-1 1-1,0-1 0,0 1 0,0-1 0,-1 1 1,0 0-1,0-1 0,0 2 0,-1-1 0,0 0 1,0 1-1,-1 0 0,0-1 0,1 2 0,-2-1 1,1 1-1,0 0 0,-1 0 0,0 0 0,0 1 1,0-1-1,0 2 0,-1-1 0,-8-2 0,-7-2-690,0 1 0,-1 1 0,0 1 0,0 1 0,-43 0-1,50 3-640,0 1-1,0 0 1,0 1 0,0 1-1,-26 8 1,-11 10-6865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30.961"/>
    </inkml:context>
    <inkml:brush xml:id="br0">
      <inkml:brushProperty name="width" value="0.025" units="cm"/>
      <inkml:brushProperty name="height" value="0.025" units="cm"/>
    </inkml:brush>
  </inkml:definitions>
  <inkml:trace contextRef="#ctx0" brushRef="#br0">0 187 6438,'0'0'9700,"1"-9"-8889,-1 7-758,0 0-1,1 0 1,-1 0-1,1 0 0,-1 0 1,1-1-1,0 1 1,-1 0-1,1 0 0,0 0 1,0 1-1,1-1 1,-1 0-1,0 0 0,1 1 1,-1-1-1,1 0 1,2-1-1,1 0 50,0 1-1,0 0 1,0 0 0,0 1-1,0 0 1,0 0 0,0 0 0,1 0-1,6 1 1,112-4 811,188 20 0,-28 0-775,258-21 66,239 8-135,-644 9 0,-1318-32 469,643 8-473,235 12-161,1071-10 64,-602 10 24,379-6-21,-4-38 34,-520 41-3,-4 1 7,0-1 0,0 0-1,-1-1 1,1 0-1,22-11 1,-38 15-3,-1 0 1,1 0 0,-1 0-1,0 0 1,1 0-1,-1 0 1,1 0 0,-1 0-1,0-1 1,1 1 0,-1 0-1,0 0 1,1 0 0,-1-1-1,0 1 1,1 0 0,-1 0-1,0-1 1,0 1 0,1 0-1,-1-1 1,0 1 0,0 0-1,0-1 1,1 1-1,-1 0 1,0-1 0,0 1-1,0 0 1,0-1 0,0 1-1,0-1 1,1 1 0,-1 0-1,0-1 1,0 1 0,0 0-1,-1-1 1,1 1 0,0-1-1,0 1 1,0-1 0,-19-8 118,-30 2-77,-524-2 48,477 10-91,-396 16-33,3 40-633,263-17-6353,133-29-2227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035"/>
    </inkml:context>
    <inkml:brush xml:id="br0">
      <inkml:brushProperty name="width" value="0.025" units="cm"/>
      <inkml:brushProperty name="height" value="0.025" units="cm"/>
      <inkml:brushProperty name="color" value="#E71224"/>
    </inkml:brush>
  </inkml:definitions>
  <inkml:trace contextRef="#ctx0" brushRef="#br0">179 0 5958,'0'0'24049,"-6"9"-23867,-47 76 58,48-75-149,0 0 1,0 1-1,1-1 1,0 1-1,0 0 0,2 0 1,-4 23-1,7-34-60,-1 1-1,1 0 1,0 0-1,-1 0 0,1-1 1,0 1-1,0 0 1,0-1-1,0 1 1,0-1-1,0 1 1,-1-1-1,1 1 1,0-1-1,0 0 1,0 0-1,1 1 0,-1-1 1,0 0-1,0 0 1,0 0-1,0 0 1,0 0-1,0 0 1,0 0-1,1-1 1,32-1 128,-6-5-95,15-1-64,-42 8-8,-1 1-1,1-1 0,-1 1 0,1-1 0,-1 0 0,1 1 0,-1-1 0,1 1 1,-1-1-1,0 1 0,1-1 0,-1 1 0,0-1 0,1 1 0,-1-1 0,0 1 1,0 0-1,0-1 0,0 1 0,1 0 0,-1-1 0,0 1 0,0-1 0,0 1 1,0 0-1,-1 0 0,2 29-50,-1-12-80,2-9 123,0-3 9,-1-1-1,0 0 1,0 1 0,-1-1-1,1 1 1,-1-1 0,-1 9-1,0-13 9,1 1-1,-1-1 1,1 1-1,-1 0 0,0-1 1,0 1-1,0-1 0,0 0 1,0 1-1,0-1 0,-1 0 1,1 0-1,0 0 0,-1 0 1,1 0-1,0 0 0,-1 0 1,1 0-1,-1 0 1,0-1-1,1 1 0,-1 0 1,0-1-1,1 0 0,-1 1 1,0-1-1,1 0 0,-3 0 1,-6 2 43,-1-1 1,1 0 0,0-1 0,0 0-1,0-1 1,-15-2 0,20 1-48,1 1 0,-1 0 1,1-1-1,-1 0 0,1 0 0,0-1 1,0 1-1,0-1 0,1 0 1,-1 0-1,1 0 0,-1 0 0,1 0 1,0-1-1,0 0 0,-2-4 1,-12-9-3447,1 0-8851,10 6 5238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394"/>
    </inkml:context>
    <inkml:brush xml:id="br0">
      <inkml:brushProperty name="width" value="0.025" units="cm"/>
      <inkml:brushProperty name="height" value="0.025" units="cm"/>
      <inkml:brushProperty name="color" value="#E71224"/>
    </inkml:brush>
  </inkml:definitions>
  <inkml:trace contextRef="#ctx0" brushRef="#br0">1 44 14606,'0'0'8712,"10"-3"-6657,28-3-789,0 1-1,0 2 0,67 3 1,-16 1-1635,-70-5 397,-13-3-3900,-6 6 3428,-1 0 0,0 0-1,1 0 1,-1 0 0,0 0-1,1 0 1,-1 1-1,0-1 1,0 0 0,0 1-1,0-1 1,0 0 0,0 1-1,0-1 1,0 1-1,0 0 1,0-1 0,0 1-1,0 0 1,0-1-1,0 1 1,0 0 0,0 0-1,-2 0 1,-16-2-5572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768"/>
    </inkml:context>
    <inkml:brush xml:id="br0">
      <inkml:brushProperty name="width" value="0.025" units="cm"/>
      <inkml:brushProperty name="height" value="0.025" units="cm"/>
      <inkml:brushProperty name="color" value="#E71224"/>
    </inkml:brush>
  </inkml:definitions>
  <inkml:trace contextRef="#ctx0" brushRef="#br0">636 68 2787,'0'0'9102,"0"-10"-6241,0 7-2654,0 0 1,0 0-1,0 0 0,0 0 0,-1 0 1,0 0-1,1 0 0,-1 0 1,0 1-1,0-1 0,-2-3 0,1 4-59,0 0 0,0 0 0,0 1 0,0-1 0,0 1 0,0 0 0,-1-1-1,1 1 1,0 0 0,-1 0 0,1 1 0,-1-1 0,1 0 0,-1 1 0,1-1 0,-1 1-1,1 0 1,-1 0 0,-3 0 0,-19 1 248,1 0 1,-1 2-1,0 1 0,1 0 1,0 2-1,0 1 1,1 1-1,-1 1 0,2 1 1,-1 1-1,2 1 0,-1 1 1,-22 18-1,24-16-284,0 1 1,2 0-1,0 2 0,1 0 1,1 1-1,0 0 0,1 1 1,2 1-1,0 0 0,1 1 1,1 1-1,1 0 0,-8 27 1,15-39-113,1 0 1,0-1-1,0 1 1,1 0 0,0 0-1,1 0 1,1 0 0,-1 0-1,2 0 1,-1 0 0,5 13-1,-4-17 5,1-1 0,0 1 0,1-1 0,-1 0 0,1 0 0,0 0 0,1 0 0,-1-1 0,1 1 0,0-1-1,1-1 1,-1 1 0,1-1 0,0 0 0,0 0 0,0 0 0,1-1 0,6 3 0,4 0 34,-1-1 0,1 0 0,0-2 1,1 0-1,-1 0 0,1-2 0,-1 0 0,1-1 0,-1-1 1,1 0-1,-1-2 0,1 0 0,21-7 0,-14 3 145,1-2-1,-2-1 1,1-1-1,-1-1 1,-1-1-1,0-1 0,-1-1 1,22-19-1,-37 28-126,0-1 0,0 0 0,0 0 0,-1 0 0,0-1 0,0 0 0,-1 0 0,0 0 0,0-1 0,-1 1 0,0-1 0,-1 0 0,0-1 0,0 1-1,-1-1 1,0 1 0,-1-1 0,0 1 0,0-1 0,-1 0 0,0 1 0,-1-1 0,0 0 0,-1 1 0,0-1 0,0 1 0,-1-1 0,0 1 0,-8-15 0,0 5-539,0 0 0,-2 1-1,0 1 1,-1 0 0,0 0 0,-2 2 0,0 0 0,0 0 0,-32-20 0,37 32-2710,4 2-1821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57.007"/>
    </inkml:context>
    <inkml:brush xml:id="br0">
      <inkml:brushProperty name="width" value="0.025" units="cm"/>
      <inkml:brushProperty name="height" value="0.025" units="cm"/>
      <inkml:brushProperty name="color" value="#E71224"/>
    </inkml:brush>
  </inkml:definitions>
  <inkml:trace contextRef="#ctx0" brushRef="#br0">1 1 8712,'0'0'16117,"11"1"-14809,543 48 2962,-338-33-4088,270-15-1,-992-16-331,130 0-148,842 29-17,1 1 64,-453-17 260,-29-2 4,-32-4-56,-565-22 123,1200 44-7447,-976-7 9639,217-2-10507,141-4-6264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0.109"/>
    </inkml:context>
    <inkml:brush xml:id="br0">
      <inkml:brushProperty name="width" value="0.025" units="cm"/>
      <inkml:brushProperty name="height" value="0.025" units="cm"/>
      <inkml:brushProperty name="color" value="#E71224"/>
    </inkml:brush>
  </inkml:definitions>
  <inkml:trace contextRef="#ctx0" brushRef="#br0">48 70 10858,'0'0'6737,"-9"0"-4484,-24-3-331,27-1 1115,13-1-1901,12-3-403,25-2-254,0 2 0,78-5 0,95 11-111,-131 3-118,587-1 76,-1501-18-556,623 23 316,603 18-103,8 0 140,-313-24-57,0-4 0,115-22 0,-223 29-91,0-1-1,0-1 1,-22-1 0,-9-1 51,-686 43-58,704-37 34,-1-2 2,0 1 0,1 2 0,0 1 1,0 1-1,-31 12 0,55-14-41,16-4 37,388-22 95,-120 2-36,-201 17-61,157-13 20,-506 12-589,159 2 367,-1 6-1,-159 26 0,248-25 210,21-4-4,38 0 4,-35-2-5,373-22-858,-139 5 557,-185 15 330,68-7 759,-109 6 211,-15-1-408,-16-1-360,-553-9-314,368 17-53,103-6 141,39 1-208,-89 8 0,138 0-1280,35-4-13753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2.526"/>
    </inkml:context>
    <inkml:brush xml:id="br0">
      <inkml:brushProperty name="width" value="0.025" units="cm"/>
      <inkml:brushProperty name="height" value="0.025" units="cm"/>
      <inkml:brushProperty name="color" value="#E71224"/>
    </inkml:brush>
  </inkml:definitions>
  <inkml:trace contextRef="#ctx0" brushRef="#br0">91 72 11275,'-10'0'3283,"3"1"-2754,1 0-267,1-1-1,0 1 1,0-1-1,-1 0 1,1-1-1,0 1 1,-1-1-1,1 0 1,0 0-1,0-1 1,-7-2-1,12 4-200,0 0-1,0 0 1,-1 0-1,1 0 1,0-1 0,0 1-1,0 0 1,-1 0-1,1 0 1,0 0-1,0-1 1,0 1-1,0 0 1,-1 0-1,1 0 1,0-1 0,0 1-1,0 0 1,0 0-1,0 0 1,0-1-1,-1 1 1,1 0-1,0 0 1,0-1-1,0 1 1,0 0 0,0 0-1,0-1 1,0 1-1,0 0 1,0 0-1,0-1 1,0 1-1,0 0 1,0 0-1,1-1 1,-1 1 0,0 0-1,0 0 1,0-1-1,0 1 1,13-7 1248,17 1-188,-30 6-1121,124-9 1130,-1 5 0,135 13-1,-20 0-1058,-222-9-66,251-3 109,-209-1-58,-1-2 1,89-22-1,-146 28-41,0 0 1,0 0-1,0 0 0,0 0 1,0 0-1,0-1 0,0 1 1,0 0-1,0 0 0,0 0 1,0 0-1,0 0 0,0 0 1,0 0-1,0 0 0,0 0 1,0-1-1,0 1 0,0 0 1,0 0-1,0 0 1,0 0-1,0 0 0,0 0 1,0 0-1,0 0 0,0 0 1,0 0-1,0 0 0,0-1 1,0 1-1,0 0 0,0 0 1,0 0-1,0 0 0,0 0 1,1 0-1,-1 0 0,0 0 1,0 0-1,-19-2 246,-28 0-94,-472 39-37,211-8-79,176-21 94,895-17-855,-324 10-668,-651-14 3316,-695 44-1767,894-29-183,14-1-21,29 0-92,59-3-308,568-54-3058,-591 50 3293,-12-5 80,-191 15-392,0 5-1,-160 33 0,147-19-695,10-3-3081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7.979"/>
    </inkml:context>
    <inkml:brush xml:id="br0">
      <inkml:brushProperty name="width" value="0.025" units="cm"/>
      <inkml:brushProperty name="height" value="0.025" units="cm"/>
      <inkml:brushProperty name="color" value="#E71224"/>
    </inkml:brush>
  </inkml:definitions>
  <inkml:trace contextRef="#ctx0" brushRef="#br0">0 245 7847,'0'0'20612,"9"-3"-19496,10-3-913,-1-2 0,-1 0 0,1-1 1,-1 0-1,-1-2 0,19-14 1,98-88-170,-75 61 137,-113 141 619,52-85-935,-21 36 369,24-40-282,0 1-1,0-1 0,-1 1 0,1-1 1,0 1-1,0-1 0,0 1 1,0-1-1,0 1 0,0 0 0,0-1 1,0 1-1,0-1 0,0 1 0,0-1 1,0 1-1,0-1 0,0 1 1,0 0-1,1-1 0,-1 1 0,0-1 1,0 1-1,1-1 0,0 1 0,0 0-198,0-1 0,0 1 0,0-1 0,0 0 0,1 0 0,-1 1 0,0-1 0,0 0 0,0 0 0,1 0-1,-1 0 1,0-1 0,0 1 0,0 0 0,1 0 0,-1-1 0,2 0 0,24-11-6229,6-10-3881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8.338"/>
    </inkml:context>
    <inkml:brush xml:id="br0">
      <inkml:brushProperty name="width" value="0.025" units="cm"/>
      <inkml:brushProperty name="height" value="0.025" units="cm"/>
      <inkml:brushProperty name="color" value="#E71224"/>
    </inkml:brush>
  </inkml:definitions>
  <inkml:trace contextRef="#ctx0" brushRef="#br0">148 0 16047,'-10'7'4500,"9"-6"-4462,-17 12 1171,0 0 0,1 0 0,-29 32 0,43-41-1097,-1-1 0,1 1-1,0 0 1,0 0 0,0 0-1,0 1 1,1-1 0,-1 1 0,1-1-1,0 1 1,1 0 0,-1 0 0,1 0-1,0 0 1,0 0 0,1 0-1,-1 0 1,1 0 0,0 0 0,1 0-1,-1 0 1,1 0 0,0 0-1,0 0 1,1 0 0,2 7 0,-1-7-94,1-1 0,0 0 0,-1 0 0,1-1 1,1 1-1,-1-1 0,0 1 0,1-1 0,0-1 1,0 1-1,0-1 0,0 0 0,0 0 1,0 0-1,0-1 0,1 1 0,-1-1 0,0-1 1,7 1-1,0 1 55,1-1 0,0-1 1,-1 0-1,1-1 0,-1-1 0,1 1 1,16-6-1,-21 4 84,0-1 1,-1 0 0,1 0-1,-1-1 1,0 0-1,0 0 1,-1-1 0,1 1-1,-1-1 1,10-14-1,-14 18-114,-1 0-1,1 0 0,0 0 0,-1 0 0,0 0 1,1 0-1,-1-1 0,0 1 0,0-1 0,0 1 1,0-1-1,-1 1 0,1-1 0,-1 1 0,0-1 1,1 1-1,-1-1 0,0 0 0,-1 1 0,1-1 1,0 1-1,-1-1 0,1 1 0,-1-1 0,0 1 0,0-1 1,0 1-1,0-1 0,0 1 0,0 0 0,-1 0 1,1 0-1,-1-1 0,0 1 0,0 1 0,1-1 1,-1 0-1,-5-3 0,1 2-41,0 0 0,0 0 0,-1 0 0,1 1 0,-1 0 0,0 0 0,1 1 0,-1 0 0,0 0 0,0 0 0,0 1 0,-11 1 0,14-1-3,1 0 0,0 0-1,0 1 1,-1-1 0,1 1 0,0 0-1,0 0 1,0 0 0,0 0-1,0 0 1,0 1 0,0-1-1,1 1 1,-1 0 0,0 0 0,1 0-1,-1 0 1,1 0 0,0 1-1,0-1 1,0 0 0,0 1-1,0 0 1,0 0 0,1-1 0,-1 1-1,1 0 1,-2 6 0,3-8-98,0 0 1,1 0-1,-1 0 1,0 0-1,0 0 1,1 0-1,-1 0 1,0 0 0,1 0-1,-1-1 1,1 1-1,0 0 1,-1 0-1,1 0 1,-1 0-1,1-1 1,0 1-1,0 0 1,0-1 0,-1 1-1,1 0 1,0-1-1,0 1 1,0-1-1,0 0 1,0 1-1,0-1 1,0 0 0,0 1-1,0-1 1,0 0-1,0 0 1,0 0-1,0 0 1,0 0-1,0 0 1,0 0-1,0 0 1,2-1 0,46-4-5645,-14-9-1612,0-6-6678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8.680"/>
    </inkml:context>
    <inkml:brush xml:id="br0">
      <inkml:brushProperty name="width" value="0.025" units="cm"/>
      <inkml:brushProperty name="height" value="0.025" units="cm"/>
      <inkml:brushProperty name="color" value="#E71224"/>
    </inkml:brush>
  </inkml:definitions>
  <inkml:trace contextRef="#ctx0" brushRef="#br0">60 0 19891,'0'0'3891,"-7"10"-1974,0-1-1525,1 0-1,0 1 1,1 0 0,0 0-1,0 1 1,1-1-1,1 1 1,0 0 0,0 0-1,-1 18 1,3-24-364,1 0-1,0 0 1,0 0-1,0 0 0,1 0 1,0 0-1,0 0 1,0 0-1,0 0 1,1 0-1,0 0 1,0-1-1,0 1 1,1-1-1,3 6 1,-3-7 61,1 0 0,-1 0 0,1 0 0,0 0 0,0 0 0,0-1 0,0 0 0,0 0 0,1 0 0,-1 0 1,1-1-1,-1 0 0,1 0 0,0 0 0,0 0 0,7 0 0,-5-1-56,0 1 1,-1-1-1,1 0 1,0-1-1,0 0 1,0 0-1,0 0 0,-1-1 1,1 0-1,0 0 1,-1-1-1,0 1 1,1-2-1,-1 1 1,7-5-1,-9 4-18,1-1 0,-1 1 0,0 0 0,0-1 0,-1 0 0,1 0 0,-1 0 0,0 0 1,-1-1-1,1 1 0,-1-1 0,0 0 0,0 1 0,-1-1 0,0 0 0,0 0 0,1-12 0,-2 14-15,-1 1 0,1-1 0,-1 0 0,0 1 0,1-1 0,-2 0 0,1 1 0,0-1 0,-1 1 0,1-1 0,-1 1 0,0 0 0,0 0 0,0 0 0,-1 0 0,1 0 0,-1 0 0,0 1 0,1-1 0,-1 1 0,0 0 0,-1 0 0,1 0 0,0 0 0,0 0 0,-1 1 0,1 0 0,-1-1 0,0 1 0,1 1 0,-1-1 0,0 0 0,1 1 0,-1 0 0,0 0 0,0 0 0,1 0 0,-1 0 0,0 1 0,1 0 0,-1 0 0,0 0 0,1 0 0,-7 4 0,-10 11-2006,18-12 1044,0 0 0,0 0 0,0 0 0,1 1 0,-1-1 0,1 0 1,0 1-1,0-1 0,1 0 0,-1 1 0,1 6 0,0-2-7494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9.038"/>
    </inkml:context>
    <inkml:brush xml:id="br0">
      <inkml:brushProperty name="width" value="0.025" units="cm"/>
      <inkml:brushProperty name="height" value="0.025" units="cm"/>
      <inkml:brushProperty name="color" value="#E71224"/>
    </inkml:brush>
  </inkml:definitions>
  <inkml:trace contextRef="#ctx0" brushRef="#br0">1 3 27194,'0'0'5573,"26"-2"-17841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4.181"/>
    </inkml:context>
    <inkml:brush xml:id="br0">
      <inkml:brushProperty name="width" value="0.025" units="cm"/>
      <inkml:brushProperty name="height" value="0.025" units="cm"/>
    </inkml:brush>
  </inkml:definitions>
  <inkml:trace contextRef="#ctx0" brushRef="#br0">0 1 7944,'52'8'448,"-2"-8"-1665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0.357"/>
    </inkml:context>
    <inkml:brush xml:id="br0">
      <inkml:brushProperty name="width" value="0.025" units="cm"/>
      <inkml:brushProperty name="height" value="0.025" units="cm"/>
      <inkml:brushProperty name="color" value="#E71224"/>
    </inkml:brush>
  </inkml:definitions>
  <inkml:trace contextRef="#ctx0" brushRef="#br0">76 54 17681,'0'0'6400,"7"-10"-3714,22-27-407,-19 31 33,-9 16-1938,-7 15-545,-11 5 300,13-25-114,0 1-1,1-1 0,-1 1 0,2 0 1,-1 0-1,0 0 0,1 0 0,0 1 1,-1 11-1,3-16-13,0-1 1,0 0 0,1 0-1,-1 0 1,1 0 0,-1 0-1,1 0 1,-1 0 0,1 0-1,0 0 1,0 0 0,-1 0 0,1-1-1,0 1 1,0 0 0,0 0-1,0-1 1,0 1 0,0 0-1,0-1 1,0 1 0,0-1-1,0 0 1,2 1 0,36 10 19,-25-8-84,-7-1 19,1 1 0,0-1 0,-1 2 0,1-1 0,-1 1 0,0 0 0,0 0 0,6 6 1,-12-9 35,0 0 0,0 0 0,0 0-1,0 1 1,0-1 0,0 0 0,0 0 0,-1 0 0,1 1 0,0-1 0,-1 1 0,1-1 0,-1 0 0,1 1 0,-1-1 0,0 1 0,0-1 0,1 1 0,-1-1 0,0 2 0,-1-1 6,0 1 0,0-1 0,0 0-1,0 0 1,0 0 0,0 0 0,0 0 0,-1 0-1,1 0 1,-1-1 0,1 1 0,-1 0 0,0-1-1,0 0 1,0 1 0,1-1 0,-4 2 0,-6 3 53,0 1 1,0-2 0,0 0 0,-1 0-1,1-1 1,-1 0 0,0-1-1,-1 0 1,1-1 0,0-1 0,-1 0-1,-14-1 1,26 0-153,0 0-1,-1 0 0,1 0 1,0 0-1,0-1 1,-1 1-1,1 0 1,0-1-1,0 1 1,0-1-1,0 1 0,0-1 1,0 0-1,0 1 1,0-1-1,0 0 1,0 0-1,0 0 0,0 0 1,0 0-1,0 0 1,1 0-1,-1 0 1,0 0-1,1 0 0,-1 0 1,1 0-1,-1 0 1,1-2-1,-3-40-7979,3 33 5425,0-27-6942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0.699"/>
    </inkml:context>
    <inkml:brush xml:id="br0">
      <inkml:brushProperty name="width" value="0.025" units="cm"/>
      <inkml:brushProperty name="height" value="0.025" units="cm"/>
      <inkml:brushProperty name="color" value="#E71224"/>
    </inkml:brush>
  </inkml:definitions>
  <inkml:trace contextRef="#ctx0" brushRef="#br0">1 23 13869,'0'0'16528,"65"-11"-15439,-32 9-801,4 1-256,3 0-416,4 0-1698,1 0-3075,-6-4-3619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043"/>
    </inkml:context>
    <inkml:brush xml:id="br0">
      <inkml:brushProperty name="width" value="0.025" units="cm"/>
      <inkml:brushProperty name="height" value="0.025" units="cm"/>
      <inkml:brushProperty name="color" value="#E71224"/>
    </inkml:brush>
  </inkml:definitions>
  <inkml:trace contextRef="#ctx0" brushRef="#br0">0 142 18065,'0'0'10271,"12"0"-8856,-1-1-1308,0 0 0,1-1 0,-1-1 1,0 0-1,-1 0 0,1-1 0,0 0 1,-1-1-1,0 0 0,0-1 0,9-7 0,-14 10-100,8-5-34,0 0-1,-1-1 0,0-1 1,-1 0-1,0 0 0,19-23 1,-84 92 422,13 5 226,38-60-579,1 1 0,-1-1 0,1 1 0,0 0 0,1 0 1,-1 0-1,1 0 0,0 1 0,0-1 0,0 0 0,1 0 1,0 7-1,1-11-52,0-1 0,-1 1 0,1 0 0,0-1 1,0 1-1,0-1 0,0 1 0,0-1 0,-1 0 0,1 1 1,0-1-1,0 0 0,0 0 0,0 0 0,0 1 0,0-1 1,0 0-1,0 0 0,0 0 0,0-1 0,0 1 1,1 0-1,24-3-981,-16 0-344,-1 0 0,0 0 1,0-1-1,-1 0 1,12-8-1,17-12-6128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402"/>
    </inkml:context>
    <inkml:brush xml:id="br0">
      <inkml:brushProperty name="width" value="0.025" units="cm"/>
      <inkml:brushProperty name="height" value="0.025" units="cm"/>
      <inkml:brushProperty name="color" value="#E71224"/>
    </inkml:brush>
  </inkml:definitions>
  <inkml:trace contextRef="#ctx0" brushRef="#br0">155 1 18161,'0'0'9310,"-9"4"-7831,3-1-1359,1 1 1,-1-1-1,1 1 1,0 1-1,0-1 1,1 1-1,-1-1 0,1 1 1,-6 10-1,8-12-96,0 0-1,0 0 1,1 0 0,-1 0-1,1 0 1,0 0-1,0 1 1,0-1-1,0 1 1,1-1 0,-1 0-1,1 1 1,0-1-1,0 1 1,0-1 0,0 1-1,1-1 1,0 1-1,-1-1 1,1 0-1,0 1 1,1-1 0,-1 0-1,3 5 1,-1-4-7,1-1 0,-1 1 1,1-1-1,-1 0 0,1 0 0,0 0 1,0-1-1,0 1 0,0-1 0,1 0 1,-1 0-1,1-1 0,-1 1 0,1-1 1,0 0-1,-1 0 0,1 0 0,0-1 1,0 0-1,0 0 0,-1 0 0,1 0 1,0-1-1,5-1 0,-3 1 17,-1 0 0,0 0 1,0-1-1,0 1 0,1-1 0,-2-1 0,1 1 0,0-1 1,0 0-1,-1 0 0,0-1 0,1 0 0,-2 0 0,1 0 1,0 0-1,-1-1 0,8-10 0,-10 13-11,-1 0 1,0 0-1,0 0 1,0 0-1,0 0 0,0 0 1,0 0-1,-1 0 1,1-1-1,-1 1 0,0 0 1,1-1-1,-1 1 0,0 0 1,0-1-1,0 1 1,-1 0-1,1-1 0,-1 1 1,1 0-1,-1 0 1,0-1-1,1 1 0,-1 0 1,0 0-1,-1 0 0,1 0 1,0 0-1,-1 0 1,1 1-1,-1-1 0,1 0 1,-1 1-1,0-1 1,1 1-1,-1-1 0,0 1 1,0 0-1,0 0 0,0 0 1,-1 0-1,1 0 1,0 0-1,0 1 0,-5-2 1,-9-2-74,-1 1 0,1 0 1,-1 1-1,-33 0 1,42 2-399,0 1 0,-1-1 1,1 1-1,0 1 1,-1 0-1,1 0 1,0 0-1,-9 5 1,9-4-1423,1 2 0,-1-1 0,1 1 0,-11 10 0,-6 6-6608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745"/>
    </inkml:context>
    <inkml:brush xml:id="br0">
      <inkml:brushProperty name="width" value="0.025" units="cm"/>
      <inkml:brushProperty name="height" value="0.025" units="cm"/>
      <inkml:brushProperty name="color" value="#E71224"/>
    </inkml:brush>
  </inkml:definitions>
  <inkml:trace contextRef="#ctx0" brushRef="#br0">52 95 13100,'0'0'1917,"-8"9"245,-25 29 21,22-16 315,11-22-2431,0 1 1,0-1-1,0 1 0,0-1 0,1 1 0,-1-1 1,0 1-1,0-1 0,0 0 0,0 1 0,1-1 1,-1 1-1,0-1 0,1 0 0,-1 1 0,0-1 1,0 0-1,1 1 0,-1-1 0,1 0 0,-1 1 0,0-1 1,1 0-1,-1 0 0,1 0 0,-1 1 0,1-1 1,37 1 2502,-30-1-2062,41-6 1125,-1-2-1,80-24 1,-33 8-952,59-10-589,1 6 0,1 7 0,193-1 0,-348 23-308,-1-1 0,0 0 0,0 0-1,0 0 1,1 0 0,-1 0 0,0 1 0,0-1 0,0 0 0,0 0-1,0 0 1,0 0 0,1 1 0,-1-1 0,0 0 0,0 0-1,0 1 1,0-1 0,0 0 0,0 0 0,0 0 0,0 1 0,0-1-1,0 0 1,0 0 0,0 1 0,0-1 0,0 0 0,0 0 0,0 0-1,0 1 1,0-1 0,0 0 0,0 0 0,0 1 0,-1-1 0,1 0-1,0 0 1,0 0 0,0 0 0,0 1 0,0-1 0,-1 0 0,1 0-1,0 0 1,0 1 0,-8-1-6537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2.492"/>
    </inkml:context>
    <inkml:brush xml:id="br0">
      <inkml:brushProperty name="width" value="0.025" units="cm"/>
      <inkml:brushProperty name="height" value="0.025" units="cm"/>
      <inkml:brushProperty name="color" value="#E71224"/>
    </inkml:brush>
  </inkml:definitions>
  <inkml:trace contextRef="#ctx0" brushRef="#br0">75 0 21685,'0'0'10249,"-4"13"-9838,-16 32-219,8-23-135,2 0 1,1 2-1,-10 36 1,19-60-58,0 1 0,-1-1 0,1 1 0,0 0 0,0-1 0,0 1 0,0 0 1,0-1-1,0 1 0,0-1 0,0 1 0,0 0 0,1-1 0,-1 1 0,0 0 0,0-1 0,1 1 0,-1-1 0,0 1 0,0-1 0,1 1 0,-1-1 0,1 1 1,-1-1-1,0 1 0,1-1 0,-1 1 0,1-1 0,-1 0 0,1 1 0,0 0 0,24-1 2,25-18-22,44-33-3518,-6-9-8966,-87 59 12552,-24 38 4463,22-35-4354,-62 97 3736,57-90-3762,2 1 0,-1 0-1,1 0 1,0 0 0,1 0-1,0 0 1,1 1 0,-2 18-1,4-27-189,0-2-1,0 0-1,0 0 1,0 0 0,0 1 0,0-1 0,0 0-1,0 0 1,0 0 0,0 1 0,0-1 0,0 0-1,0 0 1,0 1 0,0-1 0,0 0 0,0 0-1,0 0 1,0 1 0,0-1 0,0 0-1,0 0 1,0 0 0,0 1 0,0-1 0,0 0-1,1 0 1,-1 0 0,0 0 0,0 1 0,0-1-1,0 0 1,0 0 0,1 0 0,-1 0 0,0 0-1,0 1 1,0-1 0,1 0 0,-1 0-1,0 0 1,0 0 0,0 0 0,1 0 0,-1 0-1,0 0 1,0 0 0,0 0 0,1 0 0,-1 0-1,0 0 1,0 0 0,1 0 0,-1 0-1,0 0 1,0 0 0,0 0 0,1 0 0,-1 0-1,0-1 1,0 1 0,0 0 0,1 0 0,-1 0-1,16-6-5608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2.962"/>
    </inkml:context>
    <inkml:brush xml:id="br0">
      <inkml:brushProperty name="width" value="0.025" units="cm"/>
      <inkml:brushProperty name="height" value="0.025" units="cm"/>
      <inkml:brushProperty name="color" value="#E71224"/>
    </inkml:brush>
  </inkml:definitions>
  <inkml:trace contextRef="#ctx0" brushRef="#br0">106 28 22453,'0'0'5851,"-8"-4"-5611,-26-11-229,33 15-17,0 0 0,0 0 0,0 0 0,1 0 0,-1 0 0,0 0 0,0 0 0,0 0 0,0 0 0,1 0 0,-1 1 0,0-1 0,0 0 0,1 0 0,-1 1 0,0-1 0,0 1 0,1-1 0,-1 0-1,0 1 1,1-1 0,-1 1 0,0 0 0,1-1 0,-1 1 0,1-1 0,-1 1 0,1 0 0,0 0 0,-1-1 0,1 1 0,0 0 0,-1 0 0,1-1 0,0 1 0,0 0 0,-1 0 0,1 0 0,0-1 0,0 1 0,0 0 0,0 0 0,0 0 0,1 1 0,1 36-113,-2-37 86,1 1-1,0 0 1,0 0-1,0 0 1,1-1-1,-1 1 0,0-1 1,0 1-1,1-1 1,-1 1-1,1-1 1,0 0-1,-1 0 1,1 0-1,0 0 0,0 0 1,0 0-1,-1 0 1,1 0-1,0-1 1,0 1-1,0-1 0,0 0 1,0 1-1,0-1 1,0 0-1,0 0 1,0 0-1,0 0 1,0-1-1,0 1 0,0-1 1,0 1-1,0-1 1,2 0-1,2-1-40,0 0-1,0 0 0,-1 0 1,1-1-1,-1 0 1,1 0-1,-1 0 1,0-1-1,0 0 0,6-6 1,-8 6 125,0 1 0,0-1 0,0 0 0,0 0 1,-1 0-1,0 0 0,0 0 0,0 0 0,0-1 0,-1 1 0,2-8 1,-20 28 460,10 1-408,0 1 1,1 1-1,1-1 0,0 1 1,2 0-1,0 0 1,1 0-1,1 1 0,1-1 1,3 20-1,0-24-137,-3-14 96,0-1-1,1 1 0,-1-1 1,0 1-1,1-1 0,-1 1 1,0-1-1,0 1 0,0-1 1,1 1-1,-1-1 0,0 1 1,0-1-1,0 1 0,0-1 0,0 1 1,0-1-1,0 1 0,0 0 1,0-1-1,0 1 0,0-1 1,0 1-1,-1-1 0,1 1 1,0-1-1,0 1 0,0-1 1,-1 1-1,1-1 0,0 1 1,-1-1-1,1 1 0,0-1 1,-1 1-1,1-1 0,-1 0 1,1 1-1,-1-1 0,1 0 1,-1 1-1,1-1 0,-1 0 1,1 0-1,-1 0 0,1 1 1,-1-1-1,1 0 0,-1 0 1,1 0-1,-2 0 0,-133 2 1086,135-1-1151,0-1-1,0 0 1,0 0 0,0 0 0,0 0-1,0 0 1,-1 0 0,1 0 0,0 0-1,0 0 1,0 0 0,0 0 0,0 0-1,-1 0 1,1 0 0,0 0 0,0 0-1,0 0 1,0 0 0,0 0-1,0 0 1,-1 0 0,1 0 0,0 0-1,0 0 1,0 0 0,0 0 0,0-1-1,0 1 1,0 0 0,-1 0 0,1 0-1,0 0 1,0 0 0,0 0 0,0 0-1,0 0 1,0 0 0,0-1-1,0 1 1,0 0 0,0 0 0,0 0-1,0 0 1,0 0 0,0 0 0,0-1-1,-1 1 1,1 0 0,0 0 0,0 0-1,0 0 1,1 0 0,-1-1 0,0 1-1,0 0 1,0 0 0,0 0-1,0 0 1,0 0 0,0 0 0,0-1-1,0 1 1,0 0 0,0 0 0,0 0-1,0 0 1,13-11-713,18-8-2505,-1 3-2998,3-4-3294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3.334"/>
    </inkml:context>
    <inkml:brush xml:id="br0">
      <inkml:brushProperty name="width" value="0.025" units="cm"/>
      <inkml:brushProperty name="height" value="0.025" units="cm"/>
      <inkml:brushProperty name="color" value="#E71224"/>
    </inkml:brush>
  </inkml:definitions>
  <inkml:trace contextRef="#ctx0" brushRef="#br0">189 1 22870,'0'0'2781,"-13"1"-133,5-1-2486,0 1 0,0 0 1,0 0-1,-1 1 0,1 0 1,1 0-1,-1 1 0,0 0 1,1 0-1,-1 1 0,1 0 1,0 0-1,0 1 0,1 0 1,-1 0-1,1 1 0,0-1 1,0 1-1,1 1 0,0-1 1,-7 12-1,10-15-158,0 1 0,0-1 0,1 1 0,-1 0 0,1-1 0,0 1 0,0 0-1,0 0 1,1 0 0,-1-1 0,1 1 0,0 0 0,0 0 0,0 0 0,1 0 0,-1 0 0,1 0 0,0 0-1,0-1 1,0 1 0,1 0 0,-1-1 0,1 1 0,0-1 0,0 1 0,0-1 0,0 0 0,1 0 0,-1 0-1,1 0 1,3 3 0,-1-3 15,0 0 0,0-1 0,0 1 1,0-1-1,1 0 0,-1 0 0,0-1 0,1 1 0,0-1 0,-1 0 0,1-1 0,0 0 0,-1 0 0,1 0 0,0 0 0,-1-1 0,1 0 0,0 0 0,-1 0 1,1-1-1,6-3 0,-5 2-4,1-1 0,0 0 1,-1 0-1,0-1 0,0 0 1,0 0-1,-1-1 0,1 0 1,-1 0-1,-1 0 0,1-1 1,-1 0-1,0 0 0,-1 0 0,0-1 1,0 0-1,0 1 0,-1-1 1,0 0-1,-1-1 0,0 1 1,2-17-1,-4 22-53,0 1-1,0 0 1,-1 0 0,1 0-1,-1 0 1,1 0 0,-1 0-1,0 0 1,0 0 0,0 0-1,0 0 1,0 0 0,0 0 0,-1 0-1,1 1 1,0-1 0,-1 0-1,0 1 1,1 0 0,-1-1-1,0 1 1,0 0 0,1 0-1,-1 0 1,0 0 0,0 0-1,0 0 1,0 0 0,-1 1-1,-1-1 1,-9-2-961,0 1 0,0 0 0,-26 1 0,19 1-960,14-1-7906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3.878"/>
    </inkml:context>
    <inkml:brush xml:id="br0">
      <inkml:brushProperty name="width" value="0.025" units="cm"/>
      <inkml:brushProperty name="height" value="0.025" units="cm"/>
      <inkml:brushProperty name="color" value="#E71224"/>
    </inkml:brush>
  </inkml:definitions>
  <inkml:trace contextRef="#ctx0" brushRef="#br0">1 49 17969,'0'0'6054,"59"1"-3204,-17-1-704,12 0-672,8-5-641,6-3-577,-1 1-256,-6-1 0,-10 1-1185,-14 2-801,-20 0-737,-29 1-10601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4.238"/>
    </inkml:context>
    <inkml:brush xml:id="br0">
      <inkml:brushProperty name="width" value="0.025" units="cm"/>
      <inkml:brushProperty name="height" value="0.025" units="cm"/>
      <inkml:brushProperty name="color" value="#E71224"/>
    </inkml:brush>
  </inkml:definitions>
  <inkml:trace contextRef="#ctx0" brushRef="#br0">1 63 10314,'0'0'12972,"74"15"-10281,-23-21-385,8-8-1409,5 0-769,-3-2-513,-7 2-3618,-8 0-5542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5.109"/>
    </inkml:context>
    <inkml:brush xml:id="br0">
      <inkml:brushProperty name="width" value="0.025" units="cm"/>
      <inkml:brushProperty name="height" value="0.025" units="cm"/>
    </inkml:brush>
  </inkml:definitions>
  <inkml:trace contextRef="#ctx0" brushRef="#br0">251 245 5701,'0'0'2162,"13"-5"-1313,15-5-534,-1 1 0,1 2 0,45-6 0,660-6 2668,-531 20-2944,-201-1-39,1242-15 368,-1223 14-361,35-4 23,-83-3 1022,-661-18-564,550 26-458,-1200 51 931,860 12-919,513-66-86,50 2 0,9-1 79,281-22-38,998-48-1729,-542 55 1609,-825 16 114,-24-2 105,-41 0 191,-1177-4 1336,315 43-1146,658-23-1557,540-49-1820,-115 11 2335,535-50-311,-399 56-2305,-250 16-2446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9.319"/>
    </inkml:context>
    <inkml:brush xml:id="br0">
      <inkml:brushProperty name="width" value="0.025" units="cm"/>
      <inkml:brushProperty name="height" value="0.025" units="cm"/>
      <inkml:brushProperty name="color" value="#E71224"/>
    </inkml:brush>
  </inkml:definitions>
  <inkml:trace contextRef="#ctx0" brushRef="#br0">0 272 13293,'0'0'16981,"11"-1"-15791,-1-1-1089,0-1-1,0 0 0,0 0 0,-1-1 0,1-1 1,-1 1-1,0-2 0,0 1 0,0-1 0,-1 0 1,0-1-1,14-14 0,96-104-100,-55 54 0,-73 85 0,0 0 0,1 1 0,-13 30 0,9-17 0,7-17 2,-29 67 20,32-71-34,1-1 0,0 1 0,0 0 0,1 1 0,0-1 0,0 0 0,0 0 0,1 1 0,1 9 0,-1-17-107,1 1-1,-1-1 1,1 1 0,-1-1-1,1 1 1,-1-1 0,1 0-1,-1 1 1,1-1 0,-1 1-1,1-1 1,-1 0 0,1 1-1,0-1 1,-1 0 0,1 0-1,0 0 1,-1 1 0,1-1-1,0 0 1,-1 0 0,1 0-1,0 0 1,-1 0 0,1 0-1,0 0 1,-1-1 0,2 1-1,20-4-4918,2-9-2105,4-7-3032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9.662"/>
    </inkml:context>
    <inkml:brush xml:id="br0">
      <inkml:brushProperty name="width" value="0.025" units="cm"/>
      <inkml:brushProperty name="height" value="0.025" units="cm"/>
      <inkml:brushProperty name="color" value="#E71224"/>
    </inkml:brush>
  </inkml:definitions>
  <inkml:trace contextRef="#ctx0" brushRef="#br0">152 47 12300,'0'0'4548,"5"-9"-2429,14-29 4684,-28 46-5449,-10 12-526,-9 14 914,-42 70 1,63-91-1613,0 0 0,1 0 1,0 0-1,1 1 0,0 0 1,2 0-1,-1 0 1,2 1-1,-2 21 0,4-34-129,0-1 0,0 0 0,0 0 0,0 0 0,0 1 0,0-1 0,0 0 0,1 0 0,-1 0 0,0 0 0,1 0 0,-1 1 0,1-1 0,0 0 0,-1 0 0,1 0 0,0 0 0,-1 0 0,1-1 0,0 1 0,0 0 0,0 0 0,0 0 0,0-1 0,0 1 0,1 0 0,1 0 0,0 0-1,-1 0 1,1-1-1,0 0 1,0 1-1,-1-1 1,1 0-1,0 0 1,-1-1 0,1 1-1,4-2 1,2 0-2,0-1 0,0 0 0,0 0 0,0-1 0,-1 0 0,10-7 0,-4 0 1,0 0 0,-1 0 0,0-1 0,-1-1 0,0 0 0,13-21 0,-19 25 0,-1-1 0,1 1 0,-2-1 0,1-1 0,-2 1 0,1 0 0,-1-1 0,-1 0 0,0 0 0,0 0 0,-1-15 0,-1 25 0,0-1 0,0 0 0,0 0 0,0 1 0,-1-1 0,1 0 0,0 1 0,-1-1 0,0 0 0,1 1 0,-1-1 0,0 0 0,0 1 0,0-1 0,0 1 0,0 0 0,0-1 0,0 1 0,-1 0 0,1 0 0,0 0 0,-1 0 0,1 0 0,-1 0 0,1 0 0,-1 0 0,0 0 0,1 1 0,-1-1 0,-2 0 0,-1 0 0,0 0 0,0 0 0,-1 1 0,1 0 0,0 0 0,-1 0 0,1 0 0,0 1 0,-7 1 0,0 6-3399,13-8 3249,-1 0 0,0 0 1,0 0-1,0 0 0,0 0 1,1 0-1,-1-1 0,0 1 1,0 0-1,0 0 0,0 0 1,0 0-1,1 0 0,-1 1 1,0-1-1,0 0 0,0 0 0,0 0 1,1 0-1,-1 0 0,0 0 1,0 0-1,0 0 0,0 0 1,0 0-1,1 0 0,-1 0 1,0 1-1,0-1 0,0 0 1,0 0-1,0 0 0,0 0 0,0 0 1,0 0-1,0 1 0,1-1 1,-1 0-1,0 0 0,0 0 1,0 0-1,0 1 0,0-1 1,0 0-1,0 0 0,0 0 1,0 0-1,0 0 0,0 1 1,0-1-1,0 0 0,0 0 0,0 0 1,0 0-1,0 1 0,-1-1 1,16-2-12327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274"/>
    </inkml:context>
    <inkml:brush xml:id="br0">
      <inkml:brushProperty name="width" value="0.025" units="cm"/>
      <inkml:brushProperty name="height" value="0.025" units="cm"/>
      <inkml:brushProperty name="color" value="#E71224"/>
    </inkml:brush>
  </inkml:definitions>
  <inkml:trace contextRef="#ctx0" brushRef="#br0">121 1 14061,'0'0'17243,"-3"8"-16015,-5 9-1158,0-1 0,-2 0 1,-11 16-1,-27 46-76,44-72 2,1 1-1,0 1 1,0-1-1,1 0 1,0 1-1,0-1 1,0 1-1,0 13 1,3-20 4,-1 0 0,1 0 0,0 0 0,-1 0 0,1 0 0,0-1 0,0 1 0,0 0 0,0 0 0,-1 0 0,1-1 0,0 1 0,0 0 0,0-1 0,1 1 0,-1-1 0,0 0 0,0 1 0,0-1 0,0 0 0,0 1 0,0-1 0,1 0 0,-1 0 0,0 0 0,0 0 0,0 0 0,0 0 0,1 0 0,-1-1 0,0 1 0,0 0 0,1-1 0,46-9 0,14-21-3348,-43 18-492,0-2 0,25-24 1,-20 14-7271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633"/>
    </inkml:context>
    <inkml:brush xml:id="br0">
      <inkml:brushProperty name="width" value="0.025" units="cm"/>
      <inkml:brushProperty name="height" value="0.025" units="cm"/>
      <inkml:brushProperty name="color" value="#E71224"/>
    </inkml:brush>
  </inkml:definitions>
  <inkml:trace contextRef="#ctx0" brushRef="#br0">125 0 13741,'0'0'10986,"-53"68"-7046,35-40-1538,-2 0-704,5 1-1698,3-3 0,6-2 0,6-5 0,0-3 0,6-2 0,8-5 0,1-5-2819,0-4-3042,-2 0-3076</inkml:trace>
  <inkml:trace contextRef="#ctx0" brushRef="#br0" timeOffset="1">170 182 14446,'0'0'15086,"-50"45"-13196,38-26-801,4 3-833,3 0-256,2-5 0,3-1-1185,0-4-1121,7-8-2243,8-4-2721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961"/>
    </inkml:context>
    <inkml:brush xml:id="br0">
      <inkml:brushProperty name="width" value="0.025" units="cm"/>
      <inkml:brushProperty name="height" value="0.025" units="cm"/>
      <inkml:brushProperty name="color" value="#E71224"/>
    </inkml:brush>
  </inkml:definitions>
  <inkml:trace contextRef="#ctx0" brushRef="#br0">184 41 19122,'0'0'6945,"-9"1"-4825,1 1-1902,-1 0-1,0 1 1,0 1 0,1 0 0,0 0 0,0 0 0,0 1 0,0 0 0,1 0-1,0 1 1,0 0 0,0 1 0,1-1 0,0 1 0,-8 12 0,9-14-145,1 0 0,-1 1 0,1 0-1,0 0 1,1 0 0,0 0 0,0 1 0,0-1 0,0 1 0,1 0 0,1 0 0,-1-1 0,1 1 0,-1 13 0,2-19-73,1 1 0,-1-1 0,1 0 0,-1 0 0,1 0 0,0 0 0,0 0 0,-1 0 0,1-1 0,0 1 0,0 0 0,0 0 0,0 0 0,0-1 0,0 1 0,0 0 0,0-1 0,0 1 0,0-1 0,0 1 0,0-1 0,0 0 0,1 0 0,-1 1 0,0-1 0,0 0 0,0 0 0,1 0 0,-1 0 0,0 0 0,0 0 0,2-1 0,42-7 0,-34 3 0,-1-1 0,-1 0 0,1 0 0,-1 0 0,0-1 0,0-1 0,-1 0 0,0 0 0,-1 0 0,0-1 0,0 0 0,0-1 0,-2 1 0,1-1 0,-1 0 0,0-1 0,-1 1 0,0-1 0,-1 0 0,0 0 0,1-12 0,-4 21 0,0 1 0,0-1 0,0 0 0,0 0 0,0 1 0,0-1 0,-1 0 0,1 0 0,-1 1 0,1-1 0,-1 0 0,0 1 0,1-1 0,-1 1 0,0-1 0,0 1 0,0-1 0,0 1 0,-1-1 0,1 1 0,0 0 0,0 0 0,-1 0 0,1 0 0,-1 0 0,1 0 0,-1 0 0,1 0 0,-1 0 0,0 1 0,1-1 0,-1 1 0,0-1 0,0 1 0,1 0 0,-1-1 0,0 1 0,0 0 0,1 0 0,-1 0 0,0 1 0,0-1 0,-2 1 0,0-1 0,-1 1 0,0 0 0,0 0 0,1 0 0,-1 1 0,1-1 0,-1 1 0,1 0 0,-1 1 0,1-1 0,0 1 0,0 0 0,0 0 0,1 0 0,-6 5 0,8-7-167,0 1 0,0-1 0,-1 1 0,1-1 0,0 1 0,0 0 1,0-1-1,1 1 0,-1 0 0,0 0 0,1 0 0,-1-1 0,1 1 0,-1 0 0,1 0 0,0 0 0,0 0 0,0 0 0,0 0 1,0 0-1,1 0 0,-1-1 0,0 1 0,1 0 0,-1 0 0,2 2 0,0-2-215,-1-1 0,1 1-1,0-1 1,-1 0 0,1 0 0,0 1 0,0-1-1,0 0 1,0-1 0,0 1 0,0 0-1,0 0 1,1-1 0,-1 0 0,0 1 0,0-1-1,0 0 1,1 0 0,-1 0 0,0 0 0,0 0-1,3-1 1,19-3-9670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1.427"/>
    </inkml:context>
    <inkml:brush xml:id="br0">
      <inkml:brushProperty name="width" value="0.025" units="cm"/>
      <inkml:brushProperty name="height" value="0.025" units="cm"/>
      <inkml:brushProperty name="color" value="#E71224"/>
    </inkml:brush>
  </inkml:definitions>
  <inkml:trace contextRef="#ctx0" brushRef="#br0">127 52 8936,'0'0'20559,"-8"8"-19684,0-1-733,0 0 0,0 1 0,1 0 0,1 0 0,-7 10 0,12-16-147,-1 0 0,1 0 0,0 0 0,0 0 0,0 0 0,0 0 0,0 0 0,1 1 0,-1-1 0,0 0 0,1 1 0,0-1 0,0 0 0,-1 1 0,1-1 0,1 0 0,-1 1 0,0-1 0,1 0 0,-1 0 0,1 1 0,-1-1 0,1 0 0,0 0 0,0 0 1,0 1-1,0-1 0,1 0 0,-1-1 0,0 1 0,1 0 0,-1 0 0,1-1 0,0 1 0,3 2 0,5 2-584,1 0 1,0 0 0,0-1-1,1-1 1,22 7-1,-23-9 291,0 1-1,0 1 0,-1 0 0,0 1 1,0-1-1,0 2 0,11 7 0,-19-11 413,-1-1-1,1 0 1,-1 0-1,1 1 1,-1-1-1,0 1 1,0-1-1,0 1 1,0 0-1,0-1 1,0 1-1,0 0 1,0 0-1,-1-1 1,1 1-1,-1 0 1,1 0-1,-1 0 1,0 0-1,0 0 1,1 0-1,-2 0 1,1 3-1,-1-1 105,0 0 0,-1 0 0,1 0 1,-1-1-1,0 1 0,0 0 0,0-1 0,-1 0 0,1 1 0,-5 4 0,-7 5 382,1-1 0,-2-1 0,-28 19-1,-31 10-445,70-38-156,-1 0 0,1-1 0,-1 1 0,0-1 0,1 0 0,-1 0 0,0 0 0,0-1 0,0 1 1,1-1-1,-1 0 0,0-1 0,0 1 0,0-1 0,-5-1 0,9 1 2,-1-1 0,1 1 0,0 0 0,-1-1 0,1 1 0,0-1 0,0 0 0,0 1 0,0-1 0,0 0 0,0 0 0,0 0 0,1 1 0,-1-1 0,0 0 0,1 0 0,0 0 0,0 0 0,-1 0 0,1 0 0,0 0 0,0 0 0,1 0 0,-1 0 0,0 0 0,1 0 0,0-2 0,1-5 0,-1 0 0,2 1 0,-1-1 0,8-15 0,-1 8 0,1 0 0,1 0 0,1 1 0,0 1 0,20-20 0,77-57 0,-11 10 0,-95 78 0,0 1 0,-1-1 0,1 1 0,-1-1 0,0 0 0,1 0 0,-1 0 0,-1 0 0,1 0 0,0-1 0,-1 1 0,2-7 0,-3 9 0,0 0 0,0 0 0,0-1 0,-1 1 0,1 0 0,0-1 0,-1 1 0,1 0 0,-1 0 0,0 0 0,1 0 0,-1-1 0,0 1 0,1 0 0,-1 0 0,0 0 0,0 0 0,0 0 0,0 1 0,0-1 0,0 0 0,0 0 0,0 1 0,0-1 0,-1 1 0,1-1 0,0 1 0,0-1 0,-1 1 0,1 0 0,0-1 0,0 1 0,-1 0 0,1 0 0,0 0 0,-3 0 0,-8-2-242,-1 0-1,0 0 1,1 1 0,-1 1 0,0 0-1,0 1 1,1 0 0,-1 1-1,1 1 1,-1 0 0,1 0 0,-18 8-1,17-4-7204,4-4-6459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5.307"/>
    </inkml:context>
    <inkml:brush xml:id="br0">
      <inkml:brushProperty name="width" value="0.025" units="cm"/>
      <inkml:brushProperty name="height" value="0.025" units="cm"/>
      <inkml:brushProperty name="color" value="#E71224"/>
    </inkml:brush>
  </inkml:definitions>
  <inkml:trace contextRef="#ctx0" brushRef="#br0">104 196 2723,'0'0'2957,"9"-9"-2343,0 1-596,40-39 4347,-46 44-3510,0-1 0,0 1 0,0-1 1,0 0-1,-1 0 0,0 0 1,0 0-1,0-1 0,0 1 1,-1 0-1,1-1 0,-1 1 0,1-8 1,-2 11-770,0 1 0,0 0 0,0-1 0,0 1 0,0 0-1,-1-1 1,1 1 0,0 0 0,0-1 0,0 1 0,0 0 0,0-1 0,0 1 0,0 0 0,-1 0 0,1-1 0,0 1 0,0 0 0,-1 0 0,1-1 0,0 1 0,0 0 0,-1 0 0,1-1-1,0 1 1,0 0 0,-1 0 0,1 0 0,0 0 0,-1 0 0,1-1 0,0 1 0,-1 0 0,1 0 0,0 0 0,-1 0 0,1 0 0,-19 4 707,-14 14-859,31-16 65,-36 31 26,36-31-33,1-1 0,-1 1 0,1-1 0,0 1 0,-1-1 0,1 1 1,0 0-1,0 0 0,0 0 0,0-1 0,1 1 0,-1 0 0,0 0 0,1 0 1,0 0-1,-1 0 0,1 0 0,0 0 0,0 0 0,0 0 0,1 4 0,1-3 9,1 0-1,0-1 1,0 0 0,0 0-1,1 0 1,-1 0-1,0 0 1,1-1-1,-1 0 1,1 1-1,0-1 1,-1 0-1,5 0 1,9 4 39,-5 0-44,-2 0 0,1 1 0,-1 0 0,19 14 0,-27-19 4,-1 0 1,1 0-1,-1 1 0,1-1 1,-1 0-1,1 1 1,-1-1-1,0 1 0,1-1 1,-1 1-1,0 0 1,0 0-1,0-1 0,0 1 1,-1 0-1,1 0 0,0 0 1,-1 0-1,0 0 1,1 0-1,-1 0 0,0 0 1,0 0-1,0 0 0,0 0 1,0 0-1,0 0 1,-1 0-1,1 0 0,-1 0 1,1 0-1,-1 0 0,0-1 1,0 1-1,0 0 1,0 0-1,0-1 0,0 1 1,-2 1-1,-3 3 100,0-1-1,-1 0 1,0 0-1,0-1 1,0 0-1,0 0 0,-1-1 1,0 0-1,0 0 1,1-1-1,-15 3 1,10-3 301,-1 0 0,1 0 1,-1-1-1,0-1 0,1 0 1,-1-1-1,-13-2 0,25 3-366,0 0 0,0-1 0,0 1 0,0 0 0,0 0-1,0-1 1,0 1 0,0-1 0,0 1 0,0-1 0,0 1 0,1-1-1,-1 0 1,0 0 0,0 1 0,0-1 0,1 0 0,-1 0 0,0 0-1,1 0 1,-1 1 0,1-1 0,-1 0 0,1 0 0,0 0 0,-1 0-1,1 0 1,0 0 0,-1-1 0,1 1 0,0 0 0,0 0 0,0 0-1,0 0 1,0 0 0,0 0 0,1 0 0,-1 0 0,0-1 0,1-2-24,0 1 0,1 0 0,-1 0 0,0 0 0,1 0 0,-1 1 0,1-1 0,0 0 0,0 1 0,0-1 0,1 1 0,2-3 0,15-8-5,0 0 1,2 1-1,-1 1 1,1 1-1,1 1 0,23-6 1,-17 6 7,-1-1 0,0-2 0,32-19 0,-58 31-12,-1-1 0,0 0-1,1 0 1,-1 0 0,0 0-1,1 0 1,-1 0 0,0 0 0,0 0-1,0-1 1,0 1 0,0 0-1,-1-1 1,1 1 0,0-1-1,0 1 1,-1-1 0,1 1 0,-1-1-1,0 1 1,1-1 0,-1 1-1,0-1 1,0-2 0,0 1 3,-1 0 0,0 1-1,0-1 1,0 0 0,0 0 0,0 1 0,0-1-1,-1 1 1,1-1 0,-1 1 0,0-1 0,-2-2 0,-3-2 5,0 0 0,-1 1 0,1 0 0,-1 0 0,0 1 1,0 0-1,-11-5 0,11 7-462,1 0 0,0 1 0,-1 0 0,1 0-1,-1 1 1,0 0 0,0 0 0,1 0 0,-1 1 0,0 1 0,0-1 0,-11 3-1,10 3-3417,7 1-1922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5.668"/>
    </inkml:context>
    <inkml:brush xml:id="br0">
      <inkml:brushProperty name="width" value="0.025" units="cm"/>
      <inkml:brushProperty name="height" value="0.025" units="cm"/>
      <inkml:brushProperty name="color" value="#E71224"/>
    </inkml:brush>
  </inkml:definitions>
  <inkml:trace contextRef="#ctx0" brushRef="#br0">382 126 14478,'-12'-3'3827,"-8"0"-3260,0 0-1,0 1 0,0 1 1,0 0-1,0 2 0,-20 3 0,31-3-500,0 1-1,0 1 1,0 0-1,0 0 1,0 0-1,1 1 1,-1 1-1,1-1 1,0 1-1,0 1 0,1-1 1,0 1-1,0 1 1,0-1-1,1 1 1,-9 11-1,6-4-58,1 0 0,0 1-1,1 0 1,1 0 0,0 0 0,1 1-1,0 0 1,2 0 0,0 0 0,0 0-1,2 0 1,0 1 0,2 29-1,-1-38 29,1 0 0,0 0 0,1 0-1,0 0 1,0 0 0,0-1 0,1 1 0,0-1-1,1 0 1,-1 0 0,2 0 0,-1 0-1,1 0 1,0-1 0,0 0 0,0 0-1,1-1 1,0 1 0,0-1 0,0 0-1,1-1 1,0 0 0,0 0 0,0 0-1,0-1 1,1 0 0,-1 0 0,1-1-1,12 3 1,-10-4 143,0 1-1,0-1 1,0-1 0,0 0-1,0 0 1,0-1-1,0 0 1,0-1 0,0 0-1,0-1 1,-1 0-1,1 0 1,15-9 0,-14 6 90,0-2 0,-1 1 0,1-2 0,-2 1 0,1-1 0,-1-1 0,-1 1 0,0-2 0,0 1 0,8-17 0,-4 6 84,-1 0 0,-1-1 0,-2-1 1,0 1-1,-1-1 0,-1-1 0,3-26 0,-7 38-458,-1 1 0,0 0 0,-1-1 0,0 1 0,-1-1 0,0 1 0,-1 0-1,0 0 1,-1 0 0,0 0 0,0 0 0,-2 0 0,1 1 0,-1-1 0,-1 1-1,1 1 1,-9-10 0,-35-35-7763,28 27 1084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7.505"/>
    </inkml:context>
    <inkml:brush xml:id="br0">
      <inkml:brushProperty name="width" value="0.025" units="cm"/>
      <inkml:brushProperty name="height" value="0.025" units="cm"/>
      <inkml:brushProperty name="color" value="#E71224"/>
    </inkml:brush>
  </inkml:definitions>
  <inkml:trace contextRef="#ctx0" brushRef="#br0">0 67 14478,'1'-1'325,"-1"0"1,0-1 0,1 1-1,-1 0 1,1 0 0,0 0-1,-1-1 1,1 1-1,0 0 1,0 0 0,-1 0-1,1 0 1,0 0 0,0 1-1,0-1 1,0 0 0,0 0-1,1 1 1,-1-1-1,0 0 1,0 1 0,2-1-1,33-13 1067,-26 11-648,9-3-536,-1 0 0,1 1 0,0 2 1,0 0-1,30-1 0,-48 4-202,0 1 0,0-1 0,0 1 0,0-1 0,0 1 0,0 0 0,0-1 0,-1 1 1,1 0-1,0 0 0,0 0 0,-1-1 0,1 1 0,0 0 0,-1 0 0,1 0 0,-1 0 0,0 0 0,1 0 0,-1 0 0,0 1 0,1-1 0,-1 0 0,0 0 0,0 0 1,0 0-1,0 0 0,0 0 0,0 0 0,0 1 0,0-1 0,-1 1 0,-4 41 563,-21 39 517,-2 10 543,20-28-5150,8-74-12954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7.850"/>
    </inkml:context>
    <inkml:brush xml:id="br0">
      <inkml:brushProperty name="width" value="0.025" units="cm"/>
      <inkml:brushProperty name="height" value="0.025" units="cm"/>
      <inkml:brushProperty name="color" value="#E71224"/>
    </inkml:brush>
  </inkml:definitions>
  <inkml:trace contextRef="#ctx0" brushRef="#br0">1 1 9065,'0'0'17136,"57"19"-16015,-19-16-545,2-3-383,5 0-97,-5-6-2210,-9-10-4196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01.404"/>
    </inkml:context>
    <inkml:brush xml:id="br0">
      <inkml:brushProperty name="width" value="0.025" units="cm"/>
      <inkml:brushProperty name="height" value="0.025" units="cm"/>
    </inkml:brush>
  </inkml:definitions>
  <inkml:trace contextRef="#ctx0" brushRef="#br0">2360 111 11403,'-413'-84'2835,"313"71"-2937,-1 4 1,-117 4-1,169 9 95,0 2 0,0 2 0,-93 29 0,-136 65 25,163-55 169,2 6 1,-143 89 0,199-104-40,2 1 0,2 3 0,2 3 0,1 1 0,-84 105 1,122-136-112,1 0 1,1 1 0,0 0 0,-12 26 0,20-35-32,0-1 0,0 1-1,0 0 1,1-1 0,0 1 0,0 0 0,1 0-1,0-1 1,0 1 0,1 0 0,-1 0 0,1 0 0,1-1-1,0 1 1,-1-1 0,4 7 0,130 268 119,-63-140-122,-47-90 8,336 649-1405,-346-672 1356,2-1-1,0 0 1,2-2-1,1 0 1,1-1-1,1-1 1,1-1-1,1-1 1,1-1-1,1-1 1,0-2-1,1 0 1,48 20-1,316 98 522,-238-88-480,-33-9 4,2-6 1,1-6-1,1-4 1,180 6-1,-31-26-30,388-47 0,266-95-32,683-208 87,-565 122 16,-584 133-37,97-36 63,-15-49 1,-507 164-100,-1-3 0,-1 0 0,0-2 0,-1-2-1,-2-1 1,38-33 0,-59 45 51,0 0 0,0-1 1,-1-1-1,-1 1 0,1-1 0,-2-1 0,0 0 0,9-22 0,-13 25 58,0 0 0,-1 0 0,0 0 0,-1 0-1,0 0 1,0 0 0,-1-1 0,-1 1 0,1 0 0,-2 0 0,1-1-1,-1 1 1,-6-15 0,2 12-19,0-1 0,-1 1 0,-1 0 0,0 1-1,-1 0 1,0 0 0,-1 1 0,0 0 0,-1 1 0,0 0 0,-16-11-1,-16-9 65,-84-45 0,-22 1 513,-216-75-1,-173-15 206,-724-85-740,302 129-910,-5 39 986,-580 44 68,1343 47-604,2 8-1,0 9 0,-253 68 1,253-39-2130,5-2-1494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6.855"/>
    </inkml:context>
    <inkml:brush xml:id="br0">
      <inkml:brushProperty name="width" value="0.025" units="cm"/>
      <inkml:brushProperty name="height" value="0.025" units="cm"/>
    </inkml:brush>
  </inkml:definitions>
  <inkml:trace contextRef="#ctx0" brushRef="#br0">0 0 13997,'0'0'2258,"1"10"-1943,6 73 402,-3-20-373,2-1 1,3-1 0,3 0-1,22 70 1,115 225 653,16 43-21,-75-111-773,80 210 249,-115-364-426,-5 3-1,54 243 1,83 360 90,-147-608-116,221 835-34,-259-958 110,4 27-3136,-5-34 2494,-1 1-1,0-1 0,0 0 1,0 0-1,-1 0 0,1 0 1,0 1-1,-1-1 0,1 0 1,-1 0-1,0 0 1,0 0-1,-1 2 0,-6 5-3742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6.336"/>
    </inkml:context>
    <inkml:brush xml:id="br0">
      <inkml:brushProperty name="width" value="0.025" units="cm"/>
      <inkml:brushProperty name="height" value="0.025" units="cm"/>
      <inkml:brushProperty name="color" value="#E71224"/>
    </inkml:brush>
  </inkml:definitions>
  <inkml:trace contextRef="#ctx0" brushRef="#br0">423 109 7175,'0'0'8296,"-8"-9"-7047,-25-30-267,32 37-811,-1 0 0,1 0-1,0 0 1,0 0 0,0 0-1,0-1 1,1 1 0,-1 0-1,0-1 1,1 1 0,0 0 0,-1-1-1,1 1 1,0-1 0,1-3-1,-3-9 1853,1 15-1983,0-1 0,0 0 1,-1 1-1,1-1 0,0 1 1,0-1-1,0 1 1,0 0-1,0-1 0,-1 1 1,1 0-1,0 0 0,0 0 1,0 0-1,-1 0 1,-1 0-1,-7 1-47,-1 1 0,1 0-1,-1 0 1,1 1 0,0 1 0,0-1 0,0 2-1,1-1 1,0 1 0,0 1 0,0 0 0,-13 11-1,-2 3 2,0 1 0,2 2 0,-20 25 0,30-33 1,1 1-1,0 1 1,1-1-1,1 2 1,1 0-1,0 0 1,2 0-1,0 1 1,-6 31-1,11-41 1,0-1 1,0 1-1,1 0 1,0-1-1,1 1 1,0 0-1,0-1 1,1 1-1,0-1 1,5 12-1,-4-14 3,0 0 0,0 0 0,0-1 0,1 0 0,0 0 0,0 0-1,0 0 1,1 0 0,0-1 0,0 0 0,0 0 0,0 0 0,0-1 0,1 1 0,9 3 0,0-2 199,0 1 0,1-2 0,-1 0 0,1-1 0,0-1 0,0 0 0,0-1 1,1-1-1,-1 0 0,0-1 0,0-1 0,21-5 0,-10 1 155,0-2-1,-1 0 1,0-2-1,0-1 1,-1-1 0,33-22-1,-42 23-164,0-1 0,-1 0 0,0-1 1,-1-1-1,0 0 0,-1-1 0,19-29 0,-27 36-135,0-1 0,0 0 0,-1 1 0,0-2 0,0 1 0,-1 0 1,0-1-1,-1 1 0,0-1 0,-1 0 0,0 0 0,0 0 0,-1 0 0,0 1 0,-1-1 0,0 0 0,-4-13 0,3 17-59,-1 1 0,1-1 1,-2 1-1,1 0 0,0 0 0,-1 0 0,0 0 0,0 1 0,0 0 0,-1-1 0,0 1 0,1 1 0,-1-1 0,-1 1 0,1 0 0,0 0 0,-1 0 0,0 1 0,1 0 1,-1 0-1,0 1 0,0-1 0,-11 0 0,8 1-402,-1 0 1,1 0-1,0 1 1,-1 0-1,1 1 0,-17 3 1,20-3-363,1 1 1,-1 0-1,1 0 0,-1 0 0,1 0 1,0 1-1,0 0 0,0 0 1,1 0-1,-9 8 0,4 1-5704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2.769"/>
    </inkml:context>
    <inkml:brush xml:id="br0">
      <inkml:brushProperty name="width" value="0.025" units="cm"/>
      <inkml:brushProperty name="height" value="0.025" units="cm"/>
      <inkml:brushProperty name="color" value="#E71224"/>
    </inkml:brush>
  </inkml:definitions>
  <inkml:trace contextRef="#ctx0" brushRef="#br0">85 18 5990,'0'0'5851,"-8"-1"-4010,-46-7 2229,32 5 20,48 7-1797,106 13-1673,140 0 0,137-19 72,117-34 237,-524 35-458,-13 0-139,-36-1 14,-66 0-235,-604 42 711,672-37-734,42-4 5,27-3-156,165-11-30,231 12 0,-245 5 22,-970-4 183,786 2-112,-4 0-8,0 1 0,0 0 0,-24 4 0,36-5 6,1 0-1,0 0 0,0 0 0,0 0 0,-1 0 1,1 0-1,0 0 0,0 0 0,0 0 0,0 0 1,-1 0-1,1 0 0,0 0 0,0 0 0,0 0 1,0 0-1,-1 0 0,1 0 0,0 1 0,0-1 0,0 0 1,0 0-1,-1 0 0,1 0 0,0 0 0,0 0 1,0 0-1,0 1 0,0-1 0,0 0 0,-1 0 1,1 0-1,0 0 0,0 0 0,0 1 0,0-1 1,0 0-1,0 0 0,0 0 0,0 1 0,0-1 0,0 0 1,0 0-1,0 0 0,0 0 0,0 1 0,0-1 1,0 0-1,0 0 0,0 0 0,0 1 0,12 4-78,20 1 4,411 5-349,-352-13 393,24-1 46,225-36 1,-477 34 237,-115 3-169,-375 9 1106,603-7-1129,18 0-50,0 0 1,1 0-1,-1 0 0,0 1 1,1 0-1,-1 0 0,-10 4 1,15-3-52,8 1-125,28 4-823,1-1 0,41 1 0,81-3-5415,-128-3 4639,101-1-7181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4.097"/>
    </inkml:context>
    <inkml:brush xml:id="br0">
      <inkml:brushProperty name="width" value="0.025" units="cm"/>
      <inkml:brushProperty name="height" value="0.025" units="cm"/>
      <inkml:brushProperty name="color" value="#E71224"/>
    </inkml:brush>
  </inkml:definitions>
  <inkml:trace contextRef="#ctx0" brushRef="#br0">1 87 10922,'0'0'11371,"11"-1"-10143,476 12 1932,-96 0-3037,-125-18-59,-211 2 92,-1-2 1,97-25 0,-122 19 313,-19 4-28,-10 9-423,0-1-1,1 1 1,-1 0-1,0-1 1,0 1 0,0 0-1,-1-1 1,1 1 0,0 0-1,0 0 1,0-1 0,0 1-1,0 0 1,0-1-1,0 1 1,0 0 0,-1 0-1,1-1 1,0 1 0,0 0-1,0 0 1,0-1 0,-1 1-1,1 0 1,0 0-1,0 0 1,-1-1 0,1 1-1,0 0 1,0 0 0,-1 0-1,1 0 1,0 0 0,-1-1-1,1 1 1,0 0-1,-1 0 1,1 0 0,-19-5 52,1 1 0,-1 0 0,0 2 1,0 0-1,-34 1 0,11 0-66,-301-6 50,230 10-56,-119 17 1,192-11-19,29-4-26,25-2-100,729-1 98,-419-3 25,-1264 5 129,1017-4-113,880-19-282,-923 12 379,-308 3 4,121 5-67,-428-2 794,566 0-832,-35 2 85,48 0-90,0-1 0,0 0 0,0 0 0,1 0 0,-1 1 0,0-1-1,1 1 1,-1 0 0,0-1 0,1 1 0,-1 0 0,1 0 0,-1 0 0,1 0 0,-1 0-1,1 0 1,0 0 0,-1 1 0,1-1 0,0 0 0,-1 3 0,1-3-50,1-1 1,0 0-1,0 1 1,0-1 0,0 1-1,0-1 1,0 1-1,0-1 1,0 1-1,0-1 1,0 1-1,0-1 1,0 1-1,0-1 1,1 1-1,-1-1 1,0 1 0,0-1-1,0 0 1,1 1-1,-1-1 1,0 1-1,0-1 1,1 0-1,-1 1 1,1-1-1,-1 0 1,0 1-1,1-1 1,-1 0 0,1 1-1,22 8-1746,24-2-2077,10-6-1653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6.648"/>
    </inkml:context>
    <inkml:brush xml:id="br0">
      <inkml:brushProperty name="width" value="0.025" units="cm"/>
      <inkml:brushProperty name="height" value="0.025" units="cm"/>
      <inkml:brushProperty name="color" value="#E71224"/>
    </inkml:brush>
  </inkml:definitions>
  <inkml:trace contextRef="#ctx0" brushRef="#br0">351 28 10378,'-106'-14'5778,"-123"0"2110,543 26-5926,-89-1-1644,485-4 1956,-793 9-2269,-633 42-320,909-79 178,-22 1 141,153-1 0,42-3 61,-344 21 133,-47 1 357,-78 1-454,-842 12 38,888-7-136,45-2-119,37-1-166,159-1-169,671-6-2301,-778-2 3035,-577 5 903,384 5-1059,-375 33 33,327-19-2213,2-4-3287,55-8-3912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2.453"/>
    </inkml:context>
    <inkml:brush xml:id="br0">
      <inkml:brushProperty name="width" value="0.025" units="cm"/>
      <inkml:brushProperty name="height" value="0.025" units="cm"/>
      <inkml:brushProperty name="color" value="#E71224"/>
    </inkml:brush>
  </inkml:definitions>
  <inkml:trace contextRef="#ctx0" brushRef="#br0">212 72 18417,'0'0'3225,"-10"-1"-188,5 0-2727,-1 1 0,1 0-1,-1 0 1,1 1-1,-1 0 1,1 0 0,0 0-1,-1 0 1,1 1 0,0 0-1,0 0 1,0 0-1,0 1 1,0-1 0,1 1-1,-1 1 1,1-1 0,-8 7-1,3 0-121,0 0 0,0 1 0,1 0 0,-12 20 0,17-25-183,0-1 0,1 0 1,-1 1-1,1-1 0,1 1 1,-1 0-1,1 0 0,0-1 1,0 1-1,1 0 1,0 0-1,0 0 0,1 8 1,0-11-17,0 0 0,1 0 0,-1 1 1,1-2-1,0 1 0,0 0 0,0 0 0,0 0 1,0-1-1,1 1 0,-1-1 0,1 0 1,-1 0-1,1 0 0,0 0 0,0 0 1,0-1-1,0 1 0,0-1 0,0 0 1,1 0-1,-1 0 0,0 0 0,4 0 1,12 3-314,0 0 0,35 0 0,-51-4 257,41 1-592,-28-2 466,0 2 0,0-1 0,0 2 1,20 4-1,-35-6 225,0 0 0,0 1 0,0-1 0,0 0 0,0 1-1,0-1 1,0 0 0,0 1 0,0-1 0,-1 1 0,1 0 0,0-1 0,0 1 0,0 0 0,-1-1 0,1 1 0,0 0 0,-1 0 0,1 0 0,0 0 0,-1 0 0,1 0 0,-1 0 0,1-1-1,-1 1 1,0 0 0,1 1 0,-1-1 0,0 0 0,0 0 0,0 0 0,0 0 0,0 0 0,0 0 0,0 0 0,0 0 0,0 0 0,-1 0 0,1 0 0,0 0 0,0 0 0,-1 0 0,1 0-1,-1 0 1,1 0 0,-1 0 0,0 0 0,1 0 0,-1-1 0,0 1 0,-1 1 0,-4 6 423,-1 0 0,0 0 0,-15 12 0,20-18-461,-21 17 168,0-1 1,-46 28-1,61-41-150,-1-1 1,1 0-1,-1 0 0,1-1 0,-1 0 0,0 0 1,0-1-1,-1 0 0,1-1 0,0 0 1,-1 0-1,-17-2 0,24 1-12,1-1 0,-1 0 0,0 0 0,1-1 0,0 1 0,-1-1 0,1 1 0,0-1 0,-1 0 0,1 0 0,0 0 0,0 0 0,0 0 0,1 0 0,-1 0 0,1-1 0,-1 1 0,1-1 0,0 1 0,-1-1 0,1 1 0,1-1 0,-1 0 0,0 1 0,1-1 0,-1 0 0,1 0 0,0 0 0,0-3 0,-1-3 0,1 0 0,0 1 0,1-1 0,0 0 0,0 0 0,1 1 0,0-1 0,5-11 0,-1 9 0,0 0 0,1 0 0,0 1 0,1 0 0,0 0 0,0 1 0,1 0 0,0 1 0,1-1 0,13-7 0,18-11 0,57-27 0,-55 31 0,-12 8 0,-21 10 0,0 1 0,0-1 0,-1-1 0,1 1 0,-1-2 0,0 1 0,-1-1 0,16-16 0,-24 22 0,1 0 0,0 0 0,-1-1 0,1 1 0,0 0 0,-1 0 0,0 0 0,1-1 0,-1 1 0,0 0 0,1 0 0,-1-1 0,0 1 0,0 0 0,0-1 0,0 1 0,0 0 0,-1-1 0,1 1 0,0 0 0,-1 0 0,1-1 0,0 1 0,-1 0 0,0 0 0,1 0 0,-1 0 0,0-1 0,1 1 0,-1 0 0,0 0 0,0 0 0,0 1 0,0-1 0,0 0 0,0 0 0,0 0 0,0 1 0,0-1 0,0 0 0,-1 1 0,-1-1 0,-7-4 0,0 2 0,0-1 0,-1 1 0,-11-1 0,15 2 0,-30-5-2189,-1 1 1,-72-2-1,110 8 2051,0 0 1,-1 0-1,1 0 1,0 0-1,0 0 1,-1 0-1,1 0 1,0 0-1,0 0 1,0 0-1,-1 0 0,1 0 1,0 0-1,0 0 1,-1 0-1,1 0 1,0 0-1,0 0 1,0 0-1,-1 0 1,1 1-1,0-1 1,0 0-1,0 0 1,-1 0-1,1 0 1,0 0-1,0 0 1,0 1-1,0-1 0,0 0 1,-1 0-1,1 0 1,0 1-1,0-1 1,0 0-1,0 0 1,0 0-1,0 1 1,0-1-1,0 0 1,0 0-1,0 0 1,0 1-1,0-1 1,0 0-1,0 0 0,0 1 1,0-1-1,0 0 1,0 0-1,0 0 1,0 1-1,0-1 1,0 0-1,0 0 1,0 0-1,0 1 1,0-1-1,1 0 1,-1 0-1,0 1 1,7 6-6926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2.843"/>
    </inkml:context>
    <inkml:brush xml:id="br0">
      <inkml:brushProperty name="width" value="0.025" units="cm"/>
      <inkml:brushProperty name="height" value="0.025" units="cm"/>
      <inkml:brushProperty name="color" value="#E71224"/>
    </inkml:brush>
  </inkml:definitions>
  <inkml:trace contextRef="#ctx0" brushRef="#br0">596 25 18930,'-14'-5'2840,"2"1"-2634,-1 0 1,0 1 0,0 0-1,0 1 1,-1 0-1,1 1 1,-1 1-1,1 0 1,0 1-1,-1 0 1,1 1-1,0 0 1,0 1-1,0 1 1,-22 9-1,9 3-161,1 0-1,0 2 1,1 1-1,1 1 1,1 1-1,1 1 1,1 1-1,1 1 1,1 0-1,-22 40 1,26-41 101,2 1 0,1 0 1,1 0-1,2 1 0,0 1 1,1-1-1,1 1 0,2 0 1,1 0-1,1 1 0,1-1 1,3 37-1,-1-53-138,1-1-1,-1 0 1,2 0-1,-1 0 1,1 0-1,1-1 1,0 1 0,0-1-1,0 0 1,1 0-1,0 0 1,1-1-1,0 0 1,8 9 0,-4-8-51,0 0 0,0-1 0,0 0 0,1-1 0,0 0 0,0 0 1,1-1-1,0-1 0,19 5 0,-2-3-57,1-2 1,-1 0-1,1-2 0,0-2 1,0-1-1,0 0 0,0-3 1,34-7-1,-43 6 257,-1-1 1,1-1-1,-1 0 0,-1-2 0,1 0 1,-1-1-1,-1-1 0,0-1 0,-1-1 1,21-18-1,-26 19 157,0 0 0,-1-1-1,0-1 1,-1 0 0,0 0 0,-1-1 0,-1 0-1,0-1 1,-1 0 0,-1 0 0,-1 0 0,0-1-1,3-20 1,-5 19-267,-1-1 1,-1 0-1,-1 0 0,0 1 0,-1-1 0,-1 0 0,-1 0 0,-1 1 1,-9-30-1,10 40-73,0 1 1,-1-1 0,1 1 0,-1 0-1,-1 0 1,1 0 0,-1 0 0,-1 1-1,1-1 1,-1 2 0,0-1 0,0 1-1,-1-1 1,1 2 0,-1-1 0,0 1-1,-1 0 1,1 0 0,-1 1-1,1 0 1,-1 1 0,0-1 0,0 1-1,-10-1 1,9 3-413,0 0-1,0 0 0,1 1 1,-1 0-1,0 0 0,1 1 1,-1 0-1,1 0 0,0 1 1,-1 1-1,1-1 1,1 1-1,-1 0 0,1 1 1,-1 0-1,1 0 0,-7 7 1,-29 28-6107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9.966"/>
    </inkml:context>
    <inkml:brush xml:id="br0">
      <inkml:brushProperty name="width" value="0.025" units="cm"/>
      <inkml:brushProperty name="height" value="0.025" units="cm"/>
      <inkml:brushProperty name="color" value="#E71224"/>
    </inkml:brush>
  </inkml:definitions>
  <inkml:trace contextRef="#ctx0" brushRef="#br0">38 203 14894,'-12'6'4105,"10"-5"-3644,0-1 1,1 1 0,-1 0-1,0-1 1,1 1 0,-1 0-1,1 0 1,-1 0 0,1 0-1,0 1 1,-1-1 0,1 0-1,0 0 1,0 1-1,0-1 1,-2 3 0,25-4 1118,-13-3-1379,0 0 1,0 0-1,0 0 1,-1-1-1,1-1 1,-1 1-1,8-8 1,57-45 187,-44 33-329,101-87 174,-133 131-69,-8 11-111,-3 1 2,5-14-52,1 1-1,0 0 1,1 0 0,2 0-1,0 1 1,1 0 0,-2 24 0,6-43-70,0 0 0,0 0 0,0 0 0,0 0 0,0 0-1,1 0 1,-1 0 0,0 0 0,1 0 0,-1 0 0,1 0 0,-1 0 0,1 0 0,-1 0 0,1 0 0,0 0 0,-1-1 0,1 1 0,0 0 0,-1 0 0,1-1 0,0 1 0,0 0 0,0-1 0,0 1 0,0-1 0,0 1 0,0-1 0,0 0 0,0 1 0,2-1 0,0 1-883,1-1 1,0 1 0,0-1-1,0 0 1,0 0 0,0-1-1,6-1 1,12-5-6446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0.340"/>
    </inkml:context>
    <inkml:brush xml:id="br0">
      <inkml:brushProperty name="width" value="0.025" units="cm"/>
      <inkml:brushProperty name="height" value="0.025" units="cm"/>
      <inkml:brushProperty name="color" value="#E71224"/>
    </inkml:brush>
  </inkml:definitions>
  <inkml:trace contextRef="#ctx0" brushRef="#br0">30 183 11755,'0'0'6283,"-5"8"-3971,-15 27-262,16-18 2591,12-14-3012,16-12-836,-24 8-692,45-26 271,-2-2-1,-1-2 1,-2-2-1,49-51 1,-72 65-292,-6 7 731,-18 23-373,-17 22-426,6-9-8,-26 44 0,40-61-5,1 0 1,0 0 0,0 0 0,0 0-1,1 0 1,0 0 0,1 0-1,-1 1 1,1-1 0,1 1 0,0-1-1,0 9 1,1-14-183,-1-1 0,1 1 0,0 0 1,0-1-1,0 1 0,0-1 0,0 1 0,0-1 0,0 0 1,0 1-1,0-1 0,1 0 0,-1 0 0,1 0 0,-1 0 1,1 0-1,-1 0 0,1 0 0,0 0 0,-1-1 0,1 1 1,0 0-1,-1-1 0,1 0 0,0 1 0,0-1 0,-1 0 1,1 0-1,0 0 0,0 0 0,2-1 0,2 1-1225,1 0 0,0 0 0,-1-1 0,1 0 0,0-1 0,-1 1 0,10-5 0,9-9-12130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0.684"/>
    </inkml:context>
    <inkml:brush xml:id="br0">
      <inkml:brushProperty name="width" value="0.025" units="cm"/>
      <inkml:brushProperty name="height" value="0.025" units="cm"/>
      <inkml:brushProperty name="color" value="#E71224"/>
    </inkml:brush>
  </inkml:definitions>
  <inkml:trace contextRef="#ctx0" brushRef="#br0">48 0 17969,'0'0'10565,"8"3"-9706,-5-3-826,0 1 0,1 0 1,-1 0-1,0 1 0,-1-1 0,1 0 0,0 1 0,0 0 1,0 0-1,-1 0 0,1 0 0,-1 0 0,0 0 0,0 1 0,0-1 1,0 1-1,0-1 0,0 1 0,0 0 0,-1 0 0,0 0 1,1 0-1,-1 0 0,0 0 0,0 0 0,-1 0 0,1 0 0,-1 0 1,1 1-1,-1-1 0,0 0 0,0 0 0,-1 1 0,1-1 1,-1 0-1,1 0 0,-3 6 0,-1 0 79,1-1-1,-1-1 1,0 1-1,-1 0 1,0-1-1,0 0 1,-1 0 0,0-1-1,-8 8 1,8-9-21,1 1-1,-1 0 1,1 0 0,1 0 0,-1 0-1,1 1 1,0-1 0,0 1 0,1 0-1,-6 15 1,9-21-89,1-1 1,-1 1-1,0 0 0,0-1 0,0 1 1,1-1-1,-1 1 0,0-1 0,1 1 1,-1-1-1,0 1 0,1-1 0,-1 1 1,1-1-1,-1 0 0,0 1 0,1-1 1,-1 0-1,1 1 0,-1-1 0,1 0 1,-1 0-1,1 1 0,0-1 1,-1 0-1,1 0 0,-1 0 0,1 0 1,-1 0-1,1 1 0,0-1 0,-1 0 1,1 0-1,-1-1 0,1 1 0,0 0 1,29-1-238,-25 1 39,3-1-800,1 0-1,-1-1 0,1 0 1,-1 0-1,14-5 1,18-14-8031,-8 1-3711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014"/>
    </inkml:context>
    <inkml:brush xml:id="br0">
      <inkml:brushProperty name="width" value="0.025" units="cm"/>
      <inkml:brushProperty name="height" value="0.025" units="cm"/>
      <inkml:brushProperty name="color" value="#E71224"/>
    </inkml:brush>
  </inkml:definitions>
  <inkml:trace contextRef="#ctx0" brushRef="#br0">60 1 20083,'0'0'5029,"-44"71"-2147,36-48-1088,2 3-1281,5-2-417,1-5-128,0-3-1314,15-8-2273,1-8-929,4 0-2115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7.186"/>
    </inkml:context>
    <inkml:brush xml:id="br0">
      <inkml:brushProperty name="width" value="0.025" units="cm"/>
      <inkml:brushProperty name="height" value="0.025" units="cm"/>
    </inkml:brush>
  </inkml:definitions>
  <inkml:trace contextRef="#ctx0" brushRef="#br0">1 201 7847,'2'9'1154,"4"16"-320,2 1 1,1-1-1,1-1 1,1 0-1,1 0 1,1-1 0,1-1-1,1 0 1,20 22-1,-1-5-279,1-2 0,2-1-1,82 59 1,-107-86-506,1 0 1,1-1-1,-1-1 0,2 0 1,-1-1-1,17 5 0,-28-10-29,1 0-1,-1 0 0,1 0 1,0-1-1,-1 1 0,1-1 1,0 0-1,-1 0 0,1 0 1,0 0-1,0-1 0,-1 1 1,1-1-1,-1 0 0,1 0 1,-1-1-1,1 1 1,-1-1-1,0 0 0,1 1 1,-1-1-1,0-1 0,0 1 1,0 0-1,-1-1 0,1 0 1,-1 1-1,1-1 0,-1 0 1,3-6-1,3-6 96,-1-1-1,-1 0 1,0-1 0,-2 1-1,0-1 1,4-34 0,-1-113 411,-6 79-440,10-81-645,2 59-7472,-9 84-2485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385"/>
    </inkml:context>
    <inkml:brush xml:id="br0">
      <inkml:brushProperty name="width" value="0.025" units="cm"/>
      <inkml:brushProperty name="height" value="0.025" units="cm"/>
      <inkml:brushProperty name="color" value="#E71224"/>
    </inkml:brush>
  </inkml:definitions>
  <inkml:trace contextRef="#ctx0" brushRef="#br0">106 57 17136,'0'0'13362,"-10"1"-13127,5 0-227,1-1-1,0 1 1,0 0-1,0 0 1,0 0 0,0 0-1,0 1 1,0 0-1,0 0 1,0 0-1,1 0 1,-1 0 0,1 1-1,-1 0 1,1-1-1,0 1 1,0 1-1,1-1 1,-1 0 0,0 1-1,1-1 1,0 1-1,0 0 1,0-1 0,0 1-1,1 0 1,0 0-1,-1 0 1,1 1-1,0 4 1,0-5 4,0-1 0,1 1 0,-1-1 0,1 1 0,0-1 0,0 1 0,0 0 0,0-1 0,1 1 0,-1-1 0,1 1 0,0-1 0,0 0 0,2 6 0,-2-8 14,1 0-1,-1 1 1,1-1 0,-1 0-1,1 0 1,-1 0 0,1 0-1,-1 0 1,1 0-1,0 0 1,0-1 0,-1 1-1,1-1 1,0 1 0,0-1-1,0 0 1,-1 0 0,1 1-1,0-1 1,0 0-1,0-1 1,0 1 0,0 0-1,-1-1 1,1 1 0,0-1-1,0 1 1,3-2 0,0-1 6,0 1 0,0-1 1,-1 1-1,1-1 0,-1-1 1,1 1-1,-1 0 0,0-1 1,0 0-1,-1 0 0,1 0 1,-1-1-1,0 1 0,0-1 1,0 0-1,3-9 0,-2 6 1,-1 0-1,0 0 1,0 0 0,-1 0-1,0-1 1,-1 1-1,0-1 1,0 0-1,-1-16 1,0 23-31,-1 0-1,1 0 1,-1 0-1,0 0 1,1 0 0,-1 0-1,0 0 1,0 0 0,0 0-1,-1 1 1,1-1-1,0 1 1,-1-1 0,1 1-1,-1-1 1,1 1 0,-1 0-1,0-1 1,1 1-1,-1 0 1,0 0 0,0 0-1,0 1 1,0-1 0,0 0-1,0 1 1,0-1-1,0 1 1,0 0 0,0 0-1,0 0 1,0 0 0,0 0-1,0 0 1,0 0-1,-3 1 1,2-1-14,0 1 0,0-1 0,0 1 0,0 0 0,0-1 0,0 1 0,0 0 0,1 1 0,-1-1 0,0 1 0,1-1 0,-1 1 0,1 0 0,-1 0 0,1 0 0,0 0 0,0 0 0,0 0 0,0 1 0,0-1 0,1 1 0,-1-1 0,1 1 0,-3 5 0,3-7-172,1 1 1,0 0-1,-1 0 0,1-1 1,0 1-1,0 0 0,0-1 1,0 1-1,0 0 1,0 0-1,0-1 0,1 1 1,-1 0-1,1-1 1,-1 1-1,1 0 0,0-1 1,0 1-1,-1-1 0,1 1 1,2 1-1,-1-1-330,0 0-1,0-1 1,0 0-1,1 1 1,-1-1-1,0 0 1,1 0-1,-1 0 1,1-1-1,-1 1 1,1 0-1,-1-1 1,6 1-1,19-1-6323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730"/>
    </inkml:context>
    <inkml:brush xml:id="br0">
      <inkml:brushProperty name="width" value="0.025" units="cm"/>
      <inkml:brushProperty name="height" value="0.025" units="cm"/>
      <inkml:brushProperty name="color" value="#E71224"/>
    </inkml:brush>
  </inkml:definitions>
  <inkml:trace contextRef="#ctx0" brushRef="#br0">164 0 18097,'0'0'4346,"-9"0"-1304,3 1-2642,-1 0-1,1 0 0,0 0 0,0 1 0,0 0 1,0 0-1,0 0 0,0 1 0,1 0 0,-9 5 1,11-6-336,-1 0 0,1 1 0,0-1 0,0 1 0,1 0 1,-1-1-1,1 1 0,-1 0 0,1 0 0,0 1 0,0-1 1,0 0-1,0 1 0,1-1 0,0 1 0,-1 0 0,1-1 1,1 1-1,-1 0 0,0 0 0,1 7 0,0-10-84,1 0 0,-1 0 0,1-1 0,0 1 0,-1 0 0,1-1 0,0 1 0,-1-1 0,1 1 0,0-1 0,0 1 0,0-1 0,-1 1 0,1-1 0,0 0 0,0 0 0,0 1 0,0-1 1,0 0-1,0 0 0,0 0 0,-1 0 0,1 0 0,0 0 0,0 0 0,1 0 0,33-1-951,-31 0 682,41-9-1679,-42 9 2014,-1 0-1,1 0 0,-1 0 1,1 0-1,-1-1 1,1 1-1,-1-1 1,0 1-1,0-1 0,0 0 1,0 0-1,0 0 1,0 0-1,2-4 1,-21 59 2843,15-46-2852,1-1 1,0 1-1,0 0 0,1 0 1,0 0-1,0 0 0,0 0 1,1 0-1,0 0 0,1 0 0,-1-1 1,1 1-1,1 0 0,-1-1 1,1 0-1,0 1 0,4 5 0,-4-9 0,-1 1-1,0-1 1,1 1-1,-2 0 0,1 0 1,0 0-1,-1 0 1,1 0-1,-1 0 1,-1 0-1,1 1 0,0-1 1,-1 7-1,-1-9-18,1 0 1,-1 1-1,0-1 0,0 0 1,0 0-1,0 0 0,-1 0 1,1-1-1,0 1 0,-1 0 0,1 0 1,-1-1-1,0 1 0,0-1 1,0 1-1,1-1 0,-1 0 0,0 0 1,0 0-1,-1 0 0,1 0 1,0 0-1,0-1 0,0 1 0,-1-1 1,-2 1-1,-9 2-18,0-1 0,0 0 0,-19 0 0,28-2 0,0 0 0,0 0 0,0 0 0,-1-1 0,1 0 0,0 0 0,0 0 0,0-1 0,0 1 0,0-1 0,1 0 0,-6-3 0,10 4-4,-1 1-1,0 0 1,0-1-1,1 1 1,-1-1-1,1 1 1,-1 0-1,0-1 1,1 0-1,-1 1 1,1-1-1,-1 1 1,1-1-1,-1 0 1,1 1-1,0-1 1,-1 0-1,1 1 1,0-1-1,-1 0 1,1 0-1,0 1 1,0-1-1,0 0 1,0 0-1,0 1 1,0-1-1,0 0 1,0 0-1,0 0 1,0 1-1,0-1 1,0 0-1,0 0 1,1 1-1,-1-1 1,0 0-1,1 0 1,-1 1-1,0-1 1,1 0-1,-1 1 1,1-1-1,-1 1 1,1-1-1,-1 1 1,1-1-1,0 1 1,-1-1-1,2 0 1,41-19-1504,-33 16 554,21-9-4790,-1-1-2605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2.085"/>
    </inkml:context>
    <inkml:brush xml:id="br0">
      <inkml:brushProperty name="width" value="0.025" units="cm"/>
      <inkml:brushProperty name="height" value="0.025" units="cm"/>
      <inkml:brushProperty name="color" value="#E71224"/>
    </inkml:brush>
  </inkml:definitions>
  <inkml:trace contextRef="#ctx0" brushRef="#br0">32 0 22517,'0'0'10250,"-31"37"-25048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238"/>
    </inkml:context>
    <inkml:brush xml:id="br0">
      <inkml:brushProperty name="width" value="0.025" units="cm"/>
      <inkml:brushProperty name="height" value="0.025" units="cm"/>
      <inkml:brushProperty name="color" value="#E71224"/>
    </inkml:brush>
  </inkml:definitions>
  <inkml:trace contextRef="#ctx0" brushRef="#br0">211 107 13004,'0'0'2584,"0"-9"59,1-4-2198,-1 7 242,0-1-1,0 0 1,0 0-1,0 0 1,-1 0 0,-2-8-1,2 13-551,1 0-1,-1 1 1,0-1-1,0 1 0,1-1 1,-1 1-1,0-1 1,0 1-1,-1 0 1,1-1-1,0 1 0,0 0 1,0 0-1,-1 0 1,1 0-1,-1 0 1,1 0-1,-1 0 1,1 0-1,-1 1 0,1-1 1,-1 1-1,0-1 1,1 1-1,-1 0 1,0-1-1,1 1 1,-1 0-1,0 0 0,0 0 1,1 0-1,-1 1 1,-3 0-1,-1 0-87,0 1 1,1 0-1,-1 1 0,0-1 0,1 1 1,-1 0-1,1 1 0,0-1 0,0 1 0,0 0 1,1 0-1,-1 1 0,1-1 0,-6 9 1,-1 1-15,1 1 1,0 0 0,-13 29 0,19-36-4,1 1-1,0-1 1,0 1 0,1-1 0,0 1 0,0 0 0,1 0-1,0 11 1,1-17-17,0 0-1,0-1 0,1 1 0,-1 0 0,1 0 1,0-1-1,0 1 0,0 0 0,0-1 1,0 1-1,0-1 0,1 1 0,-1-1 0,1 1 1,0-1-1,0 0 0,0 0 0,0 0 0,0 0 1,0 0-1,0-1 0,1 1 0,-1-1 1,1 1-1,-1-1 0,1 0 0,-1 0 0,1 0 1,4 1-1,6 1 42,1 0 1,0-1-1,0-1 1,24 0 0,-30-1-34,-1 0 1,0-1 0,0 1 0,0-2 0,0 1-1,1-1 1,-2 0 0,1-1 0,0 0 0,12-6-1,-18 8-9,1 0 0,-1 0 0,1 0 0,-1-1-1,1 1 1,-1 0 0,1-1 0,-1 1-1,0-1 1,0 1 0,0-1 0,0 0 0,0 1-1,0-1 1,0 0 0,-1 0 0,1 1 0,0-4-1,-1 3 14,0 1-1,0 0 1,-1-1-1,1 1 1,0 0-1,-1 0 1,1-1-1,-1 1 1,1 0-1,-1 0 1,0 0-1,0 0 1,1 0-1,-1 0 1,0 0-1,0 0 1,0 0-1,0 0 1,0 0-1,-2 0 1,-2-3 103,-1 1 0,0 0 0,0 0 0,0 1 0,0 0 0,0 0 0,0 1-1,-1-1 1,-6 0 0,10 2-66,-72 0 542,38 10-556,36-9-49,0 0-1,0-1 1,0 1-1,0 0 1,0 0-1,0-1 1,1 1-1,-1 0 1,0 0-1,0 0 1,1 0-1,-1 0 1,0 0-1,1 0 1,-1 1-1,1-1 1,-1 0-1,1 0 1,0 0-1,0 1 1,-1-1-1,1 0 1,0 2-1,0-3-17,1 1 0,-1-1 0,0 1 0,0 0-1,1-1 1,-1 1 0,1-1 0,-1 1 0,0-1-1,1 1 1,-1-1 0,1 1 0,-1-1 0,1 0-1,-1 1 1,1-1 0,0 0 0,-1 1 0,1-1-1,-1 0 1,1 0 0,0 1 0,-1-1 0,1 0-1,0 0 1,-1 0 0,1 0 0,0 0 0,-1 0-1,2 0 1,27 1-690,-22-2 396,59-6-3585,-4-14-3740,-18-1-1379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601"/>
    </inkml:context>
    <inkml:brush xml:id="br0">
      <inkml:brushProperty name="width" value="0.025" units="cm"/>
      <inkml:brushProperty name="height" value="0.025" units="cm"/>
      <inkml:brushProperty name="color" value="#E71224"/>
    </inkml:brush>
  </inkml:definitions>
  <inkml:trace contextRef="#ctx0" brushRef="#br0">43 0 16592,'0'0'15300,"5"27"-14425,0-20-919,0-1 0,0-1 0,0 1 1,1-1-1,0 0 0,0 0 0,0 0 0,0-1 0,1 0 0,10 5 1,-8-5-26,-1 1 1,0 0 0,0 0 0,0 1 0,13 13-1,-20-18 73,0 0 0,1 1 0,-1-1 0,0 1 0,0 0 0,0-1 0,0 1 0,0 0 0,-1-1 0,1 1 0,0 0 0,-1 0 0,0 0 0,1 0 0,-1 0-1,0 0 1,0 0 0,0-1 0,0 1 0,0 0 0,0 0 0,-1 3 0,-1-1 23,0 0 0,1 0-1,-1-1 1,-1 1 0,1-1 0,0 1-1,-1-1 1,0 0 0,0 0 0,-3 3-1,-9 6 100,-1-1 0,0 0 0,-26 12-1,37-21-121,1 1-42,0-1-1,0 0 1,0 0-1,0 0 1,0 0-1,-1-1 1,1 0-1,0 0 1,-1 0-1,-6 0 1,10-1 1,1 0-1,-1 0 1,0-1 0,0 1 0,1 0-1,-1 0 1,0-1 0,0 1-1,1-1 1,-1 1 0,0-1 0,1 1-1,-1-1 1,1 1 0,-1-1-1,1 1 1,-1-1 0,1 0 0,-1 1-1,1-1 1,-1-1 0,-4-29-1448,5-7-3747,0-5-2247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971"/>
    </inkml:context>
    <inkml:brush xml:id="br0">
      <inkml:brushProperty name="width" value="0.025" units="cm"/>
      <inkml:brushProperty name="height" value="0.025" units="cm"/>
      <inkml:brushProperty name="color" value="#E71224"/>
    </inkml:brush>
  </inkml:definitions>
  <inkml:trace contextRef="#ctx0" brushRef="#br0">1 33 16271,'0'0'8264,"57"-17"-6438,-32 15-673,6 1-801,-4 1-288,0-2-1697,-7-3-3812,-4-1-6919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4.317"/>
    </inkml:context>
    <inkml:brush xml:id="br0">
      <inkml:brushProperty name="width" value="0.025" units="cm"/>
      <inkml:brushProperty name="height" value="0.025" units="cm"/>
      <inkml:brushProperty name="color" value="#E71224"/>
    </inkml:brush>
  </inkml:definitions>
  <inkml:trace contextRef="#ctx0" brushRef="#br0">16 1 16912,'0'0'7308,"8"0"-4831,-7 0-2353,12 0 855,-1 0-1,1 1 1,24 6 0,-35-6-891,0-1 1,0 1-1,1 0 1,-1 0-1,0 0 1,0 0-1,0 0 0,0 0 1,0 1-1,0-1 1,0 1-1,0-1 1,-1 1-1,3 2 1,-4-3-80,1 1 0,-1-1 0,1 1 0,-1-1 1,0 1-1,1-1 0,-1 1 0,0-1 1,0 1-1,0-1 0,0 1 0,0-1 1,-1 1-1,1 0 0,0-1 0,-1 0 0,1 1 1,-1-1-1,1 1 0,-1-1 0,0 0 1,1 1-1,-1-1 0,0 0 0,-2 2 1,-24 24 208,24-25-203,-1 1 1,1-1-1,0 1 0,0-1 1,1 1-1,-1 0 1,0 0-1,1 0 0,0 0 1,-1 1-1,2-1 1,-1 1-1,0-1 0,0 1 1,-1 6-1,4-9-15,-1 0 0,1-1 0,-1 1 0,1 0 0,-1-1 0,1 1 0,0-1 0,-1 1 0,1 0 0,0-1 0,0 0 0,-1 1 0,1-1 0,0 1 0,0-1 0,0 0 0,-1 0 0,1 1 0,0-1 0,0 0 0,0 0 0,0 0 0,1 0 0,32 3 0,-22-2 0,-6 0 0,-1 0 0,1 0 0,0 1 0,0-1 0,-1 1 0,1 1 0,-1-1 0,1 1 0,-1 0 0,0 0 0,0 1 0,0-1 0,6 8 0,-9-9 0,-1-1 0,1 1 0,-1 0 0,0 1 0,0-1 0,0 0 0,0 0 0,0 0 0,0 1 0,-1-1 0,1 0 0,-1 1 0,0-1 0,1 0 0,-1 1 0,0-1 0,0 0 0,-1 1 0,1-1 0,0 1 0,-1-1 0,0 0 0,1 0 0,-1 1 0,0-1 0,0 0 0,0 0 0,0 0 0,-1 0 0,1 0 0,0 0 0,-1 0 0,0 0 0,1-1 0,-1 1 0,-3 2 0,0 1-212,-1-1-1,1 1 1,0-1-1,-1-1 1,0 1 0,0-1-1,0 0 1,0 0-1,-1 0 1,1-1 0,-1 0-1,-13 2 1,2-3-1590,0 0 1,0-1 0,-30-3-1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4.646"/>
    </inkml:context>
    <inkml:brush xml:id="br0">
      <inkml:brushProperty name="width" value="0.025" units="cm"/>
      <inkml:brushProperty name="height" value="0.025" units="cm"/>
      <inkml:brushProperty name="color" value="#E71224"/>
    </inkml:brush>
  </inkml:definitions>
  <inkml:trace contextRef="#ctx0" brushRef="#br0">0 72 16303,'0'0'10613,"13"7"-8462,0-1-1809,-1 0 0,1-1-1,0-1 1,1 1 0,-1-2-1,1 0 1,24 2 0,87-3-101,0-4 1,0-6-1,190-37 1,-212 21-239,-64 13-8,0 2 0,1 2 1,63-4-1,-102 11-11,-1 0 1,1 0-1,0 0 0,-1 0 1,1 0-1,0 0 0,-1 1 1,1-1-1,-1 0 0,1 0 0,0 0 1,-1 1-1,1-1 0,-1 0 1,1 1-1,-1-1 0,1 1 1,-1-1-1,1 1 0,-1-1 1,1 1-1,-1-1 0,0 1 1,1-1-1,-1 1 0,0-1 1,1 1-1,-1-1 0,0 1 0,0 0 1,0-1-1,0 1 0,1 0 1,-1-1-1,0 1 0,0-1 1,0 1-1,0 0 0,0-1 1,0 1-1,-1 0 0,1-1 1,0 1-1,0-1 0,0 1 1,-1 0-1,1 0 0,-1 1-346,1-1 0,-1 1 0,1 0 0,-1 0 0,0-1 0,0 1 0,0 0 0,0-1 0,0 1 0,0-1 0,-1 1 0,1-1 0,0 0 0,-1 0 0,-2 3 0,-13 0-6498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5.674"/>
    </inkml:context>
    <inkml:brush xml:id="br0">
      <inkml:brushProperty name="width" value="0.025" units="cm"/>
      <inkml:brushProperty name="height" value="0.025" units="cm"/>
      <inkml:brushProperty name="color" value="#E71224"/>
    </inkml:brush>
  </inkml:definitions>
  <inkml:trace contextRef="#ctx0" brushRef="#br0">216 1 16207,'0'0'7463,"-12"2"-6048,3 0-1328,1 1 0,-1-1 0,1 2-1,0-1 1,0 1 0,0 0 0,1 0 0,-1 1 0,1 0-1,0 1 1,0-1 0,1 1 0,0 1 0,-9 10 0,4-1 286,0 0 0,-15 33 1,23-44-255,1 1 1,0-1-1,0 1 1,0 0-1,1 0 0,-1 0 1,2 0-1,-1 0 1,0 0-1,1 0 0,0 0 1,1 0-1,1 8 1,-1-12-94,0 0 1,1 0 0,-1 0-1,1 0 1,-1 0 0,1 0 0,0 0-1,0-1 1,0 1 0,0-1-1,0 1 1,0-1 0,1 0 0,-1 1-1,0-1 1,1-1 0,-1 1-1,0 0 1,1 0 0,-1-1 0,1 0-1,-1 1 1,1-1 0,4 0-1,7 1 62,-1-1 0,1-1 0,16-2 0,-26 3-53,0-1 0,-1 0 0,1 0 1,-1 0-1,1 0 0,-1-1 0,0 1 0,1-1 0,-1 0 0,0 0 0,0 0 0,0-1 0,-1 1 0,1-1 0,0 1 0,-1-1 0,0 0 0,5-6 0,-6 7 18,-1 0-1,1 0 1,0 0-1,-1 0 1,1 0-1,-1 0 1,0 0-1,0 0 1,1 0-1,-1 0 1,-1 0-1,1 0 1,0 0-1,0-1 1,-1 1-1,1 0 1,-1 0-1,0 0 1,0 0-1,1 1 1,-1-1-1,0 0 1,-1 0-1,1 0 1,0 1-1,0-1 1,-1 1-1,1-1 1,-1 1-1,0-1 1,1 1-1,-1 0 1,0 0-1,-1-1 1,-6-3-43,0 0 0,0 1 0,0 0 0,0 0 0,-1 1 0,1 1 0,-14-3 0,18 4-11,0 0 0,-1 0 0,1 1 0,-1 0 0,1 0 0,0 0 0,-1 0-1,1 1 1,-1 0 0,1 0 0,0 0 0,0 1 0,0 0 0,-9 4 0,13-5-36,0-1 1,0 1-1,0-1 1,0 1-1,1 0 0,-1-1 1,0 1-1,0 0 1,1-1-1,-1 1 1,0 0-1,1 0 0,-1 0 1,1-1-1,-1 1 1,1 0-1,-1 0 0,1 0 1,0 0-1,-1 0 1,1 0-1,0 0 0,0 0 1,0 0-1,0 0 1,0 0-1,0 0 0,0 0 1,0 0-1,0 0 1,0 0-1,0 0 1,1 0-1,-1 0 0,1 2 1,0-2-101,1 1 1,-1 0 0,1-1-1,-1 0 1,1 1 0,-1-1-1,1 0 1,0 0-1,0 0 1,-1 0 0,1 0-1,0 0 1,0 0 0,0-1-1,0 1 1,4 0 0,13 2-1712,0-1 0,28-1 1,10-6-4665,0-9-5184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036"/>
    </inkml:context>
    <inkml:brush xml:id="br0">
      <inkml:brushProperty name="width" value="0.025" units="cm"/>
      <inkml:brushProperty name="height" value="0.025" units="cm"/>
      <inkml:brushProperty name="color" value="#E71224"/>
    </inkml:brush>
  </inkml:definitions>
  <inkml:trace contextRef="#ctx0" brushRef="#br0">0 179 17168,'0'0'14030,"12"-5"-13240,6-5-722,-1-1 1,1 0 0,-2-1 0,0-1 0,0 0-1,-1-2 1,-1 1 0,17-22 0,-24 26-56,-5 6-9,0 1 0,1 0 1,-1 0-1,1 0 1,0 0-1,0 0 0,6-3 1,-8 39-208,-19 30 252,13-54-204,2 1 0,-1 0 0,2-1 0,-1 1 0,1 0 1,1 1-1,-1-1 0,2 0 0,0 0 0,1 11 0,-1-20-3,0-1 0,0 1 0,1-1 0,-1 0 0,1 1 0,-1-1 0,0 0 0,1 1 0,-1-1 0,1 0 0,-1 0 0,0 1 0,1-1 0,-1 0 0,1 0 0,-1 0 0,1 0 0,-1 0 0,1 1 0,-1-1 0,1 0 0,-1 0 0,1 0 0,-1 0 0,1-1 0,-1 1 0,1 0 0,-1 0 0,1 0 0,-1 0 0,1-1 0,1 1-701,17-4-5958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01.147"/>
    </inkml:context>
    <inkml:brush xml:id="br0">
      <inkml:brushProperty name="width" value="0.025" units="cm"/>
      <inkml:brushProperty name="height" value="0.025" units="cm"/>
    </inkml:brush>
  </inkml:definitions>
  <inkml:trace contextRef="#ctx0" brushRef="#br0">1470 121 3331,'-16'0'998,"-419"-10"7907,393 9-8542,1 1 0,-1 2 0,0 2 0,1 1 0,0 3 0,-46 14 0,19 4-2,0 2 1,1 4-1,3 2 1,0 3-1,2 3 1,-67 57-1,115-84-315,0-1 0,1 2-1,0 0 1,1 0 0,0 1-1,2 1 1,0 0 0,0 0-1,2 1 1,0 0 0,0 0-1,2 1 1,0 0-1,2 0 1,0 1 0,0-1-1,2 1 1,0 0 0,2 0-1,0 0 1,0-1 0,2 1-1,1 0 1,0-1 0,1 1-1,1-1 1,1 0 0,12 27-1,-4-16-34,1-2 0,2 1 0,1-2 0,1 0 1,1-1-1,1-1 0,1-1 0,36 29 0,-23-26-54,1 0 1,2-3 0,0-1-1,2-2 1,61 23 0,-16-16 2,2-3 1,1-4 0,1-5 0,0-3 0,132 1 0,28-11 9,0-11 1,0-11-1,-2-11 1,-1-11 0,390-118-1,-534 127 27,-1-4-1,-1-5 0,96-56 0,-158 74 34,-1-1 0,-1-1 0,-1-2 0,32-34 0,-47 40 55,0-1 0,-1 0 1,-2-1-1,0-1 0,-2-1 0,23-53 1,-30 59 113,-1 0 0,-1 0 0,-1-1 0,0 0 0,-2-1 0,0 1 0,-2 0 1,0-1-1,-5-36 0,2 42-114,-1 2 0,0-1 0,-1 0 0,-1 1 0,0-1 0,-1 1 0,-1 1 0,0-1 0,-1 1 0,0 1 1,-1-1-1,-1 1 0,0 1 0,-16-15 0,4 8-61,0 1-1,-2 1 1,0 1 0,-1 1-1,-1 2 1,0 0 0,0 2 0,-1 0-1,0 2 1,-29-5 0,-21 0 56,-1 3 0,-109 1 1,-32 15 175,-310 48 0,-138 7-4137,556-61-176,9 0-4170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379"/>
    </inkml:context>
    <inkml:brush xml:id="br0">
      <inkml:brushProperty name="width" value="0.025" units="cm"/>
      <inkml:brushProperty name="height" value="0.025" units="cm"/>
      <inkml:brushProperty name="color" value="#E71224"/>
    </inkml:brush>
  </inkml:definitions>
  <inkml:trace contextRef="#ctx0" brushRef="#br0">99 1 21781,'-8'6'2343,"-3"3"-1578,2 1 0,-1 0 0,1 0 0,1 1 0,-8 12 0,12-18-524,0 1 1,1 1-1,0-1 1,0 0-1,1 1 1,0-1-1,0 1 1,0 0-1,1 0 0,0 0 1,1-1-1,-1 1 1,2 14-1,0-18-242,0-1 0,0 1-1,0-1 1,1 1-1,-1-1 1,1 1 0,-1-1-1,1 0 1,0 0 0,0 0-1,0 0 1,0 0-1,0 0 1,0-1 0,0 1-1,1-1 1,-1 1-1,1-1 1,-1 0 0,1 0-1,-1 0 1,1 0 0,0-1-1,-1 1 1,1-1-1,0 1 1,0-1 0,5 0-1,4 1-7,1-1 0,-1 0-1,1-1 1,-1 0 0,16-4-1,-22 4 36,0-1 0,1 0-1,-1-1 1,0 1-1,0-1 1,0-1 0,0 1-1,-1-1 1,1 0 0,-1 0-1,0 0 1,0-1-1,0 0 1,-1 0 0,0 0-1,0 0 1,0-1 0,0 0-1,-1 1 1,0-1-1,-1-1 1,1 1 0,-1 0-1,0-1 1,0 1 0,-1-1-1,0 1 1,0-1-1,-1-12 1,0 16-26,-1 0 0,0 1 0,0-1 0,-1 1 0,1-1 0,0 1 0,-1 0 0,1-1 0,-1 1 0,0 0 0,0 0 0,0 0 0,0 0 0,0 0 0,0 1 0,0-1 0,-1 1 0,1-1 0,0 1 0,-1 0 0,1 0 0,-1 0 0,0 0 0,1 0 0,-1 1 0,0-1 0,0 1 0,-3 0 0,-11-3 0,0 2 0,0 0 0,-20 2 0,4 11-3179,32-11 3045,1-1 0,-1 0-1,0 1 1,1-1 0,-1 0 0,0 1-1,1-1 1,-1 1 0,1-1 0,-1 1 0,1-1-1,-1 1 1,1-1 0,-1 1 0,1 0 0,0-1-1,-1 1 1,1 0 0,0-1 0,0 1-1,-1 0 1,1 0 0,0-1 0,0 1 0,0 0-1,0-1 1,0 1 0,0 0 0,0 0 0,0-1-1,0 1 1,0 0 0,0 0 0,0-1-1,1 1 1,-1 0 0,0-1 0,1 1 0,-1 0-1,0-1 1,1 1 0,-1 0 0,1-1 0,-1 1-1,2 0 1,13 7-6496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709"/>
    </inkml:context>
    <inkml:brush xml:id="br0">
      <inkml:brushProperty name="width" value="0.025" units="cm"/>
      <inkml:brushProperty name="height" value="0.025" units="cm"/>
      <inkml:brushProperty name="color" value="#E71224"/>
    </inkml:brush>
  </inkml:definitions>
  <inkml:trace contextRef="#ctx0" brushRef="#br0">1 30 22517,'0'0'9834,"74"-9"-9418,-23 6-416,8-1 0,-1 1-128,-1 0-1570,-7 1-1216,-9 0-1955,-17-1-1633,-14 2-1602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7.065"/>
    </inkml:context>
    <inkml:brush xml:id="br0">
      <inkml:brushProperty name="width" value="0.025" units="cm"/>
      <inkml:brushProperty name="height" value="0.025" units="cm"/>
      <inkml:brushProperty name="color" value="#E71224"/>
    </inkml:brush>
  </inkml:definitions>
  <inkml:trace contextRef="#ctx0" brushRef="#br0">0 27 19218,'0'0'6438,"90"19"-4548,-33-19-993,6 0-673,1-5-160,-5-1-64,-7-2-544,-9 2-770,-11-1-1985,-13 1-2178,-9-2-8552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8.886"/>
    </inkml:context>
    <inkml:brush xml:id="br0">
      <inkml:brushProperty name="width" value="0.025" units="cm"/>
      <inkml:brushProperty name="height" value="0.025" units="cm"/>
      <inkml:brushProperty name="color" value="#E71224"/>
    </inkml:brush>
  </inkml:definitions>
  <inkml:trace contextRef="#ctx0" brushRef="#br0">1 339 15919,'0'0'13314,"13"-11"-12609,91-78-62,-26 25-473,104-111-1,-224 259-116,1-9 33,15-32-71,3 2-1,1 1 1,-17 55-1,37-96-117,1 1 0,-1-1 0,1 1 0,0-1 0,1 1 0,0 0 0,0 6 0,9 5-2916,-8-16 2590,1 0 0,-1-1 0,0 1 0,1-1 0,-1 1 0,0-1 0,1 1-1,-1-1 1,0 0 0,1 0 0,-1 0 0,1 0 0,-1 0 0,0 0 0,3 0 0,20-5-8545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9.474"/>
    </inkml:context>
    <inkml:brush xml:id="br0">
      <inkml:brushProperty name="width" value="0.025" units="cm"/>
      <inkml:brushProperty name="height" value="0.025" units="cm"/>
      <inkml:brushProperty name="color" value="#E71224"/>
    </inkml:brush>
  </inkml:definitions>
  <inkml:trace contextRef="#ctx0" brushRef="#br0">0 336 15246,'0'0'11681,"8"-6"-10987,69-52-394,-2-5 0,-3-2 1,66-78-1,-253 332 506,114-187-805,-6 9 55,0 0 0,1 1 0,0 0 0,0 0 0,2 0 0,-1 0 0,2 1 0,0 0 0,-3 23 0,6-35-128,0 1 1,0-1 0,0 0 0,1 0 0,-1 1 0,1-1 0,-1 0-1,1 0 1,-1 0 0,1 0 0,-1 0 0,1 0 0,0 0 0,0 0-1,0 0 1,-1 0 0,1 0 0,0 0 0,0 0 0,0-1 0,0 1-1,1 0 1,-1-1 0,0 1 0,0-1 0,0 1 0,0-1 0,1 0-1,-1 1 1,0-1 0,0 0 0,2 0 0,1 1-1000,0-1 0,0 0 0,0 1 0,1-2 0,-1 1 0,0 0 0,0-1 0,0 0 0,6-2 0,17-14-12825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9.989"/>
    </inkml:context>
    <inkml:brush xml:id="br0">
      <inkml:brushProperty name="width" value="0.025" units="cm"/>
      <inkml:brushProperty name="height" value="0.025" units="cm"/>
      <inkml:brushProperty name="color" value="#E71224"/>
    </inkml:brush>
  </inkml:definitions>
  <inkml:trace contextRef="#ctx0" brushRef="#br0">161 1 1281,'0'0'26233,"-10"0"-25699,6 0-510,0 0 0,0 1 0,1-1 1,-1 1-1,0 0 0,0 0 0,0 0 0,1 0 0,-1 1 1,1-1-1,-1 1 0,1 0 0,-6 5 0,4-3 79,0 1-1,0 1 0,1-1 1,-1 1-1,2-1 1,-1 1-1,0 0 0,-4 12 1,7-16-71,0-1-1,0 1 1,0 0 0,1-1 0,-1 1 0,0 0 0,1-1 0,-1 1 0,1 0 0,0 0-1,0-1 1,-1 1 0,1 0 0,0 0 0,0-1 0,1 1 0,-1 0 0,0 0-1,1 0 1,-1-1 0,1 1 0,-1 0 0,3 2 0,-1-2-20,0-1 0,0 0-1,0 1 1,1-1 0,-1 0 0,0-1 0,1 1 0,-1 0-1,1-1 1,-1 1 0,1-1 0,-1 0 0,1 0-1,-1 0 1,1 0 0,4-1 0,1 0 8,-1-1 0,1 0 0,-1 0 0,0-1 0,0 0 0,0 0-1,0 0 1,0-1 0,-1 0 0,11-9 0,-12 10-52,-1 0 1,0 0-1,-1-1 0,1 1 0,-1-1 1,1 0-1,-1 0 0,0 0 0,-1 0 1,1 0-1,-1-1 0,1 0 0,-1 1 1,-1-1-1,1 0 0,-1 0 0,2-7 1,-14 19-322,5 1 339,0 1-1,0-1 1,1 1-1,0 0 1,1 0-1,0 1 1,0-1-1,1 1 1,0 0-1,-2 16 1,1 2 76,1 0 0,2 47 0,2-69-35,0 0 0,0 1 1,0-1-1,1 0 0,0 0 0,0 0 1,1 0-1,0 0 0,0 0 0,6 9 0,-4-8 14,-1 1-1,1 0 1,-2 0-1,5 12 1,-8-20-28,0 1-1,0 0 1,1-1 0,-1 1 0,0 0 0,0 0 0,0-1 0,0 1-1,0 0 1,0-1 0,0 1 0,0 0 0,-1-1 0,1 1-1,0 0 1,0 0 0,-1-1 0,1 1 0,0-1 0,-1 1-1,1 0 1,0-1 0,-1 1 0,1-1 0,-1 1 0,1-1-1,-1 1 1,1-1 0,-1 1 0,0-1 0,-28 8 810,-38-10 585,60 1-1368,-1 1-40,1-1 0,-1 0 0,0-1 0,0 1 0,0-2 0,1 1 0,-1-1 0,1 0 0,0-1 0,0 1 0,0-1 0,-9-7 0,16 10-28,0 1 0,0-1 1,0 1-1,0-1 0,-1 1 0,1-1 0,0 1 0,0-1 1,0 1-1,0-1 0,0 1 0,0-1 0,1 1 0,-1-1 1,0 1-1,0-1 0,0 1 0,0-1 0,1 1 0,-1-1 1,0 1-1,0 0 0,1-1 0,-1 1 0,0-1 0,1 1 1,-1 0-1,0-1 0,1 1 0,-1 0 0,0 0 1,1-1-1,-1 1 0,1 0 0,-1 0 0,1-1 0,-1 1 1,1 0-1,-1 0 0,1 0 0,-1 0 0,1 0 0,-1 0 1,1 0-1,-1 0 0,1 0 0,-1 0 0,1 0 0,35-8-3432,-28 7 1771,21-7-5795,4 1-5392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0.333"/>
    </inkml:context>
    <inkml:brush xml:id="br0">
      <inkml:brushProperty name="width" value="0.025" units="cm"/>
      <inkml:brushProperty name="height" value="0.025" units="cm"/>
      <inkml:brushProperty name="color" value="#E71224"/>
    </inkml:brush>
  </inkml:definitions>
  <inkml:trace contextRef="#ctx0" brushRef="#br0">62 1 21460,'0'0'6118,"-40"70"-3972,29-46-993,4 3-736,3-4-353,4-2-32,0-5-609,6-4-1313,3-7-2562,3-5-2146,0-4-4773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0.703"/>
    </inkml:context>
    <inkml:brush xml:id="br0">
      <inkml:brushProperty name="width" value="0.025" units="cm"/>
      <inkml:brushProperty name="height" value="0.025" units="cm"/>
      <inkml:brushProperty name="color" value="#E71224"/>
    </inkml:brush>
  </inkml:definitions>
  <inkml:trace contextRef="#ctx0" brushRef="#br0">212 79 19058,'0'0'6251,"-5"-10"-4441,3 4-1679,-1 0 0,-1 1 1,1-1-1,-1 1 0,0 0 0,0 0 1,-1 0-1,-4-5 0,6 9-97,1-1-1,-1 0 1,1 0-1,-1 1 1,0 0-1,0-1 0,1 1 1,-1 0-1,0 0 1,0 1-1,0-1 1,0 1-1,0-1 1,0 1-1,0 0 1,0 0-1,-1 0 1,1 1-1,0-1 1,0 1-1,0-1 0,0 1 1,1 0-1,-6 3 1,3-1 65,0 0-1,0 0 1,1 1 0,-1 0 0,1 0-1,0 0 1,0 1 0,0-1 0,1 1-1,-1 0 1,1 0 0,0 0 0,1 0 0,-1 1-1,1-1 1,0 1 0,1 0 0,-1-1-1,1 1 1,0 0 0,0 0 0,1 0-1,0 0 1,0 0 0,1 7 0,0-11-90,1 0 0,-1 0 1,1 0-1,-1 0 1,1 0-1,0 0 1,-1 0-1,1 0 0,0-1 1,0 1-1,0-1 1,1 1-1,-1-1 0,0 0 1,1 0-1,-1 0 1,0 0-1,1 0 0,-1-1 1,1 1-1,-1-1 1,1 1-1,-1-1 0,1 0 1,0 0-1,-1 0 1,4-1-1,6 1 10,0 0 0,0-2 0,0 1-1,18-5 1,-23 3-46,1 1 0,-1-1-1,1-1 1,-1 1 0,-1-1 0,1-1-1,0 1 1,-1-1 0,0 0-1,0 0 1,0-1 0,-1 0 0,0 0-1,0 0 1,0 0 0,-1-1-1,4-7 1,-36 44 38,22-19 46,0-1 0,1 1 0,0 1 0,1-1 0,0 0 0,1 1-1,0 0 1,1 0 0,0 0 0,1 0 0,0 0 0,1 0 0,1 0 0,2 17 0,-2-26-41,0 0 0,1 0-1,-1-1 1,1 1 0,0-1 0,0 1 0,0-1-1,0 0 1,0 1 0,5 2 0,-5-4-9,0 1 1,0-1-1,-1 0 1,1 1-1,0-1 1,-1 1-1,0-1 1,1 1-1,-1 0 1,0 0-1,0 0 1,0 0-1,0 0 1,0 0-1,0 0 1,0 0-1,-1 0 1,1 0-1,-1 0 0,1 3 1,-2-4-8,0 1 0,0-1 0,0 1 0,0-1 0,0 0 0,0 1 0,-1-1 0,1 0 0,0 0 0,-1 0 0,1 0 0,-1 0 0,1 0 0,-1 0 0,1-1 0,-1 1 0,0 0 0,1-1 0,-1 1 0,0-1 0,-2 1 0,-44 8 0,41-8 0,-30 3 0,-1-2 0,-50-3 0,78-2-208,17-1-466,20-3-2378,1 0-2185,4-2-1607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1.219"/>
    </inkml:context>
    <inkml:brush xml:id="br0">
      <inkml:brushProperty name="width" value="0.025" units="cm"/>
      <inkml:brushProperty name="height" value="0.025" units="cm"/>
      <inkml:brushProperty name="color" value="#E71224"/>
    </inkml:brush>
  </inkml:definitions>
  <inkml:trace contextRef="#ctx0" brushRef="#br0">256 74 21652,'0'0'1917,"-7"-8"325,3 4-2024,0-1 1,1 1-1,-2 1 0,1-1 0,0 0 1,-1 1-1,1 0 0,-1 0 1,0 1-1,0-1 0,0 1 0,0 0 1,-1 0-1,1 1 0,0-1 1,-1 1-1,-9-1 0,3 2-119,-1 1 1,1-1-1,0 2 0,0 0 0,-20 6 0,28-8-46,1 1-1,0 0 0,0 0 0,0 1 1,0-1-1,0 1 0,0-1 0,0 1 1,1 0-1,-1 0 0,0 0 0,1 1 1,0-1-1,-1 1 0,1-1 0,0 1 1,0 0-1,1-1 0,-1 1 0,1 0 1,-1 0-1,1 0 0,0 0 0,0 1 1,-1 5-1,2-8-48,0 0 1,1 0-1,-1 0 0,0 0 1,1 0-1,-1-1 1,1 1-1,-1 0 0,1 0 1,-1 0-1,1-1 0,0 1 1,0 0-1,-1-1 1,1 1-1,0-1 0,0 1 1,-1-1-1,1 1 0,0-1 1,0 1-1,0-1 0,0 0 1,0 1-1,0-1 1,0 0-1,0 0 0,0 0 1,0 0-1,-1 0 0,1 0 1,0 0-1,0 0 1,1 0-1,42-2-20,-39 2 12,9-3-137,-1 0 0,1 0-1,-1-1 1,1-1-1,-1 0 1,0-1-1,-1-1 1,0 0-1,0 0 1,0-1-1,-1-1 1,0 0-1,19-20 1,-29 27 98,-2 7 32,-1 0-1,1 0 1,-1 0 0,0-1-1,0 1 1,-1 0 0,-2 3-1,-11 25 338,11-19-229,2 1 0,0-1 0,1 1 0,0-1 0,1 1 1,0 0-1,3 16 0,-2-27-87,0 0 1,1 1 0,0-1 0,0 0 0,0 0-1,0 0 1,1 0 0,-1 0 0,1 0-1,0 0 1,0-1 0,1 1 0,-1-1 0,1 1-1,0-1 1,0 0 0,0 0 0,0 0-1,0-1 1,0 1 0,1-1 0,0 1-1,-1-1 1,1 0 0,0-1 0,0 1 0,0-1-1,7 2 1,0-1 78,27 8-250,-31 1 407,-19 6 632,-4-4-856,-1-1-1,0-1 1,-1 0 0,0-2 0,-1 0-1,1-1 1,-2-1 0,1 0 0,-1-2-1,0 0 1,0-2 0,-26 3 0,33-10-2894,6-13-5707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6.403"/>
    </inkml:context>
    <inkml:brush xml:id="br0">
      <inkml:brushProperty name="width" value="0.025" units="cm"/>
      <inkml:brushProperty name="height" value="0.025" units="cm"/>
      <inkml:brushProperty name="color" value="#E71224"/>
    </inkml:brush>
  </inkml:definitions>
  <inkml:trace contextRef="#ctx0" brushRef="#br0">296 76 9961,'0'0'2381,"2"-9"678,4-28 86,-6 36-2970,0 0 0,0 0 0,0 0 0,0 0 0,0 0 0,0 0 0,0-1 0,0 1 0,-1 0 0,1 0 0,0 0 0,-1 0 0,1 0 0,-1 0 0,1 0 0,-1 0 0,1 1 0,-1-1 0,0 0 1,0 0-1,1 0 0,-1 1 0,0-1 0,0 0 0,0 1 0,0-1 0,0 0 0,0 1 0,0 0 0,0-1 0,0 1 0,0-1 0,0 1 0,0 0 0,0 0 0,0 0 0,-1-1 0,-46 0 1159,37 2-938,3-1-328,0 1 0,0 0 0,0 0 0,0 1 0,0 0 0,0 0 0,-13 7 0,18-8-74,0 0-1,0 1 0,0-1 0,0 1 1,1 0-1,-1 0 0,1 0 0,-1 0 1,1 0-1,0 1 0,0-1 1,0 1-1,0 0 0,0-1 0,0 1 1,1 0-1,-1 0 0,1 0 0,0 0 1,0 0-1,0 0 0,0 4 1,1-6 2,0 0 0,1 0 1,-1 0-1,1 0 1,-1 0-1,1 0 0,-1 0 1,1 0-1,0 0 1,-1 0-1,1 0 0,0 0 1,0 0-1,0 0 1,-1-1-1,1 1 0,0 0 1,0-1-1,0 1 1,0-1-1,0 1 0,0-1 1,1 1-1,-1-1 1,0 0-1,0 1 0,0-1 1,0 0-1,0 0 1,0 0-1,1 0 0,-1 0 1,0 0-1,0 0 1,2-1-1,44-3 139,-37 2-95,-1-1 1,0 0-1,0-1 1,0 0-1,0 0 1,-1 0-1,0-2 1,0 1-1,0-1 1,-1 0-1,9-9 1,-30 34 11,1 1 1,0 1-1,-17 38 0,26-50 9,0 0-1,1 1 1,0 0-1,1 0 0,0 0 1,1 0-1,0 0 0,0 0 1,1 1-1,0-1 0,4 17 1,12-3 458,-15-23-471,1 1-1,-1-1 1,0 0-1,1 1 1,-1-1 0,0 1-1,0-1 1,0 1-1,0 0 1,-1-1-1,1 1 1,0 0-1,0 3 1,-3-3 54,0-1 1,0 0-1,-1 1 1,1-1-1,-1 0 1,1 0-1,0-1 1,-1 1-1,0 0 0,1-1 1,-1 0-1,1 1 1,-1-1-1,-3-1 1,2 2-12,-172 0 667,176-1-800,-1 0 0,1 0 0,0 0-1,0 1 1,-1-1 0,1 0 0,0 0 0,0 0 0,-1 0-1,1 0 1,0 0 0,-1 0 0,1 0 0,0 0-1,-1 0 1,1 0 0,0 0 0,0 0 0,-1 0-1,1 0 1,0 0 0,0-1 0,-1 1 0,1 0-1,0 0 1,-1 0 0,1 0 0,0-1 0,0 1 0,0 0-1,-1 0 1,1 0 0,0-1 0,0 1 0,0 0-1,0 0 1,-1-1 0,1 1 0,0 0 0,0 0-1,0-1 1,0 1 0,0 0 0,0-1 0,0 1-1,0 0 1,0 0 0,0-1 0,0 1 0,0 0 0,0-1-1,0 1 1,0 0 0,0 0 0,0-1 0,0 1-1,0 0 1,0-1 0,0 1 0,1-1 0,14-12-5761,7-2-421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027"/>
    </inkml:context>
    <inkml:brush xml:id="br0">
      <inkml:brushProperty name="width" value="0.025" units="cm"/>
      <inkml:brushProperty name="height" value="0.025" units="cm"/>
    </inkml:brush>
  </inkml:definitions>
  <inkml:trace contextRef="#ctx0" brushRef="#br0">83 0 12107,'0'0'15647,"-4"14"-15316,-5 24-36,1 0 0,3 1 0,-2 62 0,9 49 481,0-76-1464,-2-1-3943,-2-72 865,-10-6 1329,-5-13-3008,-5-6-3241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6.794"/>
    </inkml:context>
    <inkml:brush xml:id="br0">
      <inkml:brushProperty name="width" value="0.025" units="cm"/>
      <inkml:brushProperty name="height" value="0.025" units="cm"/>
      <inkml:brushProperty name="color" value="#E71224"/>
    </inkml:brush>
  </inkml:definitions>
  <inkml:trace contextRef="#ctx0" brushRef="#br0">430 3 10186,'-10'-2'2621,"3"2"-2250,-1 0 0,0 0 0,1 0 0,-1 1 0,1 0 0,-1 1 0,1-1 0,-1 2 0,1-1 0,0 1 0,0 0 0,0 0 0,0 1 0,1 0 0,-1 0 0,1 0 0,-7 7 0,-15 13 138,0 2-1,1 0 0,2 2 1,1 0-1,1 2 1,-37 62-1,50-73-402,0 2 0,0-1 0,2 1 0,1 0 1,1 1-1,0-1 0,2 1 0,0 0 0,2 1 0,0-1 0,2 0 0,3 44 0,-1-55-101,0 0 0,1 0 0,0 0 0,1-1 0,0 0 0,1 1 0,0-1 0,0-1 0,1 1 0,0-1 0,1 0 0,0 0 0,0-1 0,14 13 0,-9-12 44,1 0 0,-1-1 0,1 0-1,1-1 1,-1-1 0,1 0 0,0 0 0,1-2 0,-1 0 0,17 3 0,-10-4 161,1 0-1,0-2 0,0 0 0,0-2 1,-1 0-1,1-1 0,0-1 0,-1-1 0,1-2 1,-1 0-1,-1 0 0,1-2 0,-1-1 1,0 0-1,19-14 0,-24 12 53,0-1 0,-1-1 0,0 0 0,-1-1 0,0 0 0,-2-1 0,1-1 0,14-26 0,-22 35-197,0-1 0,0 1 0,-1-1-1,0 0 1,-1 0 0,1 0 0,-2-1 0,1 1 0,-1 0 0,0-1 0,-1 1-1,0-1 1,0 1 0,-1-1 0,0 1 0,0 0 0,-1-1 0,0 1 0,-1 0-1,1 0 1,-7-12 0,6 15-100,-1 1 0,1-1 0,-1 0-1,0 1 1,0 0 0,0 0 0,-1 0 0,0 1 0,1-1-1,-1 1 1,0 0 0,0 1 0,-1-1 0,1 1 0,-1 0-1,1 0 1,-11-1 0,4 1-757,1 1 0,-1 0 0,1 0 0,-1 2 0,0-1-1,1 2 1,-1-1 0,-12 5 0,-17 7-6575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4.870"/>
    </inkml:context>
    <inkml:brush xml:id="br0">
      <inkml:brushProperty name="width" value="0.025" units="cm"/>
      <inkml:brushProperty name="height" value="0.025" units="cm"/>
      <inkml:brushProperty name="color" value="#E71224"/>
    </inkml:brush>
  </inkml:definitions>
  <inkml:trace contextRef="#ctx0" brushRef="#br0">128 93 7783,'0'0'8387,"3"-11"-5536,9-32-348,-12 42-2390,0 0 0,1 0 0,-1 0 0,0-1-1,1 1 1,-1 0 0,0 0 0,0 0 0,0 0 0,0-1-1,0 1 1,0 0 0,0 0 0,-1 0 0,1 0 0,0 0-1,-1 0 1,1-1 0,0 1 0,-1 0 0,0 0 0,1 0-1,-1 0 1,1 0 0,-1 0 0,0 1 0,0-1 0,0 0-1,1 0 1,-1 0 0,0 1 0,0-1 0,0 1-1,0-1 1,0 0 0,0 1 0,-1 0 0,1-1 0,0 1-1,0 0 1,0-1 0,0 1 0,0 0 0,0 0 0,-1 0-1,0 0 1,-2 0-46,0 0 0,-1 1 0,1-1-1,0 1 1,0 0 0,0 0 0,0 0 0,0 1-1,0-1 1,-5 4 0,4-2-35,0 1 0,0 0 0,0 1 0,0-1 0,1 1 0,0 0 0,0 0 0,0 0 0,1 0 0,-1 1 0,1 0 0,1-1 0,-1 1 1,1 0-1,0 0 0,0 1 0,1-1 0,0 0 0,-1 9 0,2-14-35,1 0 0,-1 0 0,0 0 0,0 0 0,1 0 1,-1 0-1,1 0 0,-1 0 0,1 0 0,-1 0 0,1 0 0,0 0 1,-1 0-1,1 0 0,0-1 0,0 1 0,-1 0 0,1 0 0,0-1 1,0 1-1,0-1 0,0 1 0,0-1 0,0 1 0,0-1 0,0 1 1,0-1-1,0 0 0,0 0 0,0 0 0,1 0 0,-1 1 1,0-1-1,0-1 0,0 1 0,0 0 0,0 0 0,2-1 0,3 1 19,0-1-1,0 0 0,1 0 0,-1-1 0,-1 0 0,8-3 0,-2 0 17,-1-2 0,1 1-1,-1-1 1,-1-1 0,1 0-1,-1 0 1,-1-1 0,1 0-1,-2 0 1,1-1-1,-1 0 1,-1 0 0,7-15-1,-19 42-116,-4 10 66,0 1 0,2 1 1,1-1-1,1 1 1,-3 50-1,9-73 183,-1-4 40,1 1 1,0 0 0,0 0 0,0-1 0,0 1-1,0 0 1,0-1 0,1 1 0,0 0-1,-1-1 1,3 5 945,-21-8-392,-109 3-758,126-2-24,1 0 0,0 0 0,0 0 0,0 0 1,0 0-1,-1 0 0,1 0 0,0 0 0,0 0 0,0 0 0,0 0 0,-1 0 0,1 0 0,0 0 1,0 0-1,0 0 0,0 0 0,0-1 0,-1 1 0,1 0 0,0 0 0,0 0 0,0 0 1,0 0-1,0 0 0,0-1 0,0 1 0,0 0 0,0 0 0,-1 0 0,1 0 0,0-1 0,0 1 1,0 0-1,0 0 0,0 0 0,0 0 0,0-1 0,0 1 0,0 0 0,0 0 0,0 0 0,0 0 1,0-1-1,1 1 0,-1 0 0,0 0 0,0 0 0,0 0 0,0 0 0,0-1 0,0 1 1,0 0-1,0 0 0,0 0 0,0 0 0,1 0 0,-1 0 0,0-1 0,0 1 0,0 0 0,0 0 1,0 0-1,1 0 0,-1 0 0,0 0 0,0 0 0,0 0 0,1 0-83,38-29-10346,-13 12-976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7.697"/>
    </inkml:context>
    <inkml:brush xml:id="br0">
      <inkml:brushProperty name="width" value="0.025" units="cm"/>
      <inkml:brushProperty name="height" value="0.025" units="cm"/>
      <inkml:brushProperty name="color" value="#E71224"/>
    </inkml:brush>
  </inkml:definitions>
  <inkml:trace contextRef="#ctx0" brushRef="#br0">458 63 11787,'0'0'2851,"-5"-10"-22,3 7-2684,0-1-1,0 1 1,-1-1-1,1 1 1,-1 0-1,1 0 1,-1 0-1,0 0 1,0 1-1,-1-1 1,1 1-1,0 0 1,-1 0-1,0 0 1,1 0-1,-1 0 1,0 1-1,0 0 1,0 0-1,0 0 1,0 0-1,0 0 1,0 1-1,0 0 0,0 0 1,0 0-1,0 0 1,0 1-1,-7 1 1,-4 2-3,0 0 0,1 0 0,-1 1 0,1 1 0,0 1 0,1 0 0,0 1 0,0 0 0,0 1 0,1 0 0,0 1 0,-17 19 0,13-12 7,1 1 0,0 1 0,2 0 0,0 1 0,1 0 0,1 1 0,-14 36-1,18-36-121,0 1 0,2 0-1,0 0 1,2 0-1,0 0 1,2 1-1,2 38 1,-1-52-10,1 0 0,1 0 0,0 0 1,0 0-1,0 0 0,1 0 1,1-1-1,-1 0 0,1 0 1,1 0-1,-1 0 0,2 0 0,-1-1 1,1 0-1,0 0 0,0-1 1,1 1-1,-1-1 0,2-1 0,-1 1 1,13 6-1,-5-5 166,0-1-1,1 0 1,-1-1 0,1 0 0,0-2-1,0 0 1,0-1 0,1 0-1,-1-1 1,1-1 0,-1-1 0,0 0-1,1-1 1,-1-1 0,0 0-1,0-1 1,-1-1 0,1-1-1,-1 0 1,0-1 0,0 0 0,-1-1-1,0-1 1,-1 0 0,0-1-1,0-1 1,-1 0 0,0 0 0,-1-1-1,0-1 1,-1 0 0,-1 0-1,0-1 1,-1 0 0,0 0-1,-1-1 1,-1 0 0,0-1 0,5-19-1,-8 21-152,-1-1 0,0 0 0,-1 1 0,-1-1 0,0 0 0,-1 0 0,0 1 0,-1-1 0,-1 0 0,0 1 0,-1 0 0,-1 0 0,-10-23 0,10 28-101,0 1-1,-1 0 1,1 0-1,-1 0 1,-1 1 0,1-1-1,-1 2 1,-1-1-1,-10-7 1,10 9-324,0 1-1,-1-1 1,1 1-1,-1 0 1,0 1-1,-1 0 1,1 1-1,0 0 1,-1 0-1,-14 0 1,20 2 12,-37-2-3788,14 5-1770,0 5-5574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2.227"/>
    </inkml:context>
    <inkml:brush xml:id="br0">
      <inkml:brushProperty name="width" value="0.025" units="cm"/>
      <inkml:brushProperty name="height" value="0.025" units="cm"/>
      <inkml:brushProperty name="color" value="#E71224"/>
    </inkml:brush>
  </inkml:definitions>
  <inkml:trace contextRef="#ctx0" brushRef="#br0">0 270 15855,'0'0'11873,"12"-4"-10699,15-8-939,1-1 0,-2-1 0,0-2-1,41-31 1,-23 11-299,71-73 0,-101 92 15,-14 17 45,0 0-1,0 0 1,0 0 0,0 0 0,0 0-1,0 0 1,0 0 0,0 0-1,0 0 1,0 0 0,0 0-1,0-1 1,0 1 0,-1 0-1,1 0 1,0 0 0,0 0-1,0 0 1,0 0 0,0 0-1,0 0 1,0 0 0,0 0-1,0 0 1,0 0 0,0 0-1,0 0 1,0 0 0,0 0 0,-26 27-101,8-2 135,1 0-1,-26 54 0,37-67-15,1 2 0,0-1 0,0 1 0,1-1 0,1 1 0,1 0 0,0 1 0,-1 20 0,4-34-29,-1 0 1,0 1-1,1-1 1,-1 0-1,0 1 1,1-1-1,0 0 0,-1 0 1,1 0-1,0 0 1,0 1-1,-1-1 1,1 0-1,0 0 1,0 0-1,0 0 0,0-1 1,0 1-1,1 0 1,-1 0-1,0-1 1,0 1-1,0 0 1,1-1-1,-1 0 0,0 1 1,1-1-1,-1 0 1,0 1-1,1-1 1,-1 0-1,0 0 1,1 0-1,-1 0 0,0 0 1,1 0-1,-1-1 1,0 1-1,1 0 1,1-2-1,31-7-2835,-9-4-3638,3-12-6217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2.616"/>
    </inkml:context>
    <inkml:brush xml:id="br0">
      <inkml:brushProperty name="width" value="0.025" units="cm"/>
      <inkml:brushProperty name="height" value="0.025" units="cm"/>
      <inkml:brushProperty name="color" value="#E71224"/>
    </inkml:brush>
  </inkml:definitions>
  <inkml:trace contextRef="#ctx0" brushRef="#br0">62 128 8200,'0'0'8776,"-8"6"-4420,-3-1-3060,-13 9 341,6 5 2568,32-21-2636,17-14-1297,0-1 0,-1-1 0,-1-2 0,35-31 0,-24 20-185,-34 25-89,8-5 39,-14 12-42,0-1 1,-1 0-1,1 0 1,0 0-1,0 0 0,0 0 1,0 0-1,0 1 0,0-1 1,0 0-1,0 0 0,0 0 1,0 0-1,0 0 0,0 1 1,0-1-1,0 0 0,0 0 1,0 0-1,0 0 0,0 0 1,0 0-1,0 1 0,0-1 1,0 0-1,0 0 0,0 0 1,1 0-1,-1 0 0,0 0 1,0 1-1,0-1 0,0 0 1,0 0-1,0 0 0,0 0 1,0 0-1,1 0 0,-1 0 1,0 0-1,0 0 0,0 0 1,0 0-1,0 0 0,0 1 1,1-1-1,-1 0 0,0 0 1,0 0-1,0 0 0,0 0 1,0 0-1,1 0 1,-1 0-1,0 0 0,0-1 1,0 1-1,-9 25-49,-23 42 1,20-44 66,-18 47 1,29-65-24,-3 4-88,1 1-1,0 0 1,0 0 0,1 1-1,0-1 1,1 1 0,0-1-1,1 0 1,2 22 0,-2-31-13,0-1-1,1 1 1,-1 0 0,1-1 0,-1 1-1,1 0 1,-1-1 0,1 1 0,0 0-1,-1-1 1,1 1 0,0-1 0,-1 1-1,1-1 1,0 0 0,-1 1 0,1-1-1,0 0 1,0 1 0,0-1 0,-1 0-1,1 0 1,0 0 0,0 0 0,0 0-1,0 0 1,23-3-6281,-5-8-2987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002"/>
    </inkml:context>
    <inkml:brush xml:id="br0">
      <inkml:brushProperty name="width" value="0.025" units="cm"/>
      <inkml:brushProperty name="height" value="0.025" units="cm"/>
      <inkml:brushProperty name="color" value="#E71224"/>
    </inkml:brush>
  </inkml:definitions>
  <inkml:trace contextRef="#ctx0" brushRef="#br0">65 66 12780,'0'0'6791,"8"-9"-4347,-7 8-2416,2-4 324,1 1-1,0-1 1,0 1-1,1 0 0,-1 0 1,1 1-1,0-1 0,0 1 1,0 0-1,0 0 1,0 1-1,1 0 0,0 0 1,-1 0-1,1 0 0,0 1 1,11-1-1,-15 1-248,0 1-1,0 0 0,1 0 1,-1 0-1,0 0 0,0 1 1,0-1-1,0 1 1,0-1-1,0 1 0,0 0 1,0 0-1,0 0 1,0 0-1,0 0 0,2 2 1,-3-2-69,0 0 0,0 1 0,0-1 0,0 1 0,-1 0 0,1-1 0,-1 1 1,1-1-1,-1 1 0,0 0 0,1 0 0,-1-1 0,0 1 0,0 0 0,0-1 0,0 1 1,-1 0-1,1-1 0,0 1 0,-1 0 0,1-1 0,-1 3 0,-2 3 37,0 0 1,0 0-1,0-1 0,-1 1 0,0-1 0,0 0 1,-1 0-1,-7 9 0,-52 45 846,20-20-601,35-31-316,4-4 0,0-1 0,0 1 0,0 0 0,0 0 0,1 1 0,0-1 0,0 1 0,1 0 0,-1 0 0,1 0 0,1 1 0,-1-1 0,1 1 0,-2 8 0,4-14 0,1 0 0,-1 0 0,0 0 0,1 0 0,-1 0 0,1 0 0,-1 0 0,1 0 0,0 0 0,-1-1 0,1 1 0,0 0 0,0 0 0,0 0 0,0-1 0,-1 1 0,1 0 0,0-1 0,0 1 0,0-1 0,0 1 0,0-1 0,1 0 0,-1 1 0,0-1 0,0 0 0,0 0 0,0 1 0,0-1 0,2 0 0,44 1 0,-38-1 0,72-4-2241,-62 1 638,1-1 0,-1 0 0,0-1 1,23-10-1,-5-2-6623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343"/>
    </inkml:context>
    <inkml:brush xml:id="br0">
      <inkml:brushProperty name="width" value="0.025" units="cm"/>
      <inkml:brushProperty name="height" value="0.025" units="cm"/>
      <inkml:brushProperty name="color" value="#E71224"/>
    </inkml:brush>
  </inkml:definitions>
  <inkml:trace contextRef="#ctx0" brushRef="#br0">68 0 16624,'0'0'9865,"-13"51"-7399,3-27-416,-1 6-704,1 0-930,2 0-416,1 1 0,-1-3 0,8-2 0,0-4-96,0-7-2434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874"/>
    </inkml:context>
    <inkml:brush xml:id="br0">
      <inkml:brushProperty name="width" value="0.025" units="cm"/>
      <inkml:brushProperty name="height" value="0.025" units="cm"/>
      <inkml:brushProperty name="color" value="#E71224"/>
    </inkml:brush>
  </inkml:definitions>
  <inkml:trace contextRef="#ctx0" brushRef="#br0">232 85 18257,'0'0'6556,"-11"-7"-4389,7 3-2033,-1 1 0,0-1-1,0 1 1,0 0 0,0 0-1,0 1 1,-1 0 0,1 0-1,-1 0 1,0 1-1,1-1 1,-1 1 0,0 1-1,0-1 1,0 1 0,0 0-1,0 0 1,0 1 0,1 0-1,-1 0 1,0 0 0,0 1-1,1 0 1,-1 0 0,-8 4-1,7-1-108,1-1-1,0 0 1,1 1-1,-1 0 1,1 1-1,0-1 1,-7 11-1,10-13-24,0 0 0,0 1 0,0-1 1,1 1-1,-1 0 0,1-1 0,0 1 0,0 0 0,0 0 0,1-1 0,-1 1 0,1 0 1,0 0-1,0 0 0,0 0 0,1 5 0,0-7 9,0-1-1,0 1 1,0 0-1,0-1 1,0 0 0,0 1-1,0-1 1,1 0-1,-1 1 1,1-1-1,-1 0 1,1 0 0,-1 0-1,1 0 1,-1 0-1,1-1 1,0 1 0,0 0-1,-1-1 1,1 1-1,0-1 1,0 0 0,0 0-1,-1 1 1,1-1-1,3-1 1,53-3 645,-45 1-590,0-1 0,-1-1-1,1 0 1,-1-1 0,-1 0 0,1-1-1,-1 0 1,0-1 0,0 0 0,-1-1-1,-1 0 1,1-1 0,-1 0 0,-1 0-1,0-1 1,13-22 0,-20 32-60,0-1 0,-1 1 0,1-1 0,0 0-1,-1 1 1,1-1 0,-1 0 0,1 1 0,-1-1 0,0 0 0,0 1 0,0-1 0,0 0 0,0 0 0,0 1 0,0-1-1,0 0 1,-1 0 0,1 1 0,-1-1 0,1 0 0,-2-1 0,1 2-2,0 0 0,0 1 0,0-1 0,-1 0 0,1 1-1,0-1 1,0 1 0,-1-1 0,1 1 0,0 0 0,-1-1 0,1 1 0,0 0 0,-1 0 0,1 0 0,0 0-1,-1 0 1,1 0 0,0 0 0,-1 1 0,-1 0 0,-4 0-1,0 1 0,0 1 1,0-1-1,1 1 0,-1 1 0,1-1 0,-1 1 1,1 0-1,-6 6 0,8-6-8,0-1 1,1 2-1,0-1 1,0 0-1,0 1 1,0-1-1,1 1 0,0 0 1,0 0-1,0 0 1,0 0-1,-1 9 1,3-12-9,0-1 1,0 1 0,0 0 0,0-1-1,0 1 1,0 0 0,1 0 0,-1-1-1,1 1 1,-1-1 0,1 1 0,-1 0 0,1-1-1,0 1 1,0-1 0,0 1 0,0-1-1,0 0 1,0 1 0,0-1 0,0 0-1,0 0 1,1 0 0,-1 0 0,1 0-1,-1 0 1,0 0 0,1 0 0,0 0 0,-1-1-1,1 1 1,-1-1 0,1 1 0,0-1-1,-1 0 1,1 1 0,0-1 0,-1 0-1,1 0 1,0 0 0,1-1 0,1 1-125,22-1-3046,-25 1 2799,0-1-1,0 1 0,0-1 0,0 1 1,0-1-1,1 0 0,-1 1 0,0-1 1,-1 0-1,1 0 0,0 0 0,0 0 1,0 0-1,0 0 0,-1 0 0,1 0 1,0 0-1,0-1 0,8-20-8629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4.619"/>
    </inkml:context>
    <inkml:brush xml:id="br0">
      <inkml:brushProperty name="width" value="0.025" units="cm"/>
      <inkml:brushProperty name="height" value="0.025" units="cm"/>
      <inkml:brushProperty name="color" value="#E71224"/>
    </inkml:brush>
  </inkml:definitions>
  <inkml:trace contextRef="#ctx0" brushRef="#br0">267 101 16496,'0'0'5845,"2"-9"-2914,7-33-310,-9 40-2545,1 0 0,-1 1 0,0-1-1,0 0 1,-1 0 0,1 0 0,0 1 0,0-1 0,-1 0-1,1 1 1,-1-1 0,0 0 0,1 1 0,-1-1 0,0 0-1,0 1 1,0-1 0,0 1 0,0 0 0,0-1 0,-1 1-1,1 0 1,0 0 0,-1 0 0,1 0 0,0 0 0,-1 0 0,0 0-1,1 0 1,-1 0 0,1 1 0,-1-1 0,0 1 0,0-1-1,1 1 1,-1 0 0,0-1 0,0 1 0,-2 0 0,-5-1 230,-1 1 1,0-1 0,0 2 0,0-1-1,-12 3 1,14-1-307,1 1 0,-1-1 0,1 1 0,0 1 0,0-1 0,0 1 0,0 0 0,1 1 0,-10 7 0,12-8 0,0-1 0,0 1 0,1-1 0,-1 1 0,1 0 0,0 1 0,0-1 0,1 1 0,-1-1 0,1 1 0,0 0 0,0-1 0,0 1 0,1 0 0,-2 8 0,3-13 0,0 1 0,0-1 0,1 1 0,-1-1 0,0 1 0,0-1 0,0 1 0,0-1 0,1 1 0,-1-1 0,0 1 0,0-1 0,1 1 0,-1-1 0,0 1 0,1-1 0,-1 0 0,0 1 0,1-1 0,-1 1 0,1-1 0,-1 0 0,1 0 0,-1 1 0,0-1 0,1 0 0,-1 0 0,1 1 0,0-1 0,0 0 0,24 3 0,26-10 0,-40 4 0,0-2 0,0 0 0,0 0 0,0-1 0,-1 0 0,0-1 0,-1 0 0,11-9 0,14-10 0,-32 33-152,-1 0 0,0 0 0,0 0-1,-1 1 1,0 7 0,-4 60 184,1-55-16,2 1 0,0-1 0,1 1 0,1-1 0,1 0 0,8 34 0,30 16 214,-46-68-163,0-1 1,0 0-1,0-1 0,0 1 1,0-1-1,0 0 1,-8-2-1,-52-10-67,-121-37 0,184 45 12,12 1-69,24-3-831,-22 4-181,28-7-4947,7-4-5248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5.700"/>
    </inkml:context>
    <inkml:brush xml:id="br0">
      <inkml:brushProperty name="width" value="0.025" units="cm"/>
      <inkml:brushProperty name="height" value="0.025" units="cm"/>
      <inkml:brushProperty name="color" value="#E71224"/>
    </inkml:brush>
  </inkml:definitions>
  <inkml:trace contextRef="#ctx0" brushRef="#br0">7 13 19538,'-6'5'5510,"6"-3"-3204,10-2-1345,17 0 544,6 0-95,10 0-770,3 0-544,3 0-64,-3 0-544,-5-1-1346,-11-3-2466,-7-1-2146,-5-4-7175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370"/>
    </inkml:context>
    <inkml:brush xml:id="br0">
      <inkml:brushProperty name="width" value="0.025" units="cm"/>
      <inkml:brushProperty name="height" value="0.025" units="cm"/>
    </inkml:brush>
  </inkml:definitions>
  <inkml:trace contextRef="#ctx0" brushRef="#br0">15 202 13645,'-3'-9'2626,"1"3"-2340,-7-45 3479,9 49-3562,0-1 0,0 0 0,0 0 1,1 1-1,-1-1 0,1 0 0,0 1 0,-1-1 1,1 1-1,1-1 0,-1 1 0,0-1 0,0 1 1,1 0-1,-1 0 0,1-1 0,0 1 0,0 0 1,3-2-1,8-5 129,1 0-1,-1 2 1,2-1 0,-1 2 0,1 0 0,0 1 0,0 0 0,28-4 0,10 1 3,66-1 0,-83 6-344,1 3 0,0 1 0,57 9-1,-86-9 7,0 0 0,0 1 0,0 0-1,0 0 1,0 1 0,0 0-1,-1 1 1,1 0 0,-1 0-1,0 0 1,0 1 0,-1 0 0,1 0-1,-1 1 1,0 0 0,0 0-1,-1 0 1,0 0 0,0 1-1,-1 0 1,0 0 0,5 10-1,-8-13 52,1 1-1,-1 0 0,0-1 0,-1 1 1,1 0-1,-1-1 0,0 1 0,0 0 1,0 0-1,0 0 0,-1-1 0,0 1 0,0 0 1,0-1-1,-4 8 0,1-4 138,0 0 0,0-1-1,-1 1 1,0-1 0,-1 0 0,1-1-1,-1 1 1,-9 6 0,3-3 83,-1 0 1,-1-1 0,0 0 0,0-1-1,0-1 1,-1 0 0,0-1-1,-31 8 1,35-12-261,1 0 1,-1-1-1,-19 0 0,28-1-28,1 0-1,-1 0 0,1 0 1,-1 0-1,1 0 0,-1 0 1,1 0-1,-1-1 1,1 1-1,-1 0 0,1-1 1,0 0-1,-1 1 0,1-1 1,-1 0-1,1 1 0,0-1 1,0 0-1,-1 0 0,1 0 1,0 0-1,0 0 0,0-1 1,0 1-1,0 0 0,1 0 1,-1-1-1,0 1 1,0 0-1,1-1 0,-1 1 1,1-1-1,-1 1 0,1-1 1,-1-1-1,2 2-346,-1 0 0,0-1-1,0 1 1,1 0 0,-1-1 0,0 1-1,1 0 1,-1-1 0,1 1 0,0 0-1,0 0 1,-1 0 0,1 0 0,0-1-1,0 1 1,0 0 0,0 1 0,0-1 0,0 0-1,2-1 1,0-1-719,20-17-10034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042"/>
    </inkml:context>
    <inkml:brush xml:id="br0">
      <inkml:brushProperty name="width" value="0.025" units="cm"/>
      <inkml:brushProperty name="height" value="0.025" units="cm"/>
      <inkml:brushProperty name="color" value="#E71224"/>
    </inkml:brush>
  </inkml:definitions>
  <inkml:trace contextRef="#ctx0" brushRef="#br0">0 163 15599,'0'0'14301,"10"-2"-13249,4-1-923,0-1 0,0-1 1,0 0-1,0-1 0,-1 0 0,0-1 1,21-15-1,-11 5-85,-1 0 1,-1-1-1,30-33 1,-117 143 592,58-79-709,-1 1 1,2 0-1,0 0 0,1 1 1,0 0-1,1 0 0,-3 20 1,8-34-36,-1-1 1,1 1-1,0 0 1,0 0-1,0 0 1,0 0-1,-1 0 1,1 0-1,1 0 0,-1 0 1,0 0-1,0 0 1,0-1-1,0 1 1,1 0-1,-1 0 1,0 0-1,1 0 1,-1 0-1,1-1 1,-1 1-1,1 0 1,-1 0-1,1-1 0,0 1 1,-1 0-1,1-1 1,0 1-1,-1 0 1,1-1-1,0 1 1,0-1-1,0 0 1,-1 1-1,1-1 1,0 1-1,0-1 1,0 0-1,0 0 0,0 0 1,0 1-1,0-1 1,0 0-1,-1 0 1,1 0-1,0-1 1,0 1-1,0 0 1,0 0-1,0 0 1,0-1-1,0 1 1,1-1-1,4-1-1318,0 0 0,0 0 0,0-1 1,-1 0-1,1 0 0,8-6 0,19-19-10432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418"/>
    </inkml:context>
    <inkml:brush xml:id="br0">
      <inkml:brushProperty name="width" value="0.025" units="cm"/>
      <inkml:brushProperty name="height" value="0.025" units="cm"/>
      <inkml:brushProperty name="color" value="#E71224"/>
    </inkml:brush>
  </inkml:definitions>
  <inkml:trace contextRef="#ctx0" brushRef="#br0">214 1 20179,'-11'8'2541,"8"-7"-2440,-26 19 1731,0 2 1,-42 39-1,62-52-1396,1 1 1,-1 0 0,2 0-1,-1 1 1,-6 13 0,12-19-344,-1 0 0,1 0 0,0 1 0,0-1 0,1 1 0,0-1 0,0 1 0,0-1 0,1 1 0,0 0 1,0-1-1,1 12 0,0-15-93,-1 1 1,1-1 0,0 1 0,0-1 0,0 1-1,0-1 1,0 0 0,1 0 0,-1 0-1,1 1 1,0-1 0,-1-1 0,1 1-1,0 0 1,0 0 0,0-1 0,0 1-1,5 2 1,-2-2 16,0 1 0,1-1 0,-1-1 1,1 1-1,0-1 0,0 0 0,-1 0 0,9 0 0,-4-1 13,-1 0 0,0 0 0,0-1-1,0 0 1,0-1 0,0 0 0,0-1 0,0 0 0,0 0-1,15-8 1,-17 6-24,-1 1-1,0 0 0,0-1 1,0 0-1,-1-1 0,0 1 1,0-1-1,0 0 0,-1 0 1,0 0-1,0-1 0,0 0 1,-1 0-1,0 0 0,0 0 1,-1 0-1,0 0 0,0-1 1,-1 1-1,0-1 0,0 1 1,0-12-1,-2 17-4,0-1 0,1 1 0,-1-1 0,0 1-1,0 0 1,0-1 0,0 1 0,-1 0 0,1 0 0,-1 0 0,1 0 0,-1 0 0,0 0-1,0 0 1,0 1 0,0-1 0,0 1 0,0-1 0,0 1 0,0 0 0,-1 0 0,1 0-1,0 0 1,-1 0 0,1 0 0,-5 0 0,-6-2-30,1 1-1,-1 1 1,-23 0 0,36 1 26,-1 0-126,0 0 0,0 0 0,1 0 0,-1 0 1,0 0-1,0 1 0,0-1 0,1 0 0,-1 0 0,0 1 0,0-1 0,1 0 1,-1 1-1,0-1 0,1 1 0,-1-1 0,1 1 0,-1-1 0,0 1 0,0 0 1,1 0-78,0-1 1,0 0-1,0 1 1,0-1-1,0 0 1,0 1-1,0-1 1,0 0-1,0 1 1,0-1-1,0 0 1,0 0-1,0 1 1,0-1-1,0 0 1,0 1-1,1-1 1,-1 0-1,0 1 1,0-1 0,0 0-1,0 0 1,1 1-1,-1-1 1,0 0-1,0 0 1,1 1-1,-1-1 1,0 0-1,0 0 1,1 0-1,-1 0 1,0 1-1,1-1 1,-1 0-1,0 0 1,1 0-1,-1 0 1,0 0-1,0 0 1,1 0-1,-1 0 1,0 0 0,1 0-1,-1 0 1,0 0-1,1 0 1,0 0-1,16 1-6814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764"/>
    </inkml:context>
    <inkml:brush xml:id="br0">
      <inkml:brushProperty name="width" value="0.025" units="cm"/>
      <inkml:brushProperty name="height" value="0.025" units="cm"/>
      <inkml:brushProperty name="color" value="#E71224"/>
    </inkml:brush>
  </inkml:definitions>
  <inkml:trace contextRef="#ctx0" brushRef="#br0">97 1 12780,'0'0'18818,"-4"9"-17836,-26 34-769,22-34-216,0 1 0,1 0 0,0 1 1,1 0-1,0 0 0,1 1 0,0-1 0,-6 21 0,11-31-1,0 0-1,0 0 1,0 0-1,0 0 1,0 0 0,0 0-1,1 0 1,-1 0-1,0 0 1,0 0-1,1 0 1,-1 0 0,1 0-1,-1 0 1,1 0-1,-1-1 1,1 1 0,-1 0-1,1 0 1,0 0-1,0-1 1,-1 1-1,1 0 1,0-1 0,2 2-1,-1-1-40,1 0 1,0 1-1,0-2 0,0 1 0,0 0 1,0 0-1,0-1 0,7 0 0,0 0-292,0 0 0,0-1 0,0-1-1,0 1 1,10-5 0,-9 2-1450,0-1-1,0-1 1,-1 1 0,10-9-1,9-6-4863</inkml:trace>
  <inkml:trace contextRef="#ctx0" brushRef="#br0" timeOffset="1">261 93 14061,'0'0'8488,"-61"79"-5124,36-46-578,1 0-416,7-2-672,3-1-1698,4-5 0,10-3 0,0-5 0,8-8-96,10-8-3363,5-1-3780,0-10-8040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103"/>
    </inkml:context>
    <inkml:brush xml:id="br0">
      <inkml:brushProperty name="width" value="0.025" units="cm"/>
      <inkml:brushProperty name="height" value="0.025" units="cm"/>
      <inkml:brushProperty name="color" value="#E71224"/>
    </inkml:brush>
  </inkml:definitions>
  <inkml:trace contextRef="#ctx0" brushRef="#br0">106 1 19923,'0'0'5765,"-59"59"-2626,41-37-1601,3 1-705,5-1-609,7-4-160,3-4-96,0-3-1281,14-5-1698,1-6-2691,2 0-3651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431"/>
    </inkml:context>
    <inkml:brush xml:id="br0">
      <inkml:brushProperty name="width" value="0.025" units="cm"/>
      <inkml:brushProperty name="height" value="0.025" units="cm"/>
      <inkml:brushProperty name="color" value="#E71224"/>
    </inkml:brush>
  </inkml:definitions>
  <inkml:trace contextRef="#ctx0" brushRef="#br0">177 1 13293,'0'0'10415,"-9"1"-7831,0 0-2297,0 1 0,0 0 0,0 1 1,1 0-1,-1 0 0,1 1 1,0 0-1,-1 1 0,2 0 0,-1 0 1,-12 11-1,15-12-197,1 0 1,-1 0-1,1 1 0,0-1 0,0 1 1,1 0-1,-1 0 0,1 0 1,0 0-1,1 1 0,-1-1 1,1 1-1,0-1 0,0 1 0,1 0 1,0 0-1,0 0 0,0 0 1,1 0-1,0 12 0,1-17-77,-1 1-1,1 0 0,0-1 1,0 1-1,0-1 0,0 1 1,0-1-1,0 0 1,0 1-1,0-1 0,0 0 1,1 0-1,-1 0 0,1 1 1,-1-2-1,1 1 1,-1 0-1,1 0 0,-1 0 1,1-1-1,0 1 0,-1-1 1,1 1-1,0-1 0,-1 0 1,1 1-1,0-1 1,0 0-1,-1 0 0,4-1 1,2 1 28,-1 0 1,1-1-1,-1 1 1,0-1-1,1-1 1,-1 1-1,9-4 1,-7 1-24,-1-1 0,1 1 0,-1-2 0,0 1 0,0-1 0,0 0 0,-1 0 0,0-1 1,0 1-1,0-1 0,-1-1 0,0 1 0,-1-1 0,0 0 0,0 0 0,0 0 0,-1-1 0,-1 1 1,1-1-1,-1 1 0,-1-1 0,2-11 0,-4 19-32,1 0-1,0 0 1,0 0 0,0 0 0,0 0-1,-1 1 1,1-1 0,0 0 0,-1 0-1,1 0 1,-1 0 0,1 1-1,-1-1 1,1 0 0,-1 0 0,0 1-1,1-1 1,-1 1 0,0-1 0,0 0-1,1 1 1,-1-1 0,0 1-1,0 0 1,0-1 0,0 1 0,1 0-1,-1-1 1,0 1 0,0 0 0,0 0-1,0 0 1,0 0 0,0 0 0,0 0-1,0 0 1,0 0 0,-1 0-1,1 0-47,-1 0-1,0 1 0,0-1 1,1 0-1,-1 1 0,0-1 0,1 1 1,-1-1-1,1 1 0,-1 0 0,0 0 1,1 0-1,0 0 0,-1 0 1,1 0-1,0 0 0,-1 0 0,1 1 1,0-1-1,-1 2 0,-4 25-3751,12-11-2488,9-9 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773"/>
    </inkml:context>
    <inkml:brush xml:id="br0">
      <inkml:brushProperty name="width" value="0.025" units="cm"/>
      <inkml:brushProperty name="height" value="0.025" units="cm"/>
      <inkml:brushProperty name="color" value="#E71224"/>
    </inkml:brush>
  </inkml:definitions>
  <inkml:trace contextRef="#ctx0" brushRef="#br0">173 106 12812,'0'0'15882,"-5"6"-15850,3-4-48,0 1-1,0-1 1,0 0 0,0 1 0,0-1 0,1 1 0,-1-1-1,1 1 1,0 0 0,-1 0 0,1 0 0,1-1-1,-1 1 1,0 0 0,1 0 0,-1 0 0,1 0-1,0 0 1,0 0 0,0 0 0,0 0 0,1 0 0,-1 0-1,1 0 1,0 0 0,0 0 0,0 0 0,0 0-1,0 0 1,3 3 0,8 11-17,0-1-1,1 0 1,17 16-1,3 4 99,-32-35-40,0 0 1,0 0-1,0 0 0,0 0 1,0 0-1,-1 0 1,1 0-1,0 0 1,-1 1-1,1-1 1,-1 0-1,1 0 1,-1 1-1,1-1 1,-1 0-1,0 1 0,0-1 1,0 1-1,0-1 1,0 0-1,0 1 1,0-1-1,0 1 1,0-1-1,-1 0 1,1 1-1,-1 1 0,-1-1 92,0 0-1,1 1 0,-1-1 0,-1 0 0,1 0 0,0-1 0,0 1 0,-1 0 0,1-1 0,0 1 0,-1-1 1,-4 2-1,-10 3 477,0 0 1,-1-1 0,-22 2 0,36-6-579,-2 0-15,-56 8 0,58-9 0,0 1 0,-1-1 0,1 0 0,0 0 0,-1-1 0,1 1 0,0-1 0,0 0 0,-1 0 0,1-1 0,-6-2 0,10 4 0,-1-1 0,0 0 0,0 0 0,0 0 0,0 1 0,1-1 0,-1 0 0,0 0 0,1 0 0,-1 0 0,1 0 0,-1 0 0,1-1 0,-1 1 0,1 0 0,0 0 0,0 0 0,0 0 0,-1 0 0,1-1 0,0 1 0,0 0 0,0 0 0,1 0 0,-1 0 0,0 0 0,0-1 0,1 1 0,-1 0 0,1 0 0,-1 0 0,1 0 0,-1 0 0,1 0 0,-1 0 0,2-1 0,1-3 0,0 1 0,1-1 0,-1 1 0,1 0 0,0 0 0,5-4 0,96-60 0,10-7 0,-105 66 0,1 1 0,-2-1 0,1-1 0,-1 0 0,0 0 0,-1-1 0,11-19 0,-17 29 0,-1-1 0,0 0 0,0 0 0,0 0 0,0 0 0,0 0 0,0 0 0,-1 0 0,1 0 0,-1-1 0,1 1 0,-1 0 0,0 0 0,0 0 0,0-1 0,0 1 0,0 0 0,0 0 0,-1 0 0,1-1 0,-1 1 0,1 0 0,-1 0 0,0 0 0,0 0 0,0 0 0,0 0 0,0 0 0,-1 1 0,1-1 0,0 0 0,-1 0 0,1 1 0,-1-1 0,0 1 0,1 0 0,-1-1 0,0 1 0,0 0 0,0 0 0,0 0 0,0 0 0,0 1 0,0-1 0,0 0 0,-4 0 0,-11-3 0,0 1 0,1 1 0,-1 0 0,-28 2 0,44 0 0,-50 6-1499,47-5 1048,1 1 0,0-1 0,-1 0-1,1 1 1,0 0 0,0 0 0,0 0 0,0 0-1,0 0 1,0 1 0,-4 4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8.384"/>
    </inkml:context>
    <inkml:brush xml:id="br0">
      <inkml:brushProperty name="width" value="0.025" units="cm"/>
      <inkml:brushProperty name="height" value="0.025" units="cm"/>
      <inkml:brushProperty name="color" value="#E71224"/>
    </inkml:brush>
  </inkml:definitions>
  <inkml:trace contextRef="#ctx0" brushRef="#br0">0 1 11627,'0'0'7153,"14"2"-5701,88 8 1004,201-6 0,-161-6-1981,893 31 417,3 1-2606,-221-42 2493,-94 1 3257,-703 11-3946,475-23 2975,-484 20-5950,-19 2-4181,-5 1-2425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182"/>
    </inkml:context>
    <inkml:brush xml:id="br0">
      <inkml:brushProperty name="width" value="0.025" units="cm"/>
      <inkml:brushProperty name="height" value="0.025" units="cm"/>
      <inkml:brushProperty name="color" value="#E71224"/>
    </inkml:brush>
  </inkml:definitions>
  <inkml:trace contextRef="#ctx0" brushRef="#br0">1 193 12172,'0'0'14621,"15"4"-12982,-7-1-1510,1 0 1,0-1-1,-1 0 0,1-1 0,0 0 0,0 0 1,-1-1-1,1 0 0,0-1 0,0 1 0,0-2 1,-1 1-1,1-1 0,9-4 0,96-43 295,142-84 1,-246 128-417,15-5 11,-32 25-132,-43 56 296,34-51-85,0 0 1,2 2 0,0 0-1,2 0 1,-12 30 0,23-51-144,1 0 0,0-1 0,-1 1 0,1 0 1,0-1-1,-1 1 0,1 0 0,0-1 0,0 1 1,0 0-1,-1-1 0,1 1 0,0 0 0,0-1 1,0 1-1,0 0 0,0 0 0,0-1 0,1 1 1,-1 0-1,0-1 0,0 1 0,0 0 0,1-1 1,-1 1-1,0 0 0,1-1 0,-1 1 0,0 0 1,1-1-1,-1 1 0,1-1 0,-1 1 0,1-1 1,-1 1-1,1-1 0,0 0 0,-1 1 0,1-1 1,-1 1-1,1-1 0,0 0 0,-1 0 0,1 1 1,0-1-1,0 0 0,0 0 0,3 0-762,0 0 1,0 0-1,0-1 0,-1 1 0,1-1 0,0 0 1,0 0-1,3-2 0,23-13-7564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507"/>
    </inkml:context>
    <inkml:brush xml:id="br0">
      <inkml:brushProperty name="width" value="0.025" units="cm"/>
      <inkml:brushProperty name="height" value="0.025" units="cm"/>
      <inkml:brushProperty name="color" value="#E71224"/>
    </inkml:brush>
  </inkml:definitions>
  <inkml:trace contextRef="#ctx0" brushRef="#br0">259 26 15599,'0'0'7655,"-9"-3"-5210,5 1-2326,-1 1 1,0-1-1,0 1 1,0 0-1,0 0 0,0 0 1,0 1-1,0 0 0,0 0 1,0 0-1,0 1 1,0-1-1,0 1 0,0 1 1,0-1-1,0 1 1,1-1-1,-1 1 0,0 0 1,1 1-1,-8 5 0,-2 2 34,1 0-1,1 1 0,0 1 0,0 0 0,1 0 0,1 1 0,-9 15 0,15-22-105,0 0 1,0 1-1,0 0 0,1-1 0,0 1 0,1 0 0,0 1 1,0-1-1,0 0 0,1 0 0,0 1 0,1-1 1,-1 1-1,1-1 0,1 1 0,-1-1 0,4 15 0,-2-19-12,-1 0 0,1 0-1,-1 0 1,1-1-1,0 1 1,0-1 0,0 1-1,0-1 1,1 0-1,-1 0 1,0 0 0,1 0-1,0 0 1,-1-1-1,1 1 1,0-1 0,0 1-1,0-1 1,0 0-1,0 0 1,0-1 0,0 1-1,0-1 1,0 1-1,1-1 1,-1 0 0,0 0-1,0 0 1,0-1-1,0 1 1,6-2 0,2 0 101,-1 0 1,1-1 0,-1 0 0,0-1 0,0 0-1,-1 0 1,1-1 0,11-8 0,-11 6-135,0-1-1,0 0 1,-1-1 0,-1 0 0,1 0 0,-2-1 0,1 1 0,-1-2-1,-1 1 1,0-1 0,0 0 0,-1-1 0,0 1 0,-1-1 0,-1 0 0,0 0-1,0 0 1,-1 0 0,1-24 0,-4 33-6,1 0 0,-1 0 1,0 1-1,1-1 0,-1 0 0,-1 1 1,1-1-1,0 1 0,-1-1 0,1 1 0,-1 0 1,1-1-1,-1 1 0,0 0 0,0 0 1,0 0-1,-1 0 0,1 1 0,0-1 0,-1 1 1,1-1-1,-1 1 0,1 0 0,-1 0 1,1 0-1,-1 0 0,0 0 0,0 1 1,1-1-1,-1 1 0,0 0 0,0-1 0,0 1 1,0 1-1,1-1 0,-1 0 0,0 1 1,0-1-1,1 1 0,-5 1 0,6-1-115,0-1-1,0 1 0,0-1 1,0 1-1,0-1 0,0 1 0,1-1 1,-1 1-1,0 0 0,0-1 1,0 1-1,1 0 0,-1 0 1,0 0-1,1 0 0,-1-1 1,1 1-1,-1 0 0,1 0 1,-1 0-1,1 0 0,0 0 1,-1 2-1,1-3-130,0 1-1,0 0 1,0 0 0,0-1 0,0 1-1,0 0 1,0-1 0,0 1-1,0 0 1,1 0 0,-1-1 0,0 1-1,0 0 1,1-1 0,-1 1-1,0 0 1,1-1 0,-1 1 0,1-1-1,-1 1 1,1 0 0,-1-1-1,1 1 1,-1-1 0,1 0 0,-1 1-1,1-1 1,0 1 0,-1-1-1,1 0 1,0 1 0,-1-1-1,1 0 1,1 0 0,20 4-6412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914"/>
    </inkml:context>
    <inkml:brush xml:id="br0">
      <inkml:brushProperty name="width" value="0.025" units="cm"/>
      <inkml:brushProperty name="height" value="0.025" units="cm"/>
      <inkml:brushProperty name="color" value="#E71224"/>
    </inkml:brush>
  </inkml:definitions>
  <inkml:trace contextRef="#ctx0" brushRef="#br0">167 1 19314,'0'0'11286,"-8"8"-10470,-20 22-479,6-9-134,2 1 0,0 1-1,2 1 1,-27 45 0,44-68-203,0 0 0,0 1-1,1-1 1,-1 0 0,1 0 0,-1 1 0,1-1 0,0 0-1,-1 1 1,1-1 0,0 1 0,0-1 0,0 0-1,0 1 1,0-1 0,0 0 0,1 1 0,-1-1 0,0 0-1,1 1 1,-1-1 0,1 0 0,-1 1 0,1-1-1,-1 0 1,1 0 0,0 0 0,0 0 0,0 0-1,0 0 1,0 0 0,0 0 0,0 0 0,0 0 0,0 0-1,0 0 1,0-1 0,0 1 0,1 0 0,-1-1-1,0 1 1,0-1 0,1 0 0,-1 1 0,0-1 0,1 0-1,-1 0 1,1 0 0,-1 0 0,2 0 0,10 1-55,-1-1 0,1 0 1,-1-1-1,15-2 0,-16 1-397,1-1 0,-1 0 0,0-1 0,0 0 0,0-1 0,-1 0 0,1 0 0,13-11 0,-18 12 95,-1 0-1,1 0 0,-1-1 1,0 1-1,0-1 0,-1 0 1,1-1-1,-1 1 0,0-1 1,-1 0-1,1 0 0,-1 0 1,0 0-1,-1-1 0,3-10 0,-10 35 1572,-2 0 0,0 0-1,-1-1 1,0 0 0,-13 17-1,-14 30 266,29-52-1296,-1 3-86,0-1 0,1 1-1,1 0 1,0 0 0,-3 19-1,8-33-124,-1-1 0,1 1 0,0-1 0,0 1 0,0-1 0,0 1 0,0-1 0,0 1 0,0-1 0,0 1 0,0-1 0,0 1 0,0-1 0,0 1 0,0-1 0,0 1 0,0-1 0,1 1 0,-1-1 0,0 1 0,0-1 0,1 1 0,-1-1 0,0 0 0,1 1 0,-1-1 0,0 1 0,1-1 0,-1 0 0,0 1 0,1-1 0,-1 0 0,1 0 0,-1 1 0,1-1 0,-1 0 0,1 0 0,-1 0 0,1 0 0,-1 1 0,1-1 0,-1 0 0,1 0 0,-1 0 0,1 0 0,-1 0 0,1 0 0,-1 0 0,1 0 0,-1-1 0,1 1 0,-1 0 0,1 0 0,0-1 0,26-14-5051,-6-8-1973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151"/>
    </inkml:context>
    <inkml:brush xml:id="br0">
      <inkml:brushProperty name="width" value="0.025" units="cm"/>
      <inkml:brushProperty name="height" value="0.025" units="cm"/>
    </inkml:brush>
  </inkml:definitions>
  <inkml:trace contextRef="#ctx0" brushRef="#br0">619 0 15567,'0'0'11002,"-4"9"-9555,-9 17-910,-2-1 0,-1 0 0,0-1 0,-39 40 0,-96 87 678,136-137-1090,-302 268 318,317-282-546,0 0 0,0-1-1,1 1 1,-1-1 0,0 1-1,0 0 1,0-1 0,0 1 0,0-1-1,0 1 1,0-1 0,-1 1 0,1 0-1,0-1 1,0 1 0,0-1-1,0 1 1,0 0 0,-1-1 0,1 1-1,0 0 1,0-1 0,-1 1 0,1 0-1,0-1 1,0 1 0,-1 0 0,1 0-1,0-1 1,-1 1 0,1 0-1,0 0 1,-1-1 0,1 1 0,0 0-1,-1 0 1,1 0 0,-1 0 0,1 0-1,0 0 1,-1 0 0,1 0-1,-1 0 1,1 0 0,-1 0 0,1 0-1,0 0 1,-1 0 0,1 0 0,-1 0-1,1 0 1,0 0 0,-1 0-1,1 1 1,0-1 0,-1 0 0,1 0-1,-1 0 1,1 1 0,0-1 0,0 0-1,-1 1 1,1-1 0,0 0-1,-1 1 1,7-47-5169,-4 36 3299,5-45-6040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0.303"/>
    </inkml:context>
    <inkml:brush xml:id="br0">
      <inkml:brushProperty name="width" value="0.025" units="cm"/>
      <inkml:brushProperty name="height" value="0.025" units="cm"/>
      <inkml:brushProperty name="color" value="#E71224"/>
    </inkml:brush>
  </inkml:definitions>
  <inkml:trace contextRef="#ctx0" brushRef="#br0">106 0 17553,'0'0'7463,"-54"58"-4933,37-39-1473,6 1-480,4 1-449,3 0-128,4-1-160,0 0-865,0-1-961,-2-4-1345,-2-6-1858,-2-4-6086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0.644"/>
    </inkml:context>
    <inkml:brush xml:id="br0">
      <inkml:brushProperty name="width" value="0.025" units="cm"/>
      <inkml:brushProperty name="height" value="0.025" units="cm"/>
      <inkml:brushProperty name="color" value="#E71224"/>
    </inkml:brush>
  </inkml:definitions>
  <inkml:trace contextRef="#ctx0" brushRef="#br0">196 17 11915,'0'0'16661,"-12"-4"-15363,4 1-1133,4 2-129,1-1 1,-1 1-1,1 0 0,-1 0 1,1 0-1,-1 0 1,1 0-1,-1 1 0,0 0 1,0 0-1,1 0 1,-1 0-1,0 0 1,1 1-1,-1 0 0,0 0 1,1 0-1,-1 0 1,1 0-1,0 1 0,-6 2 1,2 1 69,0 1 0,-1 0 0,2 0 0,-1 0 1,1 1-1,0 0 0,0 0 0,1 1 0,0 0 0,0 0 0,1 0 1,0 0-1,0 0 0,1 1 0,0 0 0,-2 15 0,5-22-103,0 0 0,0-1-1,0 1 1,0 0 0,1 0-1,-1 0 1,0-1 0,1 1 0,0 0-1,-1-1 1,1 1 0,0 0-1,0-1 1,0 1 0,0-1-1,0 1 1,0-1 0,1 0 0,-1 1-1,0-1 1,1 0 0,-1 0-1,1 0 1,-1 0 0,1 0 0,0 0-1,-1-1 1,1 1 0,0 0-1,-1-1 1,1 1 0,0-1-1,0 0 1,0 1 0,-1-1 0,1 0-1,0 0 1,2-1 0,3 2-2,0-1 1,0-1 0,-1 1 0,1-1-1,0 0 1,0 0 0,-1-1 0,1 0-1,10-5 1,-10 3-2,0-1 0,1 0 0,-2 0 0,1-1 0,0 0 0,-1 0 0,0-1 0,-1 1 0,0-1 0,0-1 0,0 1 0,-1-1 0,0 1 0,0-1 0,-1 0 0,0-1 0,0 1 0,-1 0 0,0-1 0,1-16 0,-3 24-67,0 1-1,0-1 1,0 1-1,0-1 1,0 1-1,0-1 1,0 1 0,-1-1-1,1 1 1,0 0-1,0-1 1,0 1-1,0-1 1,-1 1-1,1-1 1,0 1 0,-1 0-1,1-1 1,0 1-1,0 0 1,-1-1-1,1 1 1,-1 0 0,1 0-1,0-1 1,-1 1-1,1 0 1,-1 0-1,0-1 1,1 1-133,-1 0 1,0 0-1,1 0 1,-1 0-1,0 0 1,1 0-1,-1 0 1,1 0-1,-1 0 1,0 0-1,1 0 1,-1 0-1,0 0 1,1 0-1,-1 1 1,1-1-1,-1 0 0,0 1 1,1-1-1,-1 0 1,1 1-1,-1-1 1,1 0-1,-1 1 1,1-1-1,0 1 1,-1-1-1,1 1 1,-1-1-1,1 1 1,0 0-1,0-1 1,-1 1-1,1-1 1,0 1-1,0-1 0,0 1 1,-1 0-1,1-1 1,0 1-1,0 0 1,0-1-1,0 1 1,0 0-1,0-1 1,0 1-1,1-1 1,-1 1-1,0 0 1,0-1-1,0 1 1,1-1-1,-1 1 1,0 0-1,1 0 1,7 5-7393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1.113"/>
    </inkml:context>
    <inkml:brush xml:id="br0">
      <inkml:brushProperty name="width" value="0.025" units="cm"/>
      <inkml:brushProperty name="height" value="0.025" units="cm"/>
      <inkml:brushProperty name="color" value="#E71224"/>
    </inkml:brush>
  </inkml:definitions>
  <inkml:trace contextRef="#ctx0" brushRef="#br0">171 61 20019,'0'0'8680,"-9"5"-8071,7-4-601,-40 31 1068,41-31-1056,-1 0 1,1 0-1,0 0 1,0 0-1,0 0 1,0 0-1,0 0 1,0 1 0,1-1-1,-1 0 1,0 1-1,1-1 1,-1 0-1,1 1 1,-1-1-1,1 1 1,0-1-1,-1 1 1,1-1 0,0 1-1,0-1 1,0 1-1,0-1 1,0 1-1,0-1 1,1 1-1,-1-1 1,0 1 0,1-1-1,0 0 1,-1 1-1,1-1 1,-1 1-1,1-1 1,0 0-1,0 0 1,0 1-1,0-1 1,2 2 0,8 5-416,1 0 0,-1 0 0,2-1 0,19 8 0,-20-10 268,-1 0 0,0 1 1,0 0-1,-1 1 0,0 0 1,15 14-1,-23-19 193,-1-1 0,1 1 0,-1-1 0,0 1 0,0 0-1,0 0 1,0-1 0,0 1 0,0 0 0,0 0 0,0 0 0,-1 0 0,1 0-1,-1 0 1,0 0 0,0 0 0,1 0 0,-1 0 0,0 1 0,-1-1 0,1 0-1,0 0 1,-1 0 0,1 0 0,-1 0 0,1 0 0,-1 0 0,0 0 0,0-1-1,0 1 1,0 0 0,0 0 0,0-1 0,-1 1 0,1 0 0,-1-1 0,-2 3-1,-6 5 237,-1 0-1,0-1 1,0 0-1,-19 9 1,22-13-288,-3 3 19,0-1-1,-1 0 1,0-1-1,0 0 1,-1-1-1,1 0 1,-1-1-1,0 0 1,0-1-1,0-1 1,-21 0-1,33-1-32,0 0 0,-1 0 0,1 0 0,-1 0 0,1-1 0,0 1 0,0-1 0,-1 1 0,1-1 0,0 0 0,0 1 0,0-1 0,-1 0 0,1 0 0,0 0 0,0 1 0,0-1 0,0 0 0,1-1 0,-1 1 0,0 0 0,0 0 0,1 0 0,-1 0 0,0-1 0,1 1 0,-1 0 0,1 0 0,0-1 0,-1 1 0,1-1 0,0 1 0,0 0 0,0-1 0,0 1 0,0 0 0,0-1 0,0 1 0,0 0 0,1-1 0,-1 1 0,1 0 0,0-2 0,0-2 0,1 0 0,0 0 0,0 0 0,0 0 0,0 0 0,1 0 0,0 1 0,0 0 0,0-1 0,5-3 0,17-12 0,1 1 0,1 2 0,1 0 0,0 2 0,33-12 0,-23 9 0,0-1 0,40-27 0,-75 44 0,0 1 0,-1-1 0,1 0 0,-1 0 0,1 0 0,-1 0 0,0-1 0,0 1 0,0-1 0,0 1 0,0-1 0,0 0 0,-1 1 0,1-1 0,-1 0 0,0 0 0,0 0 0,0 0 0,0 0 0,-1 0 0,1-1 0,-1-2 0,0 3 0,-1 0 0,0 0 0,0 1 0,-1-1 0,1 1 0,0-1 0,-1 1 0,0-1 0,1 1 0,-1 0 0,0 0 0,0 0 0,0 0 0,-1 0 0,1 0 0,0 1 0,-1-1 0,1 1 0,-1-1 0,1 1 0,-1 0 0,0 0 0,-5-1 0,-6-3-9,0 0 1,0 2-1,-1 0 0,1 0 0,-1 1 1,0 1-1,0 1 0,1 0 0,-1 1 1,-26 4-1,26 4-994,10 1-5900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3.313"/>
    </inkml:context>
    <inkml:brush xml:id="br0">
      <inkml:brushProperty name="width" value="0.025" units="cm"/>
      <inkml:brushProperty name="height" value="0.025" units="cm"/>
      <inkml:brushProperty name="color" value="#E71224"/>
    </inkml:brush>
  </inkml:definitions>
  <inkml:trace contextRef="#ctx0" brushRef="#br0">11 7 16816,'-11'4'9321,"15"-4"-7784,19 0-544,13 0 64,12 0-416,10 0-449,6-4-96,0 1-96,-7 1 0,-11 1-705,-18 1-1120,-17 0-1923,-34 0-14573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3.671"/>
    </inkml:context>
    <inkml:brush xml:id="br0">
      <inkml:brushProperty name="width" value="0.025" units="cm"/>
      <inkml:brushProperty name="height" value="0.025" units="cm"/>
      <inkml:brushProperty name="color" value="#E71224"/>
    </inkml:brush>
  </inkml:definitions>
  <inkml:trace contextRef="#ctx0" brushRef="#br0">0 82 15310,'0'0'6599,"47"13"-4133,1-13-993,14-7-159,10-5-802,7-2-416,-4-5-800,-7-2-4838,-5-1-9832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013"/>
    </inkml:context>
    <inkml:brush xml:id="br0">
      <inkml:brushProperty name="width" value="0.025" units="cm"/>
      <inkml:brushProperty name="height" value="0.025" units="cm"/>
      <inkml:brushProperty name="color" value="#E71224"/>
    </inkml:brush>
  </inkml:definitions>
  <inkml:trace contextRef="#ctx0" brushRef="#br0">46 101 20115,'0'0'2669,"-9"-4"107,2 2-2633,-20-7 3256,24 5-1698,21 2-1146,44-3-848,0-2 1,0-2-1,0-4 0,98-32 1,-155 45 344,-9 7-13,-61 85 450,24-37 705,-51 96 0,80-127-1553,1 0 0,-11 41 0,17-45-559,1 0-1,0-1 1,2 2-1,0 23 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374"/>
    </inkml:context>
    <inkml:brush xml:id="br0">
      <inkml:brushProperty name="width" value="0.025" units="cm"/>
      <inkml:brushProperty name="height" value="0.025" units="cm"/>
      <inkml:brushProperty name="color" value="#E71224"/>
    </inkml:brush>
  </inkml:definitions>
  <inkml:trace contextRef="#ctx0" brushRef="#br0">1 1 7591,'0'0'21557,"74"27"-20116,-37-22-832,4-1-513,6-2-289,1-2-2849,-2-2-4518,1-10-9480</inkml:trace>
  <inkml:trace contextRef="#ctx0" brushRef="#br0" timeOffset="1">543 28 20563,'0'0'2018,"-32"53"609,13-21 63,1 4-1216,3-1-193,3 1-929,8-4-256,4-6-256,0-6-1794,16-8-1889,3-12-1474,5-3-3139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716"/>
    </inkml:context>
    <inkml:brush xml:id="br0">
      <inkml:brushProperty name="width" value="0.025" units="cm"/>
      <inkml:brushProperty name="height" value="0.025" units="cm"/>
      <inkml:brushProperty name="color" value="#E71224"/>
    </inkml:brush>
  </inkml:definitions>
  <inkml:trace contextRef="#ctx0" brushRef="#br0">254 2 17296,'0'0'2958,"-11"0"-294,3-1-2349,0 1 0,0 0 1,0 1-1,0-1 0,1 2 0,-1-1 1,0 1-1,0 0 0,1 1 1,-1 0-1,1 0 0,0 0 1,0 1-1,0 0 0,-7 6 0,4-2-74,1 0-1,0 0 0,0 1 0,0 0 1,2 1-1,-1 0 0,1 0 0,0 1 0,1 0 1,0 0-1,1 0 0,1 0 0,-1 1 1,2 0-1,0 0 0,0 0 0,1 1 1,0-1-1,1 24 0,1-32-240,1-1 0,0 1 0,-1-1 0,1 0 0,1 1 0,-1-1 0,0 0 0,1 0 0,0 0 0,-1 0 0,1 0 0,0 0 0,1-1 0,-1 1 0,0 0 0,1-1 0,-1 0 0,4 2 0,0 0 0,0 0 0,0-1 0,0 0 0,1 0 0,-1 0 0,1-1 0,-1 0 0,1-1 0,7 2 0,-7-2 0,0 0 0,0 0 0,0-1 0,-1 0 0,1 0 0,0 0 0,0-1 0,0 0 0,0-1 0,-1 1 0,1-1 0,-1-1 0,1 1 0,-1-1 0,0 0 0,0 0 0,0-1 0,0 0 0,8-8 0,-12 11 0,-1 0 0,0 0 0,0 0 0,0-1 0,0 1 0,0 0 0,0-1 0,-1 1 0,1-1 0,0 1 0,-1-1 0,1 1 0,-1-1 0,0 0 0,1 1 0,-1-1 0,0 1 0,0-1 0,0 0 0,0 1 0,0-1 0,0 0 0,-1 1 0,0-4 0,0 4 0,0-1 0,0 0 0,-1 1 0,1-1 0,-1 1 0,1-1 0,-1 1 0,0 0 0,1-1 0,-1 1 0,0 0 0,0 0 0,0 0 0,0 1 0,0-1 0,-3 0 0,-1-1 0,-1 0 0,1 1 0,-1 0 0,1 1 0,-1-1 0,0 1 0,1 0 0,-1 1 0,0 0 0,1 0 0,-10 2 0,6 8-1840,9-11 1699,1 1 1,0-1 0,0 0 0,-1 0 0,1 0 0,0 1 0,0-1 0,0 0 0,-1 0 0,1 0-1,0 1 1,0-1 0,0 0 0,0 0 0,0 1 0,-1-1 0,1 0 0,0 1 0,0-1-1,0 0 1,0 0 0,0 1 0,0-1 0,0 0 0,0 1 0,0-1 0,0 0 0,0 0 0,0 1-1,0-1 1,0 0 0,0 1 0,1-1 0,-1 0 0,0 0 0,0 1 0,0-1 0,0 0-1,0 0 1,1 1 0,-1-1 0,0 0 0,0 0 0,0 0 0,1 1 0,-1-1 0,0 0 0,0 0-1,1 0 1,12 1-12891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5.495"/>
    </inkml:context>
    <inkml:brush xml:id="br0">
      <inkml:brushProperty name="width" value="0.025" units="cm"/>
      <inkml:brushProperty name="height" value="0.025" units="cm"/>
      <inkml:brushProperty name="color" value="#E71224"/>
    </inkml:brush>
  </inkml:definitions>
  <inkml:trace contextRef="#ctx0" brushRef="#br0">124 127 13549,'9'-8'6198,"-1"1"-5025,-1-1 0,0 0-1,0 0 1,-1 0 0,7-13 0,-12 20-971,0-1 1,0 1-1,0-1 0,0 0 0,-1 0 1,1 1-1,-1-1 0,1 0 0,-1 0 1,0 0-1,0 0 0,0 0 0,0 1 1,0-1-1,0 0 0,0 0 0,-1 0 1,0-2-1,0 3-153,0-1-1,-1 0 1,1 1 0,0-1 0,-1 1-1,0-1 1,1 1 0,-1 0 0,0 0-1,1 0 1,-1 0 0,0 0 0,0 0-1,0 0 1,0 1 0,0-1 0,0 1-1,0-1 1,0 1 0,0 0 0,-3 0-1,-2-1-47,0 1 0,0 0 0,0 0 0,-1 0 0,1 1 1,0 1-1,1-1 0,-1 1 0,0 0 0,0 0 0,-9 6 0,13-7-8,0 1 0,1-1 1,-1 1-1,1-1 1,-1 1-1,1 0 0,0 0 1,0 0-1,0 0 0,0 1 1,0-1-1,0 1 0,1-1 1,-1 1-1,1-1 0,0 1 1,-1 0-1,1 0 1,0 0-1,1-1 0,-1 1 1,0 0-1,1 0 0,0 0 1,0 0-1,0 0 0,0 0 1,0 0-1,2 6 0,-2-8 1,1 1 0,0-1 0,0 1 0,0-1 0,0 0 0,0 1 0,0-1 0,0 0-1,0 0 1,1 1 0,-1-1 0,0 0 0,1 0 0,-1-1 0,1 1 0,-1 0 0,1 0-1,-1-1 1,1 1 0,0-1 0,-1 1 0,1-1 0,0 0 0,-1 0 0,4 0 0,51 2-17,-40-3 23,-3 0-64,0 0 1,-1-1-1,1-1 1,0 0-1,0-1 1,-1 0-1,0-1 1,0 0-1,14-9 1,-31 44-1299,-2 3 1386,1 1-1,1 0 1,1 35-1,-7 45 1373,11-112-1342,0 1 1,-1-1 0,1 0-1,-1 0 1,1 1 0,-1-1-1,0 0 1,0 0 0,0 0-1,0 0 1,0 0 0,-1 0-1,1 0 1,0 0 0,-1 0-1,1-1 1,-1 1 0,0 0-1,0-1 1,-3 3 0,1-3 1,1 0 1,-1 0 0,1 0 0,-1-1 0,1 1-1,-1-1 1,1 0 0,-1 0 0,1 0 0,-1-1 0,1 1-1,-1-1 1,-4-1 0,-3-2-57,-1 0 0,1-1 0,0 0 0,0-1 0,1 0 0,0-1 0,0 0 0,0-1 0,1 0 0,0 0 0,-10-12 0,18 19-76,1 1 1,-1-1-1,0 0 0,1 1 0,-1-1 1,0 0-1,1 1 0,-1-1 1,1 0-1,-1 0 0,1 0 0,-1 1 1,1-1-1,0 0 0,-1 0 0,1 0 1,0 0-1,0 0 0,0 0 1,0 0-1,0 0 0,0 1 0,0-1 1,0 0-1,0 0 0,0 0 0,0 0 1,0 0-1,1 0 0,-1 0 1,0 0-1,1 1 0,-1-1 0,1 0 1,-1 0-1,1 0 0,-1 1 1,1-1-1,-1 0 0,1 0 0,0 1 1,-1-1-1,1 1 0,0-1 0,0 1 1,0-1-1,-1 1 0,3-1 1,4-2-1503,1 1 1,0 0-1,-1 0 1,17 0-1,-4-1-1830,20-4-7787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5.855"/>
    </inkml:context>
    <inkml:brush xml:id="br0">
      <inkml:brushProperty name="width" value="0.025" units="cm"/>
      <inkml:brushProperty name="height" value="0.025" units="cm"/>
      <inkml:brushProperty name="color" value="#E71224"/>
    </inkml:brush>
  </inkml:definitions>
  <inkml:trace contextRef="#ctx0" brushRef="#br0">290 0 23959,'0'0'6854,"-64"68"-6085,26-30 0,-1 4-353,4-1-416,3-3 0,1-5 0,11-5 0,5-6 0,7-8 0,2-4-641,5-8-640,1-14-5573,0-12-705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526"/>
    </inkml:context>
    <inkml:brush xml:id="br0">
      <inkml:brushProperty name="width" value="0.025" units="cm"/>
      <inkml:brushProperty name="height" value="0.025" units="cm"/>
    </inkml:brush>
  </inkml:definitions>
  <inkml:trace contextRef="#ctx0" brushRef="#br0">1 0 18353,'0'0'5638,"13"81"-3877,5-36 129,6 1-481,10 3-319,10 1-226,7-2-255,8-3-321,6-4-160,2-2-64,1-1 0,-3 1-32,-4-1-768,-10-1-2051,-7-7-4356,-9-3-8199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6.182"/>
    </inkml:context>
    <inkml:brush xml:id="br0">
      <inkml:brushProperty name="width" value="0.025" units="cm"/>
      <inkml:brushProperty name="height" value="0.025" units="cm"/>
      <inkml:brushProperty name="color" value="#E71224"/>
    </inkml:brush>
  </inkml:definitions>
  <inkml:trace contextRef="#ctx0" brushRef="#br0">198 50 16944,'-13'0'2242,"7"0"-1940,-76 5 3018,75-5-2899,0 2 0,0-1 0,0 1 0,1 0 0,-1 0 0,0 1 0,1 0 0,0 0 0,-1 0 0,-9 8 0,15-10-376,0-1 0,0 1 0,1-1 0,-1 0 0,0 1 0,0-1 0,1 1 0,-1-1 0,0 1 0,1 0 0,-1-1 0,1 1 0,-1 0 0,1-1 0,-1 1 0,1 0 0,0-1 0,-1 1 1,1 0-1,0 0 0,-1 0 0,1-1 0,0 1 0,0 0 0,0 0 0,0 0 0,0 0 0,0 0 0,0-1 0,0 1 0,0 0 0,0 0 0,0 0 0,1 0 0,-1-1 0,0 1 0,1 0 0,-1 0 0,0-1 0,1 1 0,-1 0 0,1 0 0,-1-1 0,1 1 0,-1-1 0,1 1 0,0 0 0,-1-1 0,1 1 0,0-1 0,-1 1 0,1-1 0,0 0 0,0 1 0,0-1 0,1 1 0,4 1 34,1 0-1,-1 0 1,1-1 0,0 1-1,11 0 1,8-1 14,0-1 0,0-1 0,33-5 0,-48 4-51,0 0 0,0-1 0,-1-1 0,1 1 0,-1-1-1,0-1 1,0 0 0,-1-1 0,0 1 0,13-11 0,-20 14-12,0 0 0,0 0 1,0 0-1,0 0 0,0 0 1,-1 0-1,1 0 0,0-1 1,-1 1-1,0-1 0,0 1 1,1-4-1,-1 5-8,-1 0 0,0 0 0,0 0 0,0 0 0,0 0 0,0 0 0,0 0-1,0-1 1,0 1 0,-1 0 0,1 0 0,0 0 0,-1 0 0,1 0 0,0 0 0,-1 0 0,0 1 0,1-1 0,-1 0 0,1 0 0,-2-1-1,-1-1 18,-1 1 0,1 0 0,0 0-1,0 1 1,-1-1 0,1 0-1,-1 1 1,0 0 0,1 0-1,-1 0 1,0 0 0,0 1 0,0 0-1,-6 0 1,2 1-119,0 0 0,1 1 1,-1 0-1,0 0 0,1 1 0,0 0 1,-1 0-1,1 1 0,1-1 0,-1 2 0,0-1 1,1 1-1,0 0 0,0 0 0,1 1 1,-1 0-1,-7 10 0,9-10-57,-1-1 0,1 1 0,0-1 0,1 1 0,0 0 0,0 1 0,0-1 0,0 0 0,1 1 0,0 0 0,1-1 0,-1 1 0,1 0 0,1 0 0,-1 0 0,1 0 0,0 0 0,1 0 0,0-1 0,3 13 0,-2-15-418,0 0 1,0 0 0,1 0 0,0-1 0,0 1-1,0-1 1,0 0 0,0 0 0,1 0 0,-1 0-1,1-1 1,0 1 0,0-1 0,0 0 0,5 2 0,33 11-6093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6.538"/>
    </inkml:context>
    <inkml:brush xml:id="br0">
      <inkml:brushProperty name="width" value="0.025" units="cm"/>
      <inkml:brushProperty name="height" value="0.025" units="cm"/>
      <inkml:brushProperty name="color" value="#E71224"/>
    </inkml:brush>
  </inkml:definitions>
  <inkml:trace contextRef="#ctx0" brushRef="#br0">185 10 16656,'-12'8'3315,"-3"3"-2574,-70 52 4709,77-56-4893,0 1-1,0-1 1,0 1 0,1 1 0,0-1-1,1 1 1,-10 18 0,15-26-544,1 0 1,-1 0-1,1 0 1,-1 0 0,1 0-1,-1 0 1,1 0-1,0 0 1,0 0 0,-1 0-1,1 0 1,0 0-1,0 1 1,0-1-1,0 0 1,0 0 0,1 0-1,-1 0 1,0 0-1,0 0 1,1 0 0,-1 0-1,0 0 1,1 0-1,-1 0 1,1 0 0,0 0-1,-1 0 1,1 0-1,0-1 1,0 2-1,2-1 7,-1 0 0,0 0 0,1 0 0,-1 0 0,1 0 0,-1-1 0,1 1 0,0-1-1,-1 0 1,1 0 0,-1 0 0,5 0 0,5-2 27,0 1 1,0-2-1,-1 0 0,1 0 0,11-5 1,-9 1 72,-1 0 1,1-1 0,-1 0-1,17-15 1,-27 21-96,0-1-1,0 1 1,0-1 0,0 0 0,-1 0 0,1 0 0,-1-1-1,0 1 1,0-1 0,0 1 0,0-1 0,-1 0 0,1 1-1,-1-1 1,0 0 0,0 0 0,0 0 0,-1 0 0,0 0 0,1 0-1,-1 0 1,-1-6 0,0 7-63,0 0 1,-1 0-1,1 1 1,0-1-1,-1 0 1,0 1-1,0-1 1,1 1-1,-1 0 1,-1-1-1,1 1 1,0 0-1,0 0 1,-1 1-1,1-1 1,-1 0-1,0 1 0,0-1 1,1 1-1,-1 0 1,0 0-1,0 0 1,0 1-1,-5-2 1,-5 0-665,0 0 0,0 1 1,0 0-1,-18 2 0,20 1-7716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244"/>
    </inkml:context>
    <inkml:brush xml:id="br0">
      <inkml:brushProperty name="width" value="0.025" units="cm"/>
      <inkml:brushProperty name="height" value="0.025" units="cm"/>
      <inkml:brushProperty name="color" value="#E71224"/>
    </inkml:brush>
  </inkml:definitions>
  <inkml:trace contextRef="#ctx0" brushRef="#br0">0 200 4965,'0'0'24161,"11"-11"-23456,164-162 507,-154 158-1142,-21 15-68,1 0 0,-1 0-1,0 0 1,1 0-1,-1 1 1,0-1-1,0 0 1,1 0 0,-1 0-1,0 1 1,1-1-1,-1 0 1,0 0 0,0 1-1,0-1 1,1 0-1,-1 1 1,0-1-1,0 0 1,0 0 0,0 1-1,0-1 1,0 0-1,1 1 1,-1-1 0,0 0-1,0 1 1,0-1-1,0 0 1,0 1-1,0-1 1,0 0 0,-1 1-1,1-1 1,0 0-1,0 1 1,-12 47 114,12-48-116,-10 29-12,3-10-138,0 0 0,2 0 0,0 0 0,1 1 0,-1 24-1,5-43 62,-1-1 0,1 0 0,0 0 0,0 0 0,0 0 0,0 1-1,0-1 1,0 0 0,0 0 0,0 0 0,0 0 0,0 1 0,0-1 0,1 0-1,-1 0 1,0 0 0,0 0 0,0 1 0,0-1 0,0 0 0,0 0 0,0 0-1,0 0 1,0 0 0,0 0 0,1 1 0,-1-1 0,0 0 0,0 0-1,0 0 1,0 0 0,0 0 0,1 0 0,-1 0 0,0 0 0,0 0 0,0 0-1,0 0 1,1 0 0,-1 1 0,0-1 0,0 0 0,0 0 0,0 0-1,1 0 1,-1-1 0,0 1 0,0 0 0,0 0 0,0 0 0,0 0 0,1 0-1,-1 0 1,12-8-2398,9-14-654,0-6-2556,2-5-4088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602"/>
    </inkml:context>
    <inkml:brush xml:id="br0">
      <inkml:brushProperty name="width" value="0.025" units="cm"/>
      <inkml:brushProperty name="height" value="0.025" units="cm"/>
      <inkml:brushProperty name="color" value="#E71224"/>
    </inkml:brush>
  </inkml:definitions>
  <inkml:trace contextRef="#ctx0" brushRef="#br0">0 176 14958,'0'0'14136,"8"-9"-13250,121-155 70,-125 161-979,-3 11 8,-5 11 0,-15 36-542,-14 45 325,26-66-4673,3 1-4648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946"/>
    </inkml:context>
    <inkml:brush xml:id="br0">
      <inkml:brushProperty name="width" value="0.025" units="cm"/>
      <inkml:brushProperty name="height" value="0.025" units="cm"/>
      <inkml:brushProperty name="color" value="#E71224"/>
    </inkml:brush>
  </inkml:definitions>
  <inkml:trace contextRef="#ctx0" brushRef="#br0">463 32 12236,'-13'-3'3699,"-6"-1"-2414,0 1 1,-35-1-1,47 4-1026,-1 0 1,1 1-1,-1 0 1,1 0-1,-1 1 0,1 0 1,0 0-1,0 0 1,0 1-1,0 0 0,0 1 1,-8 5-1,-6 8-181,1 1 0,1 0 0,1 1-1,1 2 1,0 0 0,2 0 0,0 1 0,2 1 0,-12 27-1,11-19-19,1 0-1,2 1 0,1 0 1,2 1-1,1 0 1,-5 59-1,12-84-34,0 0 1,0 0-1,0 0 1,1 0-1,0 0 0,0 0 1,1 0-1,0 0 1,1-1-1,0 1 1,0-1-1,5 9 0,-4-11 25,0 0 0,0 0 0,0-1 1,0 0-1,1 1 0,-1-2 0,1 1 0,0 0 0,0-1 0,1 0 0,-1 0 0,1-1 0,0 0 0,-1 0 0,1 0 0,10 2 0,9-1 257,0 0 1,-1-1-1,1-2 0,0-1 0,0 0 1,0-2-1,-1-1 0,0-1 1,0-1-1,0-1 0,0-1 0,27-14 1,-11 3-163,-1-2 0,-1-2 0,-1-1 0,-1-2 0,-2-1 0,33-33 0,-47 40-30,-2 0 1,0-1-1,-1-1 0,-1-1 0,16-30 1,-27 44-71,-1-1 0,1 1 0,-1-1 1,-1 0-1,0-1 0,0 1 0,-1 0 1,0-1-1,-1 1 0,0-1 0,-1 1 1,0-1-1,-1 0 0,0 1 0,0-1 1,-6-16-1,4 19-74,-1 1 1,1 0-1,-2 1 1,1-1-1,-1 1 1,0-1-1,0 1 1,-1 1-1,0-1 1,0 1-1,0 0 1,0 0-1,-1 1 1,0 0-1,0 0 1,0 0-1,-1 1 1,-14-4 0,-2 0-435,-1 1 0,1 1 0,-1 1 0,-44-1 0,48 5-439,0 1 0,0 0 0,-33 8 0,-20 15-4347,28-2-1951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1.207"/>
    </inkml:context>
    <inkml:brush xml:id="br0">
      <inkml:brushProperty name="width" value="0.025" units="cm"/>
      <inkml:brushProperty name="height" value="0.025" units="cm"/>
      <inkml:brushProperty name="color" value="#E71224"/>
    </inkml:brush>
  </inkml:definitions>
  <inkml:trace contextRef="#ctx0" brushRef="#br0">0 273 16944,'0'0'2984,"10"-2"-1174,15-6-1167,-1 0 0,0-2 0,0 0 0,-1-2 0,0-1 0,32-24 0,-12 5-727,-2-2 0,50-51 0,-73 65 64,-19 20 27,1 0-1,0 0 0,0 0 0,0 0 0,0 0 0,0 0 0,0 0 0,0 0 1,0 0-1,0 0 0,0-1 0,0 1 0,0 0 0,0 0 0,0 0 0,0 0 1,0 0-1,-1 0 0,1 0 0,0 0 0,0 0 0,0 0 0,0 0 0,0 0 1,0 0-1,-31 32 623,8-3 171,-24 39 1,42-60-648,0 1 1,1 0 0,-1 0 0,2 0 0,-1 0 0,2 1-1,-1 0 1,1-1 0,-2 21 0,5-29-141,-1 0 0,0 0-1,1 0 1,-1 0 0,1 0 0,-1 0 0,1 0-1,-1 0 1,1 0 0,-1 0 0,1 0-1,0-1 1,0 1 0,0 0 0,-1 0 0,1-1-1,0 1 1,0 0 0,0-1 0,0 1 0,0-1-1,0 1 1,0-1 0,0 1 0,0-1 0,0 0-1,0 0 1,1 0 0,-1 1 0,0-1 0,0 0-1,0 0 1,0 0 0,0-1 0,0 1 0,0 0-1,1 0 1,-1-1 0,0 1 0,1-1 0,50-14-84,-37 8-761,0-1 0,24-18-1,22-28-5735,-25 12-783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1.641"/>
    </inkml:context>
    <inkml:brush xml:id="br0">
      <inkml:brushProperty name="width" value="0.025" units="cm"/>
      <inkml:brushProperty name="height" value="0.025" units="cm"/>
      <inkml:brushProperty name="color" value="#E71224"/>
    </inkml:brush>
  </inkml:definitions>
  <inkml:trace contextRef="#ctx0" brushRef="#br0">0 218 17328,'0'0'10944,"9"-1"-10143,5-3-693,-1 0 0,1-1 1,0 0-1,-1-1 0,0 0 0,0-1 0,-1 0 1,23-19-1,-6 3 21,-2-1 0,41-44 0,-61 58 85,8-10 614,-11 19-313,-6 11-11,-7 16-421,-24 46 1,25-57-74,0 0 0,1 0 0,1 1 0,0 0-1,1 0 1,0 1 0,2-1 0,-3 27 0,6-43-73,0 1 1,0 0-1,0-1 0,-1 1 0,1-1 1,0 1-1,0-1 0,0 1 1,0 0-1,1-1 0,-1 1 1,0-1-1,0 1 0,0-1 1,0 1-1,1 0 0,-1-1 0,0 1 1,0-1-1,1 1 0,-1-1 1,0 1-1,1-1 0,-1 0 1,1 1-1,-1-1 0,0 1 0,1-1 1,-1 0-1,1 1 0,-1-1 1,1 0-1,-1 0 0,1 1 1,0-1-1,-1 0 0,1 0 0,-1 0 1,1 0-1,-1 0 0,1 0 1,0 0-1,-1 0 0,1 0 1,-1 0-1,1 0 0,-1 0 1,1 0-1,0 0 0,-1 0 0,1 0 1,-1-1-1,1 1 0,1-1-696,0 0 0,0 0-1,0 0 1,-1 0-1,1 0 1,0-1 0,-1 1-1,1 0 1,-1-1-1,1 1 1,-1-1 0,0 0-1,0 1 1,2-4-1,5-19-11737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2.108"/>
    </inkml:context>
    <inkml:brush xml:id="br0">
      <inkml:brushProperty name="width" value="0.025" units="cm"/>
      <inkml:brushProperty name="height" value="0.025" units="cm"/>
      <inkml:brushProperty name="color" value="#E71224"/>
    </inkml:brush>
  </inkml:definitions>
  <inkml:trace contextRef="#ctx0" brushRef="#br0">464 23 12172,'-38'18'1095,"0"2"1,1 1 0,1 2 0,1 1 0,1 2 0,-58 57 0,76-66-976,1 1 0,0 0 0,2 1 0,0 1 0,1 0 0,1 1 0,0 0 0,2 1-1,1-1 1,1 2 0,0-1 0,2 1 0,0 0 0,-1 26 0,6-40-80,0 1 0,0 0 0,0 0 0,1 0 0,1 0-1,0 0 1,0 0 0,1-1 0,0 1 0,1-1 0,0 0 0,0 0 0,1 0 0,0-1 0,0 1 0,1-1 0,0-1 0,1 1 0,0-1 0,0 0 0,0 0 0,1-1 0,0 0 0,0-1-1,1 1 1,0-1 0,0-1 0,15 6 0,6 0 305,0-1 0,0-1 0,1-1 0,0-2 0,34 1-1,2-3 624,89-8-1,-105 0-827,-1-2-1,0-2 1,0-2 0,-1-3-1,80-33 1,-94 31 193,-1-1 0,0-2-1,-2-1 1,0-1 0,-2-2 0,0-1-1,-1-2 1,30-36 0,-30 28 92,-2-1-1,42-71 1,-59 88-402,-1-1-1,-1 1 1,0-2 0,-2 1 0,0-1-1,-1 0 1,-1 0 0,1-29 0,-4 44-28,-1-1 1,0 0 0,-1 1 0,1-1-1,-1 1 1,-1-1 0,1 1-1,-1-1 1,1 1 0,-2 0 0,1-1-1,0 1 1,-1 0 0,0 1-1,0-1 1,-1 0 0,1 1 0,-1 0-1,0 0 1,0 0 0,-1 0-1,1 1 1,-1-1 0,1 1 0,-1 0-1,0 1 1,0-1 0,-1 1-1,1 0 1,-9-2 0,-8-2-85,-1 1 1,0 2-1,0 0 1,0 1-1,0 1 1,-30 4-1,7 1-295,1 2-1,-1 3 1,2 1-1,-48 18 1,-172 77-5109,150-56-118,1-3-7697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6.681"/>
    </inkml:context>
    <inkml:brush xml:id="br0">
      <inkml:brushProperty name="width" value="0.025" units="cm"/>
      <inkml:brushProperty name="height" value="0.025" units="cm"/>
      <inkml:brushProperty name="color" value="#008C3A"/>
    </inkml:brush>
  </inkml:definitions>
  <inkml:trace contextRef="#ctx0" brushRef="#br0">121 167 8456,'0'0'7346,"-8"8"-5889,-14 17 1117,0 2 1,2 0-1,-22 38 1,39-69 819,0-15-2487,3-22-756,2 35-120,0 0-1,1 0 1,-1 0-1,1 0 1,1 1-1,-1-1 1,1 1 0,0 0-1,0 0 1,5-5-1,54-45 349,-42 38-336,124-100-43,-145 117 0,0 0 0,0 0 0,0 0 0,1 0 0,-1 0 0,0 0 0,0 0 0,0 0 0,1 1 0,-1-1 0,0 0 0,0 0 0,0 0 0,0 0 0,1 0 0,-1 0 0,0 0 0,0 0 0,0 1 0,0-1 0,0 0 0,0 0 0,0 0 0,1 0 0,-1 0 0,0 1 0,0-1 0,0 0 0,0 0 0,0 0 0,0 0 0,0 1 0,0-1 0,0 0 0,0 0 0,0 0 0,0 1 0,0-1 0,0 0 0,0 0 0,0 0 0,0 0 0,0 1 0,0-1 0,0 0 0,0 0 0,0 0 0,0 0 0,0 1 0,0-1 0,-1 0 0,1 0 0,0 0 0,0 0 0,0 0 0,0 1 0,-1-1 0,-2 13 0,-43 84 0,34-77 0,1 1 0,1 0 0,1 0 0,1 1 0,-9 42 0,16-62-156,1 0 0,0 0 0,0 0-1,0 0 1,0 0 0,0 0 0,0 0 0,1 0 0,-1 0 0,1 0-1,-1 0 1,1 0 0,0 0 0,-1 0 0,1 0 0,0 0-1,1-1 1,-1 1 0,0 0 0,0-1 0,3 3 0,-3-3-24,0-1-1,0 1 1,0-1 0,1 1 0,-1-1 0,0 1 0,0-1-1,0 0 1,0 0 0,1 0 0,-1 0 0,0 0 0,0 0-1,0 0 1,1 0 0,-1 0 0,0 0 0,0-1 0,0 1-1,0 0 1,1-1 0,-1 1 0,0-1 0,0 1-1,0-1 1,0 0 0,0 1 0,0-1 0,0 0 0,0 0-1,-1 0 1,1 0 0,0 1 0,0-1 0,-1 0 0,1-1-1,0 0 1,9-12-7475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7.040"/>
    </inkml:context>
    <inkml:brush xml:id="br0">
      <inkml:brushProperty name="width" value="0.025" units="cm"/>
      <inkml:brushProperty name="height" value="0.025" units="cm"/>
      <inkml:brushProperty name="color" value="#008C3A"/>
    </inkml:brush>
  </inkml:definitions>
  <inkml:trace contextRef="#ctx0" brushRef="#br0">1 231 12204,'0'0'19266,"12"-7"-18172,8-7-1060,-1 0 0,0 0 0,-1-2-1,-1 0 1,20-25 0,-21 22-34,-8 9 0,0 1 0,0-2 0,-1 1 0,0-1 0,-1 0 0,7-16 0,-44 67 0,13-10-49,0 0 0,3 1 0,0 1 0,2 0 0,-15 56 0,28-88-123,0-1 0,0 1 0,1 0 0,-1 0 0,0 0 0,0 0 0,0 0-1,1 0 1,-1-1 0,0 1 0,0 0 0,0 0 0,1 0 0,-1 0 0,0 0 0,0 0-1,1 0 1,-1 0 0,0 0 0,0 0 0,1 0 0,-1 0 0,0 0 0,0 0 0,1 0-1,-1 0 1,0 0 0,0 1 0,0-1 0,1 0 0,-1 0 0,0 0 0,0 0 0,0 0-1,1 0 1,-1 1 0,0-1 0,0 0 0,0 0 0,0 0 0,0 1 0,1-1 0,-1 0-1,0 0 1,0 0 0,0 1 0,0-1 0,0 0 0,0 0 0,0 1 0,0-1 0,0 0-1,0 1 1,16-19-5524,2-11-4997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508"/>
    </inkml:context>
    <inkml:brush xml:id="br0">
      <inkml:brushProperty name="width" value="0.025" units="cm"/>
      <inkml:brushProperty name="height" value="0.025" units="cm"/>
    </inkml:brush>
  </inkml:definitions>
  <inkml:trace contextRef="#ctx0" brushRef="#br0">1668 10 14286,'0'0'3768,"-9"-3"-2273,3 1-1344,-1 1-1,1-1 1,-1 1-1,0 1 1,1-1-1,-1 1 0,0 0 1,0 1-1,1 0 1,-1 0-1,0 0 1,1 1-1,-1-1 1,1 2-1,-8 3 1,-341 186 1137,240-125-537,-396 254 1148,13-7-1791,492-311-188,-27 15 180,32-17-182,0-1 1,0 1-1,0 0 0,-1-1 1,1 1-1,0-1 1,0 1-1,-1-1 0,1 0 1,0 0-1,-1 1 1,1-1-1,0 0 1,0 0-1,-1 0 0,1 0 1,0-1-1,-1 1 1,-1-1-1,3-1-167,0 0 0,1 0 0,0 0 0,-1 0-1,1 0 1,0 0 0,0 1 0,0-1 0,0 0 0,0 0 0,1 1 0,-1-1-1,0 0 1,1 1 0,-1 0 0,3-2 0,-2 1-166,94-89-7528,-70 67 5498,26-21-3641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7.508"/>
    </inkml:context>
    <inkml:brush xml:id="br0">
      <inkml:brushProperty name="width" value="0.025" units="cm"/>
      <inkml:brushProperty name="height" value="0.025" units="cm"/>
      <inkml:brushProperty name="color" value="#008C3A"/>
    </inkml:brush>
  </inkml:definitions>
  <inkml:trace contextRef="#ctx0" brushRef="#br0">672 194 7559,'0'0'3347,"-1"-11"-1323,-1-3-776,0-1 1,-1 1 0,0 0 0,-10-26 0,11 35-949,0 0 0,-1 0 0,0 0 0,0 0 0,0 0 1,0 1-1,-1-1 0,0 1 0,0 0 0,0 0 0,0 1 1,0-1-1,-1 1 0,0 0 0,0 0 0,0 0 1,0 1-1,-7-3 0,0 2-128,0 1-1,-1 0 1,1 1 0,0 1-1,0 0 1,-1 0 0,1 1-1,0 1 1,0 0 0,0 1-1,0 0 1,0 1 0,1 0-1,0 1 1,-1 0 0,2 0-1,-1 2 1,-11 8 0,-7 5-95,1 2 1,0 1-1,2 2 0,1 0 1,-23 31-1,27-30 67,1 2 0,1 0 0,-28 58 1,39-68-99,1-1 0,1 1 0,1 1 1,0-1-1,1 1 0,1-1 0,1 1 1,0 29-1,2-45-38,1 1 0,-1 0 0,1 0 1,-1-1-1,1 1 0,0 0 0,1-1 0,-1 1 0,0-1 0,1 0 0,0 1 1,0-1-1,0 0 0,0 0 0,1 0 0,-1 0 0,1 0 0,3 2 0,-1-1 30,1 0-1,0-1 0,0 0 1,0 0-1,0 0 0,0 0 0,1-1 1,-1 0-1,11 1 0,4 0 106,1-1-1,0-1 1,0-2-1,0 0 1,30-5 0,-16-2-25,-1-2 1,-1-1-1,1-2 1,-2-1 0,0-2-1,-1-1 1,0-1-1,-2-2 1,0-1 0,-1-2-1,-2 0 1,0-2-1,32-39 1,-49 51-107,0 0 0,-2-1 0,1 0 0,-2 0 0,0-1 0,0 0 0,7-28 0,-13 38-11,1 0 0,-1 0 0,0 0 0,-1 0 0,1 0 1,-1 0-1,0 0 0,0 0 0,0 0 0,-1 0 0,0 0 0,0 0 0,0 0 0,-1 1 1,1-1-1,-1 0 0,0 1 0,-1-1 0,1 1 0,-1 0 0,0-1 0,0 1 0,0 1 1,0-1-1,-1 0 0,1 1 0,-1 0 0,-7-5 0,-2 1-93,-1 1-1,0 1 1,0 0 0,-1 1-1,1 0 1,-1 1 0,0 1-1,0 0 1,-19 1-1,-2 0-535,0 3 0,-60 9 0,24 3-6974,52-11 748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1.062"/>
    </inkml:context>
    <inkml:brush xml:id="br0">
      <inkml:brushProperty name="width" value="0.025" units="cm"/>
      <inkml:brushProperty name="height" value="0.025" units="cm"/>
      <inkml:brushProperty name="color" value="#008C3A"/>
    </inkml:brush>
  </inkml:definitions>
  <inkml:trace contextRef="#ctx0" brushRef="#br0">0 1 5285,'0'0'801,"71"6"-5766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1.545"/>
    </inkml:context>
    <inkml:brush xml:id="br0">
      <inkml:brushProperty name="width" value="0.025" units="cm"/>
      <inkml:brushProperty name="height" value="0.025" units="cm"/>
      <inkml:brushProperty name="color" value="#008C3A"/>
    </inkml:brush>
  </inkml:definitions>
  <inkml:trace contextRef="#ctx0" brushRef="#br0">1647 431 5029,'0'0'1131,"7"-12"-74,-3 7-877,20-42 613,-23 44-727,0-1 0,0 1 1,0-1-1,0 1 1,-1-1-1,1 0 0,-1 1 1,0-1-1,0 1 0,0-1 1,-1 0-1,1 1 0,-1-1 1,0 1-1,-2-7 0,-2 2 180,0 0-1,0 0 1,0 1-1,-1 0 1,-1 0-1,1 0 1,-1 1-1,0 0 1,-10-7-1,-77-45 1690,86 54-1803,-47-24-27,-2 3-1,0 2 1,-2 3 0,0 2 0,-1 3-1,-1 3 1,0 2 0,-1 3-1,0 2 1,0 3 0,0 3 0,-104 15-1,129-9 157,1 1-1,0 1 1,0 2 0,1 1-1,1 2 1,0 2-1,1 1 1,1 1-1,0 2 1,2 1 0,0 2-1,-31 30 1,46-38-167,-1 1 0,2 1 0,0 1 0,1 0 0,1 0 0,1 1 0,0 1 0,2 0 0,0 0 0,1 1 0,1 0 0,1 0 0,1 1 0,1-1 0,1 1 0,1 0 0,0 0 0,2 0 0,1 1 0,0-1 0,8 35 0,-1-29-104,0 0 0,2 0 0,2-1 1,0-1-1,1 0 0,26 37 0,8 2-9,62 67 0,-79-98-84,1-2 0,2-2-1,1-1 1,2-1-1,52 31 1,-60-43 56,1-1 1,0-2-1,1-1 0,1-1 0,0-2 1,0-1-1,0-1 0,41 3 0,-19-8 111,0-2-1,0-2 1,0-2-1,0-3 0,-1-2 1,0-3-1,-1-1 0,0-3 1,94-44-1,-104 41 158,-1-3 1,-1-1-1,-1-2 0,-2-1 0,0-2 0,-2-2 1,-1-1-1,-1-1 0,-2-2 0,-2-1 1,49-77-1,-65 88 8,0 0 1,-2 0-1,0-1 1,-2-1-1,0 0 1,-2 0-1,-1 0 1,3-53 0,-8 63-103,0 1 1,-1 0-1,0 0 1,-2-1-1,0 1 1,0 0-1,-1 1 1,-1-1-1,-1 1 1,0 0-1,-1 0 1,0 1-1,-1-1 1,0 2-1,-1-1 1,-21-21-1,7 14-106,0 1 0,-2 1 0,-1 0 0,0 2-1,0 2 1,-2 0 0,0 2 0,0 0 0,-1 2-1,-44-9 1,4 6-860,1 2 0,-2 4-1,-103 1 1,146 6-632,0 1-1,0 2 1,0 0 0,-52 15 0,10 6-6713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2.794"/>
    </inkml:context>
    <inkml:brush xml:id="br0">
      <inkml:brushProperty name="width" value="0.025" units="cm"/>
      <inkml:brushProperty name="height" value="0.025" units="cm"/>
      <inkml:brushProperty name="color" value="#008C3A"/>
    </inkml:brush>
  </inkml:definitions>
  <inkml:trace contextRef="#ctx0" brushRef="#br0">1889 298 12043,'-1'-10'395,"1"4"-327,0 1-1,-1 0 1,0-1-1,0 1 1,0 0-1,-1 0 1,0-1-1,0 1 1,0 0-1,-1 1 0,1-1 1,-1 0-1,0 1 1,-1 0-1,1-1 1,-1 1-1,0 1 1,0-1-1,0 0 1,0 1-1,-9-5 1,-21-13 456,-1 2 1,-1 2-1,-1 1 1,-75-22 0,32 18 189,-115-13 0,95 22-706,-1 4-1,-196 14 1,225 0 162,0 4-1,1 3 1,0 3-1,-125 47 0,172-54-42,2 0-1,-1 2 1,2 1-1,-1 0 1,2 2-1,0 0 1,1 1-1,0 1 0,1 1 1,-17 22-1,27-28-96,-1 0 0,1 1 0,1 0 0,0 1 0,1-1 0,0 1 0,2 0 0,-1 1 0,2-1-1,0 1 1,0 0 0,1-1 0,1 1 0,1 0 0,0 0 0,1 0 0,0 0 0,5 18 0,-1-17-25,0 0-1,1 0 1,1-1 0,1 1 0,0-2 0,1 1 0,0-1 0,1 0-1,1-1 1,0 0 0,0-1 0,2 0 0,-1-1 0,2-1 0,14 10 0,9 4 17,2-1 1,0-2 0,1-2 0,66 22 0,-16-16 127,0-4 1,1-3-1,0-5 0,1-3 1,169-5-1,-213-7 115,0-2-1,0-2 0,0-2 1,-1-2-1,-1-2 1,0-2-1,0-2 1,-2-2-1,56-31 1,-76 35-136,-1-1-1,0-2 1,-1 0 0,-2-1 0,1-1-1,-2-1 1,27-35 0,-34 38 24,-1-1-1,-1-1 1,0 0 0,-1 0-1,-1 0 1,-1-1 0,-1-1-1,-1 1 1,0-1 0,2-38-1,-6 45-132,-1 1 0,0-1-1,-1 1 1,-1-1 0,0 1-1,-1-1 1,0 1 0,-1 0-1,0 1 1,-1-1 0,-1 1-1,-10-18 1,6 15-39,-1 0 1,-1 0 0,-1 1-1,0 0 1,0 1-1,-2 1 1,1 0-1,-20-11 1,-2 2-661,0 2 1,-1 2-1,-1 1 1,0 2 0,-1 2-1,-1 1 1,-67-8-1,9 10-3287,6 8-3764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249"/>
    </inkml:context>
    <inkml:brush xml:id="br0">
      <inkml:brushProperty name="width" value="0.025" units="cm"/>
      <inkml:brushProperty name="height" value="0.025" units="cm"/>
      <inkml:brushProperty name="color" value="#008C3A"/>
    </inkml:brush>
  </inkml:definitions>
  <inkml:trace contextRef="#ctx0" brushRef="#br0">1 40 23446,'0'0'9321,"53"-40"-31838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637"/>
    </inkml:context>
    <inkml:brush xml:id="br0">
      <inkml:brushProperty name="width" value="0.025" units="cm"/>
      <inkml:brushProperty name="height" value="0.025" units="cm"/>
      <inkml:brushProperty name="color" value="#008C3A"/>
    </inkml:brush>
  </inkml:definitions>
  <inkml:trace contextRef="#ctx0" brushRef="#br0">0 285 16784,'0'0'15081,"12"-8"-14558,13-9-433,130-92-64,-121 83-287,-2-1 0,48-52 0,-64 60 60,-27 30 27,-25 29 223,18-16 82,1 1 1,-22 43-1,34-57-128,0-1 1,1 1-1,0 0 1,1-1-1,0 2 1,1-1-1,0 0 1,1 0-1,0 1 1,1 11-1,0-21-102,0 0-1,1 0 1,-1 0 0,1 0-1,-1 0 1,1-1-1,0 1 1,0 0-1,0-1 1,0 1-1,0 0 1,0-1-1,0 1 1,1-1-1,-1 0 1,1 1-1,-1-1 1,1 0-1,-1 0 1,1 0-1,-1 0 1,1 0-1,0 0 1,0 0-1,0-1 1,-1 1-1,1-1 1,0 1-1,0-1 1,0 0-1,0 1 1,0-1-1,0 0 1,0 0-1,0-1 1,2 1-1,3-1-1014,0 1-1,0-1 0,0-1 0,0 1 0,0-1 1,0-1-1,-1 1 0,13-7 0,18-17-8350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964"/>
    </inkml:context>
    <inkml:brush xml:id="br0">
      <inkml:brushProperty name="width" value="0.025" units="cm"/>
      <inkml:brushProperty name="height" value="0.025" units="cm"/>
      <inkml:brushProperty name="color" value="#008C3A"/>
    </inkml:brush>
  </inkml:definitions>
  <inkml:trace contextRef="#ctx0" brushRef="#br0">150 1 18161,'0'0'2691,"-10"7"-689,-12 11-657,1 1-1,-24 27 1,40-41-1101,0 0 0,0 1 0,1 0-1,0 0 1,0 1 0,0-1 0,1 1-1,0 0 1,0-1 0,0 1 0,1 1-1,0-1 1,1 0 0,-1 0 0,2 1-1,-1 7 1,2-12-240,0-1 0,0 1-1,0 0 1,0-1 0,1 1 0,-1-1 0,1 0-1,0 1 1,0-1 0,0 0 0,0 0 0,0 0-1,0 0 1,0-1 0,1 1 0,-1-1 0,1 1-1,-1-1 1,1 0 0,0 0 0,-1 0 0,1 0-1,0 0 1,0-1 0,-1 1 0,1-1 0,0 0-1,3 0 1,5 2 0,-1-1 0,1-1 1,0 0-1,-1-1 0,1 0 0,15-3 0,-21 2 8,0 0 0,0-1-1,0 1 1,0-1 0,0 0 0,-1 0 0,1 0 0,-1-1 0,0 1 0,0-1 0,0 0-1,0 0 1,-1-1 0,1 1 0,-1-1 0,4-8 0,-3 6 110,-1-1 1,0 0-1,0 0 0,-1 0 1,0 0-1,0-1 0,-1 1 1,0-1-1,0 1 1,-1-10-1,-1 16-123,1 0 1,0 1-1,-1-1 0,1 0 0,-1 1 1,0-1-1,1 1 0,-1-1 1,0 1-1,0-1 0,0 1 0,0-1 1,0 1-1,0 0 0,0 0 1,-1-1-1,1 1 0,0 0 1,-1 0-1,1 1 0,-4-3 0,1 1 21,-1 0 0,0 0 0,0 1 0,0-1-1,0 1 1,0 0 0,-9 0 0,8 1-40,0 0 0,1 0 0,-1 1 0,1-1 0,-1 1 1,1 0-1,-7 3 0,10-4-28,1 1-1,-1 0 1,0-1 0,1 1-1,-1 0 1,0 0 0,1 0-1,-1 0 1,1 0 0,0 1-1,-1-1 1,1 0 0,0 1 0,0-1-1,0 1 1,0-1 0,0 1-1,0-1 1,-1 4 0,1-4-165,1 0 0,0 1 0,0-1 0,0 0 0,0 0 0,1 0 0,-1 0 0,0 0 0,0 0 0,1 0 0,-1 1 1,0-1-1,1 0 0,-1 0 0,1 0 0,0 0 0,-1 0 0,1-1 0,0 1 0,-1 0 0,1 0 0,0 0 0,0-1 0,0 1 0,0 0 1,0-1-1,0 1 0,0 0 0,0-1 0,0 0 0,0 1 0,0-1 0,0 0 0,0 1 0,0-1 0,0 0 0,1 0 0,1 0 0,49 4-7794,-48-4 6894,28 0-7177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9.294"/>
    </inkml:context>
    <inkml:brush xml:id="br0">
      <inkml:brushProperty name="width" value="0.025" units="cm"/>
      <inkml:brushProperty name="height" value="0.025" units="cm"/>
      <inkml:brushProperty name="color" value="#008C3A"/>
    </inkml:brush>
  </inkml:definitions>
  <inkml:trace contextRef="#ctx0" brushRef="#br0">177 15 14734,'0'0'13693,"-13"6"-12695,-2 2-614,1 0 0,-1 0 0,2 1-1,-26 22 1,33-25-282,-1 1 0,1-1-1,1 1 1,-1 0-1,1 0 1,0 0 0,1 1-1,0 0 1,0 0 0,0 0-1,1 0 1,1 1-1,-3 8 1,5-15-102,-1 1 0,1-1 0,0 1 0,0-1 0,0 1 0,0 0 0,0-1 0,1 1 0,-1-1 0,1 1 0,0-1 0,-1 0 0,1 1 0,0-1 0,1 0 0,-1 0 0,0 1 0,1-1 0,-1 0 0,3 2 0,-1-1 0,1 0 0,0 0 0,-1 0 0,1-1 0,0 0 0,1 1 0,-1-2 0,0 1 0,0 0 0,8 1 0,1-1 0,1 1 0,0-2 0,0 0 0,0 0 0,1-2 0,21-2 0,-26 0 0,0 0 0,0-1 0,0 0 0,0 0 0,0-1 0,-1 0 0,0-1 0,0 0 0,-1 0 0,1-1 0,-1 0 0,-1 0 0,1-1 0,-1 0 0,-1-1 0,1 1 0,-2-1 0,1-1 0,-1 1 0,0-1 0,-1 0 0,0 0 0,-1 0 0,0 0 0,-1 0 0,0-1 0,0 0 0,0-13 0,-3 22 0,1 0 0,0 0 0,0 0 0,-1 0 0,1 0 0,-1 1 0,0-1 0,1 0 0,-1 0 0,0 1 0,0-1 0,0 1 0,0-1 0,0 0 0,-1 1 0,1 0 0,0-1 0,-1 1 0,1 0 0,-1 0 0,1 0 0,-1 0 0,-2-1 0,0 0 0,-1 0 0,1 1 0,-1 0 0,0 0 0,1 0 0,-1 1 0,0-1 0,1 1 0,-9 1 0,5-1 0,1 1 0,-1 0 0,0 1 0,1 0 0,-1 0 0,1 1 0,-1-1 0,1 2 0,0-1 0,0 1 0,-11 8 0,17-11-243,0 0 0,0 1 0,0-1 0,0 0 0,0 1 0,0-1 0,0 1 0,0-1 0,0 1-1,1 0 1,-1-1 0,1 1 0,-1 0 0,1-1 0,-1 1 0,1 2 0,0 2-7348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9.760"/>
    </inkml:context>
    <inkml:brush xml:id="br0">
      <inkml:brushProperty name="width" value="0.025" units="cm"/>
      <inkml:brushProperty name="height" value="0.025" units="cm"/>
      <inkml:brushProperty name="color" value="#008C3A"/>
    </inkml:brush>
  </inkml:definitions>
  <inkml:trace contextRef="#ctx0" brushRef="#br0">1 27 14894,'0'0'12876,"74"-20"-11210,-27 18-577,7 0-545,4-1-448,-1 3-63,-3 0-386,-10 0-896,-11 0-641,-9 0-1057,-15 0-2081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0.118"/>
    </inkml:context>
    <inkml:brush xml:id="br0">
      <inkml:brushProperty name="width" value="0.025" units="cm"/>
      <inkml:brushProperty name="height" value="0.025" units="cm"/>
      <inkml:brushProperty name="color" value="#008C3A"/>
    </inkml:brush>
  </inkml:definitions>
  <inkml:trace contextRef="#ctx0" brushRef="#br0">1 1 9065,'0'0'-32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855"/>
    </inkml:context>
    <inkml:brush xml:id="br0">
      <inkml:brushProperty name="width" value="0.025" units="cm"/>
      <inkml:brushProperty name="height" value="0.025" units="cm"/>
    </inkml:brush>
  </inkml:definitions>
  <inkml:trace contextRef="#ctx0" brushRef="#br0">1162 26 10122,'0'0'5450,"-9"-6"-3907,6 4-1408,-1-1 1,0 1-1,0 0 1,0 0-1,0 1 1,0-1 0,-1 1-1,1 0 1,0 0-1,-1 0 1,-7 0-1,5 1 56,0 1-1,-1 0 1,1 0 0,0 1-1,0 0 1,0 0-1,0 0 1,-9 6 0,-54 27 871,-121 83 1,-55 65 123,153-111-974,85-67-209,-197 159 101,168-131-99,2 1 1,1 2-1,-37 52 0,66-81-18,0 1 0,0 0 0,0 1 1,-3 11-1,7-19 7,0 0 0,1 0-1,-1 0 1,1 0 0,-1 0 0,1 0 0,0 1 0,0-1 0,-1 0 0,1 0 0,0 0 0,0 0 0,0 1 0,0-1 0,0 0 0,0 0 0,1 0 0,-1 1 0,0-1 0,1 0 0,-1 0 0,0 0 0,1 0 0,-1 0 0,1 0 0,0 0 0,-1 0 0,1 0-1,0 0 1,0 0 0,0 0 0,-1-1 0,1 1 0,0 0 0,0 0 0,0-1 0,0 1 0,0-1 0,0 1 0,0-1 0,1 1 0,-1-1 0,0 0 0,2 1 0,9 0-4,0 0 0,0-1 0,1 0 1,-1-1-1,0 0 0,1-1 0,21-6 1,87-35 215,-98 34-195,117-48-26,393-135-915,-442 168-1707,-14 4-1741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2.254"/>
    </inkml:context>
    <inkml:brush xml:id="br0">
      <inkml:brushProperty name="width" value="0.025" units="cm"/>
      <inkml:brushProperty name="height" value="0.025" units="cm"/>
      <inkml:brushProperty name="color" value="#008C3A"/>
    </inkml:brush>
  </inkml:definitions>
  <inkml:trace contextRef="#ctx0" brushRef="#br0">39 0 11691,'-14'3'4773,"2"-2"-2595,3 2-289,5 0-671,4 0 63,1 1 448,19 0-223,10-2-193,13-2-352,7 0-513,9 0-223,0 0-129,-4-5-64,-10 0-32,-12 4-737,-13 0-1313,-12-1-1601,-8-4-3396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5.849"/>
    </inkml:context>
    <inkml:brush xml:id="br0">
      <inkml:brushProperty name="width" value="0.025" units="cm"/>
      <inkml:brushProperty name="height" value="0.025" units="cm"/>
      <inkml:brushProperty name="color" value="#008C3A"/>
    </inkml:brush>
  </inkml:definitions>
  <inkml:trace contextRef="#ctx0" brushRef="#br0">0 325 11243,'0'0'17376,"14"-5"-16180,12-6-949,0-1 0,-1-1 0,-1-1 0,0-1 0,-2-2 0,23-19 1,-25 19-208,22-18 137,-2-1 0,64-77 0,-122 158 474,-131 259-651,147-301-315,1 0 1,0 0-1,0 0 0,0 0 0,0 0 1,1 1-1,-1-1 0,1 0 0,0 0 1,0 0-1,0 5 0,0-8 193,0 1-1,0-1 1,0 0 0,1 1 0,-1-1-1,0 1 1,0-1 0,0 0-1,1 1 1,-1-1 0,0 1-1,0-1 1,1 0 0,-1 0-1,0 1 1,1-1 0,-1 0 0,1 1-1,-1-1 1,0 0 0,1 0-1,-1 0 1,1 1 0,-1-1-1,0 0 1,1 0 0,-1 0-1,2 0 1,21-8-3487,4-14-3939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6.221"/>
    </inkml:context>
    <inkml:brush xml:id="br0">
      <inkml:brushProperty name="width" value="0.025" units="cm"/>
      <inkml:brushProperty name="height" value="0.025" units="cm"/>
      <inkml:brushProperty name="color" value="#008C3A"/>
    </inkml:brush>
  </inkml:definitions>
  <inkml:trace contextRef="#ctx0" brushRef="#br0">1 265 18065,'0'0'10981,"8"3"-9993,-5-2-938,0 0 1,0 0-1,0-1 0,0 1 1,0-1-1,0 0 1,0 0-1,0 0 1,0 0-1,0 0 1,0 0-1,0-1 0,0 0 1,0 1-1,0-1 1,0 0-1,4-2 1,1-2-9,0-1 1,0 1 0,0-1-1,-1-1 1,11-11 0,10-14 65,-1-1 1,-1-1 0,-2-1 0,21-42 0,-40 70 3,-3 10 35,-3 21 195,-9 34 82,0-25-424,0-3 0,2 0 0,1 1 0,1 0 0,-2 47 0,8-78-47,1 1-1,-1-1 1,0 0 0,0 1-1,0-1 1,1 0 0,-1 1-1,0-1 1,0 0 0,1 0-1,-1 0 1,0 1 0,1-1-1,-1 0 1,0 0 0,1 0-1,-1 0 1,0 1 0,1-1-1,-1 0 1,0 0 0,1 0-1,-1 0 1,0 0 0,1 0-1,-1 0 1,0 0 0,1 0-1,-1 0 1,1 0 0,-1 0-1,0 0 1,1-1 0,-1 1-1,0 0 1,1 0 0,-1 0-1,0 0 1,0-1 0,1 1-1,-1 0 1,0 0 0,1-1-1,-1 1 1,16-11-5318,-10-3-2450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7.266"/>
    </inkml:context>
    <inkml:brush xml:id="br0">
      <inkml:brushProperty name="width" value="0.025" units="cm"/>
      <inkml:brushProperty name="height" value="0.025" units="cm"/>
      <inkml:brushProperty name="color" value="#008C3A"/>
    </inkml:brush>
  </inkml:definitions>
  <inkml:trace contextRef="#ctx0" brushRef="#br0">1 289 14862,'0'0'6022,"9"-3"-4020,10-4-1471,0-1 1,0-1 0,-1-1-1,0-1 1,-1 0 0,0-1-1,18-17 1,8-10-267,54-62 0,-83 81-26,12-9 493,-29 53 133,-11 15-359,-27 57-1,28-71-482,1 2 0,1-1 0,2 1-1,0 1 1,-6 39 0,15-66-62,0 0 1,0 0-1,-1 0 0,1 0 1,0 0-1,0 0 0,0 0 1,0 0-1,1 0 0,-1 0 1,0-1-1,0 1 0,0 0 1,1 0-1,-1 0 0,0 0 1,1 0-1,-1 0 0,1 0 1,-1-1-1,1 1 0,0 0 1,-1 0-1,1-1 0,0 1 1,-1 0-1,1-1 0,0 1 1,0-1-1,0 1 0,-1-1 1,1 1-1,2 0 0,-1-1-437,0 0-1,0 0 1,1 0 0,-1 0-1,0 0 1,0 0-1,0 0 1,0-1-1,0 1 1,1-1-1,-1 0 1,0 1 0,0-1-1,3-2 1,19-16-9032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7.611"/>
    </inkml:context>
    <inkml:brush xml:id="br0">
      <inkml:brushProperty name="width" value="0.025" units="cm"/>
      <inkml:brushProperty name="height" value="0.025" units="cm"/>
      <inkml:brushProperty name="color" value="#008C3A"/>
    </inkml:brush>
  </inkml:definitions>
  <inkml:trace contextRef="#ctx0" brushRef="#br0">59 0 20371,'0'0'3011,"-42"51"-897,31-32 192,5-2-1825,6-4-417,0-3-705,13-3-1953,0-4-1282,3 0-1633,-2-3-4453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8.017"/>
    </inkml:context>
    <inkml:brush xml:id="br0">
      <inkml:brushProperty name="width" value="0.025" units="cm"/>
      <inkml:brushProperty name="height" value="0.025" units="cm"/>
      <inkml:brushProperty name="color" value="#008C3A"/>
    </inkml:brush>
  </inkml:definitions>
  <inkml:trace contextRef="#ctx0" brushRef="#br0">143 60 5349,'0'0'14467,"2"-8"-11397,1-2-1996,3-27 3345,-6 36-4369,0 1 1,0 0-1,0 0 1,0 0-1,0 0 1,0-1-1,0 1 0,0 0 1,0 0-1,0 0 1,0 0-1,0 0 1,0-1-1,0 1 1,0 0-1,0 0 1,0 0-1,-1 0 0,1 0 1,0 0-1,0-1 1,0 1-1,0 0 1,0 0-1,0 0 1,0 0-1,-1 0 0,1 0 1,0 0-1,0 0 1,0 0-1,0 0 1,0 0-1,-1 0 1,1 0-1,0 0 0,0 0 1,0 0-1,0 0 1,0 0-1,-1 0 1,1 0-1,0 0 1,0 0-1,0 0 1,0 0-1,-1 0 0,1 0 1,0 0-1,0 0 1,0 0-1,0 0 1,0 0-1,-1 0 1,-12 9 519,-9 12-712,2 5 263,2 2 1,-26 49-1,39-66-76,0-1 0,1 1-1,0 0 1,1 0 0,0 0 0,0 1 0,2-1 0,-1 1 0,1-1-1,1 1 1,1 14 0,0-24-40,-1 1-1,1-1 1,0 0-1,0 0 1,0 0-1,0 0 1,0-1-1,0 1 1,1 0-1,-1 0 1,1-1-1,-1 1 1,1-1-1,-1 1 1,1-1-1,0 0 1,0 1-1,0-1 1,0 0-1,0 0 1,0-1-1,0 1 1,0 0-1,0 0 1,0-1-1,0 0 1,0 1-1,1-1 1,-1 0-1,0 0 1,0 0-1,0 0 1,3-1 0,2 1 9,1-1 0,-1 0 1,1 0-1,-1-1 0,1 0 1,-1 0-1,0-1 1,11-5-1,-7 1-14,0 0 0,-1-1 0,0 0 0,0 0 0,-1-1 0,0 0 0,-1-1 0,0 0 0,-1 0 0,0-1 0,0 0 0,-1 0 0,0-1 0,-1 1 0,-1-1 0,0-1 0,0 1 0,-1 0 0,-1-1 0,0 0 0,-1 1 0,0-19 0,-1 29-8,0-1 0,0 0 0,0 0 0,-1 0 0,1 0 0,-1 1 0,0-1 0,0 0 0,0 1 0,0-1 0,0 0 0,-1 1-1,1-1 1,-1 1 0,0 0 0,0 0 0,1-1 0,-1 1 0,-1 0 0,1 1 0,0-1 0,0 0 0,-1 1 0,1-1 0,-1 1 0,1 0 0,-1 0 0,0 0 0,1 0 0,-1 0 0,0 0 0,0 1 0,0-1 0,1 1 0,-1 0 0,0 0-1,0 0 1,0 0 0,0 1 0,-5 0 0,3 0-55,-1 1 0,0-1 0,0 1-1,0 0 1,1 0 0,0 1-1,-1 0 1,1 0 0,0 0-1,0 1 1,0-1 0,1 1 0,-1 0-1,1 1 1,0-1 0,0 1-1,0-1 1,-5 11 0,-5 36-4410,13-49 3747,1 1 0,0 0 0,-1 0 0,1-1 0,0 1 0,0 0 0,1 0 0,-1-1 0,1 1-1,-1 0 1,1-1 0,0 1 0,0-1 0,0 1 0,0-1 0,3 5 0,12 4-10362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8.358"/>
    </inkml:context>
    <inkml:brush xml:id="br0">
      <inkml:brushProperty name="width" value="0.025" units="cm"/>
      <inkml:brushProperty name="height" value="0.025" units="cm"/>
      <inkml:brushProperty name="color" value="#008C3A"/>
    </inkml:brush>
  </inkml:definitions>
  <inkml:trace contextRef="#ctx0" brushRef="#br0">205 0 18706,'0'0'8760,"-11"6"-7522,-2 1-1079,1 1-1,0 0 0,0 0 0,1 1 0,0 1 0,0 0 0,1 0 0,1 1 0,-10 14 0,7-7 184,1 0 1,0 1 0,-12 32-1,19-42-245,1 0 0,1 0-1,-1 1 1,2-1 0,-1 0-1,1 1 1,0-1 0,1 1 0,0-1-1,3 17 1,-2-22-95,0 0 0,1-1 0,-1 1 0,1-1 0,0 0 0,0 1 0,0-1-1,0 0 1,0 0 0,1 0 0,-1-1 0,1 1 0,0 0 0,0-1 0,0 0 0,0 0 0,0 0 0,0 0 0,1 0 0,-1 0 0,1-1 0,-1 0 0,1 0-1,0 0 1,-1 0 0,1 0 0,0-1 0,0 0 0,-1 0 0,8 0 0,-4 0-3,0 0 1,0-1-1,0 0 0,0 0 0,-1 0 1,1-1-1,0 0 0,-1-1 1,1 1-1,-1-1 0,0 0 1,0-1-1,0 1 0,0-1 0,-1 0 1,7-7-1,-8 5 1,1 0 0,-1 0 0,-1 0 0,1-1 0,-1 0 0,0 1 0,-1-1 0,0 0 0,2-9 0,-3 14 0,-1 0 0,1 0 0,-1 0 0,0 0 0,0 0 0,1 0 0,-1 0 0,0 0 0,-1 0 0,1 0 0,0 0 0,0 0 0,-1 0 0,0 0 0,1 0 0,-1 1 0,0-1 0,0 0 0,0 0 0,0 0 0,0 1 0,0-1 0,0 1 0,-1-1 0,1 1 0,0-1 0,-1 1 0,1 0 0,-1 0 0,0 0 0,1-1 0,-1 2 0,0-1 0,0 0 0,0 0 0,0 0 0,1 1 0,-3-1 0,-2 0-89,0 1 0,1-1 0,-1 1-1,1 0 1,-1 0 0,1 1 0,-1 0 0,1 0 0,-1 0-1,1 1 1,-1-1 0,1 1 0,0 1 0,-10 5 0,12-6-121,0 0 1,0 0 0,0 1 0,0-1 0,0 1-1,1 0 1,-1 0 0,1 0 0,0 0-1,0 0 1,0 1 0,0-1 0,1 1-1,-1-1 1,1 1 0,0 0 0,0-1-1,0 1 1,0 0 0,1 0 0,-1 0-1,1 6 1,1-1-8087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1.005"/>
    </inkml:context>
    <inkml:brush xml:id="br0">
      <inkml:brushProperty name="width" value="0.025" units="cm"/>
      <inkml:brushProperty name="height" value="0.025" units="cm"/>
      <inkml:brushProperty name="color" value="#008C3A"/>
    </inkml:brush>
  </inkml:definitions>
  <inkml:trace contextRef="#ctx0" brushRef="#br0">1 163 9705,'0'0'19117,"4"-6"-18551,140-151 945,-149 195-1068,-1-11-291,-2 0-190,2 1 0,1-1 0,-2 46 0,7-73-10,0 1 1,0-1-1,0 1 1,0-1-1,1 0 1,-1 1 0,0-1-1,0 0 1,0 1-1,1-1 1,-1 0-1,0 0 1,0 1 0,1-1-1,-1 0 1,0 0-1,0 1 1,1-1-1,-1 0 1,0 0-1,1 0 1,-1 1 0,1-1-1,-1 0 1,0 0-1,1 0 1,-1 0-1,0 0 1,1 0 0,-1 0-1,0 0 1,1 0-1,-1 0 1,1 0-1,-1 0 1,0 0 0,1 0-1,-1 0 1,0 0-1,1-1 1,-1 1-1,0 0 1,1 0-1,-1 0 1,1-1 0,18-9-2469,25-38-6858,-20 16 1745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1.362"/>
    </inkml:context>
    <inkml:brush xml:id="br0">
      <inkml:brushProperty name="width" value="0.025" units="cm"/>
      <inkml:brushProperty name="height" value="0.025" units="cm"/>
      <inkml:brushProperty name="color" value="#008C3A"/>
    </inkml:brush>
  </inkml:definitions>
  <inkml:trace contextRef="#ctx0" brushRef="#br0">35 4 14670,'0'0'14728,"6"-1"-14695,-3 0-30,0 1 0,0-1 0,0 1 0,0 0 0,0 0 0,0 0 1,0 0-1,0 1 0,0-1 0,0 1 0,0 0 0,3 1 1,-4-1 17,-1 0 0,1 1 1,-1-1-1,0 1 1,1-1-1,-1 1 0,0-1 1,0 1-1,0 0 1,0 0-1,0 0 1,0-1-1,-1 1 0,1 0 1,-1 0-1,1 0 1,-1 0-1,0 0 1,1 0-1,-1 0 0,0 0 1,0 0-1,-1 3 1,0 5 154,-1 1 0,-1-1 0,0 0 0,0 0 0,-1 0 0,0 0 0,0-1 0,-1 1 0,0-1 0,-1 0 0,0-1 0,-1 1 0,-10 9 0,-12 20 141,29-38-316,0 0 0,0 0-1,0 1 1,0-1 0,0 0 0,-1 0 0,1 0-1,0 0 1,0 1 0,0-1 0,0 0 0,0 0 0,0 0-1,0 0 1,0 1 0,0-1 0,0 0 0,0 0-1,0 0 1,0 0 0,0 1 0,0-1 0,0 0-1,0 0 1,0 0 0,0 1 0,0-1 0,0 0-1,0 0 1,0 0 0,0 0 0,0 1 0,0-1-1,0 0 1,0 0 0,1 0 0,-1 0 0,0 1 0,0-1-1,0 0 1,0 0 0,0 0 0,1 0 0,-1 0-1,0 0 1,0 1 0,14 0 37,16-5-418,18-11-4638,-17 2-5120,-6 1-5600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2.205"/>
    </inkml:context>
    <inkml:brush xml:id="br0">
      <inkml:brushProperty name="width" value="0.025" units="cm"/>
      <inkml:brushProperty name="height" value="0.025" units="cm"/>
      <inkml:brushProperty name="color" value="#008C3A"/>
    </inkml:brush>
  </inkml:definitions>
  <inkml:trace contextRef="#ctx0" brushRef="#br0">397 180 7559,'7'-9'3785,"1"-1"-2783,1 1 282,-1 0-1,-1 0 0,1-1 1,-1 0-1,-1-1 1,0 1-1,5-14 0,-11 24-1191,0-1 0,0 1-1,0 0 1,0-1-1,0 1 1,0-1-1,0 1 1,0 0 0,0-1-1,0 1 1,-1-1-1,1 1 1,0 0 0,0-1-1,0 1 1,0 0-1,-1-1 1,1 1-1,0 0 1,0 0 0,-1-1-1,1 1 1,0 0-1,-1 0 1,1-1 0,0 1-1,-1 0 1,1 0-1,0 0 1,-1-1-1,1 1 1,0 0 0,-1 0-1,1 0 1,0 0-1,-1 0 1,1 0 0,-1 0-1,1 0 1,0 0-1,-1 0 1,-21 0 975,19 1-840,-12 1-82,0 0 0,0 2-1,0-1 1,0 2 0,1 0-1,-1 1 1,-14 8 0,-8 7-161,-45 33 1,62-40 4,1 1 0,1 1 0,1 1 1,0 1-1,1 0 0,1 1 0,-17 27 1,27-38 18,1 1 0,0 0 0,0-1 0,1 1 0,0 1 0,0-1 0,1 0 0,0 1 0,0 13 0,2-17 9,0 0 1,1 1 0,0-1 0,0 0-1,0 0 1,1 1 0,0-1-1,0 0 1,1-1 0,-1 1 0,1 0-1,0-1 1,1 1 0,0-1 0,6 7-1,3 1 53,1 0 0,0-2 0,1 1 0,0-2 0,0 0 0,2-1 0,-1 0 0,1-1 0,0-1 0,0-1-1,1-1 1,32 7 0,-32-9 14,0 0 0,0-2 0,1 0 1,-1 0-1,0-2 0,1 0 0,-1-1 0,0-1 0,0-1 0,0 0 0,-1-2 0,32-13 0,-27 7 12,-1-1 0,0-2 0,-1 0 0,0 0 0,-2-2 0,0 0 0,0-2 0,-2 0 0,27-40 0,-34 44-53,0 0 0,-1-1 0,0 0 0,-2 0 0,0-1 1,-1 0-1,0 0 0,-1 0 0,-1-1 0,-1 0 0,-1 1 1,0-1-1,-1 0 0,-4-31 0,2 41-42,1 1 0,-2-1 1,1 1-1,-1 0 0,0 0 0,0 0 1,-1 0-1,0 0 0,0 1 0,-1 0 1,1 0-1,-1 0 0,-1 0 0,1 1 0,-1 0 1,0 0-1,0 0 0,0 1 0,-1 0 1,0 0-1,0 1 0,0 0 0,0 0 1,0 0-1,-15-2 0,9 2-12,-1 1-1,0 0 1,0 1-1,1 1 1,-1 0-1,0 1 1,0 0 0,0 1-1,1 1 1,-1 0-1,1 1 1,0 0-1,-21 10 1,16-4-819,0 1 1,-26 20-1,-5 11-7326,27-23-97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2.839"/>
    </inkml:context>
    <inkml:brush xml:id="br0">
      <inkml:brushProperty name="width" value="0.025" units="cm"/>
      <inkml:brushProperty name="height" value="0.025" units="cm"/>
    </inkml:brush>
  </inkml:definitions>
  <inkml:trace contextRef="#ctx0" brushRef="#br0">19 1 15887,'0'0'1233,"-4"9"54,1-3-1216,1-1 1,0 1-1,0-1 1,0 1-1,1 0 1,0 0-1,0 0 1,1 0 0,-1 0-1,1 0 1,0-1-1,1 1 1,0 0-1,-1 0 1,2 0-1,-1 0 1,1 0-1,0-1 1,3 8-1,5 1-13,0 0-1,1 0 1,0-1-1,1 0 1,0-1-1,1-1 1,1 0-1,0 0 1,0-1-1,28 13 1,16 6 188,94 30 0,-121-47-212,95 33 49,-2 5-1,-2 6 1,148 92 0,-221-116-10,257 156 176,-250-158-144,0-4 0,2-1 0,106 28 0,-63-30 64,-58-15-79,-1 1 0,0 3 0,-1 1 0,54 25 0,-55-10-394,-25-8-2250,-15-19 2106,1 0 0,-1 0-1,1 0 1,-1 0 0,0 0-1,0 0 1,1 0 0,-1 0-1,0 1 1,0-1 0,0 0-1,0 0 1,0 0 0,-1 0-1,1 0 1,0 0 0,-1 2-1,-4 2-5546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4.438"/>
    </inkml:context>
    <inkml:brush xml:id="br0">
      <inkml:brushProperty name="width" value="0.025" units="cm"/>
      <inkml:brushProperty name="height" value="0.025" units="cm"/>
      <inkml:brushProperty name="color" value="#008C3A"/>
    </inkml:brush>
  </inkml:definitions>
  <inkml:trace contextRef="#ctx0" brushRef="#br0">1 242 16207,'0'0'8456,"10"-5"-6843,17-12-1186,-1-1 0,0-2 0,-1 0 0,-2-1 0,0-2 0,-1 0 0,-1-2 0,29-44 0,-61 97-140,1 1 0,1 0-1,2 0 1,1 1 0,1 0 0,-1 49-1,5-78-296,1 0 0,1 1 0,-1-1-1,0 0 1,0 0 0,0 1-1,1-1 1,-1 0 0,0 0-1,1 1 1,-1-1 0,1 0 0,0 0-1,-1 0 1,1 0 0,0 0-1,0 0 1,0 0 0,0 0-1,0 0 1,0 0 0,0 0 0,0 0-1,0-1 1,0 1 0,0 0-1,0-1 1,0 1 0,1-1-1,-1 0 1,0 1 0,0-1 0,1 0-1,-1 1 1,0-1 0,1 0-1,-1 0 1,0 0 0,1 0 0,1-1-1,27-6-2656,-7-8-4349,-14 4 402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4.811"/>
    </inkml:context>
    <inkml:brush xml:id="br0">
      <inkml:brushProperty name="width" value="0.025" units="cm"/>
      <inkml:brushProperty name="height" value="0.025" units="cm"/>
      <inkml:brushProperty name="color" value="#008C3A"/>
    </inkml:brush>
  </inkml:definitions>
  <inkml:trace contextRef="#ctx0" brushRef="#br0">1 21 18674,'0'0'6390,"12"-4"-5141,1 0-895,0 1 0,0 0 1,0 1-1,0 0 0,19 0 0,-29 2-304,-1 0-1,1 0 0,0 0 0,0 0 1,-1 0-1,1 1 0,0-1 0,0 1 1,-1 0-1,1-1 0,0 1 1,-1 1-1,1-1 0,-1 0 0,0 1 1,1-1-1,-1 1 0,0 0 0,0-1 1,0 1-1,0 0 0,0 0 0,0 1 1,-1-1-1,1 0 0,-1 1 0,1-1 1,-1 0-1,0 1 0,0 0 0,0-1 1,0 1-1,-1 0 0,1-1 0,-1 1 1,1 0-1,-1 0 0,0 3 0,-1-2-5,1-1-1,0 0 1,-1 1 0,0-1-1,0 0 1,0 1-1,0-1 1,0 0-1,-1 0 1,1 0-1,-1 0 1,0 0-1,0 0 1,0 0-1,0-1 1,-1 1 0,1-1-1,-4 3 1,-6 4 315,0 0 1,-28 15 0,-16 12 141,56-36-501,-1 0 0,1 1 0,0-1 0,-1 0 0,1 0 0,-1 1 0,1-1 0,0 0 0,-1 1 0,1-1 0,0 1 0,0-1 0,-1 0 0,1 1 0,0-1 0,0 1 0,0-1 0,0 1 0,-1-1 0,1 1 0,0-1 0,0 0 0,0 1 0,0-1 0,0 1 0,0-1 0,0 1 0,0-1 0,0 1 0,0-1 0,0 1 0,1-1 0,-1 1 0,0 0 0,17 7 0,25-4 0,-42-4 0,24 0-531,-8 2-1090,0-2 1,0 0-1,0-1 1,0 0-1,-1-2 1,1 0-1,18-5 1,-22 1-6505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5.310"/>
    </inkml:context>
    <inkml:brush xml:id="br0">
      <inkml:brushProperty name="width" value="0.025" units="cm"/>
      <inkml:brushProperty name="height" value="0.025" units="cm"/>
      <inkml:brushProperty name="color" value="#008C3A"/>
    </inkml:brush>
  </inkml:definitions>
  <inkml:trace contextRef="#ctx0" brushRef="#br0">732 46 7687,'-17'-4'1949,"-180"-29"1673,157 28-2740,-2 2 1,1 2 0,-57 6 0,85-3-721,0 0 0,0 2-1,0-1 1,0 2 0,1 0-1,-1 0 1,1 1 0,1 1-1,-1 0 1,1 0 0,0 1-1,1 1 1,-10 9 0,8-5 117,0 0 0,1 1 0,1 0 0,0 1 0,1 0 1,1 1-1,0 0 0,1 0 0,-7 24 0,9-22-44,1 0 0,1 1 0,0-1 0,1 1-1,1-1 1,1 1 0,1 0 0,5 34 0,-3-39-217,0 0-1,1-1 1,0 1 0,2-1-1,-1 0 1,2-1 0,-1 1 0,2-1-1,0 0 1,0-1 0,1 0-1,11 11 1,-5-8 49,0-1 1,1-1-1,0-1 0,1 0 1,0-1-1,1 0 0,0-2 0,1 0 1,28 8-1,-20-10 156,0-1 0,0-1 0,0-1 0,0-1 0,0-1 0,41-5 0,-29-1 180,0-2-1,-1-2 1,1-1 0,-2-2 0,0-1 0,0-2 0,-2-2-1,0-1 1,59-42 0,-73 45-258,-1-1 0,-1-1-1,-1-1 1,0-1 0,-2 0 0,0-1-1,-1-1 1,16-30 0,-23 38-82,-2-1 0,0 0 1,-1-1-1,0 1 1,-1-1-1,-1 0 0,0 0 1,-1 0-1,-1 0 1,0 0-1,-1-1 0,-1 1 1,0 0-1,-1 0 1,-5-20-1,5 27-75,-1 0 0,0 0 0,-1 0 0,1 1 0,-1-1 1,-1 1-1,1 0 0,-1 0 0,-1 1 0,1-1 0,-1 1 0,0 0 0,-1 1 0,1-1 0,-1 1 0,0 0 0,0 1 1,-1 0-1,1 0 0,-1 1 0,0 0 0,0 0 0,0 1 0,0 0 0,-1 0 0,-14-1 0,6 2-115,0 0-1,-1 1 1,1 1-1,0 0 0,-1 1 1,1 2-1,0-1 0,0 2 1,1 0-1,-1 1 1,1 1-1,-17 9 0,-39 31-6866,59-37 4257,-18 10-7043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8.473"/>
    </inkml:context>
    <inkml:brush xml:id="br0">
      <inkml:brushProperty name="width" value="0.025" units="cm"/>
      <inkml:brushProperty name="height" value="0.025" units="cm"/>
      <inkml:brushProperty name="color" value="#008C3A"/>
    </inkml:brush>
  </inkml:definitions>
  <inkml:trace contextRef="#ctx0" brushRef="#br0">53 197 9577,'0'0'7260,"-8"6"-4559,-1 0-1933,6-4-498,0 0 0,0 0 1,0 0-1,1 0 0,-1 0 1,0 1-1,1-1 0,-1 1 1,1 0-1,0-1 0,0 1 1,-2 5-1,4-8-111,1 0 0,-1 0 1,1 1-1,0-1 0,-1 0 1,1 0-1,-1 1 0,1-1 1,-1 0-1,1 0 0,0 0 1,-1 0-1,1 0 0,-1 0 1,1 0-1,0 0 0,-1 0 1,1 0-1,-1 0 0,1 0 0,0-1 1,-1 1-1,1 0 0,-1 0 1,1-1-1,-1 1 0,1 0 1,-1 0-1,1-1 0,24-8 363,11-15-328,0 0 1,-2-2-1,-1-2 1,-1-1-1,-1-1 1,33-43-1,-97 134 510,18-29-570,14-31-132,-7 14 1,0-1 0,1 1 0,0 1-1,1-1 1,1 1 0,1 0 0,0 0-1,-1 20 1,5-35-127,0-1 1,0 1-1,0-1 0,0 0 1,1 1-1,-1-1 1,0 1-1,0-1 0,1 0 1,-1 1-1,0-1 0,1 1 1,-1-1-1,0 0 0,1 1 1,-1-1-1,0 0 0,1 0 1,-1 1-1,1-1 1,-1 0-1,1 0 0,-1 0 1,1 0-1,-1 0 0,0 1 1,1-1-1,-1 0 0,1 0 1,-1 0-1,1 0 0,-1 0 1,1 0-1,-1 0 1,1-1-1,-1 1 0,1 0 1,-1 0-1,1 0 0,22-9-10321,-6-7-4838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8.833"/>
    </inkml:context>
    <inkml:brush xml:id="br0">
      <inkml:brushProperty name="width" value="0.025" units="cm"/>
      <inkml:brushProperty name="height" value="0.025" units="cm"/>
      <inkml:brushProperty name="color" value="#008C3A"/>
    </inkml:brush>
  </inkml:definitions>
  <inkml:trace contextRef="#ctx0" brushRef="#br0">49 0 19186,'0'0'5872,"8"1"-4286,1 0-1217,0 0-1,0 1 1,0 0 0,-1 1 0,1-1-1,-1 2 1,1-1 0,-1 1-1,0 1 1,0-1 0,12 11 0,-17-12-327,0-1 0,-1 1 1,1-1-1,-1 1 0,0 0 0,0 0 1,0 0-1,0 0 0,-1 0 1,1 0-1,-1 1 0,1-1 0,-1 0 1,-1 1-1,1-1 0,0 1 0,-1-1 1,1 1-1,-1 0 0,0-1 1,0 1-1,-1-1 0,1 1 0,-1-1 1,0 1-1,0-1 0,0 1 1,0-1-1,0 0 0,-1 1 0,0-1 1,1 0-1,-1 0 0,0 0 1,-4 3-1,-9 13 2,0-1 0,-2-1 0,-27 23 0,22-21-44,-34 38 0,55-56 0,0 0 0,0 0 0,0 0 0,1 0 0,-1 0 0,0 1 0,0-1 0,1 0 0,-1 0 0,1 0 0,-1 1 0,1-1 0,-1 0 0,1 0 0,0 1 0,-1-1 0,1 0 0,0 1 0,0-1 0,0 1 0,0-1 0,1 2 0,-1-2 0,1 0 0,0 0 0,0 0 0,0 0 0,-1 0 0,1 0 0,0-1 0,0 1 0,0 0 0,0 0 0,0-1 0,1 1 0,-1-1 0,0 1 0,0-1 0,0 1 0,0-1 0,1 0 0,0 1 0,11 1 0,-1-1 0,1 0 0,22-2 0,-21 0 0,17 2-1718,39-3-9413,-47-1 1014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9.583"/>
    </inkml:context>
    <inkml:brush xml:id="br0">
      <inkml:brushProperty name="width" value="0.025" units="cm"/>
      <inkml:brushProperty name="height" value="0.025" units="cm"/>
      <inkml:brushProperty name="color" value="#008C3A"/>
    </inkml:brush>
  </inkml:definitions>
  <inkml:trace contextRef="#ctx0" brushRef="#br0">57 63 6566,'0'0'12668,"2"-9"-10597,0-1-1371,-1 6-393,-1 1 0,1-1-1,-1 1 1,1-1 0,1 1-1,-1 0 1,0 0 0,1-1-1,-1 1 1,4-4 0,1 5 4877,-4 13-3635,-5 17-1006,-4-10-498,0-1 0,-16 28 0,17-35-47,0 0 0,1 1-1,0 0 1,0 0 0,1 0-1,1 1 1,0-1 0,0 1-1,-1 19 1,4-30-1,0 0 1,0 0-1,1 0 0,-1 1 0,0-1 1,0 0-1,1 0 0,-1 0 0,0 0 1,1 0-1,-1 1 0,1-1 1,0 0-1,-1 0 0,1 0 0,0-1 1,0 1-1,-1 0 0,1 0 0,0 0 1,0 0-1,0-1 0,0 1 1,0 0-1,0-1 0,0 1 0,0-1 1,0 1-1,1-1 0,-1 0 0,0 1 1,0-1-1,0 0 0,0 0 1,1 0-1,-1 0 0,0 0 0,0 0 1,0 0-1,1 0 0,-1 0 1,0-1-1,0 1 0,0-1 0,0 1 1,2-1-1,3-1-133,1 0 0,-1 0-1,0 0 1,0-1 0,0 0 0,0-1 0,6-3 0,1-4-2218,-2 0-1,1 0 1,-1-1 0,-1 0 0,17-26-1,-27 38 3316,-11 23 4677,5-12-4421,-3 6-88,-37 72 2865,42-79-4059,0 0 1,1 1-1,0 0 1,1-1-1,0 1 1,0 0-1,1 12 1,6-7-3018,10-11-3814,-5-5-289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9.954"/>
    </inkml:context>
    <inkml:brush xml:id="br0">
      <inkml:brushProperty name="width" value="0.025" units="cm"/>
      <inkml:brushProperty name="height" value="0.025" units="cm"/>
      <inkml:brushProperty name="color" value="#008C3A"/>
    </inkml:brush>
  </inkml:definitions>
  <inkml:trace contextRef="#ctx0" brushRef="#br0">49 1 19571,'0'0'8391,"-34"57"-7013,28-40-513,0 3-737,3 1-160,3-4-1442,0-3-1697,0-6-1922,6-7-2722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0.295"/>
    </inkml:context>
    <inkml:brush xml:id="br0">
      <inkml:brushProperty name="width" value="0.025" units="cm"/>
      <inkml:brushProperty name="height" value="0.025" units="cm"/>
      <inkml:brushProperty name="color" value="#008C3A"/>
    </inkml:brush>
  </inkml:definitions>
  <inkml:trace contextRef="#ctx0" brushRef="#br0">89 1 14958,'0'0'16437,"-4"9"-15284,-23 47-907,-12 24-231,35-72-20,1 0-1,0 1 1,1-1 0,0 0 0,0 1-1,1-1 1,-1 11 0,3-18 6,-1 0 0,0 0 0,1 0 0,-1 0 0,1 0 1,0 0-1,-1 0 0,1 0 0,0 0 0,-1 0 0,1-1 0,0 1 0,0 0 0,0-1 0,0 1 0,0 0 0,0-1 1,0 1-1,0-1 0,0 0 0,0 1 0,0-1 0,0 0 0,0 1 0,0-1 0,0 0 0,0 0 0,0 0 1,1 0-1,-1 0 0,1-1 0,41-2-175,3-13-2723,-5-11-5053,-19 5 390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0.637"/>
    </inkml:context>
    <inkml:brush xml:id="br0">
      <inkml:brushProperty name="width" value="0.025" units="cm"/>
      <inkml:brushProperty name="height" value="0.025" units="cm"/>
      <inkml:brushProperty name="color" value="#008C3A"/>
    </inkml:brush>
  </inkml:definitions>
  <inkml:trace contextRef="#ctx0" brushRef="#br0">85 0 13261,'0'0'9224,"-43"50"-5476,30-31-897,1 4-641,4 1-993,2 0-961,4 0-256,2-1 0,0-3-384,0-1-1250,10-9-1217,11-5-1120,-1-5-930,9-1-3395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1.016"/>
    </inkml:context>
    <inkml:brush xml:id="br0">
      <inkml:brushProperty name="width" value="0.025" units="cm"/>
      <inkml:brushProperty name="height" value="0.025" units="cm"/>
      <inkml:brushProperty name="color" value="#008C3A"/>
    </inkml:brush>
  </inkml:definitions>
  <inkml:trace contextRef="#ctx0" brushRef="#br0">267 20 12748,'0'0'15396,"-11"-5"-13560,8 3-1780,0 1 0,-1-1 0,1 0 0,-1 1 0,1 0 0,-1 0-1,0 0 1,0 0 0,1 1 0,-1-1 0,0 1 0,0 0 0,0 0 0,1 0-1,-1 1 1,0-1 0,0 1 0,1 0 0,-1 0 0,0 0 0,1 1 0,-1-1-1,1 1 1,0 0 0,-1 0 0,1 0 0,0 0 0,0 1 0,-4 4 0,3-4 7,0 1 1,1 0-1,-1-1 0,1 2 1,0-1-1,0 0 1,1 1-1,-1-1 1,1 1-1,0 0 1,-2 5-1,4-9-60,0 0 1,0 0-1,-1 1 0,1-1 0,0 0 1,0 0-1,0 0 0,1 0 1,-1 0-1,0 0 0,0 1 0,1-1 1,-1 0-1,0 0 0,1 0 1,-1 0-1,1 0 0,-1 0 0,1 0 1,1 1-1,0 0-13,-1-1-1,1 0 0,0 0 1,0 0-1,0 0 1,0 0-1,0-1 1,0 1-1,0 0 1,0-1-1,0 1 1,0-1-1,0 0 1,0 0-1,3 0 1,5 0-122,1-1 0,-1 0 0,0-1 0,0 0 0,0 0 1,0-1-1,0 0 0,-1-1 0,1 0 0,-1-1 0,0 0 1,0 0-1,-1-1 0,0 0 0,0 0 0,0-1 0,0 0 1,-1-1-1,-1 0 0,1 0 0,-1 0 0,6-11 0,-34 58 1438,12-22-895,1 0 0,-10 25 0,16-35-378,1 0 0,1-1 1,-1 1-1,1 0 0,0 0 0,1 0 0,-1 0 1,2 0-1,-1 0 0,3 12 0,-2-16-32,0 1 1,0-1-1,0 0 0,1 0 0,-1 0 0,1 0 0,0 0 0,0 0 0,0 0 0,0-1 0,0 1 0,1-1 0,-1 1 0,5 2 0,45 25-29,-18-11-29,-33-19 61,-1 0 0,1 0 0,-1 0 1,0 1-1,1-1 0,-1 0 0,1 0 0,-1 0 0,0 1 0,1-1 0,-1 0 1,0 0-1,1 1 0,-1-1 0,0 0 0,1 1 0,-1-1 0,0 0 1,0 1-1,1-1 0,-1 0 0,0 1 0,0-1 0,0 1 0,0-1 0,0 0 1,1 1-1,-1-1 0,0 1 0,0-1 0,0 0 0,0 1 0,0-1 0,0 1 1,0-1-1,0 1 0,-1-1 0,1 0 0,0 1 0,0-1 0,0 1 0,0-1 1,0 0-1,-1 1 0,1-1 0,0 0 0,0 1 0,-1-1 0,1 0 1,0 1-1,-1-1 0,1 0 0,0 1 0,-1-1 0,1 0 0,0 0 0,-1 1 1,1-1-1,0 0 0,-1 0 0,1 0 0,-1 0 0,1 0 0,-1 0 0,1 0 1,-1 1-1,-35 7 345,31-7-329,-169 22-2042,-2-16-3563,164-7-2727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55.698"/>
    </inkml:context>
    <inkml:brush xml:id="br0">
      <inkml:brushProperty name="width" value="0.025" units="cm"/>
      <inkml:brushProperty name="height" value="0.025" units="cm"/>
    </inkml:brush>
  </inkml:definitions>
  <inkml:trace contextRef="#ctx0" brushRef="#br0">2325 73 11050,'-85'1'234,"-1"4"-1,1 3 0,0 4 0,1 4 0,-99 32 0,45 0-221,2 6 1,2 5-1,4 7 0,2 5 1,3 5-1,4 6 0,4 5 0,4 5 1,-140 146-1,214-195 74,1 1 0,2 2 0,3 1 0,1 2 0,-36 78 0,54-98-53,2 0 0,1 1 0,2 0 1,1 0-1,1 1 0,1 0 0,2 1 0,1-1 0,2 1 0,1 0 0,6 51 0,-2-66-32,1-1 1,0-1-1,1 1 1,1-1 0,0 0-1,1 0 1,0-1-1,2 0 1,-1-1-1,2 0 1,20 21-1,3-2 11,2-2 0,76 52-1,-13-23 0,4-3 0,1-5 0,3-5-1,1-4 1,124 29 0,578 96 52,261-23-33,6-44 15,443-36-301,390-144-91,-1341 10 339,599-154 0,-1073 202 17,1020-270 505,-776 175 36,-255 82-259,154-88 0,-217 109-279,0-1 1,-1-2 0,-1 0-1,0-1 1,-1 0 0,-2-2-1,0 0 1,0-1 0,-2-1-1,-1 0 1,-1 0 0,-1-1-1,14-40 1,-1-14 192,-4-1 1,-3-1-1,8-85 0,-20 125-291,-2-1 0,-2 1 0,-4-61 0,0 77 121,-1 0 0,-1 0 0,-1 0 0,0 1 0,-2 0 0,-1 0 0,-15-27 0,3 16 5,-1 1 0,-2 0 0,-1 2 0,-1 1 0,-2 1 0,-1 2 0,-60-44 0,7 16 173,-175-87 1,150 94-120,-3 5 1,-1 4-1,-1 6 0,-188-30 0,-478-17 10,681 72-65,-1506-59 532,-6 60 151,1052 6-776,-1268 36-3,1567-28 60,-496 30 122,6 60-1648,522-53-1131,15 1-1622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3.213"/>
    </inkml:context>
    <inkml:brush xml:id="br0">
      <inkml:brushProperty name="width" value="0.025" units="cm"/>
      <inkml:brushProperty name="height" value="0.025" units="cm"/>
    </inkml:brush>
  </inkml:definitions>
  <inkml:trace contextRef="#ctx0" brushRef="#br0">0 448 10666,'0'0'3566,"10"5"-1820,47 17 257,1-2 0,103 22 0,6 1-1537,-4 14-83,33 10-222,-163-58 173,0-1 0,1-2 0,65 4-1,-93-9-179,0-1 0,-1 0 1,1 0-1,0-1 0,0 0 0,0 0 0,-1 0 0,1 0 0,0-1 0,-1 0 0,1 0 0,-1-1 0,0 1 0,0-1 0,0 0 0,0-1 0,0 1 0,-1-1 0,1 0 0,-1 0 0,0 0 0,0-1 1,-1 0-1,1 1 0,-1-1 0,0 0 0,-1-1 0,1 1 0,-1 0 0,0-1 0,0 1 0,0-1 0,-1 0 0,1-6 0,1-9-60,-2-1 0,0 0 0,-1 1 0,-1-1 0,0 1 0,-2-1 0,-1 1 0,-1 0 0,0 0-1,-2 0 1,0 1 0,-20-38 0,3 14-1731,-37-55 0,-35-31-10841,72 99-1658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1.360"/>
    </inkml:context>
    <inkml:brush xml:id="br0">
      <inkml:brushProperty name="width" value="0.025" units="cm"/>
      <inkml:brushProperty name="height" value="0.025" units="cm"/>
      <inkml:brushProperty name="color" value="#008C3A"/>
    </inkml:brush>
  </inkml:definitions>
  <inkml:trace contextRef="#ctx0" brushRef="#br0">0 106 20980,'0'0'1842,"17"-10"234,2 0-1471,0 0 0,0 1 0,1 1-1,0 0 1,0 2 0,33-6 0,144-9 1087,334 10 0,-349 12-1441,327 12-759,-394-4 362,-1 6 1,162 41-1,-231-46 403,1-2-1,0-2 1,51 0 0,-33-3-360,-60-2-2196,-10 1-711,-11-1-3154,-9-1-5468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3.829"/>
    </inkml:context>
    <inkml:brush xml:id="br0">
      <inkml:brushProperty name="width" value="0.025" units="cm"/>
      <inkml:brushProperty name="height" value="0.025" units="cm"/>
      <inkml:brushProperty name="color" value="#008C3A"/>
    </inkml:brush>
  </inkml:definitions>
  <inkml:trace contextRef="#ctx0" brushRef="#br0">0 297 16688,'5'-2'2968,"122"-100"-478,10-8-2239,-55 28 2731,-90 111-505,-51 76-1221,0 0-911,58-105-377,1 1 0,-1-1 0,1 1 0,0-1 0,-1 1-1,1-1 1,0 1 0,-1 0 0,1-1 0,0 1 0,0 0 0,-1-1 0,1 1-1,0 0 1,0-1 0,0 1 0,0 0 0,0-1 0,0 1 0,0 0 0,0-1-1,0 1 1,0 0 0,1-1 0,-1 1 0,0 0 0,0-1 0,1 1-1,-1 0 1,0-1 0,1 1 0,-1-1 0,1 1 0,-1-1 0,0 1 0,1-1-1,-1 1 1,1-1 0,0 1 0,-1-1 0,1 1 0,-1-1 0,1 0 0,0 0-1,-1 1 1,1-1 0,-1 0 0,1 0 0,0 0 0,-1 1 0,1-1 0,0 0-1,1 0 1,2 0-840,0 0 0,0-1 0,-1 1 1,1-1-1,0 0 0,0 0 0,0 0 0,5-3 0,12-9-6543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9.347"/>
    </inkml:context>
    <inkml:brush xml:id="br0">
      <inkml:brushProperty name="width" value="0.025" units="cm"/>
      <inkml:brushProperty name="height" value="0.025" units="cm"/>
      <inkml:brushProperty name="color" value="#008C3A"/>
    </inkml:brush>
  </inkml:definitions>
  <inkml:trace contextRef="#ctx0" brushRef="#br0">42 102 7623,'0'0'17371,"-7"8"-15636,-22 21-90,29-29-1587,-1 1 0,1-1 0,0 0 0,-1 0 0,1 1 0,0-1 0,-1 0 0,1 1 0,0-1 0,-1 0 0,1 1 0,0-1 0,0 0 0,0 1 0,-1-1 0,1 1 0,0-1 0,0 0 0,0 1 0,0-1 0,0 1 0,0-1 0,0 1 1,0-1-1,0 0 0,0 1 0,0-1 0,0 1 0,0-1 0,0 1 0,0-1 0,0 0 0,0 1 0,1-1 0,-1 1 0,0-1 0,0 0 0,1 1 0,-1-1 0,0 0 0,0 1 0,1-1 0,-1 0 0,0 1 0,1-1 0,-1 0 0,0 0 0,1 1 1,-1-1-1,1 0 0,-1 0 0,0 0 0,1 1 0,-1-1 0,1 0 0,-1 0 0,0 0 0,1 0 0,-1 0 0,1 0 0,-1 0 0,1 0 0,-1 0 0,1 0 0,-1 0 0,0 0 0,1-1 0,-1 1 0,1 0 0,30-2 246,-19-1-300,0-1 1,-1-1-1,1 0 0,-1 0 0,0-1 0,0-1 0,15-11 1,-7 2-8,-1 0 1,31-34 0,-40 37 2,-9 13 0,0 0 0,0 0 0,0 0 0,-1 0 0,1 0 0,0 0 0,0 0 0,0 0 0,-1 0 0,1 0 0,0 0 0,0 0 0,0 0 0,-1 0 0,1 0 0,0 0 0,0 0 0,0 0 0,-1-1 0,1 1 0,0 0 0,0 0 0,0 0 0,0 0 0,-1 0 0,1 0 0,0-1 0,0 1 0,0 0 0,0 0 0,0 0 0,0 0 0,-1-1 0,1 1 0,0 0 0,0 0 0,0 0 0,0-1 0,0 1 0,0 0 0,0 0 0,0 0 0,0-1 0,0 1 0,0 0 0,0 0 0,0-1 0,0 1 0,0 0 0,0 0 0,0 0 0,0-1 0,0 1 0,-9 8 0,-1 0 0,1 1 0,0 0 0,1 1 0,0-1 0,-12 23 0,-35 69 0,55-100-129,-1 0-1,1-1 1,-1 1-1,1-1 1,-1 1-1,1 0 1,0 0-1,-1-1 1,1 1-1,0 0 1,0-1-1,-1 1 1,1 0-1,0 0 1,0 0-1,0-1 1,0 1-1,0 0 1,0 0-1,0-1 1,0 1-1,1 0 1,-1 0-1,0 0 1,0-1-1,1 1 1,-1 0-1,0-1 1,1 1-1,-1 0 1,1-1-1,-1 1 1,1 0-1,-1-1 1,1 1-1,-1-1 1,1 1-1,-1-1 1,1 1-1,0-1 1,-1 0-1,1 1 1,1 0-1,37 1-9834,-26-2 7449,9 0-5092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9.766"/>
    </inkml:context>
    <inkml:brush xml:id="br0">
      <inkml:brushProperty name="width" value="0.025" units="cm"/>
      <inkml:brushProperty name="height" value="0.025" units="cm"/>
      <inkml:brushProperty name="color" value="#008C3A"/>
    </inkml:brush>
  </inkml:definitions>
  <inkml:trace contextRef="#ctx0" brushRef="#br0">30 46 4612,'0'0'18669,"6"-7"-16699,-4 4-1714,1-1 1,0 1 0,0 0-1,0 0 1,1 1 0,-1-1 0,1 1-1,-1 0 1,1 0 0,0 0 0,0 0-1,0 0 1,0 1 0,0 0-1,0 0 1,0 0 0,0 0 0,0 1-1,1-1 1,-1 1 0,7 1 0,-6-1-183,0 0 1,0 1 0,0-1-1,0 1 1,0 0 0,0 1-1,-1-1 1,1 1-1,0 0 1,-1 0 0,1 0-1,-1 1 1,0-1 0,5 5-1,-7-5-72,-1-1-1,0 1 1,0-1-1,0 1 0,0-1 1,0 1-1,0 0 0,0-1 1,0 1-1,-1 0 0,1 0 1,-1 0-1,1-1 1,-1 1-1,0 0 0,0 0 1,0 0-1,0 0 0,0 0 1,0 0-1,0-1 0,0 1 1,-1 0-1,1 0 1,-1 0-1,0 0 0,1-1 1,-1 1-1,0 0 0,0-1 1,0 1-1,0 0 0,0-1 1,-1 0-1,1 1 1,0-1-1,-1 0 0,1 1 1,-3 0-1,-73 61 277,60-51-195,0 1 0,1 1 0,0 0 1,-25 31-1,40-45-82,1 1 0,-1 0 0,0 0 0,1-1 0,-1 1-1,0 0 1,1 0 0,0 0 0,-1 0 0,1 0 0,-1 0 0,1 0 0,0 0 0,0 0 0,-1 0 0,1 0-1,0 0 1,0 0 0,0 0 0,0 0 0,0 0 0,0 0 0,0 0 0,1 0 0,-1 0 0,1 2 0,0-2 0,0 0 0,0-1 1,0 1-1,1 0 1,-1 0-1,0 0 1,0-1-1,1 1 1,-1-1-1,1 1 1,-1-1-1,0 0 1,1 1-1,-1-1 0,1 0 1,1 0-1,61-5-244,-63 5 239,54-16-4011,-18 0-3805,-9 3-1287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111"/>
    </inkml:context>
    <inkml:brush xml:id="br0">
      <inkml:brushProperty name="width" value="0.025" units="cm"/>
      <inkml:brushProperty name="height" value="0.025" units="cm"/>
      <inkml:brushProperty name="color" value="#008C3A"/>
    </inkml:brush>
  </inkml:definitions>
  <inkml:trace contextRef="#ctx0" brushRef="#br0">85 0 17360,'0'0'10282,"-32"61"-7880,19-40-544,-2 2-993,3-1-865,5 0 0,2-2 0,5-4-1441,0-5-1474,5-7-1537,11-4-641,1-5-2498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487"/>
    </inkml:context>
    <inkml:brush xml:id="br0">
      <inkml:brushProperty name="width" value="0.025" units="cm"/>
      <inkml:brushProperty name="height" value="0.025" units="cm"/>
      <inkml:brushProperty name="color" value="#008C3A"/>
    </inkml:brush>
  </inkml:definitions>
  <inkml:trace contextRef="#ctx0" brushRef="#br0">139 18 15535,'0'0'11760,"-11"1"-11119,7-1-570,0 1 1,-1-1-1,1 1 0,0 0 1,0 0-1,0 0 1,0 1-1,0-1 0,0 1 1,0 0-1,0 0 1,0 1-1,1-1 0,-1 1 1,1-1-1,0 1 1,0 0-1,0 0 0,0 1 1,1-1-1,-1 1 1,1-1-1,-3 6 0,2-3 120,-2 1 19,0 1 0,1 0 0,0 0 0,0 0 0,1 0 1,0 1-1,1-1 0,0 1 0,0 0 0,1-1 0,-1 13 0,2-19-202,1-1-1,0 0 1,-1 0 0,1 1-1,0-1 1,0 0 0,0 0-1,0 0 1,0 0-1,0 0 1,0 0 0,0 0-1,0 0 1,0-1-1,1 1 1,-1 0 0,0-1-1,0 1 1,1-1-1,-1 1 1,1-1 0,-1 0-1,0 1 1,1-1-1,-1 0 1,1 0 0,-1 0-1,0 0 1,1 0-1,-1-1 1,1 1 0,1-1-1,3 1 15,1-1 0,-1 0 1,0 0-1,0-1 0,1 1 0,7-5 0,-8 3-22,0-1 0,0-1 0,0 1 0,-1-1 0,1 0 0,-1 0 0,0 0 0,-1-1 0,0 0 0,1 0 0,-2 0 0,1 0 0,-1-1 0,0 1 0,0-1 0,-1 0 0,1 0 0,-2 0 0,1 0 0,-1 0 0,0-1 0,-1 1 0,1 0 0,-2-12 0,0 17-11,1 0 0,-1 0 0,1 0 1,-1 1-1,0-1 0,0 0 0,1 0 0,-1 1 0,-1-1 0,1 1 0,0-1 1,0 1-1,0 0 0,-1-1 0,1 1 0,-1 0 0,1 0 0,-1 0 0,0 0 1,1 0-1,-1 0 0,0 0 0,1 1 0,-1-1 0,0 0 0,-3 0 0,4 1-33,0 0-1,0 0 1,0-1-1,-1 1 1,1 0-1,0 0 1,0 0-1,-1 0 1,1 0 0,0 1-1,0-1 1,-1 0-1,1 1 1,0-1-1,0 0 1,0 1-1,-1-1 1,1 1-1,0 0 1,0-1-1,0 1 1,0 0-1,0 0 1,0 0-1,1 0 1,-1 0-1,0 0 1,0 0-1,0 0 1,1 0-1,-1 0 1,1 0-1,-1 0 1,1 0-1,-1 0 1,1 1-1,0-1 1,-1 2-1,-1 20-10354,2-16 1431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830"/>
    </inkml:context>
    <inkml:brush xml:id="br0">
      <inkml:brushProperty name="width" value="0.025" units="cm"/>
      <inkml:brushProperty name="height" value="0.025" units="cm"/>
      <inkml:brushProperty name="color" value="#008C3A"/>
    </inkml:brush>
  </inkml:definitions>
  <inkml:trace contextRef="#ctx0" brushRef="#br0">89 65 17809,'0'0'6673,"4"-8"-3988,2-1-2033,-4 7-460,0-1 0,0 0 1,0 1-1,-1-1 0,1 0 0,-1 0 0,0 0 0,0 0 0,0 0 0,0 0 1,0 0-1,-1-1 0,1 1 0,-1-3 0,-20 7 32,12 4-150,1 0 0,-1 1-1,1 0 1,0 0 0,1 0 0,-1 1-1,1 0 1,0 0 0,1 1 0,0 0-1,0 0 1,1 0 0,0 0 0,0 1-1,-3 13 1,6-21-68,1 0 0,0-1-1,1 1 1,-1 0 0,0 0-1,0 0 1,0-1 0,0 1 0,1 0-1,-1 0 1,0-1 0,1 1 0,-1 0-1,0 0 1,1-1 0,-1 1 0,1 0-1,-1-1 1,1 1 0,0-1 0,-1 1-1,1-1 1,-1 1 0,1-1 0,0 1-1,0-1 1,-1 0 0,1 1 0,0-1-1,0 0 1,-1 1 0,1-1-1,0 0 1,0 0 0,1 0 0,35 1 89,-27-1-55,2-1-43,0-1 0,0 0 0,0-1 0,-1 0 0,1-1 0,0 0 0,20-11 0,38-13-358,-81 68 207,3-17 261,1-1 0,1 1 1,1 0-1,1 1 1,0-1-1,2 1 1,2 28-1,-1-51-107,1 0 0,0 0 0,-1 0 0,1 0 0,-1-1 0,1 1 0,-1 0 0,1 0 0,-1-1 0,0 1 0,1 0 0,-1-1 0,0 1 0,1-1 0,-1 1 0,0-1 0,0 1 0,1-1 0,-1 0 0,0 1 0,0-1 0,0 0 0,0 1 0,0-1 0,0 0 0,1 0 0,-1 0 0,0 0 0,0 0 0,-1 0 0,-38 0 0,31 0 0,-9 0 0,8 0 0,-1 0 0,0 0 0,0-1 0,1 0 0,-12-4 0,29 2-2040,0 0-3896,8-3-6780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184"/>
    </inkml:context>
    <inkml:brush xml:id="br0">
      <inkml:brushProperty name="width" value="0.025" units="cm"/>
      <inkml:brushProperty name="height" value="0.025" units="cm"/>
      <inkml:brushProperty name="color" value="#008C3A"/>
    </inkml:brush>
  </inkml:definitions>
  <inkml:trace contextRef="#ctx0" brushRef="#br0">0 299 18738,'0'0'10372,"16"-6"-9475,15-7-678,0-2 0,-1-2 0,0 0 0,39-32-1,140-125-399,-208 173 175,-1 1 1,0-1-1,1 1 1,-1-1-1,1 1 0,-1-1 1,1 1-1,-1-1 1,1 1-1,-1 0 0,1-1 1,-1 1-1,1 0 1,-1-1-1,1 1 0,0 0 1,-1 0-1,1 0 1,-1 0-1,1-1 0,0 1 1,-1 0-1,1 0 1,0 0-1,-1 0 1,1 0-1,-1 0 0,1 1 1,0-1-1,0 0 1,-3 19 42,-22 37 263,22-51-261,-10 18 57,7-15-35,1 1 0,0-1 0,0 1 0,1 0 0,0 0 1,0 0-1,1 0 0,-2 18 0,4-26-64,0 0 1,0 0 0,0 0 0,1 0-1,-1-1 1,0 1 0,0 0 0,1 0-1,-1 0 1,0-1 0,1 1 0,-1 0-1,1 0 1,-1-1 0,1 1 0,-1 0 0,1-1-1,-1 1 1,1-1 0,0 1 0,-1-1-1,1 1 1,0-1 0,-1 1 0,1-1-1,0 1 1,1-1 0,29 4-1072,4-10-2170,-10-3-3330,1-7-2901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513"/>
    </inkml:context>
    <inkml:brush xml:id="br0">
      <inkml:brushProperty name="width" value="0.025" units="cm"/>
      <inkml:brushProperty name="height" value="0.025" units="cm"/>
      <inkml:brushProperty name="color" value="#008C3A"/>
    </inkml:brush>
  </inkml:definitions>
  <inkml:trace contextRef="#ctx0" brushRef="#br0">1 230 15663,'0'0'13751,"9"1"-12288,-6 0-1375,1-1 1,0 1-1,0-1 0,-1 0 1,1 0-1,0-1 0,-1 1 0,1-1 1,0 0-1,-1 1 0,1-2 1,-1 1-1,1 0 0,-1-1 0,4-1 1,3-4 2,-1 0 0,1 0 0,-1-1 0,11-13 1,-2 3-89,0-1 0,-2-1 0,0-1 0,-1 0 0,-1 0 0,13-30 0,-64 190-3,34-127 2,-1 0-57,0 0 1,1 0-1,1 0 0,0 1 0,0-1 0,2 0 1,-1 1-1,2 12 0,0-25-97,-1 0 0,1 0 0,-1 1 0,1-1 0,-1 0 0,1 0 0,0 0 0,-1 0 0,1 0 0,-1 0 0,1 0 0,-1 0 0,1 0 1,-1 0-1,1 0 0,-1-1 0,1 1 0,-1 0 0,1 0 0,-1 0 0,1-1 0,-1 1 0,1 0 0,-1-1 0,1 1 0,-1 0 0,1-1 0,11-20-4866,1-8-2418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963"/>
    </inkml:context>
    <inkml:brush xml:id="br0">
      <inkml:brushProperty name="width" value="0.025" units="cm"/>
      <inkml:brushProperty name="height" value="0.025" units="cm"/>
      <inkml:brushProperty name="color" value="#008C3A"/>
    </inkml:brush>
  </inkml:definitions>
  <inkml:trace contextRef="#ctx0" brushRef="#br0">1159 182 12236,'0'-9'1574,"0"-2"-717,-1-1-1,1 0 0,-2 0 0,-5-21 0,6 29-674,-1-1 1,1 1-1,-1-1 1,0 1-1,-1 0 1,1 0-1,-1 0 1,0 0-1,0 0 0,0 0 1,0 1-1,-1 0 1,1 0-1,-1 0 1,0 0-1,0 0 0,-6-3 1,-2 1-114,0 1 1,0 1-1,-1 0 1,1 0-1,-1 1 0,0 1 1,1 0-1,-1 0 1,0 1-1,-23 4 1,-2 2 161,0 2 0,-46 15 0,-209 84 1486,241-84-1194,2 3-1,0 1 0,-69 52 1,100-64-512,1 1 0,1 1 0,1 0 0,0 1 0,1 0 0,0 2 0,2-1 0,1 2 0,-16 33 0,21-36-13,0 0-1,1 0 1,1 1 0,1 0-1,0 0 1,2 0 0,0 1-1,1-1 1,1 0 0,1 1-1,1-1 1,4 24 0,-3-30-1,1 1 1,0-1 0,1 1 0,0-1 0,1-1 0,1 1 0,0-1-1,0 0 1,1-1 0,1 1 0,0-2 0,13 13 0,-7-10 2,1-1 1,0 0-1,0-1 1,1-1-1,0-1 1,1 0-1,0-2 1,19 7-1,3-4 127,1 0-1,0-3 0,0-2 1,0-1-1,1-2 1,-1-2-1,73-9 0,-54-1 73,0-2-1,0-4 1,-2-1-1,82-38 1,-64 20 393,-3-3 1,121-85 0,-153 94-559,-2-2 0,-1-1 1,49-56-1,-75 75 32,-2 0 0,0 0 0,0-1 0,-2 0 0,1 0 0,-2-1 0,0 0 0,-1-1 0,0 0 0,-1 0-1,-1 0 1,-1 0 0,0 0 0,0-22 0,-3 31-39,0 0 0,-1 0 0,0 0-1,0 0 1,-1-1 0,0 2 0,0-1 0,0 0-1,-1 0 1,0 1 0,0-1 0,-1 1-1,0 0 1,0 0 0,0 1 0,-1-1 0,0 1-1,0 0 1,0 0 0,-1 0 0,0 1 0,0 0-1,0 0 1,0 1 0,0-1 0,-1 1 0,-10-3-1,-9-2 33,1 1 0,-1 1 1,-1 1-1,1 2 0,0 0 0,-31 2 0,22 2-359,0 1 1,1 1-1,0 2 1,0 2-1,0 1 1,-39 15-1,21-2-850,1 2-1,1 2 0,-50 35 0,57-34-6493,11-9-6903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6.563"/>
    </inkml:context>
    <inkml:brush xml:id="br0">
      <inkml:brushProperty name="width" value="0.025" units="cm"/>
      <inkml:brushProperty name="height" value="0.025" units="cm"/>
    </inkml:brush>
  </inkml:definitions>
  <inkml:trace contextRef="#ctx0" brushRef="#br0">84 12 7815,'-9'-2'3860,"-65"-7"1623,78 22-4325,28 32-670,70 77 0,-34-43 47,557 628 1164,-180-210-446,-78-88-834,131 155-9,-44 36 63,-334-430-695,-30-66-3501,-78-91 841,-6-4-2617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8.431"/>
    </inkml:context>
    <inkml:brush xml:id="br0">
      <inkml:brushProperty name="width" value="0.025" units="cm"/>
      <inkml:brushProperty name="height" value="0.025" units="cm"/>
      <inkml:brushProperty name="color" value="#008C3A"/>
    </inkml:brush>
  </inkml:definitions>
  <inkml:trace contextRef="#ctx0" brushRef="#br0">1 284 13645,'0'0'12273,"8"5"-10479,-5-3-1719,-1 0 0,1 0 0,0 0 1,0-1-1,0 0 0,0 1 1,0-1-1,0 0 0,0-1 0,0 1 1,0 0-1,0-1 0,0 0 1,0 1-1,1-1 0,-1-1 0,0 1 1,0 0-1,0-1 0,0 1 1,0-1-1,0 0 0,0 0 0,0-1 1,0 1-1,0 0 0,0-1 1,2-2-1,33-20 123,-2-1 1,54-49-1,-74 59-165,0-1 0,-1-1 0,0 0 0,-2-1 0,0-1 0,-1 0 0,11-22 0,-22 36 188,-2 6-99,-10 14-77,-14 28-80,11-16-138,1 0 0,1 1-1,1 1 1,2 0 0,1 0 0,-7 52 0,14-81 67,1 1 0,0 0 0,0-1 0,0 1 0,0-1 0,0 1 0,0-1 0,0 1 0,0 0 0,1-1 0,-1 1 0,0-1 0,0 1 0,0-1 0,1 1 0,-1 0 0,0-1 0,1 1 0,-1-1 1,0 0-1,1 1 0,-1-1 0,0 1 0,1-1 0,-1 1 0,1-1 0,-1 0 0,1 1 0,-1-1 0,1 0 0,0 1 0,20-6-6037,3-13-1150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8.773"/>
    </inkml:context>
    <inkml:brush xml:id="br0">
      <inkml:brushProperty name="width" value="0.025" units="cm"/>
      <inkml:brushProperty name="height" value="0.025" units="cm"/>
      <inkml:brushProperty name="color" value="#008C3A"/>
    </inkml:brush>
  </inkml:definitions>
  <inkml:trace contextRef="#ctx0" brushRef="#br0">0 271 18033,'0'0'7778,"9"-3"-6080,12-6-1422,0 0 1,-1-2 0,-1 0 0,0-1 0,35-29-1,-25 15-263,0-1-1,46-57 0,-59 55 433,-13 21 396,-12 19-445,-51 90-332,53-88-109,0 1 0,2-1 0,0 1 0,0 1 0,1-1 0,-2 15 0,6-28-68,0 0-1,0 0 1,0 0-1,0 0 1,0 0 0,0 0-1,0 0 1,0-1-1,0 1 1,0 0-1,0 0 1,0 0 0,1 0-1,-1 0 1,0 0-1,1-1 1,-1 1 0,1 0-1,-1 0 1,1 0-1,-1-1 1,1 1-1,-1 0 1,1-1 0,0 1-1,-1 0 1,1-1-1,1 1 1,-1 0-409,0-1 0,1 0 0,-1 0 0,1 1 0,-1-1 0,1 0 0,-1 0 0,1-1 0,-1 1 0,1 0 0,-1 0 0,0-1 0,1 1 0,-1-1 0,1 1 0,-1-1 0,0 0 0,3-1 0,15-12-12071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242"/>
    </inkml:context>
    <inkml:brush xml:id="br0">
      <inkml:brushProperty name="width" value="0.025" units="cm"/>
      <inkml:brushProperty name="height" value="0.025" units="cm"/>
      <inkml:brushProperty name="color" value="#008C3A"/>
    </inkml:brush>
  </inkml:definitions>
  <inkml:trace contextRef="#ctx0" brushRef="#br0">29 217 17424,'0'0'4116,"-5"9"-1996,-17 27-433,22-36-1650,0 1-1,0-1 1,0 0 0,0 1 0,-1-1 0,1 0 0,0 0 0,0 1 0,0-1 0,0 0-1,0 1 1,0-1 0,0 0 0,0 1 0,0-1 0,0 0 0,0 0 0,0 1 0,0-1 0,0 0-1,0 1 1,0-1 0,1 0 0,-1 0 0,0 1 0,0-1 0,0 0 0,0 0 0,0 1-1,1-1 1,-1 0 0,0 0 0,0 1 0,1-1 0,-1 0 0,0 0 0,0 0 0,1 0-1,-1 1 1,0-1 0,0 0 0,1 0 0,-1 0 0,0 0 0,1 0 0,-1 0 0,0 0 0,0 0-1,1 0 1,-1 0 0,0 0 0,1 0 0,-1 0 0,0 0 0,1 0 0,-1 0 0,19-2 708,-19 1-689,15-3 196,-1-1 1,1-1-1,-1 0 0,-1-1 1,1-1-1,22-17 0,71-65-171,-89 74-30,-1-2 0,-1 0 1,-1-1-1,19-29 0,-73 131 747,15-30-731,14-35-298,1 1 0,0 0 0,2 1 0,0 0 0,1 0 1,1 0-1,-4 34 0,9-53 126,0-1 0,0 1 0,0-1 0,0 1 1,0-1-1,0 1 0,0-1 0,0 1 0,1-1 0,-1 1 1,0-1-1,0 1 0,0-1 0,1 0 0,-1 1 0,0-1 1,1 1-1,-1-1 0,0 1 0,1-1 0,-1 0 0,0 1 1,1-1-1,-1 0 0,1 0 0,-1 1 0,1-1 0,-1 0 1,0 0-1,1 1 0,-1-1 0,1 0 0,-1 0 0,1 0 1,-1 0-1,2 0 0,20-7-8054,-2-11-5363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600"/>
    </inkml:context>
    <inkml:brush xml:id="br0">
      <inkml:brushProperty name="width" value="0.025" units="cm"/>
      <inkml:brushProperty name="height" value="0.025" units="cm"/>
      <inkml:brushProperty name="color" value="#008C3A"/>
    </inkml:brush>
  </inkml:definitions>
  <inkml:trace contextRef="#ctx0" brushRef="#br0">85 0 20499,'0'0'1986,"-52"56"673,34-26-609,6-3-1698,9-5-384,3-8-2274,14-10-2435,11-4-1857,7-10-3523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943"/>
    </inkml:context>
    <inkml:brush xml:id="br0">
      <inkml:brushProperty name="width" value="0.025" units="cm"/>
      <inkml:brushProperty name="height" value="0.025" units="cm"/>
      <inkml:brushProperty name="color" value="#008C3A"/>
    </inkml:brush>
  </inkml:definitions>
  <inkml:trace contextRef="#ctx0" brushRef="#br0">262 1 19442,'0'0'5264,"-15"2"-3860,14-2-1397,-8 2 48,-1 0 0,0 0 0,1 0 0,-1 1 0,1 1 0,0 0 0,0 0 0,0 0 0,0 1 0,1 1 0,-10 7 0,2 2 225,0 0-1,1 1 0,1 1 0,-16 26 0,25-36-224,0 0-1,1 1 0,1-1 0,-1 1 1,1 0-1,1 0 0,-1 0 0,1 0 1,1 0-1,-1 1 0,1-1 1,1 0-1,0 1 0,1 12 0,0-18-55,-1 0-1,1 0 0,1-1 0,-1 1 1,0-1-1,1 1 0,-1-1 0,1 1 1,0-1-1,-1 0 0,1 0 0,0 0 1,1 0-1,-1 0 0,0 0 0,0-1 1,1 1-1,-1-1 0,1 1 0,0-1 1,-1 0-1,1 0 0,0 0 0,-1-1 1,1 1-1,0 0 0,0-1 0,0 0 1,0 0-1,0 0 0,3 0 0,3 0 24,-1-1-1,1 1 0,0-2 0,-1 1 0,1-1 0,0 0 0,-1-1 0,0 0 0,11-5 0,-7 0 148,0 0 0,0 0 0,-1-1 0,-1 0 0,0-1 1,0-1-1,-1 1 0,0-1 0,-1-1 0,0 0 0,0 0 0,-2 0 0,0-1 0,0 0 0,-1 0 0,0 0 0,-1-1 0,-1 0 0,0 0 0,0-19 0,-2 32-170,-1 0-1,0 0 1,0 0-1,0 0 1,0 0-1,0-1 0,0 1 1,0 0-1,-1 0 1,1 0-1,0 0 1,-1 0-1,1 0 1,-1 0-1,1 0 1,-1 0-1,1 0 0,-1 0 1,0 0-1,1 0 1,-1 0-1,0 0 1,0 0-1,0 1 1,1-1-1,-1 0 1,0 1-1,0-1 1,0 1-1,0-1 0,0 1 1,0-1-1,-1 1 1,1 0-1,0-1 1,0 1-1,0 0 1,0 0-1,0 0 1,0 0-1,-1 0 0,1 0 1,0 0-1,0 0 1,0 0-1,0 1 1,0-1-1,0 0 1,0 1-1,0-1 1,0 1-1,-2 0 0,-2 1-239,0 0-1,1 1 1,-1-1-1,1 1 1,-1 0-1,1 0 1,0 0-1,0 1 1,0 0-1,-4 5 1,-4 12-3279,7-6-1582,4-5-3386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1.083"/>
    </inkml:context>
    <inkml:brush xml:id="br0">
      <inkml:brushProperty name="width" value="0.025" units="cm"/>
      <inkml:brushProperty name="height" value="0.025" units="cm"/>
      <inkml:brushProperty name="color" value="#008C3A"/>
    </inkml:brush>
  </inkml:definitions>
  <inkml:trace contextRef="#ctx0" brushRef="#br0">230 19 13421,'-1'-1'524,"1"0"0,-1 0 0,0 0 0,0 0 0,1 0 0,-1 0 0,0 0 0,0 0 0,0 0 0,0 0 0,0 0 0,0 0 0,0 1 0,0-1 0,-1 0 1,1 1-1,0-1 0,0 1 0,-1 0 0,1-1 0,0 1 0,0 0 0,-1 0 0,1 0 0,0 0 0,-1 0 0,1 0 0,0 0 0,-2 0 0,-4 0 197,6-1-621,0 1 0,0 0 0,1 0 0,-1 0 0,0 0 1,0 0-1,0 0 0,0 0 0,1 0 0,-1 1 0,0-1 0,0 0 1,1 0-1,-1 1 0,0-1 0,0 0 0,1 1 0,-1-1 1,0 1-1,1-1 0,-1 1 0,0-1 0,1 1 0,-1-1 0,1 1 1,-1 0-1,1-1 0,-1 2 0,-28 33-100,-43 68 0,62-86 0,0 1 0,1 0 0,1 0 0,0 1 0,1 0 0,-5 27 0,12-43 0,-1-1 0,0 1 0,1-1 0,0 1 0,-1-1 0,1 1 0,0-1 0,0 1 0,1-1 0,-1 1 0,0 0 0,1-1 0,-1 0 0,1 1 0,0-1 0,0 1 0,0-1 0,0 0 0,1 0 0,-1 1 0,0-1 0,1 0 0,-1 0 0,1 0 0,0-1 0,3 4 0,0-3 0,1 0 0,-1 0 0,1 0 0,0 0 0,-1-1 0,1 0 0,0 0 0,0-1 0,0 1 0,8-2 0,-4 1 0,-1 0 0,1-1 0,-1-1 0,0 1 0,1-2 0,-1 1 0,0-1 0,10-5 0,-16 6 0,0 1 0,0 0 0,0-1 0,0 0 0,-1 0 0,1 0 0,-1 0 0,0 0 0,1 0 0,-1-1 0,0 1 0,0-1 0,0 1 0,-1-1 0,1 0 0,-1 0 0,1 0 0,-1 0 0,0 0 0,0 0 0,-1 0 0,1 0 0,0 0 0,-1 0 0,0-1 0,0 1 0,0 0 0,0-4 0,-1 5 0,0 0 0,0 0 0,0 0 0,0 0 0,0 0 0,0 0 0,-1 0 0,1 0 0,-1 1 0,1-1 0,-1 0 0,0 1 0,1-1 0,-1 1 0,0 0 0,0-1 0,0 1 0,0 0 0,0 0 0,0 1 0,-1-1 0,1 0 0,0 1 0,-4-1 0,-57-8 0,58 8-434,0 0 0,-1 1 0,1-1 1,0 1-1,-1 1 0,1-1 0,0 1 0,0 0 0,0 0 0,-1 0 0,1 1 1,0-1-1,1 1 0,-1 1 0,0-1 0,1 1 0,-1 0 0,1 0 1,0 0-1,-1 0 0,-5 7 0,0 4-6068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1.895"/>
    </inkml:context>
    <inkml:brush xml:id="br0">
      <inkml:brushProperty name="width" value="0.025" units="cm"/>
      <inkml:brushProperty name="height" value="0.025" units="cm"/>
      <inkml:brushProperty name="color" value="#008C3A"/>
    </inkml:brush>
  </inkml:definitions>
  <inkml:trace contextRef="#ctx0" brushRef="#br0">0 18 18706,'0'0'10538,"75"-14"-10186,-28 11-288,6 3-544,-1 0-2499,-5 0-1409,-5 1-2851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2.250"/>
    </inkml:context>
    <inkml:brush xml:id="br0">
      <inkml:brushProperty name="width" value="0.025" units="cm"/>
      <inkml:brushProperty name="height" value="0.025" units="cm"/>
      <inkml:brushProperty name="color" value="#008C3A"/>
    </inkml:brush>
  </inkml:definitions>
  <inkml:trace contextRef="#ctx0" brushRef="#br0">111 1 20339,'0'0'7688,"-29"50"-6984,14-20-480,-4 6-160,2 2-32,4 2-320,2-1-513,5-6-544,5-2-513,1-12-1249,0-11-2818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2.717"/>
    </inkml:context>
    <inkml:brush xml:id="br0">
      <inkml:brushProperty name="width" value="0.025" units="cm"/>
      <inkml:brushProperty name="height" value="0.025" units="cm"/>
      <inkml:brushProperty name="color" value="#008C3A"/>
    </inkml:brush>
  </inkml:definitions>
  <inkml:trace contextRef="#ctx0" brushRef="#br0">141 87 8232,'0'0'1959,"7"-9"-1740,19-21-86,-9 5 2720,-11 5 7469,-19 17-5583,-13 10-3445,13 0-1182,1 2-1,0-1 1,1 2 0,0-1 0,1 2-1,0-1 1,0 1 0,1 1 0,1 0 0,0 0-1,1 0 1,0 1 0,0 0 0,2 1-1,-8 24 1,12-35-101,0 1-1,0-1 0,0 1 1,1-1-1,0 1 0,-1 0 1,1-1-1,1 1 0,-1-1 1,0 1-1,1-1 1,0 1-1,0-1 0,0 1 1,0-1-1,0 1 0,1-1 1,-1 0-1,1 0 0,0 0 1,0 0-1,0 0 0,4 3 1,-2-3 8,0-1-1,0 0 1,0 0 0,1 0 0,-1-1 0,1 0 0,-1 1-1,1-2 1,-1 1 0,1 0 0,0-1 0,-1 0-1,1 0 1,0 0 0,-1-1 0,1 0 0,8-2-1,-4 1 5,-1-1-1,1-1 1,-1 0-1,0 0 1,0 0 0,0-1-1,-1 0 1,1-1-1,-1 1 1,0-1-1,-1-1 1,0 0-1,0 1 1,0-2-1,7-11 1,-6 8 2,0 0 1,-1 0-1,-1-1 1,0 1-1,-1-1 1,0 0-1,0 0 1,-1-1-1,-1 1 1,2-22-1,-4 33-135,0 1 0,0-1 0,0 1 0,0-1 0,0 1 0,0-1 0,0 0 0,0 1 0,0-1 0,0 1 0,0-1 0,0 1 0,-1-1 0,1 1 0,0-1 0,0 0 0,-1 1 0,1-1 0,0 1 0,-1 0 0,1-1 0,0 1 0,-1-1 0,1 1 0,-1-1 0,1 1 0,0 0 0,-1-1 0,1 1 0,-1 0 0,1 0 0,-1-1 0,1 1 0,-1 0 0,0 0 0,1 0 0,-1-1 0,1 1 0,-1 0 1,1 0-1,-1 0 0,0 0 0,1 0 0,-1 0 0,1 0 0,-1 1 0,1-1 0,-1 0 0,1 0 0,-2 0 0,1 1-455,-1 0 0,1-1 0,-1 1 1,1 0-1,0 0 0,-1 0 0,1 0 1,0 0-1,0 0 0,-1 0 0,1 0 1,0 0-1,0 1 0,0-1 0,1 0 1,-1 1-1,-1 2 0,0 5-10565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047"/>
    </inkml:context>
    <inkml:brush xml:id="br0">
      <inkml:brushProperty name="width" value="0.025" units="cm"/>
      <inkml:brushProperty name="height" value="0.025" units="cm"/>
      <inkml:brushProperty name="color" value="#008C3A"/>
    </inkml:brush>
  </inkml:definitions>
  <inkml:trace contextRef="#ctx0" brushRef="#br0">1 152 18674,'0'0'13116,"12"-2"-12262,8-4-843,0-1 1,0-1-1,0-1 0,-1 0 0,-1-1 0,0-1 0,0-1 1,-1-1-1,0 0 0,18-20 0,-24 20-11,-11 13 0,0 0 0,-1 0 0,1 0 0,0 0 0,0 0 0,0 0 0,-1 0 0,1 0 0,0 0 0,0 0 0,0 0 0,0 0 0,-1 0 0,1-1 0,0 1 0,0 0 0,0 0 0,0 0 0,-1 0 0,1 0 0,0 0 0,0 0 0,0 0 0,0-1 0,0 1 0,0 0 0,-1 0 0,1 0 0,0 0 0,0-1 0,0 1 0,0 0 0,0 0 0,0 0 0,0 0 0,0-1 0,0 1 0,0 0 0,0 0 0,0 0 0,0-1 0,0 1 0,0 0 0,-17 16-608,2 0 0,0 1 0,0 1-1,2 1 1,-13 23 0,19-31-16,1 1 0,0 0-1,1 0 1,1 1-1,0-1 1,1 1 0,0 0-1,0 0 1,2 0 0,-1 20-1,3-27-6411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7.186"/>
    </inkml:context>
    <inkml:brush xml:id="br0">
      <inkml:brushProperty name="width" value="0.025" units="cm"/>
      <inkml:brushProperty name="height" value="0.025" units="cm"/>
    </inkml:brush>
  </inkml:definitions>
  <inkml:trace contextRef="#ctx0" brushRef="#br0">1 4628 19154,'0'0'982,"2"-9"-1275,2-2 289,0 0 0,1 0 0,0 1 0,1-1 0,0 1 0,1 0 0,0 0 0,14-14 0,82-75 46,-56 56-32,121-126 479,183-238 1,114-218 1152,-304 402-1268,1406-1775 2145,-1450 1861-2512,503-562 34,-612 690-52,18-19-296,44-37 1,-69 65 226,0-1 0,0 0-1,0 0 1,0 1 0,0-1 0,0 0 0,0 1 0,0-1 0,0 1-1,1-1 1,-1 1 0,0 0 0,0 0 0,0-1 0,1 1 0,1 0 0,-3 0 6,1 0 0,-1 1 0,0-1 0,1 0 0,-1 0 0,1 1 0,-1-1 0,0 0 0,1 1 1,-1-1-1,0 1 0,1-1 0,-1 0 0,0 1 0,0-1 0,0 1 0,1-1 0,-1 1 0,0-1 0,0 0 1,0 1-1,0-1 0,0 1 0,0-1 0,0 1 0,0-1 0,0 1 0,-8 40-2996,-21 18-1964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404"/>
    </inkml:context>
    <inkml:brush xml:id="br0">
      <inkml:brushProperty name="width" value="0.025" units="cm"/>
      <inkml:brushProperty name="height" value="0.025" units="cm"/>
      <inkml:brushProperty name="color" value="#008C3A"/>
    </inkml:brush>
  </inkml:definitions>
  <inkml:trace contextRef="#ctx0" brushRef="#br0">142 1 20275,'0'0'4901,"-59"67"-1986,35-35-1026,2 0-1120,4 3-577,5-6-192,7 1-1057,6-9-1954,0-7-2177,8-9-2948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793"/>
    </inkml:context>
    <inkml:brush xml:id="br0">
      <inkml:brushProperty name="width" value="0.025" units="cm"/>
      <inkml:brushProperty name="height" value="0.025" units="cm"/>
      <inkml:brushProperty name="color" value="#008C3A"/>
    </inkml:brush>
  </inkml:definitions>
  <inkml:trace contextRef="#ctx0" brushRef="#br0">201 74 16239,'0'0'5654,"-5"-10"-2110,3 4-3105,-1 1-1,-1 0 0,1 0 0,-1 0 1,0 0-1,0 0 0,0 1 0,-9-7 1,11 9-394,0 1 0,-1-1 1,1 1-1,-1 0 1,1 0-1,-1 0 0,1 0 1,-1 1-1,0-1 1,1 1-1,-1-1 1,0 1-1,0 0 0,1 0 1,-1 0-1,0 0 1,0 1-1,1-1 0,-1 1 1,0 0-1,1-1 1,-1 1-1,1 0 0,-1 1 1,1-1-1,-1 0 1,-2 3-1,1-2-36,0 1-1,0 1 1,0-1-1,0 0 1,1 1 0,-1 0-1,1 0 1,0 0-1,0 0 1,0 1-1,1-1 1,0 1 0,-1-1-1,2 1 1,-1 0-1,0 0 1,1 0 0,0 0-1,0 0 1,1 0-1,-1 0 1,1 6 0,1-9-6,-1-1 0,1 0 1,0 0-1,0 0 1,0 1-1,0-1 1,0 0-1,0 0 1,0 0-1,0-1 0,0 1 1,1 0-1,-1 0 1,0-1-1,0 1 1,1 0-1,-1-1 1,0 1-1,1-1 1,-1 0-1,1 1 0,-1-1 1,0 0-1,1 0 1,1 0-1,43 0 120,-38 0-95,0-1-88,0 1 1,0-1 0,0-1-1,0 0 1,0 0-1,-1 0 1,1-1 0,-1 0-1,0 0 1,0-1-1,0 0 1,0 0 0,-1-1-1,1 0 1,10-10 0,-30 33 294,1 2 1,1 0 0,1 0 0,1 1 0,1 0 0,0 0 0,2 1-1,1 0 1,0 1 0,-2 42 0,6-64-235,1 0 1,0-1-1,-1 1 0,1-1 1,0 1-1,-1-1 0,1 1 0,-1-1 1,1 1-1,-1-1 0,1 0 1,-1 1-1,1-1 0,-1 0 1,1 1-1,-1-1 0,1 0 1,-1 1-1,0-1 0,1 0 0,-1 0 1,0 0-1,1 0 0,-1 0 1,0 0-1,1 0 0,-1 0 1,1 0-1,-2 0 0,-26 0-6,20 0 3,-6 0 2,7 1 0,0-1 0,0 0 0,0-1 0,-1 1 0,1-1 0,0 0 0,0-1 0,-12-4 0,18-1-286,12 0-523,17-6-2072,-25 12 2117,76-41-11403,-30 13 759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4.150"/>
    </inkml:context>
    <inkml:brush xml:id="br0">
      <inkml:brushProperty name="width" value="0.025" units="cm"/>
      <inkml:brushProperty name="height" value="0.025" units="cm"/>
      <inkml:brushProperty name="color" value="#008C3A"/>
    </inkml:brush>
  </inkml:definitions>
  <inkml:trace contextRef="#ctx0" brushRef="#br0">246 1 19058,'0'0'6977,"-9"4"-4884,-8 4-1641,1 2-1,0 0 1,0 0 0,1 2-1,0 0 1,1 1 0,-22 25-1,29-30-436,1-1 0,0 1-1,0 0 1,1 0-1,0 1 1,1-1-1,-1 1 1,2 0 0,-1 0-1,1 1 1,1-1-1,0 1 1,0-1-1,1 1 1,0 0-1,0-1 1,2 21 0,0-28-10,-1 0-1,1 0 1,-1-1 0,1 1 0,0 0 0,0 0 0,0 0 0,0-1 0,0 1 0,0 0 0,0-1-1,0 1 1,1-1 0,-1 1 0,1-1 0,-1 0 0,1 0 0,-1 0 0,1 0 0,0 0 0,2 1-1,0 0 12,0-1-1,0 0 0,0 0 0,0 0 0,0-1 1,0 1-1,0-1 0,0 0 0,0 0 0,6-2 1,-5 2 9,0-1 0,0 0 1,0 0-1,0 0 0,0-1 1,0 0-1,-1 0 0,1 0 1,-1-1-1,1 1 0,-1-1 1,0 0-1,0 0 1,0-1-1,0 1 0,-1-1 1,6-6-1,-8 8-24,0 1 0,-1 0 1,1-1-1,0 1 0,-1-1 0,1 1 1,-1-1-1,1 0 0,-1 1 0,0-1 1,0 1-1,1-1 0,-1 0 0,0 1 0,0-1 1,-1 0-1,1 1 0,0-1 0,-1 1 1,1-1-1,-1 1 0,1-1 0,-1 1 1,0-1-1,-1-2 0,0 2 0,0 0-1,0 1 1,0-1-1,-1 0 1,1 1-1,-1-1 1,1 1 0,-1 0-1,1 0 1,-1 0-1,0 0 1,1 1-1,-6-2 1,0 1-2,-1 0 0,1 1 1,0 0-1,-1 0 0,1 1 0,0 0 0,0 0 1,0 1-1,-15 4 0,18-3-347,1 0-1,-1 0 1,1 0 0,-1 1-1,1-1 1,0 1 0,1 0-1,-1 0 1,0 0 0,1 1-1,-3 5 1,0 2-6843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4.901"/>
    </inkml:context>
    <inkml:brush xml:id="br0">
      <inkml:brushProperty name="width" value="0.025" units="cm"/>
      <inkml:brushProperty name="height" value="0.025" units="cm"/>
      <inkml:brushProperty name="color" value="#008C3A"/>
    </inkml:brush>
  </inkml:definitions>
  <inkml:trace contextRef="#ctx0" brushRef="#br0">1 22 8488,'0'0'14173,"9"-2"-13238,42-4 355,1 2 1,85 4-1,-56 1-682,690 10 742,615-13-6517,379-18 11551,-1698 26-5468,122 25-1,-211-41-9275,0-5-1339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6.491"/>
    </inkml:context>
    <inkml:brush xml:id="br0">
      <inkml:brushProperty name="width" value="0.025" units="cm"/>
      <inkml:brushProperty name="height" value="0.025" units="cm"/>
      <inkml:brushProperty name="color" value="#008C3A"/>
    </inkml:brush>
  </inkml:definitions>
  <inkml:trace contextRef="#ctx0" brushRef="#br0">0 373 18289,'0'0'5680,"9"-2"-4212,7-5-1045,0 1-1,-1-2 0,0 0 0,0-1 0,0-1 0,23-20 0,84-83-47,-93 84-283,117-121 463,-141 150-311,-8 9-189,-41 81 55,25-57-151,2 1-1,1 0 1,2 2 0,2-1-1,-15 72 1,26-106-54,1 0 0,0 0 0,-1 1 0,1-1 0,0 0 0,0 0 0,0 0 0,0 1 0,0-1 0,0 0 0,1 0 0,-1 1 0,0-1 0,1 0 0,-1 0 0,0 0 0,1 0 0,-1 1 0,1-1 0,0 0 0,-1 0 0,2 1 0,-1-2-66,0 0-1,0 1 1,0-1-1,0 0 1,0 0-1,0 0 1,0 0 0,0 0-1,0 0 1,0 0-1,0 0 1,0 0-1,0 0 1,0 0-1,0-1 1,0 1-1,0 0 1,0-1-1,0 1 1,1-2-1,7-3-1512,-1-1-1,0 0 1,15-13 0,10-14-4706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6.992"/>
    </inkml:context>
    <inkml:brush xml:id="br0">
      <inkml:brushProperty name="width" value="0.025" units="cm"/>
      <inkml:brushProperty name="height" value="0.025" units="cm"/>
      <inkml:brushProperty name="color" value="#008C3A"/>
    </inkml:brush>
  </inkml:definitions>
  <inkml:trace contextRef="#ctx0" brushRef="#br0">192 31 14382,'0'0'7361,"-8"-5"-5444,-27-16-503,33 20-1391,1 0-1,-1 1 0,1-1 0,-1 1 0,0 0 1,1-1-1,-1 1 0,0 0 0,0 0 0,1 0 1,-1 0-1,0 0 0,1 0 0,-1 1 0,0-1 1,0 0-1,1 1 0,-1 0 0,1-1 0,-1 1 1,1 0-1,-1 0 0,1 0 0,-1 0 0,1 0 1,0 0-1,-1 0 0,-1 2 0,-27 42-83,26-37 98,-10 17 100,2 0 0,-13 34 0,21-48 3,1 0 0,1 0 0,-1 0 0,2 0 0,-1 0 0,2 0 0,-1 1 0,3 18 0,-2-29-118,0 0 0,1 1 0,-1-1 0,1 0 1,-1 0-1,1 1 0,0-1 0,-1 0 1,1 0-1,0 0 0,0 0 0,0 0 0,0 0 1,0 0-1,0 0 0,0 0 0,0 0 1,0 0-1,0-1 0,1 1 0,-1 0 0,0-1 1,0 1-1,1-1 0,-1 0 0,0 1 0,1-1 1,-1 0-1,1 0 0,-1 0 0,0 0 1,1 0-1,-1 0 0,0 0 0,1 0 0,1-1 1,2 0 55,1 0 0,-1 0 1,1 0-1,-1-1 0,0 0 0,0 0 1,0 0-1,6-4 0,0-3 14,-1 1-1,0-1 1,0-1-1,-1 0 1,0 0-1,0-1 1,-1 0-1,12-23 1,-15 26-12,-1 0 0,-1-1 0,1 1 0,-1-1 0,-1 0 0,1 0 0,-2 0 0,1 0 0,-1 0 0,-1 0 0,1 0 0,-1-1 0,-1 1 0,-2-11 0,3 18-84,-1 0 1,0 0 0,0 0 0,0 0 0,0 0 0,0 0 0,0 0 0,0 1 0,0-1 0,-1 0 0,1 1-1,-1-1 1,1 1 0,-1-1 0,0 1 0,0 0 0,1 0 0,-1 0 0,0 0 0,0 0 0,0 0 0,0 0-1,0 1 1,0-1 0,0 1 0,-1-1 0,1 1 0,0 0 0,0 0 0,0 0 0,0 0 0,0 0-1,-1 0 1,1 1 0,0-1 0,0 1 0,0 0 0,-4 1 0,0 0-192,0 0 0,0 0 0,0 1 0,0 0 0,0 0 0,0 1 0,1-1 0,0 1 0,-1 0 0,2 1 0,-9 8 0,10-9-222,0 1 1,0 0 0,1 0 0,0 0-1,0 0 1,0 0 0,-1 7 0,0 20-4892,3-16-767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7.350"/>
    </inkml:context>
    <inkml:brush xml:id="br0">
      <inkml:brushProperty name="width" value="0.025" units="cm"/>
      <inkml:brushProperty name="height" value="0.025" units="cm"/>
      <inkml:brushProperty name="color" value="#008C3A"/>
    </inkml:brush>
  </inkml:definitions>
  <inkml:trace contextRef="#ctx0" brushRef="#br0">0 210 19603,'0'0'9902,"10"-2"-9320,-2 0-529,0 0 1,0 0-1,0-1 0,0 0 1,0 0-1,-1-1 0,1 0 1,-1-1-1,0 0 0,7-6 1,13-13-3,28-32 0,-32 31 251,40-34-1,-63 74-301,-11 18 43,-1 0-1,-2 0 1,-22 39 0,20-44-611,2 0 0,1 2 0,1 0 0,-12 46 0,24-75 373,0 9-2365,7-9-2388,9-3-2190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7.693"/>
    </inkml:context>
    <inkml:brush xml:id="br0">
      <inkml:brushProperty name="width" value="0.025" units="cm"/>
      <inkml:brushProperty name="height" value="0.025" units="cm"/>
      <inkml:brushProperty name="color" value="#008C3A"/>
    </inkml:brush>
  </inkml:definitions>
  <inkml:trace contextRef="#ctx0" brushRef="#br0">80 1 19699,'0'0'1601,"-39"58"801,21-27-256,4 1-736,5-4-962,9-4-384,0-6-1057,10-10-2402,7-8-1217,7 0-1250,2-18-5092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8.066"/>
    </inkml:context>
    <inkml:brush xml:id="br0">
      <inkml:brushProperty name="width" value="0.025" units="cm"/>
      <inkml:brushProperty name="height" value="0.025" units="cm"/>
      <inkml:brushProperty name="color" value="#008C3A"/>
    </inkml:brush>
  </inkml:definitions>
  <inkml:trace contextRef="#ctx0" brushRef="#br0">227 39 7271,'0'0'14414,"-13"-8"-13357,5 2-952,5 4-92,-1-1-1,1 1 1,0-1 0,-1 1 0,0 0 0,1 0 0,-1 1 0,0-1 0,0 1 0,0 0 0,0 0 0,0 0 0,0 0 0,0 1 0,0 0 0,0-1 0,0 2-1,-1-1 1,1 0 0,0 1 0,-5 1 0,2 0 18,1 1 1,-1 0-1,1 0 0,0 1 1,0-1-1,0 2 0,1-1 0,-1 0 1,1 1-1,0 0 0,0 0 0,1 1 1,-1-1-1,1 1 0,0 0 1,1 0-1,-1 0 0,1 1 0,1-1 1,-4 10-1,6-15-21,0 0 0,0 0 1,0 0-1,0-1 0,0 1 1,0 0-1,0 0 0,0-1 1,0 1-1,1 0 0,-1 0 1,0 0-1,0-1 0,1 1 0,-1 0 1,0-1-1,1 1 0,-1 0 1,1-1-1,-1 1 0,1 0 1,-1-1-1,1 1 0,0-1 1,-1 1-1,1-1 0,-1 1 1,1-1-1,0 0 0,1 1 0,29 3 324,-22-5-243,0 0 0,-1 0 1,1-1-1,-1 0 1,12-5-1,-8 0-63,0 0 0,0-1 0,-1 0 1,0-1-1,0 0 0,-1-1 0,-1 0 0,1-1 0,-2 1 0,15-24 1,-40 65-110,1 1 0,-18 57 0,26-65 797,2 0 0,1 0-1,1 1 1,1-1 0,0 27-1,3-50-640,0 1 0,1 0 0,-1 0-1,0-1 1,1 1 0,-1 0 0,1-1-1,0 1 1,0-1 0,-1 1 0,1 0-1,0-1 1,2 2 0,5 14 2092,-10-15-2151,-1-1 0,1 0 0,0 0 0,-1 0 0,1 0 0,0-1 0,-1 1 0,1-1 0,-1 1 0,1-1 0,-1 0 0,-2 0 0,-1 1-21,-35 3 5,-46-2 0,97-12-2337,11-3-2987,3-2-1301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8.410"/>
    </inkml:context>
    <inkml:brush xml:id="br0">
      <inkml:brushProperty name="width" value="0.025" units="cm"/>
      <inkml:brushProperty name="height" value="0.025" units="cm"/>
      <inkml:brushProperty name="color" value="#008C3A"/>
    </inkml:brush>
  </inkml:definitions>
  <inkml:trace contextRef="#ctx0" brushRef="#br0">271 0 8360,'0'0'13693,"-14"4"-9892,-2 0-3462,1 1 1,0 1-1,1 0 1,-1 1-1,1 1 1,1 0-1,-1 1 1,1 0-1,-13 14 1,17-15-298,0 0 1,0 1-1,1 1 1,0 0-1,1 0 0,0 0 1,0 1-1,1 0 1,1 0-1,0 0 1,0 1-1,1 0 0,1 0 1,0 0-1,0 0 1,1 1-1,0 16 0,2-25-36,1-1 0,-1 0 0,1 0 0,-1 0-1,1 0 1,0 0 0,0 0 0,0-1 0,1 1 0,-1 0-1,1 0 1,-1-1 0,1 1 0,0-1 0,0 0-1,0 1 1,0-1 0,0 0 0,1 0 0,-1 0-1,4 1 1,-1 0 13,1 0 0,0-1-1,-1 1 1,1-1 0,0-1-1,0 1 1,1-1 0,-1 0 0,0-1-1,8 1 1,-5-1 112,0 0 1,-1-1-1,1 0 0,-1 0 0,1-1 1,-1 0-1,0 0 0,1-1 1,-1 0-1,-1 0 0,1-1 1,0 0-1,-1-1 0,0 1 0,13-12 1,-19 15-128,0 1 1,0-1-1,-1 0 1,1 1 0,0-1-1,-1 0 1,1 0-1,0 1 1,-1-1-1,1 0 1,-1 0 0,0 0-1,1 0 1,-1 0-1,0 0 1,1 1-1,-1-1 1,0 0 0,0 0-1,0 0 1,0 0-1,0 0 1,0 0 0,0 0-1,0 0 1,0 0-1,0 0 1,0 0-1,-1 0 1,1 0 0,0 0-1,-1 0 1,1 1-1,-1-1 1,1 0-1,-1 0 1,1 0 0,-1 1-1,0-1 1,1 0-1,-1 0 1,0 1-1,1-1 1,-1 1 0,0-1-1,0 1 1,0-1-1,0 1 1,0-1 0,1 1-1,-1 0 1,0-1-1,0 1 1,0 0-1,0 0 1,0 0 0,0 0-1,0 0 1,-2 0-1,-11-2 8,1 1-1,-1 0 1,-18 2-1,22-1-11,-5 0-527,1 1 1,0 0 0,-24 6-1,34-7 227,0 1-1,0 0 1,1 1-1,-1-1 1,0 0-1,1 1 1,0 0-1,-1 0 1,1 0-1,0 0 1,0 1-1,0-1 1,0 1-1,0 0 1,1 0-1,-1 0 1,1 0-1,-4 6 1,4 0-8509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36.146"/>
    </inkml:context>
    <inkml:brush xml:id="br0">
      <inkml:brushProperty name="width" value="0.025" units="cm"/>
      <inkml:brushProperty name="height" value="0.025" units="cm"/>
    </inkml:brush>
  </inkml:definitions>
  <inkml:trace contextRef="#ctx0" brushRef="#br0">1 24 8712,'0'0'8355,"14"1"-7485,343 41 1269,-37-1-1902,580-25 89,-431-18-236,719 65-58,-1185-63-173,-12 1 61,-35 1 51,-66-1 140,-428-8-23,-642 21 11,349 85 237,800-90-477,70-8-150,269-33 498,-157 13-179,1256-114 180,-564 57-662,-814 74 313,35-7-214,-64 9 355,0 0 1,0 0-1,1 0 1,-1 0-1,0 0 1,0 0 0,0 1-1,0-1 1,0 0-1,1 0 1,-1 0-1,0 0 1,0 0-1,0 0 1,0 0-1,0-1 1,1 1-1,-1 0 1,0 0-1,0 0 1,0 0 0,0 0-1,0 0 1,0 0-1,1 0 1,-1 0-1,0 0 1,0 0-1,0 0 1,0-1-1,0 1 1,0 0-1,0 0 1,0 0-1,0 0 1,1 0 0,-1 0-1,0 0 1,0-1-1,0 1 1,0 0-1,0 0 1,0 0-1,0 0 1,0 0-1,0-1 1,0 1-1,0 0 1,0 0-1,0 0 1,0 0 0,0 0-1,0-1 1,0 1-1,0 0 1,0 0-1,0 0 1,0 0-1,-1 0 1,1 0-1,0-1 1,0 1-1,0 0 1,0 0-1,0 0 1,0 0 0,-15-6 23,-24 0-4,-771-11 1887,781 18-1866,-322 13 469,-642 112 0,588-39-1357,143-18-2865,105-25-1242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0.530"/>
    </inkml:context>
    <inkml:brush xml:id="br0">
      <inkml:brushProperty name="width" value="0.025" units="cm"/>
      <inkml:brushProperty name="height" value="0.025" units="cm"/>
      <inkml:brushProperty name="color" value="#008C3A"/>
    </inkml:brush>
  </inkml:definitions>
  <inkml:trace contextRef="#ctx0" brushRef="#br0">34 2 6566,'-25'-1'11357,"17"0"-5343,17 2-440,95 8-3565,60 1-2358,-66-10-2670,-65 0-1536,0 0-4890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0.858"/>
    </inkml:context>
    <inkml:brush xml:id="br0">
      <inkml:brushProperty name="width" value="0.025" units="cm"/>
      <inkml:brushProperty name="height" value="0.025" units="cm"/>
      <inkml:brushProperty name="color" value="#008C3A"/>
    </inkml:brush>
  </inkml:definitions>
  <inkml:trace contextRef="#ctx0" brushRef="#br0">0 1 17585,'0'0'6502,"49"36"-4292,2-32-224,6-2-897,9-2-769,-1 0-288,-2 0-1345,-10-3-2723,-11-10-4740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261"/>
    </inkml:context>
    <inkml:brush xml:id="br0">
      <inkml:brushProperty name="width" value="0.025" units="cm"/>
      <inkml:brushProperty name="height" value="0.025" units="cm"/>
      <inkml:brushProperty name="color" value="#008C3A"/>
    </inkml:brush>
  </inkml:definitions>
  <inkml:trace contextRef="#ctx0" brushRef="#br0">342 127 17873,'0'0'3870,"-9"-6"-1729,4 2-2033,0 1-1,0 0 1,0 0 0,-1 0-1,1 1 1,-1 0 0,1 0-1,-1 0 1,0 1 0,0 0 0,0 0-1,0 0 1,0 1 0,0 0-1,0 0 1,0 0 0,1 1-1,-1 0 1,0 0 0,0 0 0,0 1-1,-8 3 1,-6 4-96,0 1 0,-23 15 0,39-23-11,0 0-1,1 0 1,-1 0-1,1 1 1,0 0 0,0 0-1,0 0 1,0 0-1,0 0 1,1 1 0,-1-1-1,1 1 1,0-1-1,0 1 1,0 0 0,1 0-1,-1 0 1,1 0-1,-1 7 1,2-10-8,0 1-1,0 0 1,1 0 0,-1-1 0,1 1-1,0 0 1,-1-1 0,1 1-1,0-1 1,0 1 0,0-1 0,0 1-1,0-1 1,0 0 0,1 1-1,-1-1 1,0 0 0,1 0 0,-1 0-1,1 0 1,2 1 0,40 18 3,-27-14 19,-9-2-6,13 5 35,0 0 1,0 2-1,31 22 1,-48-31-28,-1 1-1,1-1 1,-1 0 0,0 1-1,0 0 1,0 0 0,-1 0 0,1 0-1,-1 0 1,0 0 0,1 1-1,-1-1 1,-1 1 0,1 0 0,-1-1-1,1 1 1,-1 0 0,0 0-1,0 0 1,-1 0 0,1 0-1,-1 0 1,0 0 0,0 0 0,0 0-1,0 0 1,-1 0 0,0 0-1,-1 4 1,0-3 77,-1-1 0,1 0 0,-1-1 0,0 1 0,0 0 0,0-1 0,0 0 0,-1 0 0,0 0 0,1 0 0,-1 0 1,0-1-1,0 1 0,0-1 0,-1 0 0,-8 2 0,0 1 254,0-2 1,0 1 0,-1-2-1,-21 2 1,23-3-114,1 0 1,0-1-1,-1-1 0,1 0 1,-1-1-1,-13-3 0,22 4-208,0 0 0,-1 0 0,1-1 0,0 1 0,0-1 0,0 0 0,0 0 0,1 0 0,-1 0 0,0-1 0,1 1 0,0-1 0,-1 1 0,1-1 0,0 0 0,0 0 0,1 0 0,-1 0 0,0 0 0,1 0 0,0-1 0,0 1 0,0 0 0,-1-7 0,1 4-46,0 0 0,1 0 0,0 1-1,0-1 1,0 0 0,1 0 0,-1 0 0,1 0 0,1 0-1,-1 0 1,1 1 0,0-1 0,1 1 0,-1-1-1,4-5 1,0 3-1,0 0 0,0 1 0,1 0-1,0 0 1,0 0 0,1 1 0,-1 0 0,14-8 0,9-2 39,1 2 1,0 1 0,1 1 0,42-10-1,-19 9 70,-28 7-55,-1-1 0,1-1 0,24-12 0,-49 20-32,0-1 1,-1 0 0,1 0 0,0 1-1,0-1 1,-1 0 0,1 0-1,-1-1 1,1 1 0,-1 0 0,1 0-1,-1-1 1,0 1 0,0-1 0,1 1-1,-1-1 1,0 0 0,0 1-1,-1-1 1,1 0 0,0 0 0,-1 1-1,1-1 1,0-3 0,-1 2 3,-1 1 0,0 0 1,1-1-1,-1 1 1,0 0-1,0 0 0,0-1 1,-1 1-1,1 0 0,0 0 1,-1 1-1,1-1 0,-1 0 1,0 0-1,0 1 1,-3-3-1,-6-5 18,-1 1 0,0 1 0,-1 0 0,0 1 0,-18-7 0,16 7-81,-1 1 0,-1 1 0,1 0 0,0 1-1,-1 0 1,0 2 0,0 0 0,1 1 0,-27 2 0,42-1-94,0-1 0,-1 1 0,1 0 0,0-1 0,-1 1 0,1 0 0,0-1 0,0 1 0,0 0 0,0 0 0,0 0 0,0 0 0,0 0 0,0 1 0,0-1 0,1 0 0,-1 0 0,0 0 0,1 1 0,-1-1 0,1 0 0,-1 1 0,1-1 0,0 0 0,-1 2 0,1 1-722,-1 0-1,1 0 1,0-1-1,0 1 1,0 0-1,1 0 1,-1-1-1,3 7 1,7 12-5122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619"/>
    </inkml:context>
    <inkml:brush xml:id="br0">
      <inkml:brushProperty name="width" value="0.025" units="cm"/>
      <inkml:brushProperty name="height" value="0.025" units="cm"/>
      <inkml:brushProperty name="color" value="#008C3A"/>
    </inkml:brush>
  </inkml:definitions>
  <inkml:trace contextRef="#ctx0" brushRef="#br0">49 1 17649,'0'0'4260,"-1"47"-1922,-11-15 961,3 4-1153,-2 4-1345,2-2-385,5 0-288,2-5-128,2-6-576,0-5-1090,0-8-1281,5-10-480,4-4-577,1-21 1,1-16-1827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995"/>
    </inkml:context>
    <inkml:brush xml:id="br0">
      <inkml:brushProperty name="width" value="0.025" units="cm"/>
      <inkml:brushProperty name="height" value="0.025" units="cm"/>
      <inkml:brushProperty name="color" value="#008C3A"/>
    </inkml:brush>
  </inkml:definitions>
  <inkml:trace contextRef="#ctx0" brushRef="#br0">145 21 13613,'0'0'10543,"-9"-5"-9513,7 3-979,0 0 0,-1 1-1,1-1 1,-1 1 0,1 0-1,-1-1 1,0 1 0,1 0-1,-1 1 1,0-1 0,0 0-1,1 1 1,-1 0 0,0-1-1,0 1 1,0 0 0,0 1-1,0-1 1,1 0 0,-1 1-1,0 0 1,0 0 0,1-1-1,-1 1 1,0 1-1,1-1 1,-1 0 0,1 1-1,-1-1 1,1 1 0,0 0-1,0 0 1,0 0 0,0 0-1,0 0 1,0 0 0,0 0-1,1 1 1,-1-1 0,1 1-1,0-1 1,-2 4 0,1-2 5,0 0 0,0-1 1,0 1-1,1 0 0,-1 0 1,1 0-1,0 0 1,0 0-1,0 1 0,1-1 1,0 0-1,-1 0 0,1 1 1,1-1-1,-1 0 1,1 0-1,-1 0 0,3 5 1,-2-6-50,0-1 0,1 1 0,0-1 1,0 1-1,0-1 0,0 0 1,0 0-1,0 0 0,0 0 0,1 0 1,-1 0-1,1 0 0,-1-1 0,1 1 1,0-1-1,-1 0 0,1 0 0,0 0 1,0 0-1,0 0 0,0-1 0,0 1 1,0-1-1,0 0 0,5 0 0,0-1 22,0 1-1,-1-1 1,1-1-1,-1 1 0,0-1 1,1-1-1,-1 1 1,0-1-1,0-1 0,0 1 1,-1-1-1,1 0 0,6-6 1,-8 7-28,-1-1 0,1 0 0,-1 0 0,0 0 0,-1 0 0,1 0 0,-1-1 0,1 0 0,-1 0 0,-1 0 0,1 0 0,-1 0 0,0 0 0,0-1 0,0 1 0,-1-1 0,0 1 0,1-9 0,-2 14-7,0-1 0,0 1 0,0 0 0,0-1 0,-1 1 0,1 0 0,0-1 1,0 1-1,0 0 0,0 0 0,-1-1 0,1 1 0,0 0 0,0-1 0,0 1 0,-1 0 0,1 0 0,0 0 1,-1-1-1,1 1 0,0 0 0,0 0 0,-1 0 0,1 0 0,0-1 0,-1 1 0,1 0 0,0 0 0,-1 0 1,1 0-1,-1 0 0,1 0 0,0 0 0,-1 0 0,1 0 0,0 0 0,-1 0 0,1 0 0,0 0 0,-1 1 1,1-1-1,0 0 0,-1 0 0,1 0 0,0 0 0,0 0 0,-1 1 0,1-1 0,0 0 0,-1 0 0,1 1 0,0-1 1,-1 1-1,-18 12-214,6 2 311,1 0 1,0 0 0,1 1 0,1 1-1,0-1 1,1 2 0,1-1 0,1 1-1,0 1 1,2-1 0,0 1 0,1 0-1,1 0 1,0 1 0,1 35 0,2-52-55,1-1 1,0 0-1,-1 1 1,1-1-1,0 0 1,0 1-1,0-1 1,0 0-1,1 0 1,-1 0-1,0 0 1,1 0-1,0 0 1,-1 0-1,1-1 1,0 1-1,0-1 1,0 1-1,0-1 1,0 0-1,0 1 1,0-1-1,1 0 1,2 0-1,-2 0-19,-1 1 0,1-1 0,-1 0 0,1 1 0,-1-1 0,0 1 0,1 0 0,-1-1 0,0 1-1,0 0 1,0 0 0,-1 1 0,1-1 0,2 4 0,-4-6-10,0 1 0,0-1 0,1 1-1,-1-1 1,0 1 0,0 0 0,0-1 0,0 1-1,0-1 1,0 1 0,0-1 0,0 1 0,0-1-1,0 1 1,-1-1 0,1 1 0,0-1 0,0 1-1,0-1 1,-1 1 0,1-1 0,0 0 0,0 1-1,-1-1 1,1 1 0,0-1 0,-1 0 0,1 1-1,-1-1 1,1 0 0,0 1 0,-2 0 0,-22 7 522,-26-4 271,49-4-799,-10 0-61,3 1-263,-1-1 1,1 0 0,-1 0 0,1-1-1,-13-3 1,20 4 239,0-1 0,0 1 0,1 0 0,-1-1 0,0 1 0,0-1 0,0 1-1,0-1 1,0 1 0,1-1 0,-1 0 0,0 1 0,1-1 0,-1 0 0,0 1 0,1-1 0,-1 0-1,1 0 1,-1 0 0,1 0 0,-1-1 0,1 0-49,0 0 0,0 0 0,0 0 0,0 0 0,1 1-1,-1-1 1,0 0 0,1 0 0,0 1 0,-1-1 0,1 0 0,0 1 0,0-1 0,0 0 0,0 1-1,2-2 1,12-19-6905,4-2-4313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3.429"/>
    </inkml:context>
    <inkml:brush xml:id="br0">
      <inkml:brushProperty name="width" value="0.025" units="cm"/>
      <inkml:brushProperty name="height" value="0.025" units="cm"/>
      <inkml:brushProperty name="color" value="#008C3A"/>
    </inkml:brush>
  </inkml:definitions>
  <inkml:trace contextRef="#ctx0" brushRef="#br0">24 18 11339,'0'0'18727,"12"-4"-16805,37-9-1228,-46 12-691,-1 1 0,1 0 1,0 0-1,-1 0 1,1 0-1,-1 1 1,1-1-1,-1 1 1,1-1-1,-1 1 0,0 0 1,1 0-1,-1 0 1,0 0-1,0 0 1,1 1-1,-1-1 1,0 1-1,0-1 0,0 1 1,-1 0-1,1 0 1,0 0-1,-1 0 1,1 0-1,-1 0 1,0 0-1,1 0 0,-1 1 1,1 2-1,0 0-4,-1-1-1,1 1 0,-1 0 1,0 0-1,0 0 1,0 1-1,-1-1 0,1 0 1,-1 0-1,0 0 0,-1 0 1,-1 9-1,0-9 2,0-1 0,-1 0 0,1 1 0,-1-1 0,0 0 0,0-1 0,0 1 0,0 0 0,-1-1 0,1 0 0,-1 0 0,0 0 0,-6 4 0,-27 25 0,80-28 0,-38-4-7,7 0-173,0 1-1,0 0 1,1 0 0,17 6-1,-28-7 151,1 1 0,-1 0 0,0 0 0,1 0 0,-1 0 0,0 0 0,0 0 0,0 0 1,0 1-1,0 0 0,0-1 0,0 1 0,0 0 0,-1 0 0,1-1 0,-1 1 0,1 1 0,-1-1 0,0 0 0,0 0 0,1 0 0,-2 1 0,1-1 0,0 0 0,0 1 0,-1-1 0,0 1 0,1 4 0,-1 0 69,-1-1 1,0 1-1,0 0 0,-1 0 0,0-1 0,0 1 0,0-1 0,-1 0 0,0 0 1,0 0-1,-1 0 0,0 0 0,0 0 0,0-1 0,0 0 0,-1 0 0,0 0 1,0-1-1,0 1 0,-1-1 0,-8 5 0,3-3 44,0 1 1,0-1-1,-1-1 1,0 0-1,0-1 0,0 0 1,-1-1-1,1 0 0,-1-1 1,-23 2-1,36-5-90,-1 1 1,1 0-1,-1 0 0,1 0 0,0 0 1,-1 0-1,1-1 0,0 1 0,-1 0 1,1 0-1,0-1 0,0 1 0,-1 0 1,1-1-1,0 1 0,0 0 0,-1 0 1,1-1-1,0 1 0,0-1 0,0 1 1,-1 0-1,1-1 0,0 1 0,0 0 1,0-1-1,0 1 0,0-1 0,0 1 1,0 0-1,0-1 0,0 1 0,0-1 1,0 1-1,0 0 0,0-1 0,0 1 1,0 0-1,1-1 0,-1 1 0,0-1 1,0 1-1,0 0 0,1-1 1,-1 1-1,0 0 0,0 0 0,1-1 1,-1 1-1,0 0 0,1-1 0,-1 1 1,0 0-1,0 0 0,1-1 0,15-19-2268,9-1-3133,7-2-2450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3.818"/>
    </inkml:context>
    <inkml:brush xml:id="br0">
      <inkml:brushProperty name="width" value="0.025" units="cm"/>
      <inkml:brushProperty name="height" value="0.025" units="cm"/>
      <inkml:brushProperty name="color" value="#008C3A"/>
    </inkml:brush>
  </inkml:definitions>
  <inkml:trace contextRef="#ctx0" brushRef="#br0">267 1 21076,'0'0'6598,"-3"12"-5546,-3 5-956,0-1 0,-2 0 0,0 0 0,0-1 0,-2 0 0,0 0 0,-15 16 1,-42 43-22,34-40-110,-50 69 0,135-153-8992,-25 15 1740,0-5-4810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4.163"/>
    </inkml:context>
    <inkml:brush xml:id="br0">
      <inkml:brushProperty name="width" value="0.025" units="cm"/>
      <inkml:brushProperty name="height" value="0.025" units="cm"/>
      <inkml:brushProperty name="color" value="#008C3A"/>
    </inkml:brush>
  </inkml:definitions>
  <inkml:trace contextRef="#ctx0" brushRef="#br0">177 84 13389,'-11'-4'3470,"4"1"-3235,-6-2 863,1 0 0,-1 2 0,0-1 1,-15-1-1,25 4-936,1 1 0,-1 0-1,1-1 1,-1 1 0,0 0 0,1 0-1,-1 0 1,0 1 0,1-1 0,-1 1-1,1-1 1,-1 1 0,1 0 0,-1 0-1,1 0 1,-1 0 0,1 1 0,0-1-1,0 1 1,-1-1 0,1 1 0,0 0-1,1-1 1,-1 1 0,0 0 0,0 1-1,1-1 1,-1 0 0,1 0 0,-2 4-1,1-2-93,1 1-1,-1 0 0,1 0 1,0-1-1,0 1 0,1 0 1,-1 0-1,1 0 0,0 0 1,0 0-1,1 0 0,-1 0 1,1 0-1,0-1 0,1 1 1,2 6-1,-2-7-26,0-1 0,0 0-1,0 0 1,1 1 0,-1-1 0,1-1 0,0 1 0,0 0-1,0-1 1,0 1 0,0-1 0,1 0 0,-1 0 0,1 0-1,-1-1 1,1 1 0,0-1 0,-1 0 0,1 0 0,8 1-1,-3-1 25,1 0 0,-1-1 1,1 0-1,-1 0 0,1-1 0,-1 0 0,1-1 0,-1 0 0,0 0 0,0-1 0,0-1 0,0 1 0,0-1 0,-1-1 0,0 1 0,8-7 0,-11 7 3,0 0-1,0 0 1,0-1-1,-1 1 1,0-1-1,0 0 0,0 0 1,-1 0-1,1-1 1,-1 1-1,-1-1 1,1 0-1,-1 0 1,0 0-1,0 0 0,-1 0 1,1 0-1,-1-1 1,-1 1-1,1 0 1,-1-1-1,0 1 0,-1 0 1,-2-13-1,2 17-71,1 0 0,-1 0 0,0 0 0,0 0 0,-1 0 0,1 0 0,0 0 0,-1 0 0,1 1 0,-1-1 0,1 1 0,-1-1 0,0 1-1,0 0 1,1-1 0,-1 1 0,0 0 0,0 0 0,0 0 0,-1 1 0,1-1 0,0 0 0,0 1 0,0-1 0,0 1 0,-1 0 0,1 0 0,0 0 0,0 0 0,-1 0 0,1 0-1,0 1 1,-3 0 0,-2 0-163,-1 0 0,1 0-1,-1 1 1,1 0 0,0 1-1,0-1 1,0 1-1,-12 8 1,10-4-281,0 1 1,0 0-1,0 1 0,1 0 1,0 1-1,1-1 1,0 2-1,1-1 0,-7 16 1,8-15-1100,0 0 0,1 0 0,1 1 1,0 0-1,-2 20 0,3 5-5740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4.505"/>
    </inkml:context>
    <inkml:brush xml:id="br0">
      <inkml:brushProperty name="width" value="0.025" units="cm"/>
      <inkml:brushProperty name="height" value="0.025" units="cm"/>
      <inkml:brushProperty name="color" value="#008C3A"/>
    </inkml:brush>
  </inkml:definitions>
  <inkml:trace contextRef="#ctx0" brushRef="#br0">151 18 19827,'0'0'1430,"-10"6"220,-8 4-582,1 1 0,1 1-1,-21 20 1,32-28-958,1 1 1,-1-1-1,1 1 0,0 0 1,0 0-1,0 1 0,1-1 1,0 1-1,0 0 0,1 0 0,-1 0 1,1 0-1,0 0 0,1 1 1,0-1-1,0 0 0,0 8 1,1-12-102,1 0 1,-1 0 0,1 1 0,0-1-1,0 0 1,0 0 0,0 0 0,0 0-1,0 0 1,0 0 0,1 0-1,-1 0 1,1-1 0,0 1 0,-1 0-1,1-1 1,0 0 0,0 1 0,0-1-1,0 0 1,0 0 0,0 0 0,0 0-1,0 0 1,1 0 0,-1-1 0,0 1-1,0-1 1,1 0 0,-1 1 0,0-1-1,3 0 1,11 1 96,-1-1 1,1 0-1,22-4 1,-22 1 71,0-1 1,-1 0-1,0-1 1,0-1-1,0-1 1,-1 0-1,0 0 1,0-2-1,-1 0 1,0 0-1,-1-1 1,0-1 0,0 0-1,-1 0 1,15-22-1,-25 31-178,1 1 0,-1-1 0,0-1 0,0 1 0,0 0 0,0 0 0,0 0 0,0-1 0,0 1 0,-1 0 0,1-1 0,-1 1 0,0 0 0,0-1 0,0 1 0,0 0 0,0-1 0,0 1 0,-1-1 0,1 1 0,-1 0 0,1-1 0,-3-2 0,2 3 0,-1-1 0,-1 1 0,1 0 0,0 0 0,0 0 0,-1 0 0,1 0 0,-1 0 0,0 1 0,0-1 0,1 1 0,-1 0 0,0-1 0,0 2 0,-5-2 0,-4-1 0,0 1 0,-1 1 0,1 0 0,-1 0 0,0 2 0,1-1 0,-25 6 0,31-5-309,0 1 1,1 0-1,-1 0 0,1 1 1,0 0-1,-8 5 0,10-6-397,1 0-1,-1 0 1,0 1 0,1-1-1,0 0 1,0 1-1,0 0 1,0-1 0,0 1-1,0 0 1,1 0-1,-3 6 1,2 10-18026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5:40.523"/>
    </inkml:context>
    <inkml:brush xml:id="br0">
      <inkml:brushProperty name="width" value="0.025" units="cm"/>
      <inkml:brushProperty name="height" value="0.025" units="cm"/>
    </inkml:brush>
  </inkml:definitions>
  <inkml:trace contextRef="#ctx0" brushRef="#br0">39 1 28859,'0'0'-1793,"-39"75"2113,54-37-3491,39-18-1698,14-20-4740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56.759"/>
    </inkml:context>
    <inkml:brush xml:id="br0">
      <inkml:brushProperty name="width" value="0.025" units="cm"/>
      <inkml:brushProperty name="height" value="0.025" units="cm"/>
    </inkml:brush>
  </inkml:definitions>
  <inkml:trace contextRef="#ctx0" brushRef="#br0">215 149 8456,'-13'1'406,"-6"1"25,-3 0-589,0 0-1,-32-2 1,47 0 501,0-1 1,0 0-1,0-1 0,1 1 0,-9-4 1,12 3 86,0 1-1,0 0 1,1-1 0,-1 1 0,1-1 0,-1 0 0,1 0 0,0 0 0,-1 0-1,1 0 1,0-1 0,0 1 0,-1-3 0,3 4-384,0 1 0,0 0-1,0-1 1,-1 1 0,1-1 0,0 1-1,0 0 1,0-1 0,0 1 0,1-1-1,-1 1 1,0-1 0,0 1 0,0 0-1,0-1 1,0 1 0,0 0 0,1-1 0,-1 1-1,0 0 1,0-1 0,0 1 0,1 0-1,-1-1 1,0 1 0,1 0 0,-1-1-1,0 1 1,1 0 0,-1 0 0,0-1 0,1 1-1,-1 0 1,0 0 0,1 0 0,-1 0-1,1 0 1,-1 0 0,0-1 0,1 1-1,-1 0 1,1 0 0,-1 0 0,0 0-1,1 0 1,0 1 0,29-5-464,-19 4 596,19-4-154,957-88 326,176 88 435,-588 7-438,1410 88 1222,508 91 1490,-1656-131-2702,599 28 1603,-1358-76-1908,452-1 376,-514-3-390,-10 2-17,0-1 0,-1 0 0,1-1-1,0 0 1,0 0 0,-1 0 0,1 0 0,-1-1 0,1 0-1,7-4 1,-12 6-19,-1 0-1,0 0 1,1 0-1,-1-1 1,0 1-1,0 0 0,1 0 1,-1-1-1,0 1 1,0 0-1,0 0 1,1-1-1,-1 1 1,0 0-1,0 0 1,0-1-1,0 1 1,1 0-1,-1-1 1,0 1-1,0 0 1,0-1-1,0 1 1,0 0-1,0-1 0,0 1 1,0 0-1,0-1 1,0 1-1,0 0 1,0-1-1,0 1 1,0 0-1,0 0 1,-1-1-1,1 1 1,0 0-1,0-1 1,0 1-1,0 0 1,-1-1-1,1 1 0,0 0 1,0 0-1,0 0 1,-1-1-1,1 1 1,0 0-1,0 0 1,-1 0-1,1-1 1,0 1-1,-1 0 1,1 0-1,-19-7-925,18 7 817,-58-15-7372,34 6 1356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1.959"/>
    </inkml:context>
    <inkml:brush xml:id="br0">
      <inkml:brushProperty name="width" value="0.025" units="cm"/>
      <inkml:brushProperty name="height" value="0.025" units="cm"/>
    </inkml:brush>
  </inkml:definitions>
  <inkml:trace contextRef="#ctx0" brushRef="#br0">0 44 17873,'13'-3'608,"16"-5"-66,-2 0 271,1 1 0,0 1 0,0 1-1,1 2 1,32 0 0,-60 3-810,0 0 0,0 0-1,0 0 1,-1 0 0,1 1 0,0-1 0,0 0 0,0 1 0,0-1-1,0 0 1,0 1 0,-1-1 0,1 1 0,0 0 0,0-1-1,-1 1 1,1-1 0,0 1 0,-1 0 0,1 0 0,0-1-1,-1 1 1,1 0 0,-1 0 0,0 0 0,1 0 0,-1-1 0,0 1-1,1 0 1,-1 0 0,0 0 0,0 0 0,0 0 0,0 0-1,0 0 1,0 0 0,0 0 0,0 0 0,0 0 0,0 0-1,0 0 1,-1-1 0,1 1 0,0 0 0,-2 2 0,1 2 48,-1-1 0,0 1 0,-1 0 0,1-1 0,-1 1 0,0-1 0,-4 5 0,-57 47 1584,48-43-944,1 0 0,0 1 0,-18 21 0,32-34-685,1-1 0,-1 1 0,0 0 0,0-1 0,1 1 0,-1 0 0,0 0 0,1 0 0,-1-1-1,1 1 1,-1 0 0,1 0 0,-1 0 0,1 0 0,0 0 0,0 0 0,-1 0 0,1 0 0,0 0 0,0 0 0,0 0 0,0 0 0,0 0 0,0 0 0,0 0 0,0 0 0,0 0 0,1 0 0,-1 0 0,0 0 0,1 0-1,-1 0 1,1 0 0,-1 0 0,1-1 0,-1 1 0,1 0 0,-1 0 0,1 0 0,0-1 0,0 1 0,-1 0 0,1-1 0,0 1 0,0-1 0,0 1 0,0-1 0,-1 1 0,1-1 0,0 1 0,0-1 0,0 0-1,0 0 1,0 1 0,0-1 0,0 0 0,0 0 0,0 0 0,0 0 0,2 0 0,12 1-163,-1-1 0,1 0 0,18-2 1,-24 1-173,45-7-3082,2-10-2621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2.724"/>
    </inkml:context>
    <inkml:brush xml:id="br0">
      <inkml:brushProperty name="width" value="0.025" units="cm"/>
      <inkml:brushProperty name="height" value="0.025" units="cm"/>
    </inkml:brush>
  </inkml:definitions>
  <inkml:trace contextRef="#ctx0" brushRef="#br0">56 325 13196,'0'0'5280,"-9"8"-3070,-1-2-1549,7-4-376,-1 0 1,1 1-1,0-1 1,0 1-1,0-1 1,0 1-1,0 0 1,0 0-1,1 0 1,-4 6-1,25-23 3883,-1 1-3531,36-34-142,-2-2 1,-2-3-1,-3-1 0,62-93 1,-179 304-624,59-134 122,1 0 1,1 0 0,2 1-1,0 1 1,1-1 0,2 1-1,-2 30 1,6-56-115,0 1 1,0 0-1,0-1 1,0 1-1,0 0 1,0-1-1,0 1 1,1 0-1,-1-1 1,0 1-1,0-1 1,1 1-1,-1 0 1,0-1-1,1 1 1,-1-1-1,1 1 1,-1-1 0,1 1-1,-1-1 1,1 1-1,-1-1 1,1 0-1,-1 1 1,1-1-1,-1 0 1,1 1-1,0-1 1,-1 0-1,1 0 1,-1 1-1,1-1 1,1 0-1,14-6-10882,-6-7-4602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3.209"/>
    </inkml:context>
    <inkml:brush xml:id="br0">
      <inkml:brushProperty name="width" value="0.025" units="cm"/>
      <inkml:brushProperty name="height" value="0.025" units="cm"/>
    </inkml:brush>
  </inkml:definitions>
  <inkml:trace contextRef="#ctx0" brushRef="#br0">523 1 9577,'-51'20'1954,"0"2"0,2 2 0,0 3 0,-46 33 0,74-45-1752,1 1 0,0 1-1,1 0 1,1 1 0,1 1 0,1 1 0,0 0 0,2 2-1,0-1 1,-21 47 0,31-55-135,0-1-1,1 1 1,1-1-1,0 1 1,1 0-1,0 0 1,1 0 0,0 0-1,1 0 1,0-1-1,1 1 1,1 0-1,0-1 1,1 1 0,0-1-1,1 0 1,0 0-1,1-1 1,0 1-1,1-1 1,0-1 0,9 12-1,-5-8-52,1-1 0,1 0-1,0 0 1,0-1 0,1-1 0,1 0-1,-1-1 1,2-1 0,0 0 0,0-1-1,0-1 1,1 0 0,0-1 0,0-1-1,26 4 1,-27-7 71,1-1-1,-1 0 1,0-1 0,1-1-1,-1-1 1,0 0-1,1-1 1,-1-1 0,-1 0-1,24-10 1,-22 5 280,1 0 0,-1-1 0,-1-1 0,0 0 1,0-2-1,-1 1 0,-1-2 0,19-21 0,-16 13-113,0 0-1,-1-2 0,-1 0 1,-2 0-1,0-1 0,-2-1 1,10-30-1,-14 35-189,-1-1-1,-2-1 1,0 1-1,-1 0 1,-1-1 0,-1 0-1,-1 1 1,-1-1-1,-5-28 1,4 43-64,0-1-1,0 0 1,-1 1 0,0 0-1,-1-1 1,0 1 0,0 1 0,0-1-1,-1 1 1,0-1 0,-1 1-1,0 1 1,0-1 0,0 1 0,-1 0-1,1 0 1,-2 1 0,-11-7-1,10 7-113,0 1 0,-1 1-1,1-1 1,-1 1-1,0 1 1,0 0-1,0 0 1,0 1-1,0 1 1,0-1-1,-1 2 1,1-1-1,0 1 1,0 1 0,0 0-1,-11 3 1,-1 3-610,0 1 1,1 1 0,0 0-1,0 2 1,-20 16-1,-47 40-5417,23-11-3589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4.929"/>
    </inkml:context>
    <inkml:brush xml:id="br0">
      <inkml:brushProperty name="width" value="0.025" units="cm"/>
      <inkml:brushProperty name="height" value="0.025" units="cm"/>
    </inkml:brush>
  </inkml:definitions>
  <inkml:trace contextRef="#ctx0" brushRef="#br0">280 51 17713,'0'0'1441,"-10"-7"166,2 1-1265,0 0-1,0 1 1,-1 0-1,0 0 1,-13-4 0,17 7-294,0 1 1,0 0 0,0 0 0,0 0-1,0 0 1,0 1 0,0 0 0,-1 0-1,1 0 1,0 1 0,0-1-1,0 1 1,0 1 0,0-1 0,-7 3-1,4 1-16,1-1-1,0 1 1,0 0-1,1 0 1,-1 0 0,1 1-1,0 0 1,1 1-1,-1-1 1,1 1-1,1 0 1,-1 0-1,1 1 1,-6 14-1,5-9 126,1 0-1,0 0 0,0 0 0,2 0 0,-1 0 1,2 1-1,0-1 0,1 23 0,0-33-119,0 1-1,1-1 1,0 1-1,0-1 1,0 1-1,0-1 1,0 0-1,1 1 1,-1-1-1,1 0 1,0 0-1,0 0 1,0 0-1,1 0 1,-1-1-1,0 1 1,1-1-1,0 1 1,0-1-1,0 0 1,0 0-1,0 0 1,0-1-1,0 1 1,0-1-1,1 0 1,-1 1-1,1-1 1,-1-1-1,1 1 1,-1-1-1,1 1 1,6-1-1,0 0 92,0 0-1,0-1 1,0 0-1,0 0 1,0-1-1,-1-1 1,1 1-1,-1-1 1,1-1-1,-1 0 1,10-6-1,-9 4 5,0-1 1,-1 0-1,0-1 0,0 0 1,-1 0-1,0-1 0,8-11 1,-12 14-71,-1 1 1,1-1-1,-1 0 1,-1 0-1,1 0 1,-1 0-1,0-1 1,0 1-1,-1 0 1,1-1 0,-2 1-1,1-1 1,-1 0-1,0-7 1,-1 11-57,0-1 0,0 1 1,0 0-1,0 0 0,-1 1 1,1-1-1,-1 0 1,0 0-1,0 1 0,0-1 1,0 1-1,0 0 0,0-1 1,-1 1-1,1 0 0,-1 0 1,0 1-1,1-1 1,-1 0-1,0 1 0,0 0 1,0 0-1,0 0 0,0 0 1,0 0-1,0 0 0,-1 1 1,-3-1-1,5 1-117,-1-1 0,1 1-1,0 0 1,-1 0-1,1-1 1,-1 2 0,1-1-1,0 0 1,-1 0 0,1 1-1,-1-1 1,1 1 0,0 0-1,0 0 1,-1 0 0,1 0-1,0 0 1,0 0 0,0 0-1,0 1 1,0-1 0,1 1-1,-1 0 1,0-1 0,1 1-1,-1 0 1,1 0 0,-1 0-1,1 0 1,0 0 0,0 0-1,0 1 1,0-1 0,0 0-1,1 0 1,-1 1-1,0 3 1,1-2-599,-1-1-53,1-1 1,0 1 0,0-1-1,0 1 1,0-1-1,0 1 1,0 0 0,1-1-1,-1 1 1,2 1 0,11 8-7460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5.301"/>
    </inkml:context>
    <inkml:brush xml:id="br0">
      <inkml:brushProperty name="width" value="0.025" units="cm"/>
      <inkml:brushProperty name="height" value="0.025" units="cm"/>
    </inkml:brush>
  </inkml:definitions>
  <inkml:trace contextRef="#ctx0" brushRef="#br0">72 1 20339,'0'0'1378,"-39"69"-257,24-32 672,3-1-1056,7-5-481,5-7-192,0-6-704,13-10-1891,9-8-1248,4-10-3844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5.630"/>
    </inkml:context>
    <inkml:brush xml:id="br0">
      <inkml:brushProperty name="width" value="0.025" units="cm"/>
      <inkml:brushProperty name="height" value="0.025" units="cm"/>
    </inkml:brush>
  </inkml:definitions>
  <inkml:trace contextRef="#ctx0" brushRef="#br0">147 14 9385,'0'0'14750,"-11"-1"-13965,11 0-777,-10 0 37,1 0-1,-1 0 0,1 0 0,-16 2 1,23-1-51,0 0 1,1 0-1,-1 0 1,0 1 0,1-1-1,-1 0 1,0 1 0,1-1-1,-1 1 1,0-1 0,1 1-1,-1 0 1,1 0 0,0 0-1,-1 0 1,1 0 0,-1 0-1,1 0 1,0 0 0,0 0-1,0 0 1,0 1 0,0-1-1,0 1 1,0-1-1,0 0 1,0 1 0,1 0-1,-1-1 1,1 1 0,-1-1-1,1 1 1,0 0 0,-1-1-1,1 1 1,0 0 0,0-1-1,0 1 1,0 0 0,0-1-1,1 1 1,0 2 0,-1-3 9,1 0 1,1 0 0,-1 0-1,0 0 1,0 0 0,0 0 0,0-1-1,1 1 1,-1 0 0,0-1-1,1 1 1,-1-1 0,1 1 0,-1-1-1,0 0 1,1 1 0,-1-1-1,1 0 1,-1 0 0,1 0-1,-1 0 1,4-1 0,34-2 196,-32 0-189,0 1 1,-1-2-1,1 1 0,-1-1 0,9-5 0,-13 7-36,1 1-1,-1-1 0,0 0 1,1 0-1,-1 0 0,0 0 0,0 0 1,-1 0-1,1 0 0,0-1 1,-1 1-1,1 0 0,-1-1 0,0 0 1,0 1-1,2-6 0,-21 24-279,12-8 533,1 1-1,-1 0 1,2 0-1,0 1 1,0-1 0,0 1-1,1 0 1,1 0-1,0 0 1,0 0 0,1 0-1,0 1 1,1-1-1,0 0 1,0 1 0,3 9-1,-2-17-196,0 0 1,1 0-1,0-1 0,-1 1 0,1-1 0,0 1 1,0-1-1,0 0 0,0 0 0,0 0 0,1 0 0,-1 0 1,1 0-1,-1 0 0,1-1 0,0 0 0,0 1 1,-1-1-1,1 0 0,6 1 0,-6-2-21,-1 1 0,1 0 0,0-1 0,-1 1 0,1 0 0,-1 0 0,1 1-1,-1-1 1,0 0 0,1 1 0,-1-1 0,0 1 0,0 0 0,0 0 0,0 0 0,-1 0 0,1 0 0,0 0 0,-1 0 0,1 1 0,-1-1-1,0 1 1,0-1 0,0 1 0,0-1 0,0 1 0,-1-1 0,1 1 0,0 5 0,-1-5 18,0 0-1,0 0 1,0 0 0,-1 0 0,1 0-1,-1 0 1,0 0 0,0 0 0,0 0-1,0 0 1,0-1 0,-1 1 0,1 0-1,-1-1 1,1 1 0,-1-1 0,0 1-1,0-1 1,0 0 0,-1 0 0,-2 3-1,0-3 59,1 0-1,0 0 0,-1 0 0,1 0 1,-1-1-1,1 0 0,-1 0 0,0 0 1,1 0-1,-1-1 0,0 0 0,-8 0 1,5-1 3,0 0 1,0 0 0,1 0 0,-1-1 0,0 0 0,1-1 0,0 1 0,-1-2 0,1 1 0,0-1 0,0 0-1,1 0 1,-1-1 0,1 0 0,0 0 0,-10-11 0,16 16-175,0-1-1,-1 1 1,1 0-1,0 0 1,-1-1-1,1 1 1,0-1-1,0 1 1,-1 0-1,1-1 1,0 1-1,0-1 1,0 1-1,0 0 1,0-1 0,-1 1-1,1-1 1,0 1-1,0-1 1,0 1-1,0-1 1,0 1-1,0 0 1,0-1-1,0 1 1,1-1-1,-1 1 1,0-1-1,0 1 1,0-1 0,0 1-1,1 0 1,-1-1-1,0 1 1,0 0-1,1-1 1,-1 1-1,0-1 1,1 1-1,-1 0 1,0 0-1,1-1 1,-1 1-1,0 0 1,1 0 0,-1-1-1,1 1 1,-1 0-1,0 0 1,1 0-1,-1 0 1,2-1-1,28-1-8619,-20 2 5368,17-2-6124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110"/>
    </inkml:context>
    <inkml:brush xml:id="br0">
      <inkml:brushProperty name="width" value="0.025" units="cm"/>
      <inkml:brushProperty name="height" value="0.025" units="cm"/>
    </inkml:brush>
  </inkml:definitions>
  <inkml:trace contextRef="#ctx0" brushRef="#br0">0 1 18866,'0'0'9064,"67"20"-12106,-46-37-3332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452"/>
    </inkml:context>
    <inkml:brush xml:id="br0">
      <inkml:brushProperty name="width" value="0.025" units="cm"/>
      <inkml:brushProperty name="height" value="0.025" units="cm"/>
    </inkml:brush>
  </inkml:definitions>
  <inkml:trace contextRef="#ctx0" brushRef="#br0">0 282 17200,'0'0'2280,"8"-10"-326,222-261 1281,-232 294-2792,-27 59 139,21-62-455,0 0 1,2 1-1,0-1 0,1 1 1,1 1-1,-2 30 0,6-51-124,0 0 0,0 1 0,0-1 0,0 0 0,0 1 0,0-1 0,1 0 0,-1 1 0,0-1 0,1 0 0,-1 0 0,1 1 0,-1-1 0,1 0 0,0 0 0,-1 0 0,1 0 0,1 1 0,-2-1-59,1-1 0,0 0 0,-1 1 0,1-1-1,0 0 1,0 0 0,-1 1 0,1-1 0,0 0 0,0 0-1,-1 0 1,1 0 0,0 0 0,0 0 0,-1 0 0,1 0 0,0-1-1,0 1 1,-1 0 0,1 0 0,0 0 0,0-1 0,4-2-953,-1 1 1,0-1 0,0 1 0,-1-1 0,1 0-1,-1-1 1,1 1 0,3-6 0,16-22-14340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793"/>
    </inkml:context>
    <inkml:brush xml:id="br0">
      <inkml:brushProperty name="width" value="0.025" units="cm"/>
      <inkml:brushProperty name="height" value="0.025" units="cm"/>
    </inkml:brush>
  </inkml:definitions>
  <inkml:trace contextRef="#ctx0" brushRef="#br0">52 0 18578,'0'0'1740,"-7"8"753,2-1-2154,-27 39 3739,31-45-4010,0 1-1,0 0 0,0 0 1,0 0-1,1 0 0,-1 0 1,1 1-1,-1-1 0,1 0 1,0 0-1,0 0 0,0 0 1,0 1-1,0-1 0,0 0 1,0 0-1,1 0 0,-1 0 1,1 0-1,0 0 0,0 0 0,0 0 1,0 0-1,0 0 0,0 0 1,1 2-1,43 37-1990,-43-39 1872,0 0 0,0 0-1,0-1 1,1 1 0,-1-1 0,0 0-1,1 0 1,0 1 0,-1-2-1,1 1 1,-1 0 0,1 0-1,0-1 1,0 0 0,-1 1 0,1-1-1,0 0 1,0-1 0,-1 1-1,4-1 1,-5 0 120,1 0 0,-1 0 0,0 0 0,0 0 1,1-1-1,-1 1 0,0 0 0,0-1 0,0 1 0,-1-1 0,1 1 0,0-1 1,0 1-1,-1-1 0,1 1 0,-1-1 0,1 0 0,-1 0 0,0 1 1,0-1-1,0-2 0,1-44 905,-1 37-720,0 9-236,0-1 0,0 0 0,0 1 0,0-1 0,-1 0 0,1 1 0,-1-1 1,0 1-1,1-1 0,-1 1 0,0-1 0,-1 1 0,1 0 0,0-1 0,-1 1 0,1 0 0,-1 0 0,0 0 0,1 0 0,-1 0 0,0 0 0,0 1 0,0-1 0,-1 1 0,1-1 0,0 1 0,-1 0 0,1 0 0,0 0 0,-1 0 0,1 0 0,-1 1 0,0-1 0,1 1 0,-1-1 0,1 1 0,-1 0 0,0 0 1,1 0-1,-1 1 0,0-1 0,1 0 0,-1 1 0,-3 1 0,5-2-28,1 1 1,-1-1 0,0 1 0,0-1-1,0 1 1,0-1 0,0 1-1,0 0 1,1-1 0,-1 1-1,0 0 1,0 0 0,1-1 0,-1 1-1,1 0 1,-1 0 0,1 0-1,-1 0 1,1 0 0,-1 0 0,1 0-1,0 0 1,0 0 0,-1 0-1,1 0 1,0 0 0,0 0-1,0 0 1,0 0 0,0 0 0,0 0-1,0 0 1,1 0 0,-1 1-1,1 0-153,-1 0 0,1 0 0,0-1-1,0 1 1,-1 0 0,1-1 0,0 1-1,1-1 1,-1 1 0,0-1 0,0 1-1,1-1 1,-1 0 0,0 0-1,1 0 1,-1 0 0,1 0 0,2 2-1,2-2-1163,0 1 0,0-1 1,0 1-1,0-2 0,0 1 0,10-1 0,15 0-7396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7.137"/>
    </inkml:context>
    <inkml:brush xml:id="br0">
      <inkml:brushProperty name="width" value="0.025" units="cm"/>
      <inkml:brushProperty name="height" value="0.025" units="cm"/>
    </inkml:brush>
  </inkml:definitions>
  <inkml:trace contextRef="#ctx0" brushRef="#br0">154 1 21460,'0'0'2824,"-12"2"-603,1 0-1860,1 1 0,-1 0 0,1 1 0,0 0-1,-1 0 1,2 1 0,-10 6 0,15-9-287,0 1 0,1-1 1,0 1-1,-1-1 0,1 1 0,0 0 0,0 0 0,1 1 1,-1-1-1,1 0 0,-1 1 0,1 0 0,0-1 0,0 1 0,1 0 1,-1 0-1,1 0 0,0 0 0,0 0 0,0 0 0,1 1 1,-1-1-1,1 0 0,0 0 0,1 6 0,0-7-71,0-1 0,1 1 0,-1 0 1,1-1-1,0 1 0,0-1 0,0 1 0,0-1 0,0 0 0,0 0 0,1 0 0,-1 0 0,1-1 0,-1 1 0,1 0 0,0-1 0,0 0 1,0 0-1,-1 0 0,1 0 0,0 0 0,0 0 0,0-1 0,0 0 0,5 1 0,4 0-79,0 1-1,-1-2 1,1 0-1,0 0 1,19-4-1,-26 3 71,-1-1-1,1 0 0,0 0 1,-1 0-1,1-1 0,-1 0 1,0 0-1,0 0 1,0 0-1,0 0 0,-1-1 1,1 0-1,-1 0 0,0 0 1,0 0-1,0 0 1,-1-1-1,1 1 0,-1-1 1,0 1-1,2-8 0,-3 10 7,-1-1-1,1 0 1,0 1-1,-1-1 0,0 1 1,1-1-1,-1 0 1,0 1-1,0-1 0,-1 0 1,1 1-1,-1-1 1,1 1-1,-1-1 0,0 1 1,0-1-1,0 1 1,0-1-1,0 1 0,0 0 1,-1-1-1,1 1 1,-1 0-1,0 0 1,1 0-1,-1 0 0,0 1 1,0-1-1,0 0 1,-1 1-1,1-1 0,0 1 1,0 0-1,-1 0 1,1 0-1,-1 0 0,1 0 1,-1 0-1,0 1 1,1-1-1,-4 1 0,-53-3-3073,42 3-551,-5 0-5200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4.755"/>
    </inkml:context>
    <inkml:brush xml:id="br0">
      <inkml:brushProperty name="width" value="0.025" units="cm"/>
      <inkml:brushProperty name="height" value="0.025" units="cm"/>
    </inkml:brush>
  </inkml:definitions>
  <inkml:trace contextRef="#ctx0" brushRef="#br0">225 21 7687,'-58'2'993,"-46"-1"2118,42-11 2715,98 8-1583,0-1-4013,2369 23 2370,-1040-20-1794,-1363 0-961,-9 1-491,-217 2 545,127-4-999,48 1-2818,-83-13-1,33-6-6549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7.807"/>
    </inkml:context>
    <inkml:brush xml:id="br0">
      <inkml:brushProperty name="width" value="0.025" units="cm"/>
      <inkml:brushProperty name="height" value="0.025" units="cm"/>
    </inkml:brush>
  </inkml:definitions>
  <inkml:trace contextRef="#ctx0" brushRef="#br0">16 0 22037,'0'0'4228,"-4"58"-4196,1-21 96,-3 3-32,3-1-128,3-3 64,0-7-769,0-5-576,6-6-673,0-7 64,1-10 513,-2-1-1378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147"/>
    </inkml:context>
    <inkml:brush xml:id="br0">
      <inkml:brushProperty name="width" value="0.025" units="cm"/>
      <inkml:brushProperty name="height" value="0.025" units="cm"/>
    </inkml:brush>
  </inkml:definitions>
  <inkml:trace contextRef="#ctx0" brushRef="#br0">1 46 16784,'0'0'5861,"83"0"-4355,-36-8-193,9-3-672,4 3-545,-3 2-288,-4 1-2307,-11-2-4003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503"/>
    </inkml:context>
    <inkml:brush xml:id="br0">
      <inkml:brushProperty name="width" value="0.025" units="cm"/>
      <inkml:brushProperty name="height" value="0.025" units="cm"/>
    </inkml:brush>
  </inkml:definitions>
  <inkml:trace contextRef="#ctx0" brushRef="#br0">0 27 16143,'0'0'3043,"9"-4"-384,1 0-2223,-1 0 1,1 1-1,-1 0 1,1 1-1,0 0 1,0 0-1,13 1 1,-20 0-400,0 1 0,0 0 0,0 0 0,0 0 0,0 0 0,0 1 0,0-1 0,0 1 0,0 0 0,-1 0 0,1 0 0,0 0 0,0 0 0,-1 1 0,1-1 0,0 1 0,-1 0 0,0-1 0,1 1 0,-1 0 0,0 1 0,0-1 1,0 0-1,0 1 0,0-1 0,-1 1 0,1-1 0,-1 1 0,0 0 0,1-1 0,-1 1 0,-1 0 0,2 4 0,-1-1 38,0 0-1,-1 1 1,0-1 0,0 0-1,0 1 1,-1-1 0,0 0 0,0 1-1,0-1 1,-1 0 0,0 0-1,0 0 1,-1 0 0,-3 6 0,-5 6 552,-1-1 1,-28 32 0,27-34-313,0 1 1,-20 32-1,32-47-337,1 0 1,-1-1-1,0 1 0,1 0 0,-1 0 0,1 0 0,-1 0 0,1 0 0,0 0 1,-1 0-1,1 0 0,0 0 0,0 0 0,0 0 0,-1 0 0,1 0 1,0 0-1,0 0 0,1 0 0,-1 0 0,0 0 0,0 0 0,0 0 0,1 0 1,-1 0-1,0 0 0,1 0 0,-1 0 0,1 0 0,-1-1 0,1 1 1,0 0-1,-1 0 0,1 0 0,0-1 0,-1 1 0,1 0 0,0-1 1,0 1-1,0-1 0,0 1 0,0-1 0,-1 1 0,1-1 0,0 1 0,0-1 1,0 0-1,0 0 0,0 1 0,0-1 0,2 0 0,8 1-454,0 0-1,0-1 1,0 0-1,12-2 0,-9 1-183,2 0-2008,-1-2 1,1 1-1,29-10 0,3-5-10977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847"/>
    </inkml:context>
    <inkml:brush xml:id="br0">
      <inkml:brushProperty name="width" value="0.025" units="cm"/>
      <inkml:brushProperty name="height" value="0.025" units="cm"/>
    </inkml:brush>
  </inkml:definitions>
  <inkml:trace contextRef="#ctx0" brushRef="#br0">0 41 22806,'0'0'6598,"59"-40"-25400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218"/>
    </inkml:context>
    <inkml:brush xml:id="br0">
      <inkml:brushProperty name="width" value="0.025" units="cm"/>
      <inkml:brushProperty name="height" value="0.025" units="cm"/>
    </inkml:brush>
  </inkml:definitions>
  <inkml:trace contextRef="#ctx0" brushRef="#br0">0 84 19122,'0'0'2258,"6"-9"-283,-3 2-1702,2 0-1,-1 1 1,1 0-1,0-1 1,1 2-1,9-10 1,-12 13-202,1-1 0,-1 1 1,1 0-1,-1 0 0,1 0 0,0 0 1,0 1-1,-1 0 0,1-1 1,0 2-1,0-1 0,1 0 0,-1 1 1,0-1-1,0 1 0,0 1 1,0-1-1,4 1 0,-6-1-76,-1 0 1,0 1-1,0-1 0,0 1 1,1-1-1,-1 1 0,0-1 1,0 1-1,0 0 0,0-1 0,0 1 1,0 0-1,0 0 0,-1 0 1,1-1-1,0 1 0,0 0 0,0 0 1,-1 0-1,1 1 0,-1-1 1,1 0-1,0 2 0,0 0-4,0 1-1,-1-1 0,1 1 1,-1 0-1,0-1 1,0 1-1,0 0 0,0 3 1,-2 2 11,1 0 0,-2 0 0,1 0 0,-1 0 0,-7 14 0,-23 27 145,25-40-102,0 0 1,1 1-1,1 0 0,0 0 1,0 0-1,-7 22 1,13-31-48,0-1 1,-1 1-1,1-1 0,1 1 1,-1-1-1,0 1 0,0-1 1,0 1-1,1-1 1,-1 0-1,1 1 0,-1-1 1,1 0-1,0 1 0,-1-1 1,1 0-1,0 0 1,0 1-1,0-1 0,0 0 1,0 0-1,0 0 0,0 0 1,0 0-1,1-1 1,-1 1-1,0 0 0,0 0 1,1-1-1,-1 1 0,0-1 1,1 1-1,-1-1 1,1 0-1,-1 1 0,1-1 1,-1 0-1,0 0 0,1 0 1,1 0-1,12 1-450,0 0 0,0-1 0,16-2 0,-19 1-476,34-5-3182,1-8-2708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549"/>
    </inkml:context>
    <inkml:brush xml:id="br0">
      <inkml:brushProperty name="width" value="0.025" units="cm"/>
      <inkml:brushProperty name="height" value="0.025" units="cm"/>
    </inkml:brush>
  </inkml:definitions>
  <inkml:trace contextRef="#ctx0" brushRef="#br0">136 30 18674,'0'0'6203,"-8"0"-3945,3-1-2170,0 1-1,0 0 1,1 0 0,-1 1-1,0 0 1,0 0 0,1 0-1,-1 0 1,1 0 0,-1 1-1,1 0 1,0 0 0,-1 0-1,1 1 1,0-1 0,0 1-1,1 0 1,-1 0 0,1 1-1,-1-1 1,1 1 0,0-1-1,0 1 1,1 0 0,-4 6-1,4-7-83,-1 1-1,1 0 0,0 0 1,0 0-1,1 0 0,-1 0 1,1 0-1,0 0 0,0 1 1,0-1-1,0 0 0,1 1 0,0-1 1,0 0-1,0 1 0,0-1 1,2 8-1,-1-10 2,1 1 1,-1-1-1,1 1 1,-1-1-1,1 1 1,0-1-1,0 0 1,0 0 0,0 0-1,1 0 1,-1 0-1,0-1 1,1 1-1,-1-1 1,1 1-1,-1-1 1,1 0-1,0 0 1,0 0-1,-1 0 1,1-1-1,0 1 1,0-1-1,0 1 1,0-1-1,5 0 1,-2 0 9,-1 0 1,1 0 0,0 0 0,0-1 0,-1 1-1,1-1 1,0-1 0,-1 1 0,1-1-1,-1 0 1,1 0 0,-1-1 0,0 0-1,0 1 1,0-2 0,0 1 0,-1-1-1,1 1 1,-1-1 0,0 0 0,0-1-1,0 1 1,-1-1 0,1 0 0,-1 1-1,0-2 1,-1 1 0,1 0 0,-1 0 0,0-1-1,-1 1 1,1-1 0,-1 0 0,0 1-1,0-1 1,-1 0 0,1 0 0,-2 0-1,1 1 1,0-1 0,-3-8 0,2 12 7,0-1-1,0 0 1,0 0 0,-1 0 0,0 1 0,1-1 0,-1 1 0,0-1 0,0 1-1,-1 0 1,1 0 0,0 0 0,-1 0 0,1 0 0,-1 0 0,0 1 0,1-1-1,-1 1 1,0 0 0,0-1 0,0 1 0,0 1 0,0-1 0,0 0 0,0 1-1,0 0 1,0-1 0,-4 2 0,5-2-117,0 1-1,0 0 1,0 1-1,0-1 1,0 0 0,0 1-1,-1-1 1,1 1 0,1-1-1,-1 1 1,0 0-1,0 0 1,0 0 0,0 0-1,0 0 1,1 0-1,-1 1 1,1-1 0,-1 1-1,1-1 1,-1 1 0,1-1-1,0 1 1,0 0-1,0-1 1,0 1 0,0 0-1,0 0 1,0 0-1,0 0 1,1 0 0,-1 0-1,1 0 1,0 0 0,-1 0-1,1 0 1,0 0-1,0 0 1,0 1 0,1-1-1,-1 0 1,1 4-1,0-4-438,1 1-1,-1 0 1,0-1-1,1 1 0,-1-1 1,1 0-1,0 1 0,0-1 1,0 0-1,0 0 0,0 0 1,0 0-1,1-1 1,-1 1-1,1-1 0,-1 1 1,1-1-1,-1 0 0,1 0 1,0 0-1,0 0 1,-1 0-1,1-1 0,0 1 1,3-1-1,28 5-10175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892"/>
    </inkml:context>
    <inkml:brush xml:id="br0">
      <inkml:brushProperty name="width" value="0.025" units="cm"/>
      <inkml:brushProperty name="height" value="0.025" units="cm"/>
    </inkml:brush>
  </inkml:definitions>
  <inkml:trace contextRef="#ctx0" brushRef="#br0">169 55 19859,'-8'-1'3208,"-2"0"-2804,1 1 0,0 0-1,-1 0 1,1 1 0,0 0 0,0 1-1,-1 0 1,1 0 0,-11 6 0,16-7-339,1 1 0,-1-1 1,1 1-1,0 0 0,0 0 1,0 1-1,0-1 0,0 1 0,0-1 1,1 1-1,-1 0 0,1 0 1,0 0-1,0 0 0,0 0 0,0 1 1,0-1-1,1 1 0,-1-1 1,1 1-1,0-1 0,0 1 0,1 0 1,-1 0-1,1-1 0,0 1 1,0 0-1,0 6 0,1-7-60,-1-1 0,1 0 0,0 0 0,-1 0 0,1 0 1,0 0-1,0 0 0,0 0 0,1 0 0,-1 0 0,0 0 0,1-1 0,-1 1 0,1 0 0,0-1 0,-1 1 0,1-1 1,0 0-1,0 0 0,0 1 0,0-1 0,0-1 0,0 1 0,0 0 0,1 0 0,-1-1 0,0 1 0,5-1 0,7 3-32,0-2-1,0 0 0,19-1 0,-26-1-8,0 1 8,0-1-1,0 0 1,-1 0-1,1-1 1,0 1-1,0-2 1,-1 1-1,1-1 1,-1 0-1,0 0 1,0-1-1,0 0 1,0 0-1,6-6 1,-8 7 109,-1-1 0,1 0 0,-1 0 0,0 0 0,0 0 1,0 0-1,-1 0 0,1-1 0,-1 0 0,0 1 0,-1-1 0,1 0 0,-1 0 0,0 0 0,0 0 1,0 0-1,-1 0 0,1 0 0,-1 0 0,-1-8 0,0 10-14,0 0-1,1 1 1,-1-1-1,0 0 1,-1 1-1,1-1 1,0 1 0,-1-1-1,1 1 1,-1 0-1,0-1 1,0 1 0,0 0-1,0 0 1,0 0-1,0 0 1,0 1-1,-1-1 1,1 1 0,-1-1-1,-2 0 1,-1-1 21,0 1-1,-1 0 1,1 0 0,-1 1 0,1 0 0,-1 0-1,1 0 1,-1 1 0,-10 0 0,11 1-182,0-1-1,0 1 1,-1 1 0,1-1 0,0 1 0,0 0-1,0 0 1,0 1 0,-10 6 0,14-8-88,-1 1 1,1 0-1,0-1 0,0 1 1,0 0-1,0 0 1,0 0-1,1 1 0,-1-1 1,1 0-1,-1 1 1,1-1-1,0 1 0,0-1 1,0 1-1,0 0 1,0-1-1,1 1 0,-1 0 1,1 0-1,-1 5 1,5 3-5046,10-5-1980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250"/>
    </inkml:context>
    <inkml:brush xml:id="br0">
      <inkml:brushProperty name="width" value="0.025" units="cm"/>
      <inkml:brushProperty name="height" value="0.025" units="cm"/>
    </inkml:brush>
  </inkml:definitions>
  <inkml:trace contextRef="#ctx0" brushRef="#br0">1 23 18321,'0'0'13581,"48"-22"-13389,5 22-160,7 0 32,2 0-640,0 0-833,-7 3-1122,-12 3-1889,-13 2-2947,-17-2-5605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577"/>
    </inkml:context>
    <inkml:brush xml:id="br0">
      <inkml:brushProperty name="width" value="0.025" units="cm"/>
      <inkml:brushProperty name="height" value="0.025" units="cm"/>
    </inkml:brush>
  </inkml:definitions>
  <inkml:trace contextRef="#ctx0" brushRef="#br0">1 15 15471,'0'0'8776,"76"20"-7655,-24-20-609,4-2-383,1-5-65,-6 0-1121,-11-2-4004,-8 0-8007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907"/>
    </inkml:context>
    <inkml:brush xml:id="br0">
      <inkml:brushProperty name="width" value="0.025" units="cm"/>
      <inkml:brushProperty name="height" value="0.025" units="cm"/>
    </inkml:brush>
  </inkml:definitions>
  <inkml:trace contextRef="#ctx0" brushRef="#br0">92 1 21781,'0'0'9481,"-48"56"-8713,29-32-447,3 2-257,8 1 0,8-5-96,0-2 0,18-3 32,7-4-225,8-7-415,1-6-1218,2 0-2754,-2-9-3172,-4-9-9512</inkml:trace>
  <inkml:trace contextRef="#ctx0" brushRef="#br0" timeOffset="1">244 201 19667,'0'0'1921,"-30"53"129,22-25-897,7-3-576,1-4-225,21-9-288,13-7-480,9-5-3524,4-7-4900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8.474"/>
    </inkml:context>
    <inkml:brush xml:id="br0">
      <inkml:brushProperty name="width" value="0.025" units="cm"/>
      <inkml:brushProperty name="height" value="0.025" units="cm"/>
    </inkml:brush>
  </inkml:definitions>
  <inkml:trace contextRef="#ctx0" brushRef="#br0">0 248 11627,'0'0'2349,"12"-3"-1378,177-33 1939,273-17 0,-330 42-3055,17-3 191,881-74 91,0 47-218,-1011 41 98,18-1 141,0 1 0,0 2 0,-1 1 1,1 2-1,61 17 0,-98-22-148,1 0 0,0 0 0,0 1 0,0-1 0,0 0 0,-1 0 0,1 1 0,0-1 0,0 0 0,-1 1 0,1-1 0,0 1 0,-1-1 0,1 1 0,0 0 0,-1-1 0,1 1 0,-1 0 0,1-1 0,-1 1 0,1 0 0,0 0 0,-12 8-1010,-29-2-4770,16-7-1148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1.345"/>
    </inkml:context>
    <inkml:brush xml:id="br0">
      <inkml:brushProperty name="width" value="0.025" units="cm"/>
      <inkml:brushProperty name="height" value="0.025" units="cm"/>
    </inkml:brush>
  </inkml:definitions>
  <inkml:trace contextRef="#ctx0" brushRef="#br0">188 0 14830,'0'0'7089,"-13"4"-4307,-73 27-277,78-28-2241,0 1 0,0 0-1,1 1 1,-1 0 0,1 0 0,0 0 0,0 1 0,1 0 0,0 0 0,-6 9-1,11-15-282,1 0 0,-1 1 0,1-1 0,0 1 0,-1-1 0,1 1 0,0-1 0,0 0 0,-1 1 0,1-1 0,0 1 0,0-1 0,0 1 0,0-1 0,-1 1 0,1-1 0,0 1 0,0-1 0,0 1 0,0-1 0,0 1 0,0 0 0,0-1 0,1 1-1,-1-1 1,0 1 0,0-1 0,0 1 0,0-1 0,1 1 0,-1-1 0,0 0 0,0 1 0,1-1 0,-1 1 0,0-1 0,1 0 0,-1 1 0,1-1 0,-1 1 0,1-1 0,28 5-1269,35-16-2988,-50 6 2951,0-1-1,-1 0 1,14-10-1,-17 10 1470,-1 0-1,0-1 0,-1-1 0,13-13 0,-25 27 901,-1 0 1,1 1-1,0-1 0,1 1 0,-4 8 0,3-4-592,0 0 0,1 0 0,-3 19 0,5-23-456,0-1 0,0 1 0,1-1 0,0 1 0,0 0 0,1-1 0,0 1 1,0-1-1,0 1 0,1-1 0,0 1 0,0-1 0,0 0 0,1 0 0,0 0 0,1 0 1,4 6-1,11 5-555,-16-15 485,-1 0 1,1 0-1,0 0 0,-1 0 1,1 0-1,-1 0 0,0 1 0,0-1 1,0 1-1,0 0 0,0 0 1,0-1-1,-1 1 0,1 0 0,-1 0 1,0 1-1,0-1 0,1 6 1,-4-8 276,1 1 1,-1-1-1,0 0 1,0 0 0,0 0-1,0 0 1,0 0-1,0 0 1,0 0 0,0-1-1,-1 1 1,1-1-1,0 1 1,0-1 0,-1 0-1,1 0 1,0 0 0,0 0-1,-3-1 1,0 1 208,-17 1 19,-69 1 1313,83-2-1644,0-1 1,0 0-1,0 0 1,0-1 0,0 0-1,1 0 1,-1-1-1,-11-5 1,19 8-153,-1-1 1,1 1-1,-1 0 1,0-1-1,1 1 0,-1 0 1,1-1-1,-1 1 1,1-1-1,-1 1 0,1 0 1,0-1-1,-1 1 1,1-1-1,0 1 0,-1-1 1,1 0-1,0 1 1,-1-1-1,1 1 0,0-1 1,0 0-1,0 1 1,0-1-1,-1 1 0,1-1 1,0 0-1,0 1 0,0-1 1,1 0-1,-1 1 1,0-1-1,0 1 0,0-1 1,0 0-1,0 1 1,1-1-1,-1 1 0,0-1 1,1 0-1,-1 1 1,0-1-1,1 1 0,-1-1 1,0 1-1,1-1 1,-1 1-1,1 0 0,-1-1 1,1 1-1,28-18-5334,4 5-1453,4-1-3448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1.704"/>
    </inkml:context>
    <inkml:brush xml:id="br0">
      <inkml:brushProperty name="width" value="0.025" units="cm"/>
      <inkml:brushProperty name="height" value="0.025" units="cm"/>
    </inkml:brush>
  </inkml:definitions>
  <inkml:trace contextRef="#ctx0" brushRef="#br0">256 32 19282,'0'0'2723,"-12"-5"-203,1 0-2054,-1 0 0,1 1 0,-1 1 0,-20-4 0,26 7-325,1-1 1,-1 1 0,0 0-1,1 0 1,-1 1 0,0-1-1,1 1 1,-1 0-1,0 1 1,1 0 0,0 0-1,-1 0 1,1 0 0,0 1-1,-5 3 1,4-1-81,-1 0-1,2 1 1,-1-1 0,1 1 0,0 1 0,0-1-1,0 1 1,1 0 0,0 0 0,0 0-1,1 0 1,0 1 0,0-1 0,-2 12 0,5-16-61,-1 0 1,1 0 0,-1 0 0,1 0 0,0 0 0,0 0 0,0 0 0,0 0 0,1 0 0,-1 0 0,1 0 0,0 0 0,-1 0 0,1 0 0,1-1 0,-1 1 0,0 0-1,1-1 1,-1 1 0,1-1 0,0 1 0,0-1 0,0 0 0,0 1 0,0-1 0,1-1 0,-1 1 0,1 0 0,-1 0 0,1-1 0,-1 1 0,1-1 0,0 0 0,0 0-1,0 0 1,0 0 0,0-1 0,-1 1 0,1-1 0,4 1 0,5 0-94,0-1-1,0 0 1,0-1-1,0 0 1,0 0 0,0-2-1,-1 1 1,1-2-1,-1 1 1,1-1-1,-1-1 1,-1 0 0,1-1-1,-1 0 1,0 0-1,0-1 1,0-1 0,-1 0-1,0 0 1,-1 0-1,0-1 1,0-1-1,-1 1 1,0-1 0,9-19-1,-15 28 206,0-1 1,0 0-1,0 1 0,0-1 1,-1 0-1,1 0 0,0 0 0,-1 0 1,0 0-1,1 1 0,-1-1 1,0 0-1,0 0 0,0 0 0,0 0 1,0 0-1,-1 0 0,1 0 1,0 0-1,-1 0 0,0 1 0,1-1 1,-1 0-1,-2-3 0,1 3-30,0 0-1,0 1 0,-1-1 0,1 0 1,0 1-1,-1-1 0,0 1 1,1 0-1,-1 0 0,0 0 0,1 0 1,-1 0-1,0 1 0,-5-1 1,-9 0-190,-1 0-1,1 2 1,-1 0 0,-22 4 0,-14 10-2539,33-9-712,-6 2-6196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6.836"/>
    </inkml:context>
    <inkml:brush xml:id="br0">
      <inkml:brushProperty name="width" value="0.025" units="cm"/>
      <inkml:brushProperty name="height" value="0.025" units="cm"/>
    </inkml:brush>
  </inkml:definitions>
  <inkml:trace contextRef="#ctx0" brushRef="#br0">0 59 20083,'0'0'7602,"5"-9"-6417,-1 5-1104,-1 0 0,1 0 0,-1 0 0,1 1 0,0-1 0,0 1 0,1 0 0,-1 0 0,1 0 0,-1 0 0,7-1 0,-8 2-69,1 1 0,-1 0-1,1 0 1,0 0-1,-1 0 1,1 1 0,-1-1-1,1 1 1,0 0-1,-1 0 1,1 1 0,0-1-1,-1 1 1,1-1 0,0 1-1,-1 0 1,1 1-1,-1-1 1,0 1 0,1-1-1,3 4 1,-5-3-18,0-1 1,0 1-1,0 1 0,0-1 1,0 0-1,-1 0 0,1 1 1,-1-1-1,0 1 1,1 0-1,-1-1 0,0 1 1,-1 0-1,1-1 1,0 1-1,-1 0 0,1 0 1,-1 0-1,0 0 0,0-1 1,0 1-1,-1 0 1,1 0-1,0 0 0,-1 0 1,-1 3-1,-1 5 8,-1 0 0,0-1 1,0 1-1,-1-1 0,-8 13 0,-9 10 82,15-25-73,1 1-1,-1 0 1,1 1 0,1-1 0,0 1 0,0 0-1,1 1 1,1-1 0,-1 1 0,2 0 0,-3 13 0,6-22-12,-1-1 0,0 1 1,1 0-1,0-1 1,-1 1-1,1-1 1,0 1-1,0-1 1,0 0-1,0 1 1,0-1-1,0 0 1,0 0-1,0 1 1,0-1-1,1 0 1,-1 0-1,0 0 1,1-1-1,-1 1 1,1 0-1,-1 0 1,1-1-1,-1 1 1,1-1-1,0 1 1,-1-1-1,1 0 1,0 0-1,-1 0 0,1 0 1,2 0-1,62 0-216,-63 0 174,11-1-984,0-1 0,0-1 1,0 0-1,0-1 0,23-9 0,13-13-6692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7.259"/>
    </inkml:context>
    <inkml:brush xml:id="br0">
      <inkml:brushProperty name="width" value="0.025" units="cm"/>
      <inkml:brushProperty name="height" value="0.025" units="cm"/>
    </inkml:brush>
  </inkml:definitions>
  <inkml:trace contextRef="#ctx0" brushRef="#br0">290 1 14894,'-13'5'2093,"-7"4"-1465,0 0 1,0 2 0,1 0 0,0 2-1,1 0 1,1 1 0,0 0 0,-16 19-1,22-18-466,0 0 1,1 0-1,1 2 0,0-1 0,1 1 0,1 0 0,1 0 0,0 1 0,2 0 0,-1 0 0,2 0 0,1 1 0,0-1 0,1 1 0,2 20 1,0-26-156,0-1 1,1 0 0,0 0 0,1 0 0,0 0 0,1-1-1,1 1 1,-1-1 0,2 0 0,0 0 0,0-1 0,1 0-1,0 0 1,0 0 0,1-1 0,1 0 0,-1-1 0,1 1 0,1-2-1,0 1 1,0-2 0,0 1 0,20 8 0,-12-8 9,1-1 0,-1 0-1,1-2 1,0 0 0,1-1 0,-1-1 0,0-1 0,1 0 0,-1-2 0,1 0 0,-1-1 0,1-1 0,-1-1 0,0-1-1,-1 0 1,1-2 0,32-15 0,-36 14 140,-1 1 1,-1-2-1,1 0 0,-1-1 0,-1 0 1,0-1-1,0 0 0,-1 0 0,-1-2 0,0 1 1,0-1-1,-1-1 0,-1 0 0,-1 0 1,0 0-1,0-1 0,-1 0 0,-1-1 1,-1 1-1,0-1 0,2-29 0,-5 36-53,0 0-1,-1 0 0,-1 0 1,0 0-1,0 1 1,0-1-1,-1 0 0,-1 1 1,1-1-1,-1 1 1,-1 0-1,0 0 0,0 0 1,0 0-1,-1 1 0,-7-10 1,4 9-46,0-1 0,-1 2 0,0-1 0,-1 1-1,0 0 1,0 1 0,0 0 0,-1 1 0,1 0 0,-1 0 0,-14-3 0,6 3-347,1 1 0,-2 1 1,1 0-1,0 1 0,0 1 0,-1 1 0,1 1 1,0 0-1,0 2 0,-1 0 0,2 1 1,-1 1-1,0 1 0,-32 15 0,-17 22-4282,27-11-2410,-2 4-8778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8.369"/>
    </inkml:context>
    <inkml:brush xml:id="br0">
      <inkml:brushProperty name="width" value="0.025" units="cm"/>
      <inkml:brushProperty name="height" value="0.025" units="cm"/>
    </inkml:brush>
  </inkml:definitions>
  <inkml:trace contextRef="#ctx0" brushRef="#br0">1 306 17905,'0'0'7426,"13"-4"-5723,23-12-1473,0-1 0,-1-1 0,-1-2 0,-1-1 0,-1-2 0,-1-1 0,-1-2 0,-2 0 0,51-61 0,-63 63-181,-16 24-53,0 0 0,-1 1 0,1-1 1,0 0-1,0 0 0,0 0 0,0 0 0,0 0 1,0 0-1,0 0 0,0 0 0,0 0 0,0 0 1,0 1-1,-1-1 0,1 0 0,0 0 0,0 0 1,0 0-1,0 0 0,0 0 0,0 0 0,0 0 1,0 0-1,-1 0 0,1 0 0,0 0 0,0 0 1,0 0-1,0 0 0,0 0 0,0 0 0,-1 0 1,1 0-1,0 0 0,0 0 0,0 0 0,0 0 1,0 0-1,0 0 0,0 0 0,0-1 0,-1 1 1,1 0-1,0 0 0,0 0 0,0 0 1,0 0-1,0 0 0,0 0 0,0 0 0,0 0 1,0 0-1,0-1 0,0 1 0,0 0 0,-36 38-244,21-18 296,2 0 0,0 1 0,1 0 0,1 1 0,1 1 0,1-1 0,1 2 0,1-1 0,1 1 0,1 0 1,-1 24-1,5-45-65,1-1 1,0 0 0,0 0 0,0 0 0,0 0 0,1 0-1,-1 1 1,0-1 0,1 0 0,0 0 0,-1 0 0,1 0 0,0 0-1,0 0 1,0 0 0,0 0 0,0-1 0,1 1 0,-1 0-1,0-1 1,1 1 0,0-1 0,-1 1 0,1-1 0,0 0 0,2 2-1,-1-2-193,-1 0-1,1-1 0,0 1 0,-1-1 0,1 0 1,0 1-1,-1-1 0,1-1 0,0 1 0,-1 0 1,1-1-1,-1 1 0,1-1 0,4-1 0,26-17-5356,1-10-3455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8.712"/>
    </inkml:context>
    <inkml:brush xml:id="br0">
      <inkml:brushProperty name="width" value="0.025" units="cm"/>
      <inkml:brushProperty name="height" value="0.025" units="cm"/>
    </inkml:brush>
  </inkml:definitions>
  <inkml:trace contextRef="#ctx0" brushRef="#br0">88 0 7783,'0'0'14158,"-32"62"-12525,12-33-480,4 3 769,4-3-544,4-4-482,8-5-703,0-8-386,18-6-1728,5-6-1827,1-2-2978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069"/>
    </inkml:context>
    <inkml:brush xml:id="br0">
      <inkml:brushProperty name="width" value="0.025" units="cm"/>
      <inkml:brushProperty name="height" value="0.025" units="cm"/>
    </inkml:brush>
  </inkml:definitions>
  <inkml:trace contextRef="#ctx0" brushRef="#br0">0 149 4837,'9'-14'7217,"-3"5"-6582,4-6 668,1-1-1,0 2 1,19-20-1,-25 29-914,0 1 0,0-1-1,0 2 1,1-1 0,-1 0-1,1 1 1,0 0 0,0 0 0,0 1-1,0 0 1,0 0 0,1 0 0,-1 1-1,0 0 1,12-1 0,-16 2-300,-1 0 1,1 0 0,0 0 0,-1 0-1,1 0 1,0 1 0,-1-1-1,1 0 1,-1 1 0,1 0-1,0-1 1,-1 1 0,1 0-1,-1-1 1,0 1 0,1 0-1,-1 0 1,0 0 0,1 1-1,-1-1 1,0 0 0,0 0-1,0 1 1,0-1 0,1 2-1,-1 0 92,0 1 0,0-1-1,0 1 1,-1-1 0,1 1 0,-1-1-1,0 0 1,0 1 0,0-1 0,0 1-1,-1 5 1,-2 2 223,1 0 0,-1-1 0,-1 1 1,0-1-1,0 0 0,-1 0 0,-7 10 0,-110 117 574,121-136-977,1 0 0,-1-1 0,0 1 0,1 0 0,-1-1 0,1 1 0,0 0 0,-1 0 0,1-1 0,0 1 0,-1 0 0,1 0 0,0 0 0,0-1 0,-1 1 0,1 0 0,0 0 0,0 0 0,0 0 0,0 0 0,0-1 0,1 1 0,-1 0 0,0 0 0,0 0 0,0 0 0,1-1 0,-1 1 0,0 0 0,1 0 0,-1-1 0,1 1 0,-1 0 0,1 0 0,-1-1 0,1 1 0,-1-1 0,1 1 0,0 0 0,-1-1 0,1 1 0,0-1 0,0 0 0,-1 1 0,1-1 0,0 0 0,0 1 0,0-1 0,-1 0 0,1 0 0,0 1 0,0-1 0,0 0 0,0 0 0,0 0 0,-1 0 0,2-1 0,63 4 0,-53-4 0,24 2-977,51-2-7292,-61-3-1511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425"/>
    </inkml:context>
    <inkml:brush xml:id="br0">
      <inkml:brushProperty name="width" value="0.025" units="cm"/>
      <inkml:brushProperty name="height" value="0.025" units="cm"/>
    </inkml:brush>
  </inkml:definitions>
  <inkml:trace contextRef="#ctx0" brushRef="#br0">1 86 24087,'0'0'8520,"67"-55"-19795,-33 24-6021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873"/>
    </inkml:context>
    <inkml:brush xml:id="br0">
      <inkml:brushProperty name="width" value="0.025" units="cm"/>
      <inkml:brushProperty name="height" value="0.025" units="cm"/>
    </inkml:brush>
  </inkml:definitions>
  <inkml:trace contextRef="#ctx0" brushRef="#br0">0 399 6502,'0'0'18247,"8"-9"-17708,108-124 646,-82 98-1317,-1-1-1,-2-2 1,-1-1-1,29-51 1,-52 72 98,-14 20 37,-18 26 375,11-3 95,1 1-1,1 0 0,1 1 1,1 1-1,2-1 1,0 1-1,-3 34 1,11-59-459,0 0-1,0 0 1,1 0 0,-1 0 0,1 0 0,-1 0 0,1 0-1,0 0 1,1 0 0,-1 0 0,0-1 0,1 1 0,-1 0 0,1-1-1,0 1 1,0-1 0,3 3 0,-4-3-316,1-1 0,-1 1 0,1-1 0,0 0 0,-1 0 0,1 1 0,0-1-1,0-1 1,0 1 0,0 0 0,4 1 0,-5-2-133,0 0 0,0 0 1,1 0-1,-1 0 0,0 0 0,1 0 0,-1 0 0,0 0 0,0-1 0,1 1 1,-1-1-1,0 1 0,0-1 0,1 1 0,-1-1 0,0 1 0,0-1 0,0 0 1,0 0-1,1-1 0,14-15-7642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0.264"/>
    </inkml:context>
    <inkml:brush xml:id="br0">
      <inkml:brushProperty name="width" value="0.025" units="cm"/>
      <inkml:brushProperty name="height" value="0.025" units="cm"/>
    </inkml:brush>
  </inkml:definitions>
  <inkml:trace contextRef="#ctx0" brushRef="#br0">91 1 10250,'0'0'15171,"-6"11"-12816,-12 18-1244,-29 50 1441,44-72-2441,0-1-1,0 0 1,1 1 0,0-1-1,0 1 1,1 0 0,-1-1-1,2 1 1,-1 0 0,1 0-1,0 7 1,0-14-115,1 1 0,-1 0 0,1 0 0,-1 0 0,1-1 0,-1 1 1,1 0-1,-1-1 0,1 1 0,0-1 0,-1 1 0,1 0 0,0-1 0,0 0 0,-1 1 0,1-1 0,0 1 0,0-1 1,0 0-1,0 0 0,-1 1 0,1-1 0,0 0 0,0 0 0,0 0 0,0 0 0,1 0 0,30 0-482,-23 0 148,-1 0-765,-1-1-1,1 0 1,0 0 0,0-1-1,12-3 1,-17 4 592,-1 0 0,1 0 0,-1 0 0,0 0 0,1 0 0,-1-1 0,0 1 0,0-1 1,0 1-1,1-1 0,-2 0 0,1 0 0,0 0 0,0 0 0,-1 0 0,1 0 0,-1 0 0,1-1 0,-1 1 0,1-4 0,-5 7 4401,-15 14-653,12-9-2623,1 1 0,0 0 1,0 1-1,0 0 0,1-1 1,0 1-1,0 1 0,1-1 1,0 0-1,0 1 0,1 0 1,-1 10-1,3-18-661,1 0 0,-1-1 0,0 1-1,1 0 1,-1-1 0,1 1 0,-1 0 0,1-1 0,-1 1 0,1-1 0,0 1-1,-1-1 1,1 1 0,0-1 0,-1 1 0,1-1 0,0 0 0,0 1-1,-1-1 1,1 0 0,0 0 0,0 1 0,-1-1 0,1 0 0,0 0 0,0 0-1,0 0 1,0 0 0,-1 0 0,1 0 0,0 0 0,0-1 0,0 1-1,-1 0 1,1 0 0,1-1 0,33-9-5256,-9-9-2613,-1-8-6717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321"/>
    </inkml:context>
    <inkml:brush xml:id="br0">
      <inkml:brushProperty name="width" value="0.025" units="cm"/>
      <inkml:brushProperty name="height" value="0.025" units="cm"/>
    </inkml:brush>
  </inkml:definitions>
  <inkml:trace contextRef="#ctx0" brushRef="#br0">204 36 11179,'0'0'8995,"9"-5"-7244,-3 1-1413,0 0 33,0 1 0,0 0 0,0 0 0,0 0 0,0 1 0,1 0 1,-1 0-1,1 0 0,-1 1 0,10-1 0,-15 3-315,0 0 1,0-1 0,0 1-1,0 0 1,0 0-1,0 0 1,0 0-1,-1 0 1,1 0-1,0 0 1,-1 0-1,1 0 1,0 0-1,-1 1 1,0-1 0,1 0-1,-1 0 1,0 1-1,1-1 1,-1 0-1,0 0 1,0 1-1,0-1 1,0 0-1,0 1 1,-1 1 0,0 45 76,0-43-63,-6 34-32,-1 0 0,-2 0-1,-2-1 1,-1 0 0,-22 41 0,17-35-100,1 0 22,-2-1 0,-2-1 0,-1-1 0,-2-1 0,-38 48 0,40-69 155,21-19-173,1 0 1,-1 1 0,1-1 0,0 0-1,-1 0 1,1 0 0,0 0-1,-1 0 1,1 0 0,0 0 0,-1 0-1,1 0 1,-1 0 0,1 0 0,0 0-1,-1 0 1,1 0 0,0-1 0,-1 1-1,1 0 1,0 0 0,-1 0-1,1 0 1,0-1 0,-1 1 0,1 0-1,0 0 1,0-1 0,-1 1 0,1 0-1,0 0 1,0-1 0,-1 1 0,1 0-1,0-1 1,-2-4-1353,1 0 1,0 0-1,1-1 0,-1 1 0,1 0 1,0-10-1,0 9-228,0-18-7240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0.591"/>
    </inkml:context>
    <inkml:brush xml:id="br0">
      <inkml:brushProperty name="width" value="0.025" units="cm"/>
      <inkml:brushProperty name="height" value="0.025" units="cm"/>
    </inkml:brush>
  </inkml:definitions>
  <inkml:trace contextRef="#ctx0" brushRef="#br0">96 1 15791,'0'0'9102,"-11"12"-7671,2-2-1185,0 0 0,1 1-1,0 0 1,1 0 0,0 0 0,1 1 0,0 0 0,1 0 0,0 1 0,1-1 0,0 1 0,-2 14 0,6-23-250,0 0 1,-1 0-1,1 0 0,1 0 0,-1 0 0,1 0 0,-1 0 1,1 0-1,0 0 0,1-1 0,-1 1 0,0 0 0,1-1 1,0 1-1,0-1 0,0 1 0,1-1 0,3 5 0,-3-6-8,0 0 0,0-1-1,-1 1 1,1 0 0,0-1 0,0 0-1,1 0 1,-1 0 0,0 0-1,0 0 1,0-1 0,1 1-1,-1-1 1,0 0 0,1 0-1,-1 0 1,0 0 0,0-1-1,1 1 1,-1-1 0,0 0 0,0 0-1,5-2 1,-2 0 26,-1 0 0,1 0 0,-1-1-1,0 1 1,0-1 0,-1 0 0,1 0 0,-1-1 0,0 1 0,0-1 0,0 0-1,-1 0 1,0 0 0,0-1 0,0 1 0,3-10 0,-2 6 33,-1 0 0,0-1-1,0 1 1,-1-1 0,0 0 0,-1 0 0,0 0 0,-1 0 0,-1-15 0,1 22-20,-1 1 1,1-1 0,-1 1 0,1 0 0,-1 0-1,0-1 1,0 1 0,0 0 0,-1 0 0,1 0-1,0 0 1,-1 0 0,1 0 0,-1 1 0,0-1-1,1 0 1,-1 1 0,0-1 0,0 1 0,0 0-1,0-1 1,0 1 0,-1 0 0,1 0-1,0 1 1,0-1 0,-1 0 0,1 1 0,0-1-1,-1 1 1,1 0 0,-1 0 0,-3 0 0,-38 6-1669,7 11-5078,26-11-2784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1.323"/>
    </inkml:context>
    <inkml:brush xml:id="br0">
      <inkml:brushProperty name="width" value="0.025" units="cm"/>
      <inkml:brushProperty name="height" value="0.025" units="cm"/>
    </inkml:brush>
  </inkml:definitions>
  <inkml:trace contextRef="#ctx0" brushRef="#br0">7 0 18578,'0'0'6181,"-7"68"-5508,16-38-64,3 2-481,-2 2-64,5-5-417,2-2-1120,-3-6-865,-1-7-673,-8-6-1025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1.647"/>
    </inkml:context>
    <inkml:brush xml:id="br0">
      <inkml:brushProperty name="width" value="0.025" units="cm"/>
      <inkml:brushProperty name="height" value="0.025" units="cm"/>
    </inkml:brush>
  </inkml:definitions>
  <inkml:trace contextRef="#ctx0" brushRef="#br0">1 2 12524,'0'0'11723,"65"1"-10122,-32-1-704,7 0-737,3 0-160,2 0-2082,-9-2-4420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2.394"/>
    </inkml:context>
    <inkml:brush xml:id="br0">
      <inkml:brushProperty name="width" value="0.025" units="cm"/>
      <inkml:brushProperty name="height" value="0.025" units="cm"/>
    </inkml:brush>
  </inkml:definitions>
  <inkml:trace contextRef="#ctx0" brushRef="#br0">1 117 17969,'0'0'5669,"9"-10"-3074,-2 3-2330,0-1 0,1 1 1,-1 0-1,2 1 0,-1 0 1,1 0-1,0 1 0,0 0 1,15-6-1,3 2-102,0 1 0,0 1-1,1 2 1,0 1 0,0 1 0,0 1 0,49 3 0,-75-1-167,-1 0 1,1 0 0,-1 1-1,1-1 1,-1 0 0,1 1-1,-1-1 1,1 1 0,-1 0 0,0-1-1,1 1 1,-1 0 0,0 0-1,0 0 1,1 0 0,-1 0-1,0 0 1,0 0 0,0 0-1,0 0 1,0 0 0,0 1 0,1 2-1,-2-2 0,1 1 1,-1-1-1,1 1 0,-1-1 0,0 1 0,0 0 1,0-1-1,-1 1 0,1-1 0,0 1 0,-1-1 0,0 1 1,0 2-1,-3 4 25,0 1 0,-1-1 1,0 0-1,-1 0 0,1 0 0,-8 7 1,-9 6 53,-1 0 1,-43 31-1,40-35-22,1 3-1,-34 34 1,59-54-54,-1-1 1,1 0-1,-1 1 1,1-1-1,-1 1 1,1-1-1,-1 0 1,1 1-1,-1 0 0,1-1 1,0 1-1,-1-1 1,1 1-1,0-1 1,-1 1-1,1 0 1,0-1-1,0 1 1,0-1-1,-1 1 0,1 0 1,0-1-1,0 1 1,0 0-1,0-1 1,0 1-1,0 0 1,1-1-1,-1 1 0,0 0 1,0-1-1,0 1 1,1 0-1,-1-1 1,0 1-1,0-1 1,1 1-1,-1-1 1,1 1-1,-1-1 0,0 1 1,1-1-1,-1 1 1,1-1-1,-1 1 1,1-1-1,-1 0 1,1 1-1,0-1 0,-1 0 1,1 1-1,-1-1 1,1 0-1,0 0 1,-1 0-1,1 0 1,0 1-1,0-1 1,48 5-35,-38-4 38,15 1-214,49 2-2679,-30-10-8428,-32-3 2323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2.770"/>
    </inkml:context>
    <inkml:brush xml:id="br0">
      <inkml:brushProperty name="width" value="0.025" units="cm"/>
      <inkml:brushProperty name="height" value="0.025" units="cm"/>
    </inkml:brush>
  </inkml:definitions>
  <inkml:trace contextRef="#ctx0" brushRef="#br0">62 0 16720,'0'0'6598,"-26"63"-4388,13-36-865,4-1-800,0-2 96,5-2-417,4-5-160,0-5-256,4-4-1666,8-8-1505,0 0-1794,-1-11-4484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111"/>
    </inkml:context>
    <inkml:brush xml:id="br0">
      <inkml:brushProperty name="width" value="0.025" units="cm"/>
      <inkml:brushProperty name="height" value="0.025" units="cm"/>
    </inkml:brush>
  </inkml:definitions>
  <inkml:trace contextRef="#ctx0" brushRef="#br0">4 53 16752,'0'0'6934,"5"-8"-4083,-5 7-2800,1-2 117,1 1 0,-1-1 1,0 0-1,1 1 0,-1 0 0,1-1 1,0 1-1,0 0 0,0 0 0,0 0 1,0 0-1,0 0 0,0 0 0,1 1 1,-1-1-1,1 1 0,-1 0 0,1-1 1,0 1-1,-1 1 0,1-1 0,0 0 1,0 0-1,0 1 0,-1 0 0,1 0 1,0-1-1,0 2 0,5-1 0,-7 0-158,0 1 0,0-1 1,0 0-1,1 0 0,-1 0 0,0 1 0,0-1 0,0 0 0,0 1 0,0-1 0,-1 1 1,1 0-1,0-1 0,0 1 0,0-1 0,0 1 0,-1 0 0,1 0 0,0 0 0,0-1 1,-1 1-1,1 0 0,-1 0 0,1 0 0,-1 0 0,1 1 0,0 1 9,-1-1-1,0 1 1,0-1-1,0 1 1,0-1-1,0 0 1,0 1-1,-1-1 1,1 1-1,-1-1 1,-1 3-1,-1 3 65,0 0 0,-1 0 0,0 0 0,-1-1 0,-9 13 0,-29 22 56,46-41-143,0 0 0,0 0 0,0-1-1,0 0 1,0 1 0,0-1 0,0-1 0,5 1 0,3-2-183,2-1-217,1 1-1,-1 1 1,1 0 0,-1 1 0,21 2-1,-31-1 372,-1-1-1,1 1 1,-1-1-1,0 1 1,1 0-1,-1 0 1,0 0-1,0 0 1,1 1-1,-1-1 0,0 0 1,0 1-1,0 0 1,-1-1-1,1 1 1,0 0-1,-1 0 1,1 0-1,-1 0 1,1 0-1,-1 0 1,0 0-1,0 1 1,0-1-1,0 0 1,-1 1-1,1-1 1,-1 0-1,1 1 1,-1-1-1,0 1 0,0-1 1,0 1-1,0-1 1,0 1-1,0-1 1,-1 3-1,-1 0 142,0 1 0,0-1-1,0 0 1,0 0 0,-1-1-1,0 1 1,0-1 0,0 1-1,-1-1 1,1 0 0,-1 0-1,0 0 1,0-1 0,0 1 0,-1-1-1,1 0 1,-1 0 0,-8 3-1,2 1 161,-1-2 1,0 0-1,0 0 0,0-1 0,-1 0 1,-23 3-1,34-7-374,1 1 0,0-1 0,0 0 0,-1 0 0,1 0 0,0 0 0,-1 0 0,1 0 0,0 0 0,-1 0 0,1 0 0,0-1 0,0 1 0,-1 0 0,1-1 0,0 1 0,0-1 0,0 1 0,0-1 0,0 0 0,-1 0 0,1 1 0,0-1 0,1 0 0,-1 0 0,0 0 0,0 0 0,0 0 0,0 0 0,1 0 0,-1 0 0,1-1 0,-1 1 0,1 0 0,-1 0 0,0-2 0,1 0-456,0 0 0,1 1 0,-1-1 0,0 0 1,1 1-1,0-1 0,-1 0 0,1 1 0,0-1 1,0 1-1,1 0 0,-1-1 0,0 1 1,1 0-1,0-1 0,-1 1 0,4-2 0,17-16-14711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472"/>
    </inkml:context>
    <inkml:brush xml:id="br0">
      <inkml:brushProperty name="width" value="0.025" units="cm"/>
      <inkml:brushProperty name="height" value="0.025" units="cm"/>
    </inkml:brush>
  </inkml:definitions>
  <inkml:trace contextRef="#ctx0" brushRef="#br0">0 0 23799,'0'0'8968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940"/>
    </inkml:context>
    <inkml:brush xml:id="br0">
      <inkml:brushProperty name="width" value="0.025" units="cm"/>
      <inkml:brushProperty name="height" value="0.025" units="cm"/>
    </inkml:brush>
  </inkml:definitions>
  <inkml:trace contextRef="#ctx0" brushRef="#br0">1 35 17040,'0'0'1506,"10"-3"479,9-4-825,1 1 0,1 0 0,-1 2 0,1 1 0,-1 0 0,33 1 0,-52 2-1147,-1 0-1,1 0 1,-1 0 0,1 1-1,0-1 1,-1 0 0,1 0-1,-1 1 1,1-1 0,-1 0-1,1 0 1,-1 1-1,1-1 1,-1 1 0,1-1-1,-1 1 1,0-1 0,1 0-1,-1 1 1,0-1 0,1 1-1,-1-1 1,0 1 0,0 0-1,1-1 1,-1 1 0,0-1-1,0 1 1,0-1-1,0 1 1,0 0 0,0-1-1,0 1 1,0-1 0,0 1-1,0 0 1,0-1 0,0 1-1,0-1 1,0 1 0,-1 0-1,1-1 1,0 1-1,0-1 1,-1 1 0,1-1-1,0 1 1,-1-1 0,1 1-1,-1 0 1,-19 27 463,-46 24 268,47-38-588,0 0 0,-32 33 0,50-46-150,0 0 1,0 0-1,-1 1 1,1-1-1,0 0 1,0 0-1,0 1 1,0-1-1,1 0 1,-1 1-1,0-1 1,1 1-1,-1 0 1,1-1-1,-1 1 1,1-1-1,-1 1 1,1 0-1,0-1 0,0 1 1,0-1-1,0 1 1,0 0-1,1-1 1,-1 1-1,0 0 1,2 2-1,-1-2 6,1 0 0,0 0 0,0 0 0,0 0 0,0-1 0,1 1 0,-1-1 0,0 1 0,1-1 0,-1 0 0,1 0 0,-1 0 0,1 0 0,4 1 0,12 1-330,0 0-1,0-1 1,28 0-1,-24-2-620,46-1-3987,-25-5-2352,-10-5-4589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4.374"/>
    </inkml:context>
    <inkml:brush xml:id="br0">
      <inkml:brushProperty name="width" value="0.025" units="cm"/>
      <inkml:brushProperty name="height" value="0.025" units="cm"/>
    </inkml:brush>
  </inkml:definitions>
  <inkml:trace contextRef="#ctx0" brushRef="#br0">131 1 19122,'0'0'9876,"2"8"-8840,-1-5-971,-1-1 1,1 1-1,-1 0 1,1 0 0,-1-1-1,0 1 1,0 0-1,0 0 1,0 0 0,-1-1-1,1 1 1,-1 0-1,0 0 1,0-1-1,0 1 1,0-1 0,0 1-1,-2 2 1,-1 0 24,1 0 1,-1-1-1,0 0 1,-1 0 0,1 0-1,-1-1 1,1 1-1,-1-1 1,0 0-1,-7 2 1,0 4-45,26-9-406,2-1 161,-13 1 169,1 0 0,-1 0-1,1 1 1,0-1-1,-1 1 1,1 0 0,-1 0-1,1 0 1,-1 0-1,0 1 1,1 0 0,-1-1-1,0 1 1,0 0-1,0 1 1,-1-1-1,1 0 1,0 1 0,-1 0-1,5 5 1,-6-6 47,0 0 0,0 0 0,-1 0 1,1 0-1,0 0 0,-1 0 0,0 1 0,1-1 0,-1 0 1,0 0-1,0 1 0,0-1 0,0 0 0,0 1 1,-1-1-1,1 0 0,-1 0 0,0 0 0,1 0 0,-1 1 1,0-1-1,0 0 0,0 0 0,-1 0 0,1-1 0,0 1 1,-1 0-1,1 0 0,-1-1 0,1 1 0,-1-1 1,0 1-1,0-1 0,-2 2 0,-4 3 63,0 0 0,-1-1 0,1 0 0,-1 0 0,0-1 0,0 0 1,-1 0-1,1-1 0,-1 0 0,0-1 0,1 0 0,-21 1 0,51-5-2329,41-12-9521,-40 4 4649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4.750"/>
    </inkml:context>
    <inkml:brush xml:id="br0">
      <inkml:brushProperty name="width" value="0.025" units="cm"/>
      <inkml:brushProperty name="height" value="0.025" units="cm"/>
    </inkml:brush>
  </inkml:definitions>
  <inkml:trace contextRef="#ctx0" brushRef="#br0">159 29 17232,'0'0'7896,"-11"-3"-6546,4 1-1057,5 1-193,-1 0 0,0 0 0,1 0 0,-1 0 0,0 1 0,0-1 0,1 1 0,-1 0 0,0 0 0,0 0 0,0 0 0,1 0 0,-1 1 0,0-1 0,0 1 0,1 0 0,-1-1 0,0 1 0,1 1 1,-1-1-1,1 0 0,-1 0 0,1 1 0,0 0 0,-4 2 0,-3 6 348,1 0 0,0 1 0,-13 22 1,18-29-401,1 0 0,0 1 1,0-1-1,0 0 1,1 1-1,-1 0 1,1-1-1,0 1 1,1 0-1,-1 0 1,1-1-1,0 1 1,0 0-1,1 7 1,0-10-44,0 0 1,0 0-1,1-1 1,-1 1-1,0 0 1,1 0 0,-1-1-1,1 1 1,-1-1-1,1 1 1,0-1 0,0 0-1,0 1 1,-1-1-1,1 0 1,0 0 0,1-1-1,-1 1 1,0 0-1,0-1 1,0 1 0,0-1-1,0 1 1,1-1-1,-1 0 1,0 0 0,0 0-1,4-1 1,3 1 26,-1-1-1,1 0 1,-1 0 0,0-1-1,0 0 1,12-5 0,-13 3-13,0 0 0,0 0 1,-1-1-1,0 0 0,0 0 0,0 0 1,0-1-1,-1 0 0,0 0 0,0 0 1,-1-1-1,1 0 0,4-11 0,-8 16-13,1-1-1,-1 1 0,0-1 1,0 0-1,-1 1 0,1-1 0,0 0 1,-1 1-1,0-1 0,0 0 0,1 1 1,-2-1-1,1 0 0,0 0 1,0 1-1,-1-1 0,0 0 0,1 1 1,-1-1-1,0 1 0,0-1 1,-1 1-1,1-1 0,0 1 0,-1 0 1,1-1-1,-1 1 0,0 0 0,0 0 1,0 0-1,0 1 0,0-1 1,0 0-1,0 1 0,-1-1 0,1 1 1,-1 0-1,1 0 0,-1 0 0,1 0 1,-5-1-1,-2 0-646,0 0-1,0 0 1,0 1 0,0 0-1,0 1 1,0 0 0,0 0-1,0 1 1,0 0 0,1 1 0,-1 0-1,0 0 1,0 1 0,-15 7-1,-1 2-5849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694"/>
    </inkml:context>
    <inkml:brush xml:id="br0">
      <inkml:brushProperty name="width" value="0.025" units="cm"/>
      <inkml:brushProperty name="height" value="0.025" units="cm"/>
    </inkml:brush>
  </inkml:definitions>
  <inkml:trace contextRef="#ctx0" brushRef="#br0">0 230 10730,'0'0'13704,"9"-1"-12290,27-3-420,-1 2 0,50 4-1,-39 0-700,59-6 0,-63-1-456,0-3 0,0-1 0,-1-2 0,0-2 0,-1-1 1,0-3-1,-2-1 0,0-1 0,-1-3 0,-1 0 0,44-38 1,-71 55-417,-8 12 404,-8 13 201,6-18-62,-6 15 138,1 1 1,1 0-1,1 0 0,1 0 0,-3 32 0,6-38-303,0-1 1,1 1-1,0 0 0,4 13 0,-4-18-432,1 0 0,1 0 0,-1-1 0,1 1 0,0 0 0,1-1 0,6 9-1,17 16-8403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076"/>
    </inkml:context>
    <inkml:brush xml:id="br0">
      <inkml:brushProperty name="width" value="0.025" units="cm"/>
      <inkml:brushProperty name="height" value="0.025" units="cm"/>
    </inkml:brush>
  </inkml:definitions>
  <inkml:trace contextRef="#ctx0" brushRef="#br0">1 42 13933,'0'0'15695,"53"-41"-40422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484"/>
    </inkml:context>
    <inkml:brush xml:id="br0">
      <inkml:brushProperty name="width" value="0.025" units="cm"/>
      <inkml:brushProperty name="height" value="0.025" units="cm"/>
    </inkml:brush>
  </inkml:definitions>
  <inkml:trace contextRef="#ctx0" brushRef="#br0">1 8 14382,'0'0'14894,"72"2"-14222,-30-6-479,7 2-129,-4-1-96,-4 3-1282,-10 0-3106,-15 0-3011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808"/>
    </inkml:context>
    <inkml:brush xml:id="br0">
      <inkml:brushProperty name="width" value="0.025" units="cm"/>
      <inkml:brushProperty name="height" value="0.025" units="cm"/>
    </inkml:brush>
  </inkml:definitions>
  <inkml:trace contextRef="#ctx0" brushRef="#br0">0 0 17777,'0'0'801,"50"5"992,-14-2-1120,7-1-545,1-2-769,-8 0-6726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6.652"/>
    </inkml:context>
    <inkml:brush xml:id="br0">
      <inkml:brushProperty name="width" value="0.025" units="cm"/>
      <inkml:brushProperty name="height" value="0.025" units="cm"/>
    </inkml:brush>
  </inkml:definitions>
  <inkml:trace contextRef="#ctx0" brushRef="#br0">119 82 11050,'0'0'1452,"3"-9"422,2-2-1102,6-20 498,-8 4 2480,-3 27-3671,0 0-1,0 0 0,0 0 1,0-1-1,0 1 0,0 0 0,0 0 1,0 0-1,0 0 0,0 0 1,0 0-1,0-1 0,0 1 1,0 0-1,0 0 0,0 0 0,-1 0 1,1 0-1,0 0 0,0 0 1,0 0-1,0-1 0,0 1 1,0 0-1,0 0 0,0 0 0,-1 0 1,1 0-1,0 0 0,0 0 1,0 0-1,0 0 0,0 0 0,0 0 1,0 0-1,-1 0 0,1 0 1,0 0-1,0 0 0,0 0 1,0 0-1,0 0 0,0 0 0,-1 0 1,1 0-1,0 0 0,0 0 1,0 0-1,0 0 0,0 0 1,0 0-1,0 0 0,-1 0 0,1 0 1,0 1-1,0-1 0,0 0 1,0 0-1,0 0 0,0 0 0,0 0 1,-12 10 1307,-9 13-943,3 5 17,1 0-1,-25 59 1,37-75-352,0 1 1,1 0 0,1-1-1,0 1 1,1 1-1,0-1 1,1 0-1,1 0 1,0 1 0,2 15-1,-1-26-91,0 0 0,0 0 0,0 0 0,0-1 1,0 1-1,0 0 0,1 0 0,0-1 0,-1 1 0,1-1 0,0 0 0,0 1 0,0-1 0,0 0 0,1 0 0,-1 0 0,1-1 0,-1 1 1,1 0-1,-1-1 0,1 0 0,0 1 0,0-1 0,0 0 0,0-1 0,0 1 0,0 0 0,0-1 0,0 0 0,0 0 0,0 0 0,0 0 0,0 0 1,0 0-1,0-1 0,3 0 0,0 0 34,0 0-1,-1 0 1,1-1 0,0 1 0,-1-1-1,1 0 1,-1-1 0,0 1 0,0-1-1,0 0 1,0 0 0,0-1 0,-1 1-1,0-1 1,1 0 0,-1-1 0,-1 1 0,6-7-1,-8 9-28,0 0-1,0 0 1,0 0-1,0 0 1,0-1-1,0 1 0,-1 0 1,1 0-1,-1-1 1,0 1-1,1-1 1,-1 1-1,0 0 1,0-1-1,-1 1 0,1-1 1,0 1-1,-1 0 1,1-1-1,-1 1 1,0 0-1,0 0 1,0 0-1,0-1 0,0 1 1,0 0-1,-1 0 1,1 0-1,-1 1 1,1-1-1,-1 0 1,0 1-1,0-1 0,0 1 1,0-1-1,0 1 1,0 0-1,0 0 1,0 0-1,0 0 0,0 0 1,-1 0-1,1 1 1,-3-2-1,0 1 18,-1 0 0,1 0 0,0 0 0,0 0 0,0 1 0,0 0 1,-1 0-1,1 0 0,0 1 0,0 0 0,0 0 0,-1 0 0,1 1 0,0-1 0,1 1 0,-1 0 0,0 1 0,1-1 0,-8 5 0,12-6-122,-1-1 1,1 0-1,-1 1 0,1-1 0,0 0 1,-1 1-1,1-1 0,-1 0 0,1 1 1,0-1-1,-1 1 0,1-1 0,0 1 1,-1-1-1,1 1 0,0-1 0,0 1 1,-1-1-1,1 1 0,0-1 0,0 1 1,0 0-1,0-1 0,0 1 0,0-1 1,0 1-1,0 0 0,0-1 0,0 1 1,0-1-1,0 1 0,1 0 0,18 5-5418,5-6-745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0.939"/>
    </inkml:context>
    <inkml:brush xml:id="br0">
      <inkml:brushProperty name="width" value="0.025" units="cm"/>
      <inkml:brushProperty name="height" value="0.025" units="cm"/>
    </inkml:brush>
  </inkml:definitions>
  <inkml:trace contextRef="#ctx0" brushRef="#br0">181 5 18353,'0'0'11729,"11"-1"-11323,-6 0-377,2 0 1,1 0 1,0 0-1,0 1 0,14 1 1,-21-1-32,1 0 0,-1 0 1,0 1-1,1-1 1,-1 0-1,0 0 0,0 1 1,1-1-1,-1 1 0,0-1 1,0 1-1,1 0 1,-1-1-1,0 1 0,0 0 1,0 0-1,0 0 0,0 0 1,0 0-1,0 0 1,-1 0-1,1 0 0,0 0 1,0 0-1,-1 0 0,1 0 1,-1 1-1,1-1 0,-1 0 1,0 1-1,1-1 1,-1 0-1,0 0 0,0 1 1,0-1-1,0 0 0,0 1 1,0-1-1,0 0 1,0 1-1,-1 1 0,-2 3 5,1 0 0,-1 0 0,-1-1 0,1 1 0,-1-1 0,0 0 0,0 0-1,0 0 1,-1 0 0,0-1 0,0 0 0,0 0 0,0 0 0,-1 0 0,0-1 0,-6 3-1,4-2 43,0 1-1,1 1 1,-1-1-1,1 1 1,0 0-1,-11 14 1,21-15-126,14-2 22,24-2-354,-34-2 145,13 1-359,-8-1 123,0 1 1,0 0 0,0 1 0,0 1-1,0-1 1,13 5 0,-23-5 422,0 0-1,0 0 1,0-1 0,0 2 0,0-1-1,0 0 1,-1 0 0,1 1 0,0-1 0,-1 1-1,1-1 1,-1 1 0,1 0 0,-1-1-1,0 1 1,2 3 0,-2-2 52,-1 0 0,1 0 0,0 0 0,-1 0 0,0 0 0,1 0 0,-1 1 0,0-1 0,-1 0 0,1 0 0,-1 0 0,1 0 0,-1 0 0,-2 6 0,0-3 247,0 0 0,-1-1 0,1 1 0,-1 0-1,0-1 1,-1 0 0,1 0 0,-1 0 0,0-1-1,0 1 1,-1-1 0,1-1 0,-9 6 0,-9 3 1094,-1 0 1,-26 9-1,34-15-1128,0 0 0,0-2 0,0 0 0,-1-1-1,0-1 1,1 0 0,-18-1 0,32-1-288,1 0 1,0 0-1,-1 0 0,1 0 1,-1-1-1,1 1 1,0 0-1,-1-1 0,1 1 1,0-1-1,0 1 0,-1-1 1,1 0-1,0 0 0,0 0 1,0 1-1,0-1 1,0 0-1,0 0 0,0 0 1,0 0-1,0-1 0,0 1 1,1 0-1,-1 0 0,0 0 1,1-1-1,-1 1 1,1 0-1,-1-3 0,0 0-656,1-1 0,-1 0 0,1 0-1,0 1 1,1-1 0,-1 0 0,1 0-1,1-6 1,12-26-7611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1.349"/>
    </inkml:context>
    <inkml:brush xml:id="br0">
      <inkml:brushProperty name="width" value="0.025" units="cm"/>
      <inkml:brushProperty name="height" value="0.025" units="cm"/>
    </inkml:brush>
  </inkml:definitions>
  <inkml:trace contextRef="#ctx0" brushRef="#br0">422 7 3812,'-8'-1'11141,"-2"-1"-10224,0 0 0,0 1 0,0 1 0,-12 0 0,14 1-746,0 0 0,1 0 1,-1 1-1,0 0 0,1 0 1,0 1-1,-1 0 0,1 0 1,0 1-1,0-1 0,-9 9 1,-7 6 142,2 1 1,0 2-1,1 0 0,2 0 1,0 2-1,1 0 1,1 2-1,2-1 1,0 2-1,1 0 1,2 0-1,1 1 0,1 0 1,1 1-1,2 0 1,0 1-1,2-1 1,1 1-1,2 42 0,1-62-304,1 0-1,0 0 0,1-1 0,0 1 0,0 0 1,1-1-1,0 0 0,1 0 0,-1 0 0,2 0 0,-1 0 1,1-1-1,0 1 0,0-1 0,1-1 0,13 12 1,-10-11 1,0 0 0,1-1 1,0 0-1,0-1 1,0 0-1,1-1 0,0 0 1,0-1-1,0 0 1,0-1-1,0 0 0,20 1 1,-8-3 74,0 0-1,0-1 1,0-2 0,-1 0 0,1-2 0,-1 0 0,0-1-1,0-2 1,-1 0 0,0-1 0,0-1 0,-1-1 0,0-1 0,24-19-1,-29 19 60,-2 1-1,1-2 0,-1 0 0,-1 0 0,-1-1 0,0-1 0,0 0 0,-2 0 0,0-1 0,-1 0 0,0-1 0,-1 0 0,-1 0 0,-1 0 1,0-1-1,-1 0 0,-1 0 0,1-28 0,-4 39-134,0 0 0,-1 0 0,1 0 0,-1 1 1,-1-1-1,1 0 0,-1 1 0,0-1 0,-1 1 0,0-1 1,0 1-1,0 0 0,0 0 0,-1 0 0,0 1 0,-1 0 1,1-1-1,-1 1 0,0 1 0,0-1 0,0 1 0,-1 0 0,0 0 1,1 0-1,-1 1 0,-1 0 0,1 0 0,0 1 0,-10-3 1,2 1-360,1 1 0,-1 0 0,0 2 0,0-1 0,1 2 0,-1 0 0,0 0 0,0 1 0,0 1 0,0 1 0,1 0 0,-1 0 0,-23 11 0,-37 26-4297,27-10-1342,-6 6-6044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6.345"/>
    </inkml:context>
    <inkml:brush xml:id="br0">
      <inkml:brushProperty name="width" value="0.025" units="cm"/>
      <inkml:brushProperty name="height" value="0.025" units="cm"/>
    </inkml:brush>
  </inkml:definitions>
  <inkml:trace contextRef="#ctx0" brushRef="#br0">42 0 7239,'0'0'19592,"1"10"-17825,-1-8-1693,2 11 217,0 0 1,-2 0-1,0-1 1,0 1-1,-1 0 0,-4 21 1,-8 7-104,7-24-178,0 0-1,2 0 1,0 0 0,1 1 0,1 0-1,-1 29 1,3-46-11,0 0 0,1 0 0,-1 1 0,0-1 0,1 0 0,-1 0 1,1 1-1,-1-1 0,1 0 0,-1 0 0,1 0 0,0 0 0,0 0 0,-1 0 0,1 0 0,0 0 0,0 0 1,0 0-1,0 0 0,0-1 0,0 1 0,1 0 0,1 0 0,1 1-90,0-1 1,0 0-1,0 0 0,0 0 1,0-1-1,0 1 0,7-1 1,-1-1-668,-1 1 0,1-2-1,-1 1 1,1-1 0,-1-1 0,10-3 0,12-12-4116,-3-4-1553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6.718"/>
    </inkml:context>
    <inkml:brush xml:id="br0">
      <inkml:brushProperty name="width" value="0.025" units="cm"/>
      <inkml:brushProperty name="height" value="0.025" units="cm"/>
    </inkml:brush>
  </inkml:definitions>
  <inkml:trace contextRef="#ctx0" brushRef="#br0">73 1 5349,'0'0'18417,"-45"65"-15918,33-40-321,3 2-897,3 2-288,6-4-673,0-3-288,3-3-32,13-6-1153,4-11-2786,-2-2-2275,0-14-2691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7.046"/>
    </inkml:context>
    <inkml:brush xml:id="br0">
      <inkml:brushProperty name="width" value="0.025" units="cm"/>
      <inkml:brushProperty name="height" value="0.025" units="cm"/>
    </inkml:brush>
  </inkml:definitions>
  <inkml:trace contextRef="#ctx0" brushRef="#br0">436 1 14125,'-11'0'-181,"-7"0"460,0 1 0,0 1 1,0 1-1,0 0 0,0 2 1,1 0-1,0 0 0,0 2 0,0 0 1,1 1-1,0 1 0,0 0 1,1 2-1,0-1 0,1 2 0,0 0 1,1 0-1,-17 22 0,17-17-117,2 0 0,0 1-1,1 0 1,1 1 0,0 0 0,2 1-1,0 0 1,1 0 0,1 0-1,1 1 1,1 0 0,0-1 0,2 1-1,1 0 1,3 38 0,-1-45-150,1 1 0,0 0 1,1-1-1,0 0 1,1 0-1,1 0 0,0-1 1,1 1-1,1-1 0,0-1 1,0 0-1,1 0 1,1 0-1,0-1 0,0-1 1,1 0-1,1 0 0,-1-1 1,2-1-1,-1 0 1,1 0-1,25 10 0,-24-12 16,1-1 1,0-1-1,0 0 0,0-1 0,0-1 1,0 0-1,0-1 0,1 0 0,-1-1 0,0-1 1,1-1-1,-1 0 0,0-1 0,0 0 0,0-2 1,-1 1-1,1-2 0,-1 0 0,14-8 0,-13 4 377,0 0-1,0-1 1,-1 0-1,0-2 1,-1 1-1,0-2 1,-1 1-1,-1-2 1,0 1-1,-1-2 1,-1 1-1,0-1 1,-1-1-1,0 0 1,8-30-1,-11 28-185,0 0 0,-2 0 0,0 0 0,-1 0 0,-1-1-1,0 1 1,-2 0 0,0-1 0,-8-33 0,8 45-166,-1 1-1,-1-1 1,0 1-1,0-1 1,0 1 0,-1 0-1,0 0 1,0 0-1,-1 1 1,0 0 0,0 0-1,-1 0 1,1 0-1,-1 1 1,0 0-1,-1 0 1,1 1 0,-1-1-1,0 1 1,0 1-1,0 0 1,-1 0 0,1 0-1,-1 1 1,0 0-1,-9-1 1,5 1-519,-1 0 0,1 2 1,-1-1-1,1 2 0,-1 0 0,1 0 1,0 1-1,-1 1 0,1 0 0,0 0 0,0 1 1,1 1-1,-1 0 0,1 1 0,0 0 1,0 0-1,1 1 0,0 1 0,-13 12 1,-9 8-5979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3.590"/>
    </inkml:context>
    <inkml:brush xml:id="br0">
      <inkml:brushProperty name="width" value="0.025" units="cm"/>
      <inkml:brushProperty name="height" value="0.025" units="cm"/>
    </inkml:brush>
  </inkml:definitions>
  <inkml:trace contextRef="#ctx0" brushRef="#br0">157 67 11851,'0'0'6652,"0"-8"-6038,0-41 1105,0 49-1624,0-1 1,0 1 0,0 0-1,0-1 1,0 1-1,0-1 1,0 1 0,-1-1-1,1 1 1,0 0-1,0-1 1,-1 1 0,1-1-1,0 1 1,0 0-1,-1-1 1,1 1 0,0 0-1,-1 0 1,1-1-1,-1 1 1,1 0 0,0 0-1,-1-1 1,1 1-1,-1 0 1,1 0 0,0 0-1,-1 0 1,1 0-1,-1 0 1,1 0 0,-1 0-1,1 0 1,-1 0-1,1 0 1,0 0 0,-1 0-1,1 0 1,-1 0-1,1 0 1,-1 0 0,1 0-1,0 1 1,-1-1 0,1 0-1,-1 0 1,1 0-1,0 1 1,-1-1 0,1 0-1,0 1 1,-1-1-1,1 0 1,-1 1 0,-23 17 881,8 2-821,0 0 1,1 2-1,-20 39 1,30-51-137,0 1 1,0-1 0,2 1 0,-1 0 0,1 0-1,1 1 1,0-1 0,1 0 0,0 1-1,1 21 1,0-32-18,0 1 1,1-1-1,-1 1 0,0-1 0,1 0 0,-1 1 0,1-1 1,0 1-1,-1-1 0,1 0 0,0 0 0,0 1 0,0-1 1,0 0-1,0 0 0,0 0 0,0 0 0,0 0 0,1 0 1,-1 0-1,0-1 0,3 2 0,-1 0 18,1-1-1,0 0 1,0 0 0,-1 0 0,1-1-1,0 1 1,0-1 0,7 0-1,-3 0 17,-1-1-1,1 0 1,0-1-1,-1 1 1,1-1-1,-1-1 0,0 1 1,12-7-1,-18 9-2,0-1-1,0 1 0,1-1 0,-1 1 0,0-1 0,0 0 0,0 0 0,0 1 1,0-1-1,0 0 0,0 0 0,0 0 0,0 0 0,0 0 0,0 0 1,-1 0-1,1 0 0,0-1 0,-1 1 0,1 0 0,-1 0 0,0-1 1,1 1-1,-1 0 0,0 0 0,0-1 0,1 1 0,-1 0 0,0-1 0,0 1 1,-1 0-1,1-1 0,0-1 0,-2 1 50,1 1 0,-1-1 0,0 1 1,1-1-1,-1 1 0,0 0 0,0 0 0,0 0 0,0 0 1,0 0-1,0 0 0,0 0 0,0 1 0,0-1 0,-1 1 0,1 0 1,0-1-1,-5 1 0,-1 0-61,-46-1 364,52 1-418,1 0 0,0 0 0,-1 0 0,1 0 0,0 1-1,-1-1 1,1 0 0,0 0 0,0 1 0,-1-1 0,1 1 0,0-1 0,0 1 0,0 0 0,0-1-1,-1 1 1,1 0 0,0 0 0,0 0 0,0 0 0,1 0 0,-1 0 0,0 0 0,0 0-1,0 0 1,1 0 0,-1 0 0,1 0 0,-1 1 0,1-1 0,-1 0 0,0 2 0,2-2-112,-1 0 0,0-1 1,0 1-1,0 0 0,0-1 0,1 1 1,-1-1-1,0 1 0,0 0 1,1-1-1,-1 1 0,1-1 0,-1 1 1,0-1-1,1 1 0,-1-1 1,1 1-1,-1-1 0,1 0 0,-1 1 1,1-1-1,0 0 0,-1 1 1,1-1-1,-1 0 0,1 0 0,0 1 1,-1-1-1,1 0 0,1 0 1,25 2-4255,-22-2 3182,29 0-5478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0.909"/>
    </inkml:context>
    <inkml:brush xml:id="br0">
      <inkml:brushProperty name="width" value="0.025" units="cm"/>
      <inkml:brushProperty name="height" value="0.025" units="cm"/>
    </inkml:brush>
  </inkml:definitions>
  <inkml:trace contextRef="#ctx0" brushRef="#br0">8 7 13965,'0'0'4634,"8"-2"-2387,-6 1-2136,0 0 0,0 1 0,0-1 0,0 0 0,0 1 0,0 0 0,0 0 0,0-1 0,0 1 0,0 0 0,0 0 0,1 1 0,-1-1 0,0 0-1,2 2 1,-2-1-10,-1 1 0,1-1 1,-1 1-1,0 0 0,0 0 0,0 0 0,0 0 0,0 0 0,0 0 0,0 0 0,0 0 0,-1 0 0,1 0 0,-1 0 0,0 0 0,0 1 0,1-1 0,-1 0 0,-1 0 0,1 3 0,-1 47 678,-3 1 0,-1-1 0,-3 0 0,-15 51-1,7-29-657,15-69-248,-7 42 118,11-21-3480,3-22-1224,-1-3-1496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094"/>
    </inkml:context>
    <inkml:brush xml:id="br0">
      <inkml:brushProperty name="width" value="0.025" units="cm"/>
      <inkml:brushProperty name="height" value="0.025" units="cm"/>
    </inkml:brush>
  </inkml:definitions>
  <inkml:trace contextRef="#ctx0" brushRef="#br0">0 220 13965,'0'0'7490,"11"1"-5291,-2-1-1913,0 0 0,1 0 0,-1-1 0,0-1 0,0 1 0,0-1 0,0-1 0,0 0 0,0 0 0,-1-1 0,1 0 0,-1 0 0,11-8 0,3-1-259,-1-2 0,0 0-1,-1-1 1,-1-1 0,0-1-1,-1-1 1,-2 0 0,21-30-1,-47 65 235,-41 67 80,45-72-331,0 1-1,1-1 0,0 1 1,1 0-1,0 1 0,-3 16 1,7-28-76,0 0 0,0 0 0,0 0 0,0 0 0,0-1 0,0 1 1,0 0-1,0 0 0,0 0 0,0 0 0,0 0 0,1 0 0,-1-1 0,0 1 0,0 0 1,1 0-1,-1 0 0,1-1 0,-1 1 0,1 0 0,-1 0 0,1-1 0,0 1 1,-1 0-1,1-1 0,0 1 0,-1-1 0,1 1 0,0-1 0,0 1 0,-1-1 0,1 0 1,0 1-1,0-1 0,0 0 0,0 1 0,-1-1 0,1 0 0,0 0 0,0 0 1,0 0-1,0 0 0,0 0 0,0 0 0,0 0 0,0 0 0,-1-1 0,1 1 1,0 0-1,0 0 0,0-1 0,1 0 0,4-1-1189,0 0-1,0 0 1,1-1 0,-1 0-1,10-7 1,16-15-7062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437"/>
    </inkml:context>
    <inkml:brush xml:id="br0">
      <inkml:brushProperty name="width" value="0.025" units="cm"/>
      <inkml:brushProperty name="height" value="0.025" units="cm"/>
    </inkml:brush>
  </inkml:definitions>
  <inkml:trace contextRef="#ctx0" brushRef="#br0">114 1 18161,'0'0'2066,"-10"11"-475,5-4-1550,-10 12 942,1 0 0,-12 21 0,22-34-720,1 0-1,0 0 1,0 0 0,1 0-1,-1 1 1,1-1 0,1 1-1,-1 0 1,1-1 0,1 1 0,-1 0-1,1 0 1,1 10 0,-1-15-257,1 0 0,-1-1 0,1 1 0,0 0 0,-1-1 0,1 1 0,0 0 0,0-1 0,0 0 0,0 1 0,0-1 0,1 1 0,-1-1 0,0 0 0,0 0 0,1 0 0,-1 0 0,1 0 0,-1 0 0,4 1 0,0 0 20,-1-1-1,1 1 1,0-1 0,0 0 0,0-1-1,0 1 1,8-1 0,-4 0-33,0-1 0,1 0 0,-1 0 0,0-1 1,0 0-1,0-1 0,16-6 0,-19 5 25,0 1 0,0-1-1,0 0 1,0 0 0,0 0 0,-1-1-1,0 0 1,0 0 0,0 0-1,-1-1 1,1 1 0,-1-1 0,-1 0-1,1-1 1,-1 1 0,0-1 0,0 1-1,-1-1 1,0 0 0,0 0-1,-1 0 1,0 0 0,0 0 0,0-11-1,-2 16 83,1-1 0,-1 1 0,1 0-1,-1 0 1,0 0 0,0 0 0,1 0-1,-2 0 1,1 0 0,0 0 0,0 1-1,0-1 1,-1 0 0,1 1 0,-1-1-1,0 1 1,1-1 0,-1 1 0,-3-2 0,0 0 6,0 1 1,0 0-1,0 0 1,-1 0-1,1 0 1,-1 1 0,-8-1-1,1 0-78,1 2 0,-1-1 0,0 2 0,0 0-1,0 0 1,-16 5 0,20-3-28,2 0 1,-1 1-1,0 0 0,1 0 0,0 1 0,-1 0 0,2 0 1,-9 8-1,13-12-231,1 1 0,-1 0 0,1-1 0,-1 1 0,1 0 0,0 0 0,0 0 0,-1 0 0,1 0 0,1 1 0,-1-1 0,0 0 0,1 0 0,-2 5 0,3-5-233,-1-1-1,0 1 1,1 0-1,-1-1 1,1 1-1,-1-1 1,1 1-1,0-1 1,-1 1-1,1-1 1,0 1-1,0-1 1,0 0-1,0 1 1,0-1-1,1 0 1,-1 0-1,0 0 1,1 0-1,-1 0 1,0 0-1,1 0 1,2 0-1,14 8-9101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891"/>
    </inkml:context>
    <inkml:brush xml:id="br0">
      <inkml:brushProperty name="width" value="0.025" units="cm"/>
      <inkml:brushProperty name="height" value="0.025" units="cm"/>
    </inkml:brush>
  </inkml:definitions>
  <inkml:trace contextRef="#ctx0" brushRef="#br0">58 54 7207,'0'0'6812,"-9"4"-2990,-26 14-1281,22-8 655,15-3-777,19-2-683,31-3 30,85-6 0,146-36-926,-68 8-733,215 9-1831,-429 23 1657,0-1 0,0 1 1,0 0-1,0 0 1,0 1-1,0-1 0,0 0 1,0 0-1,0 0 1,-1 1-1,1-1 0,0 0 1,0 1-1,0-1 1,0 1-1,0-1 0,0 1 1,-1 0-1,1-1 1,1 2-1,0 4-3035,-1 2-3400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033"/>
    </inkml:context>
    <inkml:brush xml:id="br0">
      <inkml:brushProperty name="width" value="0.025" units="cm"/>
      <inkml:brushProperty name="height" value="0.025" units="cm"/>
    </inkml:brush>
  </inkml:definitions>
  <inkml:trace contextRef="#ctx0" brushRef="#br0">118 1 609,'0'0'22351,"-8"8"-21064,-27 24-219,34-31-982,-1 0 1,1 0 0,0 1-1,0-1 1,0 0 0,0 0-1,0 1 1,0-1 0,0 1-1,1-1 1,-1 1 0,0-1-1,1 1 1,-1-1 0,1 1-1,-1 0 1,1-1 0,0 3-1,0-3-67,0 0-1,1 0 1,-1 0-1,1 0 0,-1 0 1,1 0-1,-1 0 1,1-1-1,-1 1 0,1 0 1,0 0-1,-1-1 1,1 1-1,0 0 0,0-1 1,0 1-1,-1-1 1,1 1-1,0-1 0,0 1 1,2 0-1,5 2-123,1-1 1,0 0-1,0-1 0,17 2 1,-15-2 156,-5-1-79,-1 1 0,1 0-1,-1 0 1,0 1 0,0-1 0,0 1 0,0 0 0,0 1 0,0-1 0,0 1-1,-1 0 1,1 0 0,-1 1 0,0-1 0,0 1 0,5 6 0,-7-7 81,0 0-1,0 1 1,-1-1 0,1 1 0,-1 0 0,0-1 0,0 1 0,0 0 0,-1 0 0,1 0-1,-1 0 1,0 0 0,0-1 0,0 1 0,-1 0 0,1 0 0,-1 0 0,0 0 0,0-1-1,0 1 1,-1 0 0,1-1 0,-1 1 0,-2 2 0,-2 5 284,-1 0-1,0 0 1,-1-1 0,0 0-1,-1-1 1,0 0 0,-18 14-1,23-19-237,0-1-1,0 0 0,0 0 1,0-1-1,-1 1 0,1-1 1,-1 0-1,0 0 0,0 0 1,0-1-1,0 1 0,0-1 1,0 0-1,0-1 0,0 0 1,0 1-1,0-1 0,-1-1 1,1 1-1,0-1 0,0 0 1,-6-2-1,9 2-254,0 0 1,0-1-1,0 1 1,0-1-1,0 0 1,0 0-1,0 1 1,0-1-1,1 0 1,-1 0-1,1-1 0,-1 1 1,1 0-1,0 0 1,0-1-1,0 1 1,0-1-1,0 1 1,0-3-1,-5-51-6075,6 19-688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361"/>
    </inkml:context>
    <inkml:brush xml:id="br0">
      <inkml:brushProperty name="width" value="0.025" units="cm"/>
      <inkml:brushProperty name="height" value="0.025" units="cm"/>
    </inkml:brush>
  </inkml:definitions>
  <inkml:trace contextRef="#ctx0" brushRef="#br0">50 1 17072,'0'0'10410,"-50"13"-8456,50-10-865,5-1-577,15-2-512,9 0 0,8 0-64,5 0-1025,3 0-1601,-1-6-2467,-4-6-3011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706"/>
    </inkml:context>
    <inkml:brush xml:id="br0">
      <inkml:brushProperty name="width" value="0.025" units="cm"/>
      <inkml:brushProperty name="height" value="0.025" units="cm"/>
    </inkml:brush>
  </inkml:definitions>
  <inkml:trace contextRef="#ctx0" brushRef="#br0">19 5 17521,'0'0'10126,"10"-1"-8529,32-2-690,-41 3-888,1 0 0,-1 1-1,0-1 1,1 1 0,-1-1-1,0 1 1,0 0 0,0 0 0,0-1-1,1 1 1,-1 0 0,0 0-1,0 0 1,-1 0 0,1 0-1,0 0 1,0 0 0,0 1 0,-1-1-1,1 0 1,-1 0 0,1 1-1,-1-1 1,1 0 0,-1 1 0,0-1-1,1 0 1,-1 1 0,0-1-1,0 0 1,0 2 0,-3 41 226,0-33-124,-2 0 1,1 0 0,-1-1-1,-1 1 1,1-1 0,-12 14-1,11-17-37,0 1 0,1 0-1,0 0 1,1 0 0,0 1-1,0-1 1,1 1 0,0 0 0,0 0-1,-2 15 1,5-23-83,0 0-1,1 0 1,-1-1-1,0 1 1,1 0-1,-1 0 1,0 0 0,1 0-1,-1 0 1,1-1-1,-1 1 1,1 0-1,0-1 1,-1 1 0,1 0-1,0-1 1,-1 1-1,1 0 1,0-1-1,0 1 1,-1-1 0,1 0-1,0 1 1,0-1-1,0 0 1,0 1-1,0-1 1,0 0 0,-1 0-1,1 0 1,0 1-1,0-1 1,0 0-1,0-1 1,1 1 0,40-2-238,-40 1 186,12-1-578,-1-1 1,0-1-1,1 0 0,-2-1 0,18-8 0,-5 0-4096,38-28 0,-18 6-4270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7.048"/>
    </inkml:context>
    <inkml:brush xml:id="br0">
      <inkml:brushProperty name="width" value="0.025" units="cm"/>
      <inkml:brushProperty name="height" value="0.025" units="cm"/>
    </inkml:brush>
  </inkml:definitions>
  <inkml:trace contextRef="#ctx0" brushRef="#br0">93 32 19282,'0'0'3427,"-9"3"-747,4-2-2496,1 1 0,-1 0 0,1 0 0,-1 0 0,1 0 0,0 0 0,0 1 0,0 0 0,1 0 0,-1 0 0,1 0 0,-1 1 0,1-1 0,0 1 0,0 0 0,1 0 0,-1 0 0,1 0 0,0 1 0,0-1 0,0 0 0,0 1 0,1 0 0,0-1 0,-1 10 0,1-9-102,0 1 0,1-1 0,0 0 0,0 1 0,0-1 1,0 0-1,1 1 0,0-1 0,0 0 0,1 0 0,-1 0 1,1 0-1,0 0 0,1 0 0,2 5 0,-2-6-64,1-1 0,-1 1-1,0-1 1,1 0 0,-1-1-1,1 1 1,0 0 0,0-1 0,0 0-1,0 0 1,1 0 0,-1-1 0,1 1-1,-1-1 1,1 0 0,-1 0-1,9 0 1,-5 0 3,-1-1 0,1 1 0,-1-2 0,1 1 0,-1-1 0,1 0 1,-1-1-1,1 1 0,-1-1 0,0-1 0,0 0 0,0 0 0,0 0 0,-1-1 0,1 0 0,-1 0 0,0 0 0,0-1 0,0 0 0,-1 0 0,1-1 1,-1 1-1,-1-1 0,1 0 0,-1-1 0,0 1 0,0-1 0,-1 0 0,0 0 0,0 0 0,-1 0 0,0 0 0,0 0 0,0-1 0,-1 1 0,0-12 0,-1 15 9,0 0 0,0 1-1,0-1 1,-1 0 0,1 1-1,-1-1 1,0 1 0,0-1-1,0 1 1,-1-1 0,1 1-1,-1 0 1,0 0 0,0 0-1,0 0 1,0 0-1,0 0 1,-1 0 0,1 1-1,-1-1 1,0 1 0,0 0-1,0-1 1,0 1 0,0 1-1,0-1 1,-1 0 0,1 1-1,0 0 1,-1 0-1,1 0 1,-1 0 0,0 0-1,1 1 1,-1 0 0,-4-1-1,0 1-204,1 0 0,-1 0 0,1 1 0,0 0 0,-1 0 0,1 0 0,0 1 0,-7 3 0,9-3-637,0 0-1,0 0 1,0 0-1,1 1 1,-1 0-1,1 0 1,0 0-1,0 1 1,0-1-1,0 1 1,-3 5-1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106"/>
    </inkml:context>
    <inkml:brush xml:id="br0">
      <inkml:brushProperty name="width" value="0.025" units="cm"/>
      <inkml:brushProperty name="height" value="0.025" units="cm"/>
    </inkml:brush>
  </inkml:definitions>
  <inkml:trace contextRef="#ctx0" brushRef="#br0">1 45 24695,'0'0'7271,"55"-30"-14702,-43 15-1153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545"/>
    </inkml:context>
    <inkml:brush xml:id="br0">
      <inkml:brushProperty name="width" value="0.025" units="cm"/>
      <inkml:brushProperty name="height" value="0.025" units="cm"/>
    </inkml:brush>
  </inkml:definitions>
  <inkml:trace contextRef="#ctx0" brushRef="#br0">1 354 19474,'0'0'4896,"9"-6"-3156,16-10-657,-1-2 1,25-23-1,-17 11-975,-2-1 0,-1-1-1,-2-1 1,-1-2 0,29-52 0,-43 63-220,-48 112 130,24-62-190,1 0 0,1 0 0,1 1 0,1 0 1,2 1-1,-6 55 0,12-80-688,0 2-686,4-4-3298,8-1-1946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918"/>
    </inkml:context>
    <inkml:brush xml:id="br0">
      <inkml:brushProperty name="width" value="0.025" units="cm"/>
      <inkml:brushProperty name="height" value="0.025" units="cm"/>
    </inkml:brush>
  </inkml:definitions>
  <inkml:trace contextRef="#ctx0" brushRef="#br0">103 0 10634,'0'0'11937,"-9"8"-10501,2-3-1220,0 0 0,1 1 0,0 0 1,0 0-1,0 1 0,0 0 0,1 0 0,1 0 1,-1 0-1,1 1 0,-4 11 0,-11 44 1191,17-58-1274,1 1 0,0-1-1,1 1 1,-1-1-1,1 1 1,0-1 0,1 1-1,-1-1 1,3 11-1,-1-14-93,-1 0-1,0-1 0,1 1 0,-1-1 0,1 1 0,-1-1 0,1 1 0,0-1 0,0 0 0,0 0 0,0 0 0,-1 0 1,1 0-1,0 0 0,1 0 0,-1-1 0,0 1 0,0-1 0,0 0 0,0 1 0,0-1 0,0 0 0,1 0 1,-1-1-1,0 1 0,0 0 0,3-1 0,3 0 28,0-1 1,0 1-1,0-1 1,-1 0 0,1-1-1,9-4 1,-8 1-39,-1 1 1,1-2 0,-1 1-1,0-1 1,-1 0 0,1-1-1,-1 0 1,9-14 0,-12 17 36,-1-1 0,0 0 1,0 0-1,0 0 0,-1 0 1,1-1-1,-2 1 0,1 0 1,-1-1-1,0 1 1,0-1-1,-1 0 0,1 1 1,-2-11-1,-1 14-40,1 1-1,0 0 1,-1-1-1,1 1 1,-1 0-1,0 0 1,0 0-1,1 0 1,-1 1-1,-1-1 1,1 0-1,0 1 1,0-1-1,-1 1 1,1 0-1,0 0 1,-1 0-1,1 0 1,-1 0-1,0 1 1,1-1-1,-1 1 1,1-1-1,-1 1 1,0 0-1,0 0 1,-2 1 0,1-2-202,-1 2 1,1-1-1,0 0 1,0 1 0,0 0-1,-1 0 1,1 0 0,-4 2-1,7-3-68,-1 1-1,1-1 1,0 1 0,0 0-1,0-1 1,-1 1-1,1 0 1,0 0 0,0 0-1,0 0 1,0 0-1,0 0 1,1 0 0,-1 0-1,0 0 1,0 1 0,1-1-1,-1 0 1,0 0-1,1 1 1,0-1 0,-1 2-1,1-1-444,-1 9-3580,3-5-1345,9-2-3989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9:44.769"/>
    </inkml:context>
    <inkml:brush xml:id="br0">
      <inkml:brushProperty name="width" value="0.025" units="cm"/>
      <inkml:brushProperty name="height" value="0.025" units="cm"/>
    </inkml:brush>
  </inkml:definitions>
  <inkml:trace contextRef="#ctx0" brushRef="#br0">916 2844 7591,'0'0'523,"8"9"-886,-3-4 363,-1 0 0,1 0-1,0 0 1,0-1 0,0 0-1,1 0 1,-1-1 0,1 1-1,0-1 1,0 0 0,0-1-1,0 0 1,1 0 0,-1 0-1,11 1 1,25 1 50,0 1 0,-1 1-1,0 3 1,0 1 0,71 29 0,13 19 271,2 1 583,189 61 1,-95-62-213,282 37-1,233-12 814,184-31-1421,3-46-6,-721-6-74,889-35 470,-873 25-436,1019-96-13,-758 56-2,299-64 424,-660 86-362,-1-4-1,-1-5 1,-3-6 0,160-83-1,-225 99-50,-1-2 0,-1-2-1,-1-2 1,-3-2 0,0-1-1,-2-3 1,35-44 0,-54 56-12,-1 0 0,-2-2 0,-1 0 0,-1 0 0,-1-2 0,-2 0 0,-1 0 0,-1-2 0,-2 1-1,-2-1 1,0 0 0,2-58 0,-8 57 3,-1 1-1,-2 0 1,-2 0-1,-1 0 1,-1 1-1,-1-1 1,-3 2-1,0-1 1,-2 1-1,-1 1 1,-33-56-1,6 26 61,-2 2 1,-3 2-1,-2 2 1,-3 2-1,-1 2 1,-72-52-1,-368-232 230,473 323-304,-160-95-156,-5 8 0,-244-92 0,168 95 67,-327-72 1,-290 6 234,0 70 345,329 61-621,0 24-1,-636 74 1,447 29 253,9 56 167,510-91-140,-266 115 0,326-107-97,3 8 1,-187 126 0,223-122-162,3 5 0,-151 152 0,188-158-99,3 3 1,5 4-1,-103 166 0,154-221 328,2 0 0,1 1-1,1 1 1,2 0-1,2 1 1,1 0 0,-6 47-1,13-61-94,2 0-1,0 0 1,1 0-1,1-1 1,1 1-1,1 0 1,1-1-1,1 1 1,1-1 0,0 0-1,2-1 1,0 0-1,21 35 1,-9-26-63,2-1 1,0-1-1,2-1 1,1-1 0,1-1-1,2-1 1,0-2-1,1-1 1,0-1 0,2-1-1,42 17 1,-6-6-657,2-4 0,0-3-1,1-3 1,110 16 0,17-17-3033,12-14-2980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252"/>
    </inkml:context>
    <inkml:brush xml:id="br0">
      <inkml:brushProperty name="width" value="0.025" units="cm"/>
      <inkml:brushProperty name="height" value="0.025" units="cm"/>
    </inkml:brush>
  </inkml:definitions>
  <inkml:trace contextRef="#ctx0" brushRef="#br0">1 157 15246,'0'0'9706,"71"-8"-7336,-30-3-608,4-3-994,6-3-512,-1 0-223,-4 3-162,-5 1-767,-12 0-1026,-11-1-1249,-16-3-1698,-2-2-3138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262"/>
    </inkml:context>
    <inkml:brush xml:id="br0">
      <inkml:brushProperty name="width" value="0.025" units="cm"/>
      <inkml:brushProperty name="height" value="0.025" units="cm"/>
    </inkml:brush>
  </inkml:definitions>
  <inkml:trace contextRef="#ctx0" brushRef="#br0">184 0 14734,'0'0'7570,"-10"3"-3422,-1 1-3791,1 0 0,0 0 1,1 1-1,-1 1 0,1 0 1,0 0-1,0 1 0,1 0 1,0 0-1,0 1 0,1 0 0,0 0 1,0 1-1,-8 14 0,10-15-298,0 1 0,1 0 0,0 0 0,0 0 0,1 0-1,0 1 1,0 0 0,1-1 0,0 1 0,1 0 0,0 10-1,1-16-51,0-1 0,1 0 0,-1 0 0,1 1 0,0-1 0,0 0 0,0 0 0,0 0 0,0 0 0,0 0 0,1 0 0,0 0 0,0-1-1,-1 1 1,1 0 0,1-1 0,-1 0 0,0 1 0,1-1 0,-1 0 0,1 0 0,0 0 0,-1-1 0,1 1 0,0-1 0,0 1 0,0-1 0,0 0-1,0 0 1,1 0 0,-1-1 0,0 1 0,0-1 0,0 1 0,7-2 0,-4 2-7,0-1 0,0 0 0,-1-1 0,1 1 0,0-1 0,0-1 0,-1 1 0,1-1 0,-1 1 0,1-2 0,-1 1 0,7-4 0,-10 4 0,1 0 0,0 0 0,-1 0 0,1-1 0,-1 1 0,1-1 0,-1 0 0,0 1 0,0-1 0,0 0 0,-1 0 0,1 0 0,-1 0 0,0-1 0,0 1 0,0 0 0,0-1 0,0 1 0,-1 0 0,1-1 0,-1-6 0,0 9 1,0 0 0,0 0-1,-1-1 1,1 1 0,0 0 0,-1 0-1,1 0 1,0-1 0,-1 1 0,0 0-1,1 0 1,-1 0 0,0 0 0,1 0 0,-1 0-1,0 0 1,0 0 0,0 1 0,0-1-1,0 0 1,0 0 0,0 1 0,0-1-1,0 0 1,-2 0 0,-1 0 1,0 0 0,0-1 1,0 1-1,0 1 0,0-1 0,0 1 1,0-1-1,-7 2 0,8-2-10,0 1-1,-1 0 1,1 1 0,0-1-1,0 1 1,0-1 0,-1 1-1,1 0 1,0 0 0,0 0-1,0 1 1,0-1 0,0 1-1,1-1 1,-1 1 0,0 0-1,1 0 1,-1 0 0,1 1-1,0-1 1,0 0 0,0 1-1,-3 5 1,3 9-1942,3-16 1603,-1 0 0,0 0 0,0 0 0,1-1-1,-1 1 1,1 0 0,-1 0 0,1 0 0,-1-1 0,1 1-1,-1 0 1,1 0 0,0-1 0,-1 1 0,1-1 0,0 1-1,0 0 1,-1-1 0,1 1 0,0-1 0,0 0-1,0 1 1,1-1 0,17 5-6892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639"/>
    </inkml:context>
    <inkml:brush xml:id="br0">
      <inkml:brushProperty name="width" value="0.025" units="cm"/>
      <inkml:brushProperty name="height" value="0.025" units="cm"/>
    </inkml:brush>
  </inkml:definitions>
  <inkml:trace contextRef="#ctx0" brushRef="#br0">51 1 16143,'0'0'13453,"-30"59"-12268,21-33-833,0 1-255,6-1-65,3-2-1057,0-6-2947,4-9-2979,5-9-9064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980"/>
    </inkml:context>
    <inkml:brush xml:id="br0">
      <inkml:brushProperty name="width" value="0.025" units="cm"/>
      <inkml:brushProperty name="height" value="0.025" units="cm"/>
    </inkml:brush>
  </inkml:definitions>
  <inkml:trace contextRef="#ctx0" brushRef="#br0">11 89 20371,'0'0'10827,"-10"66"-9674,10-43-737,0 1-416,0 2 0,0 1 0,0 0 0,0 0 0,0-4-1473,0-5-1923,0-9-3266</inkml:trace>
  <inkml:trace contextRef="#ctx0" brushRef="#br0" timeOffset="1">147 80 20211,'0'0'4207,"6"-9"-1036,-2 4-2936,0-1 0,-1 1-1,2 1 1,-1-1 0,1 0 0,-1 1 0,1 0 0,0 0 0,1 0 0,-1 1 0,1 0-1,-1 0 1,1 0 0,0 1 0,0 0 0,0 0 0,0 0 0,1 1 0,6-1 0,-10 1-227,0 1 1,-1 0-1,1 0 1,0 0 0,0 0-1,0 0 1,0 1 0,-1-1-1,1 1 1,0 0 0,0 0-1,-1 0 1,1 0 0,0 0-1,-1 1 1,0-1-1,1 1 1,1 2 0,-2-2-17,0 1 0,-1 0-1,1 0 1,-1 0 0,0 0 0,0 0 0,0 0 0,0 0 0,-1 0 0,1 0 0,-1 0 0,0 1 0,0-1 0,0 0-1,0 0 1,-1 5 0,-1 0 23,1 0-1,-1 0 0,0 0 0,-1 0 1,1 0-1,-2-1 0,1 1 0,-1-1 1,-8 12-1,-54 60 194,5-5-105,60-73-103,0 0 0,0 0 0,0 0 0,1 0 0,-1 0 0,0 0 0,1 0 0,-1 0 0,1 0 0,-1 1 0,1-1 0,0 0 0,-1 0 0,1 0 0,0 1 0,0-1 0,0 0 0,0 1 0,0-1 0,0 0 0,0 0 0,0 1 0,1-1 0,-1 0 0,1 2 0,0-2 0,1 0 0,-1 0 0,0 0 0,1 0 0,-1 0 0,0 0 0,1 0 0,-1 0 0,1-1 0,-1 1 0,1-1 0,0 1 0,-1-1 0,1 0 0,0 0 0,2 1 0,12-1 0,0-1 0,-1 0 0,20-4 0,-27 3 0,14-2-1153,1 1 0,-1 2 0,35 0 0,-36 4-5350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187"/>
    </inkml:context>
    <inkml:brush xml:id="br0">
      <inkml:brushProperty name="width" value="0.025" units="cm"/>
      <inkml:brushProperty name="height" value="0.025" units="cm"/>
    </inkml:brush>
  </inkml:definitions>
  <inkml:trace contextRef="#ctx0" brushRef="#br0">1 302 17585,'0'0'6352,"10"-12"-5151,72-78-285,121-101 0,-203 190-871,0 1 1,1-1 0,-1 1 0,0-1-1,1 1 1,-1-1 0,1 1 0,-1-1-1,1 1 1,-1 0 0,1-1 0,-1 1-1,1-1 1,0 1 0,-1 0 0,1 0-1,-1-1 1,1 1 0,0 0 0,-1 0-1,1 0 1,0 0 0,-1 0 0,1 0 0,0 0-1,-1 0 1,1 0 0,-1 0 0,1 0-1,0 0 1,-1 0 0,2 1 0,-3 21 853,-22 44-60,19-57-676,-8 21-17,3-10-62,1 0 0,1 1 1,1 0-1,1 0 1,0 0-1,-1 31 0,6-51-141,1 0-1,0-1 0,-1 1 0,1-1 0,0 1 1,-1-1-1,1 1 0,0-1 0,-1 0 0,1 1 1,0-1-1,0 0 0,0 0 0,-1 1 1,1-1-1,0 0 0,0 0 0,0 0 0,0 0 1,-1 0-1,1 0 0,0 0 0,0 0 0,0-1 1,0 1-1,-1 0 0,1 0 0,1-1 0,27-6-3102,-23 3 1531,0 0-1,-1 0 1,1 0 0,-1 0-1,0-1 1,7-9 0,-12 14 1578,25-27-12404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531"/>
    </inkml:context>
    <inkml:brush xml:id="br0">
      <inkml:brushProperty name="width" value="0.025" units="cm"/>
      <inkml:brushProperty name="height" value="0.025" units="cm"/>
    </inkml:brush>
  </inkml:definitions>
  <inkml:trace contextRef="#ctx0" brushRef="#br0">60 34 11659,'0'0'5429,"9"-6"-3155,-1 0-1533,-6 4-501,1 0 0,-1 0 0,1 0 0,0 0 0,0 0 0,0 1 0,0-1 0,0 1 0,0 0 0,1 0 0,-1 0 0,0 0-1,0 1 1,6-1 0,-9 1-80,1 0 0,0 0-1,-1 1 1,1-1-1,0 0 1,-1 1-1,1-1 1,0 1-1,-1-1 1,1 1 0,-1-1-1,1 1 1,-1-1-1,1 1 1,-1-1-1,1 1 1,-1 0-1,0-1 1,1 1 0,-1 0-1,0-1 1,1 1-1,-1 0 1,0-1-1,0 1 1,0 0-1,0 0 1,0-1 0,1 1-1,-1 0 1,-1 0-1,1-1 1,0 1-1,0 1 1,-5 30 1510,-3-13-1474,0 0 1,-2-1-1,0 0 0,-15 19 0,16-26-120,1 1-1,0 0 0,1 1 1,0 0-1,1 0 0,0 0 1,1 1-1,0-1 0,1 1 1,-3 28-1,6-41-78,1 0 0,0 1 1,0-1-1,1 0 0,-1 0 0,0 0 0,0 0 1,0 0-1,1 1 0,-1-1 0,1 0 0,-1 0 1,1 0-1,-1 0 0,1 0 0,0 0 0,-1 0 1,1-1-1,0 1 0,0 0 0,0 0 0,-1 0 1,1-1-1,0 1 0,2 0 0,-1 0-25,1 0-1,0 0 1,0 0-1,-1 0 1,1-1 0,0 1-1,0-1 1,0 0-1,0 0 1,3-1-1,4 0-290,-1 0 0,1-1 0,-1 0 0,1-1-1,13-6 1,10-10-3859,-3-6-3639,-4-3-4248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858"/>
    </inkml:context>
    <inkml:brush xml:id="br0">
      <inkml:brushProperty name="width" value="0.025" units="cm"/>
      <inkml:brushProperty name="height" value="0.025" units="cm"/>
    </inkml:brush>
  </inkml:definitions>
  <inkml:trace contextRef="#ctx0" brushRef="#br0">51 0 21524,'0'0'9641,"-38"66"-8039,31-39-1602,2 2 0,4 1 0,1-1 0,0 1 0,0 0 0,0-5 0,8-3-2242,2-8-2146,-1-9-3171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9.544"/>
    </inkml:context>
    <inkml:brush xml:id="br0">
      <inkml:brushProperty name="width" value="0.025" units="cm"/>
      <inkml:brushProperty name="height" value="0.025" units="cm"/>
    </inkml:brush>
  </inkml:definitions>
  <inkml:trace contextRef="#ctx0" brushRef="#br0">10 82 16816,'0'0'2925,"9"-8"-346,3-1-1708,0-1 0,1 2 1,0 0-1,21-10 0,-26 15-599,0-1 1,0 1-1,0 1 0,1-1 0,-1 1 1,1 1-1,-1-1 0,1 2 0,0-1 1,-1 1-1,10 1 0,-17-1-262,0 1 0,-1-1-1,1 0 1,0 1 0,-1-1 0,1 1-1,-1-1 1,1 1 0,0-1 0,-1 1-1,1-1 1,-1 1 0,0 0 0,1-1 0,-1 1-1,1-1 1,-1 1 0,0 0 0,1 0-1,-1-1 1,0 1 0,0 0 0,0-1 0,0 1-1,0 0 1,0 0 0,0-1 0,0 1-1,0 0 1,0 0 0,0-1 0,0 1-1,0 0 1,0 0 0,-1-1 0,1 1 0,0 0-1,-1-1 1,1 2 0,-14 28 362,-3-7-47,-1 0 0,-38 35 0,38-42-144,2 1 0,0 0 0,1 1 0,1 1 0,-17 29 0,30-46-183,0-1 1,1 0-1,-1 0 1,0 1-1,1-1 1,-1 0-1,1 1 1,-1-1-1,1 1 1,0-1-1,0 0 1,0 1-1,-1-1 0,1 1 1,1-1-1,-1 1 1,0-1-1,0 1 1,0-1-1,1 0 1,-1 1-1,1-1 1,-1 1-1,1-1 1,0 0-1,0 2 0,1-2-11,0 1 0,0-1 0,0 1 0,0-1 0,0 0 0,0 0 0,1 0 0,-1 0 0,0 0 0,1 0 0,-1-1 0,0 1 0,1-1 0,2 0 0,12 1-306,0-1 0,0 0 0,24-5-1,-38 5 216,19-4-3045,-1-1-1,31-12 1,-9 0-5836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9.902"/>
    </inkml:context>
    <inkml:brush xml:id="br0">
      <inkml:brushProperty name="width" value="0.025" units="cm"/>
      <inkml:brushProperty name="height" value="0.025" units="cm"/>
    </inkml:brush>
  </inkml:definitions>
  <inkml:trace contextRef="#ctx0" brushRef="#br0">65 1 20307,'0'0'11659,"-56"56"-10858,50-45-801,4 1 0,2-4 0,0 1 0,5 1-160,8-2-1506,0-1-1088,-1-5-2275,-2-2-2594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0.230"/>
    </inkml:context>
    <inkml:brush xml:id="br0">
      <inkml:brushProperty name="width" value="0.025" units="cm"/>
      <inkml:brushProperty name="height" value="0.025" units="cm"/>
    </inkml:brush>
  </inkml:definitions>
  <inkml:trace contextRef="#ctx0" brushRef="#br0">40 55 11851,'0'0'9759,"9"-8"-6572,-6 6-2991,38-30 2787,-38 30-2781,-1 1-1,0 0 0,1-1 1,0 1-1,-1 0 0,1 0 1,0 0-1,-1 1 1,1-1-1,0 1 0,0-1 1,0 1-1,0 0 0,-1 0 1,1 0-1,0 0 1,0 1-1,0-1 0,5 3 1,-7-3-185,0 1 0,0 0 0,-1 0 0,1 0 0,0 0 1,0 0-1,-1 0 0,1 0 0,0 0 0,-1 0 0,1 1 1,-1-1-1,1 0 0,-1 0 0,0 0 0,0 1 0,1-1 1,-1 0-1,0 0 0,0 1 0,0-1 0,0 0 0,-1 0 1,1 1-1,0-1 0,0 0 0,-1 0 0,0 2 0,-14 35 249,0-17-266,-32 31 0,34-38 0,1 0 0,0 0 0,1 1 0,-17 29 0,27-42 0,0-1 0,0 1 0,0 0 0,1 0 0,-1-1 0,0 1 0,1 0 0,0 0 0,-1 0 0,1 0 0,0 0 0,0 0 0,0-1 0,0 1 0,0 0 0,1 0 0,0 4 0,0-5 0,-1 0 0,1 0 0,0 0 0,0 0 0,0 0 0,0 0 0,0 0 0,0 0 0,0 0 0,0 0 0,0 0 0,1-1 0,-1 1 0,0 0 0,1-1 0,-1 1 0,0-1 0,3 1 0,6 0 0,1 0 0,0 0 0,-1-1 0,1 0 0,12-3 0,-14 2 0,58-11-1809,-48 6 80,-1 0-1,0-1 0,22-13 0,-5-1-5717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0.698"/>
    </inkml:context>
    <inkml:brush xml:id="br0">
      <inkml:brushProperty name="width" value="0.025" units="cm"/>
      <inkml:brushProperty name="height" value="0.025" units="cm"/>
    </inkml:brush>
  </inkml:definitions>
  <inkml:trace contextRef="#ctx0" brushRef="#br0">79 0 14414,'0'0'6705,"-9"12"2823,2-3-7616,-3 10-1891,1 1-1,0 0 1,2 0 0,0 1 0,2 0 0,0 0 0,1 0-1,1 0 1,0 40 0,3-60-20,0 1-1,0-1 1,0 1 0,0-1-1,0 1 1,0-1-1,1 1 1,-1-1 0,1 1-1,-1-1 1,1 1 0,-1-1-1,1 1 1,0-1 0,0 0-1,0 0 1,-1 1 0,1-1-1,0 0 1,1 0-1,-1 0 1,0 0 0,0 0-1,2 1 1,0-1 0,0 0 0,0 0 1,-1 0-1,1-1 0,0 1 0,0-1 1,0 0-1,0 0 0,0 0 0,-1 0 1,1 0-1,4-1 0,4-2-28,1 0 1,-1-1-1,0 0 0,-1 0 1,19-11-1,18-21-4183,-25 2-6287,-15 15 1405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594"/>
    </inkml:context>
    <inkml:brush xml:id="br0">
      <inkml:brushProperty name="width" value="0.025" units="cm"/>
      <inkml:brushProperty name="height" value="0.025" units="cm"/>
    </inkml:brush>
  </inkml:definitions>
  <inkml:trace contextRef="#ctx0" brushRef="#br0">1 28 18193,'0'0'7335,"48"-10"-5990,1 10-288,10-1-832,10-1-161,6 0-1249,-4-1-2018,-7-2-2243,-7 1-5092</inkml:trace>
  <inkml:trace contextRef="#ctx0" brushRef="#br0" timeOffset="1">572 148 16400,'-7'11'2146,"-5"6"-1362,-30 51 3625,38-62-3793,0 1 0,1 0-1,0 0 1,1 0 0,0 0 0,0 1-1,0-1 1,-1 13 0,3-20-599,0 1 0,0 0-1,0-1 1,1 1 0,-1-1 0,0 1-1,0-1 1,0 1 0,0-1 0,1 1-1,-1 0 1,0-1 0,1 1 0,-1-1-1,0 0 1,1 1 0,-1-1 0,1 1-1,-1-1 1,0 1 0,1-1 0,-1 0-1,1 1 1,-1-1 0,1 0 0,-1 0-1,1 1 1,0-1 0,-1 0 0,1 0-1,-1 0 1,2 0 0,26 0 193,27-17 9,-24 1-675,40-28 0,-45 27-384,1 1 0,37-17 0,-64 33 880,0 0 1,1-1-1,-1 1 1,0 0-1,1 0 1,-1 0-1,1 0 0,-1-1 1,0 1-1,1 0 1,-1 0-1,1 0 1,-1 0-1,1 0 1,-1 0-1,0 0 1,1 0-1,-1 0 1,1 0-1,-1 0 1,1 0-1,-1 1 0,0-1 1,1 0-1,-1 0 1,1 0-1,-1 0 1,0 1-1,1-1 1,-1 0-1,0 0 1,1 1-1,-1-1 1,0 0-1,1 1 1,-1-1-1,0 0 0,1 1 1,-2 21 1129,-16 31 292,14-45-1225,2-5-182,-2 4-3,0 0 0,1 0 0,0 1 0,0-1 0,0 1 1,1-1-1,0 1 0,1 0 0,0 11 0,0-19-148,0 1 1,1-1-1,-1 1 0,0 0 0,0-1 0,1 1 1,-1-1-1,0 1 0,1-1 0,-1 0 0,0 1 1,1-1-1,-1 1 0,1-1 0,-1 0 0,0 1 1,1-1-1,-1 0 0,1 1 0,-1-1 1,1 0-1,0 0 0,-1 1 0,1-1 0,-1 0 1,1 0-1,-1 0 0,1 0 0,0 0 0,-1 0 1,1 0-1,-1 0 0,1 0 0,-1 0 0,1 0 1,0 0-1,0-1 0,2 1-759,17-1-6741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1.070"/>
    </inkml:context>
    <inkml:brush xml:id="br0">
      <inkml:brushProperty name="width" value="0.025" units="cm"/>
      <inkml:brushProperty name="height" value="0.025" units="cm"/>
    </inkml:brush>
  </inkml:definitions>
  <inkml:trace contextRef="#ctx0" brushRef="#br0">57 0 16912,'0'0'10025,"-29"49"-7654,23-25-738,-2 4-512,3 3-576,1 4-385,1 0-160,2-3 0,1-2-1025,0-9-1601,1-9-3108,7-12-5412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1.928"/>
    </inkml:context>
    <inkml:brush xml:id="br0">
      <inkml:brushProperty name="width" value="0.025" units="cm"/>
      <inkml:brushProperty name="height" value="0.025" units="cm"/>
    </inkml:brush>
  </inkml:definitions>
  <inkml:trace contextRef="#ctx0" brushRef="#br0">1 5 19122,'0'0'6374,"50"3"-4997,-18-3-416,6-2-320,1-2-513,-1 2-96,0 2-1153,-6 0-2466,-12 0-2819,-8 0-8873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2.286"/>
    </inkml:context>
    <inkml:brush xml:id="br0">
      <inkml:brushProperty name="width" value="0.025" units="cm"/>
      <inkml:brushProperty name="height" value="0.025" units="cm"/>
    </inkml:brush>
  </inkml:definitions>
  <inkml:trace contextRef="#ctx0" brushRef="#br0">92 0 21044,'0'0'4356,"-36"73"-2786,19-37-898,2 5-255,2 0 63,5 0-384,5-2-96,3-5-96,3-1-833,10-6-1121,1-6-833,-3-4-1505,-3-9-3043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2.782"/>
    </inkml:context>
    <inkml:brush xml:id="br0">
      <inkml:brushProperty name="width" value="0.025" units="cm"/>
      <inkml:brushProperty name="height" value="0.025" units="cm"/>
    </inkml:brush>
  </inkml:definitions>
  <inkml:trace contextRef="#ctx0" brushRef="#br0">2 23 13389,'0'0'7682,"8"-2"-6182,8-1-715,4 0 351,1-3 2767,-18 5-3791,1-1 215,0 1 1,0 0 0,0 0 0,1 0 0,-1 0 0,0 0 0,8 1-1,-11 0-278,1 1-1,-1-1 0,0 0 0,0 1 0,0-1 0,1 1 1,-1 0-1,0-1 0,0 1 0,0 0 0,0 0 0,0 0 1,0-1-1,0 1 0,0 0 0,-1 0 0,1 0 0,0 1 1,-1-1-1,1 0 0,0 0 0,-1 0 0,1 0 0,-1 1 1,0-1-1,1 0 0,-1 0 0,0 1 0,0-1 0,0 0 0,0 1 1,0-1-1,0 2 0,0 7-48,0 1 0,-1-1 0,0 1 0,-1-1 0,0 0 0,0 0 0,-8 18 0,-36 71 0,6-16 0,16-12 0,22-66 0,1 1 0,0-1 0,0 1 0,0 0 0,0-1 0,1 1 0,0 0 0,1 0 0,-1-1 0,3 10 0,-2-13 0,0-1 0,1 1 0,-1-1 0,0 0 0,1 1 0,-1-1 0,1 0 0,0 0 0,-1 0 0,1 0 0,0 0 0,0-1 0,0 1 0,-1 0 0,1-1 0,0 1 0,0-1 0,0 0 0,0 0 0,0 0 0,0 0 0,0 0 0,0 0 0,0 0 0,3-1 0,52-11 0,-34 3-498,-1 0 1,-1-2-1,1 0 1,34-26-1,-49 29-4205,-6 0-2776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3.515"/>
    </inkml:context>
    <inkml:brush xml:id="br0">
      <inkml:brushProperty name="width" value="0.025" units="cm"/>
      <inkml:brushProperty name="height" value="0.025" units="cm"/>
    </inkml:brush>
  </inkml:definitions>
  <inkml:trace contextRef="#ctx0" brushRef="#br0">56 1 19410,'0'0'10538,"-3"9"-9331,-9 23-885,2 0 1,1 0-1,1 1 1,-5 60-1,13-91-339,0-1 0,0 0-1,0 1 1,0-1 0,0 1 0,0-1 0,1 0-1,-1 1 1,1-1 0,-1 0 0,1 1-1,-1-1 1,1 0 0,0 0 0,0 1 0,-1-1-1,1 0 1,0 0 0,0 0 0,0 0 0,0 0-1,0 0 1,1 0 0,-1-1 0,2 2 0,0-1-97,0 0 0,0 0 0,1 0 0,-1 0-1,0-1 1,1 1 0,-1-1 0,1 0 0,-1 0 0,6-1 0,-1 0-436,1-1 0,0 0 0,-1 0 0,1-1 0,-1 0 0,0 0 0,15-9 0,2-9-6133,-6 2-2120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3.858"/>
    </inkml:context>
    <inkml:brush xml:id="br0">
      <inkml:brushProperty name="width" value="0.025" units="cm"/>
      <inkml:brushProperty name="height" value="0.025" units="cm"/>
    </inkml:brush>
  </inkml:definitions>
  <inkml:trace contextRef="#ctx0" brushRef="#br0">80 1 18065,'0'0'4004,"-40"49"-160,23-21-738,5-4-799,6 0-866,2-5-1441,4-2 0,0-3 0,10-5 0,4 0 0,1-5-2659,-2-1-2593,-4-2-2372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4.200"/>
    </inkml:context>
    <inkml:brush xml:id="br0">
      <inkml:brushProperty name="width" value="0.025" units="cm"/>
      <inkml:brushProperty name="height" value="0.025" units="cm"/>
    </inkml:brush>
  </inkml:definitions>
  <inkml:trace contextRef="#ctx0" brushRef="#br0">32 1 17969,'0'0'14253,"-19"53"-13708,13-28-545,3 1 0,0 3 0,3 0 0,0 2-1441,0-6-1826,0-3-2595,0-8-4644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4.807"/>
    </inkml:context>
    <inkml:brush xml:id="br0">
      <inkml:brushProperty name="width" value="0.025" units="cm"/>
      <inkml:brushProperty name="height" value="0.025" units="cm"/>
    </inkml:brush>
  </inkml:definitions>
  <inkml:trace contextRef="#ctx0" brushRef="#br0">53 49 17296,'0'0'3609,"8"-8"-155,-1 0-2379,-5 5-734,1 0-1,-1 0 1,1 1 0,-1-1-1,1 0 1,0 1 0,0 0 0,0 0-1,0 0 1,0 0 0,1 0-1,3-1 1,-7 22 2168,-3-5-2459,-2 1-1,0-1 1,0 0 0,-1 0-1,-1 0 1,-15 22 0,15-26-46,1 0 0,-1 1 0,1 0 0,1 0-1,0 0 1,1 1 0,0 0 0,1 0 0,0 0 0,1 0 0,-2 24 0,5-35-78,0 1 0,-1 0 0,1-1 1,0 1-1,0-1 0,0 0 0,0 1 0,0-1 0,1 0 1,-1 1-1,0-1 0,0 0 0,1 0 0,-1 0 0,1 0 0,-1 0 1,1 0-1,-1-1 0,1 1 0,0 0 0,-1-1 0,1 1 1,0-1-1,-1 0 0,1 0 0,0 1 0,0-1 0,-1 0 0,1 0 1,0-1-1,0 1 0,2-1 0,2 1-609,1 0 0,0-1 0,0 0 0,-1 0 0,1-1 0,-1 1 0,11-6 0,6-10-7479,-2-5-5595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5.169"/>
    </inkml:context>
    <inkml:brush xml:id="br0">
      <inkml:brushProperty name="width" value="0.025" units="cm"/>
      <inkml:brushProperty name="height" value="0.025" units="cm"/>
    </inkml:brush>
  </inkml:definitions>
  <inkml:trace contextRef="#ctx0" brushRef="#br0">80 0 16207,'0'0'9706,"-44"55"-6375,30-33-1442,4 0-703,2 0-738,4-3-448,4-4 0,0 1 0,7-1 0,8-2-641,3-2-2049,1-3-1955,-1-5-1472,1-3-3845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5.512"/>
    </inkml:context>
    <inkml:brush xml:id="br0">
      <inkml:brushProperty name="width" value="0.025" units="cm"/>
      <inkml:brushProperty name="height" value="0.025" units="cm"/>
    </inkml:brush>
  </inkml:definitions>
  <inkml:trace contextRef="#ctx0" brushRef="#br0">165 1 19538,'-8'0'2504,"2"0"-2220,0 0 0,0 1-1,0-1 1,0 1-1,0 1 1,0-1 0,0 1-1,0 0 1,1 1 0,-1-1-1,1 1 1,-1 0 0,1 0-1,0 1 1,0 0 0,1 0-1,-1 0 1,1 0 0,0 1-1,0-1 1,-4 8 0,3-5-124,1 0 1,-1 1-1,2 0 1,-1 0-1,-3 14 1,6-21-158,0 0 0,1 1 0,-1-1 0,1 1 0,-1-1 0,1 1 0,0-1 0,0 1 1,0-1-1,0 1 0,0-1 0,0 1 0,0-1 0,0 1 0,1-1 0,-1 1 0,0-1 0,1 1 1,-1-1-1,1 1 0,0-1 0,-1 0 0,1 1 0,0-1 0,0 0 0,0 0 0,0 0 0,0 0 0,0 0 1,0 0-1,1 0 0,-1 0 0,0 0 0,0 0 0,1 0 0,-1-1 0,0 1 0,3 0 0,5 1-108,0-1-1,0-1 1,0 1-1,0-1 1,0-1-1,0 0 1,0 0-1,0-1 1,0 0-1,-1 0 1,1-1-1,-1 0 0,1-1 1,13-7-1,-13 5-55,1 1 0,-1-1 0,-1-1 0,1 0 0,-1 0-1,0 0 1,-1-1 0,0-1 0,0 1 0,-1-1 0,0 0-1,5-10 1,-20 43 621,2 1 0,0 0 0,2 0 0,0 1 1,2-1-1,0 39 0,-7 45 2186,10-106-2615,-1 1 0,0 0 0,0-1 0,0 1-1,-1-1 1,1 0 0,-1 1 0,0-1 0,0 0 0,0 0 0,0 0-1,-1 0 1,1-1 0,-1 1 0,1-1 0,-1 1 0,0-1-1,0 0 1,0 0 0,0 0 0,-1 0 0,1-1 0,0 1 0,-1-1-1,-6 2 1,-5 0 51,0-1 0,1 0 0,-1 0 0,-30-2 0,43 0-247,-1 0 0,1 0 0,-1-1 0,0 1 0,1-1 0,-1 1 0,1-1 0,-1 0 0,1 0 0,-1 0-1,1 0 1,0 0 0,-1-1 0,1 1 0,0-1 0,0 1 0,-2-3 0,2 1-375,0 0-1,0 1 1,0-1-1,1 0 1,0 0-1,-1 0 1,1 0-1,0-1 1,1 1-1,-1 0 1,0 0-1,1-1 1,0-3-1,-1-18-10189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327"/>
    </inkml:context>
    <inkml:brush xml:id="br0">
      <inkml:brushProperty name="width" value="0.025" units="cm"/>
      <inkml:brushProperty name="height" value="0.025" units="cm"/>
    </inkml:brush>
  </inkml:definitions>
  <inkml:trace contextRef="#ctx0" brushRef="#br0">209 170 12588,'0'0'6224,"-11"-3"-3021,7 1-3033,0 1 0,0 0 0,0 0 0,-1 0-1,1 0 1,-1 1 0,1-1 0,0 1-1,-1 0 1,1 0 0,-1 1 0,1 0-1,0-1 1,-1 1 0,1 1 0,0-1-1,0 1 1,0-1 0,0 1 0,0 0-1,0 1 1,1-1 0,-1 1 0,-3 2 0,-2 4 44,0 1 1,0-1 0,1 1 0,0 0 0,1 1 0,0 0 0,1 0-1,0 1 1,1-1 0,0 1 0,-6 25 0,11-36-206,0 0 0,0 0 0,-1-1 0,1 1 0,0 0 0,0 0-1,0 0 1,0 0 0,0-1 0,0 1 0,0 0 0,0 0 0,1 0 0,-1 0 0,0 0 0,0-1 0,1 1 0,-1 0 0,0 0-1,1-1 1,-1 1 0,1 0 0,-1 0 0,1-1 0,-1 1 0,1-1 0,0 1 0,-1 0 0,1-1 0,0 1 0,-1-1 0,2 1 0,0-1 3,1 1 1,-1-1-1,0 0 1,1 0 0,-1 0-1,0 0 1,1 0-1,-1 0 1,0-1 0,0 1-1,5-2 1,5-2 44,-1-1-1,0 0 1,18-11 0,2-5-37,-1-2 0,0 0 0,-2-2 0,-1-2 0,-1 0 1,-2-1-1,0-2 0,34-57 0,-56 84-15,0 0 1,-1-1-1,1 1 0,-1 0 1,1 0-1,-1-1 0,0 1 1,0-1-1,0-5 0,-19 17-143,6 6 180,0 0 0,0 0 0,1 1-1,1 0 1,1 1 0,0 0 0,1 1 0,1-1 0,0 1 0,1 1 0,1 0 0,1-1 0,-2 21 0,5-35-29,1 0 1,-1 0 0,1 1-1,0-1 1,0 0-1,0 0 1,0 0 0,0 0-1,1 0 1,0 1-1,-1-1 1,1 0 0,0 0-1,1 0 1,-1-1-1,0 1 1,1 0 0,0 0-1,-1-1 1,1 1-1,0-1 1,4 4 0,-2-3 3,1-1 1,-1 0-1,1-1 1,-1 1-1,1-1 1,0 1 0,-1-2-1,1 1 1,0 0-1,0-1 1,-1 0 0,1 0-1,0 0 1,7-2-1,-2 0-32,-1 0-1,1 0 1,-1-1-1,0-1 0,0 1 1,0-2-1,0 1 1,-1-1-1,0 0 0,1-1 1,-2 0-1,1 0 1,12-15-1,-13 15 8,-1-1 1,0-1-1,-1 1 1,0-1-1,0 0 1,0 0-1,-1 0 1,0-1-1,-1 1 1,0-1-1,0 0 1,-1 0-1,0 0 1,1-16-1,-3 24 16,1 1-1,-1-1 1,0 0-1,0 1 1,0-1-1,0 0 1,0 1-1,0-1 1,0 0-1,-1 0 1,1 1-1,0-1 1,0 0-1,0 1 0,-1-1 1,1 0-1,0 1 1,-1-1-1,1 1 1,0-1-1,-1 0 1,1 1-1,-1-1 1,1 1-1,-1-1 1,1 1-1,-1 0 0,1-1 1,-1 1-1,0-1 1,1 1-1,-1 0 1,0 0-1,1-1 1,-1 1-1,0 0 1,1 0-1,-1 0 1,0 0-1,1-1 1,-1 1-1,0 0 0,0 0 1,1 1-1,-1-1 1,0 0-1,1 0 1,-1 0-1,0 0 1,1 1-1,-2-1 1,-2 2 28,1-1 0,-1 1 1,1 0-1,-1 0 0,1 0 1,0 0-1,0 1 0,-4 3 1,-5 8 50,1-1-1,0 1 1,1 1 0,-9 17 0,16-27-61,0-1 1,1 1 0,0 0-1,0 0 1,0 0-1,1 1 1,-1-1 0,1 0-1,1 1 1,-1-1-1,1 0 1,0 1 0,0-1-1,0 1 1,1-1 0,0 0-1,0 1 1,2 5-1,-2-9-55,1 1 0,0-1 0,1 0-1,-1 0 1,0 0 0,1 0 0,-1 0-1,1 0 1,-1-1 0,1 1 0,0-1-1,-1 0 1,1 0 0,0 0 0,0 0-1,0 0 1,0 0 0,0-1 0,0 0-1,0 1 1,6-2 0,6 2-930,0-1 0,0-1 0,17-3 0,17-11-5116,3-11-4030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6.321"/>
    </inkml:context>
    <inkml:brush xml:id="br0">
      <inkml:brushProperty name="width" value="0.025" units="cm"/>
      <inkml:brushProperty name="height" value="0.025" units="cm"/>
    </inkml:brush>
  </inkml:definitions>
  <inkml:trace contextRef="#ctx0" brushRef="#br0">0 244 13004,'0'0'5723,"12"-2"-5221,274-48 3080,414 3-2424,22 69-2674,-397-13 1972,-186-15 2386,203-33-1,-104 1-1477,269-7 0,-174 22-757,97-1 233,-233 27-1246,-251-3-8701,22 0-1047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7.677"/>
    </inkml:context>
    <inkml:brush xml:id="br0">
      <inkml:brushProperty name="width" value="0.025" units="cm"/>
      <inkml:brushProperty name="height" value="0.025" units="cm"/>
    </inkml:brush>
  </inkml:definitions>
  <inkml:trace contextRef="#ctx0" brushRef="#br0">1 205 12172,'0'0'14173,"9"1"-12860,0-2-1166,0 0-1,0 0 1,0 0 0,-1-1-1,1-1 1,-1 0 0,1 0-1,-1 0 1,0-1-1,0 0 1,0-1 0,-1 0-1,1 0 1,10-10 0,165-135 253,-184 172-267,-45 67 267,32-65-357,1 1 0,1 0 0,-11 33 0,22-56-142,1 0 0,-1 0 0,0 0 0,1-1 1,0 1-1,-1 0 0,1 0 0,0 0 0,0 0 1,0 0-1,0 0 0,0 0 0,0 0 0,1-1 1,-1 1-1,1 0 0,-1 0 0,1 0 0,1 2 1,-1-3-439,1 0 1,-1 0 0,1 0 0,0 0 0,-1 0 0,1 0 0,0-1 0,0 1 0,0-1 0,0 1 0,-1-1 0,1 0 0,0 0 0,0 1 0,0-1 0,0-1 0,0 1 0,3 0 0,11-2-6223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254"/>
    </inkml:context>
    <inkml:brush xml:id="br0">
      <inkml:brushProperty name="width" value="0.025" units="cm"/>
      <inkml:brushProperty name="height" value="0.025" units="cm"/>
    </inkml:brush>
  </inkml:definitions>
  <inkml:trace contextRef="#ctx0" brushRef="#br0">10 49 7527,'0'0'18257,"10"-8"-16666,-4 3-1381,1-1 0,0 2-1,0-1 1,0 1 0,1 0-1,10-4 1,-15 7-172,-1 0 1,0 0-1,0 1 0,0-1 0,1 1 1,-1 0-1,0 0 0,1 0 1,-1 0-1,0 0 0,1 0 0,-1 0 1,0 1-1,0-1 0,1 1 0,-1 0 1,0 0-1,0 0 0,0 0 0,0 0 1,0 0-1,0 0 0,0 1 0,0-1 1,-1 1-1,1-1 0,0 1 1,-1 0-1,1-1 0,-1 1 0,0 0 1,0 0-1,1 0 0,-1 0 0,1 4 1,0-1-22,0 1 0,-1-1 0,1 0 0,-1 1 0,0-1 0,-1 1 1,0-1-1,1 1 0,-2 0 0,1-1 0,0 1 0,-1-1 0,0 1 0,-1-1 1,1 0-1,-1 1 0,0-1 0,0 0 0,-1 0 0,0 0 0,1 0 0,-2-1 1,1 1-1,-7 6 0,-3 4 90,0-2 1,-1 0-1,-1 0 1,0-1-1,-32 18 1,47-30-97,-1 0 1,1 0 0,0 0 0,0 0 0,-1 0 0,1 0 0,0 1 0,-1-1-1,1 0 1,0 0 0,0 0 0,-1 0 0,1 0 0,0 1 0,0-1 0,-1 0-1,1 0 1,0 1 0,0-1 0,0 0 0,-1 0 0,1 1 0,0-1 0,0 0-1,0 0 1,0 1 0,0-1 0,0 0 0,-1 1 0,1-1 0,0 0-1,0 0 1,0 1 0,0-1 0,0 0 0,0 1 0,0-1 0,0 0 0,0 1-1,1-1 1,13 5 149,30-4-150,-40-1 30,20 0-1099,0-1-1,29-6 1,11-12-8659,-36 6 1506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612"/>
    </inkml:context>
    <inkml:brush xml:id="br0">
      <inkml:brushProperty name="width" value="0.025" units="cm"/>
      <inkml:brushProperty name="height" value="0.025" units="cm"/>
    </inkml:brush>
  </inkml:definitions>
  <inkml:trace contextRef="#ctx0" brushRef="#br0">70 0 13677,'0'0'15465,"-14"7"-13297,10 0-1981,0 0 0,1 0 1,0 0-1,0 0 1,0 1-1,-2 15 0,-2 0-41,2-6-146,0 0 0,1 0 0,1 0 0,0 1 0,0 23 0,3-40-14,0 0-1,0 1 1,0-1 0,0 0-1,0 0 1,1 0 0,-1 1-1,0-1 1,1 0 0,-1 0-1,1 0 1,-1 0 0,1 0-1,0 0 1,-1 0 0,1 0-1,0 0 1,0 0 0,0 0-1,0 0 1,0 0 0,0-1-1,0 1 1,0 0 0,0-1-1,2 2 1,0-1-94,1 0 0,-1 0 0,1-1 0,-1 1 0,1-1 0,0 1 0,-1-1 0,1 0 0,4-1 0,0 0-360,0 0-1,0-1 0,0 0 1,0 0-1,0-1 1,0 1-1,13-9 0,-3-4-5275,-2-4-2066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968"/>
    </inkml:context>
    <inkml:brush xml:id="br0">
      <inkml:brushProperty name="width" value="0.025" units="cm"/>
      <inkml:brushProperty name="height" value="0.025" units="cm"/>
    </inkml:brush>
  </inkml:definitions>
  <inkml:trace contextRef="#ctx0" brushRef="#br0">72 1 17424,'0'0'5766,"-33"53"-3268,22-27-352,1 4-736,2 0-642,2 2-607,3-1-129,3-1-481,0-7-1088,0-5-1058,7-8-800,4-8-513,4-2-2658</inkml:trace>
  <inkml:trace contextRef="#ctx0" brushRef="#br0" timeOffset="1">195 98 11659,'0'0'11243,"-30"56"-9354,18-28 1,3 2-416,-2 1-449,5-4-769,3 0-256,3-8-1121,0-6-1442,3-10-1697,8-3-3651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4.468"/>
    </inkml:context>
    <inkml:brush xml:id="br0">
      <inkml:brushProperty name="width" value="0.025" units="cm"/>
      <inkml:brushProperty name="height" value="0.025" units="cm"/>
    </inkml:brush>
  </inkml:definitions>
  <inkml:trace contextRef="#ctx0" brushRef="#br0">114 53 18225,'0'0'4890,"-1"-8"-2744,-9-25-507,10 33-1589,0-1 0,0 0 0,-1 1 0,1-1 1,0 0-1,-1 1 0,1-1 0,0 1 0,-1-1 0,1 1 0,-1-1 0,1 1 0,-1-1 0,0 1 0,1-1 0,-1 1 0,1-1 1,-1 1-1,0 0 0,1 0 0,-1-1 0,0 1 0,1 0 0,-1 0 0,0 0 0,0 0 0,1-1 0,-1 1 0,0 0 1,1 0-1,-1 0 0,0 1 0,0-1 0,1 0 0,-1 0 0,0 0 0,1 0 0,-1 1 0,0-1 0,1 0 0,-1 1 1,1-1-1,-1 1 0,0-1 0,1 0 0,-2 2 0,-20 20 393,18-17-228,0 1 0,0 0-1,0 0 1,1 0 0,0 0 0,0 1-1,1-1 1,0 1 0,0 0-1,0 0 1,1 0 0,0 0-1,0 12 1,2-18-213,-1 0 1,1 0-1,0 0 1,-1 0-1,1-1 1,0 1-1,0 0 0,-1 0 1,1-1-1,0 1 1,0 0-1,0-1 1,0 1-1,0-1 1,0 1-1,0-1 0,0 0 1,0 1-1,0-1 1,0 0-1,0 0 1,1 0-1,-1 0 0,0 0 1,0 0-1,0 0 1,0 0-1,0 0 1,0 0-1,2-1 1,36-8-90,-23 0-469,-1-1-1,0 0 0,-1-2 0,0 1 0,21-23 1,-35 33 544,1 1-1,-1 0 0,0-1 1,0 1-1,0 0 0,0 0 1,0-1-1,0 1 1,1 0-1,-1 0 0,0-1 1,0 1-1,0 0 0,1 0 1,-1 0-1,0 0 0,0-1 1,0 1-1,1 0 0,-1 0 1,0 0-1,0 0 0,1 0 1,-1 0-1,0 0 0,0 0 1,1 0-1,-1 0 0,0 0 1,1 0-1,-1 0 0,0 0 1,0 0-1,1 0 0,-1 0 1,0 0-1,0 0 0,1 0 1,-1 0-1,0 0 1,0 0-1,1 0 0,-1 1 1,0-1-1,0 0 0,1 0 1,-1 0-1,0 0 0,0 1 1,2 17-163,-8 27 477,6-44-284,-11 52 590,2-16 415,2 2 0,-3 64 1,10-102-944,-3-2-67,-1 0 0,1-1 0,-1 1 0,1-1 0,0 1 0,0-1 0,-1 0 0,-4-4 0,-14-8 14,14 11-27,-1-1 0,0 2 0,1-1 0,-1 1 0,0 0 0,-1 1 0,1 0 0,0 1 0,0 0 0,-11 1 0,79-2-5728,-29-11-1292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5.965"/>
    </inkml:context>
    <inkml:brush xml:id="br0">
      <inkml:brushProperty name="width" value="0.025" units="cm"/>
      <inkml:brushProperty name="height" value="0.025" units="cm"/>
    </inkml:brush>
  </inkml:definitions>
  <inkml:trace contextRef="#ctx0" brushRef="#br0">41 66 9961,'-5'-36'9663,"6"23"-7714,4 21-7795,1-6 14360,4-8-4713,8-12-1449,-16 15-107,-1 19-2234,-1 0 0,0 1 0,-2-1 0,0 0 0,0 0 0,-2 0 0,0 0 0,0-1 0,-2 1 0,-10 21 0,6-13-9,1 0 1,-10 49-1,18-72-2,1-1 0,0 0 0,0 1 0,0-1 0,0 0 0,0 1 0,0-1 0,0 1 0,0-1 0,0 0 0,0 1 0,0-1 0,0 0 0,1 1 0,-1-1 0,0 1 0,0-1 0,0 0 0,0 1 0,1-1 0,-1 0 0,0 0 0,0 1 0,1-1 0,-1 0 0,0 1 0,0-1 0,1 0 0,-1 0 0,0 0 0,1 1 0,-1-1 0,0 0 0,1 0 0,-1 0 0,0 0 0,1 1 0,-1-1 0,1 0 0,-1 0 0,1 0 0,23-4 0,27-17 0,-47 19 0,12-5 1,63-27 4,-73 32-8,1 0 0,-1 0 0,1 1 0,-1-1 0,1 2 0,-1-1 0,1 1 0,-1 0 0,1 0 0,8 2 0,-12 3-3652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6.307"/>
    </inkml:context>
    <inkml:brush xml:id="br0">
      <inkml:brushProperty name="width" value="0.025" units="cm"/>
      <inkml:brushProperty name="height" value="0.025" units="cm"/>
    </inkml:brush>
  </inkml:definitions>
  <inkml:trace contextRef="#ctx0" brushRef="#br0">126 1 19218,'0'0'8483,"-8"5"-6972,2-2-1318,1 1-1,1 0 1,-1 0 0,0 1 0,1-1 0,0 1 0,0 0 0,0 0 0,1 0 0,0 1-1,0-1 1,0 1 0,1 0 0,-3 7 0,-39 145 290,39-135-447,1 1 0,1 0-1,2 0 1,2 44 0,-1-67-40,0 0 0,0-1 0,0 1 0,0 0 0,0 0 0,0 0 0,0 0 0,0 0 0,1 0-1,-1 0 1,0 0 0,1 0 0,-1-1 0,1 1 0,-1 0 0,1 0 0,-1 0 0,1-1 0,0 1 0,-1 0 0,1-1 0,0 1 0,0-1 0,1 2 0,-1-2-30,-1-1-1,1 1 1,-1 0 0,1 0 0,0-1 0,-1 1 0,1-1 0,-1 1 0,1 0 0,-1-1 0,1 1 0,-1-1 0,1 1 0,-1-1 0,1 1-1,-1-1 1,0 0 0,1 1 0,-1-1 0,0 1 0,1-1 0,-1 0 0,0 1 0,0-1 0,0 0 0,0 1 0,0-1 0,0 0 0,0 1-1,0-1 1,0 0 0,0 0 0,0 0 0,1-12-8817,-1 4 1217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6.855"/>
    </inkml:context>
    <inkml:brush xml:id="br0">
      <inkml:brushProperty name="width" value="0.025" units="cm"/>
      <inkml:brushProperty name="height" value="0.025" units="cm"/>
    </inkml:brush>
  </inkml:definitions>
  <inkml:trace contextRef="#ctx0" brushRef="#br0">190 14 14990,'0'0'13095,"-12"-4"-11274,7 2-1707,1 1 1,-1-1-1,0 1 1,0 0-1,1 0 1,-1 0-1,0 1 1,0 0 0,0 0-1,0 0 1,0 0-1,0 1 1,1 0-1,-1 0 1,0 0-1,1 1 1,-1-1 0,0 1-1,1 0 1,0 0-1,-1 1 1,1 0-1,-4 3 1,3-3-109,0 1-1,0 0 1,1 1-1,-1-1 1,1 1 0,0 0-1,1 0 1,-1 1-1,1-1 1,0 1 0,0-1-1,0 1 1,1 0-1,0 0 1,0 0 0,1 0-1,0 1 1,0-1-1,0 12 1,1-16-6,1-1 0,0 1 0,-1 0 0,1-1 0,0 1 0,0-1 0,0 1 0,0-1 0,1 1 0,-1-1 0,0 1 0,1-1 0,-1 0 0,1 0 0,-1 0 0,1 0 0,-1 0 0,1 0 0,0 0 0,-1-1 0,1 1 0,0-1 0,0 1 0,0-1 0,-1 1 0,1-1 0,0 0 0,0 0 0,0 0 0,0 0 0,3-1 0,5 1 0,0 0 0,0-1 0,0 0 0,18-5 0,-17 1-55,-1 0 0,0 0 0,0-1-1,0 0 1,-1 0 0,1-1 0,-2-1 0,1 0 0,-1 0-1,11-14 1,11-9-101,-39 65-282,0-4 564,2 0 0,1 0 0,1 1 0,1 0 1,2-1-1,2 33 0,-5 64 192,4-126-318,1 0 0,-1 0 0,1 0 0,-1 0 0,0 0 0,1 0 0,-1 0 0,0 0 0,0 0 0,0 0 0,0 0 0,0 0 0,0-1 0,0 1 0,0 0 0,0-1 0,0 1 0,0-1 0,0 1 0,-1-1 0,1 1 0,0-1 0,0 0 0,0 0 0,-1 0 0,1 0 0,-2 0 0,-44 2 0,38-3 0,1 1-176,0-1 0,0 0 0,0-1 1,1 0-1,-1 0 0,1-1 0,-13-5 0,19 7 81,-1 1 0,1-1 0,0 1 0,0-1 0,-1 1 0,1-1-1,0 0 1,0 0 0,0 1 0,0-1 0,0 0 0,0 0 0,0 0-1,0 0 1,0 0 0,0 0 0,1 0 0,-1-1 0,0 1 0,1 0 0,-1 0-1,1 0 1,-1-1 0,1 1 0,0 0 0,-1-1 0,1 1 0,0 0-1,0-1 1,0 1 0,0 0 0,0-1 0,0 1 0,1-1 0,-1 1 0,0 0-1,1 0 1,-1-1 0,1 1 0,-1 0 0,1 0 0,-1-1 0,1 1-1,0 0 1,0 0 0,0 0 0,-1 0 0,1 0 0,0 0 0,0 0 0,1 0-1,0 0 1,16-14-8863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8.003"/>
    </inkml:context>
    <inkml:brush xml:id="br0">
      <inkml:brushProperty name="width" value="0.025" units="cm"/>
      <inkml:brushProperty name="height" value="0.025" units="cm"/>
    </inkml:brush>
  </inkml:definitions>
  <inkml:trace contextRef="#ctx0" brushRef="#br0">1 54 18674,'0'0'8328,"66"-17"-7528,-29 8-479,7 0-257,0 2-64,-4 0-1538,-4 4-1248,-8 2-1603,-11 1-2049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657"/>
    </inkml:context>
    <inkml:brush xml:id="br0">
      <inkml:brushProperty name="width" value="0.025" units="cm"/>
      <inkml:brushProperty name="height" value="0.025" units="cm"/>
    </inkml:brush>
  </inkml:definitions>
  <inkml:trace contextRef="#ctx0" brushRef="#br0">245 0 19186,'0'0'2787,"-49"51"224,16-18-385,-4 5-512,1 1-416,2-6-353,8-3-1345,10-9 0,9-9 0,7-5 0,3-7-3780,5-7-287,-3-8-2179,-4-6-4420</inkml:trace>
  <inkml:trace contextRef="#ctx0" brushRef="#br0" timeOffset="1">0 79 15567,'0'0'7911,"17"64"-5765,4-46-192,6-3-545,6-2-800,3-3-513,3-1-288,-2-4-2691,-4-2-4548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8.346"/>
    </inkml:context>
    <inkml:brush xml:id="br0">
      <inkml:brushProperty name="width" value="0.025" units="cm"/>
      <inkml:brushProperty name="height" value="0.025" units="cm"/>
    </inkml:brush>
  </inkml:definitions>
  <inkml:trace contextRef="#ctx0" brushRef="#br0">1 75 20628,'0'0'4228,"66"5"-2371,-18-10-800,5-5-736,3-3-257,-5-2-1217,-7-3-3364,-8 0-5284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2.317"/>
    </inkml:context>
    <inkml:brush xml:id="br0">
      <inkml:brushProperty name="width" value="0.025" units="cm"/>
      <inkml:brushProperty name="height" value="0.025" units="cm"/>
    </inkml:brush>
  </inkml:definitions>
  <inkml:trace contextRef="#ctx0" brushRef="#br0">0 225 7399,'0'0'19549,"13"-10"-18914,43-44-384,79-97 0,-135 151-238,1-1 0,-1 1-1,0-1 1,0 1 0,0-1-1,1 1 1,-1-1 0,0 1-1,1-1 1,-1 1 0,0 0-1,1-1 1,-1 1 0,0-1-1,1 1 1,-1 0 0,1 0-1,-1-1 1,1 1 0,-1 0-1,1-1 1,-1 1 0,1 0-1,-1 0 1,1 0 0,-1 0-1,1 0 1,0 0 0,-1 0-1,1 0 1,-1 0 0,1 0-1,-1 0 1,1 0 0,-1 0-1,2 0 1,1 22 243,-12 34-25,7-49-229,-21 91 83,21-87-100,1 0 0,0 0 1,0 0-1,1 0 0,0 1 1,4 19-1,-3-30-70,-1 0 1,0-1 0,0 1-1,1 0 1,-1 0-1,0-1 1,1 1 0,-1-1-1,1 1 1,-1 0-1,1-1 1,-1 1-1,1-1 1,-1 1 0,1-1-1,0 1 1,-1-1-1,1 1 1,0-1 0,-1 0-1,1 0 1,0 1-1,1-1 1,17 2-6186,-19-2 6206,13 0-7661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2.673"/>
    </inkml:context>
    <inkml:brush xml:id="br0">
      <inkml:brushProperty name="width" value="0.025" units="cm"/>
      <inkml:brushProperty name="height" value="0.025" units="cm"/>
    </inkml:brush>
  </inkml:definitions>
  <inkml:trace contextRef="#ctx0" brushRef="#br0">54 1 16367,'0'0'12839,"0"11"-11878,-2 8-592,-1 0-1,0 0 0,-2 0 1,-11 32-1,11-41-284,1 0 0,1 0 1,0 0-1,0 1 0,1-1 0,0 1 1,1-1-1,0 21 0,1-30-83,1 0-1,-1 0 1,1 0-1,0-1 1,-1 1-1,1 0 1,0 0-1,-1 0 1,1-1-1,0 1 1,0 0-1,0-1 1,0 1-1,0-1 1,0 1-1,0-1 1,0 1-1,0-1 1,0 0-1,0 0 1,0 1-1,0-1 1,0 0-1,0 0 1,0 0-1,0 0 1,0 0-1,2 0 1,33-2-73,-36 2 70,6-1-336,0-1-1,0 1 1,0-1 0,0 0-1,-1 0 1,1 0-1,-1-1 1,6-3 0,-4 1-1602,0 0 0,-1-1 0,1 1-1,-1-1 1,6-8 0,4-7-7626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017"/>
    </inkml:context>
    <inkml:brush xml:id="br0">
      <inkml:brushProperty name="width" value="0.025" units="cm"/>
      <inkml:brushProperty name="height" value="0.025" units="cm"/>
    </inkml:brush>
  </inkml:definitions>
  <inkml:trace contextRef="#ctx0" brushRef="#br0">95 0 13132,'0'0'8649,"-51"63"-5767,34-40-575,4 2-642,4-3-768,4-1-705,5-3-160,3-1-32,14-3-96,2-1-1954,4-8-2562,-5 0-2371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358"/>
    </inkml:context>
    <inkml:brush xml:id="br0">
      <inkml:brushProperty name="width" value="0.025" units="cm"/>
      <inkml:brushProperty name="height" value="0.025" units="cm"/>
    </inkml:brush>
  </inkml:definitions>
  <inkml:trace contextRef="#ctx0" brushRef="#br0">40 49 2210,'0'0'24519,"9"-8"-23771,-8 7-704,38-29 454,-38 29-478,0 0 0,0 0 0,1 0 0,-1 1 0,0-1 0,1 0 0,-1 0 0,1 1 0,-1-1 0,1 1 0,-1 0 0,1-1 0,-1 1 0,1 0 0,0 0 0,-1 0 0,1 0 0,-1 0 0,1 0 0,0 0 0,-1 1 0,1-1 0,-1 1 0,1-1 0,-1 1 0,1-1 0,-1 1 0,0 0 0,1 0 0,-1 0 0,0-1 0,0 1 0,3 3 0,-3-2 21,0 0 1,0 1-1,0-1 0,0 1 1,0-1-1,-1 1 0,1-1 0,-1 1 1,1-1-1,-1 1 0,0 0 1,0-1-1,0 1 0,-1-1 0,1 1 1,0-1-1,-1 1 0,0 0 1,0-1-1,1 0 0,-2 1 0,1-1 1,0 0-1,0 1 0,-2 1 1,-6 9 232,0 0 0,-1 0 0,-12 11 0,8-9 6,5-4-92,-36 47 605,42-55-768,1 1 0,0-1 0,0 1 0,1-1 1,-1 1-1,1 0 0,0 0 0,0-1 0,0 1 0,0 0 0,1 0 1,0 0-1,0 0 0,0 0 0,0 6 0,1-9-21,0 0-1,-1 1 1,1-1-1,0 0 1,0 1 0,0-1-1,0 0 1,0 0-1,0 0 1,0 0 0,1 0-1,-1 0 1,0 0-1,0 0 1,1 0 0,-1-1-1,1 1 1,-1 0-1,0-1 1,1 1 0,-1-1-1,1 0 1,0 1-1,-1-1 1,3 0 0,47 1-276,-37-1-180,0 0-289,22-1-2487,-2-5-3688,-12-2-1097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717"/>
    </inkml:context>
    <inkml:brush xml:id="br0">
      <inkml:brushProperty name="width" value="0.025" units="cm"/>
      <inkml:brushProperty name="height" value="0.025" units="cm"/>
    </inkml:brush>
  </inkml:definitions>
  <inkml:trace contextRef="#ctx0" brushRef="#br0">21 0 11563,'0'0'12748,"-8"54"-10346,3-36-704,2 5-865,-1 2-545,3-1-224,1 3-32,0-2-64,0-1-961,0-5-1377,1-6-1442,3-8-1889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047"/>
    </inkml:context>
    <inkml:brush xml:id="br0">
      <inkml:brushProperty name="width" value="0.025" units="cm"/>
      <inkml:brushProperty name="height" value="0.025" units="cm"/>
    </inkml:brush>
  </inkml:definitions>
  <inkml:trace contextRef="#ctx0" brushRef="#br0">3 111 14830,'0'-8'4127,"0"1"-3251,1 1 1,-1-1 0,1 1 0,1-1-1,-1 1 1,1-1 0,0 1 0,6-12-1,-7 15-737,0 1 0,1 0-1,-1 0 1,1 0 0,-1 0-1,1 0 1,0 1-1,0-1 1,0 0 0,0 1-1,0-1 1,0 1-1,0 0 1,0 0 0,0 0-1,1 0 1,-1 0 0,1 0-1,-1 1 1,0-1-1,1 1 1,-1-1 0,1 1-1,-1 0 1,1 0-1,-1 0 1,1 0 0,-1 1-1,1-1 1,-1 1-1,1-1 1,2 2 0,-3-1-115,0 0 0,-1 0 0,1 0 0,0 0 1,0 0-1,-1 0 0,1 1 0,-1-1 0,1 1 1,-1-1-1,0 1 0,1-1 0,-1 1 0,0 0 1,0 0-1,0-1 0,0 1 0,0 0 0,-1 0 1,1 0-1,-1 0 0,1 0 0,-1 0 0,0 0 0,1 0 1,-1 0-1,0 0 0,0 0 0,-1 4 0,1-1 35,-1 1-1,0 0 0,0-1 0,0 1 1,-1-1-1,0 0 0,0 0 0,0 1 0,-5 7 1,-31 32-16,30-36-43,0 0-1,0 0 0,1 1 0,0 0 0,0 0 1,1 0-1,-5 13 0,11-22-11,-1-1 0,1 1 0,0 0 1,0 0-1,-1 0 0,1-1 0,0 1 0,0 0 0,0 0 1,0 0-1,0-1 0,0 1 0,0 0 0,0 0 0,0 0 1,1 0-1,-1-1 0,0 1 0,0 0 0,1 0 0,-1-1 1,1 1-1,-1 0 0,0-1 0,1 1 0,-1 0 0,1-1 0,0 1 1,-1 0-1,1-1 0,0 1 0,0 0 0,2 0-86,-1 0 0,1 0-1,-1-1 1,1 1 0,0 0-1,-1-1 1,1 0 0,0 0 0,0 0-1,3 0 1,2 0-429,1-1 0,-1-1-1,0 1 1,1-1 0,-1-1 0,10-4 0,8-9-5303,2-6-2845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387"/>
    </inkml:context>
    <inkml:brush xml:id="br0">
      <inkml:brushProperty name="width" value="0.025" units="cm"/>
      <inkml:brushProperty name="height" value="0.025" units="cm"/>
    </inkml:brush>
  </inkml:definitions>
  <inkml:trace contextRef="#ctx0" brushRef="#br0">56 1 19122,'0'0'12844,"-6"10"-12155,-1-1-680,1 0-1,1 0 1,0 1-1,0 0 1,1 0 0,0 0-1,1 0 1,0 1 0,0-1-1,1 1 1,1 0-1,-1 21 1,2-31-40,1 0-1,-1 0 1,0 0 0,0 0-1,1 0 1,-1 0-1,0 0 1,1-1 0,-1 1-1,1 0 1,-1 0 0,1 0-1,0 0 1,-1-1 0,1 1-1,0 0 1,-1-1-1,1 1 1,0 0 0,0-1-1,0 1 1,0-1 0,-1 1-1,1-1 1,0 0 0,2 1-1,32 1-2016,-28-3 1455,0-1 0,0 1 0,0-1 0,0 0 0,-1-1 0,1 1 0,10-8 0,-11 6-522,-1-1 0,0 1 0,0-2 0,-1 1 0,1 0 0,-1-1 0,0 0 0,3-7 0,-4-14 9130,-17 38-5691,6 1-802,0-1 0,0 2 0,-11 23 0,15-27-1414,0 1-1,1 0 1,0-1-1,0 1 1,1 0-1,1 1 1,-1-1-1,2 0 1,-1 0-1,2 16 1,0-25-232,-1 1 1,0-1-1,1 1 0,-1-1 1,1 0-1,-1 1 0,1-1 1,-1 0-1,1 0 0,0 0 0,0 1 1,0-1-1,0 0 0,-1 0 1,3 1-1,12 5-8157,-8-6-2279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730"/>
    </inkml:context>
    <inkml:brush xml:id="br0">
      <inkml:brushProperty name="width" value="0.025" units="cm"/>
      <inkml:brushProperty name="height" value="0.025" units="cm"/>
    </inkml:brush>
  </inkml:definitions>
  <inkml:trace contextRef="#ctx0" brushRef="#br0">8 106 12812,'0'0'8819,"-3"-9"-6758,3 7-1957,-1 0 1,0 0 0,0 0-1,1 0 1,0-1-1,-1 1 1,1 0-1,0 0 1,0 0 0,0 0-1,0-1 1,0 1-1,1 0 1,-1 0 0,1-3-1,1 3-17,0 1-1,0-1 1,1 1 0,-1-1-1,0 1 1,0 0 0,1 0-1,-1 0 1,0 0-1,1 1 1,-1-1 0,1 1-1,-1-1 1,1 1 0,0 0-1,-1 0 1,1 0-1,-1 0 1,3 1 0,779-3 2658,-399 3-2891,-370-1 161,-1 0-1,0-1 0,16-4 0,-26 4-1,0 0-1,0 0 1,1 0 0,-1-1-1,0 1 1,-1-1-1,1 0 1,0-1-1,-1 1 1,1 0 0,-1-1-1,1 0 1,-1 0-1,4-5 1,-6 4-93,-29 13-5792,10-2 74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5.325"/>
    </inkml:context>
    <inkml:brush xml:id="br0">
      <inkml:brushProperty name="width" value="0.025" units="cm"/>
      <inkml:brushProperty name="height" value="0.025" units="cm"/>
    </inkml:brush>
  </inkml:definitions>
  <inkml:trace contextRef="#ctx0" brushRef="#br0">1 330 14734,'0'0'12588,"12"-9"-11157,40-34-1125,-3-1 0,-1-3 1,-2-1-1,64-90 1,-136 193 305,-28 84 1,43-110-477,11-28-136,-7 14-21,1 1 1,1 1-1,1-1 1,0 1 0,-2 29-1,6-46-69,0 1 0,0-1 0,0 1 0,0-1-1,0 1 1,0-1 0,0 1 0,0-1 0,0 1 0,1-1-1,-1 1 1,0-1 0,0 1 0,1-1 0,-1 1 0,0-1-1,0 0 1,1 1 0,-1-1 0,0 1 0,1-1 0,-1 0 0,1 1-1,-1-1 1,1 0 0,-1 0 0,0 1 0,1-1 0,-1 0-1,1 0 1,-1 0 0,1 0 0,-1 0 0,1 1 0,-1-1-1,1 0 1,21-2-6210,-3-5-981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423"/>
    </inkml:context>
    <inkml:brush xml:id="br0">
      <inkml:brushProperty name="width" value="0.025" units="cm"/>
      <inkml:brushProperty name="height" value="0.025" units="cm"/>
    </inkml:brush>
  </inkml:definitions>
  <inkml:trace contextRef="#ctx0" brushRef="#br0">156 239 12556,'0'0'2904,"-10"-1"-240,5 0-2401,-1 1 1,1 0-1,0 0 1,0 0-1,0 0 1,-1 1-1,1 0 1,0 0-1,0 0 1,0 1-1,0-1 1,0 1-1,1 1 1,-1-1-1,0 1 1,1-1-1,0 1 1,0 0-1,0 1 1,0-1-1,0 1 1,1 0-1,-1 0 1,-4 6-1,5-6-88,0 1-1,0-1 1,1 0-1,0 1 1,-1-1 0,1 1-1,1 0 1,-1-1-1,1 1 1,-1 0-1,2 0 1,-2 8-1,2-12-151,0 0 0,1 0 0,-1-1 0,0 1 0,0 0 0,1-1 0,-1 1 0,1 0 0,-1-1 0,0 1 0,1 0 0,-1-1 0,1 1 0,-1-1 0,1 1 0,0-1 0,-1 1 0,1-1 0,-1 0 0,1 1 0,0-1 0,-1 0 0,1 1 1,0-1-1,0 0 0,-1 0 0,1 0 0,0 0 0,0 1 0,-1-1 0,1 0 0,0 0 0,0 0 0,-1-1 0,1 1 0,1 0 0,32-7 663,-15 0-507,-1-2 0,1 0 0,-2-1 0,0 0 1,27-23-1,73-74-112,-43 26 12,-68 74-28,0-1 0,-1 1 0,0-2 0,-1 1-1,0 0 1,0-1 0,0 0 0,-1 0-1,2-13 1,-5 23-49,0-1 0,0 0 0,0 0 0,0 0 0,-1 0 0,1 1 0,0-1 0,0 0 0,0 0 0,-1 0-1,1 0 1,0 0 0,0 0 0,0 1 0,-1-1 0,1 0 0,0 0 0,0 0 0,-1 0 0,1 0 0,0 0 0,0 0 0,0 0-1,-1 0 1,1 0 0,0 0 0,0 0 0,-1 0 0,1 0 0,0 0 0,0 0 0,-1-1 0,1 1 0,0 0 0,0 0 0,0 0 0,-1 0-1,1 0 1,0 0 0,0-1 0,0 1 0,0 0 0,-1 0 0,1 0 0,0-1 0,0 1 0,0 0 0,0 0 0,0 0 0,0-1-1,0 1 1,-1 0 0,1 0 0,0-1 0,0 1 0,0 0 0,0 0 0,0 0 0,0-1 0,0 1 0,0 0 0,0 0 0,0-1-1,-15 16-33,0 5 111,0 0-1,1 1 1,-19 41-1,28-53-37,1 1 0,0 0 0,1-1 0,0 2 0,0-1 0,1 0 0,1 0 0,0 1 0,0-1 0,1 1 0,2 18 0,-2-28-35,0 1-1,1-1 1,0 1 0,-1 0-1,1-1 1,0 1-1,0-1 1,-1 1 0,1-1-1,0 0 1,1 1 0,-1-1-1,0 0 1,0 0-1,0 0 1,1 0 0,-1 0-1,1 0 1,-1 0-1,1 0 1,1 0 0,2 1 10,-1-1 0,1 1 0,0-1 1,0 0-1,0-1 0,0 1 1,7-1-1,-1-1 18,0 0 0,0 0 0,0-1 0,0 0-1,0-1 1,12-5 0,-14 4-46,0-1-1,0-1 1,-1 0-1,1 0 1,-1 0-1,-1-1 0,1-1 1,-1 1-1,8-12 1,-11 14 24,0 0 1,-1 0 0,1-1 0,-1 1-1,-1-1 1,1 0 0,-1 0 0,0 0-1,0 0 1,-1 0 0,1 0-1,-2 0 1,1-1 0,0 1 0,-1 0-1,-1-10 1,1 16-8,0-1 0,0 1 0,0-1-1,0 1 1,0 0 0,-1-1 0,1 1 0,0-1 0,0 1 0,0-1-1,0 1 1,-1-1 0,1 1 0,0 0 0,0-1 0,-1 1-1,1 0 1,0-1 0,-1 1 0,1 0 0,0-1 0,-1 1 0,1 0-1,0 0 1,-1-1 0,1 1 0,-1 0 0,1 0 0,-1 0 0,1-1-1,0 1 1,-1 0 0,1 0 0,-2 0 0,-15 9 64,-11 20 18,21-19-71,0 1 0,1 0 1,0 0-1,1 1 1,1 0-1,0 0 0,0 0 1,1 0-1,1 0 1,0 1-1,0-1 0,1 1 1,1 13-1,1-24-81,-1 1-1,1-1 1,-1 1-1,1-1 0,0 1 1,0-1-1,0 0 1,0 1-1,1-1 1,-1 0-1,1 0 0,-1 0 1,1 0-1,0 0 1,0 0-1,0 0 1,0-1-1,0 1 0,0-1 1,0 1-1,0-1 1,1 0-1,-1 0 1,0 0-1,1 0 1,-1 0-1,1-1 0,-1 1 1,4 0-1,3 0-1097,0 0-1,0-1 1,-1 1-1,1-2 1,0 1-1,0-1 1,14-4 0,17-11-6936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5.696"/>
    </inkml:context>
    <inkml:brush xml:id="br0">
      <inkml:brushProperty name="width" value="0.025" units="cm"/>
      <inkml:brushProperty name="height" value="0.025" units="cm"/>
    </inkml:brush>
  </inkml:definitions>
  <inkml:trace contextRef="#ctx0" brushRef="#br0">52 6 16816,'0'0'12043,"11"-2"-11130,-8 2-859,3-1 23,1 0-1,-1 0 0,1 1 0,-1 0 1,1 0-1,7 1 0,-13-1-64,1 1 0,0-1 0,0 1-1,0-1 1,0 1 0,-1 0 0,1 0 0,0 0 0,-1 0-1,1 0 1,-1 0 0,1 0 0,-1 0 0,1 1-1,-1-1 1,0 0 0,1 1 0,-1-1 0,0 1 0,0 0-1,0-1 1,-1 1 0,1 0 0,0 0 0,0-1-1,-1 1 1,1 0 0,-1 0 0,0 0 0,0 0 0,1 3-1,-1 0 28,-1 1-1,1-1 0,-1 0 0,0 0 0,0 1 0,0-1 1,-1 0-1,0 0 0,0 0 0,0-1 0,0 1 0,-1 0 1,-5 6-1,-4 4 271,-1 1 1,-21 17 0,22-22-169,1 0 0,0 1 1,-17 23-1,27-35-142,1 1-1,-1 0 1,0 0-1,0 0 1,0 0-1,1 0 1,-1 0-1,1 0 1,-1 1-1,1-1 1,-1 0-1,1 0 1,-1 0-1,1 0 1,0 1-1,0-1 1,0 0-1,0 0 1,0 1-1,0-1 1,0 0-1,0 0 1,0 1-1,1-1 1,-1 0 0,0 0-1,1 0 1,-1 0-1,1 1 1,-1-1-1,1 0 1,-1 0-1,1 0 1,0 0-1,0 0 1,0 0-1,-1 0 1,1-1-1,0 1 1,0 0-1,0 0 1,0-1-1,0 1 1,1-1-1,-1 1 1,0-1-1,0 1 1,0-1-1,0 1 1,1-1-1,-1 0 1,0 0 0,2 0-1,10 2-104,-1-1-1,0-1 1,1 0 0,14-2-1,-19 2-39,-1-1-434,-1 0-1,1 0 1,-1 0-1,1-1 1,8-4-1,27-20-6992,-18 2 41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083"/>
    </inkml:context>
    <inkml:brush xml:id="br0">
      <inkml:brushProperty name="width" value="0.025" units="cm"/>
      <inkml:brushProperty name="height" value="0.025" units="cm"/>
    </inkml:brush>
  </inkml:definitions>
  <inkml:trace contextRef="#ctx0" brushRef="#br0">64 0 19859,'0'0'9000,"-7"10"-7526,0 0-1309,0 0 0,1 0 0,0 1 0,1 0 0,0 0 0,0 1 0,1-1 0,1 1 0,0 0 0,1 0 0,-2 13 0,4-25-166,0 1 0,0 0 0,1-1 0,-1 1 0,0 0-1,0-1 1,0 1 0,0 0 0,1-1 0,-1 1 0,0-1 0,1 1-1,-1 0 1,0-1 0,1 1 0,-1-1 0,1 1 0,-1-1 0,1 1-1,-1-1 1,1 1 0,-1-1 0,1 0 0,0 1 0,-1-1 0,1 0-1,-1 1 1,2-1 0,24 2 14,25-13-1071,12-25-6194,-33 11-169,-16-3 3126,-21 31 8162,-15 14 408,12-4-2579,1 0 1,0 1-1,1 0 1,-7 15-1,11-19-1360,0 0-1,0 0 1,1 0 0,1 0 0,0 1-1,0-1 1,0 14 0,2-23-379,0 0 1,0 0-1,0 0 1,0 0 0,0 0-1,0 0 1,1 0-1,-1-1 1,0 1 0,1 0-1,-1 0 1,1 0 0,-1 0-1,1 0 1,-1 0-1,1-1 1,0 1 0,-1 0-1,1 0 1,0-1-1,0 1 1,-1 0 0,1-1-1,0 1 1,0-1 0,0 1-1,0-1 1,0 0-1,0 1 1,0-1 0,0 0-1,0 0 1,1 1-1,1-1-572,-1 0 0,0 0-1,1 0 1,-1 0 0,0 0-1,1-1 1,-1 1 0,0-1-1,1 1 1,-1-1 0,0 0-1,0 0 1,0 0-1,3-2 1,11-12-8599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441"/>
    </inkml:context>
    <inkml:brush xml:id="br0">
      <inkml:brushProperty name="width" value="0.025" units="cm"/>
      <inkml:brushProperty name="height" value="0.025" units="cm"/>
    </inkml:brush>
  </inkml:definitions>
  <inkml:trace contextRef="#ctx0" brushRef="#br0">36 1 19026,'0'0'6342,"-29"64"-4869,24-41-672,3 1-737,2-3-32,0 0-384,0-1-1282,0-6-223,0-8-1346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780"/>
    </inkml:context>
    <inkml:brush xml:id="br0">
      <inkml:brushProperty name="width" value="0.025" units="cm"/>
      <inkml:brushProperty name="height" value="0.025" units="cm"/>
    </inkml:brush>
  </inkml:definitions>
  <inkml:trace contextRef="#ctx0" brushRef="#br0">66 0 256,'0'0'29489,"0"9"-28250,-3 10-986,-1 0 0,-1-1 0,0 1-1,-10 21 1,-17 59 266,32-98-523,0 0 0,-1-1 0,1 1 1,0 0-1,0 0 0,0 0 0,0 0 0,0-1 0,0 1 1,0 0-1,0 0 0,0 0 0,0 0 0,0-1 0,1 1 0,-1 0 1,0 0-1,1 0 0,-1-1 0,0 1 0,1 0 0,-1 0 1,1-1-1,-1 1 0,1 0 0,-1-1 0,1 1 0,0-1 0,-1 1 1,1-1-1,1 1 0,0 0-33,0 0 0,0-1 0,0 1-1,1-1 1,-1 0 0,0 0 0,0 0 0,1 0 0,-1 0 0,0-1 0,5 0-1,2-2-424,1 0-1,0 0 0,-1-1 0,16-9 0,10-17-10502,-22 13 2360</inkml:trace>
  <inkml:trace contextRef="#ctx0" brushRef="#br0" timeOffset="1">162 144 16367,'0'0'10987,"-23"70"-8841,19-50-1121,4 3-641,0-2-288,0-3-96,7-4-352,7-7-865,4-7-1506,0 0-2754,5-15-3555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7.106"/>
    </inkml:context>
    <inkml:brush xml:id="br0">
      <inkml:brushProperty name="width" value="0.025" units="cm"/>
      <inkml:brushProperty name="height" value="0.025" units="cm"/>
    </inkml:brush>
  </inkml:definitions>
  <inkml:trace contextRef="#ctx0" brushRef="#br0">167 1 15951,'0'0'5493,"-12"2"-1873,0 0-2955,0 1 0,1 1 0,-1 0 0,1 0-1,-18 11 1,25-13-593,0 0-1,1 0 1,-1 0 0,1 1-1,0-1 1,0 1-1,-1 0 1,2 0-1,-1 0 1,0 1-1,1-1 1,-1 1-1,1-1 1,0 1 0,0 0-1,1-1 1,-1 1-1,1 0 1,-1 0-1,1 1 1,1-1-1,-1 0 1,0 8-1,1-12-91,0 1 0,0-1 0,0 0 0,0 1 0,1-1 0,-1 1 0,0-1 0,0 0 0,0 1 0,0-1 0,1 0 0,-1 1 0,0-1 0,0 0 0,0 1-1,1-1 1,-1 0 0,0 0 0,1 1 0,-1-1 0,0 0 0,1 0 0,-1 1 0,0-1 0,1 0 0,-1 0 0,0 0 0,1 0 0,-1 0 0,1 1 0,-1-1 0,0 0-1,1 0 1,0 0 0,19-3-480,15-14-630,-16-4-205,-16 17 1114,0 0 0,0 0 0,1 0-1,-1 1 1,1 0 0,7-6 0,-10 13 304,0 0 0,0 0 0,0 0 1,0 0-1,-1 0 0,0 0 0,1 0 0,-2 0 1,1 5-1,0-6-18,10 233 4414,-10-233-4438,0 0 0,0-1 0,0 1 0,0 0 0,-1-1 0,1 1 0,-1-1 1,0 1-1,0-1 0,0 1 0,0-1 0,0 1 0,0-1 0,-1 0 0,1 1 1,-1-1-1,1 0 0,-1 0 0,0 0 0,0-1 0,0 1 0,0 0 0,0-1 1,0 1-1,-1-1 0,-3 2 0,-1 0 40,0-1-1,-1 0 1,1-1 0,0 0-1,-1 0 1,0 0 0,1-1-1,-12-1 1,18 1-115,1 1 0,-1-1 1,0 0-1,0 0 0,0 0 0,0 0 1,0 0-1,0 0 0,0 0 0,0-1 0,0 1 1,0 0-1,1 0 0,-1-1 0,0 1 1,0 0-1,0-1 0,0 1 0,1-1 0,-1 1 1,0-1-1,0 0 0,1 1 0,-1-1 1,1 0-1,-1 1 0,0-1 0,1 0 0,-1 0 1,1 0-1,0 1 0,-1-1 0,1 0 1,-1 0-1,1 0 0,0 0 0,0 0 1,0 0-1,0 0 0,0 1 0,-1-1 0,2 0 1,-1 0-1,0 0 0,0 0 0,0 0 1,0 0-1,0 0 0,1 0 0,-1 0 0,1-1 1,2-3-779,-1 0-1,1 0 1,0 0 0,0 1 0,1-1 0,-1 1 0,7-6 0,10-9-10698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7.729"/>
    </inkml:context>
    <inkml:brush xml:id="br0">
      <inkml:brushProperty name="width" value="0.025" units="cm"/>
      <inkml:brushProperty name="height" value="0.025" units="cm"/>
    </inkml:brush>
  </inkml:definitions>
  <inkml:trace contextRef="#ctx0" brushRef="#br0">0 87 21396,'0'0'1506,"57"-11"736,-17-5-1281,9 2-705,0 1-192,0 0-192,-13 2-3011,-10 3-4388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8.170"/>
    </inkml:context>
    <inkml:brush xml:id="br0">
      <inkml:brushProperty name="width" value="0.025" units="cm"/>
      <inkml:brushProperty name="height" value="0.025" units="cm"/>
    </inkml:brush>
  </inkml:definitions>
  <inkml:trace contextRef="#ctx0" brushRef="#br0">0 408 13741,'0'0'13730,"10"-6"-12689,25-20-680,-2 0-1,0-2 1,-2-2-1,32-38 1,-19 16-293,-4-3 0,37-62 1,-77 117-44,0 0 0,0 0 0,0 0 0,0 1 1,1-1-1,-1 0 0,0 0 0,0 0 0,0 0 0,0 0 1,0 0-1,0 0 0,0 0 0,0 0 0,0 0 1,0 0-1,1 0 0,-1 0 0,0 0 0,0 0 1,0 1-1,0-1 0,0 0 0,0 0 0,0 0 1,0 0-1,1 0 0,-1 0 0,0 0 0,0 0 1,0 0-1,0-1 0,0 1 0,0 0 0,0 0 0,0 0 1,0 0-1,1 0 0,-1 0 0,0 0 0,-4 24 378,-12 46-323,11-49 86,-4 13-172,2 2 0,1-1 0,1 1 0,2-1 0,2 1 0,4 53-1,11-48-977,-7-29-1709,2-2-3511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38.768"/>
    </inkml:context>
    <inkml:brush xml:id="br0">
      <inkml:brushProperty name="width" value="0.025" units="cm"/>
      <inkml:brushProperty name="height" value="0.025" units="cm"/>
    </inkml:brush>
  </inkml:definitions>
  <inkml:trace contextRef="#ctx0" brushRef="#br0">1639 235 8872,'-11'-8'2536,"-34"-25"-2856,-3 3 0,0 2 1,-103-44-1,112 58-54,-1 1 0,-1 2 0,-43-7 0,54 14 1142,0 2 1,-48 1-1,55 3-355,0 2-1,0 1 1,0 0 0,0 2-1,1 0 1,0 2-1,0 0 1,-36 23-1,0 5 540,-92 77-1,112-81-814,2 1-1,1 3 0,2 0 0,1 2 1,-39 66-1,36-44-86,3 0 0,2 3 0,-30 94 1,22-21-44,6 2 0,6 1 0,-10 192 0,23-78 48,14-195 35,2 1 0,16 86 1,-14-117-87,2-1 0,2 1 0,0-2 0,2 1 0,1-1 0,25 42 0,-26-52-65,2-1 0,0 0 1,0 0-1,1-2 0,1 1 0,1-2 0,0 0 0,0-1 0,1 0 1,31 14-1,-19-14 42,1 0-1,1-3 1,0 0 0,0-2 0,1-1 0,-1-2-1,1-1 1,0-2 0,0 0 0,0-3 0,33-4-1,10-6-136,-1-3 1,0-3-1,108-42 0,-119 36 482,-1-3 1,-2-3 0,-1-2-1,59-42 1,-83 48 211,-2-1 0,0-2 0,-2-1-1,-1-2 1,-2 0 0,0-2 0,30-52 0,-15 9 621,-4-1 0,36-103 0,40-172-67,-114 350-1085,88-317 464,-72 247-483,-3-2 1,4-102 0,-17 157-77,0 0 0,-2 0 1,-1 0-1,0 0 0,-2 0 1,0 0-1,-12-34 0,10 42-14,0-1-1,0 1 0,-1 0 0,-1 1 0,0 0 0,0 0 0,-1 1 0,-1 0 0,0 0 0,0 1 0,-1 0 0,-16-10 0,0 4-148,-2 0 0,0 2 0,0 1-1,-1 2 1,0 0 0,-1 2-1,0 2 1,-55-5 0,3 5-549,0 5 1,-95 9-1,33 11-1367,12 5-1901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1.636"/>
    </inkml:context>
    <inkml:brush xml:id="br0">
      <inkml:brushProperty name="width" value="0.025" units="cm"/>
      <inkml:brushProperty name="height" value="0.025" units="cm"/>
    </inkml:brush>
  </inkml:definitions>
  <inkml:trace contextRef="#ctx0" brushRef="#br0">0 201 9929,'13'7'273,"4"0"-77,-1-1-1,2 0 1,-1-1 0,0-1 0,1-1 0,0 0 0,-1-1 0,1-1 0,27-2 0,4-4 494,0-3 0,82-22 0,96-45-486,-89 27-220,-89 32 65,109-32-162,-139 44 209,1 0 0,-1 2 0,1 0 0,0 1 0,0 0 1,22 4-1,-37-2 49,1 0 0,0 0 1,-1 0-1,1 1 0,-1 0 1,1 0-1,-1 1 1,0 0-1,0-1 0,0 2 1,0-1-1,-1 0 1,1 1-1,-1 0 0,0 0 1,0 1-1,5 6 1,1 5 423,-1 1 0,0-1 0,-2 2 0,7 19 0,-6-14 23,1-1 0,14 24 1,-20-40-549,1 0 1,0-1-1,0 1 0,1-1 1,-1 0-1,1 0 1,0 0-1,1-1 1,-1 0-1,1 0 1,11 6-1,-5-5 0,0 0 0,1-1 0,-1-1 0,1 0 0,0-1 0,0 0 0,0-1 0,0 0 0,16-2 0,16-3 56,61-13-1,-65 9-47,62-4-1,-91 11 128,-1 1 0,1 0 0,-1 1 0,0 1-1,1 0 1,-1 0 0,0 1 0,0 0 0,14 7 0,-9-4-76,-1 0 1,1-2 0,0 0 0,0-1 0,0 0 0,0-1 0,0-1-1,1-1 1,27-2 0,11-6-633,84-22 1,-94 18-167,1 3 0,72-7 0,-109 15 789,1 0-1,0 1 0,0 0 0,0 0 1,0 2-1,0-1 0,0 1 0,0 0 0,0 1 1,-1 0-1,0 1 0,1 0 0,-1 0 1,15 11-1,-16-10 89,0 1-1,0-2 1,1 1 0,0-1-1,0 0 1,0-1 0,0 0-1,1 0 1,-1-1 0,1 0-1,17 0 1,-13-2-120,0-1 1,-1 0-1,0-1 1,1-1-1,-1 0 1,0-1-1,25-11 1,56-30-96,-40 18-834,63-22 0,-102 44 650,1 0 0,-1 1-1,1 1 1,0 0 0,0 1-1,0 1 1,0 1 0,1 0-1,16 2 1,-14 4-2073,-3 2-1650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2.508"/>
    </inkml:context>
    <inkml:brush xml:id="br0">
      <inkml:brushProperty name="width" value="0.025" units="cm"/>
      <inkml:brushProperty name="height" value="0.025" units="cm"/>
    </inkml:brush>
  </inkml:definitions>
  <inkml:trace contextRef="#ctx0" brushRef="#br0">76 0 19154,'0'0'438,"-7"12"-129,-3 2-201,1 0 0,1 1 0,1 0 0,0 1 0,1-1 0,1 1-1,0 0 1,1 1 0,-2 22 0,5-32-100,0 1-1,1 0 1,1-1 0,-1 1 0,1-1-1,0 1 1,5 13 0,-5-19 0,0 0 0,0 0 0,0 0 0,1 0 1,-1 0-1,1-1 0,-1 1 0,1 0 0,0-1 0,0 1 1,0-1-1,-1 0 0,1 0 0,0 0 0,1 0 0,-1 0 1,0 0-1,0 0 0,0-1 0,1 1 0,-1-1 0,0 1 1,0-1-1,1 0 0,-1 0 0,0 0 0,1 0 0,-1 0 0,0-1 1,3 0-1,7-2 98,0 0 1,0-1 0,0 0-1,0-1 1,-1 0-1,0-1 1,0 0-1,-1-1 1,0 0 0,12-10-1,14-15 31,40-44 1,-61 58-109,1-4 1148,-15 23-373,-7 12 15,-2 1-791,1 1 0,0-1 1,1 1-1,1 0 0,1 1 1,0-1-1,1 1 0,0 0 0,0 19 1,3-33-24,0 0 0,0 0 0,0-1 0,0 1 0,0 0 0,0-1 0,1 1 0,-1 0 0,1-1 0,-1 1 0,1 0 0,0-1 0,-1 1 0,1-1 0,0 1 0,0-1 0,0 1 0,0-1 0,0 0 0,1 1 0,-1-1 0,0 0 0,1 0 0,-1 0 0,3 1 0,-1-1 53,0 0 0,1 0-1,-1 0 1,1 0 0,-1-1 0,1 0-1,-1 0 1,1 0 0,-1 0 0,1 0-1,6-2 1,5-2 154,-1 0 1,1-1-1,-1 0 0,26-15 0,-23 10-138,0-1-1,0-1 0,-1 0 0,21-22 1,-31 29 70,-1-1 0,0 0 0,-1 1 1,1-1-1,-1-1 0,-1 1 0,1-1 1,-1 1-1,0-1 0,0 0 0,-1 0 1,0 0-1,0-1 0,-1 1 1,1-11-1,-2 17-125,-1-1-1,1 0 1,0 1 0,-1-1 0,0 1-1,1-1 1,-1 0 0,0 1 0,0-1 0,0 1-1,0 0 1,0-1 0,0 1 0,0 0-1,-1 0 1,1 0 0,0 0 0,-1 0-1,1 0 1,-1 0 0,1 0 0,-1 0 0,1 1-1,-1-1 1,0 0 0,1 1 0,-1 0-1,0-1 1,1 1 0,-1 0 0,0 0 0,1 0-1,-3 0 1,1 0-260,1 0 0,0 0 0,-1 0-1,1 1 1,0-1 0,-1 1 0,1-1 0,0 1 0,-1 0 0,1 0 0,-2 1-1,3-2-128,0 1 0,0 0 0,0-1 0,0 1 0,0 0 0,1 0 0,-1 0 0,0-1 0,0 1-1,1 0 1,-1 0 0,1 0 0,-1 0 0,1 0 0,-1 0 0,1 0 0,-1 1 0,1-1 0,0 0 0,0 0-1,0 0 1,-1 2 0,2 10-5849,0 1-2563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797"/>
    </inkml:context>
    <inkml:brush xml:id="br0">
      <inkml:brushProperty name="width" value="0.025" units="cm"/>
      <inkml:brushProperty name="height" value="0.025" units="cm"/>
    </inkml:brush>
  </inkml:definitions>
  <inkml:trace contextRef="#ctx0" brushRef="#br0">180 0 14894,'0'0'5648,"-10"3"-2082,-2 0-3128,0 1-1,1 0 0,0 1 1,0 1-1,0 0 1,0 0-1,1 1 0,0 0 1,1 1-1,-1 0 1,2 0-1,-1 1 1,1 0-1,0 1 0,-8 13 1,16-23-457,-1 1 0,1 0 1,0-1-1,0 1 0,-1 0 0,1-1 1,0 1-1,0 0 0,0-1 0,0 1 1,0 0-1,0 0 0,0-1 0,0 1 1,0 0-1,0-1 0,0 1 1,0 0-1,1-1 0,-1 1 0,0 0 1,0-1-1,1 1 0,-1 0 0,0-1 1,1 1-1,-1-1 0,1 1 0,-1 0 1,1-1-1,-1 1 0,1-1 0,-1 0 1,1 1-1,-1-1 0,1 1 1,0-1-1,-1 0 0,1 1 0,0-1 1,-1 0-1,1 0 0,0 0 0,-1 1 1,1-1-1,0 0 0,0 0 0,-1 0 1,2 0-1,47 0-1801,-35-1 995,160 1-10546,-174 0 11536,0 0 0,1 0-1,-1 0 1,0 0 0,1 0 0,-1 0 0,0 0 0,0-1 0,1 2-1,-1-1 1,0 0 0,1 0 0,-1 0 0,0 0 0,1 0-1,-1 0 1,0 0 0,1 0 0,-1 0 0,0 0 0,0 1-1,1-1 1,-1 0 0,0 0 0,0 0 0,1 1 0,-1-1 0,0 0-1,0 0 1,0 1 0,1-1 0,-1 0 0,0 0 0,0 1-1,0-1 1,0 0 0,0 1 0,0-1 0,1 0 0,-1 0-1,0 1 1,-9 13 3713,-19 11-596,4-10-2176,-42 26 440,60-38-1761,0 0 0,0 0-1,-1 0 1,1-1 0,-1 0 0,1-1-1,-1 1 1,-10 0 0,11-5-6111,5-11-6193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2.884"/>
    </inkml:context>
    <inkml:brush xml:id="br0">
      <inkml:brushProperty name="width" value="0.025" units="cm"/>
      <inkml:brushProperty name="height" value="0.025" units="cm"/>
    </inkml:brush>
  </inkml:definitions>
  <inkml:trace contextRef="#ctx0" brushRef="#br0">101 61 13485,'0'0'2626,"0"-9"27,4-26-15,-4 35-2571,0-1 0,0 1-1,0 0 1,1-1 0,-1 1 0,0-1 0,0 1 0,0-1 0,0 1 0,0-1 0,0 1 0,0-1 0,0 1 0,0-1 0,0 1 0,0-1 0,-1 1 0,1-1 0,0 1 0,0-1 0,0 1 0,-1-1 0,1 1 0,0 0 0,0-1 0,-1 1 0,1-1-1,0 1 1,-1 0 0,1-1 0,0 1 0,-1 0 0,1-1 0,-1 1 0,1 0 0,-1 0 0,1-1 0,0 1 0,-1 0 0,1 0 0,-1 0 0,1 0 0,-1 0 0,1 0 0,-1 0 0,1 0 0,-1 0 0,1 0 0,-1 0 0,1 0 0,-1 0 0,1 0 0,-1 0-1,1 0 1,-1 0 0,0 1 0,-22 14 8,16-7-47,0 1-1,1 1 0,-1-1 1,2 1-1,-1 0 1,1 0-1,1 1 0,0-1 1,1 1-1,0 0 1,0 0-1,1 0 1,0 1-1,1 10 0,1-21-19,0 0 0,0-1 0,0 1 0,0 0-1,0-1 1,0 1 0,0 0 0,1-1 0,-1 1 0,0 0-1,0-1 1,1 1 0,-1 0 0,1-1 0,-1 1-1,0-1 1,1 1 0,-1-1 0,1 1 0,-1-1 0,1 1-1,-1-1 1,1 1 0,0-1 0,-1 0 0,1 1-1,-1-1 1,1 0 0,0 0 0,-1 1 0,1-1 0,0 0-1,0 0 1,-1 0 0,1 0 0,0 0 0,-1 0-1,1 0 1,0 0 0,-1 0 0,1 0 0,0 0 0,-1-1-1,1 1 1,0 0 0,-1 0 0,1-1 0,1 0-1,34-17 619,-18 1-482,0-1-1,-2 0 0,1-1 0,-2-1 1,15-26-1,-31 103-250,1-55 136,-1 7-73,-1 0-1,2 0 1,-1 0 0,1 0 0,3 17-1,-3-25-23,0 1 0,0-1 0,1 0 0,-1 1 0,1-1 0,0 0 0,-1 0 0,1 0 0,0 1 0,-1-1 0,1 0 0,0 0 0,0 0 0,0 0 0,0 0 0,0-1 0,0 1 0,2 1 0,-1-1-75,0-1 1,1 1-1,-1-1 1,0 0 0,0 1-1,0-1 1,0 0-1,0 0 1,0-1-1,0 1 1,0 0 0,0-1-1,0 1 1,0-1-1,0 1 1,3-2 0,2-2-769,0 0 0,-1 0 0,1-1 0,-1 1 1,10-10-1,-14 12 514,25-22-5502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3.336"/>
    </inkml:context>
    <inkml:brush xml:id="br0">
      <inkml:brushProperty name="width" value="0.025" units="cm"/>
      <inkml:brushProperty name="height" value="0.025" units="cm"/>
    </inkml:brush>
  </inkml:definitions>
  <inkml:trace contextRef="#ctx0" brushRef="#br0">75 187 10794,'0'0'6593,"-9"8"-4863,3-3-1402,-31 32 1228,35-35-1275,-1 1 0,1 1 0,0-1 0,0 0 0,0 0 0,0 1 0,1-1 0,-1 1 0,1 0 0,0-1 1,0 1-1,0 0 0,0 4 0,2-7-267,-1-1 0,0 1 0,0-1 0,1 1 0,-1-1 0,0 0 0,1 1 0,-1-1 0,1 1 0,-1-1-1,1 0 1,-1 1 0,0-1 0,1 0 0,-1 1 0,1-1 0,-1 0 0,1 0 0,0 0 0,-1 0 0,1 1 0,-1-1 0,1 0 0,-1 0 0,1 0 0,-1 0 0,1 0 0,0 0 0,-1 0 0,1 0 0,0-1 0,21-2 110,-12 0-99,-1-1 0,-1 0 0,1-1 0,0 0 0,-1 0 0,0 0 0,0-1 0,-1-1 0,0 1 0,0-1 0,0-1 0,-1 1 0,0-1 0,0 0 0,6-12 0,-5 7 59,0 0 1,-1-1-1,0 1 1,-2-1-1,1 0 0,-2 0 1,1-1-1,-2 1 0,1-25 1,-2 38-62,-1 0-1,0 0 1,0 1 0,0-1 0,0 0 0,0 0 0,0 1 0,0-1-1,0 0 1,-1 0 0,1 1 0,0-1 0,0 0 0,-1 1 0,1-1-1,0 0 1,-1 1 0,1-1 0,0 0 0,-1 1 0,1-1 0,-1 0-1,1 1 1,-1-1 0,1 1 0,-1-1 0,0 1 0,1 0 0,-1-1-1,0 1 1,1 0 0,-1-1 0,0 1 0,1 0 0,-1 0 0,0-1-1,0 1 1,1 0 0,-1 0 0,0 0 0,0 0 0,1 0 0,-1 0 0,0 0-1,0 0 1,1 0 0,-1 1 0,0-1 0,0 0 0,1 0 0,-1 1-1,0-1 1,1 0 0,-1 1 0,0 0 0,-4 1-10,1 0 1,0 1-1,0-1 1,0 1-1,0 0 1,0 0-1,-4 6 1,-1 1 53,1 1 0,1 1 1,0-1-1,-6 14 0,11-21-67,0 0-1,0 1 1,1-1 0,0 0-1,-1 1 1,1-1 0,1 1-1,-1 0 1,1-1 0,-1 1-1,2-1 1,-1 1 0,0 0-1,1-1 1,1 8 0,0-10-20,-1-1 1,0 1 0,0-1 0,0 1 0,1-1 0,-1 0 0,1 0 0,-1 0 0,1 1-1,-1-2 1,1 1 0,0 0 0,-1 0 0,1 0 0,0-1 0,0 1 0,-1-1 0,1 1-1,0-1 1,0 0 0,3 0 0,48 1-1217,-36-2 795,-16 1 455,1 0 1,0-1 0,0 1 0,0 0-1,-1 0 1,1 1 0,0-1 0,0 0-1,-1 1 1,1-1 0,0 1-1,-1-1 1,1 1 0,0 0 0,-1-1-1,1 1 1,-1 0 0,1 0 0,-1 0-1,1 1 1,-1-1 0,0 0 0,2 2-1,-2 1 213,0 0 0,0 0 0,0 0 0,0 0 0,-1 0 0,1 0 0,-1 0 0,-1 8 1,1-2-4,-3 52 1425,5-61-1725,-1-1-1,0 1 1,0-1 0,1 0-1,-1 1 1,0-1-1,1 0 1,-1 1-1,0-1 1,1 0 0,-1 0-1,0 0 1,1-1-1,-1 1 1,0 0-1,1 0 1,-1-1-1,0 1 1,1-1 0,-1 1-1,2-2 1,4-2-1456,1 0 0,-2-1 1,1 1-1,0-2 1,-1 1-1,6-7 0,1 0-2144,12-11-5186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3.678"/>
    </inkml:context>
    <inkml:brush xml:id="br0">
      <inkml:brushProperty name="width" value="0.025" units="cm"/>
      <inkml:brushProperty name="height" value="0.025" units="cm"/>
    </inkml:brush>
  </inkml:definitions>
  <inkml:trace contextRef="#ctx0" brushRef="#br0">96 0 12876,'0'0'8056,"-9"0"-5771,1 0-1751,0 1 0,-1 0 1,1 0-1,-15 5 0,22-6-494,-1 0 1,1 0-1,0 1 0,-1-1 0,1 0 1,-1 1-1,1 0 0,0-1 0,0 1 0,-1 0 1,1-1-1,0 1 0,0 0 0,0 0 1,0 0-1,0 0 0,0 0 0,0 0 0,0 1 1,0-1-1,0 0 0,1 0 0,-1 1 0,0-1 1,1 0-1,-1 1 0,1-1 0,0 0 1,-1 1-1,1-1 0,0 1 0,0-1 0,0 1 1,0-1-1,0 1 0,0-1 0,0 0 1,1 1-1,-1-1 0,0 1 0,1-1 0,-1 0 1,1 1-1,-1-1 0,2 2 0,-1-2-77,1 1-1,-1-1 1,1 0-1,0 1 1,-1-1-1,1 0 1,0 0-1,-1 0 1,1-1-1,0 1 0,0 0 1,0-1-1,0 1 1,0-1-1,0 1 1,0-1-1,0 0 1,3 0-1,48-1-356,-36 1 450,56 0-3,-72 0-47,0 0-1,-1 0 1,1 0 0,-1 0-1,1 1 1,-1-1 0,1 0-1,-1 1 1,1-1 0,-1 0 0,0 1-1,1-1 1,-1 0 0,1 1-1,-1-1 1,0 1 0,1-1-1,-1 1 1,0-1 0,0 1-1,1-1 1,-1 1 0,0-1-1,0 1 1,0-1 0,0 1 0,1-1-1,-1 1 1,0 0 0,0-1-1,0 1 1,0-1 0,0 1-1,-1-1 1,1 1 0,0-1-1,0 1 1,0 0 0,0-1-1,-1 1 1,1-1 0,0 1 0,0-1-1,-1 1 1,1-1 0,0 0-1,-1 1 1,-14 27 842,2-10-417,-1-2 0,-1 0 0,0-1 0,-1 0 0,-1-2 0,0 0 1,-20 12-1,37-25-518,0 0-1,-1 1 1,1-1 0,-1 0 0,1 0 0,0 0 0,-1 1 0,1-1 0,-1 0 0,1 0 0,-1 0 0,1 0-1,0 0 1,-1 0 0,1 0 0,-1 0 0,1 0 0,-1 0 0,1 0 0,-1 0 0,1 0 0,0 0 0,-1 0-1,1 0 1,-1 0 0,1-1 0,0 1 0,-1 0 0,1 0 0,-1 0 0,1-1 0,0 1 0,-1 0 0,1-1 0,0 1-1,-1-1 1,1-18-3477,15-25-2787,2 5-66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4.789"/>
    </inkml:context>
    <inkml:brush xml:id="br0">
      <inkml:brushProperty name="width" value="0.025" units="cm"/>
      <inkml:brushProperty name="height" value="0.025" units="cm"/>
    </inkml:brush>
  </inkml:definitions>
  <inkml:trace contextRef="#ctx0" brushRef="#br0">9 0 11115,'0'0'17483,"3"10"-16923,1 13-383,-2 0 0,0 0 0,-1 0 0,-1 1 0,-1-1 0,-8 42 0,-2 62 1702,28-157-1495,-11 8-834,0-1-1,-2 0 1,-1 0-1,1-42 0,-4 69 458,1 0 0,0-1 0,1 1-1,-1 0 1,1 0 0,-1-1-1,1 1 1,0-1 0,1 1 0,-1-1-1,1 0 1,-1 0 0,1 0-1,0 0 1,0 0 0,0-1 0,0 0-1,0 1 1,6 2 0,-4-3 19,1 0 0,-1 0 0,1-1 0,0 1 0,-1-1 0,1 0 0,0-1 1,0 1-1,0-1 0,0 0 0,-1-1 0,10-1 0,-9 1-53,1 0-1,-1 0 1,0-1-1,0 0 1,0 0-1,0-1 1,0 0-1,0 0 1,-1 0-1,0 0 1,1-1 0,-1 0-1,0 0 1,-1-1-1,1 1 1,-1-1-1,0 0 1,0 0-1,0 0 1,-1-1-1,0 1 1,0-1 0,0 0-1,-1 0 1,3-7-1,-7 10-57,-5 8 77,-6 9 91,-16 39 451,28-50-484,-1 0-1,1 0 1,0-1 0,0 1-1,0 1 1,0-1-1,1 0 1,-1 0-1,1 0 1,0 0-1,0 0 1,0 0 0,0 1-1,1-1 1,-1 0-1,2 5 1,-1-8-43,0 1 0,-1 0 1,1-1-1,0 1 0,0 0 0,0-1 0,0 1 1,0-1-1,0 1 0,0-1 0,0 0 1,0 0-1,0 1 0,0-1 0,0 0 1,0 0-1,0 0 0,0 0 0,0 0 0,0 0 1,0 0-1,0 0 0,0 0 0,0-1 1,0 1-1,0 0 0,1-1 0,27-12 68,-19 5-210,0-1 0,-1 0 0,13-15 0,17-18-259,-37 53 653,0 0 0,-1 0 0,-1 22 0,1-33-248,-1 1 1,1 0 0,-1 0-1,1-1 1,-1 1 0,1 0-1,0-1 1,-1 1-1,1-1 1,0 1 0,0-1-1,-1 1 1,1-1 0,0 1-1,0-1 1,-1 0-1,1 0 1,0 1 0,0-1-1,0 0 1,0 0 0,0 0-1,0 0 1,-1 0-1,1 0 1,0 0 0,0 0-1,0 0 1,0 0 0,0 0-1,-1-1 1,1 1-1,0 0 1,1-1 0,33-8 45,-14-2-216,-15 7-20,0 0 0,1 1 0,0 0-1,-1 0 1,1 1 0,0 0-1,0 0 1,12-1 0,-18 4 186,0-1 0,-1 1 0,1 0 0,-1 0 0,1 0 0,-1-1 0,1 1 0,-1 0 0,1 0 0,-1 0 1,0 0-1,0 0 0,1 0 0,-1 0 0,0 0 0,0 0 0,0 0 0,0 0 0,0 0 0,0-1 0,-1 3 0,0 24 489,-8 31 898,9-58-1392,1 1 0,-1-1 1,0 0-1,1 1 1,-1-1-1,0 0 0,1 1 1,-1-1-1,0 0 1,1 0-1,-1 1 0,1-1 1,-1 0-1,0 0 1,1 0-1,-1 0 0,1 0 1,-1 0-1,1 1 1,-1-1-1,0 0 1,1 0-1,-1 0 0,1 0 1,-1-1-1,1 1 1,-1 0-1,1 0 0,-1 0 1,0 0-1,1 0 1,-1 0-1,1-1 0,-1 1 1,0 0-1,1 0 1,-1-1-1,1 1 0,-1 0 1,1-1-1,18-9 17,25-25-2763,-27 20 180,0 1 0,1 1 1,39-21-1,-51 31 2624,0-1 1,0 0-1,0 0 1,0 0-1,9-11 1,-13 13 209,1-1 1,-1 1 0,0-1 0,0 0-1,0 0 1,0 0 0,0 0 0,-1 0-1,1 0 1,-1 0 0,0 0 0,0-1 0,1-6-1,-2 10-189,0 0 0,0-1 0,0 1-1,0 0 1,0 0 0,0 0-1,0-1 1,0 1 0,0 0 0,0 0-1,0-1 1,0 1 0,0 0 0,-1 0-1,1 0 1,0 0 0,0-1 0,0 1-1,0 0 1,0 0 0,-1 0 0,1 0-1,0-1 1,0 1 0,0 0 0,0 0-1,-1 0 1,1 0 0,0 0 0,0 0-1,0 0 1,-1 0 0,1 0 0,0 0-1,0 0 1,-1-1 0,1 1-1,0 0 1,0 0 0,0 1 0,-1-1-1,1 0 1,0 0 0,-1 0 0,-14 5 1280,-12 13-259,23-15-956,0 0 1,-1 1 0,1-1-1,1 1 1,-1 0-1,1 0 1,-1 1 0,1-1-1,0 1 1,1-1-1,-1 1 1,-3 9 0,9-13-242,0 0 0,-1 0 0,1 0 0,0-1 0,0 1 0,0-1 0,0 0 0,0 0 0,0 0 0,0 0 0,-1 0 0,1-1 0,4-1 0,65-20-4040,-59 17 3781,0 0 0,1 1-1,0 0 1,-1 1 0,1 0 0,18 0 0,-31 3 422,-1 0 0,1 0 0,0 0 0,-1 0 0,1 0 0,0 0 0,-1 0 1,1 0-1,-1 0 0,1 1 0,0-1 0,-1 0 0,1 0 0,-1 0 0,1 1 0,-1-1 0,1 0 0,-1 1 0,1-1 0,-1 1 0,1-1 1,-1 0-1,1 1 0,-1-1 0,1 1 0,-1-1 0,0 1 0,0-1 0,1 1 0,-1 0 0,0-1 0,0 1 0,1-1 0,-1 1 0,0 0 0,0 0 1,-7 29 1614,-25 23 526,22-38-1757,3-5-131,-1 1-1,1-1 1,-2 0 0,1-1-1,-13 11 1,21-29-2801,6-7-2802,6-7-2218,3-4-5040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5.829"/>
    </inkml:context>
    <inkml:brush xml:id="br0">
      <inkml:brushProperty name="width" value="0.025" units="cm"/>
      <inkml:brushProperty name="height" value="0.025" units="cm"/>
    </inkml:brush>
  </inkml:definitions>
  <inkml:trace contextRef="#ctx0" brushRef="#br0">5 236 14382,'0'2'10413,"0"14"-7561,-3 27-222,2-29-2505,0 0-1,1 0 1,3 21 0,-4-34-121,1-1-1,0 1 1,0-1 0,1 1 0,-1 0 0,0-1-1,0 1 1,0-1 0,0 1 0,0 0 0,1-1-1,-1 1 1,0-1 0,0 1 0,1-1 0,-1 1-1,0-1 1,1 1 0,-1-1 0,1 1 0,-1-1 0,1 0-1,-1 1 1,0-1 0,1 0 0,-1 1 0,1-1-1,0 0 1,-1 0 0,1 1 0,-1-1 0,1 0-1,-1 0 1,1 0 0,0 0 0,-1 0 0,1 0-1,-1 0 1,1 0 0,0 0 0,-1 0 0,1 0-1,-1 0 1,1 0 0,0 0 0,-1 0 0,1-1 0,-1 1-1,1 0 1,-1 0 0,1-1 0,22-21 209,-19 16-252,-1-1 1,0 0-1,-1 0 0,0 0 1,0 0-1,0 0 1,-1 0-1,0 0 0,0-1 1,-1 1-1,0 0 1,-2-15-1,2 22 33,0-1 0,0 1 0,0 0 0,0 0 0,0-1 0,0 1 0,0 0 1,0 0-1,-1-1 0,1 1 0,0 0 0,0 0 0,0-1 0,0 1 0,-1 0 0,1 0 0,0 0 0,0-1 0,-1 1 0,1 0 0,0 0 0,0 0 0,-1 0 0,1 0 1,0-1-1,0 1 0,-1 0 0,1 0 0,0 0 0,-1 0 0,1 0 0,0 0 0,0 0 0,-1 0 0,1 0 0,0 0 0,-1 0 0,1 0 0,0 0 0,-1 0 1,1 1-1,0-1 0,0 0 0,-1 0 0,1 0 0,0 0 0,0 0 0,-1 1 0,1-1 0,0 0 0,0 0 0,0 0 0,-1 1 0,1-1 0,0 1 0,-1-1-11,1 0 0,0 1-1,0-1 1,-1 0 0,1 1-1,0-1 1,0 1-1,0-1 1,-1 1 0,1-1-1,0 0 1,0 1 0,0-1-1,0 1 1,0-1-1,0 1 1,0-1 0,0 1-1,0-1 1,0 1 0,0-1-1,0 1 1,0-1-1,0 0 1,0 1 0,1-1-1,-1 1 1,0-1 0,0 1-1,1-1 1,-1 0 0,0 1-1,0-1 1,1 0-1,-1 1 1,0-1 0,1 0-1,-1 1 1,0-1 0,1 0-1,-1 0 1,1 1-1,-1-1 1,1 0 0,0 0-1,3 2-628,1 0 0,-1-1 0,1 0 0,-1 0 0,1 0 0,0 0 0,-1-1 0,1 0 0,0 0 0,0 0 0,-1-1 0,1 1 0,4-2 0,2-1-1814,-1 1-1,0-2 0,1 1 0,14-9 0,-21 10 2358,16-10 580,-14 1 8107,-12 9-2966,-21 13-3501,23-7-1906,1 1 0,-1-1 1,1 0-1,0 1 0,0 0 0,1-1 0,-1 1 0,1 0 0,0 1 1,0-1-1,1 0 0,0 0 0,-1 1 0,2-1 0,-1 1 0,1-1 0,0 1 1,0-1-1,1 6 0,-1-9-205,1-1-1,-1 0 1,1 0 0,0 0-1,-1 0 1,1 0 0,0 0-1,0 0 1,-1 0 0,1 0 0,0 0-1,0 0 1,0-1 0,0 1-1,0 0 1,0-1 0,0 1-1,1 0 1,-1-1 0,0 0-1,0 1 1,0-1 0,1 0 0,-1 1-1,0-1 1,0 0 0,1 0-1,-1 0 1,0 0 0,0 0-1,1 0 1,1-1 0,2 1-34,0-1 1,0 1-1,-1-1 1,1 0-1,0 0 1,0-1-1,5-2 1,-2-1-218,-1 0 0,0 0 0,0-1 0,0 0 0,-1-1 0,0 0 1,0 1-1,0-2 0,-1 1 0,0-1 0,-1 0 0,0 0 0,0 0 0,-1 0 0,4-13 0,-7 21 254,0 0 0,1-1-1,-1 1 1,0 0-1,0-1 1,0 1-1,0 0 1,0 0-1,0-1 1,0 1 0,0 0-1,0-1 1,1 1-1,-2 0 1,1-1-1,0 1 1,0 0-1,0-1 1,0 1-1,0 0 1,0-1 0,0 1-1,0 0 1,0 0-1,0-1 1,-1 1-1,1 0 1,0-1-1,0 1 1,0 0-1,-1 0 1,1 0 0,0-1-1,0 1 1,0 0-1,-1 0 1,1 0-1,0-1 1,-1 1-1,1 0 1,0 0 0,0 0-1,-1 0 1,1 0-1,0 0 1,-1 0-1,1 0 1,0 0-1,-1 0 1,1 0-1,0 0 1,-1 0 0,1 0-1,0 0 1,-1 0-1,1 0 1,0 0-1,0 0 1,-1 0-1,1 0 1,0 0-1,-1 1 1,1-1 0,0 0-1,0 0 1,-1 1-1,-18 13 1224,15-7-900,0 0-1,0 0 1,0 1-1,1-1 1,-4 14 0,4 10 614,3-30-916,0-1-1,0 1 0,1 0 1,-1 0-1,0 0 1,0-1-1,1 1 1,-1 0-1,1 0 1,-1-1-1,1 1 0,-1 0 1,1-1-1,-1 1 1,1-1-1,-1 1 1,1-1-1,0 1 1,-1-1-1,1 1 1,0-1-1,-1 1 0,1-1 1,0 0-1,0 1 1,0-1-1,-1 0 1,2 0-1,4 1-36,-1-1 0,0-1 1,1 1-1,-1-1 0,0 0 0,0 0 0,1 0 0,-1-1 0,0 0 1,0 0-1,0 0 0,-1-1 0,1 1 0,-1-1 0,1 0 1,-1-1-1,0 1 0,0-1 0,0 0 0,0 0 0,-1 0 0,0 0 1,0 0-1,3-6 0,6-9-115,-1 0 1,0-1-1,-2 0 0,11-33 1,-13 33 33,0-1 1,-2 1-1,0-1 1,3-42-1,-9 69 248,0 1 0,-1-1 0,1 1 0,-1-1 0,-1 0 0,1 1 0,-5 6 0,-6 18 370,7-10-329,0 1 0,2 0 1,0 0-1,1 1 0,2-1 1,1 29-1,-1-50-202,1 1 0,0 0-1,1-1 1,-1 1 0,0 0 0,0-1-1,1 1 1,-1-1 0,1 1 0,-1 0-1,1-1 1,0 1 0,-1-1 0,1 1 0,0-1-1,0 0 1,0 1 0,0-1 0,0 0-1,1 0 1,-1 0 0,0 1 0,1-1-1,-1 0 1,0-1 0,1 1 0,-1 0-1,1 0 1,-1-1 0,1 1 0,0-1 0,-1 1-1,1-1 1,0 0 0,-1 1 0,1-1-1,0 0 1,-1 0 0,1 0 0,0-1-1,-1 1 1,1 0 0,0 0 0,-1-1 0,1 1-1,-1-1 1,1 0 0,-1 1 0,1-1-1,-1 0 1,1 0 0,-1 0 0,0 0-1,1 0 1,-1 0 0,0 0 0,0-1 0,0 1-1,0 0 1,0-1 0,0 1 0,0-1-1,0 1 1,0-3 0,5-9 21,-2 0 0,0-1 0,5-22 0,-9 36-20,0-1 0,0 1 0,1 0 0,-1 0 0,0-1 0,0 1 0,1 0 0,-1 0 0,0 0 0,1 0 0,-1-1 0,0 1 0,1 0 0,-1 0 0,0 0 0,1 0 0,-1 0 0,1 0 0,-1 0 0,0 0 0,1 0 0,-1 0 0,0 0 0,1 0 0,-1 0 0,1 0 0,-1 0 0,0 0 0,1 0 0,-1 1 0,0-1 0,1 0 0,-1 0 0,0 0 0,0 0 0,1 1 0,-1-1 0,1 1 0,19 10 0,-15-7 0,2-1-4,-1-1 0,0 0 0,1 0 0,0-1 0,-1 1 1,1-1-1,0-1 0,0 1 0,0-1 0,-1-1 0,1 1 0,0-1 0,0 0 0,6-2 0,-10 2 3,1 0 0,-1 0 1,0 0-1,0 0 0,0-1 0,0 0 0,0 1 0,0-1 0,0 0 0,-1 0 1,1 0-1,-1-1 0,1 1 0,-1-1 0,0 1 0,0-1 0,0 0 0,0 0 0,-1 0 1,1 0-1,-1 0 0,1 0 0,-1 0 0,0 0 0,0-1 0,-1 1 0,1 0 0,-1-1 1,0-4-1,1 7 2,-1 0 0,-1 0 0,1 0 0,0 0 1,0 0-1,0 0 0,-1 0 0,1 0 0,0 0 1,-1 0-1,1 1 0,-1-1 0,1 0 0,-1 0 1,1 0-1,-1 0 0,0 1 0,1-1 0,-1 0 1,0 0-1,1 1 0,-1-1 0,0 1 0,0-1 1,0 1-1,0-1 0,0 1 0,0-1 0,0 1 1,0 0-1,0-1 0,0 1 0,0 0 0,0 0 0,0 0 1,0 0-1,0 0 0,0 0 0,0 0 0,0 0 1,0 0-1,0 1 0,0-1 0,0 0 0,0 1 1,0-1-1,1 0 0,-3 2 0,-1-1 2,0 0-1,0 1 0,0 0 0,1 0 0,-1 0 1,0 0-1,1 0 0,0 1 0,-1 0 1,1-1-1,-3 5 0,3-3-2,0 1 0,1-1 0,-1 1 0,1-1 0,0 1 0,0 0 0,1 0 0,0 0 0,-1-1 0,2 1 0,-1 1 0,0-1 0,1 0 0,0 0 0,0 0 0,1 0 0,0 0 0,-1 0 0,2 0 0,-1 0 0,0 0 0,1-1 0,0 1 0,0 0 0,1-1 0,-1 1 0,1-1 0,0 0 0,0 0 0,0 0 0,1 0 0,-1-1 0,1 1 0,0-1 0,0 0 0,0 0 0,0 0 0,1-1 0,-1 1 0,1-1 0,8 3 0,31 4-1951,2-7-3668,-16-5-3082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6.644"/>
    </inkml:context>
    <inkml:brush xml:id="br0">
      <inkml:brushProperty name="width" value="0.025" units="cm"/>
      <inkml:brushProperty name="height" value="0.025" units="cm"/>
    </inkml:brush>
  </inkml:definitions>
  <inkml:trace contextRef="#ctx0" brushRef="#br0">154 90 13549,'-13'0'256,"-7"0"-68,-84 0 3041,89 3-1369,14 0 389,25 1-871,609-18 2775,-21 1-4243,469 31 138,-955-13 590,1-5 0,-1-5 0,246-44 0,-312 35-420,-30 6-43,0 1 0,0 2 0,42-2 0,-72 7-208,0 1 0,0 0 0,0-1-1,0 1 1,0 0 0,0-1 0,0 1 0,-1 0 0,1-1 0,0 1-1,0 0 1,-1-1 0,1 1 0,0-1 0,-1 1 0,1 0 0,0-1-1,-1 1 1,1-1 0,-1 1 0,1-1 0,-1 1 0,1-1 0,-1 0-1,1 1 1,-1-1 0,0 1 0,1-1 0,-2 0 0,-20 21-2907,0-7-1934,4-5-1650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113"/>
    </inkml:context>
    <inkml:brush xml:id="br0">
      <inkml:brushProperty name="width" value="0.025" units="cm"/>
      <inkml:brushProperty name="height" value="0.025" units="cm"/>
    </inkml:brush>
  </inkml:definitions>
  <inkml:trace contextRef="#ctx0" brushRef="#br0">66 0 7751,'0'0'9348,"-6"10"-8259,-6 9-455,2 1-1,-12 31 1,19-45-555,1 1 0,-1 0 0,1 0-1,1 0 1,-1 0 0,1 0 0,0 0 0,1 0 0,0 0 0,0 0 0,0 0 0,1 1-1,3 12 1,-3-19-39,0 0 0,0 0 0,0 0 0,0 0 0,0 0 0,0-1 0,0 1-1,0 0 1,0-1 0,0 1 0,0 0 0,1-1 0,-1 0 0,0 1 0,0-1-1,1 0 1,-1 1 0,0-1 0,1 0 0,-1 0 0,0 0 0,1 0 0,-1 0-1,0-1 1,0 1 0,1 0 0,-1-1 0,0 1 0,0-1 0,1 1 0,-1-1-1,0 1 1,0-1 0,2-1 0,41-24 614,-22 7-544,0-1 0,27-33 0,0 1 9,-62 94 980,4-24-1016,1 2-1,0-1 1,1 1-1,1 0 0,2 0 1,-4 28-1,7-47-67,1 0 0,0 0 0,0 0 0,0 0 1,0 0-1,0 0 0,0 0 0,0 0 0,0 0 0,0 0 0,0 0 0,1 0 1,-1 0-1,0 0 0,1 0 0,-1 0 0,0 0 0,1-1 0,-1 1 0,1 0 0,0 0 1,-1 0-1,1-1 0,0 1 0,-1 0 0,1-1 0,0 1 0,0 0 0,-1-1 1,1 1-1,0-1 0,0 0 0,0 1 0,0-1 0,0 0 0,0 1 0,0-1 0,0 0 1,0 0-1,0 0 0,0 0 0,0 0 0,0 0 0,0 0 0,0 0 0,0 0 0,0 0 1,0 0-1,-1-1 0,1 1 0,0 0 0,0-1 0,2 0 0,4-2 62,-1 0 0,1 0 1,-1-1-1,1 0 0,-1 0 0,6-5 0,6-8-37,-1 1-1,-1-2 1,-1 0 0,0-1-1,-1-1 1,14-27 0,-29 54-784,-2 22-5815,3-22-136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474"/>
    </inkml:context>
    <inkml:brush xml:id="br0">
      <inkml:brushProperty name="width" value="0.025" units="cm"/>
      <inkml:brushProperty name="height" value="0.025" units="cm"/>
    </inkml:brush>
  </inkml:definitions>
  <inkml:trace contextRef="#ctx0" brushRef="#br0">82 65 14446,'0'0'7639,"-8"1"-7228,5-1-387,-1 0 0,1 0-1,0 1 1,0 0 0,-1 0 0,1 0 0,0 0-1,0 0 1,0 0 0,0 1 0,0 0-1,1-1 1,-1 1 0,0 0 0,1 0 0,-1 1-1,1-1 1,0 0 0,0 1 0,0 0 0,0-1-1,0 1 1,0 0 0,1 0 0,-1 0 0,1 0-1,0 0 1,0 0 0,0 0 0,0 1 0,1-1-1,0 0 1,-1 0 0,1 6 0,0-8-15,1 0 1,-1 0-1,0 0 0,0-1 1,1 1-1,-1 0 1,1 0-1,-1 0 1,1-1-1,-1 1 0,1 0 1,-1-1-1,1 1 1,0 0-1,-1-1 0,1 1 1,0-1-1,0 1 1,-1-1-1,1 1 1,0-1-1,0 0 0,0 1 1,-1-1-1,1 0 1,0 0-1,0 1 0,0-1 1,0 0-1,0 0 1,0 0-1,0 0 1,-1 0-1,1 0 0,0-1 1,0 1-1,0 0 1,0 0-1,0-1 1,1 0-1,40-12 165,-29 6-138,-1 0-1,0-1 1,0 0 0,-1-1-1,0-1 1,-1 1-1,0-2 1,-1 1 0,0-1-1,0-1 1,12-22-1,-21 34-25,0 0-1,1 0 0,-1 0 1,0 0-1,0-1 0,0 1 1,0 0-1,0 0 0,1 0 1,-1-1-1,0 1 0,0 0 1,0 0-1,0 0 0,0-1 1,0 1-1,0 0 0,0 0 1,0-1-1,0 1 0,0 0 1,0 0-1,0-1 0,0 1 0,0 0 1,0 0-1,0-1 0,0 1 1,0 0-1,0 0 0,0-1 1,0 1-1,0 0 0,0 0 1,0 0-1,-1-1 0,1 1 1,0 0-1,0 0 0,0 0 1,0-1-1,-1 1 0,1 0 1,0 0-1,0 0 0,0 0 1,-1 0-1,1-1 0,-14 9 221,-14 17-36,14-9-107,0 1-1,1 0 1,1 1 0,1 0-1,1 1 1,0 1-1,1-1 1,-10 36 0,18-53-132,1-1 1,-1 0 0,1 0 0,0 0 0,0 1 0,0-1 0,0 0 0,0 0 0,0 1 0,0-1 0,0 0-1,0 0 1,0 0 0,1 1 0,-1-1 0,1 0 0,-1 0 0,1 0 0,-1 0 0,1 0 0,-1 0 0,1 0-1,0 0 1,0 0 0,-1 0 0,1 0 0,0 0 0,0 0 0,0 0 0,0-1 0,0 1 0,0 0 0,0-1 0,0 1-1,1-1 1,-1 1 0,0-1 0,0 0 0,0 1 0,1-1 0,-1 0 0,0 0 0,0 0 0,0 0 0,1 0-1,-1 0 1,0 0 0,0 0 0,1-1 0,-1 1 0,0 0 0,2-2 0,5 1-984,-1-1 1,1 0-1,0-1 1,-1 0-1,0 0 1,13-8 0,14-16-5908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897"/>
    </inkml:context>
    <inkml:brush xml:id="br0">
      <inkml:brushProperty name="width" value="0.025" units="cm"/>
      <inkml:brushProperty name="height" value="0.025" units="cm"/>
    </inkml:brush>
  </inkml:definitions>
  <inkml:trace contextRef="#ctx0" brushRef="#br0">48 211 13741,'0'0'1457,"-7"11"-53,4-6-1299,-2 1 78,1 1 0,0-1-1,0 1 1,0 0 0,1 0 0,0 0 0,1 1-1,0-1 1,0 0 0,0 1 0,1 0 0,0-1-1,0 10 1,2-15-171,0-1 0,-1 0 0,1 0 0,0 0 0,0 0 0,-1 0 0,1 0 0,0 0 0,0 0 0,0 0 0,0 0 0,0 0 0,1-1 0,-1 1 0,0 0 0,0-1 0,0 1 0,1-1 0,-1 1 0,0-1 0,0 0-1,1 1 1,-1-1 0,0 0 0,1 0 0,-1 0 0,1 0 0,-1 0 0,0 0 0,3-1 0,2 1 131,0 0 0,0-1 0,-1 0 0,1 0 0,0-1 0,6-1 0,-2-3-44,-1 1-1,-1-1 1,1-1 0,-1 0-1,0 0 1,0 0-1,-1-1 1,0 0 0,0-1-1,-1 1 1,0-1-1,-1 0 1,6-14 0,-3 6 191,0-1 0,-2 0 0,0 0 0,-1-1 0,-1 0 0,4-30 0,-8 44-127,0 1 0,0-1-1,0 0 1,0 1 0,0-1-1,-1 0 1,0 1 0,0-1-1,-3-7 1,3 11-147,0 0 0,0 0 0,0 0 1,0 0-1,0 0 0,0 0 0,0 0 0,0 0 1,0 1-1,0-1 0,0 0 0,-1 1 0,1-1 1,0 1-1,-1-1 0,1 1 0,0-1 0,-1 1 1,1 0-1,0 0 0,-1 0 0,1 0 0,-1 0 1,1 0-1,0 0 0,-1 0 0,1 1 0,0-1 1,-1 0-1,1 1 0,0-1 0,-1 1 0,1-1 1,0 1-1,0 0 0,0 0 0,-1-1 0,0 3 1,-8 4 1,0 0 1,0 1 0,1 0-1,0 1 1,1 0 0,0 0-1,0 1 1,1 0 0,0 0-1,1 0 1,0 1 0,1 0-1,0 1 1,1-1 0,-5 19 0,9-29-17,0 1 0,0-1 0,1 1 0,-1 0 0,0-1 0,1 1 1,-1-1-1,1 0 0,0 1 0,-1-1 0,1 1 0,0-1 1,0 0-1,0 0 0,0 1 0,0-1 0,0 0 0,0 0 1,0 0-1,0 0 0,0 0 0,1 0 0,-1 0 0,0-1 0,1 1 1,-1 0-1,1-1 0,-1 1 0,1-1 0,-1 0 0,1 1 1,-1-1-1,1 0 0,-1 0 0,1 0 0,2 0 0,13 1-328,0 0 0,27-3 0,-22 1-591,-19 0 895,0 1-1,-1 0 1,1 0-1,0 0 0,-1 0 1,1 0-1,0 1 1,-1-1-1,1 1 0,-1 0 1,1 0-1,-1 0 0,1 0 1,-1 0-1,1 0 1,-1 0-1,0 1 0,4 3 1,-5-2 116,0-1 1,0 1-1,0 0 1,0 0-1,-1 0 0,1 0 1,-1 0-1,0 0 1,0 0-1,0 0 1,-1 0-1,1 0 1,-1 0-1,1 0 1,-1 0-1,0 0 1,-1 3-1,-4 11 57,4-14-222,0 0 0,1 1 0,-1-1 0,1 0 0,0 1 0,0 0 0,1-1 0,-1 1 1,1 0-1,-1-1 0,1 1 0,0 0 0,1-1 0,0 7 0,13-9-6532,-2-6 68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3.269"/>
    </inkml:context>
    <inkml:brush xml:id="br0">
      <inkml:brushProperty name="width" value="0.025" units="cm"/>
      <inkml:brushProperty name="height" value="0.025" units="cm"/>
    </inkml:brush>
  </inkml:definitions>
  <inkml:trace contextRef="#ctx0" brushRef="#br0">93 1 14221,'0'0'8734,"-7"3"-7495,3-1-1146,0-1 1,0 1-1,0 0 1,1 1-1,-1-1 1,1 1-1,-5 3 1,8-5-138,-1 0 0,0 0 0,0 0-1,1 0 1,-1 0 0,0 0 0,1 0 0,-1 0 0,1 0 0,0 0-1,-1 1 1,1-1 0,0 0 0,0 0 0,0 0 0,-1 0 0,1 1 0,0-1-1,1 0 1,-1 0 0,0 0 0,0 1 0,0-1 0,1 0 0,-1 0 0,1 0-1,-1 0 1,1 0 0,-1 0 0,1 0 0,-1 0 0,1 0 0,0 0 0,0 0-1,0 0 1,-1 0 0,1 0 0,0-1 0,0 1 0,0 0 0,2 0-1,18 15-1632,-13-11 1560,-1 1 0,1 0 1,-1 0-1,0 0 1,-1 1-1,7 8 0,-12-13 200,0 0-1,0-1 0,0 1 1,-1 0-1,1 0 0,0 0 1,-1 0-1,1-1 0,-1 1 1,0 0-1,0 0 0,1 0 1,-1 0-1,-1 0 0,1 0 1,0 0-1,0 0 0,-1 0 1,1 0-1,-1 0 0,1-1 1,-1 1-1,0 0 0,0 0 1,0-1-1,0 1 0,0 0 1,0-1-1,0 1 0,-1-1 1,1 1-1,-1-1 0,1 0 1,-1 0-1,-1 2 0,-1 0 34,-3 4 199,0 0 0,0-1-1,-1 0 1,0 0 0,0-1-1,-1 0 1,1 0-1,-1-1 1,0 0 0,-1-1-1,-12 4 1,22-8-417,-1 1 1,1 0-1,-1-1 0,1 1 1,-1 0-1,1-1 0,0 1 1,-1 0-1,1-1 0,0 1 1,-1-1-1,1 1 0,0-1 1,-1 1-1,1-1 1,0 1-1,0-1 0,0 1 1,-1-1-1,1 1 0,0-1 1,0 1-1,0-1 0,0 0 1,0 1-1,0-1 0,0 1 1,0-1-1,0 1 0,1-1 1,-1 1-1,0-1 0,0 1 1,0-1-1,1 0 0,5-24-4438,10-12-3980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577"/>
    </inkml:context>
    <inkml:brush xml:id="br0">
      <inkml:brushProperty name="width" value="0.025" units="cm"/>
      <inkml:brushProperty name="height" value="0.025" units="cm"/>
    </inkml:brush>
  </inkml:definitions>
  <inkml:trace contextRef="#ctx0" brushRef="#br0">69 1 19346,'0'0'2093,"-4"11"26,-2 7-1430,-7 16 399,1 1 0,2 0 0,2 1 0,-8 63 0,16-99-1083,0 0 0,0 0 0,1-1 0,-1 1 0,0 0 0,0 0 0,0 0 1,0 0-1,0-1 0,0 1 0,0 0 0,0 0 0,1 0 0,-1 0 0,0-1 0,0 1 1,0 0-1,0 0 0,1 0 0,-1 0 0,0 0 0,0 0 0,0-1 0,1 1 0,-1 0 0,0 0 1,0 0-1,0 0 0,1 0 0,-1 0 0,0 0 0,0 0 0,0 0 0,1 0 0,-1 0 1,0 0-1,0 0 0,0 0 0,1 0 0,-1 0 0,0 0 0,0 1 0,0-1 0,1 0 1,-1 0-1,0 0 0,0 0 0,0 0 0,0 0 0,1 1 0,-1-1 0,0 0 0,0 0 0,0 0 1,0 0-1,0 1 0,0-1 0,1 0 0,-1 0 0,0 0 0,0 1 0,0-1 0,0 0 1,0 0-1,11-15 170,-4-3-156,-1 0 1,0-1-1,-2 1 0,0-1 1,-1 0-1,-1 0 0,0-24 1,-1 47-42,-1 1 1,1-1-1,0 1 0,1-1 1,-1 0-1,1 0 1,0 1-1,0-1 0,0-1 1,1 1-1,-1 0 1,1 0-1,0-1 0,0 0 1,0 1-1,1-1 1,-1 0-1,1-1 1,6 5-1,-2-1 55,1-1 0,-1 0 0,1-1 1,0 0-1,1 0 0,-1-1 0,1 0 0,11 1 0,-13-3 64,1 0-1,0 0 1,0-1 0,-1 0-1,1-1 1,0 0 0,-1 0-1,1-1 1,-1 0-1,1 0 1,12-6 0,-18 6-42,1 0 0,0-1 0,-1 1 0,1-1 0,-1 0 0,0 0 0,0 0 0,0 0 0,0-1 0,0 1 0,-1-1 0,0 0 0,0 1 0,0-1 0,0 0 1,0 0-1,-1 0 0,0-1 0,0 1 0,0 0 0,0 0 0,0-1 0,-1 1 0,0-8 0,0 11-55,0 0 1,0 0-1,-1 0 1,1 0-1,0 0 1,0 0-1,-1 0 1,1 0-1,0 1 1,-1-1-1,1 0 0,-1 0 1,1 0-1,-1 1 1,1-1-1,-1 0 1,0 0-1,1 1 1,-1-1-1,0 0 1,0 1-1,1-1 0,-1 1 1,0-1-1,0 1 1,0 0-1,0-1 1,0 1-1,0 0 1,1 0-1,-1-1 1,0 1-1,0 0 0,0 0 1,0 0-1,0 0 1,0 0-1,0 0 1,0 0-1,0 1 1,0-1-1,0 0 1,-1 1-1,-2 0 0,1-1-1,-1 1 1,1 0 0,0 1-1,-1-1 1,1 1 0,0-1-1,0 1 1,0 0 0,0 0-1,-4 4 1,-1 4 0,0 1 0,0 0 0,1 0 0,0 1 0,1 0 0,1 0 0,0 0 0,0 1 0,1 0 0,1 0 0,0 0 0,1 0 0,0 0 0,0 21 0,3-33-21,-1 1 0,0-1-1,0 1 1,1-1 0,-1 0 0,0 1-1,1-1 1,-1 0 0,1 1 0,0-1-1,0 0 1,-1 0 0,1 1 0,0-1-1,0 0 1,0 0 0,0 0 0,0 0-1,0 0 1,0-1 0,0 1 0,1 0-1,1 1 1,1-1-131,0 0 0,0 1-1,-1-2 1,1 1 0,0 0-1,0-1 1,0 0 0,7 0 0,0-1-473,-1 0 1,1-1-1,-1 0 1,0-1 0,0 0-1,12-6 1,22-16-5708,1-2-3122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3.972"/>
    </inkml:context>
    <inkml:brush xml:id="br0">
      <inkml:brushProperty name="width" value="0.025" units="cm"/>
      <inkml:brushProperty name="height" value="0.025" units="cm"/>
    </inkml:brush>
  </inkml:definitions>
  <inkml:trace contextRef="#ctx0" brushRef="#br0">30 0 15631,'0'0'5061,"-4"11"-2974,-2 7-1759,1 0-1,0 0 1,1 1 0,2 0 0,0 0 0,1 0-1,0 0 1,2 0 0,2 20 0,12 124 163,-12-220-1186,-1 39 324,-1 0-1,-1-1 1,0 1-1,-4-19 1,2 35 797,-1 14-154,1 16 92,2-26-352,0 1 0,0-1-1,0 0 1,0 0 0,1 0-1,-1 1 1,1-1 0,0 0-1,-1 0 1,1 0 0,0 0-1,0 0 1,0 0 0,1 0-1,-1-1 1,0 1-1,1 0 1,-1-1 0,1 1-1,0-1 1,-1 1 0,1-1-1,0 0 1,0 0 0,0 0-1,0 0 1,0 0 0,0 0-1,0 0 1,0-1 0,0 1-1,0-1 1,0 1 0,1-1-1,-1 0 1,0 0 0,0 0-1,0 0 1,1 0-1,-1-1 1,3 0 0,1 0-16,0 0 1,0 0-1,-1-1 1,1 0 0,0 0-1,-1-1 1,0 1-1,1-1 1,-1 0-1,0-1 1,-1 1-1,1-1 1,0 0 0,6-7-1,-5 2-30,-1 0 0,0 0 0,0 0-1,5-13 1,-15 47 223,3-19-96,0 0 0,0 1 0,1-1 0,0 0 0,0 1 0,1-1 0,0 0 0,0 1 0,0-1 0,3 11 0,-2-16-77,-1 0 1,1-1-1,0 1 0,0-1 0,-1 1 1,1-1-1,0 1 0,0-1 1,0 1-1,0-1 0,0 0 0,0 1 1,-1-1-1,1 0 0,0 0 0,0 0 1,0 0-1,0 0 0,0 0 1,0 0-1,0 0 0,0 0 0,0 0 1,0-1-1,0 1 0,0 0 0,-1 0 1,1-1-1,0 1 0,0-1 1,0 1-1,1-2 0,27-16 162,71-90-1448,-100 108 1279,0 0-1,0 0 1,0 0-1,0 0 1,0 0 0,0 0-1,1 0 1,-1 0-1,0 0 1,0 0 0,0 0-1,0-1 1,0 1-1,1 0 1,-1 0 0,0 0-1,0 0 1,0 0-1,0 0 1,0 0 0,1 0-1,-1 1 1,0-1-1,0 0 1,0 0 0,0 0-1,0 0 1,1 0 0,-1 0-1,0 0 1,0 0-1,0 0 1,0 0 0,0 0-1,0 0 1,1 1-1,-1-1 1,0 0 0,0 0-1,0 0 1,0 0-1,0 0 1,0 0 0,0 1-1,0-1 1,0 0-1,0 0 1,0 0 0,0 0-1,0 0 1,0 1-1,0-1 1,0 0 0,0 0-1,0 0 1,3 18 337,-2 25 522,-1-38-519,0-4-330,0 0-1,0-1 1,1 1 0,-1-1 0,1 1 0,-1-1 0,0 1 0,1-1 0,-1 1 0,1-1 0,-1 1 0,1-1 0,-1 1 0,1-1 0,-1 0 0,1 1 0,0-1 0,-1 0 0,1 0 0,0 1 0,-1-1 0,1 0 0,0 0 0,-1 0 0,1 0 0,-1 0 0,1 0 0,0 0 0,-1 0 0,1 0 0,0 0 0,-1 0 0,1 0 0,0-1 0,-1 1 0,1 0 0,0 0 0,0-1 0,28-8 100,-9-4-158,-16 10-146,0 0-1,0 0 0,0 0 1,0 1-1,0-1 1,0 1-1,1 0 0,-1 1 1,1-1-1,0 1 1,-1 0-1,1 0 0,5 0 1,-9 4 290,0-1 0,0 2 0,-1-1 1,1 0-1,-1 0 0,0 0 0,1 0 1,-2 0-1,1 0 0,-1 3 0,2 13 136,-1-19-272,0 1-1,0-1 0,0 1 0,0-1 0,1 1 0,-1-1 0,0 1 0,0-1 0,1 1 0,-1-1 0,0 1 1,1-1-1,-1 0 0,1 1 0,-1-1 0,0 0 0,1 1 0,-1-1 0,1 0 0,-1 1 0,1-1 0,-1 0 0,1 0 1,-1 0-1,1 1 0,0-1 0,-1 0 0,1 0 0,-1 0 0,1 0 0,-1 0 0,1 0 0,-1 0 0,1 0 0,0 0 1,-1 0-1,1 0 0,-1-1 0,1 1 0,-1 0 0,1 0 0,0-1 0,22-13-6229,-7-4-653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4.330"/>
    </inkml:context>
    <inkml:brush xml:id="br0">
      <inkml:brushProperty name="width" value="0.025" units="cm"/>
      <inkml:brushProperty name="height" value="0.025" units="cm"/>
    </inkml:brush>
  </inkml:definitions>
  <inkml:trace contextRef="#ctx0" brushRef="#br0">148 1 13100,'-8'4'5125,"-67"37"2806,69-38-7562,1 1-1,-1 0 1,1 0-1,0 0 1,0 0-1,1 1 1,-1 0-1,1 0 1,0 0-1,0 0 1,1 1-1,-5 9 1,8-14-381,0 0 1,0-1-1,0 1 1,0 0 0,1 0-1,-1-1 1,0 1-1,1 0 1,-1-1 0,0 1-1,1 0 1,-1-1-1,1 1 1,-1-1 0,1 1-1,-1-1 1,1 1-1,-1-1 1,1 1 0,0-1-1,-1 1 1,1-1-1,0 0 1,-1 1 0,1-1-1,0 0 1,0 0-1,-1 0 1,1 1 0,0-1-1,0 0 1,-1 0-1,1 0 1,0 0 0,0 0-1,-1 0 1,1 0-1,1-1 1,41 1-1458,-34 0 788,26-2 105,-25 1 472,0 0 1,-1 1-1,1 0 0,11 2 1,-21-2 117,1 1 0,-1-1 1,1 0-1,0 1 0,-1-1 1,1 1-1,-1-1 0,1 1 1,-1-1-1,1 1 0,-1-1 1,1 1-1,-1 0 0,1-1 1,-1 1-1,0 0 0,0-1 1,1 1-1,-1 0 0,0 0 1,0-1-1,0 1 0,0 0 1,1 0-1,-1-1 0,0 1 0,0 0 1,-1 0-1,1-1 0,0 1 1,0 0-1,0 0 0,0-1 1,-1 1-1,1 0 0,0-1 1,-1 1-1,1 0 0,0-1 1,-2 2-1,-15 27 1022,12-22-912,0-2 0,0 1 1,-1-1-1,0 1 0,0-2 1,0 1-1,-1-1 0,1 0 1,-1 0-1,0 0 1,0-1-1,-1 0 0,1-1 1,-1 0-1,1 0 0,-9 1 1,15-4-767,1 0 1,-1-1-1,1 1 1,-1 0 0,1 0-1,0-1 1,-1 1-1,1 0 1,0 0 0,0-1-1,0 1 1,0 0-1,0-1 1,0 1 0,0 0-1,0-1 1,1 1-1,-1 0 1,1-2 0,8-16-8109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4.703"/>
    </inkml:context>
    <inkml:brush xml:id="br0">
      <inkml:brushProperty name="width" value="0.025" units="cm"/>
      <inkml:brushProperty name="height" value="0.025" units="cm"/>
    </inkml:brush>
  </inkml:definitions>
  <inkml:trace contextRef="#ctx0" brushRef="#br0">55 0 15727,'0'0'10175,"-5"12"-9262,-2 3-642,2 1 1,0 0-1,1 0 1,0 0 0,2 0-1,-1 0 1,1 18-1,1 42 131,-1-38-345,1 0 0,2 0-1,2 0 1,1-1 0,17 68-1,-21-105-48,0 1 0,0 0 1,0-1-1,0 1 0,0 0 0,0-1 0,1 1 0,-1 0 0,0-1 0,0 1 0,0 0 0,1-1 0,-1 1 0,0-1 0,1 1 0,-1 0 0,1-1 0,-1 1 0,1-1 0,-1 1 0,1-1 0,-1 1 0,1-1 0,-1 0 0,1 1 0,-1-1 0,2 1 0,0-21 145,-6-35-82,-18 0-55,18 48-74,0 0 1,0-1 0,1 1 0,0-1 0,1 0 0,-1 0 0,1 0 0,1 0 0,-1-17 0,6 24-510,0 0 0,0 0 0,1 0 0,-1 1 0,0 0 0,1-1 0,-1 2 0,7 0 0,-5-1-848,15 0-3262,1 0-2028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5.263"/>
    </inkml:context>
    <inkml:brush xml:id="br0">
      <inkml:brushProperty name="width" value="0.025" units="cm"/>
      <inkml:brushProperty name="height" value="0.025" units="cm"/>
    </inkml:brush>
  </inkml:definitions>
  <inkml:trace contextRef="#ctx0" brushRef="#br0">73 309 8840,'0'0'17355,"-10"0"-16036,8-1-1263,0 1 0,-1 0 0,1-1 0,0 1 0,0 0 0,-1 1 0,1-1 0,0 0 0,0 1 0,-1-1 0,1 1 0,0 0 0,0-1 0,0 1 0,0 0 0,0 1 0,0-1 0,0 0 0,0 0 0,0 1 0,1-1 0,-1 1 0,1 0 0,-1-1 0,1 1 0,-1 0 0,1 0 0,0 0 0,0 0 0,0 0 0,0 0 0,0 0 0,0 0 0,1 0 0,-1 1 0,1-1 0,-1 0 0,1 0 0,0 1 0,0-1 0,0 0 0,0 0 0,1 1 0,-1 1 0,0-3-50,0 0 0,0 0 0,0 0 0,1 0-1,-1 0 1,0 1 0,0-1 0,1 0 0,-1 0 0,0 0 0,1-1 0,-1 1 0,1 0 0,0 0 0,-1 0 0,1 0 0,0 0 0,-1 0 0,1-1 0,0 1 0,0 0 0,-1-1 0,1 1-1,0-1 1,0 1 0,0-1 0,0 1 0,0-1 0,0 1 0,0-1 0,0 0 0,0 0 0,0 1 0,0-1 0,0 0 0,0 0 0,0 0 0,0 0 0,1 0 0,-1 0 0,0-1 0,0 1-1,0 0 1,0-1 0,1 0 0,2 0-30,0 0 0,0 0 0,0 0 0,0-1 0,0 0 0,-1 0-1,1 0 1,-1 0 0,1 0 0,-1-1 0,3-3 0,9-13-728,-2 0-1,-1-2 1,13-27 0,-23 45 654,-17 61-500,10-41 572,0 1 0,0-1 0,2 1 1,0 0-1,0 27 0,3-45-33,0 1-1,0-1 0,0 0 1,0 0-1,0 1 1,0-1-1,0 0 1,0 0-1,0 1 1,0-1-1,1 0 1,-1 0-1,0 1 1,0-1-1,0 0 1,0 0-1,1 0 1,-1 1-1,0-1 0,0 0 1,0 0-1,1 0 1,-1 0-1,0 1 1,0-1-1,1 0 1,-1 0-1,0 0 1,0 0-1,1 0 1,-1 0-1,0 0 1,0 0-1,1 0 1,-1 0-1,0 0 0,1 0 1,-1 0-1,0 0 1,0 0-1,1 0 1,-1 0-1,0 0 1,0 0-1,1 0 1,-1-1-1,0 1 1,0 0-1,1 0 1,-1 0-1,0 0 1,0-1-1,0 1 0,1 0 1,-1 0-1,0-1 1,15-10-1593,-6-3 300,-1 0 0,0-1 0,-1 0-1,-1 0 1,0-1 0,6-25 0,14-105-1671,-19 105 3078,0-4 961,3-14 3867,-8 38 5239,-3 56-8592,-9 43 0,4-40-670,0 46 0,5-72-836,2-1 1,0 0 0,0 1-1,1-1 1,0 0 0,1 0-1,0 0 1,7 15 0,-9-24-2,-1-1-1,0 0 1,1 0 0,0 1-1,-1-1 1,1 0 0,0 0-1,-1 0 1,1 0 0,0 0 0,0 0-1,0 0 1,0 0 0,0 0-1,0 0 1,0 0 0,0-1 0,0 1-1,0 0 1,1-1 0,-1 1-1,0-1 1,0 1 0,1-1 0,-1 0-1,0 0 1,1 1 0,-1-1-1,0 0 1,1 0 0,-1 0 0,0 0-1,1-1 1,-1 1 0,0 0-1,0 0 1,1-1 0,-1 1 0,0-1-1,0 1 1,1-1 0,-1 0-1,0 1 1,0-1 0,0 0 0,0 0-1,0 0 1,0 0 0,1-1-1,8-8 243,-1 1-1,0-1 0,-1-1 0,7-12 0,-6 11-435,24-32 197,-15 21-173,0-2 1,-1 0-1,21-45 0,-39 67-286,-6 10 86,-9 12-741,0 14-3673,9-9-2954,2-9-2770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5.608"/>
    </inkml:context>
    <inkml:brush xml:id="br0">
      <inkml:brushProperty name="width" value="0.025" units="cm"/>
      <inkml:brushProperty name="height" value="0.025" units="cm"/>
    </inkml:brush>
  </inkml:definitions>
  <inkml:trace contextRef="#ctx0" brushRef="#br0">0 0 10826,'0'0'21941,"21"61"-21941,-10-49 0,0 1-929,-2-6-2082,2-5-2818,-7-2-2307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6.154"/>
    </inkml:context>
    <inkml:brush xml:id="br0">
      <inkml:brushProperty name="width" value="0.025" units="cm"/>
      <inkml:brushProperty name="height" value="0.025" units="cm"/>
    </inkml:brush>
  </inkml:definitions>
  <inkml:trace contextRef="#ctx0" brushRef="#br0">111 0 11403,'0'0'8936,"-5"13"-7078,-8 20-812,2 1 1,1 0-1,1 0 0,2 1 1,-3 45-1,9-56-914,-1-10-211,1-1 0,1 1 0,0 0 0,1 0 0,1 0 1,0-1-1,0 1 0,1 0 0,8 19 0,-11-32-45,1-1 0,-1 1 0,0 0 0,0-1-1,0 1 1,1-1 0,-1 0 0,0 1 0,0-1 0,1 1-1,-1-1 1,0 1 0,1-1 0,-1 1 0,1-1 0,-1 0-1,0 1 1,1-1 0,-1 0 0,1 0 0,-1 1-1,1-1 1,-1 0 0,1 0 0,-1 0 0,1 1 0,-1-1-1,1 0 1,0 0 0,5-13-2701,-4-28-1689,-2 40 4154,0-4-190,0 1 0,-1-1-1,0 1 1,0-1 0,0 1-1,0-1 1,-1 1 0,0 0-1,0-1 1,0 1 0,0 0-1,0 1 1,-1-1 0,0 0-1,-6-6 1,-14-5 1598,-4 9 5001,57 26-3855,-22-18-2733,1 1 0,-1-1-1,1-1 1,-1 1 0,1-1 0,-1-1 0,1 0 0,12-1-1,-18 1 659,-1-1-1,1 1 0,0-1 1,0 0-1,-1 0 0,1 0 1,-1 0-1,1 0 0,-1-1 1,0 1-1,1-1 0,2-3 1,-3 4 520,-1-1 1,1 0 0,-1 0 0,0-1 0,1 1 0,-1 0 0,0 0 0,0 0 0,-1-1 0,1 1 0,0-1 0,-1 1 0,0 0 0,1-1 0,-1 1 0,0-5 1468,-3 26-1843,2-14-175,0 0-1,0 1 0,1-1 0,-1 1 0,1-1 1,1 1-1,1 10 0,-1-14-78,-1 0 0,1 0 0,1-1 1,-1 1-1,0 0 0,0 0 0,1-1 0,-1 1 1,1-1-1,-1 1 0,1-1 0,-1 0 0,1 1 1,0-1-1,0 0 0,0 0 0,0 0 0,0-1 1,0 1-1,0 0 0,0-1 0,0 1 0,0-1 1,0 0-1,4 1 0,45 4 1038,69-1 561,-122-8-1488,1 0 1,-1 0 0,1 0 0,-1 0-1,-1 1 1,1-1 0,0 1 0,-1 0 0,-4-4-1,-3-7-9,6 8-68,-30-50 55,32 53-19,1-1 0,-1 1-1,1-1 1,-1 1 0,1-1-1,0 1 1,1-1 0,-1 1-1,0-1 1,1 0 0,0 0-1,0 1 1,0-1 0,1-5-1,0 8-71,0-1-1,0 1 0,0 0 0,0 0 0,0 0 0,0 0 0,0-1 0,1 2 0,-1-1 0,0 0 0,0 0 0,1 0 0,-1 0 1,1 1-1,-1-1 0,1 1 0,-1-1 0,1 1 0,-1 0 0,1-1 0,2 1 0,42-2 42,-37 2-48,61 1-604,-37 0-1005,1-1 0,-1-1-1,55-10 1,-33-4-5840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2.505"/>
    </inkml:context>
    <inkml:brush xml:id="br0">
      <inkml:brushProperty name="width" value="0.025" units="cm"/>
      <inkml:brushProperty name="height" value="0.025" units="cm"/>
    </inkml:brush>
  </inkml:definitions>
  <inkml:trace contextRef="#ctx0" brushRef="#br0">1 0 18834,'0'0'5925,"68"0"-4868,-38 0-32,1 0-352,-2 4-577,-2 3-160,-2 2-1153,-6 3-449,-5 2-352,-10-1-1217,-4 1-1281,-4-3-2306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2.843"/>
    </inkml:context>
    <inkml:brush xml:id="br0">
      <inkml:brushProperty name="width" value="0.025" units="cm"/>
      <inkml:brushProperty name="height" value="0.025" units="cm"/>
    </inkml:brush>
  </inkml:definitions>
  <inkml:trace contextRef="#ctx0" brushRef="#br0">1 43 18321,'0'0'3588,"67"-4"-1026,-31-4-768,2 0-225,3 2-1024,-1 2-545,-6 0-2178,-5 1-2627,-9-2-7270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3.900"/>
    </inkml:context>
    <inkml:brush xml:id="br0">
      <inkml:brushProperty name="width" value="0.025" units="cm"/>
      <inkml:brushProperty name="height" value="0.025" units="cm"/>
    </inkml:brush>
  </inkml:definitions>
  <inkml:trace contextRef="#ctx0" brushRef="#br0">0 376 17521,'0'0'8493,"12"-9"-6731,17-17-1383,0-2 1,-2 0 0,40-54 0,-28 28-56,51-94 0,-119 235 1881,27-82-2196,-12 30 92,1 0 1,3 1 0,0 0 0,2 0-1,-5 64 1,13-99-154,1-1-1,-1 1 1,0-1 0,0 0-1,0 1 1,1-1 0,-1 1 0,0-1-1,1 0 1,-1 1 0,0-1-1,1 0 1,-1 1 0,0-1-1,1 0 1,-1 0 0,0 1-1,1-1 1,-1 0 0,1 0-1,-1 0 1,1 0 0,-1 0 0,0 1-1,1-1 1,-1 0 0,1 0-1,-1 0 1,1 0 0,-1 0-1,1 0 1,-1 0 0,0-1-1,1 1 1,-1 0 0,1 0-1,-1 0 1,1 0 0,-1-1 0,0 1-1,1 0 1,-1 0 0,1 0-1,-1-1 1,0 1 0,1 0-1,-1-1 1,0 1 0,0 0-1,1-1 1,21-16-5859,-10-3-1653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4.787"/>
    </inkml:context>
    <inkml:brush xml:id="br0">
      <inkml:brushProperty name="width" value="0.025" units="cm"/>
      <inkml:brushProperty name="height" value="0.025" units="cm"/>
    </inkml:brush>
  </inkml:definitions>
  <inkml:trace contextRef="#ctx0" brushRef="#br0">93 1 12460,'0'0'18086,"-3"12"-17910,-10 25 407,-18 37 0,-5 10 275,34-80-855,1 0 1,-1 1-1,1-1 1,0 0-1,0 1 1,0-1-1,0 8 1,2-11-6,-1 0 0,0 0 1,0 0-1,1 0 0,-1 0 0,1 0 1,-1 0-1,1 0 0,-1 0 0,1-1 0,-1 1 1,1 0-1,0 0 0,-1 0 0,1-1 1,0 1-1,0-1 0,0 1 0,-1 0 0,1-1 1,0 1-1,0-1 0,0 0 0,0 1 1,0-1-1,0 0 0,0 1 0,0-1 1,0 0-1,0 0 0,0 0 0,0 0 0,0 0 1,0 0-1,0 0 0,2-1 0,4 1-464,1-1 0,-1 0 0,1-1-1,-1 0 1,1 0 0,-1 0 0,0-1-1,0 0 1,12-8 0,-6 3-3082,0-1-1,0 0 1,20-22 0,-10 8-6654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921"/>
    </inkml:context>
    <inkml:brush xml:id="br0">
      <inkml:brushProperty name="width" value="0.025" units="cm"/>
      <inkml:brushProperty name="height" value="0.025" units="cm"/>
    </inkml:brush>
  </inkml:definitions>
  <inkml:trace contextRef="#ctx0" brushRef="#br0">1 1 7559,'0'0'-160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134"/>
    </inkml:context>
    <inkml:brush xml:id="br0">
      <inkml:brushProperty name="width" value="0.025" units="cm"/>
      <inkml:brushProperty name="height" value="0.025" units="cm"/>
    </inkml:brush>
  </inkml:definitions>
  <inkml:trace contextRef="#ctx0" brushRef="#br0">99 1 2114,'0'0'22293,"-60"76"-20339,45-42-513,4 2-544,1 1-609,8-2-191,2-3-65,0-5-1057,10-10-2563,10-10-2690,-1-7-5701</inkml:trace>
  <inkml:trace contextRef="#ctx0" brushRef="#br0" timeOffset="1">207 170 22325,'0'0'7015,"-42"59"-6407,31-34-31,4 0-193,1 3-320,6-1-480,0 2-1186,0-2-1889,4 0-1185,3-6-3332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474"/>
    </inkml:context>
    <inkml:brush xml:id="br0">
      <inkml:brushProperty name="width" value="0.025" units="cm"/>
      <inkml:brushProperty name="height" value="0.025" units="cm"/>
    </inkml:brush>
  </inkml:definitions>
  <inkml:trace contextRef="#ctx0" brushRef="#br0">35 29 18962,'0'0'4345,"8"-5"-2615,29-15-705,-36 20-1000,0-1 0,0 1 0,0-1 0,-1 1 0,1 0 0,0-1 0,0 1 0,0 0 0,0 0 0,0-1 0,0 1 0,0 0 0,0 0 0,0 0 0,0 1 0,1-1 0,-1 0 0,0 0 0,-1 0 0,1 1 0,0-1 0,0 0 0,0 1 0,0-1 0,0 1 0,0-1 0,0 1 0,0 0 0,-1-1 0,1 1 0,0 0 0,-1-1 0,1 1 0,0 0 0,-1 0 0,1 0 0,-1 0 0,1 0 0,-1-1 0,1 1 0,-1 0 0,0 0 0,1 0 0,-1 0 0,0 0 0,0 0 0,0 0 0,0 0 0,0 2 0,0 46 465,-3-40-263,0 0 1,0 0-1,-1 0 0,0-1 0,0 1 0,-1-1 0,0 0 0,-1-1 1,1 1-1,-12 9 0,12-11-51,-1 0 0,1 0 0,0 0 0,1 0 1,-1 1-1,1 0 0,0 0 0,1 0 0,0 0 0,0 1 1,0-1-1,1 1 0,-2 13 0,4-20-176,1 0 0,-1 0 1,0 0-1,1 0 0,-1 0 0,1 0 1,-1 0-1,1 0 0,0-1 0,-1 1 1,1 0-1,0 0 0,0 0 0,-1-1 1,1 1-1,0 0 0,0-1 0,0 1 0,0-1 1,0 1-1,0-1 0,0 1 0,0-1 1,0 0-1,0 0 0,0 1 0,0-1 1,1 0-1,-1 0 0,0 0 0,1 0 1,45 1-19,-36-2-4,4 1-15,30 0-2191,-1-4-4839,-14-1-1602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833"/>
    </inkml:context>
    <inkml:brush xml:id="br0">
      <inkml:brushProperty name="width" value="0.025" units="cm"/>
      <inkml:brushProperty name="height" value="0.025" units="cm"/>
    </inkml:brush>
  </inkml:definitions>
  <inkml:trace contextRef="#ctx0" brushRef="#br0">194 12 17489,'0'0'8285,"-9"-3"-5723,6 1-2476,-1 1-1,1 0 1,-1 0 0,1 0-1,-1 0 1,1 1-1,-1-1 1,0 1 0,1 0-1,-1 0 1,0 0-1,1 1 1,-1-1 0,0 1-1,1 0 1,-1 0-1,1 0 1,-1 0 0,1 1-1,0-1 1,-1 1-1,1 0 1,0 0 0,0 0-1,0 0 1,1 1-1,-4 3 1,-4 3-11,2 1-1,0 1 0,0-1 1,1 1-1,0 1 1,1-1-1,0 1 1,1 0-1,0 0 0,1 1 1,1-1-1,0 1 1,0 0-1,1 0 1,1 0-1,0 0 1,2 26-1,0-35-63,0 0-1,1 0 1,-1 0-1,1-1 1,0 1-1,0 0 1,0-1 0,0 0-1,0 1 1,1-1-1,0 0 1,0 0 0,-1 0-1,2-1 1,-1 1-1,0-1 1,0 1-1,1-1 1,0 0 0,-1 0-1,1-1 1,0 1-1,0-1 1,0 0 0,0 0-1,0 0 1,0-1-1,0 1 1,5-1-1,-6 1 1,1-1 0,-1 1-1,1-1 1,-1 0-1,0 0 1,1 0 0,-1-1-1,1 1 1,-1-1-1,1 0 1,-1 1 0,0-2-1,0 1 1,1 0 0,-1-1-1,0 1 1,0-1-1,0 0 1,-1 0 0,1 0-1,0-1 1,-1 1-1,1 0 1,-1-1 0,0 0-1,0 0 1,0 1-1,0-1 1,0 0 0,-1-1-1,1 1 1,-1 0-1,2-6 1,-3 7-10,-1 0-1,1 0 1,0 0-1,0 0 1,-1 0-1,1 1 1,-1-1-1,0 0 1,1 0 0,-1 1-1,0-1 1,0 0-1,0 1 1,0-1-1,-1 1 1,1-1-1,0 1 1,0-1 0,-1 1-1,1 0 1,-1 0-1,0 0 1,1 0-1,-1 0 1,0 0-1,1 0 1,-1 1 0,0-1-1,0 0 1,0 1-1,1 0 1,-1-1-1,0 1 1,0 0-1,-3 0 1,-2-1-1,0 0-1,1 1 1,-1 0-1,0 0 1,0 0 0,0 1-1,0 0 1,1 0-1,-10 4 1,1 9-3162,15-13 3017,0-1-1,0 0 1,0 0-1,-1 1 1,1-1-1,0 0 1,0 1-1,0-1 1,0 0-1,0 1 1,0-1-1,0 0 1,0 1-1,0-1 1,0 0-1,0 1 1,0-1-1,0 0 1,0 1-1,0-1 1,1 0-1,-1 1 1,0-1-1,0 0 1,0 1 0,0-1-1,1 0 1,-1 0-1,0 1 1,0-1-1,1 0 1,-1 0-1,0 1 1,0-1-1,1 0 1,-1 0-1,0 0 1,0 1-1,1-1 1,-1 0-1,0 0 1,1 0-1,-1 0 1,0 0-1,1 0 1,-1 0-1,0 0 1,1 0-1,-1 0 1,0 0-1,1 0 1,-1 0-1,0 0 1,1 0-1,-1 0 1,0 0-1,1-1 1,18 1-13046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6.784"/>
    </inkml:context>
    <inkml:brush xml:id="br0">
      <inkml:brushProperty name="width" value="0.025" units="cm"/>
      <inkml:brushProperty name="height" value="0.025" units="cm"/>
    </inkml:brush>
  </inkml:definitions>
  <inkml:trace contextRef="#ctx0" brushRef="#br0">241 0 10698,'0'0'15129,"-7"13"-13314,-21 29-621,-63 73-1,-10 12-4322,97-119 2160,-6 6 158,11-20-8860,11-17 2358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7.251"/>
    </inkml:context>
    <inkml:brush xml:id="br0">
      <inkml:brushProperty name="width" value="0.025" units="cm"/>
      <inkml:brushProperty name="height" value="0.025" units="cm"/>
    </inkml:brush>
  </inkml:definitions>
  <inkml:trace contextRef="#ctx0" brushRef="#br0">156 70 12556,'0'0'16132,"4"-50"-14231,-4 49-1902,-1 0 0,1 0 0,0 0 0,-1 0 0,1 0 0,-1 0 0,1 0 0,-1 0 0,1 0 0,-1 1 0,0-1 0,1 0 0,-1 0 0,0 0 0,0 1 0,0-1 0,0 0 0,1 1 0,-1-1 0,0 1 0,0-1 0,0 1 0,0-1 0,0 1 0,0 0 0,0 0 0,-1-1 0,1 1 0,0 0 0,0 0 0,0 0 1,0 0-1,0 0 0,0 0 0,0 1 0,0-1 0,0 0 0,-2 1 0,-1 0-12,1 0 0,-1 0 0,0 0 1,0 0-1,1 1 0,-1 0 1,1-1-1,-1 1 0,-3 4 0,-1 1 6,0 0 0,1 1 0,0 0 0,0 0-1,1 0 1,0 1 0,1 0 0,0 1-1,0-1 1,1 1 0,0 0 0,1 0 0,0 0-1,0 0 1,1 0 0,-1 12 0,4-19-16,-1-1 1,1 0-1,0 1 1,-1-1-1,1 0 1,0 0-1,0 0 1,1 1-1,-1-1 1,0 0-1,1-1 1,-1 1-1,1 0 0,-1 0 1,1-1-1,0 1 1,0-1-1,0 1 1,0-1-1,0 0 1,0 0-1,0 0 1,1 0-1,-1 0 1,0 0-1,0 0 1,1-1-1,2 1 1,13 3-487,0-1 0,31 2 0,-34-4 78,53 3-4860,-40-4-1525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8.063"/>
    </inkml:context>
    <inkml:brush xml:id="br0">
      <inkml:brushProperty name="width" value="0.025" units="cm"/>
      <inkml:brushProperty name="height" value="0.025" units="cm"/>
    </inkml:brush>
  </inkml:definitions>
  <inkml:trace contextRef="#ctx0" brushRef="#br0">184 24 12844,'0'0'8397,"-9"-5"-6912,6 3-1389,0 0 0,-1 0 1,1 0-1,-1 0 1,1 0-1,-1 1 1,0 0-1,0 0 0,0 0 1,1 0-1,-1 0 1,0 1-1,0 0 1,0 0-1,0 0 0,0 0 1,0 0-1,0 1 1,0 0-1,0 0 1,1 0-1,-1 0 0,0 0 1,0 1-1,1 0 1,-1 0-1,1 0 1,0 0-1,0 0 1,-6 6-1,3-2 108,0 1-1,1 0 1,0 0-1,0 0 1,0 1-1,1-1 1,0 1-1,1 0 1,0 0-1,-4 16 1,7-22-177,-1 1 0,0 0 0,1-1 0,0 1 0,0 0 0,0-1 0,0 1 0,0 0 0,0-1 0,1 1 0,-1 0 0,1-1 1,0 1-1,0-1 0,0 1 0,0-1 0,0 1 0,0-1 0,1 0 0,-1 0 0,1 1 0,0-1 0,-1 0 0,1 0 0,0-1 0,0 1 0,0 0 0,1-1 1,-1 1-1,0-1 0,0 0 0,1 1 0,-1-1 0,1 0 0,-1-1 0,1 1 0,5 1 0,1 0 57,1-1-1,0 1 1,0-1 0,0-1-1,0 0 1,0-1 0,-1 1-1,1-2 1,0 0 0,0 0-1,15-6 1,-21 7 17,0-1 1,1 0-1,-1-1 1,-1 1-1,1-1 1,0 1-1,0-1 0,-1 0 1,0-1-1,0 1 1,0-1-1,0 1 0,0-1 1,-1 0-1,1 0 1,-1 0-1,0 0 1,0 0-1,-1-1 0,1 1 1,-1 0-1,0-1 1,0 1-1,0-1 0,-1 0 1,0-7-1,0 10-102,0 0 0,0 0 1,0 1-1,0-1 0,-1 0 0,1 0 0,-1 1 0,1-1 0,-1 0 0,0 1 0,1-1 0,-1 1 0,0-1 1,0 1-1,0-1 0,-1 1 0,1-1 0,0 1 0,0 0 0,-1 0 0,1 0 0,-3-2 0,0 1 17,0 0 0,0 0 0,0 1 0,0 0-1,0 0 1,-1 0 0,1 0 0,0 0 0,-8 1 0,5 0-133,-1 0 0,1 1 0,-1-1 0,1 1 0,0 1 0,-1 0 1,1 0-1,0 0 0,0 1 0,0 0 0,-8 5 0,12-6-276,0 1 0,1-1 0,-1 1 0,1 0 0,0-1 0,-1 1 0,1 0 0,0 0 0,1 1 0,-1-1 1,0 0-1,-1 5 0,3-6-198,0 0 1,-1-1 0,1 1 0,0 0 0,0 0 0,0-1-1,0 1 1,0 0 0,1-1 0,-1 1 0,0 0-1,1-1 1,-1 1 0,1-1 0,0 1 0,-1-1 0,1 1-1,0-1 1,1 2 0,9 8-8320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8.485"/>
    </inkml:context>
    <inkml:brush xml:id="br0">
      <inkml:brushProperty name="width" value="0.025" units="cm"/>
      <inkml:brushProperty name="height" value="0.025" units="cm"/>
    </inkml:brush>
  </inkml:definitions>
  <inkml:trace contextRef="#ctx0" brushRef="#br0">177 32 18962,'0'0'11184,"-11"-7"-10698,4 2-413,5 3-68,0 1-1,0-1 1,0 0-1,0 1 0,0-1 1,0 1-1,-1 0 1,1-1-1,0 1 1,-1 0-1,1 0 1,-1 1-1,1-1 1,-1 1-1,0-1 1,1 1-1,-1 0 0,1 0 1,-1 0-1,0 0 1,1 0-1,-1 1 1,1-1-1,-1 1 1,0 0-1,1-1 1,-1 1-1,-3 2 1,-3 5-19,0-1 1,1 1-1,0 1 1,1 0 0,-13 17-1,17-21 9,0 0-1,0 1 0,0-1 1,1 0-1,0 1 0,0-1 0,0 1 1,1 0-1,0 0 0,0-1 1,1 1-1,-1 0 0,1 9 0,1-14 8,0 1 0,-1-1 0,1 1 0,0-1-1,0 1 1,0-1 0,0 1 0,0-1-1,0 0 1,0 1 0,0-1 0,0 0 0,1 0-1,-1 0 1,1 0 0,-1 0 0,1 0 0,-1 0-1,1-1 1,-1 1 0,1-1 0,-1 1 0,1-1-1,0 1 1,0-1 0,-1 0 0,1 0-1,0 0 1,-1 0 0,1 0 0,0 0 0,-1 0-1,4-1 1,3 0 19,-1 0-1,0 0 0,0 0 0,1-1 1,-1 0-1,13-6 0,-10 2 0,0-1 0,0 0 1,-1 0-1,0-1 0,12-12 0,-19 18 56,1-1-1,0 0 1,-1 0-1,0 0 1,1 0 0,-1-1-1,-1 1 1,1-1-1,0 1 1,-1-1 0,0 1-1,1-1 1,-2 0-1,1 0 1,0 0 0,-1 1-1,1-1 1,-1 0-1,0 0 1,-1-6-1,0 9-86,0 0 0,1 0 0,-1 0-1,0 0 1,0 0 0,0 0-1,0 0 1,1 0 0,-1 0-1,0 1 1,-1-1 0,1 0-1,0 1 1,0-1 0,0 1-1,0-1 1,0 1 0,-1-1-1,1 1 1,0 0 0,0 0-1,-1 0 1,1-1 0,0 1-1,0 0 1,-1 1 0,1-1-1,0 0 1,0 0 0,-1 0-1,1 1 1,0-1 0,0 1-1,-2 0 1,-3 1-805,0 0-1,1 0 0,-1 0 1,1 0-1,0 1 1,-7 4-1,-2 6-7046,3-3-6423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8.313"/>
    </inkml:context>
    <inkml:brush xml:id="br0">
      <inkml:brushProperty name="width" value="0.025" units="cm"/>
      <inkml:brushProperty name="height" value="0.025" units="cm"/>
    </inkml:brush>
  </inkml:definitions>
  <inkml:trace contextRef="#ctx0" brushRef="#br0">166 33 11275,'0'0'4884,"-8"-5"-3458,-28-18-369,35 22-1026,0 0 0,0 1 1,0-1-1,-1 1 1,1 0-1,0-1 1,-1 1-1,1 0 0,0 0 1,-1 0-1,1 0 1,0 0-1,-1 0 0,1 0 1,0 0-1,0 1 1,-1-1-1,1 1 1,0-1-1,0 1 0,-1-1 1,1 1-1,0-1 1,0 1-1,0 0 0,0 0 1,0 0-1,0-1 1,0 1-1,0 0 1,0 0-1,-1 2 0,-21 38 18,20-35 8,-8 21 8,1 0 0,1 1 0,2-1 0,1 2 0,1-1 0,-2 44 0,8 179-41,1-206-17,-1-4 16,3 0 0,2-1 0,1 1 0,2-1 0,2-1-1,1 0 1,19 39 0,-23-60 25,2-1-1,0 0 0,0-1 1,2-1-1,0 1 1,0-2-1,21 19 0,-23-25-14,1 1-1,0-2 0,0 0 1,1 0-1,0-1 0,0 0 1,0-1-1,0-1 0,1 0 0,0-1 1,23 4-1,-24-5 112,0-1-1,0 0 0,0-1 1,1 0-1,-1 0 1,0-2-1,0 1 0,0-2 1,0 0-1,-1 0 1,1-1-1,-1 0 1,1-1-1,-1 0 0,-1-1 1,1 0-1,-1-1 1,0 0-1,-1-1 1,1 0-1,-2 0 0,1-1 1,-1 0-1,0 0 1,-1-1-1,0 0 1,-1 0-1,0-1 0,7-16 1,1-12 390,-2 0-1,-2 0 1,-1-1 0,-2 0 0,-2-1 0,-2 0 0,-1 1 0,-3-1-1,-1 0 1,-10-57 0,6 65-486,-2 0 0,-1 0 0,-1 1-1,-2 1 1,-22-42 0,26 58-44,0 0 0,-1 1-1,-1 0 1,-1 0 0,1 1 0,-2 1 0,0 0-1,-1 0 1,0 1 0,0 1 0,-1 0 0,-22-12-1,25 18-10,-1-1 0,0 2 0,1-1 0,-1 1-1,0 1 1,-1 1 0,1-1 0,0 2-1,-15 0 1,-10 4-273,-61 13 0,61-9-235,36-8 512,-26 2-3041,26-3 2723,0 1 1,1 0 0,-1-1-1,1 1 1,-1-1 0,0 1-1,1-1 1,-1 0 0,1 1-1,0-1 1,-1 1-1,1-1 1,-1 0 0,1 1-1,0-1 1,0 0 0,-1 1-1,1-1 1,0 0 0,0 0-1,0 1 1,0-1 0,0 0-1,0 0 1,0 1 0,0-1-1,0 0 1,0 0 0,0 1-1,0-1 1,1-1 0,3-27-15717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8.921"/>
    </inkml:context>
    <inkml:brush xml:id="br0">
      <inkml:brushProperty name="width" value="0.025" units="cm"/>
      <inkml:brushProperty name="height" value="0.025" units="cm"/>
    </inkml:brush>
  </inkml:definitions>
  <inkml:trace contextRef="#ctx0" brushRef="#br0">1 426 18449,'0'0'7496,"77"-57"-5863,-36 13-672,10-8-545,5-5-320,-2 1-31,-3 5-258,-10 9-1248,-13 10-1250,-11 9-1024,-13 11-1154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9.246"/>
    </inkml:context>
    <inkml:brush xml:id="br0">
      <inkml:brushProperty name="width" value="0.025" units="cm"/>
      <inkml:brushProperty name="height" value="0.025" units="cm"/>
    </inkml:brush>
  </inkml:definitions>
  <inkml:trace contextRef="#ctx0" brushRef="#br0">1 329 13613,'0'0'13485,"64"-30"-11756,-24-11-319,9-4-738,-2 0-576,-4 1-32,-4 6-320,-11 5-1794,-7 3-3171,-10 8-3491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280"/>
    </inkml:context>
    <inkml:brush xml:id="br0">
      <inkml:brushProperty name="width" value="0.025" units="cm"/>
      <inkml:brushProperty name="height" value="0.025" units="cm"/>
    </inkml:brush>
  </inkml:definitions>
  <inkml:trace contextRef="#ctx0" brushRef="#br0">244 65 13357,'0'0'7778,"0"-9"-4549,3-26-479,-3 34-2635,0 0 0,0 1 1,0-1-1,0 0 1,0 0-1,0 1 1,0-1-1,0 0 0,-1 0 1,1 1-1,0-1 1,0 0-1,-1 0 1,1 1-1,0-1 0,-1 0 1,1 1-1,-1-1 1,1 1-1,-1-1 0,1 0 1,-1 1-1,1-1 1,-1 1-1,0-1 1,1 1-1,-1 0 0,0-1 1,1 1-1,-1 0 1,0-1-1,1 1 1,-1 0-1,0 0 0,0 0 1,1-1-1,-1 1 1,0 0-1,0 0 0,0 0 1,0 0-1,-29 6 141,19-1-251,0 0-1,1 0 1,-1 1-1,1 1 1,1-1-1,0 2 1,0-1-1,0 1 1,-11 14-1,6-6 20,1 1 0,1 0 0,1 0 1,-14 29-1,23-42-16,0 0 0,0 0 0,1 0 0,0 0 0,-1 0 0,2 0 0,-1 1 0,0-1 0,1 8 0,0-11-6,0 0-1,1 0 1,-1 1 0,0-1-1,1 0 1,-1 0 0,1 0-1,-1 0 1,1 0 0,0 0-1,-1 0 1,1 0 0,0 0-1,0 0 1,0 0 0,0 0-1,0 0 1,0-1 0,0 1-1,0 0 1,0-1 0,0 1-1,0-1 1,0 1 0,0-1-1,0 1 1,1-1 0,-1 0-1,0 0 1,0 1 0,1-1-1,-1 0 1,0 0 0,2-1-1,7 1 0,0-1-1,0-1 1,0 1-1,0-2 1,-1 0-1,1 0 1,-1 0-1,0-1 1,1-1-1,-2 1 0,1-2 1,-1 1-1,1-1 1,-1 0-1,11-12 1,-8 7-13,0 0 0,-1 0 0,0-1 0,-1 0 0,0-1 0,-1 0 0,-1 0 0,0-1 0,9-25 0,-14 16 35,-14 30-17,-17 31 3,17-17 71,-19 43 0,28-57-66,1 0 1,-1 0 0,1 1-1,1-1 1,-1 1-1,1-1 1,1 1-1,-1 0 1,1-1-1,2 12 1,-2-18-115,0 0 0,1 0 1,0 0-1,-1 0 0,1 0 0,-1 0 0,1 0 1,0-1-1,0 1 0,-1 0 0,1 0 0,0-1 0,0 1 1,0 0-1,0-1 0,0 1 0,0-1 0,0 1 1,0-1-1,0 1 0,0-1 0,0 0 0,0 0 1,0 1-1,0-1 0,1 0 0,1 0 0,33-2-6394,-17-2-2250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9.575"/>
    </inkml:context>
    <inkml:brush xml:id="br0">
      <inkml:brushProperty name="width" value="0.025" units="cm"/>
      <inkml:brushProperty name="height" value="0.025" units="cm"/>
    </inkml:brush>
  </inkml:definitions>
  <inkml:trace contextRef="#ctx0" brushRef="#br0">0 491 12620,'0'0'8451,"4"-8"-6396,6-15-1331,-1 1 0,-1-2 0,-1 1 0,-1-1 0,-1 0 0,-1 0 0,1-48 0,-17-154 269,12 225-1000,0 0 0,0 1 0,0-1 0,0 0 0,0 0 0,0 0 0,0 1 1,1-1-1,-1 0 0,0 0 0,0 1 0,1-1 0,-1 0 0,0 1 0,1-1 0,-1 0 0,1 1 0,-1-1 0,1 0 0,-1 1 0,1-1 1,-1 1-1,1-1 0,0 1 0,-1-1 0,1 1 0,0 0 0,-1-1 0,1 1 0,0 0 0,-1-1 0,1 1 0,0 0 0,0 0 1,0 0-1,-1 0 0,1-1 0,0 1 0,0 0 0,-1 0 0,1 1 0,0-1 0,0 0 0,0 0 0,-1 0 0,1 0 0,0 1 0,-1-1 1,1 0-1,0 1 0,0-1 0,0 1 0,4 1-9,0 1 1,0-1 0,-1 1-1,1 0 1,-1 0-1,7 5 1,2 6 92,1-1 0,0-1 0,26 17 1,-35-25-122,1-1 0,0 0 0,-1 0 1,1-1-1,0 1 0,0-1 1,0-1-1,1 1 0,-1-1 0,0 0 1,1 0-1,-1-1 0,1 0 1,8-1-1,4-8-3068,-2-15-3230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0.187"/>
    </inkml:context>
    <inkml:brush xml:id="br0">
      <inkml:brushProperty name="width" value="0.025" units="cm"/>
      <inkml:brushProperty name="height" value="0.025" units="cm"/>
    </inkml:brush>
  </inkml:definitions>
  <inkml:trace contextRef="#ctx0" brushRef="#br0">1 0 4965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0.669"/>
    </inkml:context>
    <inkml:brush xml:id="br0">
      <inkml:brushProperty name="width" value="0.025" units="cm"/>
      <inkml:brushProperty name="height" value="0.025" units="cm"/>
    </inkml:brush>
  </inkml:definitions>
  <inkml:trace contextRef="#ctx0" brushRef="#br0">0 481 14350,'0'0'14840,"6"-5"-14103,14-15-355,-1-2 1,-1 0-1,-1 0 1,-1-2-1,24-46 0,-16 20-296,-2 0 0,18-63 0,-30 65-17,-2 13-75,-10 65-335,-6 32 322,3-33 21,1 1 0,1-1-1,2 0 1,3 38-1,-1-65-2,-1 1 0,1-1 1,0 1-1,0-1 0,0 1 0,0-1 0,0 0 0,0 1 0,1-1 0,-1 0 0,1 0 0,0 0 0,-1 0 0,1 0 0,0 0 0,0-1 0,0 1 0,0 0 0,1-1 0,-1 0 0,0 1 0,1-1 0,-1 0 0,4 1 0,29 3-2418,-1-11-5692,-22-2 1369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013"/>
    </inkml:context>
    <inkml:brush xml:id="br0">
      <inkml:brushProperty name="width" value="0.025" units="cm"/>
      <inkml:brushProperty name="height" value="0.025" units="cm"/>
    </inkml:brush>
  </inkml:definitions>
  <inkml:trace contextRef="#ctx0" brushRef="#br0">41 589 12524,'0'0'4217,"-7"9"-896,-23 26-375,29-35-2895,1 0-1,0 1 1,0-1-1,0 0 0,-1 0 1,1 0-1,0 0 1,0 1-1,0-1 1,0 0-1,-1 0 0,1 0 1,0 1-1,0-1 1,0 0-1,0 0 0,0 1 1,0-1-1,0 0 1,0 0-1,0 1 0,0-1 1,0 0-1,0 0 1,0 1-1,0-1 0,0 0 1,0 0-1,0 1 1,0-1-1,0 0 1,0 0-1,0 0 0,0 1 1,0-1-1,0 0 1,0 0-1,1 1 0,-1-1 1,0 0-1,0 0 1,0 0-1,0 0 0,1 1 1,14 0 736,17-7 44,31-19 491,-1-3 0,81-49 1,-72 37-1030,120-64-782,308-226 1,-470 303-878,-29 27 1316,1 0 0,-1-1-1,0 1 1,0 0 0,0 0-1,0 0 1,0 0-1,0 0 1,0 0 0,0 0-1,1-1 1,-1 1 0,0 0-1,0 0 1,0 0 0,0 0-1,0 0 1,0-1 0,0 1-1,0 0 1,0 0 0,0 0-1,0 0 1,0 0 0,0-1-1,0 1 1,0 0 0,0 0-1,0 0 1,0 0 0,0-1-1,0 1 1,0 0 0,0 0-1,0 0 1,0 0 0,0 0-1,-1 0 1,1-1 0,0 1-1,0 0 1,0 0 0,0 0-1,0 0 1,0 0 0,0 0-1,-1 0 1,1 0 0,0-1-1,0 1 1,0 0 0,0 0-1,-21 4-3378,-9 10-3196,-5 7-5045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405"/>
    </inkml:context>
    <inkml:brush xml:id="br0">
      <inkml:brushProperty name="width" value="0.025" units="cm"/>
      <inkml:brushProperty name="height" value="0.025" units="cm"/>
    </inkml:brush>
  </inkml:definitions>
  <inkml:trace contextRef="#ctx0" brushRef="#br0">0 417 10314,'0'0'16698,"10"-12"-14659,32-45-1462,-2-3 0,-3-1-1,-3-2 1,40-100-1,-85 234-965,9-61 294,-32 147-639,32-138-624,1 0-1,0 1 1,4 28 0,-4-47 1222,1-1 0,0 1 1,0-1-1,0 1 1,0-1-1,1 1 0,-1 0 1,0-1-1,0 1 0,0-1 1,0 1-1,0-1 1,1 1-1,-1-1 0,0 1 1,1-1-1,-1 1 1,0-1-1,1 1 0,-1-1 1,0 1-1,1-1 0,-1 0 1,1 1-1,-1-1 1,1 0-1,-1 1 0,1-1 1,-1 0-1,1 0 1,-1 1-1,1-1 0,-1 0 1,1 0-1,0 0 0,-1 0 1,1 0-1,-1 0 1,1 0-1,-1 0 0,1 0 1,0 0-1,-1 0 1,1 0-1,-1 0 0,1 0 1,-1 0-1,1-1 0,-1 1 1,1 0-1,0-1 1,19-12-6469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731"/>
    </inkml:context>
    <inkml:brush xml:id="br0">
      <inkml:brushProperty name="width" value="0.025" units="cm"/>
      <inkml:brushProperty name="height" value="0.025" units="cm"/>
    </inkml:brush>
  </inkml:definitions>
  <inkml:trace contextRef="#ctx0" brushRef="#br0">145 1 16560,'-12'15'2535,"-12"17"-605,-33 62-1,49-79-1457,0 0 0,1 1-1,1 0 1,1 0 0,0 0-1,2 0 1,-1 1-1,0 20 1,3-35-468,1 1 1,0-1-1,0 0 0,0 0 0,0 0 1,0 1-1,0-1 0,1 0 0,-1 0 1,1 1-1,0-1 0,-1 0 0,1 0 1,0 0-1,0 0 0,0 0 0,1 0 1,-1-1-1,0 1 0,1 0 0,-1 0 1,1-1-1,-1 1 0,1-1 0,0 1 1,0-1-1,0 0 0,0 0 0,0 0 1,0 0-1,0 0 0,0 0 0,0-1 1,0 1-1,0-1 0,0 1 0,1-1 1,-1 0-1,0 0 0,0 0 0,1 0 1,-1 0-1,0 0 0,0-1 0,4 0 1,3-1 36,1 0 0,-1-1 1,0 0-1,0-1 0,0 0 0,0 0 1,-1-1-1,1 0 0,11-10 1,-9 6 138,-1-1 0,-1 0 0,0-1 0,0 0 0,-1 0 0,10-20 0,-14 23 21,0 1 1,-1-1-1,0 0 1,-1 0 0,1 0-1,-2 0 1,1 0 0,-1 0-1,0-1 1,-1 1-1,0 0 1,-1-10 0,1 17-183,0-1 1,-1 1 0,1-1 0,0 1 0,-1 0-1,1-1 1,-1 1 0,1 0 0,-1 0 0,0-1-1,0 1 1,0 0 0,1 0 0,-1 0 0,0 0-1,0 0 1,0 0 0,-1 0 0,1 0 0,0 1-1,0-1 1,0 0 0,-2 0 0,0 0-11,0 0 1,-1 0 0,1 1-1,0-1 1,0 1-1,0 0 1,-1 0-1,1 0 1,0 0-1,-4 1 1,1 0-45,-1 1 0,1-1 0,-1 1 0,1 1 0,-1-1 0,1 1-1,0 0 1,0 0 0,-8 7 0,12-8-273,0 0-1,0 1 1,0-1-1,0 1 1,0-1-1,1 1 1,-1 0-1,1 0 0,0 0 1,0 0-1,-2 5 1,3-8 35,0 1 1,0 0-1,0-1 0,0 1 1,0-1-1,0 1 0,0 0 1,0-1-1,0 1 0,0 0 1,0-1-1,0 1 0,1-1 1,-1 1-1,0-1 0,0 1 1,1 0-1,-1-1 1,0 1-1,1-1 0,-1 1 1,0-1-1,2 1 0,-1 0-266,0-1 0,0 1 0,0-1 0,0 0 0,1 1 0,-1-1 0,0 0 0,0 0-1,0 0 1,1 0 0,-1 0 0,0 0 0,0 0 0,0-1 0,1 1 0,-1 0 0,1-1 0,19-8-11430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2.058"/>
    </inkml:context>
    <inkml:brush xml:id="br0">
      <inkml:brushProperty name="width" value="0.025" units="cm"/>
      <inkml:brushProperty name="height" value="0.025" units="cm"/>
    </inkml:brush>
  </inkml:definitions>
  <inkml:trace contextRef="#ctx0" brushRef="#br0">34 48 19282,'0'0'5921,"-6"12"-4085,1-3-1746,1 0 0,0 1 0,1-1 0,0 1 1,1 0-1,0 0 0,-2 15 0,4-20-88,0-1 1,0 1-1,0-1 1,1 1-1,-1-1 1,1 1-1,0-1 0,0 0 1,1 1-1,-1-1 1,1 0-1,0 0 1,0 0-1,0 0 0,1 0 1,-1 0-1,1-1 1,0 1-1,0-1 1,0 0-1,1 0 0,-1 0 1,5 3-1,-5-4 36,-1 0-1,1-1 1,-1 1-1,1-1 1,0 1-1,0-1 1,0 0-1,0 0 0,0 0 1,-1-1-1,2 1 1,-1-1-1,0 0 1,0 1-1,0-1 1,0-1-1,0 1 1,0 0-1,0-1 1,5-1-1,-4 0 76,-1 0 1,0 0-1,1 0 0,-1 0 1,0-1-1,0 0 0,-1 1 1,1-1-1,0 0 0,-1 0 0,0-1 1,0 1-1,0 0 0,2-5 1,1-4 159,0 0 1,-1-1-1,0 1 1,-1-1 0,0 0-1,-1 0 1,-1 0-1,0-17 1,-1 26-272,0 0 0,-1 0 0,0 0 0,1 1 0,-1-1 0,-1 0-1,1 1 1,0-1 0,-1 1 0,0-1 0,0 1 0,0 0 0,0 0 0,0 0 0,-1 0 0,1 0 0,-1 0 0,0 1 0,0-1 0,0 1-1,0 0 1,0-1 0,-1 2 0,1-1 0,0 0 0,-6-1 0,6 2-10,0 0 1,0 1-1,0-1 0,0 1 1,0 0-1,0 0 0,0 0 1,0 0-1,0 1 0,0-1 1,0 1-1,0-1 1,0 1-1,0 0 0,0 0 1,1 1-1,-1-1 0,0 0 1,1 1-1,-1 0 0,1 0 1,-1-1-1,1 1 0,0 1 1,0-1-1,0 0 0,0 0 1,0 1-1,1-1 0,-1 1 1,1 0-1,-1-1 0,0 5 1,-9 30-2719,8-12-4905,3-17-1439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053"/>
    </inkml:context>
    <inkml:brush xml:id="br0">
      <inkml:brushProperty name="width" value="0.025" units="cm"/>
      <inkml:brushProperty name="height" value="0.025" units="cm"/>
    </inkml:brush>
  </inkml:definitions>
  <inkml:trace contextRef="#ctx0" brushRef="#br0">0 14 18225,'0'0'13773,"85"-9"-13645,-35 5-32,5 4-128,-4 0-608,-5 0-1570,-10 0-2339,-13 4-1440,-15 6-1602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395"/>
    </inkml:context>
    <inkml:brush xml:id="br0">
      <inkml:brushProperty name="width" value="0.025" units="cm"/>
      <inkml:brushProperty name="height" value="0.025" units="cm"/>
    </inkml:brush>
  </inkml:definitions>
  <inkml:trace contextRef="#ctx0" brushRef="#br0">0 48 16848,'0'0'3619,"68"3"-928,-19-8-1058,8-3-864,5-3-705,-4 1-865,-5 2-4484,-7-1-6149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766"/>
    </inkml:context>
    <inkml:brush xml:id="br0">
      <inkml:brushProperty name="width" value="0.025" units="cm"/>
      <inkml:brushProperty name="height" value="0.025" units="cm"/>
    </inkml:brush>
  </inkml:definitions>
  <inkml:trace contextRef="#ctx0" brushRef="#br0">180 23 19250,'0'0'5355,"-11"-5"-4026,5 1-1086,4 3-182,-1-1-1,1 0 1,-1 1-1,1 0 1,-1 0-1,0 0 1,1 0-1,-1 0 1,0 0-1,1 0 1,-1 1-1,0 0 1,0-1-1,0 1 1,0 0 0,0 1-1,1-1 1,-1 0-1,0 1 1,0-1-1,0 1 1,1 0-1,-1 0 1,-4 3-1,-2 4 26,1 0 1,0 1-1,1 0 0,0 0 0,0 1 0,1 0 1,0 0-1,1 0 0,0 1 0,0 0 1,1 0-1,1 0 0,0 0 0,1 1 0,0-1 1,0 1-1,1 0 0,1-1 0,1 14 0,-1-22-42,0 0 0,0 1 0,0-1 0,1 0 0,-1 1 0,1-1 0,0 0 0,0 0 0,0 0 0,1 1-1,-1-1 1,1 0 0,0-1 0,0 1 0,-1 0 0,2 0 0,-1-1 0,0 1 0,1-1 0,-1 0 0,1 0-1,-1 0 1,1 0 0,0 0 0,0 0 0,0-1 0,0 0 0,0 1 0,0-1 0,1 0 0,-1 0 0,0-1-1,1 1 1,-1-1 0,0 0 0,1 0 0,-1 0 0,0 0 0,7-1 0,-3 0 45,1-1-1,-1 1 1,0-1 0,1 0-1,-1-1 1,0 0 0,-1 0-1,1-1 1,0 1 0,-1-1-1,0-1 1,0 1 0,0-1-1,-1 0 1,1-1 0,-1 1-1,6-9 1,-8 9-89,0-1 0,0 0 0,0 0 0,-1 0 0,0 0 0,0-1 0,-1 1 0,1-1 0,-1 1 0,-1-1 0,1 1 0,-2-8 0,1 11 0,0 0 0,0 0 0,-1 0 0,0 1 0,1-1 0,-1 0 0,0 0 0,0 1 0,-1-1 0,1 1 0,-1-1 0,1 1 0,-1-1 0,0 1 0,0 0 0,1 0 0,-2 0 0,1 0 0,0 0 0,0 0 0,-1 1 0,1-1 0,-1 1 0,1 0 0,-1-1 0,0 1 0,1 0 0,-6-1 0,4 1-305,0 0 1,1 0-1,-1 1 0,0-1 0,1 1 1,-1 0-1,0 0 0,1 0 0,-1 0 1,0 1-1,0-1 0,1 1 0,-1 0 1,1 0-1,-1 1 0,1-1 1,-6 3-1,7-2-221,0 1 0,0-1 0,0 0 0,0 1 1,0 0-1,0-1 0,0 1 0,1 0 0,-1 0 1,1 0-1,0 0 0,0 0 0,0 0 0,1 0 0,-1 0 1,1 1-1,-1-1 0,1 0 0,0 0 0,0 4 0,0 15-13215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609"/>
    </inkml:context>
    <inkml:brush xml:id="br0">
      <inkml:brushProperty name="width" value="0.025" units="cm"/>
      <inkml:brushProperty name="height" value="0.025" units="cm"/>
    </inkml:brush>
  </inkml:definitions>
  <inkml:trace contextRef="#ctx0" brushRef="#br0">114 0 19474,'0'0'3481,"-3"9"-748,-32 90-850,20-61-1017,1 1 0,2 0 0,2 0 0,1 1 0,-6 74 0,15-113-943,0 0 0,0-1 0,0 1 0,0 0 0,0-1 0,0 1 0,0 0 0,0-1 0,0 1 0,0 0 0,0-1 0,0 1 0,0-1 0,1 1 0,-1 0 0,0-1 0,0 1 0,1-1 0,-1 1 0,0 0 0,1-1 0,-1 1 0,1-1 0,-1 1 0,0-1 0,1 0 0,-1 1 0,1-1 0,0 1 0,-1-1 0,1 0 0,-1 0 0,1 1 0,-1-1 0,1 0 0,0 0 0,-1 1 0,1-1 0,0 0 0,-1 0 0,1 0 0,0 0 0,-1 0 0,2 0 0,-1-1-292,1 1-1,0-1 1,-1 1-1,1-1 0,-1 0 1,0 0-1,1 0 1,-1 1-1,0-1 0,1-1 1,-1 1-1,0 0 1,0 0-1,0 0 0,0-1 1,2-1-1,7-21-6949,2-5-4409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8.109"/>
    </inkml:context>
    <inkml:brush xml:id="br0">
      <inkml:brushProperty name="width" value="0.025" units="cm"/>
      <inkml:brushProperty name="height" value="0.025" units="cm"/>
    </inkml:brush>
  </inkml:definitions>
  <inkml:trace contextRef="#ctx0" brushRef="#br0">49 256 18834,'0'0'6662,"-28"57"-4676,16-27-32,4 0-993,7 1-705,1-3-192,0-4-512,11-5-2211,2-6-2562,-6-10-416</inkml:trace>
  <inkml:trace contextRef="#ctx0" brushRef="#br0" timeOffset="1">226 1 19346,'0'0'13421,"8"65"-13421,-8-30 0,0 5 0,-1 5 0,-5-1-1057,2-4-1025,2-5-1121,2-10-705,0-11-480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8.953"/>
    </inkml:context>
    <inkml:brush xml:id="br0">
      <inkml:brushProperty name="width" value="0.025" units="cm"/>
      <inkml:brushProperty name="height" value="0.025" units="cm"/>
    </inkml:brush>
  </inkml:definitions>
  <inkml:trace contextRef="#ctx0" brushRef="#br0">0 0 14221,'0'0'17628,"8"10"-16838,-5-6-746,1 0-39,-1 0-1,0 1 1,0-1 0,0 1-1,0-1 1,-1 1 0,0 0-1,0 0 1,0 0 0,0 0-1,-1 1 1,0-1 0,0 0-1,0 1 1,-1-1 0,0 0-1,-1 9 1,0-6-5,-1 0 0,1 1 0,0 0 0,0 0 0,1 0 0,0 0 0,3 18 0,-3-26 0,1 1 0,-1-1 0,1 1 0,-1-1 0,1 0 0,0 1 0,0-1 0,0 0 0,0 1 0,0-1 0,0 0 0,0 0 0,0 0 0,0 0 0,0 0 0,1 0 0,-1 0 0,2 1 0,0-1 0,0 0 0,0-1 0,0 1 0,0-1 0,0 1 0,0-1 0,0 0 0,0 0 0,1 0 0,-1-1 0,0 1 0,5-2 0,22-12-1818,-25 10 786,0-1 0,-1 1 0,1-1-1,-1 0 1,0 0 0,4-6 0,5-16-6997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282"/>
    </inkml:context>
    <inkml:brush xml:id="br0">
      <inkml:brushProperty name="width" value="0.025" units="cm"/>
      <inkml:brushProperty name="height" value="0.025" units="cm"/>
    </inkml:brush>
  </inkml:definitions>
  <inkml:trace contextRef="#ctx0" brushRef="#br0">20 1 19314,'0'0'6310,"-16"51"-3491,13-26-961,3 3-641,0 3-641,0-1-480,15-2-160,4-5-1569,3-6-2787,2-11-3460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638"/>
    </inkml:context>
    <inkml:brush xml:id="br0">
      <inkml:brushProperty name="width" value="0.025" units="cm"/>
      <inkml:brushProperty name="height" value="0.025" units="cm"/>
    </inkml:brush>
  </inkml:definitions>
  <inkml:trace contextRef="#ctx0" brushRef="#br0">0 48 8904,'0'0'13218,"9"-8"-10762,-4 3-2206,0 1 0,0 0-1,1 1 1,-1-1 0,1 1 0,0 0 0,0 1 0,0-1-1,1 1 1,-1 0 0,0 1 0,1-1 0,-1 1 0,1 1-1,0-1 1,-1 1 0,1 0 0,-1 1 0,1-1 0,0 1-1,-1 1 1,0-1 0,1 1 0,10 5 0,-14-6-219,0 1 1,0 0 0,0 0-1,0 0 1,0 1 0,-1-1-1,1 0 1,-1 1 0,0 0-1,0-1 1,0 1 0,0 0-1,0 0 1,-1 0 0,1 0-1,-1 1 1,0-1 0,0 0-1,0 1 1,0-1 0,0 0-1,-1 1 1,0-1 0,1 1-1,-2-1 1,1 1 0,0-1-1,0 1 1,-1-1 0,0 1-1,0-1 1,0 0 0,0 1-1,0-1 1,-4 6 0,-4 7 101,0 0 1,-1-1 0,0 0 0,-2-1 0,-18 19 0,-9 3-134,28-26 0,0 0 0,0 1 0,1 0 0,-10 14 0,20-24 0,1-1 0,-1 1 0,1-1 0,-1 1 0,1 0 0,-1-1 0,1 0 0,-1 1 0,1-1 0,-1 1 0,1-1 0,0 0 0,-1 1 0,1-1 0,0 0 0,-1 0 0,1 1 0,0-1 0,-1 0 0,1 0 0,0 0 0,0 0 0,-1 0 0,1 0 0,0 0 0,-1 0 0,1 0 0,0 0 0,-1-1 0,2 1 0,28-1 0,27-9-2731,-41 5-66,0-1 1,-1 0-1,19-11 1,-1-1-11217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967"/>
    </inkml:context>
    <inkml:brush xml:id="br0">
      <inkml:brushProperty name="width" value="0.025" units="cm"/>
      <inkml:brushProperty name="height" value="0.025" units="cm"/>
    </inkml:brush>
  </inkml:definitions>
  <inkml:trace contextRef="#ctx0" brushRef="#br0">123 2 19987,'0'0'10255,"-10"-1"-8253,6 1-1986,1-1 1,0 1-1,-1 0 0,1 0 1,-1 0-1,1 1 0,-1-1 1,1 1-1,-1 0 0,1 0 1,0 0-1,-1 0 0,1 0 1,0 1-1,0-1 0,0 1 1,0 0-1,0 0 0,1 0 1,-1 1-1,0-1 1,1 0-1,0 1 0,-1 0 1,1 0-1,0-1 0,1 1 1,-1 0-1,0 0 0,1 1 1,-2 2-1,-1 7-16,-1 0 0,2 0 0,0 1 0,0-1 0,1 1 0,1 0 0,0-1 0,1 1 0,3 26 0,-2-35 0,0 0 0,0-1 0,0 1 0,0-1 0,0 1 0,1-1 0,0 1 0,0-1 0,0 0 0,1 0 0,0 0 0,-1 0 0,1-1 0,0 1 0,1-1 0,-1 0 0,1 1 0,-1-2 0,1 1 0,0 0 0,0-1 0,0 1 0,0-1 0,1-1 0,-1 1 0,0 0 0,1-1 0,0 0 0,-1 0 0,1 0 0,6 0 0,-4-1 0,0 0 0,1-1 0,-1 1 0,0-1 0,1 0 0,-1-1 0,0 0 0,0 0 0,0-1 0,-1 0 0,1 0 0,6-4 0,-9 5 0,0-1 0,0 0 0,0 0 0,-1 0 0,1-1 0,-1 1 0,0-1 0,0 0 0,0 1 0,0-1 0,-1-1 0,0 1 0,0 0 0,0-1 0,0 1 0,-1-1 0,1 1 0,-1-1 0,1-6 0,-2 10 0,0-1 0,0 1 0,0-1 0,0 1 0,0-1 0,0 1 0,-1-1 0,1 1 0,0-1 0,-1 1 0,1-1 0,-1 1 0,1 0 0,-1-1 0,0 1 0,0 0 0,1-1 0,-1 1 0,0 0 0,0 0 0,0 0 0,0 0 0,-3-2 0,1 1 0,0 1 0,0-1 0,0 1 0,0 0 0,0 0 0,0 0 0,0 0 0,-1 1 0,1-1 0,-6 1 0,2 0 0,-1 0 0,1 0 0,0 1 0,0 0 0,0 1 0,0-1 0,0 1 0,0 1 0,1-1 0,-9 5 0,10-3-202,-1 1 0,1-1 1,0 1-1,0 1 0,0-1 0,1 1 0,0-1 0,-6 11 1,9-14-73,-1 1 1,1-1-1,0 1 1,0-1-1,0 1 1,0 0-1,0 0 1,0-1-1,1 1 1,0 0-1,-1 0 1,1 0-1,0 0 1,0 0-1,0-1 1,1 1-1,-1 0 1,1 0-1,0 0 1,-1-1-1,1 1 1,0 0-1,1-1 1,1 5-1,19 9-12148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1.364"/>
    </inkml:context>
    <inkml:brush xml:id="br0">
      <inkml:brushProperty name="width" value="0.025" units="cm"/>
      <inkml:brushProperty name="height" value="0.025" units="cm"/>
    </inkml:brush>
  </inkml:definitions>
  <inkml:trace contextRef="#ctx0" brushRef="#br0">231 61 10826,'0'0'6534,"3"-8"-3608,8-27-503,-11 35-2341,0-1 0,0 1 0,1-1 0,-1 0 0,0 1 0,-1-1 0,1 1 0,0-1 0,0 0 0,0 1 0,0-1 0,0 1 0,-1-1 0,1 1 0,0-1 0,0 1 0,-1-1 0,1 0 0,0 1 0,-1 0 0,1-1 0,-1 1 0,1-1 0,0 1 0,-1-1 0,1 1 0,-1 0 0,1-1 0,-1 1 0,1 0 0,-1 0 0,0-1 0,1 1 0,-1 0 0,1 0 0,-1 0 0,1 0 0,-1 0 0,-1 0 0,-25-1 686,22 1-513,-3 0-157,0 0-1,-1 1 1,1 0 0,0 1-1,-1 0 1,1 0-1,0 1 1,0 0 0,1 0-1,-1 1 1,-10 6-1,14-8-86,1 1-1,0 0 0,-1 0 0,1 0 0,0 0 0,1 0 1,-1 0-1,0 1 0,1-1 0,0 1 0,0 0 0,0 0 1,0 0-1,1 0 0,-1 0 0,1 0 0,0 0 0,0 0 1,1 1-1,-1-1 0,1 0 0,0 0 0,0 1 0,1 5 1,0-8-7,-1-1 1,1 1 0,0-1-1,0 0 1,0 1-1,-1-1 1,1 0 0,1 1-1,-1-1 1,0 0 0,0 0-1,0 0 1,1 0 0,-1 0-1,0 0 1,1 0 0,-1 0-1,1-1 1,-1 1 0,1-1-1,-1 1 1,1-1 0,0 1-1,-1-1 1,1 0 0,0 0-1,-1 0 1,1 0-1,2 0 1,53-4 235,-44 1-220,1 0 1,-1-1-1,0-1 1,0 0-1,0-1 1,-1-1-1,0 0 1,0 0-1,-1-1 1,0-1-1,0 0 1,17-18 0,-33 37-207,0 1 0,1 0 1,0 0-1,0 0 1,2 1-1,-1-1 1,0 14-1,-2 14 659,0 50-1,5-86-272,0 1 1,1-1-1,-2 1 0,1 0 0,0-1 0,-1 1 0,0-1 0,0 1 1,0-1-1,-2 5 0,2-7-105,0 1 0,-1-1 0,0 0 0,1 0 0,-1 1 0,0-1 0,1-1 0,-1 1 0,0 0 0,0 0 0,0-1 0,0 1-1,0-1 1,0 1 0,1-1 0,-1 0 0,0 0 0,0 0 0,0 0 0,-3 0 0,-28 1-77,-168-5-9,251-15-2139,36-12-6353,-35 11 647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2.034"/>
    </inkml:context>
    <inkml:brush xml:id="br0">
      <inkml:brushProperty name="width" value="0.025" units="cm"/>
      <inkml:brushProperty name="height" value="0.025" units="cm"/>
    </inkml:brush>
  </inkml:definitions>
  <inkml:trace contextRef="#ctx0" brushRef="#br0">0 46 17905,'0'0'2530,"10"-5"-138,4-2-1910,0 1 1,0 1-1,1 0 1,0 1-1,0 0 1,0 1-1,20-1 1,-4 5-330,-24-1-226,-1 1 1,1-1 0,0 0 0,-1-1 0,1 1-1,12-4 1,-23 7 245,0 0 0,1-1 0,0 2 1,0-1-1,0 0 0,0 1 0,0-1 0,1 1 0,-1 0 0,1 0 0,0 0 0,0 0 0,1 0 0,-2 5 0,-23 72 1355,24-72-1338,-4 8-16,2 0 0,0 0 1,1 0-1,1 0 1,0 1-1,1-1 0,1 1 1,4 26-1,-4-43-210,0 0 0,1 0-1,-1 1 1,0-1 0,1 0-1,0 0 1,-1 0 0,1 0 0,0 0-1,-1 0 1,1 0 0,0 0-1,0-1 1,0 1 0,0 0 0,0 0-1,0-1 1,0 1 0,0 0-1,0-1 1,0 1 0,2 0 0,-3-1-108,1 0 1,0 0 0,-1 0-1,1 0 1,-1 0 0,1 0 0,-1 0-1,1 0 1,0 0 0,-1-1 0,1 1-1,-1 0 1,1 0 0,-1 0 0,1-1-1,-1 1 1,1 0 0,-1-1-1,1 1 1,-1 0 0,1-1 0,-1 1-1,0-1 1,1 1 0,-1 0 0,0-1-1,1 1 1,-1-1 0,0 1 0,0-1-1,1 1 1,-1-1 0,0 0 0,0 1-1,0-1 1,0 1 0,1-1-1,-1 1 1,0-1 0,0 0 0,0 1-1,0-1 1,-1 1 0,1-2 0,-1-17-7118,-3-3-5129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2.379"/>
    </inkml:context>
    <inkml:brush xml:id="br0">
      <inkml:brushProperty name="width" value="0.025" units="cm"/>
      <inkml:brushProperty name="height" value="0.025" units="cm"/>
    </inkml:brush>
  </inkml:definitions>
  <inkml:trace contextRef="#ctx0" brushRef="#br0">1 62 14382,'0'0'12299,"74"14"-9832,-30-14-962,4-5-960,4-4-449,-1-2-128,-7-2-2050,-3-4-5221,-5-3-10987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30.821"/>
    </inkml:context>
    <inkml:brush xml:id="br0">
      <inkml:brushProperty name="width" value="0.025" units="cm"/>
      <inkml:brushProperty name="height" value="0.025" units="cm"/>
    </inkml:brush>
  </inkml:definitions>
  <inkml:trace contextRef="#ctx0" brushRef="#br0">0 117 9961,'0'0'13998,"51"-41"-13518,-14 23-288,3 0-128,0 1-64,-3 5-32,-5 5-1473,-10 3-1538,-9 4-801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31.165"/>
    </inkml:context>
    <inkml:brush xml:id="br0">
      <inkml:brushProperty name="width" value="0.025" units="cm"/>
      <inkml:brushProperty name="height" value="0.025" units="cm"/>
    </inkml:brush>
  </inkml:definitions>
  <inkml:trace contextRef="#ctx0" brushRef="#br0">1 122 13773,'0'0'7303,"51"-32"-6470,-20 15-289,2-1-416,3 4-96,-3 1-64,-3 3-1121,-2 1-2210,-7 1-2402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2.586"/>
    </inkml:context>
    <inkml:brush xml:id="br0">
      <inkml:brushProperty name="width" value="0.025" units="cm"/>
      <inkml:brushProperty name="height" value="0.025" units="cm"/>
    </inkml:brush>
  </inkml:definitions>
  <inkml:trace contextRef="#ctx0" brushRef="#br0">0 159 10314,'0'0'2696,"3"0"-2712,251-31 1382,-172 19-551,0 4 1,141 4-1,167 33-611,-71-4-147,609 2 113,-96-5 589,1035-32 1195,-1547-11-1604,1393-85 982,-1 45-68,-1519 58-1023,-192 3-129,-12 0-507,-41-1-5696,14-3-38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951"/>
    </inkml:context>
    <inkml:brush xml:id="br0">
      <inkml:brushProperty name="width" value="0.025" units="cm"/>
      <inkml:brushProperty name="height" value="0.025" units="cm"/>
    </inkml:brush>
  </inkml:definitions>
  <inkml:trace contextRef="#ctx0" brushRef="#br0">1 48 16560,'0'0'8717,"11"8"-6987,38 21-70,-47-29-1590,0 1-1,0 0 0,1-1 1,-1 0-1,0 1 1,0-1-1,0 0 0,0 0 1,1 0-1,-1 0 1,0-1-1,0 1 0,0-1 1,0 1-1,0-1 0,1 0 1,-1 0-1,-1 0 1,1 0-1,0 0 0,0 0 1,0 0-1,0-1 1,-1 1-1,1-1 0,-1 1 1,1-1-1,2-3 1,-2 2 75,1-1 0,0 1 0,-1-1 0,0 0 0,0 0 0,0 1 0,0-2 0,-1 1 0,1 0 0,-1 0 0,1-8 0,-2 11-139,0 1-1,0-1 1,0 1 0,0 0-1,0-1 1,0 1 0,-1-1-1,1 1 1,0-1 0,0 1-1,0 0 1,-1-1 0,1 1-1,0-1 1,0 1 0,-1 0 0,1-1-1,0 1 1,-1 0 0,1 0-1,-1-1 1,1 1 0,0 0-1,-1 0 1,1-1 0,-1 1-1,1 0 1,0 0 0,-1 0-1,1 0 1,-1 0 0,1 0-1,-1 0 1,1-1 0,-1 1-1,1 1 1,-1-1 0,1 0-1,0 0 1,-1 0 0,1 0-1,-1 0 1,1 0 0,-1 0 0,1 1-1,0-1 1,-1 0 0,1 0-1,-1 1 1,0-1 0,-22 15 51,17-7-57,0-1 0,1 1 0,0 0 0,0 0 0,1 1 0,0-1 0,1 1 0,0 0 0,0 0 0,1 0 0,0 1 0,1-1 0,0 0 0,0 11 0,1-19 0,1 1 0,-1 0 0,1 0 0,-1-1 0,1 1 0,0 0 0,0-1 0,-1 1 0,1-1 0,0 1 0,1-1 0,-1 1 0,0-1 0,0 0 0,1 1 0,-1-1 0,0 0 0,1 0 0,-1 0 0,1 0 0,0 0 0,-1-1 0,1 1 0,0 0 0,-1-1 0,1 1 0,0-1 0,0 0 0,-1 1 0,1-1 0,0 0 0,0 0 0,0 0 0,0 0 0,2-1 0,8 1 0,-1-1 0,1 0 0,-1-1 0,17-5 0,-1-2 0,-1-2 0,49-27 0,9-5 0,-84 43 0,0 0 0,0 0 0,1 0 0,-1 0 0,0 0 0,0-1 0,1 1 0,-1 0 0,0 0 0,0 0 0,1 0 0,-1 0 0,0 0 0,1 0 0,-1 0 0,0 0 0,0 0 0,1 0 0,-1 0 0,0 0 0,1 0 0,-1 0 0,0 1 0,0-1 0,1 0 0,-1 0 0,0 0 0,0 0 0,1 0 0,-1 1 0,0-1 0,0 0 0,0 0 0,1 0 0,-1 1 0,0-1 0,0 0 0,0 1 0,2 14 0,-13 31 0,6-26 0,5-17-112,-1 1 0,1-1 0,0 1 0,0-1 0,0 1 0,0-1 0,0 1 0,1-1 0,2 7 0,-3-9-112,1 0-1,0 0 1,0 0-1,0 0 1,0 0 0,0 0-1,0 0 1,0 0-1,0-1 1,0 1-1,0 0 1,0-1-1,1 1 1,-1-1 0,0 1-1,0-1 1,1 0-1,-1 1 1,0-1-1,1 0 1,-1 0-1,0 0 1,1 0-1,-1 0 1,0 0 0,1 0-1,1-1 1,21-2-13960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2.972"/>
    </inkml:context>
    <inkml:brush xml:id="br0">
      <inkml:brushProperty name="width" value="0.025" units="cm"/>
      <inkml:brushProperty name="height" value="0.025" units="cm"/>
    </inkml:brush>
  </inkml:definitions>
  <inkml:trace contextRef="#ctx0" brushRef="#br0">0 447 13581,'0'0'10799,"9"-9"-8823,0-3-1553,0-1 1,0 1-1,-2-2 1,1 1-1,-2-1 1,0 0-1,0 0 1,6-27-1,41-247 538,-53 288-963,0 0 1,0 0-1,0 0 0,0 0 1,0 1-1,1-1 0,-1 0 1,0 0-1,0 0 0,0 0 1,0 0-1,0 0 0,0 0 1,0 0-1,0 0 0,1 0 0,-1 0 1,0 0-1,0 0 0,0 0 1,0 0-1,0 0 0,0 0 1,0 0-1,1 0 0,-1 0 1,0 0-1,0 0 0,0 0 1,0 0-1,0-1 0,0 1 1,0 0-1,0 0 0,0 0 1,1 0-1,-1 0 0,0 0 0,0 0 1,0 0-1,0 0 0,0 0 1,0-1-1,0 1 0,0 0 1,0 0-1,0 0 0,0 0 1,0 0-1,0 0 0,0 0 1,0 0-1,0-1 0,0 1 1,0 0-1,0 0 0,5 17-54,3 26 59,0 22 93,-3-14-32,2 0 0,20 67 0,-27-116-83,0 0 1,1 0-1,0 1 1,-1-1-1,1 0 1,0 0-1,0 0 1,0-1-1,0 1 1,0 0-1,0 0 1,1 0-1,-1-1 1,1 1-1,-1-1 1,1 1-1,-1-1 1,1 0-1,0 0 1,0 1-1,0-1 1,0 0-1,3 1 0,-3-2-344,0-1-1,0 1 0,0 0 0,0-1 0,0 0 0,0 1 1,0-1-1,0 0 0,0 0 0,0 0 0,-1 0 0,1 0 1,0 0-1,-1-1 0,1 1 0,-1-1 0,1 1 0,-1-1 0,0 1 1,0-1-1,0 0 0,0 1 0,2-4 0,13-22-8722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3.315"/>
    </inkml:context>
    <inkml:brush xml:id="br0">
      <inkml:brushProperty name="width" value="0.025" units="cm"/>
      <inkml:brushProperty name="height" value="0.025" units="cm"/>
    </inkml:brush>
  </inkml:definitions>
  <inkml:trace contextRef="#ctx0" brushRef="#br0">1 0 20628,'0'0'2530,"2"48"-224,3-17-833,6 0-1120,2 0-289,1-3-897,-1-10-4100,0-6-10890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4.584"/>
    </inkml:context>
    <inkml:brush xml:id="br0">
      <inkml:brushProperty name="width" value="0.025" units="cm"/>
      <inkml:brushProperty name="height" value="0.025" units="cm"/>
    </inkml:brush>
  </inkml:definitions>
  <inkml:trace contextRef="#ctx0" brushRef="#br0">0 408 11339,'0'0'11445,"6"-12"-9961,7-17-762,-1 0-1,-1-1 1,-2 0-1,7-39 1,14-140 1927,-28 249-2188,2-1 0,11 46 0,-13-72-396,1 0 1,0-1-1,1 1 1,0-1-1,1 0 1,9 16 0,-12-24-152,1 0 0,0-1 1,0 1-1,0-1 0,0 0 1,1 0-1,-1 0 0,1 0 1,-1-1-1,1 1 0,5 2 1,-3-3-410,-1 0 1,0-1-1,1 1 1,-1-1-1,1 0 1,8 0-1,-10-1-4374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4.938"/>
    </inkml:context>
    <inkml:brush xml:id="br0">
      <inkml:brushProperty name="width" value="0.025" units="cm"/>
      <inkml:brushProperty name="height" value="0.025" units="cm"/>
    </inkml:brush>
  </inkml:definitions>
  <inkml:trace contextRef="#ctx0" brushRef="#br0">0 3 18161,'0'0'8750,"9"-2"-7656,-7 2-1026,0 0 0,0-1 0,1 1 0,-1 0 0,0 0 0,0 0 0,1 0 0,-1 1 0,0-1 0,0 0 0,0 1 0,0 0 0,0-1 1,0 1-1,0 0 0,0 0 0,2 2 0,-1-1 26,-1 1 1,1 0 0,-1 0-1,0 0 1,0 1 0,0-1 0,-1 0-1,1 1 1,-1-1 0,0 1-1,0-1 1,1 7 0,4 20 357,2 53 1,-6-52 162,9 45 0,-11-75-610,0 0-1,0 0 1,0 1-1,1-1 0,-1 0 1,0 0-1,1 0 1,-1 1-1,0-1 1,1 0-1,-1 0 1,1 0-1,0 0 1,-1 0-1,1 0 1,0 0-1,0 0 0,-1 0 1,1 0-1,0 0 1,0 0-1,0-1 1,0 1-1,0 0 1,0-1-1,2 1 1,-2-1 1,0 0 0,1-1 0,-1 1 0,0-1 0,1 1 0,-1-1 0,0 0 1,0 0-1,0 1 0,0-1 0,1 0 0,-1 0 0,0 0 0,-1 0 0,1 0 0,0 0 1,0 0-1,1-2 0,5-8-641,-1 0 1,0-1 0,7-19-1,-3-4-3784,-5-1-3339,-1 4-4370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5.284"/>
    </inkml:context>
    <inkml:brush xml:id="br0">
      <inkml:brushProperty name="width" value="0.025" units="cm"/>
      <inkml:brushProperty name="height" value="0.025" units="cm"/>
    </inkml:brush>
  </inkml:definitions>
  <inkml:trace contextRef="#ctx0" brushRef="#br0">1 0 13004,'0'0'9994,"8"64"-7144,1-41-896,1 3-672,3 1-418,0 1-607,4-1-193,-2-5-321,-1-8-3266,-1-6-5413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6.424"/>
    </inkml:context>
    <inkml:brush xml:id="br0">
      <inkml:brushProperty name="width" value="0.025" units="cm"/>
      <inkml:brushProperty name="height" value="0.025" units="cm"/>
    </inkml:brush>
  </inkml:definitions>
  <inkml:trace contextRef="#ctx0" brushRef="#br0">11 138 16528,'0'0'7932,"-3"-11"-6816,2 10-1094,0-3 77,0 0 0,0 1 0,0-1 0,0 0 0,0 0 0,1 1 0,0-1 0,0 0 0,0 0 0,0 0 0,0 1 0,1-1 0,0 0-1,0 0 1,0 1 0,0-1 0,0 1 0,1-1 0,-1 1 0,1-1 0,0 1 0,0 0 0,1 0 0,-1 0 0,3-3 0,-2 3-50,-1 1 1,1-1 0,-1 1-1,1-1 1,0 1 0,0 0-1,0 0 1,0 1-1,0-1 1,1 0 0,-1 1-1,0 0 1,1 0 0,-1 0-1,1 0 1,6 0 0,-8 1-34,-1 1 1,1-1 0,0 1 0,0 0 0,-1-1-1,1 1 1,0 0 0,-1 0 0,1 0-1,-1 0 1,1 0 0,-1 1 0,1-1 0,-1 0-1,0 1 1,0-1 0,1 1 0,-1-1 0,0 1-1,0-1 1,-1 1 0,1 0 0,0-1-1,-1 1 1,1 0 0,-1 0 0,1 0 0,-1 0-1,0-1 1,0 1 0,0 0 0,0 0 0,0 2-1,2 35 254,-7 75 0,0-11 103,5-102-350,0 1 0,0-1-1,1 1 1,-1-1 0,0 0-1,0 1 1,1-1 0,-1 1-1,0-1 1,1 0 0,0 1-1,-1-1 1,1 0 0,0 1-1,0-1 1,-1 0 0,1 0-1,0 0 1,0 0 0,0 0-1,1 0 1,-1 0 0,0 0-1,2 0 1,-1 1 1,1-1 1,0 0-1,0 0 0,1 0 0,-1-1 1,0 1-1,0-1 0,0 0 0,0 0 0,6 0 1,36-10-1565,-12-5-3311,-6-7-2399,-1-4-4355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6.782"/>
    </inkml:context>
    <inkml:brush xml:id="br0">
      <inkml:brushProperty name="width" value="0.025" units="cm"/>
      <inkml:brushProperty name="height" value="0.025" units="cm"/>
    </inkml:brush>
  </inkml:definitions>
  <inkml:trace contextRef="#ctx0" brushRef="#br0">106 1 16720,'0'0'7063,"-10"2"-4693,6-1-2287,0 0 0,0 0 0,0 1 0,0 0 0,0 0 0,0 0 0,1 0 0,-1 0 0,1 1 0,-1-1 0,1 1 0,0 0 0,0 0 0,0 1 0,0-1 0,1 0 0,-1 1 1,1 0-1,0-1 0,0 1 0,0 0 0,1 0 0,-1 0 0,1 0 0,0 1 0,-1 4 0,-3 14 125,0 1 0,2 0 1,-2 34-1,5-52-194,0 1 0,0-1 1,0 0-1,0 0 0,1 0 1,0 1-1,1-1 0,-1 0 1,1 0-1,0-1 0,1 1 1,-1 0-1,1-1 0,0 1 1,1-1-1,-1 0 0,1 0 1,6 6-1,-6-8 11,0-1 0,0 0-1,0 0 1,0 0 0,1-1 0,-1 0 0,1 0 0,-1 0-1,1 0 1,-1 0 0,1-1 0,-1 0 0,1 0 0,0 0-1,-1-1 1,1 0 0,-1 1 0,1-1 0,-1-1-1,1 1 1,-1-1 0,0 0 0,0 0 0,0 0 0,6-4-1,-4 2 0,-1 1-1,0-1 0,1 0 0,-1 0 0,-1 0 0,1-1 1,-1 0-1,1 0 0,-2 0 0,1 0 0,0 0 0,-1-1 0,0 0 1,0 0-1,-1 0 0,0 0 0,3-11 0,-5 16 1,1 0-1,-1 0 1,0 0 0,0 0-1,0 0 1,0 0 0,0 0-1,0 0 1,0 0-1,0 0 1,0 0 0,0 0-1,-1 0 1,1 0-1,0 0 1,-1 0 0,1 0-1,-1 0 1,1 0 0,-1 0-1,1 0 1,-1 0-1,0 1 1,1-1 0,-1 0-1,0 0 1,-1 0 0,0 0 2,1 1 1,-1 0 0,0-1 0,1 1-1,-1 0 1,0 0 0,1 0 0,-1 0 0,0 0-1,1 0 1,-1 1 0,0-1 0,1 1 0,-1-1-1,-2 2 1,-1 0-10,-1 0-1,0 1 1,1 0-1,-1 1 1,1-1-1,0 1 1,0 0-1,-6 7 1,-11 26-478,16-10-4326,6-18-2836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191"/>
    </inkml:context>
    <inkml:brush xml:id="br0">
      <inkml:brushProperty name="width" value="0.025" units="cm"/>
      <inkml:brushProperty name="height" value="0.025" units="cm"/>
    </inkml:brush>
  </inkml:definitions>
  <inkml:trace contextRef="#ctx0" brushRef="#br0">112 0 21941,'0'0'9176,"-2"9"-8823,-1-2-329,2-5-45,0 0 1,0 0 0,0 0 0,0 0-1,1 0 1,-1 1 0,0-1 0,1 0-1,0 1 1,-1-1 0,1 0 0,0 1-1,0-1 1,0 0 0,1 1 0,-1-1 0,0 0-1,1 1 1,0-1 0,-1 0 0,1 0-1,0 1 1,0-1 0,1 0 0,-1 0-1,0 0 1,0 0 0,1-1 0,0 1 0,-1 0-1,1 0 1,0-1 0,0 1 0,-1-1-1,5 3 1,21 7-488,-17-7 397,0 0-1,0 1 1,0 0 0,0 0 0,-1 1 0,14 12-1,-21-16 149,0 0 0,-1 0 0,1 0 0,-1 1 0,1-1 0,-1 1 0,0-1-1,0 1 1,0 0 0,0-1 0,0 1 0,0 0 0,-1-1 0,1 1 0,-1 0-1,0 0 1,0 0 0,0 0 0,0-1 0,-1 1 0,1 0 0,-1 0 0,0-1-1,1 1 1,-1 0 0,0-1 0,-1 1 0,1-1 0,0 1 0,-1-1-1,-2 4 1,-2 3 146,0-1 0,0 0 0,-1 0 0,0 0 0,0-1-1,-1 0 1,0-1 0,0 1 0,-10 4 0,16-9-180,-1 0-1,0 0 1,0-1-1,1 0 1,-1 1-1,0-1 1,0 0 0,0 0-1,0-1 1,0 1-1,-1-1 1,1 1 0,0-1-1,0 0 1,0 0-1,0 0 1,0-1-1,-1 1 1,1-1 0,0 0-1,0 0 1,0 0-1,0 0 1,1 0 0,-1-1-1,0 1 1,0-1-1,1 0 1,-1 0-1,1 0 1,-1 0 0,1 0-1,-3-4 1,-1-2-722,1 0 1,0-1-1,0 1 0,1-1 1,0 0-1,-4-13 1,-9-58-11073,12 36-151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551"/>
    </inkml:context>
    <inkml:brush xml:id="br0">
      <inkml:brushProperty name="width" value="0.025" units="cm"/>
      <inkml:brushProperty name="height" value="0.025" units="cm"/>
    </inkml:brush>
  </inkml:definitions>
  <inkml:trace contextRef="#ctx0" brushRef="#br0">0 50 1569,'0'0'18930,"54"-18"-15887,-24 11-384,8 2-577,-2 1-1089,5 2-673,0 0-320,0 2-384,-6-2-2980,-9-2-2721,-8-1-6727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893"/>
    </inkml:context>
    <inkml:brush xml:id="br0">
      <inkml:brushProperty name="width" value="0.025" units="cm"/>
      <inkml:brushProperty name="height" value="0.025" units="cm"/>
    </inkml:brush>
  </inkml:definitions>
  <inkml:trace contextRef="#ctx0" brushRef="#br0">475 1 15791,'-13'0'1820,"4"0"-1719,-11-1-25,-1 1 0,1 1 1,-1 1-1,1 1 0,0 1 0,0 0 0,-30 12 0,33-7-68,1 0 0,0 2 0,0 0 0,1 0 0,1 2 0,0 0 0,1 0 0,0 1 0,1 1 0,0 0 0,1 1 0,1 0 0,1 0 0,0 1 0,-12 35 0,11-22 88,1 1-1,2 1 1,1-1-1,1 1 1,2 1-1,1-1 1,1 0-1,7 52 1,-5-71-102,2 0 1,-1 1 0,2-1-1,-1 0 1,2 0-1,0-1 1,0 1-1,1-1 1,1-1-1,0 1 1,16 18 0,-17-22 53,2-1 0,-1 0 0,1 0 0,0-1 0,1 0 0,0 0 0,0-1 1,0 0-1,0-1 0,1 0 0,-1 0 0,1-1 0,0 0 0,0-1 0,0 0 1,11 0-1,2-1 399,-1-1 0,1-1 1,-1-1-1,1 0 1,-1-2-1,0-1 1,0-1-1,-1 0 0,0-2 1,0-1-1,0 0 1,-1-1-1,-1-1 1,0-1-1,0-1 0,-1-1 1,-1 0-1,0-1 1,20-25-1,-18 18-258,-1 0-1,-2-2 1,0 0-1,-2 0 1,0-1-1,-2-1 1,0-1-1,-2 1 1,-1-1-1,-2-1 1,0 0-1,-2 0 1,-1 0 0,1-55-1,-5 73-199,0 0-1,-1 0 1,-1 0-1,1 0 1,-2 0-1,1 0 1,-1 0-1,-1 1 0,1-1 1,-2 1-1,1 0 1,-1 0-1,-8-9 1,9 12-133,-1 1-1,0 0 1,-1 1 0,1 0-1,-1-1 1,0 2-1,0-1 1,0 1 0,0 0-1,-1 0 1,1 0 0,-1 1-1,0 0 1,0 0 0,0 1-1,1 0 1,-1 0 0,0 1-1,-13 0 1,6 2-515,1 0 1,-1 1-1,1 0 1,0 1-1,0 0 1,0 1-1,0 0 1,1 1-1,0 1 1,0 0-1,1 1 1,0 0-1,-13 12 1,-37 33-5781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313"/>
    </inkml:context>
    <inkml:brush xml:id="br0">
      <inkml:brushProperty name="width" value="0.025" units="cm"/>
      <inkml:brushProperty name="height" value="0.025" units="cm"/>
    </inkml:brush>
  </inkml:definitions>
  <inkml:trace contextRef="#ctx0" brushRef="#br0">73 0 19250,'0'0'2979,"-27"65"64,15-27-929,0 1-1570,1 0-480,4-6 1,4-6-33,3-8 0,0-6-545,0-5-1024,1-5-930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5:47.681"/>
    </inkml:context>
    <inkml:brush xml:id="br0">
      <inkml:brushProperty name="width" value="0.025" units="cm"/>
      <inkml:brushProperty name="height" value="0.025" units="cm"/>
    </inkml:brush>
  </inkml:definitions>
  <inkml:trace contextRef="#ctx0" brushRef="#br0">13678 318 18834,'-9'0'1959,"-3"-1"-2036,0 1 1,1-1-1,-1-1 0,1 0 0,-1-1 1,1 0-1,-22-10 0,17 6 99,0 0 1,-1 2-1,0 0 0,0 0 0,0 2 0,-24-3 1,-108 3 647,91 4-540,-32 3 46,-128 23 1,-55 4-18,-226-34-343,173-3-54,171 7 155,-803-13-997,6-72 1944,601 22-642,-283-34-753,-119 79 551,57 5 1604,680 11-1611,-851-22-1820,749 34 1940,2 4-1,0 6 1,1 5-1,-199 73 0,283-88 224,0 2-1,1 2 1,-54 34 0,67-37-323,1 1 0,1 1 0,0 0 0,0 1 0,2 1 0,0 0 0,-16 25 0,-22 50-991,4 2 0,4 2 0,-31 102-1,57-148 1285,2 0 1,3 1-1,-7 59 0,16-85-52,2 1 1,1 0-1,1 0 0,0 0 1,2-1-1,1 1 1,2-1-1,12 39 1,27 45 29,-24-61-1283,-3 1 1,15 53-1,-29-86 915,-1 0-1,-1 0 1,0 1-1,-1-1 0,-1 0 1,0 1-1,-1-1 1,-1 1-1,0-1 1,-1 0-1,-6 20 1,-29 70 2682,-38 115-1505,73-212-1191,0 1 0,0-1 0,-1 0 0,0-1 0,-1 1 0,0-1 0,0 0 1,0 0-1,-1 0 0,0-1 0,0 1 0,-1-2 0,0 1 0,0-1 0,-11 7 0,-9 2-9,-1 0 1,-1-2-1,-32 9 1,-11 5 494,-17 12 255,-113 41-234,166-68-483,-1-1 0,0-1 0,-67 5 0,-192-14 63,207-5 167,1 5 1,-143 17 0,126 1-162,-186 26-84,229-38-9,-1-3 0,-106-8-1,108-4-157,-72-20-1,83 16 249,-1 3 0,-80-8 0,65 18 120,0 3 1,0 3-1,0 2 1,1 4 0,-97 29-1,132-34-152,-1-1 0,1-2-1,-1-1 1,-46-1 0,71-2 2,-1 1 1,1 0 0,-1 1 0,1 0-1,0 0 1,0 0 0,0 1 0,0 0-1,0 0 1,0 0 0,1 1-1,0 0 1,0 0 0,0 0 0,0 1-1,0-1 1,-4 7 0,-10 13 165,0 1 1,-20 36 0,23-36 185,-5 9-186,2 2-1,1 0 0,2 1 0,1 0 0,2 2 0,2-1 0,1 1 0,2 1 0,2 0 0,-3 78 0,12-45-477,-1-41-21,-2-1-1,0 1 1,-6 34 0,4-58 245,-1-1 1,1 1-1,-1-1 0,-1 0 1,1 0-1,-1 0 0,0 0 0,-1-1 1,0 1-1,0-1 0,0 0 1,-1-1-1,1 1 0,-1-1 1,-1 0-1,1-1 0,-10 6 0,-15 7 361,0-2-1,-57 20 0,28-12 144,3 5-405,2 2 0,0 2 0,3 3 1,1 2-1,1 3 0,-86 89 0,125-116 14,0 0 0,1 1-1,1 1 1,0-1 0,1 1 0,1 1 0,0 0-1,1 0 1,1 0 0,-4 18 0,-2 26-1,-7 89 1,13-95-79,-91 531 102,31-231 9,52-242 204,3 154-1,-9 83-759,-1-235 521,-57 193 0,-68 101-161,127-360 162,1 2 1,3 0-1,-8 53 1,19-78-48,0 0 1,2 1-1,0-1 0,2 1 1,1-1-1,1 1 1,1-1-1,9 30 1,6 5-1025,37 77 1,-40-103-2212,35 51-1,-11-35-6331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4.721"/>
    </inkml:context>
    <inkml:brush xml:id="br0">
      <inkml:brushProperty name="width" value="0.025" units="cm"/>
      <inkml:brushProperty name="height" value="0.025" units="cm"/>
      <inkml:brushProperty name="color" value="#F6630D"/>
    </inkml:brush>
  </inkml:definitions>
  <inkml:trace contextRef="#ctx0" brushRef="#br0">18 105 11787,'-3'-9'1308,"-10"-71"2216,11 65-1432,19 202-1751,-7 213-1,-10-256-295,1 53 36,32 644 2860,-20-706-2870,-6-1 0,-18 230 0,9-341-40,-3 18 442,2 1-1,2-1 1,7 64 0,-6-103-433,0 1 0,1-1 0,-1 0 0,1 0 0,-1 0-1,1 1 1,0-1 0,0 0 0,0 0 0,0 0 0,0 0 0,0 0 0,0-1 0,1 1 0,-1 0 0,1 0 0,-1-1-1,3 3 1,-2-4-3,-1 1 0,1-1 0,-1 1 0,0-1 0,1 0 0,-1 0 0,1 0 0,-1 0 0,1 0 0,-1 0 0,1 0 0,-1 0 0,0 0 0,1-1 0,-1 1 0,1 0 0,-1-1 0,0 1 0,1-1 0,-1 0 0,2 0 0,2-3-279,0 0 0,0 0-1,0 0 1,0 0 0,0-1 0,-1 0-1,0 0 1,0 0 0,0-1 0,-1 1 0,4-7-1,8-28-5720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6.142"/>
    </inkml:context>
    <inkml:brush xml:id="br0">
      <inkml:brushProperty name="width" value="0.025" units="cm"/>
      <inkml:brushProperty name="height" value="0.025" units="cm"/>
      <inkml:brushProperty name="color" value="#F6630D"/>
    </inkml:brush>
  </inkml:definitions>
  <inkml:trace contextRef="#ctx0" brushRef="#br0">203 3016 10570,'0'0'11040,"10"-1"-10618,-1 1-275,60-3 710,0 3-1,129 17 1,-22 20-587,124 21-2150,-215-46 1332,137 2-1,-97-16 567,121 4 12,-156 13 172,-72-10-136,-1-2 0,1 0 0,0-1 0,0 0 0,30-2 0,-46-1-5,0 1 0,0 0 0,0-1 0,0 1 0,0-1 0,0 1 0,0-1 0,0 0 0,-1 0 0,1 0 0,0 0 0,-1 0 0,1 0 0,-1 0 0,1-1 0,-1 1 0,1 0 0,-1-1 0,0 1 0,0-1 0,1 0 0,-1 1 0,-1-1 0,1 0 0,0 0 0,1-3 0,0-4 534,-1 0 1,1 0-1,-2 0 1,0-18-1,3-24-841,26-67 169,-5-2 1,12-185-1,-32 211-290,-4-1-1,-4 1 1,-5 0 0,-26-125 0,20 157 343,-8-27 42,3-2 0,5 0 0,-6-137 0,25 140-302,28-153-1,-18 161-769,-4 1 0,1-119-1,-12 182 1091,0 1-1,-1 0 0,-1 0 1,0 0-1,-1 0 0,-1 1 1,0 0-1,-1 0 0,-8-14 1,-7-6 712,-1 2 0,-30-35 0,17 23 226,31 39-923,0 0 1,1-1 0,-1 1 0,1-1 0,1 1 0,-1-1 0,1 0 0,0 0 0,0 0 0,1 0 0,-2-12 0,3 2-56,0 0 1,2 1-1,3-23 0,-4 32 9,-1 4-2,0 1-1,1 0 0,-1-1 1,0 1-1,0 0 0,-1-1 1,1 1-1,0 0 0,0-1 1,-1 1-1,1 0 0,0-1 1,-1 1-1,1 0 0,-1 0 1,0 0-1,1 0 0,-1-1 1,0 1-1,0 0 0,0 0 1,-1-1-1,-1 0-8,0 0 1,0 0 0,0 1-1,0-1 1,0 1-1,0 0 1,-1-1-1,1 1 1,-4 0 0,-11-2-19,-1 1 1,-33 1-1,31 1 111,-215-18 28,-12 0 432,-171-9 101,194 9-575,218 18-80,-57-5 50,-123 7 0,169 0-70,1 0-1,-1 1 0,1 1 0,0 0 0,0 1 0,1 1 0,0 1 0,0 0 1,0 1-1,1 1 0,0 0 0,-16 14 0,22-12-885,-9 9-2136,8-17-3906,5-8 704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31.489"/>
    </inkml:context>
    <inkml:brush xml:id="br0">
      <inkml:brushProperty name="width" value="0.025" units="cm"/>
      <inkml:brushProperty name="height" value="0.025" units="cm"/>
      <inkml:brushProperty name="color" value="#F6630D"/>
    </inkml:brush>
  </inkml:definitions>
  <inkml:trace contextRef="#ctx0" brushRef="#br0">139 35 2434,'0'0'2285,"-11"0"-219,-35-6-419,31 2 789,0 0 1,0-1-1,-22-11 0,47 17 378,48 7-2553,23 5 37,147 4 0,87-20-212,-276 2-53,248-8 26,440-6 11,-151 28 335,-561-15 325,-20-1 287,-26-3-377,-491 12-1139,0 38-659,483-40 1181,-299 40-53,-171 11-25,482-53 68,19-1-3,1 0-1,-1 0 0,1-1 0,-1 0 0,1 0 0,-1-1 0,0 0 1,-7-2-1,15 3-10,0 0 0,0 0 0,-1 0 0,1 0 0,0 0 0,0 0-1,0-1 1,-1 1 0,1 0 0,0 0 0,0 0 0,0 0 0,0 0 0,-1-1 0,1 1 0,0 0 0,0 0 0,0 0 0,0-1 0,0 1 0,0 0 0,0 0 0,-1 0 0,1-1 0,0 1 0,0 0 0,0 0 0,0 0 0,0-1 0,0 1 0,0 0 0,0 0 0,0 0 0,0-1 0,0 1 0,0 0 0,0 0 0,0-1 0,1 1 0,-1 0 0,0 0 0,0-1 0,10-8-76,13-4 0,14 1 63,1 1 0,0 2 0,0 2 0,40-3 0,163-2 501,-186 11-263,1034-8 817,-854 10-587,-1193 102-807,828-98-2818,19-6-2909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51.515"/>
    </inkml:context>
    <inkml:brush xml:id="br0">
      <inkml:brushProperty name="width" value="0.025" units="cm"/>
      <inkml:brushProperty name="height" value="0.025" units="cm"/>
      <inkml:brushProperty name="color" value="#F6630D"/>
    </inkml:brush>
  </inkml:definitions>
  <inkml:trace contextRef="#ctx0" brushRef="#br0">1707 134 13677,'-65'-8'424,"-1"2"-1,-85 4 1,115 5-353,0 0 0,1 3 0,0 1 0,0 1 0,-63 25 1,29-1 55,2 2 1,1 3 0,2 3 0,2 3 0,2 3 0,-65 63-1,54-40 137,3 4 1,4 3-1,2 2 0,-61 106 0,83-116-247,3 2 0,3 2 0,3 1 0,-34 125-1,53-148 25,1 1-1,3 0 1,2 0-1,3 1 1,1-1-1,3 1 1,2-1-1,12 59 0,-8-78 77,1-1-1,2 0 1,2 0-1,0-1 1,2 0-1,1-1 1,2-1-1,1-1 1,0 0-1,2-1 1,2-1-1,0-1 1,1-1-1,1-1 1,1-1-1,1-2 1,32 20-1,-7-10-29,1-2-1,1-3 0,1-1 0,1-3 0,1-3 0,0-2 0,1-2 0,103 8 0,-95-15 40,0-3 0,0-3 0,0-3-1,0-2 1,0-4 0,-1-2-1,-1-3 1,0-3 0,-1-2-1,75-35 1,-46 8-81,-2-5 0,-2-3 1,-3-4-1,-2-3 0,106-104 0,-68 44 359,-6-5 1,145-206-1,-197 244 99,-5-3 0,83-175 0,-123 226-313,-1 0 1,-2-1-1,-2 0 0,-2-1 0,-2-1 1,-2 1-1,-1-1 0,-2-1 0,-6-78 0,0 99-169,-1 0 0,-1 0-1,-1 1 1,-1-1 0,-1 1-1,-1 1 1,0 0 0,-2 0-1,-1 1 1,-14-19 0,8 16-39,-1 1 0,-1 1 1,-1 0-1,0 2 0,-2 0 0,0 2 1,-32-19-1,5 10-258,0 2-1,-2 3 1,0 2 0,-1 1-1,-1 4 1,-1 1 0,-109-9 0,58 15-1235,-1 5 0,1 4 0,-1 5 1,-148 29-1,12 17-4724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07.089"/>
    </inkml:context>
    <inkml:brush xml:id="br0">
      <inkml:brushProperty name="width" value="0.025" units="cm"/>
      <inkml:brushProperty name="height" value="0.025" units="cm"/>
      <inkml:brushProperty name="color" value="#F6630D"/>
    </inkml:brush>
  </inkml:definitions>
  <inkml:trace contextRef="#ctx0" brushRef="#br0">0 12 22069,'0'0'3427,"54"-11"-17072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09.494"/>
    </inkml:context>
    <inkml:brush xml:id="br0">
      <inkml:brushProperty name="width" value="0.025" units="cm"/>
      <inkml:brushProperty name="height" value="0.025" units="cm"/>
      <inkml:brushProperty name="color" value="#F6630D"/>
    </inkml:brush>
  </inkml:definitions>
  <inkml:trace contextRef="#ctx0" brushRef="#br0">4651 282 2723,'0'0'10671,"0"-9"-11114,0-94 587,-1 101-59,0 1-1,0 0 1,0 0-1,0 0 1,0 0-1,0 0 1,0 0-1,0 0 1,0 1-1,-1-1 1,1 0-1,0 1 1,-1-1-1,1 1 1,0-1-1,-1 1 1,1-1 0,-1 1-1,1 0 1,0 0-1,-1 0 1,1 0-1,-1 0 1,1 0-1,-1 0 1,1 1-1,-2-1 1,-43 7 1376,40-5-1350,0 1 0,0-1 0,0 0 1,0-1-1,0 0 0,-1 0 0,1 0 0,0 0 1,-1-1-1,1 0 0,-1-1 0,1 1 1,0-1-1,-1-1 0,1 1 0,0-1 0,-10-4 1,1 0 117,0 0 1,0 1 0,-25-4 0,15 3 377,-37-8-389,-1 3-1,0 2 0,-1 4 1,0 2-1,0 3 0,-100 12 1,153-10-194,-722 104 566,681-96-635,0-2 1,-104 1-1,134-7 51,-1 2 1,0 0-1,1 1 0,0 1 0,0 1 1,-22 10-1,-60 17 14,10-13-18,22-6 2,-135 48 1,123-33-5,-1-4 0,-160 26 0,-160 49 619,38-8-16,344-88-605,1 0 0,0 2 0,1 1 0,0 0 0,0 2 0,1 0 0,0 1-1,1 1 1,-22 18 0,17-14 87,-43 23 0,-22 14 71,-39 32-150,84-58 1,0 1 0,-55 50-1,36-28-2,48-40-6,1 1 1,0 0 0,1 1 0,0 1 0,1 0-1,-13 17 1,18-21-4,1 1-1,0 1 0,1-1 1,0 1-1,0 0 0,1 0 1,0 0-1,1 1 1,1-1-1,-1 1 0,2 0 1,0 0-1,0 0 1,1 0-1,1-1 0,0 1 1,0 0-1,1 0 1,5 14-1,4 27 0,-11-47 5,1 0-1,-1 0 1,1-1 0,0 1 0,1 0-1,-1-1 1,1 1 0,0-1 0,0 0-1,1 0 1,0 0 0,0 0 0,0 0 0,0 0-1,1-1 1,0 1 0,0-1 0,0 0-1,0 0 1,8 4 0,43 20-17,1-2 1,1-3-1,1-3 0,71 16 1,119 43-55,-181-51 71,2-2 0,1-4 0,0-3 0,1-2 0,93 8 0,173-6 3,34 4-9,-154-9-2,-1-9 0,283-29 0,-175 2-24,160-20-30,-417 32 61,29-4-24,165-46 0,-233 50 22,1 0 0,-1-2 0,-1-1-1,0-1 1,-1-1 0,0-1 0,-1-2 0,-1 0-1,41-43 1,148-191-140,-190 219 124,-1 0-1,-3-1 0,0-1 1,-2-1-1,-2 0 1,14-51-1,-23 65 20,56-242 21,-54 222-17,-3 1-1,-1-1 1,-3 0 0,-4-60-1,2 92 0,-1-1 0,0 0 0,-1 1-1,0-1 1,-1 1 0,0 0 0,0 0 0,-1 0 0,0 1 0,-1 0-1,0 0 1,-1 0 0,1 1 0,-2 0 0,1 0 0,-12-9 0,-8-2 48,-1 0 1,-1 2 0,-57-26 0,40 21 34,36 17-69,0-1-1,0 0 1,1 0 0,-1-1-1,1 0 1,1-1-1,0 0 1,0 0-1,-13-18 1,6 2-785,2 0 0,-21-50 0,1 0-4906,-5-4-6454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0.047"/>
    </inkml:context>
    <inkml:brush xml:id="br0">
      <inkml:brushProperty name="width" value="0.025" units="cm"/>
      <inkml:brushProperty name="height" value="0.025" units="cm"/>
      <inkml:brushProperty name="color" value="#F6630D"/>
    </inkml:brush>
  </inkml:definitions>
  <inkml:trace contextRef="#ctx0" brushRef="#br0">2 35 13036,'0'0'10827,"1"10"-10544,-2 66 44,-1-28 1047,8 73-1,-6-119-1307,0-1-1,0 0 1,0 0-1,0 0 1,0 1-1,0-1 1,0 0-1,0 0 1,1 0-1,-1 0 1,1 0-1,-1 1 1,1-1-1,-1 0 1,1 0-1,-1 0 1,1 0-1,0 0 1,-1-1-1,1 1 1,0 0-1,0 0 0,0 0 1,0-1-1,0 1 1,0 0-1,0-1 1,0 1-1,0-1 1,0 1-1,0-1 1,0 1-1,1-1 1,-1 0-1,0 0 1,0 0-1,0 1 1,0-1-1,1 0 1,-1 0-1,0-1 1,0 1-1,0 0 1,0 0-1,1-1 1,-1 1-1,0 0 0,0-1 1,0 1-1,0-1 1,0 1-1,0-1 1,0 0-1,0 0 1,0 1-1,1-2 1,8-6 206,0 1 0,-1-1 0,0 0 0,8-11 0,37-43-121,-3-1 1,45-75-1,-120 182-8901,11-22 2093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0.920"/>
    </inkml:context>
    <inkml:brush xml:id="br0">
      <inkml:brushProperty name="width" value="0.025" units="cm"/>
      <inkml:brushProperty name="height" value="0.025" units="cm"/>
      <inkml:brushProperty name="color" value="#F6630D"/>
    </inkml:brush>
  </inkml:definitions>
  <inkml:trace contextRef="#ctx0" brushRef="#br0">75 88 7527,'0'0'10271,"3"-10"-7543,3-1-1677,5-14 4,-7-1 3373,-4 25-3590,-17 17 214,-18 11 709,29-24-1418,0 1 0,0 1-1,1-1 1,-1 1-1,-6 8 1,10-7-343,1 0 0,0 1 0,0-1 0,1 0 0,0 1 0,0-1 0,1 0 0,-1 1 0,4 10 0,-4-17 0,1 1 0,0 0 0,0-1 0,0 1 0,0-1 0,0 0 0,0 1 0,0-1 0,0 0 0,0 0 0,0 1 0,0-1 0,0 0 0,1 0 0,-1 0 0,0 0 0,0 0 0,0 0 0,0-1 0,0 1 0,0 0 0,0-1 0,0 1 0,0 0 0,0-1 0,0 1 0,0-1 0,0 1 0,1-2 0,28-20 0,-29 21 0,33-32 0,32-25 0,-62 54 0,1 1 0,0 0 0,0 0 0,0 0 0,0 1 0,1 0 0,-1 0 0,1 0 0,-1 0 0,1 1 0,0 0 0,6 0 0,-11 1 0,0 0 0,0 0 0,-1 0 0,1 1 0,0-1 0,0 0 0,-1 0 0,1 1 0,0-1 0,0 0 0,-1 1 0,1-1 0,0 1 0,-1-1 0,1 1 0,0-1 0,-1 1 0,1-1 0,-1 1 0,1 0 0,-1-1 0,1 1 0,-1 0 0,0-1 0,1 1 0,-1 0 0,1 1 0,3 30 0,-5-23 0,0 0 0,0 0 0,-1 0 0,0-1 0,-3 10 0,-7 11 0,58-97 0,-42 59 0,-1 0 0,0 0 0,0 0 0,-1 0 0,0 0 0,-1 0 0,1-14 0,-2 23 0,0-1 0,0 1 0,-1 0 0,1 0 0,0-1 0,0 1 0,0 0 0,0 0 0,0 0 0,-1-1 0,1 1 0,0 0 0,0 0 0,0 0 0,0 0 0,-1-1 0,1 1 0,0 0 0,0 0 0,-1 0 0,1 0 0,0 0 0,0 0 0,0 0 0,-1-1 0,1 1 0,0 0 0,0 0 0,-1 0 0,1 0 0,0 0 0,0 0 0,-1 0 0,1 0 0,0 1 0,0-1 0,-1 0 0,1 0 0,0 0 0,0 0 0,-1 0 0,1 0 0,0 0 0,0 0 0,0 1 0,-1-1 0,1 0 0,0 0 0,0 0 0,0 0 0,-1 1 0,1-1 0,0 0 0,0 0 0,0 1 0,0-1 0,-12 16 0,11-15-9,1-1 0,1 1 0,-1 0 0,0-1 0,0 1 0,0-1 0,0 1 0,0 0 0,0-1 0,1 1 0,-1-1 0,0 1-1,1-1 1,-1 1 0,0-1 0,1 1 0,-1-1 0,0 1 0,1-1 0,-1 0 0,1 1 0,-1-1 0,1 0 0,-1 1 0,1-1 0,-1 0 0,1 1 0,-1-1 0,1 0 0,-1 0 0,2 0 0,28 5-919,32-9-3204,-41-1-3940,0-1-4708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1.274"/>
    </inkml:context>
    <inkml:brush xml:id="br0">
      <inkml:brushProperty name="width" value="0.025" units="cm"/>
      <inkml:brushProperty name="height" value="0.025" units="cm"/>
      <inkml:brushProperty name="color" value="#F6630D"/>
    </inkml:brush>
  </inkml:definitions>
  <inkml:trace contextRef="#ctx0" brushRef="#br0">74 1 13549,'0'0'17125,"-9"3"-17098,4-1-41,-1 0 0,1 0 0,0 1 0,0 0 0,0 0 0,-8 6-1,11-8-13,1 1 0,-1 0 0,0-1 0,1 1 0,-1 0 0,1 0 0,0 0 0,0 0 0,0 0 0,0 0-1,0 0 1,0 0 0,0 0 0,1 1 0,-1-1 0,1 0 0,-1 0 0,1 1 0,0-1 0,0 0 0,0 1 0,0-1-1,1 0 1,0 5 0,-1-6-7,1 0-1,0-1 0,-1 1 1,1 0-1,0 0 1,0-1-1,-1 1 0,1 0 1,0-1-1,0 1 0,0-1 1,0 1-1,0-1 1,0 1-1,-1-1 0,1 0 1,0 0-1,0 1 0,0-1 1,0 0-1,1 0 1,-1 0-1,1 0 0,33 0-513,-26-1 240,83-5-1640,-91 6 2000,-1 0-1,1 1 1,-1-1 0,1 0-1,-1 1 1,0-1 0,1 0-1,-1 1 1,0-1 0,1 0-1,-1 1 1,0-1 0,0 1-1,1-1 1,-1 1 0,0-1-1,0 0 1,0 1 0,1-1-1,-1 1 1,0-1 0,0 1-1,0-1 1,0 1 0,0-1-1,0 1 1,0-1 0,0 1-1,0-1 1,0 1 0,0-1-1,-1 1 1,1-1 0,0 1-1,0-1 1,0 1 0,-1-1-1,1 1 1,0-1 0,-1 0-1,1 1 1,0-1 0,-1 1-1,1-1 1,-15 22 1769,8-18-1680,-1 0-1,0-1 1,0 0 0,0 0-1,-1 0 1,1-1 0,-1-1 0,0 1-1,1-1 1,-1-1 0,-13 0-1,32-2-11877,-7 2 8999,12-4-9609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689"/>
    </inkml:context>
    <inkml:brush xml:id="br0">
      <inkml:brushProperty name="width" value="0.025" units="cm"/>
      <inkml:brushProperty name="height" value="0.025" units="cm"/>
    </inkml:brush>
  </inkml:definitions>
  <inkml:trace contextRef="#ctx0" brushRef="#br0">0 111 673,'11'-8'12449,"9"-5"-11048,0 1 0,0 0 0,1 2 0,1 0 0,-1 1 0,2 2 0,-1 0 0,29-4 0,-21 6-634,0 2 0,1 1 0,-1 1 0,0 2 0,55 7 0,-83-7-765,1 0 0,0-1 0,0 1 0,-1 0 0,1 0 0,0 1 0,-1-1 0,1 1 0,-1-1 0,1 1 0,-1 0 0,3 3 0,-4-4 22,0 0 0,0 0 0,-1 0-1,1 1 1,0-1 0,-1 0 0,1 0 0,-1 1 0,1-1 0,-1 1 0,0-1 0,1 0 0,-1 1 0,0-1 0,0 1 0,0-1 0,0 1 0,-1 1 0,0 1 62,0 0 0,-1-1 0,1 1 0,-1 0 0,0-1 0,0 0 0,0 1 0,-1-1 0,1 0 0,-1 0 0,0-1 0,1 1 0,-1 0 0,-1-1 0,1 0 0,-4 3 0,-26 13 74,-2-1 1,-42 14-1,41-17-150,36-14-10,0 0 0,0 0-1,0 0 1,1 0 0,-1 0 0,0 0 0,0 0-1,0 0 1,0 0 0,0 0 0,0 0-1,0 1 1,0-1 0,0 0 0,0 0 0,0 0-1,0 0 1,0 0 0,0 0 0,0 0 0,0 0-1,0 0 1,1 0 0,-1 0 0,0 1-1,0-1 1,0 0 0,0 0 0,0 0 0,0 0-1,0 0 1,0 0 0,0 0 0,-1 0-1,1 0 1,0 1 0,0-1 0,0 0 0,0 0-1,0 0 1,0 0 0,0 0 0,0 0 0,0 0-1,0 0 1,0 0 0,0 0 0,0 0-1,0 0 1,0 1 0,0-1 0,-1 0 0,19 2-52,23 0-275,-13-2-129,102 4-1798,-112-2 1937,-1 0 0,1 1 0,-1 1 0,0 1 0,19 7 0,-34-12 343,-1 1-1,1 0 1,0-1 0,-1 1-1,1 0 1,-1 0 0,1 0-1,-1 0 1,1 0 0,-1 0-1,0 0 1,1 0 0,-1 0-1,0 1 1,0-1 0,0 1-1,0-1 1,0 1 0,0-1-1,0 1 1,-1-1 0,1 1-1,0 0 1,-1 0 0,1-1-1,-1 1 1,0 0 0,0 0-1,0-1 1,0 1 0,0 0-1,0 0 1,0-1 0,0 1-1,-1 0 1,1 0 0,0-1-1,-1 1 1,0 0 0,1-1-1,-1 1 1,0-1 0,0 1-1,-1 1 1,-3 4 329,0 0 1,-1 0-1,0-1 1,0 1-1,0-2 1,-1 1-1,-11 8 0,-19 9 16,-76 34 0,94-49-327,-1 0 0,1-2-1,-2 0 1,1-1-1,-42 4 1,61-9-69,0 1 0,1-1 0,-1 0 1,0 0-1,1 0 0,-1 0 0,0 0 0,1 0 0,-1 0 0,0 0 1,1 0-1,-1 0 0,0 0 0,1 0 0,-1 0 0,0-1 0,1 1 1,-1 0-1,1 0 0,-1-1 0,0 1 0,1 0 0,-1-1 0,1 1 1,-1-1-1,1 1 0,-1-1 0,1 1 0,-1-1 0,1 1 0,0-1 1,-1 1-1,1-1 0,0 1 0,-1-2 0,1 0-145,1 0 0,-1 0 0,1 1 0,-1-1-1,1 0 1,0 0 0,0 1 0,0-1 0,0 1 0,0-1-1,0 1 1,2-3 0,44-40-5371,-5 9-492,4-5-3085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1.755"/>
    </inkml:context>
    <inkml:brush xml:id="br0">
      <inkml:brushProperty name="width" value="0.025" units="cm"/>
      <inkml:brushProperty name="height" value="0.025" units="cm"/>
      <inkml:brushProperty name="color" value="#F6630D"/>
    </inkml:brush>
  </inkml:definitions>
  <inkml:trace contextRef="#ctx0" brushRef="#br0">91 192 20019,'0'0'6160,"-9"1"-5476,5 0-637,0-1 1,1 1-1,-1 0 0,0 0 1,0 0-1,1 1 0,-1 0 1,1-1-1,-1 1 1,1 0-1,0 0 0,0 1 1,0-1-1,0 1 0,0 0 1,0-1-1,1 1 1,-1 0-1,1 1 0,0-1 1,0 0-1,0 1 0,0-1 1,1 1-1,-1-1 1,1 1-1,0 0 0,0 0 1,0 0-1,1-1 0,-1 9 1,1-9-22,-1-1-1,1 1 1,0 0 0,0 0 0,0 0 0,1-1-1,-1 1 1,1 0 0,-1 0 0,1-1-1,0 1 1,0-1 0,0 1 0,0 0 0,0-1-1,1 0 1,-1 1 0,4 2 0,-2-3-17,-1 0 1,1 0-1,0-1 0,0 1 1,1-1-1,-1 0 1,0 0-1,0 0 1,1 0-1,-1-1 0,0 1 1,1-1-1,-1 0 1,1 0-1,3 0 0,1-1 3,-1-1 0,0 1-1,1-1 1,-1-1 0,0 1 0,0-1-1,0 0 1,0-1 0,-1 0-1,1 0 1,-1 0 0,0-1-1,0 0 1,-1 0 0,1 0-1,-1-1 1,8-11 0,0 0 32,-1 0 0,-1-2 0,-1 1 0,0-1 0,8-25 1,-14 34 33,0 0-1,-1 0 1,0-1 0,-1 1 0,0-1 0,0 0 0,-1 0 0,-1 1 0,-1-22 0,0 31-77,0 0-1,1 0 1,-1 0 0,0 0-1,0 0 1,1 0 0,-1 0 0,0 0-1,0 1 1,0-1 0,0 0-1,0 1 1,0-1 0,-1 1-1,1-1 1,0 1 0,0-1-1,0 1 1,0 0 0,0 0-1,-1-1 1,1 1 0,0 0 0,0 0-1,-1 0 1,1 0 0,0 1-1,0-1 1,0 0 0,0 0-1,-3 2 1,-38 12-2,-21 33 62,58-42-22,0 0-1,0 0 0,1 0 0,-1 0 0,1 1 1,0 0-1,1-1 0,-1 2 0,-2 7 0,5-13-36,1 0 0,0 0 0,0 0 0,0-1 0,0 1-1,0 0 1,1 0 0,-1 0 0,0-1 0,0 1 0,1 0-1,-1 0 1,0 0 0,1-1 0,-1 1 0,0 0 0,1-1-1,-1 1 1,1 0 0,-1-1 0,1 1 0,0 0 0,-1-1-1,1 1 1,0-1 0,-1 1 0,1-1 0,0 0 0,-1 1-1,1-1 1,0 0 0,0 1 0,0-1 0,-1 0 0,2 0-1,40 10-101,-23-7-223,-16-2 282,0 0 1,1 0-1,-1 0 1,0 0 0,0 0-1,0 1 1,0 0-1,-1-1 1,1 1 0,0 0-1,-1 1 1,1-1-1,-1 0 1,0 1-1,1-1 1,-1 1 0,-1 0-1,1-1 1,0 1-1,-1 0 1,1 0-1,-1 0 1,0 1 0,0-1-1,0 0 1,1 5-1,-2 1 113,0 0 0,0 0 0,0 0 0,-1 0 1,-1 0-1,0 0 0,0 0 0,-6 15 0,7-21-164,-1 1-221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2.081"/>
    </inkml:context>
    <inkml:brush xml:id="br0">
      <inkml:brushProperty name="width" value="0.025" units="cm"/>
      <inkml:brushProperty name="height" value="0.025" units="cm"/>
      <inkml:brushProperty name="color" value="#F6630D"/>
    </inkml:brush>
  </inkml:definitions>
  <inkml:trace contextRef="#ctx0" brushRef="#br0">99 1 16400,'0'0'15758,"-33"72"-15149,13-33-609,1 0 0,5 0 0,5-4 0,5-4 0,4-7 0,0-7 0,12-3 0,4-9-1313,4-5-1698,1 0-2915,2-9-4067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2.781"/>
    </inkml:context>
    <inkml:brush xml:id="br0">
      <inkml:brushProperty name="width" value="0.025" units="cm"/>
      <inkml:brushProperty name="height" value="0.025" units="cm"/>
      <inkml:brushProperty name="color" value="#F6630D"/>
    </inkml:brush>
  </inkml:definitions>
  <inkml:trace contextRef="#ctx0" brushRef="#br0">70 17 15855,'0'0'13309,"-9"6"-11868,0-3-1142,5-2-243,1 1-1,0-1 1,-1 0 0,1 1-1,0 0 1,0 0 0,0 0-1,1 0 1,-1 0 0,0 1-1,1-1 1,-1 1 0,-3 5-1,5-7-55,0 0 0,1 0 0,-1 0 0,1 0 0,-1 0 0,1 0 0,-1 0-1,1 0 1,0 0 0,-1 0 0,1 0 0,0 0 0,0 0 0,0 0 0,0 0 0,0 1-1,0-1 1,0 0 0,0 0 0,0 0 0,0 0 0,1 0 0,-1 0 0,0 0 0,1 0-1,-1 0 1,1 0 0,-1 0 0,1 0 0,0 0 0,-1 0 0,1 0 0,0 0 0,0 0-1,0-1 1,-1 1 0,1 0 0,0-1 0,0 1 0,0 0 0,0-1 0,0 1 0,0-1 0,0 0-1,2 1 1,-1 0 4,0-1-1,0 1 1,0-1-1,0 0 1,0 0 0,0 0-1,0 0 1,0 0-1,-1 0 1,1 0-1,0-1 1,0 1-1,0-1 1,0 1-1,0-1 1,-1 0 0,1 0-1,0 1 1,0-1-1,-1 0 1,1-1-1,-1 1 1,1 0-1,-1 0 1,0-1-1,3-2 1,-1-1 15,0-1 1,0-1-1,0 1 0,-1 0 0,1 0 0,-2-1 1,1 0-1,-1 1 0,1-14 0,-4 22-29,-1 0 0,0 0 0,1 1 0,0-1 0,-1 1 0,1-1 0,0 1 0,-3 5-1,-12 37 45,16-42-37,0 0 0,0-1 0,0 1-1,1 0 1,-1 0 0,1 0 0,0 0 0,0 0 0,0 0-1,0 0 1,1 0 0,-1 0 0,2 5 0,-1-7-43,-1 0 0,1-1-1,0 1 1,-1-1 0,1 1 0,0-1 0,-1 0 0,1 1 0,0-1 0,-1 0 0,1 1-1,0-1 1,0 0 0,-1 0 0,1 1 0,0-1 0,0 0 0,-1 0 0,1 0-1,0 0 1,0 0 0,0 0 0,-1-1 0,1 1 0,0 0 0,0 0 0,-1 0 0,1-1-1,0 1 1,0 0 0,-1-1 0,1 1 0,0-1 0,0 0 0,23-17-1986,-15 7-104,0 0-1,-1-1 1,-1 0 0,1-1 0,-2 1 0,10-28 0,-27 81 8056,13-41-5968,0 0 0,0 0 0,0-1 0,0 1 0,0-1 0,0 0 0,-1 1 0,1-1 0,0 0 0,0 0 0,-1 0 0,4-3 0,3-4-2144,8-6 6542,-13 17-1005,-4 10-1700,-4 5-1403,2-6 18,-1-1 0,1 1 1,1 0-1,0 0 0,1 0 1,0 0-1,1 0 0,0 0 0,1 0 1,0 0-1,1 0 0,0-1 1,5 15-1,-1-14-54,-2-1 1,0 2-1,0-1 1,-1 0-1,-1 1 1,3 20-1,-6-29-154,1-1 0,0 0 1,-1 0-1,0 1 0,1-1 0,-1 0 0,0 0 0,-1 0 0,1 0 0,-1 0 0,1 0 0,-1 0 0,0-1 0,0 1 0,0-1 0,0 1 0,0-1 0,-1 0 0,1 1 0,-1-1 0,0 0 0,1-1 1,-1 1-1,0 0 0,0-1 0,0 0 0,0 0 0,0 0 0,-1 0 0,-3 1 0,4-1-44,0 0-1,0-1 1,0 1 0,0-1 0,0 1 0,0-1-1,0 0 1,0 0 0,0 0 0,0-1 0,0 1-1,0-1 1,0 1 0,0-1 0,0 0-1,0 0 1,-3-2 0,5 2-9,0 0 0,0-1 1,0 1-1,0 0 0,0-1 0,0 1 0,0-1 0,0 1 1,1-1-1,-1 1 0,0-1 0,1 1 0,0-1 0,-1 0 1,1 1-1,0-1 0,0 0 0,0 1 0,0-1 1,0 0-1,0 1 0,0-1 0,0 0 0,1 1 0,-1-1 1,1 0-1,-1 1 0,1-1 0,0 1 0,0-1 0,-1 1 1,1 0-1,2-3 0,10-14 1,0 0 0,1 1 0,1 0 0,1 1 0,31-26 0,-19 19 0,-3 1-262,-8 8-1306,-1-1 0,0-1 0,27-34 0,-35 34-6856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2.317"/>
    </inkml:context>
    <inkml:brush xml:id="br0">
      <inkml:brushProperty name="width" value="0.025" units="cm"/>
      <inkml:brushProperty name="height" value="0.025" units="cm"/>
      <inkml:brushProperty name="color" value="#F6630D"/>
    </inkml:brush>
  </inkml:definitions>
  <inkml:trace contextRef="#ctx0" brushRef="#br0">1 1 25400,'0'0'4548,"22"13"-22933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2.673"/>
    </inkml:context>
    <inkml:brush xml:id="br0">
      <inkml:brushProperty name="width" value="0.025" units="cm"/>
      <inkml:brushProperty name="height" value="0.025" units="cm"/>
      <inkml:brushProperty name="color" value="#F6630D"/>
    </inkml:brush>
  </inkml:definitions>
  <inkml:trace contextRef="#ctx0" brushRef="#br0">12 8 8808,'0'0'22934,"-11"5"-23318,16-10-2723,1-3-4228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6.310"/>
    </inkml:context>
    <inkml:brush xml:id="br0">
      <inkml:brushProperty name="width" value="0.025" units="cm"/>
      <inkml:brushProperty name="height" value="0.025" units="cm"/>
      <inkml:brushProperty name="color" value="#F6630D"/>
    </inkml:brush>
  </inkml:definitions>
  <inkml:trace contextRef="#ctx0" brushRef="#br0">160 36 8648,'1'-1'597,"0"-1"0,0 1-1,0 0 1,0 0 0,-1-1 0,1 1 0,0 0-1,-1-1 1,1 1 0,-1-1 0,1 1-1,-1-1 1,0 1 0,1-1 0,-1-2-1,0 3-400,0 0-1,-1 1 0,1-1 1,0 1-1,0-1 0,-1 1 0,1-1 1,0 1-1,-1-1 0,1 1 1,-1-1-1,1 1 0,0 0 1,-1-1-1,1 1 0,-1 0 1,1-1-1,-1 1 0,1 0 0,-1-1 1,0 1-1,1 0 0,-1 0 1,1 0-1,-1 0 0,1-1 1,-2 1-1,-1 0-68,0 0 0,0 0 0,0 0 0,0 1 0,0-1 0,-1 1 0,1-1 0,0 1 0,0 0 1,0 0-1,1 1 0,-1-1 0,0 1 0,-3 2 0,-4 4-36,1 0 1,0 0-1,1 1 0,0 1 1,0-1-1,1 1 0,1 0 1,-1 1-1,2 0 1,-6 12-1,7-14 42,1 1 0,0-1 0,0 1 0,1 0 0,0 0 0,0 0-1,1 0 1,1 0 0,0 0 0,0 1 0,1-1 0,3 15 0,-2-21-121,-1 0 0,2-1 1,-1 1-1,0-1 0,1 0 0,-1 1 0,1-1 0,0 0 1,0-1-1,0 1 0,0 0 0,1-1 0,-1 0 0,1 0 1,-1 0-1,1 0 0,0 0 0,0-1 0,0 0 0,0 0 1,0 0-1,0 0 0,0 0 0,0-1 0,0 0 0,0 0 1,0 0-1,0 0 0,7-2 0,-6 2 12,-1-1-1,1 0 1,-1 0-1,1 0 1,-1-1 0,1 1-1,-1-1 1,0 0-1,0-1 1,0 1 0,0 0-1,4-4 1,-6 4 10,0 0 1,0 0-1,0-1 1,-1 1-1,1 0 1,0 0-1,-1-1 1,0 1-1,0-1 1,0 1-1,0-1 1,0 0-1,0 0 1,-1 1-1,1-1 1,-1 0-1,1 0 1,-1 1-1,0-1 1,0 0-1,-1-3 1,0 4 29,0-1 1,0 1-1,0 0 0,0-1 1,0 1-1,0 0 1,-1 0-1,1 0 0,-1 0 1,1 0-1,-1 0 0,0 0 1,0 1-1,0-1 1,0 1-1,0-1 0,0 1 1,0 0-1,0 0 1,-1 0-1,1 0 0,0 0 1,-1 0-1,1 1 1,-1-1-1,1 1 0,-5-1 1,-6-1-6,0 1 0,0 1 0,0 0 0,-13 1 0,23 0-68,1-1 0,0 1 0,-1 0 0,1 0 0,0-1 0,0 1 0,0 1 0,0-1 0,0 0 0,0 1 0,0-1 0,0 1 0,0-1 0,1 1 0,-1 0 0,1 0 0,-1-1 0,1 1 0,0 1 0,-2 2 0,2-5-79,1 1 0,0 0 1,-1 0-1,1 0 1,-1 0-1,1 0 0,0 0 1,0 0-1,0 1 1,-1-1-1,1 0 0,0 0 1,0 0-1,0 0 0,1 0 1,-1 0-1,0 0 1,0 0-1,1 0 0,-1 0 1,0 0-1,1 0 1,-1 0-1,1 0 0,-1 0 1,1 0-1,0 0 0,-1-1 1,1 1-1,0 0 1,0 0-1,-1-1 0,1 1 1,0 0-1,0-1 0,0 1 1,0-1-1,0 1 1,0-1-1,0 1 0,0-1 1,0 0-1,0 0 1,2 1-1,52 2-7877,-22-4 144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6.668"/>
    </inkml:context>
    <inkml:brush xml:id="br0">
      <inkml:brushProperty name="width" value="0.025" units="cm"/>
      <inkml:brushProperty name="height" value="0.025" units="cm"/>
      <inkml:brushProperty name="color" value="#F6630D"/>
    </inkml:brush>
  </inkml:definitions>
  <inkml:trace contextRef="#ctx0" brushRef="#br0">44 1 18866,'0'0'5093,"-31"56"-2563,21-32-736,8 1-737,2-2-929,0-3-1249,0-6-3716,9-7-3106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7.012"/>
    </inkml:context>
    <inkml:brush xml:id="br0">
      <inkml:brushProperty name="width" value="0.025" units="cm"/>
      <inkml:brushProperty name="height" value="0.025" units="cm"/>
      <inkml:brushProperty name="color" value="#F6630D"/>
    </inkml:brush>
  </inkml:definitions>
  <inkml:trace contextRef="#ctx0" brushRef="#br0">45 1 20147,'0'0'10026,"-23"54"-8937,13-27-417,3 4-544,3-1-128,4-1-1121,0-3-704,0-5-1250,5-3-160,5-6-321,-1-5-1248,0-4-3204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7.370"/>
    </inkml:context>
    <inkml:brush xml:id="br0">
      <inkml:brushProperty name="width" value="0.025" units="cm"/>
      <inkml:brushProperty name="height" value="0.025" units="cm"/>
      <inkml:brushProperty name="color" value="#F6630D"/>
    </inkml:brush>
  </inkml:definitions>
  <inkml:trace contextRef="#ctx0" brushRef="#br0">0 77 14318,'0'0'2792,"10"-9"53,-1 0-1844,1 0 1,1 1-1,20-13 1,-25 18-613,0 0-1,-1 0 1,1 1 0,0 0 0,0 0-1,1 1 1,-1-1 0,0 1-1,0 0 1,1 1 0,-1 0-1,12 1 1,-16-1-364,0 1 0,0-1-1,-1 1 1,1-1 0,-1 1 0,1 0-1,0-1 1,-1 1 0,1 0 0,-1 0-1,0 0 1,1 1 0,-1-1 0,0 0-1,1 0 1,-1 1 0,0-1 0,0 0-1,0 1 1,0-1 0,-1 1 0,1 0-1,0-1 1,-1 1 0,1 0 0,-1-1-1,1 1 1,-1 0 0,0-1-1,0 1 1,0 0 0,0 0 0,0-1-1,0 1 1,0 0 0,0 0 0,-1-1-1,1 1 1,-1 0 0,0 2 0,-2 5 116,1 0 1,-1-1 0,-1 1 0,0-1 0,0 1 0,-8 10-1,-30 30 718,30-35-563,0-1-1,-18 27 1,30-40-296,0 1 0,0-1 0,0 0 0,0 0 0,0 1 0,0-1 0,0 0 0,0 0 0,-1 1 0,1-1 0,0 0 0,0 0 0,1 1 0,-1-1 0,0 0 0,0 1 0,0-1 0,0 0 0,0 0 0,0 0 0,0 1 0,0-1 0,0 0 0,1 0 0,-1 1 0,0-1 0,0 0 0,0 0 0,0 0 0,1 1 0,-1-1 0,0 0 0,0 0 0,0 0 0,1 0 0,-1 0 0,0 0 0,0 1 0,1-1 0,-1 0 0,0 0 0,0 0 0,1 0 0,-1 0 0,0 0 0,0 0 0,1 0 0,22 3 0,24-6 0,-40 2-51,42-5-3302,-1-2-4267,-31 3-4546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8.897"/>
    </inkml:context>
    <inkml:brush xml:id="br0">
      <inkml:brushProperty name="width" value="0.025" units="cm"/>
      <inkml:brushProperty name="height" value="0.025" units="cm"/>
      <inkml:brushProperty name="color" value="#F6630D"/>
    </inkml:brush>
  </inkml:definitions>
  <inkml:trace contextRef="#ctx0" brushRef="#br0">185 0 11499,'0'0'7879,"-10"15"-5861,-5 7-833,-6 6-736,1 3-321,-3 5-96,-1-4-96,4-1-320,2-8 95,4-3 225,4-10-320,4-9-1634,3-1-833,3-11-4548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019"/>
    </inkml:context>
    <inkml:brush xml:id="br0">
      <inkml:brushProperty name="width" value="0.025" units="cm"/>
      <inkml:brushProperty name="height" value="0.025" units="cm"/>
    </inkml:brush>
  </inkml:definitions>
  <inkml:trace contextRef="#ctx0" brushRef="#br0">155 1 19282,'0'0'5157,"-34"60"-3459,7-21-481,-3 5-544,3 4 287,4 0-575,13-4-289,7-5-64,3-7-769,10-11-2242,11-12-1793,7-9-3460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241"/>
    </inkml:context>
    <inkml:brush xml:id="br0">
      <inkml:brushProperty name="width" value="0.025" units="cm"/>
      <inkml:brushProperty name="height" value="0.025" units="cm"/>
      <inkml:brushProperty name="color" value="#F6630D"/>
    </inkml:brush>
  </inkml:definitions>
  <inkml:trace contextRef="#ctx0" brushRef="#br0">146 6 15887,'0'0'2141,"-11"3"-235,-35 7 325,44-9-2084,0 0 0,0-1 0,-1 1-1,1 0 1,0 0 0,0 0 0,0 0 0,0 1 0,0-1 0,0 1 0,0-1 0,-2 4-1,3-5-116,1 1-1,-1 0 0,1 0 0,0-1 0,-1 1 1,1 0-1,0 0 0,0-1 0,-1 1 0,1 0 0,0 0 1,0 0-1,0 0 0,0-1 0,0 1 0,0 0 1,0 0-1,0 0 0,1-1 0,-1 1 0,0 0 0,0 0 1,1 1-1,0 0-24,1 0 1,-1 0 0,1-1-1,-1 1 1,1 0 0,0-1-1,-1 1 1,1-1 0,0 1-1,0-1 1,0 0-1,0 0 1,0 0 0,1 0-1,-1 0 1,0-1 0,0 1-1,1 0 1,3-1 0,1 1 19,0-1 0,0 0 0,0 0 0,0-1 1,0 0-1,0 0 0,0-1 0,7-2 0,-12 3-16,-1 0 0,1 1 0,0-1 0,-1 0 0,1 0 0,-1 0 0,1 0 0,-1 0 0,1 0 0,-1 0 0,0 0 0,0-1 0,1 1 0,-1 0 0,0-1 0,0 1 0,0-1 0,-1 1 0,1-1 0,0 0 0,-1 1 0,1-1 0,-1 0 0,1 1 0,-1-1 0,0 0-1,1 0 1,-1 1 0,0-1 0,0 0 0,-1 0 0,1 0 0,0 1 0,0-1 0,-1 0 0,1 1 0,-1-1 0,-1-2 0,2 3 29,-1 0-1,-1 0 1,1-1 0,0 1 0,0 0-1,0 0 1,-1 0 0,1 0-1,0 0 1,-1 0 0,1 1-1,-1-1 1,1 0 0,-1 1 0,1-1-1,-1 1 1,0 0 0,1-1-1,-1 1 1,0 0 0,1 0-1,-4 0 1,-37 4 382,34-1-462,1 1 1,0 0 0,0 0-1,0 1 1,0-1 0,1 2-1,-1-1 1,2 1 0,-1 0-1,0 0 1,1 0 0,0 1-1,1-1 1,-1 1 0,1 1-1,1-1 1,-1 0 0,1 1 0,1 0-1,-1 0 1,1 0 0,1 0-1,-1 0 1,1 0 0,1 0-1,0 15 1,1-21-117,-1 0 0,1 0 1,-1-1-1,1 1 0,0 0 1,0-1-1,0 1 0,0 0 1,0-1-1,0 0 0,0 1 0,1-1 1,-1 0-1,0 1 0,1-1 1,-1 0-1,1 0 0,-1 0 0,1 0 1,0 0-1,-1-1 0,1 1 1,0 0-1,0-1 0,0 1 0,-1-1 1,3 0-1,57 3-4398,-45-3 2712,33 0-5031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583"/>
    </inkml:context>
    <inkml:brush xml:id="br0">
      <inkml:brushProperty name="width" value="0.025" units="cm"/>
      <inkml:brushProperty name="height" value="0.025" units="cm"/>
      <inkml:brushProperty name="color" value="#F6630D"/>
    </inkml:brush>
  </inkml:definitions>
  <inkml:trace contextRef="#ctx0" brushRef="#br0">73 0 18930,'0'0'2472,"-10"7"207,-31 21-335,39-28-2221,1 1 1,-1 0-1,1 0 0,-1 0 0,1 0 1,0 0-1,0 1 0,-1-1 1,1 0-1,0 1 0,0-1 0,0 0 1,0 1-1,1-1 0,-1 1 1,0 0-1,1-1 0,-1 1 1,0 2-1,1-3-99,1 0 1,-1 0 0,1 0 0,-1-1-1,1 1 1,-1 0 0,1 0-1,0-1 1,-1 1 0,1 0-1,0-1 1,0 1 0,0-1-1,-1 1 1,1-1 0,0 1-1,0-1 1,0 0 0,0 1-1,0-1 1,0 0 0,-1 0-1,1 1 1,2-1 0,9 2-86,1-1 0,0-1-1,18 0 1,-26 0 229,5-1-157,0 0 0,1-1 0,-1 0 0,11-3 0,-19 4 9,0 1 1,0-1-1,1 1 1,-1-1-1,0 0 1,0 0-1,0 0 1,-1 0-1,1 0 1,0 0-1,0 0 1,0-1-1,-1 1 1,1-1-1,-1 1 1,1-1-1,-1 0 1,0 1-1,0-1 1,1 0-1,-1 0 1,0 0-1,-1 0 1,1 0-1,0 0 1,0-3-1,-1 4 31,-1 0-1,0-1 1,0 1-1,1 0 1,-1 0-1,0 0 1,0 0-1,0 0 1,0 0-1,0 0 1,-1 0-1,1 0 1,0 0 0,0 1-1,-1-1 1,1 0-1,0 1 1,-1-1-1,1 1 1,0 0-1,-1-1 1,1 1-1,-1 0 1,1 0-1,0 0 1,-3 0-1,-42-4-88,45 4 47,-4 0-316,-23 0-170,18 5-4243,12-4 3902,0 0 1,0 0 0,0-1-1,1 1 1,-1 0 0,0-1-1,1 1 1,-1-1-1,0 0 1,1 0 0,-1 0-1,1 0 1,-1 0-1,0 0 1,4-1 0,-4 1-33,28-4-8722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931"/>
    </inkml:context>
    <inkml:brush xml:id="br0">
      <inkml:brushProperty name="width" value="0.025" units="cm"/>
      <inkml:brushProperty name="height" value="0.025" units="cm"/>
      <inkml:brushProperty name="color" value="#F6630D"/>
    </inkml:brush>
  </inkml:definitions>
  <inkml:trace contextRef="#ctx0" brushRef="#br0">101 0 17104,'0'0'7752,"-36"54"-6183,22-27-64,3 1-672,4-1-545,6-1-223,1-3-578,0-5-1249,7-3-384,-1-6-1377,-1-5-1794</inkml:trace>
  <inkml:trace contextRef="#ctx0" brushRef="#br0" timeOffset="1">0 152 16239,'0'0'12396,"46"-47"-12428,-19 47-1377,4 0-1634,-3 0-2050,0-4-4292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0.300"/>
    </inkml:context>
    <inkml:brush xml:id="br0">
      <inkml:brushProperty name="width" value="0.025" units="cm"/>
      <inkml:brushProperty name="height" value="0.025" units="cm"/>
      <inkml:brushProperty name="color" value="#F6630D"/>
    </inkml:brush>
  </inkml:definitions>
  <inkml:trace contextRef="#ctx0" brushRef="#br0">0 0 18353,'0'0'8681,"0"58"-7304,0-33-897,0 2-352,0 1-63,0 1-482,0-3-2017,0-3-1730,0-6-3716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0.630"/>
    </inkml:context>
    <inkml:brush xml:id="br0">
      <inkml:brushProperty name="width" value="0.025" units="cm"/>
      <inkml:brushProperty name="height" value="0.025" units="cm"/>
      <inkml:brushProperty name="color" value="#F6630D"/>
    </inkml:brush>
  </inkml:definitions>
  <inkml:trace contextRef="#ctx0" brushRef="#br0">1 1 19026,'0'0'8904,"9"4"-7670,12 3-1099,1-1 1,-1 0 0,41 4-1,-55-9-289,0 0 1,0-1-1,0 1 0,0-1 0,0-1 0,0 0 0,0 0 1,0 0-1,0-1 0,0 0 0,-1 0 0,1-1 1,0 1-1,-1-2 0,0 1 0,0-1 0,9-6 0,-32 28 562,0 2 0,1 0-1,1 0 1,1 2-1,-14 27 1,20-34-364,1 1 1,0 0-1,2 1 0,-1 0 1,2 0-1,0 0 1,2 0-1,-2 26 1,6-36-3144</inkml:trace>
  <inkml:trace contextRef="#ctx0" brushRef="#br0" timeOffset="1">60 185 13741,'0'0'15567,"69"2"-15567,-42 2-1410,0-1-1985,-3-3-2819,-2 0-7911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
    </inkml:context>
    <inkml:brush xml:id="br0">
      <inkml:brushProperty name="width" value="0.025" units="cm"/>
      <inkml:brushProperty name="height" value="0.025" units="cm"/>
      <inkml:brushProperty name="color" value="#F6630D"/>
    </inkml:brush>
  </inkml:definitions>
  <inkml:trace contextRef="#ctx0" brushRef="#br0">15 0 17553,'0'0'6342,"-12"62"-3812,9-36-928,3-1-866,0 6-544,0-5-128,4-4-192,5-4-2658,0-11-2115,2-7-4580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343"/>
    </inkml:context>
    <inkml:brush xml:id="br0">
      <inkml:brushProperty name="width" value="0.025" units="cm"/>
      <inkml:brushProperty name="height" value="0.025" units="cm"/>
      <inkml:brushProperty name="color" value="#F6630D"/>
    </inkml:brush>
  </inkml:definitions>
  <inkml:trace contextRef="#ctx0" brushRef="#br0">22 51 17521,'0'0'3261,"9"-5"-394,14-4-1065,-1 0-1,35-8 1,-46 14-1603,1 1-1,0 0 0,0 0 1,0 1-1,0 1 1,0 0-1,-1 0 0,15 3 1,-25-2-199,-1-1 0,1 0 0,0 0-1,0 0 1,-1 1 0,1-1 0,0 0 0,-1 0 0,1 1 0,-1-1 0,1 1 0,0-1 0,-1 1 0,1-1-1,-1 1 1,1-1 0,-1 1 0,0-1 0,1 1 0,-1-1 0,1 1 0,-1 0 0,0-1 0,0 1 0,1 0-1,-1-1 1,0 1 0,0 0 0,0-1 0,0 1 0,0 0 0,0 0 0,0-1 0,0 1 0,0 0 0,0-1 0,0 1-1,0 0 1,0-1 0,0 1 0,-1 0 0,1-1 0,0 1 0,-1 0 0,0 0 0,-20 27 362,-97 55 1207,171-83-2487,-52-1 793,0 1 0,1 0 1,-1-1-1,1 1 0,-1 0 1,1 0-1,0 0 0,-1 0 1,1 0-1,-1 1 0,1-1 0,-1 0 1,0 1-1,1-1 0,-1 1 1,1-1-1,-1 1 0,0 0 1,1-1-1,-1 1 0,0 0 0,0 0 1,1 0-1,-1 0 0,0 0 1,0 0-1,0 0 0,1 2 1,-2-1 175,0-1 1,0 1 0,0 0 0,0-1 0,0 1-1,-1 0 1,1 0 0,0-1 0,-1 1 0,1 0 0,-1-1-1,0 1 1,1-1 0,-1 1 0,0-1 0,0 1 0,0-1-1,0 0 1,0 1 0,0-1 0,-1 0 0,1 0 0,0 0-1,-1 0 1,-2 2 0,-5 4 160,-1-1 1,0 1-1,-1-2 1,0 1-1,1-2 1,-2 1-1,1-2 1,0 1-1,-1-1 1,0-1-1,0 0 1,1-1-1,-1 0 1,-24-2-1,36 1-225,0 0 1,0 0-1,0 0 0,-1 0 0,1 0 1,0 0-1,0 0 0,-1 0 1,1 0-1,0 0 0,0 0 0,-1 0 1,1 0-1,0 0 0,0 0 1,0 0-1,-1-1 0,1 1 0,0 0 1,0 0-1,0 0 0,-1 0 1,1 0-1,0-1 0,0 1 0,0 0 1,0 0-1,0 0 0,-1-1 1,1 1-1,0 0 0,0 0 0,0 0 1,0-1-1,0 1 0,0 0 0,0 0 1,0 0-1,0-1 0,0 1 1,0 0-1,0 0 0,0-1 0,0 1 1,9-10-1519,15-5-3295,5 2-2109,4-1-3192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719"/>
    </inkml:context>
    <inkml:brush xml:id="br0">
      <inkml:brushProperty name="width" value="0.025" units="cm"/>
      <inkml:brushProperty name="height" value="0.025" units="cm"/>
      <inkml:brushProperty name="color" value="#F6630D"/>
    </inkml:brush>
  </inkml:definitions>
  <inkml:trace contextRef="#ctx0" brushRef="#br0">5 175 3203,'0'0'20088,"-2"8"-17226,1-4-2674,1-2-17,-1 0 0,1 0 0,0 0 0,-1-1 0,1 1-1,0 0 1,0 0 0,0 0 0,0 0 0,1 0 0,-1-1 0,1 5 0,0-5-67,0 0-1,0 0 1,1 0-1,-1-1 1,0 1-1,0 0 1,0 0-1,1-1 1,-1 1-1,0 0 1,1-1 0,-1 0-1,1 1 1,-1-1-1,1 0 1,-1 0-1,1 1 1,-1-1-1,1 0 1,-1-1-1,0 1 1,1 0-1,2-1 1,5 0-19,1-1 0,0 0 1,-1-1-1,0 0 0,0-1 0,0 0 0,0 0 1,0-1-1,-1 0 0,1 0 0,-1-1 1,13-13-1,-6 6 17,-2-1 0,1-1-1,-2 0 1,0-1 0,14-25 0,-6-1-102,-20 42 0,0 0 0,0 0 0,0 0 0,0 0 0,-1 0 0,1 1 0,0-1 0,0 0 0,0 0 0,-1 0 0,1 0 0,0 0 0,0 0 0,0 0 0,-1 0 0,1 0 0,0 0 0,0 0 0,0 0 0,-1 0 0,1 0 0,0 0 0,0 0 0,0 0 0,-1 0 0,1 0 0,0-1 0,0 1 0,0 0 0,-1 0 0,1 0 0,0 0 0,0 0 0,0 0 0,0-1 0,0 1 0,-1 0 0,1 0 0,0 0 0,0 0 0,0-1 0,0 1 0,0 0 0,0 0 0,0 0 0,0-1 0,0 1 0,-1 0 0,1 0 0,0 0 0,0-1 0,0 1 0,-10 13-107,0 0 0,1 1 0,1 0 0,0 1-1,1 0 1,0 0 0,1 0 0,1 1 0,0 0 0,2 0 0,-1 0 0,2 0-1,0 1 1,1 25 0,4-32-4430,3-8-3476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2.094"/>
    </inkml:context>
    <inkml:brush xml:id="br0">
      <inkml:brushProperty name="width" value="0.025" units="cm"/>
      <inkml:brushProperty name="height" value="0.025" units="cm"/>
      <inkml:brushProperty name="color" value="#F6630D"/>
    </inkml:brush>
  </inkml:definitions>
  <inkml:trace contextRef="#ctx0" brushRef="#br0">123 1 18065,'0'0'14702,"-28"67"-14702,10-42 0,0-1 0,4-3 0,3-4 0,3-5 0,5-4-1762,1-7-768,-6-1-1410,4-11-1953,-4-12-10603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2.795"/>
    </inkml:context>
    <inkml:brush xml:id="br0">
      <inkml:brushProperty name="width" value="0.025" units="cm"/>
      <inkml:brushProperty name="height" value="0.025" units="cm"/>
      <inkml:brushProperty name="color" value="#F6630D"/>
    </inkml:brush>
  </inkml:definitions>
  <inkml:trace contextRef="#ctx0" brushRef="#br0">40 95 11243,'0'0'8205,"-2"-5"-6534,1 3-1392,0 1-1,1-1 1,-1 1 0,0-1 0,0 1 0,0 0 0,0-1 0,0 1-1,0 0 1,0 0 0,0 0 0,-1-1 0,-1 0 0,2 2-127,0 0 0,0 0 1,1 0-1,-1 0 1,0 0-1,0 0 0,0 0 1,0 1-1,1-1 0,-1 0 1,0 0-1,0 1 1,1-1-1,-1 0 0,0 1 1,0-1-1,1 1 1,-1-1-1,1 1 0,-1 0 1,0-1-1,1 1 0,-1-1 1,1 1-1,-1 0 1,1-1-1,-1 1 0,1 0 1,0 0-1,-1-1 0,1 1 1,0 0-1,0 0 1,0 0-1,-1 0 0,1-1 1,0 2-1,1-2-105,0 1-1,-1-1 1,1 0-1,0 0 1,-1 0-1,1 0 1,0 0-1,0 0 1,-1 0-1,1 0 1,0 0-1,0 0 1,-1 0-1,1 0 1,0 0-1,-1 0 1,1-1 0,0 1-1,-1 0 1,1-1-1,0 1 1,-1 0-1,1-1 1,-1 1-1,1-1 1,0 1-1,0-2 1,3-5 256,2-6-130,-6 12-170,0 1 0,0 0 0,0 0 0,0-1 0,0 1 0,0 0 0,0 0-1,0 0 1,-1-1 0,1 1 0,0 0 0,0 0 0,0 0 0,0-1 0,0 1 0,-1 0-1,1 0 1,0 0 0,0 0 0,0 0 0,-1-1 0,1 1 0,0 0 0,0 0-1,0 0 1,-1 0 0,1 0 0,0 0 0,0 0 0,-1 0 0,1 0 0,0 0 0,0 0-1,-1 0 1,1 0 0,0 0 0,0 0 0,-1 0 0,1 0 0,0 0 0,0 0 0,0 0-1,-1 0 1,1 0 0,0 1 0,0-1 0,0 0 0,-1 0 0,1 0 0,0 0-1,0 1 1,0-1 0,0 0 0,-1 0 0,-1 5-22,0-1 0,0 1 1,0 0-1,0 0 0,1 0 0,-1 9 1,0-6 16,1-7 3,0 1 1,1 0-1,-1 0 1,1 0-1,-1 0 1,1 0-1,0 0 1,-1 0-1,1-1 1,0 1-1,1 0 1,-1 0 0,0 0-1,0 0 1,1 0-1,-1 0 1,1 0-1,0 0 1,0-1-1,1 3 1,-1-3 0,0 0 0,0 0 0,0-1 1,0 1-1,0-1 0,1 1 0,-1-1 0,0 1 1,0-1-1,0 0 0,1 1 0,-1-1 0,0 0 1,1 0-1,-1 0 0,0 0 0,1 0 0,-1 0 1,0-1-1,0 1 0,1 0 0,0-1 0,5-2 5,0 1 0,0-1-1,-1 0 1,0 0 0,1-1-1,-1 0 1,0 0 0,-1-1-1,8-7 1,-9 7-7,-1 0 0,1 0 0,-1-1 0,-1 1 0,1-1 0,-1 0 0,0 0 0,0 0 0,1-10 0,-2 15 0,-1-1 0,1 1 0,-1-1 0,0 1 0,1-1 0,-1 0 0,0 1 0,0-1 0,0 1 0,0-1 0,-1 1 0,1-1 0,0 1 0,-1-1 0,1 1 0,-1-1 0,1 1 0,-1-1 0,0 1 0,1 0 0,-1-1 0,0 1 0,0 0 0,0 0 0,0-1 0,0 1 0,0 0 0,0 0 0,-1 0 0,1 0 0,0 1 0,-1-1 0,1 0 0,0 0 0,-1 1 0,1-1 0,-1 1 0,1-1 0,-1 1 0,1 0 0,-4-1 0,1 1-137,0 0-1,0 1 1,-1-1-1,1 1 1,0-1 0,0 1-1,0 0 1,0 1 0,0-1-1,1 1 1,-1 0-1,0-1 1,1 2 0,-1-1-1,1 0 1,-1 1-1,1 0 1,0-1 0,0 1-1,0 0 1,1 1 0,-1-1-1,1 0 1,0 1-1,0 0 1,0-1 0,0 1-1,1 0 1,-1 0-1,1 0 1,0 0 0,0 0-1,0 4 1,1-7-123,0-1 1,0 1-1,0-1 1,0 1-1,0-1 1,0 0-1,0 1 0,0-1 1,0 1-1,0-1 1,0 1-1,0-1 1,0 1-1,1-1 1,-1 0-1,0 1 0,0-1 1,0 1-1,1-1 1,-1 0-1,0 1 1,1-1-1,-1 0 0,0 1 1,1-1-1,-1 0 1,0 0-1,1 1 1,-1-1-1,1 0 1,-1 0-1,0 1 0,1-1 1,-1 0-1,1 0 1,0 0-1,11 2-9840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382"/>
    </inkml:context>
    <inkml:brush xml:id="br0">
      <inkml:brushProperty name="width" value="0.025" units="cm"/>
      <inkml:brushProperty name="height" value="0.025" units="cm"/>
    </inkml:brush>
  </inkml:definitions>
  <inkml:trace contextRef="#ctx0" brushRef="#br0">334 18 20884,'0'0'3043,"-33"51"-2114,15-20-417,3 4 193,2 1 384,8 1-641,5 2-352,0-4-32,0 2-608,2-5-1218,0-4-1313,-2-5-1665,0-7-2659</inkml:trace>
  <inkml:trace contextRef="#ctx0" brushRef="#br0" timeOffset="1">0 144 10890,'2'-13'2520,"-2"8"-2236,0 0 1,0 1-1,1-1 1,0 0-1,0 0 0,0 0 1,1 1-1,-1-1 0,1 0 1,0 1-1,0 0 0,1-1 1,-1 1-1,1 0 1,0 0-1,0 1 0,1-1 1,-1 0-1,1 1 0,-1 0 1,1 0-1,0 0 1,0 0-1,1 1 0,7-4 1,6 0 440,0 2 0,1-1 1,-1 2-1,1 1 1,35-1-1,-31 3-553,0 2 0,0 0 0,0 1 0,0 1 0,-1 2 0,1 0 0,36 16 0,-53-19-162,0 0 0,-1 0 0,1 0 0,-1 1 1,0 0-1,0 0 0,-1 0 0,1 1 0,3 5 0,-7-9 59,0 0 0,0 1 0,0 0 0,0-1 0,0 1 0,0 0 0,-1-1 0,1 1 0,-1 0 0,1-1 0,-1 1 0,0 0 0,0 0 0,0 0 0,0 0 0,0-1 0,0 1 0,0 0 0,0 0 0,-1 0 0,1-1 0,-1 1 0,1 0-1,-1-1 1,0 1 0,0 0 0,0-1 0,0 1 0,0-1 0,0 1 0,0-1 0,0 0 0,0 1 0,-1-1 0,1 0 0,-2 1 0,-10 8 335,0 0 0,0-2 1,-1 0-1,0 0 0,-30 11 0,-22-2-1730,58-16 31,0 0-1,0 0 1,0-1 0,-1 0-1,-11-2 1,4-4-9334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3.311"/>
    </inkml:context>
    <inkml:brush xml:id="br0">
      <inkml:brushProperty name="width" value="0.025" units="cm"/>
      <inkml:brushProperty name="height" value="0.025" units="cm"/>
      <inkml:brushProperty name="color" value="#F6630D"/>
    </inkml:brush>
  </inkml:definitions>
  <inkml:trace contextRef="#ctx0" brushRef="#br0">170 81 9449,'0'0'9193,"4"-9"-6086,13-29-91,-17 37-2905,0 0 0,1 0 0,-1 1 1,0-1-1,0 0 0,0 0 0,0 1 1,0-1-1,0 0 0,0 0 0,0 0 1,0 0-1,0 1 0,0-1 0,0 0 0,0 0 1,0 1-1,-1-1 0,1 0 0,0 0 1,-1 1-1,1-1 0,-1 0 0,1 1 1,-1-1-1,1 0 0,-1 1 0,1-1 1,-1 1-1,1-1 0,-1 1 0,0-1 0,1 1 1,-1-1-1,0 1 0,0 0 0,1-1 1,-1 1-1,0 0 0,0 0 0,1-1 1,-1 1-1,-1 0 0,-38-2 502,34 2-419,-1 0-184,1 0 0,-1 1-1,1 0 1,-1 0 0,1 0 0,0 1-1,-1 0 1,1 0 0,0 1-1,0 0 1,0 0 0,1 0 0,-7 5-1,9-6-11,0 1 0,0 0 0,1 0 0,-1 0-1,0 0 1,1 0 0,0 1 0,0-1 0,0 1-1,0-1 1,0 1 0,1 0 0,-1 0-1,1 0 1,0-1 0,1 1 0,-1 0 0,1 0-1,-1 1 1,1-1 0,0 0 0,2 7 0,-2-9 6,0-1 0,1 1 0,-1 0 0,1-1 0,-1 1 0,1-1 0,0 1 0,-1 0 0,1-1 0,0 0 1,0 1-1,0-1 0,1 0 0,-1 1 0,0-1 0,0 0 0,1 0 0,-1 0 0,0 0 0,4 1 0,-1 0 6,0 0-1,1-1 0,-1 1 1,0-1-1,1-1 0,-1 1 1,1 0-1,4-1 0,0 0 4,-1 0 1,1-1-1,-1 0 0,1 0 0,-1-1 0,0 0 1,0-1-1,11-4 0,-14 4-4,1-1 1,-1-1 0,0 1-1,0-1 1,-1 0-1,1 0 1,-1 0-1,0 0 1,0-1-1,-1 0 1,0 1-1,0-1 1,3-8 0,-5 12-60,-1 1 1,1-1-1,0 0 1,-1 0-1,1 0 1,-1 0 0,0 0-1,1 0 1,-1 0-1,0 0 1,0 0 0,0 0-1,-1 0 1,1 0-1,0 0 1,-1 0 0,1 1-1,-1-1 1,0 0-1,0 0 1,1 0-1,-1 1 1,0-1 0,0 0-1,-1 1 1,1-1-1,0 1 1,-1-1 0,1 1-1,-1-1 1,1 1-1,-1 0 1,1 0-1,-1 0 1,0 0 0,0 0-1,1 0 1,-1 1-1,0-1 1,0 0 0,0 1-1,0 0 1,0-1-1,0 1 1,0 0 0,-3 0-1,2-1-402,0 1 0,0-1-1,0 1 1,-1-1 0,1 1-1,0 0 1,0 1 0,0-1 0,-1 0-1,1 1 1,0 0 0,0 0-1,0 0 1,0 0 0,0 0 0,0 1-1,-3 1 1,-2 12-5260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4.369"/>
    </inkml:context>
    <inkml:brush xml:id="br0">
      <inkml:brushProperty name="width" value="0.025" units="cm"/>
      <inkml:brushProperty name="height" value="0.025" units="cm"/>
      <inkml:brushProperty name="color" value="#F6630D"/>
    </inkml:brush>
  </inkml:definitions>
  <inkml:trace contextRef="#ctx0" brushRef="#br0">0 1 9321,'0'0'17360,"13"70"-16783,-13-37-353,0 1-224,0-3 64,0 0-64,0-6 0,0-6-416,2-6-161,6-6-448,-3-7-672,-3 0-1250,-2-19-2691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4.715"/>
    </inkml:context>
    <inkml:brush xml:id="br0">
      <inkml:brushProperty name="width" value="0.025" units="cm"/>
      <inkml:brushProperty name="height" value="0.025" units="cm"/>
      <inkml:brushProperty name="color" value="#F6630D"/>
    </inkml:brush>
  </inkml:definitions>
  <inkml:trace contextRef="#ctx0" brushRef="#br0">1 23 16656,'0'0'1793,"77"0"1,-36-3-481,3 0-1120,-8-2-738,-8-2-3235,-8 3-11306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243"/>
    </inkml:context>
    <inkml:brush xml:id="br0">
      <inkml:brushProperty name="width" value="0.025" units="cm"/>
      <inkml:brushProperty name="height" value="0.025" units="cm"/>
      <inkml:brushProperty name="color" value="#F6630D"/>
    </inkml:brush>
  </inkml:definitions>
  <inkml:trace contextRef="#ctx0" brushRef="#br0">1 273 14350,'0'0'10949,"13"-7"-9887,15-11-870,0-2 0,-1-1 0,-1-2 1,-1 0-1,-2-1 0,26-33 0,-37 39 121,0 0 1,11-25-1,-59 112-283,16-35-2,-14 38 1,30-62-26,1-1 0,0 1 0,0 0 0,1-1 0,0 1 0,1 0 0,0 1 0,0-1 0,2 11 0,-1-20-33,0-1 0,1 1 1,-1 0-1,1 0 0,-1-1 0,1 1 0,-1 0 0,1-1 0,0 1 0,-1-1 0,1 1 0,0 0 0,0-1 1,-1 1-1,1-1 0,0 0 0,0 1 0,-1-1 0,1 0 0,0 1 0,0-1 0,0 0 0,0 0 1,0 0-1,-1 0 0,1 0 0,0 0 0,0 0 0,0 0 0,0 0 0,0 0 0,0 0 0,-1-1 1,1 1-1,0 0 0,1-1 0,33-12-2510,-28 7 875,0 0 1,0-1-1,-1 0 0,1 0 1,6-11-1,10-18-7859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616"/>
    </inkml:context>
    <inkml:brush xml:id="br0">
      <inkml:brushProperty name="width" value="0.025" units="cm"/>
      <inkml:brushProperty name="height" value="0.025" units="cm"/>
      <inkml:brushProperty name="color" value="#F6630D"/>
    </inkml:brush>
  </inkml:definitions>
  <inkml:trace contextRef="#ctx0" brushRef="#br0">53 0 17200,'0'0'8846,"-1"10"-7527,-3 17-741,-1 0 1,-11 32-1,-6 27 441,21-82-969,0-1 0,0 0 0,1 1 0,-1-1 0,1 1 0,0 0 0,0-1 0,0 1-1,0-1 1,1 1 0,0-1 0,-1 1 0,3 4 0,-2-6-44,1-1 0,-1 0 0,1 0 0,-1 0 0,1 1 0,0-2 0,-1 1 0,1 0 0,0 0 0,0 0 0,0-1 0,-1 1 0,1-1 0,0 1 0,0-1 0,0 0 0,0 0 0,0 0-1,0 0 1,0 0 0,0 0 0,0-1 0,0 1 0,-1 0 0,4-2 0,32-11-1555,-28 8 628,-1 0 0,0 0 0,0-1 1,0 0-1,-1-1 0,0 0 0,-1 0 1,1 0-1,-1-1 0,-1 0 0,1 0 0,-1 0 1,-1-1-1,0 1 0,6-18 0,-19 27 4941,2 3-3535,1 1 0,1 0 0,-1 0 0,1 0 0,0 1 0,0 0 0,1 0 0,-5 7 0,4-6-316,1 0 0,0 1 0,0-1 0,0 1 0,1 0 0,0 0-1,1 0 1,0 1 0,0-1 0,1 0 0,0 1 0,0 9 0,1-17-235,1 0-1,-1 0 1,1 0 0,-1 0 0,1 0-1,0 0 1,-1 0 0,1 0 0,0 0-1,0-1 1,-1 1 0,1 0-1,0 0 1,0-1 0,0 1 0,0 0-1,0-1 1,0 1 0,0-1 0,0 1-1,0-1 1,1 0 0,-1 1 0,0-1-1,0 0 1,0 0 0,0 0 0,0 0-1,3 0 1,36-5-5473,-17-8-931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943"/>
    </inkml:context>
    <inkml:brush xml:id="br0">
      <inkml:brushProperty name="width" value="0.025" units="cm"/>
      <inkml:brushProperty name="height" value="0.025" units="cm"/>
      <inkml:brushProperty name="color" value="#F6630D"/>
    </inkml:brush>
  </inkml:definitions>
  <inkml:trace contextRef="#ctx0" brushRef="#br0">84 0 14221,'0'0'6951,"-43"52"-4837,28-28-865,1-1-96,4 0-544,8-2-481,2-4-224,0-3-2306,10-8-2435,5-6-3171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7.301"/>
    </inkml:context>
    <inkml:brush xml:id="br0">
      <inkml:brushProperty name="width" value="0.025" units="cm"/>
      <inkml:brushProperty name="height" value="0.025" units="cm"/>
      <inkml:brushProperty name="color" value="#F6630D"/>
    </inkml:brush>
  </inkml:definitions>
  <inkml:trace contextRef="#ctx0" brushRef="#br0">10 78 11082,'0'0'5051,"9"-10"-1587,29-34-624,-36 42-2699,-1 0 0,1 1 0,-1-1-1,1 0 1,0 1 0,0-1 0,-1 1 0,1 0 0,0-1-1,0 1 1,1 0 0,-1 0 0,0 0 0,0 0-1,0 1 1,1-1 0,-1 1 0,0-1 0,1 1 0,-1 0-1,0 0 1,1 0 0,-1 0 0,0 0 0,1 0-1,-1 1 1,0-1 0,0 1 0,4 1 0,-4 0-83,0-1 0,0 1 0,0 0 0,0 0 0,0 0 0,-1 0 1,1 0-1,-1 1 0,1-1 0,-1 1 0,0-1 0,0 1 0,0-1 0,0 1 1,0-1-1,-1 1 0,1 0 0,-1-1 0,0 1 0,0 5 0,0 0 74,-1-1-1,1 1 1,-2-1 0,1 1-1,-1-1 1,0 0-1,-1 1 1,0-1-1,0-1 1,-1 1-1,1 0 1,-6 6-1,-6 7 526,-1-2 0,-25 24 0,7-7 494,33-34-1150,1-1 1,-1 0 0,0 1-1,1 0 1,-1-1 0,1 1-1,-1-1 1,1 1 0,-1 0-1,1-1 1,0 1 0,-1 0 0,1 0-1,0-1 1,-1 1 0,1 0-1,0 0 1,0-1 0,0 1-1,-1 0 1,1 0 0,0 0-1,0 0 1,0-1 0,1 1-1,-1 0 1,0 0 0,0 0-1,1 1 1,0-1-100,0 0 0,0 0 1,0 0-1,1 0 0,-1-1 0,0 1 0,1 0 1,-1-1-1,0 1 0,1 0 0,-1-1 0,1 0 1,-1 1-1,4-1 0,66 3-6915,-59-4 4291,13 1-2761,-2-5-2781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7.645"/>
    </inkml:context>
    <inkml:brush xml:id="br0">
      <inkml:brushProperty name="width" value="0.025" units="cm"/>
      <inkml:brushProperty name="height" value="0.025" units="cm"/>
      <inkml:brushProperty name="color" value="#F6630D"/>
    </inkml:brush>
  </inkml:definitions>
  <inkml:trace contextRef="#ctx0" brushRef="#br0">168 1 18193,'0'0'8563,"-12"10"-7335,-12 12-495,1 1 0,-25 32 1,41-46-594,1 0 1,-1 0-1,2 0 0,-1 0 1,1 1-1,1 0 1,-1 0-1,2 1 0,-1-1 1,2 1-1,-1 0 1,0 14-1,3-24-132,0 1 0,0-1 0,0 1 0,0 0 0,0-1 0,1 1 0,-1-1 0,1 1 0,-1-1 0,1 1 0,-1-1 0,1 0 0,0 1 0,0-1 0,0 0 0,0 1 0,0-1 0,0 0 0,0 0 0,0 0 0,0 0 0,0 0 0,1 0 0,0 1 0,1-1 7,1 0-1,-1 0 1,0 0 0,0 0 0,0 0-1,1-1 1,-1 1 0,0-1-1,0 0 1,1 0 0,3-1 0,-1 0 0,0 1 1,0-1 0,-1-1 0,1 1 0,-1-1-1,1 0 1,-1 0 0,0-1 0,0 0 0,0 0-1,0 0 1,0 0 0,7-7 0,-11 8-10,1 1 1,-1-1-1,1 0 1,-1 0-1,0 1 1,0-1 0,1 0-1,-1 0 1,-1 0-1,1 0 1,0 0-1,0-1 1,-1 1-1,0 0 1,1 0-1,-1 0 1,0 0-1,0-1 1,0 1-1,0 0 1,0 0-1,-1 0 1,1 0-1,-1-1 1,1 1-1,-2-2 1,0 2-16,1 0 0,-1 0 0,0 0 0,0 0 0,0 1 0,0-1 0,-1 1 0,1 0 0,0-1 0,-1 1 0,1 0 0,0 0 0,-1 1 0,1-1 0,-1 0 0,0 1 0,1-1 0,-1 1 0,1 0 0,-1 0 0,-2 1 0,-39 3-1229,25 7-866,9 8-3394,10-14 635,4-4-1751</inkml:trace>
  <inkml:trace contextRef="#ctx0" brushRef="#br0" timeOffset="1">336 34 11819,'0'0'17200,"-19"54"-15854,5-31-610,2 3-447,0-2-289,0-2 64,2 0-288,-1-4-353,2-1-544,1-3-1474,5-6-832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8.096"/>
    </inkml:context>
    <inkml:brush xml:id="br0">
      <inkml:brushProperty name="width" value="0.025" units="cm"/>
      <inkml:brushProperty name="height" value="0.025" units="cm"/>
      <inkml:brushProperty name="color" value="#F6630D"/>
    </inkml:brush>
  </inkml:definitions>
  <inkml:trace contextRef="#ctx0" brushRef="#br0">182 55 12716,'0'0'10106,"-8"-6"-9893,-1-2-137,6 5-34,0 0 0,0 0 0,0 0 0,0 1 0,0 0 0,-1-1 0,1 1 0,-1 1 1,-5-3-1,5 3 158,1 0 1,-1 1-1,1-1 1,-1 1 0,1 0-1,-1 0 1,1 1-1,0-1 1,-1 0-1,1 1 1,-1 0 0,1 0-1,0 0 1,-1 1-1,1-1 1,0 1 0,0-1-1,0 1 1,0 0-1,0 0 1,1 0-1,-1 1 1,1-1 0,-1 1-1,1-1 1,0 1-1,-2 3 1,-1 0-41,1 0-1,0 0 1,0 0 0,0 1-1,1-1 1,0 1 0,1 0-1,-1-1 1,1 1 0,0 0-1,-1 15 1,3-21-140,1 0 0,-1-1 0,1 1 0,-1 0-1,1 0 1,-1 0 0,1 0 0,0 0 0,-1 0 0,1-1 0,0 1 0,0 0-1,-1 0 1,1-1 0,0 1 0,0-1 0,0 1 0,0-1 0,0 1 0,0-1-1,0 0 1,0 1 0,0-1 0,0 0 0,0 0 0,0 1 0,0-1 0,0 0-1,0 0 1,0 0 0,0-1 0,0 1 0,1 0 0,-1 0 0,0 0 0,1-2-1,3 2-8,-1-1-1,0 1 0,0-1 0,0 0 1,0-1-1,0 1 0,0-1 0,7-4 1,-7 2-145,0-1 1,0 1 0,-1-1 0,0 0-1,0 0 1,0-1 0,0 1 0,-1-1 0,0 1-1,0-1 1,0 0 0,-1 1 0,0-1 0,0 0-1,-1 0 1,1 0 0,-1 0 0,-1 0 0,1 0-1,-3-10 1,3 16 129,0-1 0,0 0-1,0 0 1,0 1 0,0-1 0,0 0-1,0 1 1,0-1 0,-1 0 0,1 1-1,0-1 1,0 0 0,-1 1-1,1-1 1,-1 0 0,1 1 0,0-1-1,-1 1 1,1-1 0,-1 1 0,1-1-1,-1 1 1,0-1 0,1 1 0,-1 0-1,1-1 1,-1 1 0,0 0-1,1-1 1,-1 1 0,0 0 0,0 0-1,1 0 1,-1 0 0,0 0 0,1 0-1,-1-1 1,0 2 0,0-1 0,1 0-1,-1 0 1,0 0 0,1 0 0,-1 0-1,0 1 1,1-1 0,-1 0-1,0 0 1,1 1 0,-1-1 0,0 1-1,1-1 1,-1 0 0,1 1 0,-1 0-1,-3 1-7,1 1 1,0-1-1,0 1 0,0 0 0,1 0 0,-1 0 0,1 0 0,0 0 0,-3 5 1,1 2-623,0 0 1,1 0 0,0 1 0,-3 20 0,7 19-10727,6-31 832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8.451"/>
    </inkml:context>
    <inkml:brush xml:id="br0">
      <inkml:brushProperty name="width" value="0.025" units="cm"/>
      <inkml:brushProperty name="height" value="0.025" units="cm"/>
      <inkml:brushProperty name="color" value="#F6630D"/>
    </inkml:brush>
  </inkml:definitions>
  <inkml:trace contextRef="#ctx0" brushRef="#br0">61 28 12524,'0'0'13917,"-5"9"-13218,-6 9-485,2-4 135,0 0 0,-13 31-1,21-44-298,1 0-1,-1 0 1,1 0-1,-1 0 1,1 1-1,-1-1 1,1 0-1,0 0 1,0 1-1,0-1 1,0 0-1,0 1 1,0-1-1,0 0 1,0 0-1,0 1 1,1-1-1,-1 0 0,0 0 1,1 1-1,0 1 1,0-2-2,0-1 0,0 1 0,0-1 0,0 0 0,-1 1 0,1-1 0,0 0 0,0 0 0,0 1 0,0-1 0,0 0 0,0 0 0,0 0 0,0 0 0,0 0 0,0 0 0,0 0 1,0-1-1,0 1 0,-1 0 0,3-1 0,2-1 85,1 0 1,-1 0-1,0-1 1,0 1-1,-1-1 1,1-1-1,-1 1 1,8-7-1,-8 5-115,0 1 0,0-1-1,0-1 1,0 1-1,-1 0 1,0-1-1,0 0 1,0 0 0,-1 0-1,0 0 1,0 0-1,-1 0 1,1 0 0,-1-1-1,-1 1 1,1-11-1,-1 16-37,0 0 0,-1 1 0,1-1-1,0 0 1,0 0 0,-1 0 0,1 0 0,0 0-1,-1 1 1,1-1 0,-1 0 0,1 0-1,-1 1 1,0-1 0,1 0 0,-1 1 0,0-1-1,1 0 1,-1 1 0,0-1 0,0 1 0,1-1-1,-1 1 1,0 0 0,0-1 0,0 1-1,0 0 1,0-1 0,1 1 0,-1 0 0,0 0-1,0 0 1,0 0 0,0 0 0,0 0-1,0 0 1,0 0 0,0 0 0,0 1 0,1-1-1,-1 0 1,0 0 0,0 1 0,-1 0 0,-2 0-257,0 0 0,0 1 0,0 0 1,0-1-1,0 1 0,0 1 0,1-1 1,-5 4-1,-9 13-3562,0 0-2871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244"/>
    </inkml:context>
    <inkml:brush xml:id="br0">
      <inkml:brushProperty name="width" value="0.025" units="cm"/>
      <inkml:brushProperty name="height" value="0.025" units="cm"/>
    </inkml:brush>
  </inkml:definitions>
  <inkml:trace contextRef="#ctx0" brushRef="#br0">216 235 10570,'0'0'9294,"-11"-7"-6272,3 1-2352,5 4-512,0-1-1,0 1 0,0 0 1,0 0-1,-1 0 1,1 0-1,-1 0 1,1 1-1,-1 0 1,1-1-1,-1 1 1,0 1-1,0-1 1,1 0-1,-1 1 0,0 0 1,0 0-1,0 0 1,0 1-1,-5 0 1,0 3 70,0 0 0,0 0 1,1 1-1,-1 0 0,1 1 0,1 0 1,-9 8-1,12-11-176,0 0 0,1 1 0,-1 0 0,1-1 0,0 1 0,0 0 0,1 1 0,-1-1 0,1 0 0,0 1 0,0 0 0,0-1 0,1 1 0,0 0 0,-2 9 0,3-14-46,0 1 0,1 0 1,-1-1-1,0 1 0,0 0 0,0-1 0,1 1 0,-1 0 0,0-1 0,1 1 0,-1-1 0,0 1 0,1-1 1,-1 1-1,1-1 0,-1 1 0,1-1 0,-1 1 0,1-1 0,-1 0 0,1 1 0,-1-1 0,1 0 0,0 1 1,-1-1-1,1 0 0,-1 0 0,1 0 0,0 1 0,-1-1 0,1 0 0,0 0 0,-1 0 0,1 0 0,0 0 1,0 0-1,29-4 138,-29 4-140,14-4 42,0-1 1,1 0-1,-2-1 1,1-1-1,-1-1 1,0 0-1,19-14 1,85-75-494,-91 73 313,-1 0-1,-1-2 1,-2-1-1,30-43 1,-78 121 253,1 0 0,-27 92 0,46-128 32,0 0 0,1 1 0,1-1-1,1 1 1,0 0 0,1 0 0,1 17 0,0-32-144,0 1-1,0-1 1,0 1 0,1-1 0,-1 1 0,1-1 0,-1 1 0,1-1-1,-1 0 1,1 1 0,0-1 0,0 0 0,-1 1 0,1-1 0,0 0-1,0 0 1,0 0 0,0 0 0,1 0 0,-1 0 0,0 0 0,0 0-1,1 0 1,1 0 0,0 0 8,1 0 1,-1 0-1,1 0 0,-1-1 0,1 1 1,-1-1-1,1 0 0,-1 0 0,1-1 1,4 0-1,3-1-81,0-1 1,0 0 0,-1-1-1,1 0 1,18-11-1,-14 6-111,-2 0 0,1-1 0,-2-1 0,1 0-1,-1-1 1,-1 0 0,0 0 0,-1-2 0,0 1 0,-1-1-1,-1-1 1,0 1 0,-1-1 0,0-1 0,4-16 0,-11 31 212,0 1 0,1 0 0,-1 0 0,0-1 0,0 1 0,0 0 0,0-1 0,0 1 0,1 0 0,-1 0 0,0-1 0,0 1 0,0 0 0,0-1 0,0 1 0,0 0 0,0-1 0,0 1 0,0 0 0,0-1 0,0 1 0,0 0 0,0-1 0,-1 1 0,1 0 0,0 0 0,0-1 1,0 1-1,0 0 0,0-1 0,-1 1 0,1 0 0,0 0 0,0-1 0,0 1 0,-1 0 0,1 0 0,0 0 0,0-1 0,-1 1 0,1 0 0,-1 0 0,-13 8 509,-14 21-187,5-3 46,13-16-137,0 0 1,0 1 0,2 0-1,-1 0 1,2 1 0,-1 0-1,-8 22 1,15-33-278,1 0 0,0 1 0,0-1 0,0 1 0,0-1 0,0 0 0,0 1 0,0-1 0,0 1 0,1-1 0,-1 0 0,0 1 0,1-1 0,-1 0 0,1 0 0,0 1 0,-1-1 0,1 0 0,0 0 0,0 0 0,0 0 0,1 2 0,34 21-721,-22-18 49,1 0 1,1-1-1,19 3 0,6-3-4914,-12-5-1340,11-2-7786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9.446"/>
    </inkml:context>
    <inkml:brush xml:id="br0">
      <inkml:brushProperty name="width" value="0.025" units="cm"/>
      <inkml:brushProperty name="height" value="0.025" units="cm"/>
      <inkml:brushProperty name="color" value="#F6630D"/>
    </inkml:brush>
  </inkml:definitions>
  <inkml:trace contextRef="#ctx0" brushRef="#br0">0 243 14830,'0'0'2845,"10"-8"-2551,0 1-57,1 1 1,0 0-1,0 1 0,0 0 1,1 1-1,0 0 0,0 0 1,0 1-1,0 1 0,22-2 0,132 1 1510,325 36 0,-14 1-3671,-263-34 1705,323-42 0,-158-2 3791,475 7-1,444-19-1388,-989 40-1458,-233 16-776,-1 4 0,80 13 0,-137-13 41,-1-1 0,1-2 0,0 1 0,-1-2 0,1-1 0,0 0 0,-1-1 0,1 0 0,-1-2 0,0 0 1,0-1-1,0-1 0,29-14 0,-45 20-50,-1 0 0,1 0 1,0-1-1,-1 1 0,1 0 1,-1 0-1,1 0 0,0-1 0,-1 1 1,1 0-1,-1 0 0,1-1 1,-1 1-1,1-1 0,-1 1 1,0 0-1,1-1 0,-1 1 1,1-1-1,-1 1 0,0-1 0,1 1 1,-1-1-1,0 1 0,0-1 1,1 0-1,-1 1 0,0-1 1,0 1-1,0-1 0,0 1 0,0-1 1,0 0-1,0 1 0,0-1 1,0 0-1,0 0 0,-21-11-6981,-5 1-1474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0.115"/>
    </inkml:context>
    <inkml:brush xml:id="br0">
      <inkml:brushProperty name="width" value="0.025" units="cm"/>
      <inkml:brushProperty name="height" value="0.025" units="cm"/>
      <inkml:brushProperty name="color" value="#F6630D"/>
    </inkml:brush>
  </inkml:definitions>
  <inkml:trace contextRef="#ctx0" brushRef="#br0">14 20 15759,'0'0'4356,"10"-3"-2605,32-4-577,0 2 1,0 2-1,0 1 1,52 5-1,-87-2-1049,0 0-1,0 1 1,1-1-1,-1 1 1,8 4 0,-14-6-91,0 1 0,0-1 0,0 0 0,0 1 0,0-1 0,0 0 0,0 1 0,0-1 0,0 1 0,0-1-1,-1 1 1,1 0 0,0-1 0,0 1 0,-1 0 0,1 0 0,0-1 0,-1 1 0,1 0 0,-1 0 0,1 0 0,-1 0 0,0 0 0,1 0 0,-1 0 0,0 0 0,1 0 0,-1 0 0,0 0 0,0 0 0,0 0 0,0 0 0,0 0 0,0 0 0,0 0 0,0 0 0,-1 0 0,1 0 0,0 0 0,-1-1 0,1 1 0,0 0 0,-1 0 0,1 0 0,-1 0 0,1 0 0,-1 0 0,-1 1 0,-4 3 105,0 1 1,0-1-1,-1 0 0,0 0 0,0-1 0,0 0 1,-1 0-1,-10 4 0,-71 22 1138,69-23-1191,-12 4-86,84-12-45,-29-1-7,0 1 1,0 1 0,0 1 0,0 2 0,-1 0 0,1 1 0,40 13 0,-60-16 54,-1-1 1,0 1-1,0 0 0,0 0 0,0 0 0,0 1 0,0-1 1,0 0-1,0 1 0,0-1 0,-1 1 0,1 0 0,0 0 0,-1-1 1,0 1-1,1 0 0,-1 0 0,0 0 0,0 1 0,2 3 1,-3-4 4,0 0 0,-1 0 0,1 0 1,0 0-1,-1 0 0,1 1 0,-1-1 1,1 0-1,-1-1 0,0 1 0,0 0 0,0 0 1,0 0-1,0 0 0,-1-1 0,1 1 1,0-1-1,-3 3 0,-6 5 25,0-1 0,0-1 0,0 1 0,-1-2 0,0 1 0,-15 5 0,-10 3-33,0-2 0,-1-1 0,-1-2 0,0-2 0,0-1 0,-75 3 0,113-10-24,-1 0 1,1 0-1,0 0 1,-1 1-1,1-1 1,0 0-1,0 0 1,-1 0-1,1-1 1,0 1-1,-1 0 1,1 0-1,0 0 1,0 0-1,-1 0 1,1 0-1,0 0 1,0 0-1,-1 0 1,1-1-1,0 1 1,0 0-1,0 0 1,-1 0-1,1-1 1,0 1-1,0 0 1,0 0-1,-1 0 1,1-1-1,0 1 1,0 0-1,0 0 1,0-1-1,0 1 1,0 0-1,0 0 1,0-1-1,0 1 1,-1 0-1,1-1 1,0 1-1,0 0 1,0 0-1,1-1 0,-1 1 1,0 0-1,0-1 1,0 1-1,0 0 1,0 0-1,0-1 1,0 1-1,0 0 1,0 0-1,1-1 1,-1 1-1,0 0 1,0 0-1,13-17-7464,13-10-7924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2.269"/>
    </inkml:context>
    <inkml:brush xml:id="br0">
      <inkml:brushProperty name="width" value="0.025" units="cm"/>
      <inkml:brushProperty name="height" value="0.025" units="cm"/>
      <inkml:brushProperty name="color" value="#F6630D"/>
    </inkml:brush>
  </inkml:definitions>
  <inkml:trace contextRef="#ctx0" brushRef="#br0">0 84 12011,'0'0'12546,"11"-7"-11340,72-41-99,-73 43-1079,0 0 0,0 2 1,0-1-1,1 1 0,0 0 0,-1 1 1,1 1-1,12-1 0,-21 2-25,0 0 0,0 1 0,0-1 0,0 1 0,0-1 0,0 1 0,0 0 0,0 0 0,0 0 0,-1 0 0,1 0-1,0 0 1,-1 1 0,1-1 0,-1 0 0,1 1 0,-1-1 0,0 1 0,1 0 0,-1-1 0,0 1 0,0 0 0,0 0 0,1 3-1,16 58 710,-12-34-274,-5-25-397,1 1-1,-1 0 1,1-1 0,0 0-1,0 1 1,1-1 0,-1 0 0,1 0-1,0 0 1,0 0 0,0-1 0,0 1-1,1-1 1,-1 0 0,1 0-1,7 4 1,-7-5-14,-1-1 0,1 0 0,0 0 0,-1 0 0,1-1 0,0 1 0,0-1 0,0 0 0,0 0 0,0 0 0,-1-1 0,1 1 0,0-1 0,0 0 0,-1 0 0,1 0 0,0-1 0,-1 1 0,1-1 0,-1 0 0,5-3 0,5-3-58,0-1-1,-1 0 0,20-19 0,-28 24-241,-1 0-1,1 0 1,0 0-1,-1-1 1,0 1-1,0-1 1,0 0-1,-1 0 1,0 0-1,0 0 1,0-1 0,0 1-1,1-9 1,-3 14 105,0-1 0,0 0 1,0 1-1,0-1 0,0 0 0,0 1 1,0-1-1,0 0 0,0 1 1,0-1-1,-1 0 0,1 1 1,0-1-1,0 0 0,-1 1 1,1-1-1,0 1 0,-1-1 0,1 1 1,-1-1-1,1 0 0,0 1 1,-1-1-1,1 1 0,-1 0 1,0-1-1,1 1 0,-1-1 0,1 1 1,-1 0-1,0 0 0,1-1 1,-1 1-1,1 0 0,-1 0 1,0 0-1,1-1 0,-1 1 1,0 0-1,1 0 0,-1 0 0,0 0 1,0 0-1,1 0 0,-2 1 1,-28-2-7227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2.613"/>
    </inkml:context>
    <inkml:brush xml:id="br0">
      <inkml:brushProperty name="width" value="0.025" units="cm"/>
      <inkml:brushProperty name="height" value="0.025" units="cm"/>
      <inkml:brushProperty name="color" value="#F6630D"/>
    </inkml:brush>
  </inkml:definitions>
  <inkml:trace contextRef="#ctx0" brushRef="#br0">58 112 10922,'0'0'2883,"-9"1"-123,3 0-2426,3 0-114,1-1 0,0 1 0,-1-1 1,1 0-1,-1 0 0,1 0 0,-1 0 0,1 0 0,-1 0 1,-2-1-1,4 0-130,0 0 1,0 0-1,0 1 0,1-1 1,-1 0-1,0 0 0,0 0 1,1 0-1,-1 0 0,0 0 1,1 0-1,-1 0 1,1 0-1,-1 0 0,1 0 1,-1 0-1,1 0 0,0 0 1,0-1-1,0 1 1,-1 0-1,1 0 0,0 0 1,0 0-1,1-1 0,-1 1 1,0 0-1,0 0 1,0 0-1,1-2 0,1-2 38,-1 1 0,0-1 0,1 1 0,0 0 0,0-1 0,0 1-1,0 0 1,1 0 0,0 0 0,-1 1 0,2-1 0,-1 1 0,0-1 0,1 1-1,-1 0 1,1 0 0,7-4 0,-9 6-45,0 0-1,0 0 1,0 0-1,0 0 1,0 1 0,0-1-1,0 0 1,0 1-1,0 0 1,0-1 0,0 1-1,0 0 1,1 0-1,-1 0 1,0 1 0,0-1-1,0 0 1,0 1-1,0-1 1,0 1 0,0 0-1,0 0 1,0 0-1,0 0 1,0 0 0,-1 0-1,1 0 1,0 0-1,-1 1 1,1-1-1,-1 1 1,1-1 0,-1 1-1,0 0 1,1-1-1,-1 1 1,0 0 0,0 0-1,-1 0 1,1 0-1,1 2 1,11 53 129,-12-50-196,0 0 0,0 0 0,0 0 1,1 0-1,0-1 0,0 1 0,1-1 0,0 1 0,0-1 1,8 12-1,-9-17 1,0 1 1,0-1-1,0 1 1,0-1-1,0 0 1,1 0-1,-1 0 1,0 0-1,1-1 1,-1 1 0,1 0-1,-1-1 1,1 0-1,-1 0 1,1 1-1,-1-2 1,1 1-1,-1 0 1,0 0-1,1-1 1,-1 1-1,3-2 1,53-21 561,98-46-105,-63 30-3777,-67 25-578,-5-4-2979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5.933"/>
    </inkml:context>
    <inkml:brush xml:id="br0">
      <inkml:brushProperty name="width" value="0.025" units="cm"/>
      <inkml:brushProperty name="height" value="0.025" units="cm"/>
      <inkml:brushProperty name="color" value="#F6630D"/>
    </inkml:brush>
  </inkml:definitions>
  <inkml:trace contextRef="#ctx0" brushRef="#br0">1 395 18449,'0'0'9551,"8"-10"-8414,56-70-424,128-122 1,-125 136-620,-29 30 8,-38 51 346,-10 14-177,-2-1 0,-27 48-1,21-42-169,-17 43 0,31-67-102,0 1 0,1 0-1,0 0 1,1 0 0,0 0-1,0 0 1,1 20 0,1-30-66,0 0 1,1 0-1,-1 0 1,0 0-1,1 0 0,-1 0 1,1 0-1,-1-1 1,1 1-1,-1 0 1,1 0-1,0 0 0,-1-1 1,1 1-1,0 0 1,0-1-1,-1 1 1,1-1-1,0 1 1,0-1-1,0 1 0,0-1 1,0 0-1,0 1 1,0-1-1,-1 0 1,1 0-1,0 1 0,0-1 1,0 0-1,1 0 1,34-2-7352,-35 2 7068,18-4-7166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309"/>
    </inkml:context>
    <inkml:brush xml:id="br0">
      <inkml:brushProperty name="width" value="0.025" units="cm"/>
      <inkml:brushProperty name="height" value="0.025" units="cm"/>
      <inkml:brushProperty name="color" value="#F6630D"/>
    </inkml:brush>
  </inkml:definitions>
  <inkml:trace contextRef="#ctx0" brushRef="#br0">57 91 12684,'0'0'7751,"6"-10"-4211,-2 5-3220,0-1 1,0 0 0,0 1 0,0-1 0,1 1 0,0 1-1,0-1 1,1 1 0,-1-1 0,1 1 0,0 1-1,0-1 1,0 1 0,0 0 0,0 1 0,1 0-1,0-1 1,-1 2 0,1-1 0,11 0 0,-17 2-317,0 0 1,0 0-1,1 0 0,-1 0 1,0 0-1,0 0 1,0 1-1,0-1 1,0 0-1,0 0 0,0 1 1,0-1-1,0 1 1,0-1-1,0 1 1,0 0-1,0-1 0,-1 1 1,1 0-1,0-1 1,0 1-1,0 0 1,-1 0-1,1 0 1,0 1-1,0 0 5,0 1-1,-1-1 1,1 0 0,-1 0-1,0 1 1,1-1 0,-1 0-1,0 1 1,0-1 0,-1 0-1,0 4 1,0 2 56,-2 0 1,1-1 0,-1 0-1,0 0 1,0 0-1,-8 12 1,-11 10 321,-45 42 1,41-45-87,-39 51 0,64-76-301,0-1 0,0 1 0,0 0 0,1 0 0,-1 0 0,0 0 0,1 0 0,-1-1 0,1 1 0,-1 0 0,1 1 0,-1-1 0,1 0 0,0 0 0,-1 0 0,1 0 0,0 0 0,0 0 0,0 0 0,0 0 0,0 1 0,0-1 0,0 0 0,0 0 0,0 0 0,1 0 0,-1 0 0,0 0 0,1 0 0,0 2 0,1-2 0,0 0 0,-1 0 0,1 0 0,0 0 0,0-1 0,0 1 0,0-1 0,0 1 0,0-1 0,0 1 0,0-1 0,0 0 0,0 0 0,0 0 0,2-1 0,14 0 0,-1-2 0,30-8 0,20-9-2963,-1-3-5477,-31 10-4884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670"/>
    </inkml:context>
    <inkml:brush xml:id="br0">
      <inkml:brushProperty name="width" value="0.025" units="cm"/>
      <inkml:brushProperty name="height" value="0.025" units="cm"/>
      <inkml:brushProperty name="color" value="#F6630D"/>
    </inkml:brush>
  </inkml:definitions>
  <inkml:trace contextRef="#ctx0" brushRef="#br0">53 0 19154,'0'0'9609,"-44"54"-6822,37-39-1570,6-1-1217,1 2 0,1-5 0,15-8-2306,1-3-3844,2 0-3043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996"/>
    </inkml:context>
    <inkml:brush xml:id="br0">
      <inkml:brushProperty name="width" value="0.025" units="cm"/>
      <inkml:brushProperty name="height" value="0.025" units="cm"/>
      <inkml:brushProperty name="color" value="#F6630D"/>
    </inkml:brush>
  </inkml:definitions>
  <inkml:trace contextRef="#ctx0" brushRef="#br0">108 0 20467,'0'0'9230,"-10"13"-8552,3-4-587,-43 63 739,45-65-743,1 1 0,0-1 1,1 1-1,0 0 0,0 0 1,0 0-1,1 0 0,0 1 1,-1 12-1,4-20-85,0 0 0,0-1 0,0 1 1,-1 0-1,1 0 0,0-1 0,0 1 0,0 0 0,0-1 0,0 1 0,0-1 0,1 0 0,-1 1 1,0-1-1,0 0 0,0 1 0,0-1 0,0 0 0,1 0 0,-1 0 0,0 0 0,0 0 1,0 0-1,2-1 0,34-1-231,10-7-1003,-36 7 964,0-1-1,0 2 0,0-1 1,0 2-1,0-1 0,19 3 1,-30-2 275,1 0 1,0 1 0,-1-1-1,1 0 1,0 1 0,-1-1-1,1 1 1,0-1 0,-1 1-1,1-1 1,-1 1 0,1-1-1,-1 1 1,1 0 0,-1-1-1,0 1 1,1 0 0,-1-1 0,0 1-1,1 0 1,-1 0 0,0-1-1,0 1 1,0 0 0,0 0-1,0-1 1,0 1 0,0 0-1,0 0 1,0-1 0,0 1-1,0 0 1,0 0 0,0-1-1,-1 1 1,1 0 0,0 0-1,0-1 1,-1 2 0,-14 30 987,-5-9-564,0 0-1,-1-2 1,-2 0 0,0-1-1,-42 27 1,64-46-453,0-1 0,0 1 0,-1 0 0,1 0 0,0-1 0,-1 1 0,1-1 0,0 1 0,-1-1-1,1 1 1,-1-1 0,1 0 0,-1 0 0,1 0 0,-3 0 0,3 0-24,0-1-1,1 1 1,-1 0-1,0-1 1,1 1-1,-1 0 1,1-1-1,-1 1 1,0-1-1,1 1 0,-1-1 1,1 1-1,-1-1 1,1 0-1,0 1 1,-1-1-1,1 0 1,0 1-1,-1-1 1,1 0-1,0 1 1,-1-2-1,0-5-679,0 0-1,1 0 0,-1-1 1,1 1-1,2-9 0,-1-3-1930,-1-23-7833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7.328"/>
    </inkml:context>
    <inkml:brush xml:id="br0">
      <inkml:brushProperty name="width" value="0.025" units="cm"/>
      <inkml:brushProperty name="height" value="0.025" units="cm"/>
      <inkml:brushProperty name="color" value="#F6630D"/>
    </inkml:brush>
  </inkml:definitions>
  <inkml:trace contextRef="#ctx0" brushRef="#br0">1 83 22069,'0'0'10698,"64"-54"-10698,-36 43 0,-3 0 0,4 6 0,-4 3-865,-4 2-5124,-1 0-4325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7.700"/>
    </inkml:context>
    <inkml:brush xml:id="br0">
      <inkml:brushProperty name="width" value="0.025" units="cm"/>
      <inkml:brushProperty name="height" value="0.025" units="cm"/>
      <inkml:brushProperty name="color" value="#F6630D"/>
    </inkml:brush>
  </inkml:definitions>
  <inkml:trace contextRef="#ctx0" brushRef="#br0">226 4 5381,'0'0'24429,"-11"-2"-23581,7 2-827,0-1 0,0 1 0,1-1 0,-1 1 0,0 0 0,0 1 0,0-1 0,1 1 0,-1 0 0,0-1 0,0 1-1,1 1 1,-1-1 0,1 1 0,-1-1 0,1 1 0,0 0 0,0 0 0,-1 1 0,1-1 0,1 1 0,-1-1 0,0 1 0,-2 4 0,-16 19 30,1 1 0,-29 54 0,43-69-22,1 0-1,0 0 1,0 0 0,1 0 0,1 1-1,0-1 1,1 1 0,0 0 0,1 0 0,1 19-1,0-29-14,0-1 0,1 1-1,-1-1 1,1 1 0,-1-1-1,1 1 1,0-1 0,0 1-1,0-1 1,0 0 0,1 0-1,-1 1 1,1-1 0,-1 0-1,1 0 1,-1 0 0,1-1-1,0 1 1,0 0 0,4 2-1,-3-2 13,1-1 0,0 1-1,0-1 1,0 1 0,0-1 0,0 0-1,0-1 1,1 1 0,-1-1 0,0 0-1,8 0 1,-4-1 5,1 0-1,-1 0 1,0-1-1,0 0 1,1-1-1,-1 0 1,-1 0-1,1-1 1,0 0 0,-1 0-1,0 0 1,8-8-1,-10 8-23,-2 0 0,1 0 0,-1-1 0,1 1 0,-1-1-1,0 0 1,-1 0 0,1-1 0,-1 1 0,0 0 0,-1-1 0,3-9 0,-4 13-7,0 0 1,0 0 0,0 0 0,0 0 0,0 0 0,0 0 0,0 0-1,-1 0 1,1 0 0,-1 0 0,1 0 0,-1 0 0,0 1 0,0-1-1,0 0 1,0 0 0,0 1 0,0-1 0,0 1 0,0-1 0,-1 1-1,1-1 1,-1 1 0,1 0 0,-1 0 0,1 0 0,-1-1 0,0 2-1,0-1 1,1 0 0,-1 0 0,0 0 0,0 1 0,0-1 0,0 1-1,0 0 1,0 0 0,-4-1 0,-6 0 25,-1 1 1,0 0-1,0 0 1,-22 5-1,31-4-49,0-1 1,0 2-1,0-1 0,0 0 1,1 1-1,-1 0 0,1 0 1,-7 4-1,9-5-8,0 0 0,0 0 0,-1 0 0,1 1 0,0-1 0,0 0 0,1 1 0,-1-1 0,0 0 0,0 1 0,1-1 0,-1 1 0,1-1 0,-1 1 0,1 0 0,0-1 0,-1 1 0,1-1 0,0 1 0,0 0 0,0-1 0,1 3 0,4 3-4143,15-6-3711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590"/>
    </inkml:context>
    <inkml:brush xml:id="br0">
      <inkml:brushProperty name="width" value="0.025" units="cm"/>
      <inkml:brushProperty name="height" value="0.025" units="cm"/>
    </inkml:brush>
  </inkml:definitions>
  <inkml:trace contextRef="#ctx0" brushRef="#br0">222 3 16592,'0'0'3251,"-12"-1"293,-8 0-2252,0 0 0,0 1-1,-31 5 1,46-4-1214,0-1 0,0 1 0,1 0 0,-1 0 0,0 0 0,1 1 0,-1 0 0,1 0 0,0 0 0,-1 0 0,1 1 0,0-1 0,0 1 0,0 0 0,1 0 0,-1 1 0,1-1 0,0 1 0,0 0 0,0-1 0,0 1 0,1 1 0,-1-1 0,-1 5 0,4-8-82,0 1 1,-1-1 0,1 0 0,0 0 0,0 1-1,0-1 1,0 0 0,1 0 0,-1 1 0,0-1 0,1 0-1,-1 0 1,0 1 0,1-1 0,-1 0 0,1 0 0,0 0-1,-1 0 1,1 0 0,0 0 0,0 0 0,0 0-1,0 0 1,-1 0 0,1-1 0,0 1 0,1 0 0,-1 0-1,0-1 1,0 1 0,0-1 0,0 1 0,0-1-1,1 0 1,-1 1 0,2-1 0,52 9-498,-47-8 340,48 2-770,-39-3 603,-1 0 0,1 1 0,0 1 0,-1 1 0,33 9 0,-48-11 384,-1-1 0,1 0 0,0 0-1,0 1 1,0-1 0,0 0 0,0 1-1,0-1 1,0 1 0,-1-1-1,1 1 1,0-1 0,0 1 0,-1 0-1,1 0 1,0-1 0,-1 1 0,1 0-1,-1 0 1,1-1 0,-1 1 0,1 0-1,-1 0 1,1 0 0,-1 0-1,0 0 1,0 0 0,1 0 0,-1 0-1,0 0 1,0 1 0,-1 0 96,0 0 1,0 0-1,0 0 0,0-1 0,0 1 1,0 0-1,-1 0 0,1-1 1,0 1-1,-1-1 0,0 1 1,1-1-1,-4 2 0,-59 32 1805,55-31-1958,-4 3-40,-1-2 0,1 1-1,-1-1 1,0-1 0,0-1-1,-1 0 1,-14 1 0,26-4-289,-2-1-2702,4-4-2628,1-9-5353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8.354"/>
    </inkml:context>
    <inkml:brush xml:id="br0">
      <inkml:brushProperty name="width" value="0.025" units="cm"/>
      <inkml:brushProperty name="height" value="0.025" units="cm"/>
      <inkml:brushProperty name="color" value="#F6630D"/>
    </inkml:brush>
  </inkml:definitions>
  <inkml:trace contextRef="#ctx0" brushRef="#br0">268 1 13677,'0'0'15855,"-53"43"-15503,25-12-192,-6 2-128,1 2-32,0-1 0,5-2-32,2-8 64,8-3-128,6-6-704,9-10-1090,8-12-6822,5-16 384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8.728"/>
    </inkml:context>
    <inkml:brush xml:id="br0">
      <inkml:brushProperty name="width" value="0.025" units="cm"/>
      <inkml:brushProperty name="height" value="0.025" units="cm"/>
      <inkml:brushProperty name="color" value="#F6630D"/>
    </inkml:brush>
  </inkml:definitions>
  <inkml:trace contextRef="#ctx0" brushRef="#br0">133 60 11915,'-9'0'2936,"6"0"-2799,-9-1 1018,1 2 0,-1 0 0,1 0 0,-1 1-1,-11 3 1,21-5-1001,0 1 0,0-1 1,0 1-1,0 0 0,0 0 0,0 0 0,0-1 0,1 2 0,-1-1 0,0 0 1,0 0-1,1 0 0,-1 1 0,1-1 0,0 1 0,-1-1 0,1 1 0,0 0 0,0-1 1,0 1-1,0 0 0,0 0 0,0 0 0,1 0 0,-1 0 0,0 0 0,1 0 1,0 0-1,-1 0 0,1 0 0,0 0 0,0 0 0,0 0 0,1 0 0,-1 0 0,0 0 1,1 0-1,-1 0 0,1 0 0,0 0 0,-1 0 0,2 2 0,-1-3-111,0 0-1,0 0 1,0 0-1,-1 0 1,1 0-1,0 0 1,1 0-1,-1 0 0,0 0 1,0 0-1,0 0 1,0-1-1,1 1 1,-1-1-1,0 1 1,1-1-1,-1 1 1,0-1-1,1 0 1,2 1-1,34 1 300,-29-2-225,5 0-78,0-1 1,1-1-1,-1 0 1,0 0-1,0-2 1,0 1-1,0-2 1,-1 0-1,0-1 1,0 0 0,0-1-1,-1 0 1,0-1-1,22-18 1,-32 24-31,-1 1 1,1-1 0,0 0 0,0 0-1,-1 0 1,1 0 0,-1-1 0,0 1 0,0 0-1,1-1 1,-1 1 0,-1-1 0,1 1-1,0-1 1,-1 1 0,1-4 0,-1 5-5,0-1 1,-1 1 0,1 0-1,0-1 1,-1 1 0,1 0-1,-1 0 1,1 0 0,-1-1-1,0 1 1,1 0 0,-1 0-1,0 0 1,0 0 0,0 0-1,0 0 1,0 0-1,0 1 1,0-1 0,0 0-1,0 0 1,0 1 0,-1-1-1,1 1 1,0-1 0,0 1-1,-1-1 1,1 1 0,0 0-1,0 0 1,-3-1 0,-10 0 1,1-1 0,-1 2 1,0-1-1,0 2 0,1 0 1,-1 1-1,0 0 1,1 1-1,-21 7 0,25-7-14,0 0 0,0 1 0,1 0 0,-1 1 0,1 0 0,0 0 0,0 1 0,0 0 0,1 0 0,0 1 0,0 0 0,0 0 0,1 1 0,-7 11-1,12-17 4,-1-1 0,1 1-1,0 0 1,1 0 0,-1-1-1,0 1 1,0 0-1,1 0 1,-1 0 0,1 0-1,0 0 1,-1 0-1,1 0 1,0 0 0,0 0-1,0 1 1,1-1-1,-1 0 1,0 0 0,2 3-1,-1-3-94,0-1 0,1 1 1,-1-1-1,0 1 0,1-1 0,-1 0 0,1 1 0,-1-1 0,1 0 1,0 0-1,0 0 0,-1 0 0,1-1 0,0 1 0,0 0 0,0-1 1,2 1-1,11 1-1585,0 0 0,0-1 0,-1-1 1,23-2-1,-26 1-96,36-3-6991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9.118"/>
    </inkml:context>
    <inkml:brush xml:id="br0">
      <inkml:brushProperty name="width" value="0.025" units="cm"/>
      <inkml:brushProperty name="height" value="0.025" units="cm"/>
      <inkml:brushProperty name="color" value="#F6630D"/>
    </inkml:brush>
  </inkml:definitions>
  <inkml:trace contextRef="#ctx0" brushRef="#br0">28 59 14542,'0'0'2562,"-4"11"-741,2-8-1747,-2 7 761,0 1 0,1-1-1,0 1 1,-3 19 0,5-28-684,1 0 0,0 0 1,-1 0-1,1 0 0,0 0 1,0 1-1,0-1 0,1 0 0,-1 0 1,1 0-1,-1 0 0,1 0 1,-1 0-1,1 0 0,0 0 0,0 0 1,0 0-1,0 0 0,1 0 1,-1-1-1,0 1 0,1 0 0,-1-1 1,1 1-1,-1-1 0,1 0 1,0 1-1,0-1 0,0 0 0,-1 0 1,1 0-1,0 0 0,0-1 1,1 1-1,3 1 0,1-2-36,0 0 1,0 0-1,1-1 0,-1 1 0,0-1 0,0-1 1,0 0-1,0 0 0,0 0 0,0-1 0,0 0 1,-1 0-1,0 0 0,1-1 0,-1 0 1,0-1-1,-1 1 0,1-1 0,-1 0 0,0 0 1,0-1-1,-1 0 0,1 1 0,-1-1 1,-1-1-1,1 1 0,-1-1 0,0 1 0,0-1 1,-1 0-1,0 0 0,0 0 0,-1 0 1,0 0-1,0-9 0,-1 13-115,-1 1 0,0-1 0,0 1 0,0 0 0,0 0 0,0 0 0,0 0 0,-1 0 0,1 0 0,-1 0 0,1 0 0,-1 0 0,0 0 0,1 1 0,-1-1 0,0 1 0,0-1 0,-1 1 0,1 0 0,0 0 0,0 0 0,0 0 0,-1 0 0,1 1 0,0-1 0,-1 1 0,1-1 0,-1 1 0,1 0 0,-1 0 0,-3 0 0,-4-1 0,0 1 0,0 1 0,-1-1 0,1 1 0,0 1 0,-15 4 0,19-4-127,1 1 0,-1 0 1,0 1-1,1-1 0,-10 9 0,14-11 19,-1-1 1,1 1-1,0 0 0,0 0 0,0 0 0,0 0 0,0-1 0,0 1 0,1 0 0,-1 1 1,0-1-1,0 0 0,1 0 0,-1 0 0,1 0 0,-1 0 0,1 1 0,-1-1 1,1 0-1,0 1 0,-1-1 0,1 0 0,0 0 0,0 1 0,0-1 0,0 0 1,0 1-1,0-1 0,1 0 0,-1 1 0,0-1 0,1 0 0,-1 0 0,1 1 0,0 0 1,12 4-7997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6.785"/>
    </inkml:context>
    <inkml:brush xml:id="br0">
      <inkml:brushProperty name="width" value="0.025" units="cm"/>
      <inkml:brushProperty name="height" value="0.025" units="cm"/>
      <inkml:brushProperty name="color" value="#F6630D"/>
    </inkml:brush>
  </inkml:definitions>
  <inkml:trace contextRef="#ctx0" brushRef="#br0">16 16 9001,'0'0'7100,"8"-3"-5195,-3 0-1669,0 1-1,0 1 0,0-1 1,0 1-1,0-1 1,1 2-1,-1-1 0,0 0 1,1 1-1,-1 0 0,0 1 1,1-1-1,-1 1 1,0 0-1,1 0 0,-1 0 1,0 1-1,0 0 0,0 0 1,0 0-1,7 5 1,-1 1-163,0 0 0,-1 0 0,0 1 0,0 1 1,-1-1-1,0 2 0,-1-1 0,0 1 0,-1 0 0,0 1 1,0 0-1,-2 0 0,1 0 0,-1 1 0,5 25 1,-6-23 23,-2-1 0,0 1 0,0 0 0,-2 1 0,0-1 0,0 0 0,-1 0 0,-1 0 0,-1 0 0,0-1 0,-1 1 0,-1-1 0,0 1 0,-7 13 0,-3-1 191,-1-1-1,-1 0 1,-20 23-1,27-38-233,1 0 1,-1-1-1,-1 0 0,0 0 1,0-1-1,-1-1 0,0 0 1,-19 9-1,6-10-917,24-6 668,0-1 0,0 0 0,1 0 0,-1 0-1,0 0 1,0 0 0,0 0 0,1 0-1,-1 0 1,0 0 0,0 0 0,0 0 0,1-1-1,-1 1 1,0 0 0,0 0 0,1-1 0,-1 1-1,0-1 1,0 1 0,1 0 0,-1-1 0,1 1-1,-1-1 1,0 0 0,1 1 0,-1-1 0,0 0-1,-2-30-10064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7.365"/>
    </inkml:context>
    <inkml:brush xml:id="br0">
      <inkml:brushProperty name="width" value="0.025" units="cm"/>
      <inkml:brushProperty name="height" value="0.025" units="cm"/>
      <inkml:brushProperty name="color" value="#F6630D"/>
    </inkml:brush>
  </inkml:definitions>
  <inkml:trace contextRef="#ctx0" brushRef="#br0">1 24 15983,'0'0'11979,"61"0"-11626,6-8-193,10 0-96,5 3 32,3 2-192,-12 3-2082,-9 0-1217,-17 2-1186,-19 8-2273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7.693"/>
    </inkml:context>
    <inkml:brush xml:id="br0">
      <inkml:brushProperty name="width" value="0.025" units="cm"/>
      <inkml:brushProperty name="height" value="0.025" units="cm"/>
      <inkml:brushProperty name="color" value="#F6630D"/>
    </inkml:brush>
  </inkml:definitions>
  <inkml:trace contextRef="#ctx0" brushRef="#br0">1 27 15919,'0'0'9897,"71"-17"-8904,-18 12-640,10 5-225,9 0-128,0 0-1121,-2 0-3139,-7-5-3876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8.344"/>
    </inkml:context>
    <inkml:brush xml:id="br0">
      <inkml:brushProperty name="width" value="0.025" units="cm"/>
      <inkml:brushProperty name="height" value="0.025" units="cm"/>
      <inkml:brushProperty name="color" value="#F6630D"/>
    </inkml:brush>
  </inkml:definitions>
  <inkml:trace contextRef="#ctx0" brushRef="#br0">87 1 16688,'0'0'13234,"-7"10"-12813,-6 7-352,-36 57 693,46-71-670,1 2 1,0-1-1,0 0 1,0 0-1,1 1 1,-1-1-1,1 1 0,0-1 1,0 1-1,1-1 1,-1 1-1,1 0 1,0-1-1,0 1 1,1 0-1,1 6 1,-1-9-92,1 0 0,-1 1 0,1-1 1,0 0-1,0 0 0,0 0 1,0 0-1,1 0 0,-1-1 0,0 1 1,1 0-1,-1-1 0,1 0 0,0 0 1,-1 0-1,1 0 0,0 0 1,-1 0-1,1-1 0,5 1 0,60 4-6,-67-5 5,28 1-169,-20 0-121,-1 0 0,0-1 1,1 0-1,-1 0 0,1-1 0,-1 0 0,0-1 0,1 1 0,-1-2 0,12-4 0,-19 6-190,0 1-1,0-1 1,0 0-1,0 0 1,0 0-1,0 0 1,-1 0 0,1 0-1,0 0 1,-1 0-1,1 0 1,-1 0-1,1 0 1,-1 0-1,1 0 1,-1-1-1,0 1 1,0 0 0,1 0-1,-1 0 1,0-2-1,0-15-8557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8.718"/>
    </inkml:context>
    <inkml:brush xml:id="br0">
      <inkml:brushProperty name="width" value="0.025" units="cm"/>
      <inkml:brushProperty name="height" value="0.025" units="cm"/>
      <inkml:brushProperty name="color" value="#F6630D"/>
    </inkml:brush>
  </inkml:definitions>
  <inkml:trace contextRef="#ctx0" brushRef="#br0">64 0 16912,'0'0'10826,"-56"53"-9609,51-26-416,3 4-416,2 2-289,3 1-32,11 3-32,7-4-833,-2-2-1473,2-10-2787,-3-7-2947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9.994"/>
    </inkml:context>
    <inkml:brush xml:id="br0">
      <inkml:brushProperty name="width" value="0.025" units="cm"/>
      <inkml:brushProperty name="height" value="0.025" units="cm"/>
      <inkml:brushProperty name="color" value="#F6630D"/>
    </inkml:brush>
  </inkml:definitions>
  <inkml:trace contextRef="#ctx0" brushRef="#br0">29 1 14382,'0'0'8712,"-12"68"-7207,6-35-736,1 2-385,3-1-223,0-1-129,1-3 32,1-1 0,0-4-32,0-2-321,9-4-1472,3-3-1442,4-4-1506,0-9-3426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0.384"/>
    </inkml:context>
    <inkml:brush xml:id="br0">
      <inkml:brushProperty name="width" value="0.025" units="cm"/>
      <inkml:brushProperty name="height" value="0.025" units="cm"/>
      <inkml:brushProperty name="color" value="#F6630D"/>
    </inkml:brush>
  </inkml:definitions>
  <inkml:trace contextRef="#ctx0" brushRef="#br0">1 18 12043,'0'0'12620,"12"-3"-11451,9-2-608,0 1-1,37-1 1,-49 4-517,-1 1-1,1 0 1,0 1-1,-1 0 1,1 0 0,-1 1-1,1 0 1,-1 0-1,0 1 1,0 0 0,11 6-1,-18-8-44,1 0-1,-1 0 1,0 0 0,0 0-1,0 0 1,0 0-1,0 1 1,0-1 0,0 0-1,0 0 1,0 1 0,-1-1-1,1 1 1,-1-1-1,1 0 1,-1 1 0,1-1-1,-1 1 1,0-1-1,1 1 1,-1-1 0,0 1-1,0 0 1,0-1-1,-1 1 1,1-1 0,0 1-1,0-1 1,-1 1 0,1-1-1,-1 1 1,1-1-1,-1 0 1,0 1 0,0-1-1,0 0 1,1 1-1,-1-1 1,0 0 0,0 0-1,-1 0 1,-1 2 0,-7 7 42,0 0 0,0-1 0,-20 13 1,21-15-9,-19 12-20,8-7 150,2 2 1,-20 16-1,35-27-130,0-1 0,0 1-1,0 0 1,1-1 0,0 1 0,-1 0 0,1 0-1,0 1 1,0-1 0,1 0 0,-1 1-1,1-1 1,0 1 0,-1-1 0,2 1-1,-1 0 1,0-1 0,1 1 0,-1 7-1,2-9-32,0 0-1,0 0 1,0 0-1,0 0 1,0 0-1,1 0 1,-1 0-1,1 0 1,-1-1-1,1 1 1,-1-1-1,1 1 1,0-1-1,0 1 1,0-1-1,0 0 1,0 0-1,0 0 1,0 0-1,0 0 1,0-1-1,0 1 1,1 0-1,3-1 1,59 8-1416,-63-7 1291,95-2-8342,-50-5 588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246"/>
    </inkml:context>
    <inkml:brush xml:id="br0">
      <inkml:brushProperty name="width" value="0.025" units="cm"/>
      <inkml:brushProperty name="height" value="0.025" units="cm"/>
    </inkml:brush>
  </inkml:definitions>
  <inkml:trace contextRef="#ctx0" brushRef="#br0">30 0 13773,'0'0'9529,"2"13"-7164,-1-10-2195,1 6 159,0-1 1,0 1-1,-1-1 1,-1 1-1,1 0 1,-1-1-1,-1 1 1,0 0-1,-3 14 1,-5 10 414,3-15-562,0 0 0,2 0 0,0 0 0,2 0 0,0 1 0,0 24-1,2-42-170,0 0-1,1 0 1,-1 0-1,1 0 1,-1 0-1,0 0 1,1 0-1,-1 0 1,1 0-1,0 0 1,-1 0-1,1 0 1,0-1-1,0 1 0,0 0 1,-1 0-1,1-1 1,0 1-1,0 0 1,0-1-1,0 1 1,0-1-1,0 1 1,0-1-1,0 0 1,0 1-1,0-1 1,1 0-1,-1 0 0,0 0 1,0 0-1,0 0 1,0 0-1,0 0 1,0 0-1,1 0 1,-1 0-1,0-1 1,0 1-1,0 0 1,2-2-1,4 0 106,0 0 1,0 0-1,0-1 0,0 0 0,8-5 1,12-12-78,-1-1 1,0-1 0,-2-1 0,0-1-1,-2-1 1,-1-1 0,-1-1-1,32-58 1,-54 131-14170,-2-21 6026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0.740"/>
    </inkml:context>
    <inkml:brush xml:id="br0">
      <inkml:brushProperty name="width" value="0.025" units="cm"/>
      <inkml:brushProperty name="height" value="0.025" units="cm"/>
      <inkml:brushProperty name="color" value="#F6630D"/>
    </inkml:brush>
  </inkml:definitions>
  <inkml:trace contextRef="#ctx0" brushRef="#br0">5 1 17777,'0'0'11339,"-4"61"-10923,4-38-288,0 0-96,0 1-64,3 0-897,1-3-1089,-1-4-800,-3-5-1699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1.114"/>
    </inkml:context>
    <inkml:brush xml:id="br0">
      <inkml:brushProperty name="width" value="0.025" units="cm"/>
      <inkml:brushProperty name="height" value="0.025" units="cm"/>
      <inkml:brushProperty name="color" value="#F6630D"/>
    </inkml:brush>
  </inkml:definitions>
  <inkml:trace contextRef="#ctx0" brushRef="#br0">21 47 13389,'0'0'10762,"10"-7"-9390,0 1-1189,0 1 0,0 0 0,0 1 0,1 0 0,-1 1 0,1 0 0,0 0 0,0 1-1,0 1 1,18-1 0,-21 2-125,4-1-11,-1 1 1,1 0-1,20 4 0,-31-5-49,0 1 1,0 0-1,0 1 0,0-1 1,0 0-1,0 0 1,0 0-1,0 1 1,0-1-1,0 0 1,0 1-1,0-1 0,0 1 1,0-1-1,0 1 1,0 0-1,0-1 1,0 1-1,-1 0 1,1 0-1,0-1 0,0 1 1,-1 0-1,1 0 1,-1 0-1,1 0 1,-1 0-1,1 0 1,-1 0-1,0 0 0,1 0 1,-1 0-1,0 0 1,0 0-1,0 0 1,1 0-1,-1 0 1,0 1-1,-1-1 0,1 0 1,0 0-1,0 0 1,0 0-1,-1 0 1,1 0-1,0 0 1,-1 0-1,1 0 0,-1 0 1,1 0-1,-2 1 1,-7 9 63,-1-1 1,0 0 0,0-1-1,-1 0 1,0 0-1,-1-1 1,0-1 0,-15 8-1,-13 9 224,18-11-99,14-9-51,0 1 1,1-1-1,-1 1 0,1 1 1,0-1-1,0 1 0,1 0 1,0 1-1,0-1 0,-10 16 1,16-22-132,0 1 1,-1-1 0,1 1 0,0-1 0,0 1-1,0-1 1,0 1 0,0-1 0,0 1 0,0-1-1,0 1 1,0-1 0,0 1 0,0-1-1,1 1 1,-1-1 0,0 0 0,0 1 0,0-1-1,1 1 1,-1-1 0,0 1 0,0-1 0,1 0-1,-1 1 1,0-1 0,1 0 0,-1 1 0,0-1-1,1 0 1,-1 0 0,1 1 0,-1-1 0,1 0-1,-1 0 1,0 0 0,1 1 0,-1-1 0,1 0-1,-1 0 1,1 0 0,-1 0 0,1 0-1,0 0 1,26 1 92,-21-1-51,50-1-505,75-11-1,-94 6-4269,47-14 1,-48 8-2122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1.503"/>
    </inkml:context>
    <inkml:brush xml:id="br0">
      <inkml:brushProperty name="width" value="0.025" units="cm"/>
      <inkml:brushProperty name="height" value="0.025" units="cm"/>
      <inkml:brushProperty name="color" value="#F6630D"/>
    </inkml:brush>
  </inkml:definitions>
  <inkml:trace contextRef="#ctx0" brushRef="#br0">124 1 16047,'0'0'9225,"-68"25"-7944,46 1-224,5 1-352,5 1-65,8-2 129,4-7-160,2-2-353,16-4-128,5-3 0,4-5-128,-2 0-1569,0-5-2467,-6 0-2915,-4-1-7430</inkml:trace>
  <inkml:trace contextRef="#ctx0" brushRef="#br0" timeOffset="1">205 141 18033,'0'0'5221,"-32"58"-2562,23-33-481,0 6-1089,8-2-769,1-1-224,0-5-64,10-8-1890,5-11-3587,5-4-7367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0:06.330"/>
    </inkml:context>
    <inkml:brush xml:id="br0">
      <inkml:brushProperty name="width" value="0.025" units="cm"/>
      <inkml:brushProperty name="height" value="0.025" units="cm"/>
      <inkml:brushProperty name="color" value="#F6630D"/>
    </inkml:brush>
  </inkml:definitions>
  <inkml:trace contextRef="#ctx0" brushRef="#br0">88 0 13389,'0'0'5477,"-33"66"-5413,12-21 256,1 8 193,9 6-385,8-1-64,3 3-32,6-5-32,10-4-449,4-5 129,0-8-417,-6-8-1312,-3-6-3749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0:06.703"/>
    </inkml:context>
    <inkml:brush xml:id="br0">
      <inkml:brushProperty name="width" value="0.025" units="cm"/>
      <inkml:brushProperty name="height" value="0.025" units="cm"/>
      <inkml:brushProperty name="color" value="#F6630D"/>
    </inkml:brush>
  </inkml:definitions>
  <inkml:trace contextRef="#ctx0" brushRef="#br0">73 0 23126,'0'0'1633,"-51"23"834,36-13-289,8-5-1570,7-3-287,5-2-353,18 0-32,10 0-1858,1-14-3844,-1-7-5989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2.669"/>
    </inkml:context>
    <inkml:brush xml:id="br0">
      <inkml:brushProperty name="width" value="0.025" units="cm"/>
      <inkml:brushProperty name="height" value="0.025" units="cm"/>
      <inkml:brushProperty name="color" value="#F6630D"/>
    </inkml:brush>
  </inkml:definitions>
  <inkml:trace contextRef="#ctx0" brushRef="#br0">1 332 11627,'0'0'8894,"9"-5"-6962,58-35-770,-2-2 0,82-71 1,13-8-1084,-138 111 77,-24 22-48,-29 35 12,24-38-98,-18 28 70,1-6-32,2 0 1,1 2-1,2 1 0,1 0 0,-18 52 1,28-40 102,12-27-2235,-3-19 1784,-1 1 1,1-1-1,-1 1 0,1-1 0,0 1 1,-1-1-1,1 0 0,0 1 1,-1-1-1,1 0 0,0 1 0,-1-1 1,1 0-1,0 0 0,-1 0 0,1 1 1,0-1-1,0 0 0,-1 0 0,1 0 1,0 0-1,0-1 0,-1 1 1,2 0-1,20-6-9706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3.059"/>
    </inkml:context>
    <inkml:brush xml:id="br0">
      <inkml:brushProperty name="width" value="0.025" units="cm"/>
      <inkml:brushProperty name="height" value="0.025" units="cm"/>
      <inkml:brushProperty name="color" value="#F6630D"/>
    </inkml:brush>
  </inkml:definitions>
  <inkml:trace contextRef="#ctx0" brushRef="#br0">185 79 15054,'0'0'2936,"-2"-10"-1393,-8-30-235,9 39-1274,1 1 0,0-1 0,-1 0 0,1 0-1,-1 0 1,1 0 0,-1 0 0,1 1 0,-1-1 0,1 0 0,-1 1 0,0-1 0,1 0-1,-1 1 1,0-1 0,0 0 0,1 1 0,-1-1 0,0 1 0,0 0 0,0-1 0,0 1-1,0 0 1,0-1 0,0 1 0,1 0 0,-1 0 0,0 0 0,0 0 0,0 0 0,0 0-1,0 0 1,0 0 0,0 0 0,0 0 0,0 1 0,0-1 0,0 0 0,0 1-1,1-1 1,-1 1 0,0-1 0,0 1 0,0-1 0,1 1 0,-2 0 0,-30 28-68,17-9 77,1 0 0,1 2 1,-18 38-1,26-47 232,-1 1-1,2-1 1,0 1 0,0 0-1,2 0 1,0 0-1,-1 27 1,3-40-241,0 1 0,0 0-1,0 0 1,0 0 0,1-1 0,-1 1-1,1 0 1,-1-1 0,1 1 0,-1 0-1,1-1 1,0 1 0,0-1-1,0 1 1,0-1 0,0 1 0,0-1-1,0 0 1,1 1 0,-1-1 0,0 0-1,1 0 1,-1 0 0,1 0 0,2 1-1,0 0 33,0-1 0,0 0 0,1 0 0,-1-1-1,0 1 1,0-1 0,1 0 0,-1 0 0,1 0-1,5-1 1,3-2 78,0 1-1,1-2 1,-1 0-1,-1-1 0,1 0 1,13-8-1,-8 2-93,-1 0 0,0-2 0,-1 0 0,-1-1-1,0-1 1,13-16 0,-22 24-26,0-1-1,0 0 1,-1 0-1,-1 0 1,1-1 0,-1 1-1,-1-1 1,1 0-1,-2 0 1,1 0-1,-1-1 1,-1 1 0,1-1-1,-2 1 1,0-13-1,0 19 17,0 1-1,0 0 0,0 0 1,-1-1-1,1 1 1,-1 0-1,0 0 0,1-1 1,-1 1-1,0 0 0,0 0 1,-1 0-1,1 0 1,0 0-1,-1 1 0,1-1 1,-1 0-1,1 1 0,-1-1 1,0 1-1,0-1 1,-3-1-1,1 1-19,0 1 1,0 0-1,0 0 1,0 0-1,0 0 0,0 1 1,0 0-1,0-1 1,-1 2-1,1-1 1,-8 2-1,0 0-22,-1 2 1,0-1-1,1 2 0,0 0 0,0 0 1,0 1-1,-13 9 0,23-14-1,-48 39 40,47-37-46,1-1 1,-1 1-1,0 0 1,1 1-1,0-1 1,0 0-1,0 0 1,0 1-1,0 0 1,1-1-1,-1 1 1,1 0-1,-1 5 1,2-8-19,0-1 0,0 1 0,0-1 1,0 1-1,0-1 0,1 1 0,-1-1 0,0 1 1,0-1-1,0 1 0,1-1 0,-1 1 0,0-1 0,1 1 1,-1-1-1,0 1 0,1-1 0,-1 0 0,0 1 1,1-1-1,-1 0 0,1 1 0,-1-1 0,1 0 1,-1 0-1,1 1 0,-1-1 0,1 0 0,-1 0 0,2 1 1,26 2-1301,25-7-2948,-9-13-1949,2-7-5179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3.418"/>
    </inkml:context>
    <inkml:brush xml:id="br0">
      <inkml:brushProperty name="width" value="0.025" units="cm"/>
      <inkml:brushProperty name="height" value="0.025" units="cm"/>
      <inkml:brushProperty name="color" value="#F6630D"/>
    </inkml:brush>
  </inkml:definitions>
  <inkml:trace contextRef="#ctx0" brushRef="#br0">79 0 16624,'0'0'8915,"-3"9"-6983,-18 39-956,11-28-943,2 0-1,0 1 0,0 0 0,2 0 0,1 1 0,-3 23 0,7-38-14,1 0-1,0 0 1,0 0 0,0 0-1,1 0 1,0 0-1,0 0 1,1 0-1,0-1 1,0 1-1,4 7 1,-4-11 16,0-1 0,0 0-1,0 1 1,0-1 0,1 0 0,-1 0 0,1 0 0,0 0 0,-1 0 0,1-1 0,0 1 0,0-1 0,0 0 0,0 0 0,0 0 0,0 0 0,0-1-1,0 1 1,1-1 0,-1 0 0,0 0 0,0 0 0,0 0 0,1 0 0,-1-1 0,6-1 0,-3 1-7,1-1 1,-1-1-1,0 1 1,0-1-1,0 0 1,0 0-1,0-1 1,-1 0-1,1 0 1,-1 0-1,0 0 1,0-1-1,-1 0 0,1 0 1,-1 0-1,0-1 1,-1 1-1,1-1 1,-1 0-1,0 0 1,-1 0-1,1 0 1,-1-1-1,-1 1 1,1-1-1,0-9 1,0 11-10,-1 0 1,-1 0 0,1 0 0,-1 0 0,0 0 0,0 0 0,0 0-1,-1 0 1,0 0 0,0 0 0,0 1 0,-1-1 0,1 0-1,-1 0 1,0 1 0,0-1 0,-1 1 0,0-1 0,1 1-1,-1 0 1,-1 0 0,1 1 0,-1-1 0,1 1 0,-1-1-1,0 1 1,0 0 0,0 1 0,-1-1 0,1 1 0,-1-1 0,1 1-1,-1 1 1,0-1 0,-6-1 0,5 2-13,0 0 0,0 0 1,1 1-1,-1-1 0,0 1 1,0 0-1,0 1 0,0 0 0,1 0 1,-1 0-1,0 0 0,1 1 1,-7 2-1,10-2-177,-1 0 1,1-1-1,0 1 1,-1 0-1,1 0 1,0 0-1,0 0 1,0 1-1,0-1 1,0 0-1,1 1 0,-1-1 1,1 1-1,0 0 1,-1 0-1,1-1 1,0 1-1,1 0 1,-1 0-1,0 0 1,1 0-1,0 0 1,0 0-1,0 0 1,0 0-1,0 4 1,6 10-4459,10-7-2231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5.381"/>
    </inkml:context>
    <inkml:brush xml:id="br0">
      <inkml:brushProperty name="width" value="0.025" units="cm"/>
      <inkml:brushProperty name="height" value="0.025" units="cm"/>
      <inkml:brushProperty name="color" value="#F6630D"/>
    </inkml:brush>
  </inkml:definitions>
  <inkml:trace contextRef="#ctx0" brushRef="#br0">1 21 19987,'0'5'3267,"0"-3"-544,0 1-129,0 0-800,5-2-353,3-1-640,2 0-641,5 0-160,3 0 0,-1 0-641,-4-4-2241,-9-10-3428,-4-2-5189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5.975"/>
    </inkml:context>
    <inkml:brush xml:id="br0">
      <inkml:brushProperty name="width" value="0.025" units="cm"/>
      <inkml:brushProperty name="height" value="0.025" units="cm"/>
      <inkml:brushProperty name="color" value="#F6630D"/>
    </inkml:brush>
  </inkml:definitions>
  <inkml:trace contextRef="#ctx0" brushRef="#br0">247 87 12204,'6'-9'2957,"2"0"-2004,1-3 904,-1 0 0,1 0 0,7-17 0,-16 29-1778,0 0 0,-1-1-1,1 1 1,0 0 0,0 0-1,0 0 1,0 0 0,0-1-1,0 1 1,0 0 0,0 0-1,0 0 1,0 0 0,-1 0-1,1 0 1,0-1 0,0 1-1,0 0 1,0 0 0,0 0-1,-1 0 1,1 0 0,0 0-1,0 0 1,0 0 0,0 0 0,-1 0-1,1 0 1,0 0 0,0 0-1,0-1 1,0 1 0,-1 0-1,1 1 1,0-1 0,0 0-1,0 0 1,-1 0 0,1 0-1,0 0 1,0 0 0,0 0-1,0 0 1,-1 0 0,1 0-1,0 0 1,0 0 0,0 0-1,0 1 1,0-1 0,0 0-1,-1 0 1,1 0 0,0 0-1,0 0 1,0 1 0,0-1-1,0 0 1,0 0 0,0 0-1,0 0 1,0 1 0,-1-1-1,-14 11-47,-5 9 46,1 1 0,1 1 0,1 1-1,-25 43 1,-44 106 233,73-144-277,0 1 0,2 1-1,2 0 1,0 1 0,2-1-1,1 2 1,2-1-1,-1 35 1,5-61-143,1 1 0,0 0 1,0-1-1,0 1 0,0-1 0,1 1 1,0-1-1,0 0 0,0 0 0,1 0 1,0 0-1,0 0 0,0 0 0,0-1 0,1 1 1,0-1-1,0 0 0,0 0 0,0-1 1,1 1-1,-1-1 0,1 0 0,0 0 1,0 0-1,0-1 0,0 0 0,10 3 0,3 0-851,1 0-1,-1-2 0,1 0 0,0-1 1,0-1-1,0-1 0,22-2 0,32-7-10659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638"/>
    </inkml:context>
    <inkml:brush xml:id="br0">
      <inkml:brushProperty name="width" value="0.025" units="cm"/>
      <inkml:brushProperty name="height" value="0.025" units="cm"/>
    </inkml:brush>
  </inkml:definitions>
  <inkml:trace contextRef="#ctx0" brushRef="#br0">84 163 10602,'0'0'21140,"-5"-6"-20926,5 5-215,-1-1 0,0 1 0,0 0 0,0 0 0,0 0 0,0 0 0,0 0 1,0 0-1,0 0 0,0 0 0,0 0 0,0 0 0,-1 1 0,1-1 1,0 0-1,-1 1 0,1-1 0,0 1 0,-1 0 0,1-1 0,-1 1 0,1 0 1,0 0-1,-1 0 0,1 0 0,-3 0 0,1 1 5,0 1 1,0 0-1,0 0 1,1-1-1,-1 2 1,0-1-1,1 0 0,0 0 1,-1 1-1,1-1 1,0 1-1,0 0 0,0 0 1,-2 4-1,4-7-3,-1 1 0,1 0 0,-1 0 0,1-1 0,-1 1 0,1 0-1,-1 0 1,1 0 0,-1 0 0,1 0 0,0-1 0,0 1 0,-1 0 0,1 0-1,0 0 1,0 0 0,0 0 0,0 0 0,0 0 0,0 0 0,0 0 0,1 0-1,-1 0 1,0 0 0,0-1 0,1 1 0,-1 0 0,1 0 0,-1 0 0,0 0 0,1-1-1,0 1 1,-1 0 0,1 0 0,-1-1 0,1 1 0,0 0 0,0-1 0,-1 1-1,1-1 1,0 1 0,0-1 0,0 1 0,-1-1 0,1 0 0,0 1 0,0-1-1,0 0 1,0 0 0,0 0 0,0 1 0,0-1 0,0 0 0,0 0 0,0 0-1,1-1 1,12 2-59,0 0-1,0-1 1,16-3-1,-14 2-232,44 0-653,-27 1 944,49-7-1,-80 3 205,-1 0-1,0 0 0,-1 0 0,1 0 1,-1 0-1,1 0 0,-1 0 1,0-1-1,-2-6 0,2 4-47,0-139-156,4 145-283,1 1-1,-1 0 1,0 0-1,1 0 1,-1 0-1,0 0 1,1 1-1,6 2 1,-8-3-513,31 4-4366,7-4-2312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2.704"/>
    </inkml:context>
    <inkml:brush xml:id="br0">
      <inkml:brushProperty name="width" value="0.025" units="cm"/>
      <inkml:brushProperty name="height" value="0.025" units="cm"/>
      <inkml:brushProperty name="color" value="#F6630D"/>
    </inkml:brush>
  </inkml:definitions>
  <inkml:trace contextRef="#ctx0" brushRef="#br0">46 280 2370,'0'0'20638,"-8"6"-18871,-25 20-112,29-20-219,10-7 693,11-6 643,30-28-2772,-1-3 0,-2-1 0,69-78 0,-45 44 0,-68 73 0,0-1 0,0 1 0,0 0 0,1-1 0,-1 1 0,0 0 0,0-1 0,0 1 0,1 0 0,-1-1 0,0 1 0,0 0 0,1-1 0,-1 1 0,0 0 0,1 0 0,-1-1 0,0 1 0,1 0 0,-1 0 0,0 0 0,1-1 0,-1 1 0,1 0 0,-1 0 0,0 0 0,1 0 0,-1 0 0,1 0 0,-1 0 0,0 0 0,1 0 0,-1 0 0,1 0 0,-1 0 0,0 0 0,1 0 0,-1 0 0,0 0 0,1 1 0,-1-1 0,1 0 0,-1 0 0,0 22 0,-14 29 0,4-25 0,1 1 0,2 1 0,1-1 0,0 1 0,3 0 0,-2 29 0,5-56-15,0-1 1,0 0-1,0 0 1,0 0-1,0 0 1,0 1-1,0-1 1,1 0-1,-1 0 1,0 0-1,0 0 1,0 0-1,0 1 1,0-1-1,0 0 1,0 0-1,0 0 1,0 0-1,0 0 1,1 0-1,-1 1 1,0-1-1,0 0 1,0 0-1,0 0 1,0 0-1,0 0 1,1 0-1,-1 0 1,0 0-1,0 0 1,0 0-1,0 0 1,1 0-1,-1 0 1,0 0-1,0 0 1,0 0-1,0 0 1,0 0-1,1 0 1,-1 0-1,0 0 1,0 0-1,0 0 1,0 0-1,1 0 1,-1 0-1,0 0 1,0 0-1,0 0 1,0 0-1,0 0 1,1 0-1,-1-1 1,0 1-1,0 0 1,0 0-1,0 0 1,0 0-1,8-6-4401,0-5-4408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4.444"/>
    </inkml:context>
    <inkml:brush xml:id="br0">
      <inkml:brushProperty name="width" value="0.025" units="cm"/>
      <inkml:brushProperty name="height" value="0.025" units="cm"/>
      <inkml:brushProperty name="color" value="#F6630D"/>
    </inkml:brush>
  </inkml:definitions>
  <inkml:trace contextRef="#ctx0" brushRef="#br0">15 1 11915,'0'0'18887,"5"0"-17237,-5 0-1641,1 1 1,0-1-1,-1 0 0,1 0 1,-1 0-1,1 1 0,0-1 1,-1 0-1,1 1 0,-1-1 1,1 1-1,0-1 0,-1 1 0,1-1 1,-1 1-1,0-1 0,1 1 1,-1-1-1,1 1 0,-1-1 1,0 1-1,1 0 0,-1-1 1,0 1-1,0 0 0,0-1 1,1 1-1,-1 1 0,1 32 102,-16 54-145,8-50 2,-4 53-6353,10-72-651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5.327"/>
    </inkml:context>
    <inkml:brush xml:id="br0">
      <inkml:brushProperty name="width" value="0.025" units="cm"/>
      <inkml:brushProperty name="height" value="0.025" units="cm"/>
      <inkml:brushProperty name="color" value="#F6630D"/>
    </inkml:brush>
  </inkml:definitions>
  <inkml:trace contextRef="#ctx0" brushRef="#br0">0 262 12236,'0'0'19901,"10"-11"-19351,40-49-510,82-131 0,-137 232-40,-32 49 0,26-69 0,2 1 0,0 0 0,2 0 0,0 0 0,-6 42 0,13-63-84,0 0 0,0 0 0,0-1-1,0 1 1,0 0 0,0 0 0,0-1 0,0 1 0,0 0 0,0 0 0,0-1-1,1 1 1,-1 0 0,0 0 0,1-1 0,-1 1 0,1 0 0,-1-1-1,0 1 1,1-1 0,-1 1 0,1 0 0,0-1 0,-1 1 0,1-1 0,-1 1-1,1-1 1,0 0 0,-1 1 0,1-1 0,0 0 0,0 1 0,1-1 0,29 1-6052,-17-2 3275,0 1-5910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5.827"/>
    </inkml:context>
    <inkml:brush xml:id="br0">
      <inkml:brushProperty name="width" value="0.025" units="cm"/>
      <inkml:brushProperty name="height" value="0.025" units="cm"/>
      <inkml:brushProperty name="color" value="#F6630D"/>
    </inkml:brush>
  </inkml:definitions>
  <inkml:trace contextRef="#ctx0" brushRef="#br0">22 88 17232,'0'0'8035,"4"-9"-5889,-1 3-1797,0 0 1,1 0-1,0 1 1,0-1-1,0 1 1,1 0-1,0 0 1,10-8-1,-12 11-238,1-1-1,-1 1 1,1 0-1,0 0 0,-1 0 1,1 0-1,0 1 1,0 0-1,0 0 1,0 0-1,1 0 1,-1 0-1,0 1 0,0 0 1,0 0-1,1 0 1,-1 0-1,0 1 1,5 1-1,-7-2-110,-1 2 0,1-1 0,0 0 0,-1 0 0,1 0 0,-1 1 0,1-1 0,-1 1 0,1-1 0,-1 1 0,0 0 0,0-1 0,0 1 0,0 0 0,0 0 0,0 0 0,-1 0 0,1 0 0,-1 0 0,1 0 0,-1 0 0,0 0 0,0 0 0,1 0 0,-1 0 0,-1 0 0,1 0 0,0 0 0,0 0 0,-2 2 0,1 5 0,0 0 0,-1-1 0,0 1 0,0-1 0,-7 14 0,-3 0 0,-2-1 0,-1-1 0,-32 36 0,-19 25 0,65-80 0,0 0 0,0 0 0,1 1 0,-1-1 0,0 0 0,1 0 0,-1 1 0,0-1 0,1 1 0,0-1 0,-1 0 0,1 1 0,0-1 0,0 1 0,0 2 0,0-3 0,0-1 0,0 1 0,1 0 0,-1-1 0,0 1 0,1-1 0,-1 1 0,1 0 0,-1-1 0,1 1 0,-1-1 0,1 1 0,-1-1 0,1 0 0,-1 1 0,1-1 0,0 1 0,-1-1 0,1 0 0,0 0 0,-1 1 0,1-1 0,0 0 0,7 1 0,-1 0 0,1 0 0,-1-1 0,1 0 0,8-2 0,3 1 0,97 1-4100,-96 0-3972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6.828"/>
    </inkml:context>
    <inkml:brush xml:id="br0">
      <inkml:brushProperty name="width" value="0.025" units="cm"/>
      <inkml:brushProperty name="height" value="0.025" units="cm"/>
      <inkml:brushProperty name="color" value="#F6630D"/>
    </inkml:brush>
  </inkml:definitions>
  <inkml:trace contextRef="#ctx0" brushRef="#br0">105 0 14221,'0'0'17211,"-4"3"-16074,1-1-1126,0 0 0,0 0 0,1 1 0,-1-1 0,1 1 0,-1 0 0,1 0 0,0 0 0,0 0 0,0 0 0,0 0 0,1 0 0,-1 1 0,1-1 0,0 1 0,0-1 0,-1 6 0,3-8-11,-1-1 0,0 1 0,0-1 0,0 1 0,0-1 0,1 0 0,-1 1 0,0-1 0,0 1 0,1-1 0,-1 0 0,0 1 0,1-1 0,-1 0 0,0 0 0,1 1 0,-1-1 0,0 0 0,1 0 0,-1 1 0,1-1 0,-1 0 0,1 0 0,-1 0 0,0 0 0,1 0 0,-1 0 0,1 1 0,-1-1 0,1 0 0,-1 0 0,1-1 0,0 1 0,18 0 0,-17 0 0,6 0 0,1-1 0,1 1 0,-1 1 0,1-1 0,-1 2 0,0-1 0,12 4 0,-18-3 0,-1-1 0,1 0 0,-1 0 0,0 1 0,1-1 0,-1 1 0,0 0 0,0 0 0,0 0 0,0 0 0,-1 0 0,1 0 0,0 0 0,-1 1 0,1-1 0,-1 1 0,0-1 0,0 1 0,0-1 0,0 1 0,-1-1 0,1 1 0,-1 0 0,1 0 0,-1-1 0,0 6 0,-1 2 0,1 1 0,-2-1 0,0 1 0,0-1 0,-1 0 0,0 0 0,0 0 0,-1 0 0,-1-1 0,0 1 0,0-1 0,-1 0 0,-7 9 0,10-13 0,-1 0 0,1-1 0,-1 1 0,0-1 0,-1 0 0,1 0 0,-1 0 0,0 0 0,0-1 0,0 0 0,0 0 0,0 0 0,-1-1 0,1 0 0,-1 0 0,0 0 0,0-1 0,1 1 0,-1-1 0,0-1 0,0 1 0,0-1 0,0 0 0,-10-2 0,14 1-53,0 0 0,0 0 0,0 0 0,1 0 0,-1 0 0,0 0 0,1-1 0,-1 1 0,1-1 0,-1 1 0,1-1-1,0 0 1,0 1 0,-1-1 0,1 0 0,0 0 0,1 0 0,-1 0 0,0 0 0,0 0 0,1 0 0,0 0 0,-1 0 0,1 0 0,0-3 0,-1-63-4035,1 54 2370,2-27-6311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7.185"/>
    </inkml:context>
    <inkml:brush xml:id="br0">
      <inkml:brushProperty name="width" value="0.025" units="cm"/>
      <inkml:brushProperty name="height" value="0.025" units="cm"/>
      <inkml:brushProperty name="color" value="#F6630D"/>
    </inkml:brush>
  </inkml:definitions>
  <inkml:trace contextRef="#ctx0" brushRef="#br0">0 79 19410,'0'0'12716,"47"-52"-12075,-23 41-641,3 4 0,4 1 0,4 4 0,0 2-2338,-4 0-3139,-3 0-3204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7.530"/>
    </inkml:context>
    <inkml:brush xml:id="br0">
      <inkml:brushProperty name="width" value="0.025" units="cm"/>
      <inkml:brushProperty name="height" value="0.025" units="cm"/>
      <inkml:brushProperty name="color" value="#F6630D"/>
    </inkml:brush>
  </inkml:definitions>
  <inkml:trace contextRef="#ctx0" brushRef="#br0">236 3 18866,'0'0'12369,"-8"-1"-11712,5 0-642,-1 1 1,1 0 0,-1 0 0,1 0 0,0 0 0,-1 0 0,1 1 0,0 0 0,-1-1 0,1 1 0,0 0 0,0 1 0,0-1 0,0 0 0,-4 3 0,-1 1-10,1 1 0,-1 0 1,1 1-1,0 0 1,-7 9-1,-3 4 53,1 1 0,1 0 0,1 1 0,-14 31 0,22-42-35,1 1 0,1 0 0,0-1 0,1 2 0,0-1 0,1 0-1,0 1 1,1-1 0,0 1 0,1-1 0,2 14 0,-2-24-24,0 1 0,1 0 0,0-1 0,-1 1 0,1-1 0,0 0 0,0 1 0,0-1 0,0 0 0,1 1 0,-1-1 0,1 0 0,-1 0 0,1 0 0,0 0 0,0-1 0,0 1 0,0 0 0,0-1 0,3 3 0,-1-3 0,0 1 0,1-1 0,-1 1 0,0-1 0,1 0 0,-1-1 0,0 1 0,1-1 0,-1 0 0,1 0 0,4-1 0,1 0 0,1 0 0,-1-2 0,0 1 0,0-1 0,-1-1 0,1 0 0,-1 0 0,0 0 0,16-11 0,-18 8 0,0 0 0,0 0 0,0-1 0,-1 1 0,0-1 0,0-1 0,-1 1 0,5-11 0,-9 17 0,0 0 0,0 0 0,0 0 0,0 0 0,0 0 0,0 0 0,-1 0 0,1 0 0,-1 0 0,1 0 0,-1 0 0,0 0 0,0 0 0,0-1 0,0 1 0,0 0 0,-1 0 0,1 0 0,-1 0 0,1 0 0,-1 0 0,0 0 0,1 0 0,-1 0 0,0 0 0,-1 0 0,1 0 0,0 1 0,0-1 0,-1 0 0,1 1 0,-1-1 0,1 1 0,-1-1 0,0 1 0,0 0 0,1 0 0,-1 0 0,0 0 0,0 0 0,0 0 0,-3 0 0,-1-1-167,-1 0-1,1 1 1,0-1-1,-1 2 1,1-1-1,-1 1 1,1 0-1,-1 0 1,1 1-1,-1-1 1,1 2-1,0-1 1,-1 1-1,1 0 1,-10 4-1,7-1-584,0 0 1,0 1-1,1 0 1,0 0-1,0 1 0,0 0 1,1 1-1,0-1 0,-6 10 1,-6 11-10994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02.968"/>
    </inkml:context>
    <inkml:brush xml:id="br0">
      <inkml:brushProperty name="width" value="0.025" units="cm"/>
      <inkml:brushProperty name="height" value="0.025" units="cm"/>
      <inkml:brushProperty name="color" value="#F6630D"/>
    </inkml:brush>
  </inkml:definitions>
  <inkml:trace contextRef="#ctx0" brushRef="#br0">0 1 5669,'0'0'-448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03.594"/>
    </inkml:context>
    <inkml:brush xml:id="br0">
      <inkml:brushProperty name="width" value="0.025" units="cm"/>
      <inkml:brushProperty name="height" value="0.025" units="cm"/>
      <inkml:brushProperty name="color" value="#F6630D"/>
    </inkml:brush>
  </inkml:definitions>
  <inkml:trace contextRef="#ctx0" brushRef="#br0">97 124 13229,'0'0'6550,"-6"-8"-4933,-17-28-58,23 35-1471,-1 0 0,1-1 1,-1 1-1,1 0 0,-1 0 0,1 0 1,0 0-1,-1 0 0,1-1 0,0 1 0,0 0 1,0 0-1,0-1 0,0 1 0,0 0 0,0 0 1,0 0-1,1-1 0,-1 1 0,0 0 0,1 0 1,-1 0-1,1 0 0,-1 0 0,1 0 1,-1 0-1,1 0 0,0 0 0,0 0 0,0 0 1,-1 0-1,1 0 0,0 0 0,0 1 0,0-1 1,0 0-1,2 0 0,41-16 1093,-38 16-899,32-7-72,0 2 0,0 2-1,1 2 1,39 2 0,-64 0-175,-10 0-35,0 0-1,0 0 1,-1 1 0,1-1-1,0 1 1,-1 0-1,1 0 1,-1 1 0,1-1-1,-1 1 1,1-1 0,3 4-1,-7-5 5,1 1 0,0 0-1,0 0 1,0 0 0,-1 0 0,1 0-1,0 0 1,-1 0 0,1 0-1,-1 1 1,1-1 0,-1 0 0,0 0-1,1 0 1,-1 1 0,0-1-1,0 0 1,0 0 0,0 0-1,0 1 1,0-1 0,0 0 0,0 0-1,-1 1 1,1-1 0,0 0-1,-1 0 1,1 0 0,-1 0 0,1 0-1,-1 1 1,0-1 0,1 0-1,-1 0 1,0 0 0,0-1 0,0 1-1,1 0 1,-1 0 0,0 0-1,0-1 1,-2 2 0,-8 8 247,-1 0 0,-1 0 0,1-1 0,-2-1 1,1 0-1,-21 8 0,-93 32 1435,107-41-1484,101-4-110,-62-2-88,-1 1 0,1 1 0,-1 0 0,27 9 0,-42-11-4,1 1 0,-1 0 0,0 0 0,0 0 0,0 0 0,0 0 0,-1 0 0,1 1 0,-1-1 0,1 1 0,-1 0 0,0-1 0,0 1 0,0 1 0,0-1 0,-1 0 0,1 0 0,-1 0 0,0 1 0,0-1 0,0 1 0,0-1 0,0 1 0,-1-1 0,0 1 0,1-1 0,-2 1 0,1 5 0,-1-4 0,0 0 0,0 0 0,-1 0 0,1 0 0,-1-1 0,0 1 0,0-1 0,-1 1 0,1-1 0,-1 0 0,0 0 0,0 0 0,0 0 0,-1 0 0,1-1 0,-1 0 0,0 1 0,0-1 0,0-1 0,-5 4 0,-11 3 0,-1-1 0,0-1 0,0-1 0,0-1 0,-1 0 0,-26 1 0,-131 1 0,198-14-1602,9-2-3458,6-1-3268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172"/>
    </inkml:context>
    <inkml:brush xml:id="br0">
      <inkml:brushProperty name="width" value="0.025" units="cm"/>
      <inkml:brushProperty name="height" value="0.025" units="cm"/>
      <inkml:brushProperty name="color" value="#F6630D"/>
    </inkml:brush>
  </inkml:definitions>
  <inkml:trace contextRef="#ctx0" brushRef="#br0">1 222 9705,'0'0'17846,"8"-6"-17226,207-193 63,-194 183-691,-21 16 8,1 0-1,-1 0 0,0 0 0,0 0 1,0 0-1,0 1 0,1-1 1,-1 0-1,0 0 0,0 0 0,0 1 1,0-1-1,0 0 0,0 0 0,0 0 1,1 1-1,-1-1 0,0 0 1,0 0-1,0 0 0,0 1 0,0-1 1,0 0-1,0 0 0,0 1 1,0-1-1,0 0 0,0 0 0,0 0 1,0 1-1,0-1 0,-1 0 1,1 0-1,0 1 0,0-1 0,0 0 1,0 0-1,0 0 0,0 0 0,0 1 1,-1-1-1,1 0 0,0 0 1,0 0-1,0 0 0,0 1 0,-1-1 1,-25 47-9,19-36 65,-1 3-63,1-4-25,0 1 1,1 0 0,1 0 0,0 1-1,0-1 1,1 1 0,0 0 0,1 0-1,-1 14 1,4-25-241,1 0-1,-1-1 1,1 1-1,0-1 1,-1 1-1,1 0 1,0-1 0,0 0-1,-1 1 1,1-1-1,0 1 1,0-1 0,0 0-1,0 1 1,-1-1-1,1 0 1,0 0-1,0 0 1,0 0 0,0 0-1,0 0 1,0 0-1,0 0 1,-1 0 0,1 0-1,0-1 1,0 1-1,0 0 1,0 0-1,0-1 1,-1 1 0,2-1-1,15-9-6176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276"/>
    </inkml:context>
    <inkml:brush xml:id="br0">
      <inkml:brushProperty name="width" value="0.025" units="cm"/>
      <inkml:brushProperty name="height" value="0.025" units="cm"/>
    </inkml:brush>
  </inkml:definitions>
  <inkml:trace contextRef="#ctx0" brushRef="#br0">105 1 13837,'0'0'9721,"2"8"-9107,1 17-145,-1 1 0,-2-1 0,0 0 0,-5 31 0,0 66 1397,6-109-1808,0 1 0,1-1 0,0 0 1,1 0-1,1 0 0,0 0 0,7 14 1,9 6-2,-16-28-29,0 0 1,0 1 0,-1 0-1,0-1 1,0 1 0,0 1-1,-1-1 1,2 7 0,-4-12 54,0-1 1,-1 1 0,1-1-1,-1 0 1,1 1 0,-1-1-1,1 1 1,-1-1 0,1 0-1,-1 1 1,1-1 0,-1 0-1,1 1 1,-1-1 0,0 0-1,1 0 1,-1 0 0,1 0-1,-1 0 1,0 1 0,1-1-1,-1 0 1,0 0 0,1-1-1,-1 1 1,1 0 0,-1 0-1,-1 0 1,-20-2 554,15-1-596,0 0 0,1 0 0,-1 0 1,0-1-1,1 0 0,0 0 0,0 0 1,0-1-1,1 0 0,-1 0 0,1-1 0,0 1 1,1-1-1,-8-11 0,6 7-112,-1-1-1,2 0 1,-1 0 0,1-1-1,1 1 1,0-1 0,1 0-1,-2-14 1,4 23-107,1 0-1,0-1 1,0 1 0,0 0-1,1-1 1,-1 1 0,1 0-1,0 0 1,0-1 0,0 1 0,0 0-1,0 0 1,1 0 0,-1 0-1,1 0 1,0 1 0,0-1-1,0 0 1,0 1 0,0-1 0,1 1-1,-1 0 1,1 0 0,-1 0-1,1 0 1,0 0 0,0 1 0,0-1-1,5-1 1,10-4-1226,1 2 0,-1 0 0,1 1 0,23-2 0,-1-1-1744,13-6-2838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532"/>
    </inkml:context>
    <inkml:brush xml:id="br0">
      <inkml:brushProperty name="width" value="0.025" units="cm"/>
      <inkml:brushProperty name="height" value="0.025" units="cm"/>
      <inkml:brushProperty name="color" value="#F6630D"/>
    </inkml:brush>
  </inkml:definitions>
  <inkml:trace contextRef="#ctx0" brushRef="#br0">69 0 15278,'0'0'5590,"-4"9"-5174,-7 11 132,1 0 0,1 1 0,2 0 0,0 0-1,0 1 1,2 0 0,-4 40 0,9-61-514,0 0 0,0 0 0,1 0 0,-1 0 0,0 1 0,0-1 0,0 0 0,1 0 0,-1 0 0,1 0 0,-1 0 0,1 0 1,-1 0-1,1 0 0,0 0 0,-1 0 0,1 0 0,0-1 0,0 1 0,-1 0 0,1 0 0,0-1 0,0 1 0,0 0 0,0-1 0,0 1 0,0-1 0,0 1 0,0-1 0,0 0 0,1 1 0,-1-1 0,0 0 0,0 0 0,0 0 1,0 0-1,0 0 0,0 0 0,1 0 0,-1 0 0,0 0 0,0-1 0,0 1 0,2-1 0,1 0 55,1 0 0,0 0 0,-1-1 1,1 1-1,-1-1 0,0 0 0,1-1 0,-1 1 0,6-6 1,-2 1-51,-1-1 1,-1 0-1,1-1 1,-1 1 0,-1-1-1,1 0 1,5-15-1,-9 19 14,0 0-1,0 0 0,0-1 1,-1 1-1,0 0 0,0-1 1,-1 1-1,1-1 0,-1 1 1,0-1-1,0 1 0,-1-1 1,0 1-1,0-1 0,0 1 1,-3-7-1,3 10-43,0 0-1,0 0 1,-1 0-1,1 0 1,-1 1-1,1-1 1,-1 0-1,0 1 1,0-1-1,1 1 1,-1-1-1,0 1 1,0 0-1,0 0 1,-1 0-1,1 0 1,0 0-1,0 0 1,0 1-1,-1-1 1,1 1-1,0 0 1,-1-1-1,1 1 1,0 0-1,-1 1 1,1-1-1,0 0 1,-1 0-1,1 1 1,0 0-1,-3 0 1,1 0-20,1 0-1,-1 0 1,0 1 0,1-1 0,0 1 0,-1 0 0,1 0 0,0 0 0,0 0 0,0 1 0,0-1 0,0 1-1,1 0 1,-1 0 0,1 0 0,0 0 0,-1 0 0,2 0 0,-3 5 0,3-7-88,1 0 0,-1 0-1,1 0 1,0 0 0,-1 0 0,1 1 0,0-1 0,0 0 0,0 0 0,0 0 0,0 0 0,0 0-1,0 1 1,0-1 0,1 0 0,-1 0 0,0 0 0,1 0 0,-1 0 0,1 0 0,-1 0 0,1 0-1,-1 0 1,1 0 0,0 0 0,0 0 0,-1 0 0,1 0 0,0 0 0,0-1 0,0 1 0,0 0-1,0-1 1,0 1 0,0 0 0,0-1 0,0 0 0,0 1 0,0-1 0,0 0 0,1 1 0,-1-1-1,0 0 1,0 0 0,0 0 0,0 0 0,1 0 0,0 0 0,8 0-1346,0 0 0,0-1 0,0 0 0,14-4 0,11-6-4523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876"/>
    </inkml:context>
    <inkml:brush xml:id="br0">
      <inkml:brushProperty name="width" value="0.025" units="cm"/>
      <inkml:brushProperty name="height" value="0.025" units="cm"/>
      <inkml:brushProperty name="color" value="#F6630D"/>
    </inkml:brush>
  </inkml:definitions>
  <inkml:trace contextRef="#ctx0" brushRef="#br0">92 1 17072,'0'0'4468,"-9"5"-2199,0 1-1932,2 0 0,-1 0 1,1 1-1,0-1 0,-10 15 0,15-20-330,1 0-1,0 1 0,0-1 1,0 1-1,0-1 1,0 1-1,0-1 1,0 1-1,0-1 1,1 1-1,-1 0 1,1-1-1,-1 1 0,1 0 1,-1 0-1,1-1 1,0 1-1,0 0 1,0 0-1,0 0 1,0-1-1,1 1 1,-1 0-1,0 0 1,1-1-1,0 1 0,-1 0 1,1-1-1,0 1 1,0 0-1,-1-1 1,1 1-1,1-1 1,-1 0-1,0 1 1,0-1-1,0 0 0,1 0 1,-1 1-1,0-1 1,1 0-1,-1 0 1,1-1-1,0 1 1,-1 0-1,1 0 1,2 0-1,4 2 45,1-1 1,-1 0-1,0 0 0,0-1 1,1 0-1,-1-1 0,1 0 1,-1 0-1,13-2 0,-19 2 35,0 0 0,-1 0 0,1 0 0,0-1-1,0 1 1,0 0 0,-1-1 0,1 0 0,0 1 0,-1-1-1,1 0 1,0 0 0,-1 0 0,1 0 0,-1 0-1,1 0 1,-1 0 0,0-1 0,1 1 0,-1 0 0,0-1-1,0 1 1,0-1 0,0 1 0,0-1 0,0 0 0,-1 1-1,1-1 1,-1 0 0,1 0 0,-1 1 0,1-1 0,-1 0-1,0 0 1,0 0 0,0 1 0,0-1 0,0 0 0,0 0-1,-1 0 1,1 0 0,0 1 0,-1-1 0,0 0-1,1 0 1,-1 1 0,0-1 0,0 1 0,-1-3 0,-1 0-3,-1 0 0,0 0 1,1 1-1,-1-1 0,0 1 1,-1 0-1,1 0 0,0 1 1,-1-1-1,0 1 0,1 0 0,-1 0 1,0 0-1,0 1 0,0 0 1,0 0-1,0 0 0,0 1 1,-1-1-1,-8 2 0,10-1-147,0 0 0,0 0-1,1 1 1,-1-1 0,0 1-1,0 0 1,0 0 0,1 0-1,-1 1 1,0-1 0,1 1-1,-6 4 1,7-5-76,1 0 0,-1 1 0,1-1 0,0 1-1,-1-1 1,1 1 0,0 0 0,0 0 0,0 0 0,0-1 0,1 1 0,-1 0 0,0 0 0,1 0-1,-1 0 1,1 0 0,0 0 0,0 0 0,0 0 0,0 1 0,0-1 0,0 0 0,0 0 0,1 3-1,0-3-379,0 0 0,-1 0-1,1 0 1,0 0 0,0 0-1,0 0 1,0-1 0,0 1-1,1 0 1,-1-1-1,0 1 1,1-1 0,-1 1-1,1-1 1,0 0 0,-1 0-1,1 0 1,0 0 0,0 0-1,3 1 1,26 10-12234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2.576"/>
    </inkml:context>
    <inkml:brush xml:id="br0">
      <inkml:brushProperty name="width" value="0.025" units="cm"/>
      <inkml:brushProperty name="height" value="0.025" units="cm"/>
      <inkml:brushProperty name="color" value="#F6630D"/>
    </inkml:brush>
  </inkml:definitions>
  <inkml:trace contextRef="#ctx0" brushRef="#br0">217 1 18417,'0'0'7672,"-10"0"-6343,2 1-1221,1 0-1,-1 0 1,1 1-1,0-1 1,-1 2 0,1-1-1,0 1 1,0 0-1,0 0 1,1 1 0,-1 0-1,1 0 1,0 1-1,0 0 1,1 0 0,-1 0-1,1 1 1,-7 8 0,3-1 67,0 0 0,1 1 0,0 0 0,1 1 0,1-1 0,0 1 0,1 0 0,0 1 0,2-1 1,-1 1-1,2 0 0,0 0 0,1 0 0,2 19 0,-1-32-156,1 1 0,0-1-1,1 1 1,-1-1 0,0 0 0,1 0 0,0 0-1,0 0 1,0 0 0,0 0 0,0 0 0,1 0 0,-1-1-1,1 1 1,-1-1 0,1 0 0,0 0 0,0 0-1,0 0 1,0-1 0,1 1 0,-1-1 0,0 1-1,1-1 1,-1 0 0,6 0 0,46 8-1212,-6-7-3466,-17-2-2740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3.312"/>
    </inkml:context>
    <inkml:brush xml:id="br0">
      <inkml:brushProperty name="width" value="0.025" units="cm"/>
      <inkml:brushProperty name="height" value="0.025" units="cm"/>
      <inkml:brushProperty name="color" value="#F6630D"/>
    </inkml:brush>
  </inkml:definitions>
  <inkml:trace contextRef="#ctx0" brushRef="#br0">1 180 12139,'0'0'19091,"12"-7"-18323,258-163-346,-269 170-428,-1 0 1,0 0-1,0 0 0,0 0 1,0-1-1,0 1 0,0 0 0,0 0 1,0 0-1,0 0 0,1 0 1,-1 0-1,0-1 0,0 1 1,0 0-1,0 0 0,0 0 0,1 0 1,-1 0-1,0 0 0,0 0 1,0 0-1,0 0 0,1 0 1,-1 0-1,0 0 0,0 0 1,0 0-1,0 0 0,1 0 0,-1 0 1,0 0-1,0 0 0,0 0 1,1 0-1,-1 0 0,0 0 1,0 0-1,0 0 0,0 0 1,0 0-1,1 0 0,-1 0 0,0 1 1,0-1-1,0 0 0,0 0 1,0 0-1,1 0 0,-1 0 1,0 0-1,0 1 0,0-1 0,0 0 1,0 0-1,0 0 0,0 0 1,0 1-1,0-1 0,0 0 1,0 0-1,0 0 0,0 1 0,-6 17-146,-20 29 152,23-42 5,-16 26 45,12-22-35,0 1 0,1-1-1,0 2 1,1-1 0,0 0-1,1 1 1,0 0 0,0 0-1,-3 20 1,31-32-8065,-9-9 459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3.720"/>
    </inkml:context>
    <inkml:brush xml:id="br0">
      <inkml:brushProperty name="width" value="0.025" units="cm"/>
      <inkml:brushProperty name="height" value="0.025" units="cm"/>
      <inkml:brushProperty name="color" value="#F6630D"/>
    </inkml:brush>
  </inkml:definitions>
  <inkml:trace contextRef="#ctx0" brushRef="#br0">83 0 17392,'0'0'10352,"-5"9"-8874,-2 2-1039,-8 15 492,-23 50 0,35-69-913,0 1 0,0-1 0,1 1 0,0 0 0,0-1 0,1 1 0,0 0-1,1 0 1,-1 0 0,1 0 0,1 0 0,0 0 0,2 8 0,-3-14-69,0-1-1,1 0 1,-1 0-1,1 0 1,0 0 0,-1 0-1,1 1 1,0-1-1,0 0 1,-1 0 0,1-1-1,0 1 1,0 0-1,0 0 1,0 0 0,0-1-1,0 1 1,1 0-1,-1-1 1,0 1 0,0-1-1,2 1 1,18 2-6588,-18-5 1584,-3-7-2088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065"/>
    </inkml:context>
    <inkml:brush xml:id="br0">
      <inkml:brushProperty name="width" value="0.025" units="cm"/>
      <inkml:brushProperty name="height" value="0.025" units="cm"/>
      <inkml:brushProperty name="color" value="#F6630D"/>
    </inkml:brush>
  </inkml:definitions>
  <inkml:trace contextRef="#ctx0" brushRef="#br0">1 45 14542,'0'0'12235,"79"-15"-11338,-36 8-769,3 2-96,-1-2-1569,-7 2-4165,-5 0-7398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394"/>
    </inkml:context>
    <inkml:brush xml:id="br0">
      <inkml:brushProperty name="width" value="0.025" units="cm"/>
      <inkml:brushProperty name="height" value="0.025" units="cm"/>
      <inkml:brushProperty name="color" value="#F6630D"/>
    </inkml:brush>
  </inkml:definitions>
  <inkml:trace contextRef="#ctx0" brushRef="#br0">77 0 17745,'0'0'12396,"-35"75"-11307,18-34-545,4 0-384,5-1-96,5-3-64,3-7-224,0-6-897,8-5-545,4-10-1473,-5-9-2178,4 0-4388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754"/>
    </inkml:context>
    <inkml:brush xml:id="br0">
      <inkml:brushProperty name="width" value="0.025" units="cm"/>
      <inkml:brushProperty name="height" value="0.025" units="cm"/>
      <inkml:brushProperty name="color" value="#F6630D"/>
    </inkml:brush>
  </inkml:definitions>
  <inkml:trace contextRef="#ctx0" brushRef="#br0">1 35 16432,'0'0'3106,"9"-5"-217,-1 1-2267,0 0 0,1 0 1,0 0-1,-1 1 1,1 0-1,0 1 1,1 0-1,-1 1 1,12-1-1,-13 2-479,0 0 0,0 0 1,0 1-1,0 0 0,0 1 0,0 0 0,12 4 1,-19-5-150,1-1 1,-1 1-1,0 0 1,1 0-1,-1 0 1,0 0-1,0 0 1,0 0-1,1 0 1,-1 0-1,0 0 1,0 1-1,-1-1 1,1 0-1,0 1 1,0-1-1,-1 1 1,2 1-1,-2 0 1,0-1 0,0 1 0,0-1 0,0 1 0,0-1 0,0 1 0,-1-1 0,1 0 0,-1 1 0,0-1 0,0 0 0,0 1 0,0-1 0,0 0 0,-3 4 0,-3 4 198,-1 0 0,0-1 0,-1 0 1,0 0-1,0-1 0,-1 0 0,0-1 0,-15 8 0,13-7 43,0 0 1,0 1-1,1 0 0,0 0 0,-17 21 0,27-30-241,1 0 0,0 1 0,-1-1 0,1 1 0,-1-1 0,1 1 0,0-1 0,-1 1-1,1 0 1,0-1 0,0 1 0,-1-1 0,1 1 0,0 0 0,0-1 0,0 1 0,0 0 0,0-1 0,0 1 0,0 0 0,0-1 0,0 1 0,0-1 0,0 1-1,0 0 1,0-1 0,1 1 0,-1 0 0,1 0 0,17 7-454,40-7-1399,-44-2 894,15 0-3861,-2-7-2676</inkml:trace>
  <inkml:trace contextRef="#ctx0" brushRef="#br0" timeOffset="1">250 220 14990,'0'0'11531,"-33"53"-9449,24-35-801,6-1-736,2 1-385,1-3-160,1-1-993,9-6-1890,1-6-1857,0-2-2435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096"/>
    </inkml:context>
    <inkml:brush xml:id="br0">
      <inkml:brushProperty name="width" value="0.025" units="cm"/>
      <inkml:brushProperty name="height" value="0.025" units="cm"/>
      <inkml:brushProperty name="color" value="#F6630D"/>
    </inkml:brush>
  </inkml:definitions>
  <inkml:trace contextRef="#ctx0" brushRef="#br0">77 1 19250,'0'0'9070,"-4"8"-8878,0-3-184,3-3-15,-1 1 0,1-1 0,-1 0 0,1 1 1,0-1-1,-1 1 0,1-1 0,1 1 0,-1 0 1,0-1-1,1 1 0,-1 0 0,1-1 0,0 1 1,0 3-1,0-4-32,1-1 0,-1 0 0,1 0 0,-1 0 0,1 0 0,0 0 0,0 0 1,0 0-1,-1 0 0,1 0 0,0 0 0,0 0 0,0 0 0,0-1 0,0 1 0,1 0 0,-1-1 0,0 1 1,0-1-1,3 1 0,33 10-779,-13-5 494,-23-5 338,1-1 0,-1 1 1,1-1-1,-1 1 0,1 0 1,-1-1-1,1 1 0,-1 0 1,0 0-1,1 0 0,-1 0 1,0 0-1,0 1 0,0-1 1,0 0-1,0 0 0,0 1 1,0-1-1,0 1 0,-1-1 1,1 1-1,-1-1 0,1 1 1,-1-1-1,1 1 0,0 3 1,-2-3 87,0 0-1,1 0 1,-1 1 0,0-1 0,0 0 0,0 0 0,0 0 0,0 0-1,0 0 1,-1 0 0,1-1 0,-1 1 0,1 0 0,-1-1-1,0 1 1,0-1 0,0 1 0,-2 0 0,1 0-19,-4 4 57,-1 0 0,1-1 0,-1 0 0,0 0 0,-1-1-1,1 0 1,-1-1 0,1 0 0,-1 0 0,0-1 0,-19 3 0,28-6-237,-1 1 1,0 0 0,1 0 0,-1 0-1,0-1 1,0 1 0,1 0 0,-1-1-1,0 1 1,1 0 0,-1-1 0,1 1-1,-1-1 1,1 1 0,-1-1 0,1 0-1,-1 1 1,1-1 0,-1 1 0,1-1-1,0 0 1,-1 1 0,1-1 0,0 0-1,0 1 1,-1-1 0,1 0 0,0-1-1,-3-24-4482,3 22 3339,0-28-6720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427"/>
    </inkml:context>
    <inkml:brush xml:id="br0">
      <inkml:brushProperty name="width" value="0.025" units="cm"/>
      <inkml:brushProperty name="height" value="0.025" units="cm"/>
      <inkml:brushProperty name="color" value="#F6630D"/>
    </inkml:brush>
  </inkml:definitions>
  <inkml:trace contextRef="#ctx0" brushRef="#br0">1 50 17136,'28'-49'2691,"-9"49"-513,1 0-96,5 0-961,2 1-577,-3 3-512,0 1-2082,-1-1-3971,0-1-7080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4.840"/>
    </inkml:context>
    <inkml:brush xml:id="br0">
      <inkml:brushProperty name="width" value="0.025" units="cm"/>
      <inkml:brushProperty name="height" value="0.025" units="cm"/>
    </inkml:brush>
  </inkml:definitions>
  <inkml:trace contextRef="#ctx0" brushRef="#br0">230 407 3587,'-22'-8'1235,"1"-2"-1,0-1 1,0 0-1,-28-22 1,39 25-563,0 0 0,0-1 0,1 0 0,0-1 0,1 0 0,0 0 0,1-1 0,0 0 0,-10-20 0,17 31-660,0 0 1,0 0 0,0 0 0,0 0 0,0-1 0,0 1 0,0 0-1,0 0 1,-1 0 0,1 0 0,0 0 0,0-1 0,0 1 0,0 0-1,0 0 1,0 0 0,0 0 0,0 0 0,0-1 0,0 1 0,0 0-1,0 0 1,0 0 0,0 0 0,1 0 0,-1 0 0,0-1 0,0 1-1,0 0 1,0 0 0,0 0 0,0 0 0,0 0 0,0 0 0,0-1-1,0 1 1,1 0 0,-1 0 0,0 0 0,0 0 0,0 0 0,0 0-1,0 0 1,0 0 0,1 0 0,-1 0 0,0 0 0,0 0-1,0 0 1,0 0 0,0 0 0,0 0 0,1 0 0,-1 0 0,0 0-1,0 0 1,14 3 74,15 10-207,8 5-112,0-2 0,2-2 0,0-1 0,0-2 0,1-2 0,0-2 0,1-1 0,0-3-1,43 0 1,53-8 85,185-30 1,-229 23 395,156-21 450,575-68 1092,5 42-977,-404 48-746,994-36 905,-492 23-611,-1 61-211,-516-13-28,491-34 0,-341-1 421,-559 11-543,8 0 18,-1 1 1,1-1 0,0 1-1,15 4 1,-22-4-24,0-1 0,0 1 0,-1 0 0,1-1 1,0 1-1,-1 0 0,1 0 0,-1 0 0,1 0 0,-1 0 1,1 1-1,-1-1 0,0 0 0,0 1 0,1-1 1,-1 0-1,0 1 0,0 0 0,-1-1 0,1 1 0,0 0 1,0-1-1,-1 1 0,1 0 0,-1 0 0,0-1 0,1 1 1,-1 0-1,0 3 0,0 0-282,-2 19-1784,-7-13-3299,-1-9-3957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608"/>
    </inkml:context>
    <inkml:brush xml:id="br0">
      <inkml:brushProperty name="width" value="0.025" units="cm"/>
      <inkml:brushProperty name="height" value="0.025" units="cm"/>
    </inkml:brush>
  </inkml:definitions>
  <inkml:trace contextRef="#ctx0" brushRef="#br0">157 60 18097,'0'0'7805,"-12"-6"-5259,10 5-2432,-5-4 103,-1 1 1,1 1-1,-1-1 1,0 1-1,1 1 1,-14-3-1,19 4-196,-1 1-1,1 0 0,-1 0 1,0 0-1,1 0 1,-1 1-1,1-1 0,-1 0 1,1 1-1,-1 0 1,1 0-1,-1 0 0,1 0 1,-1 0-1,1 0 0,0 1 1,0-1-1,0 1 1,0-1-1,0 1 0,0 0 1,0 0-1,0 0 0,1 0 1,-1 0-1,1 0 1,-1 0-1,1 1 0,-2 4 1,2-5-22,-1 0 0,1 0 0,0 1 0,0-1 0,0 1 0,0-1 0,0 1 0,1 0 0,-1-1 0,1 1 0,0 0 0,0-1 0,0 1 0,0 0 1,0-1-1,0 1 0,1 0 0,-1-1 0,1 1 0,0-1 0,0 1 0,0-1 0,2 5 0,0-4 0,-1-1 0,1 0 1,-1 0-1,1 0 0,0-1 0,0 1 1,0-1-1,0 1 0,0-1 0,0 0 1,0 0-1,0 0 0,1-1 0,-1 1 0,0-1 1,1 0-1,-1 0 0,5 0 0,-1 0-10,1-1 0,-1 1-1,0-1 1,1-1 0,-1 0-1,0 0 1,0 0 0,0-1-1,-1 0 1,1 0 0,-1 0-1,1-1 1,-1 0-1,0-1 1,8-7 0,-3 0-46,0 0 1,-1 0-1,0-1 1,-1 0 0,-1-1-1,8-16 1,-31 117-4845,14-81 4469,-1 43-3369,2-48 3498,1 0 0,-1 0 0,0 0 0,0 1 0,1-1 0,-1 0 0,0 0-1,1 0 1,-1 0 0,1 0 0,-1 0 0,1 0 0,0 0 0,-1 0 0,1-1-1,0 1 1,0 0 0,0 0 0,0 0 0,0-1 0,-1 1 0,1-1 0,0 1 0,0 0-1,1-1 1,-1 0 0,0 1 0,0-1 0,0 0 0,0 1 0,0-1 0,0 0 0,0 0-1,1 0 1,1 0 0,16-2-5441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803"/>
    </inkml:context>
    <inkml:brush xml:id="br0">
      <inkml:brushProperty name="width" value="0.025" units="cm"/>
      <inkml:brushProperty name="height" value="0.025" units="cm"/>
      <inkml:brushProperty name="color" value="#F6630D"/>
    </inkml:brush>
  </inkml:definitions>
  <inkml:trace contextRef="#ctx0" brushRef="#br0">86 1 15278,'0'0'9065,"-7"9"-7383,-3 4-1538,1 1 0,1 0 0,0 0 0,1 1 0,0 0 0,1 1 1,1-1-1,0 1 0,2 0 0,-5 33 0,8-45-110,0 0 0,0 0 0,0 0 0,0 0 1,0 0-1,1 0 0,0-1 0,0 1 0,0 0 0,2 6 0,-2-9-13,0 0-1,0 0 1,0 0-1,1 0 1,-1 0-1,0 0 0,0 0 1,0 0-1,1 0 1,-1-1-1,1 1 1,-1-1-1,0 1 1,1-1-1,-1 1 1,1-1-1,-1 0 1,1 0-1,-1 0 1,1 0-1,-1 0 1,1 0-1,-1 0 1,1 0-1,-1 0 1,1-1-1,-1 1 1,1-1-1,-1 1 0,0-1 1,2 0-1,0 0 71,0 0 0,-1-1 0,1 1 0,-1-1 0,1 1 0,-1-1 0,0 0 0,0 1 0,1-1 0,-1-1-1,0 1 1,-1 0 0,1 0 0,0-1 0,-1 1 0,1-1 0,-1 1 0,0-1 0,0 1 0,0-1 0,0 0 0,1-4-1,-2 5-48,0 0 0,0 1 0,0-1-1,0 1 1,0-1 0,0 0-1,0 1 1,0-1 0,-1 1 0,1-1-1,-1 0 1,1 1 0,-1-1-1,0 1 1,1 0 0,-1-1-1,0 1 1,0-1 0,0 1 0,0 0-1,0 0 1,0 0 0,0 0-1,-1-1 1,1 2 0,0-1-1,-1 0 1,1 0 0,0 0 0,-1 0-1,1 1 1,-1-1 0,1 1-1,-1-1 1,0 1 0,1 0 0,-1 0-1,1-1 1,-1 1 0,-2 1-1,0-2-72,-28 2-1067,14 10-5738,13-5 393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6.656"/>
    </inkml:context>
    <inkml:brush xml:id="br0">
      <inkml:brushProperty name="width" value="0.025" units="cm"/>
      <inkml:brushProperty name="height" value="0.025" units="cm"/>
      <inkml:brushProperty name="color" value="#F6630D"/>
    </inkml:brush>
  </inkml:definitions>
  <inkml:trace contextRef="#ctx0" brushRef="#br0">168 6 13068,'10'-5'11788,"-15"18"-10059,-10 9-640,-8 4-640,-1 3-353,2 0-32,-2-4-32,4 0 0,2-7-96,8-8-321,3-2-287,1-7-802,3-1-1184,2-6-1634,1-14-3940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6.998"/>
    </inkml:context>
    <inkml:brush xml:id="br0">
      <inkml:brushProperty name="width" value="0.025" units="cm"/>
      <inkml:brushProperty name="height" value="0.025" units="cm"/>
      <inkml:brushProperty name="color" value="#F6630D"/>
    </inkml:brush>
  </inkml:definitions>
  <inkml:trace contextRef="#ctx0" brushRef="#br0">149 67 14830,'0'0'4378,"-11"0"-2195,8-1-2012,-38 1 1700,40 0-1791,0 0 1,-1 0-1,1 0 1,0 0-1,0 1 1,0-1-1,-1 0 1,1 1-1,0-1 0,0 1 1,0-1-1,0 1 1,0-1-1,0 1 1,0 0-1,0 0 1,0-1-1,0 1 1,0 0-1,0 0 1,0 0-1,1 0 1,-1 0-1,0 0 1,1 0-1,-1 0 0,1 0 1,-1 1-1,1-1 1,0 0-1,-1 0 1,1 0-1,0 2 1,0-1-62,1-1 0,-1 0 0,1 0 0,-1 0 0,1 0 0,-1 0 0,1 0 0,0 0 0,0 0 0,0 0 1,-1 0-1,1 0 0,0 0 0,0 0 0,0-1 0,0 1 0,1 0 0,-1-1 0,0 1 0,0-1 0,0 1 0,0-1 0,1 0 0,-1 1 1,0-1-1,0 0 0,1 0 0,-1 0 0,2 0 0,46 2 539,-42-2-466,1 0-16,-1-1 0,0 0 0,0 0 0,1-1 0,-1 1 0,0-2 0,0 1 0,10-6 0,-14 7-7,-1 0 0,1-1 0,-1 1 0,1-1 1,-1 1-1,0-1 0,1 0 0,-1 0 0,0 0 0,0 0 1,0-1-1,-1 1 0,1-1 0,-1 1 0,1-1 0,-1 1 1,0-1-1,0 0 0,0 1 0,0-1 0,0 0 0,-1 0 1,1-4-1,-1 5-42,0 1 0,-1-1 1,1 1-1,-1-1 0,1 1 0,-1-1 1,0 1-1,1 0 0,-1-1 1,0 1-1,0 0 0,0-1 0,0 1 1,0 0-1,-1 0 0,1 0 1,0 0-1,0 0 0,-1 0 0,1 1 1,0-1-1,-1 0 0,1 1 1,-1-1-1,1 0 0,-1 1 0,1 0 1,-4-1-1,-48-6 169,51 7-190,-11 0-8,0-1 1,-1 2-1,1 0 1,0 0-1,0 2 1,-21 5-1,31-7-16,-1 0 0,0 1-1,1-1 1,-1 1 0,1 0-1,0 0 1,0 0 0,-1 0-1,1 0 1,1 1 0,-1 0-1,0-1 1,1 1 0,-1 0 0,1 0-1,0 1 1,0-1 0,0 0-1,0 1 1,1-1 0,-1 1-1,1-1 1,0 1 0,0 0-1,0 0 1,1-1 0,-1 6 0,1-7-114,0 0 0,0 0 0,0 0 1,1 0-1,-1 1 0,0-1 1,1 0-1,0 0 0,-1 0 0,1 0 1,0-1-1,0 1 0,0 0 1,0 0-1,0 0 0,1-1 0,-1 1 1,1 0-1,-1-1 0,1 0 1,-1 1-1,1-1 0,0 0 1,1 2-1,3 0-815,1-1 1,-1 1-1,0-1 1,1 0-1,-1 0 0,11 1 1,23 3-6784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7.328"/>
    </inkml:context>
    <inkml:brush xml:id="br0">
      <inkml:brushProperty name="width" value="0.025" units="cm"/>
      <inkml:brushProperty name="height" value="0.025" units="cm"/>
      <inkml:brushProperty name="color" value="#F6630D"/>
    </inkml:brush>
  </inkml:definitions>
  <inkml:trace contextRef="#ctx0" brushRef="#br0">47 87 18514,'0'0'7003,"-4"9"-5657,0-1-1064,2-5-222,0 0 1,1 0 0,-1 0-1,1 0 1,0 1-1,0-1 1,0 0-1,0 0 1,1 1 0,-1-1-1,1 6 1,0-8-53,0-1 0,0 1 0,0 0 1,0 0-1,1 0 0,-1-1 0,0 1 1,0 0-1,1 0 0,-1 0 0,0-1 1,1 1-1,-1 0 0,1-1 0,-1 1 0,1 0 1,-1-1-1,1 1 0,0-1 0,-1 1 1,1-1-1,-1 1 0,1-1 0,0 1 1,0-1-1,-1 0 0,3 1 0,28 2 145,-26-3-118,-1-1 0,1 0 0,0 0 0,-1 0 0,1 0 0,-1-1 0,1 0 0,-1 0 0,0 0 0,7-4 0,-8 3 59,0 0-1,-1-1 1,1 1-1,-1 0 0,0-1 1,0 1-1,0-1 0,0 0 1,-1 0-1,1 0 0,-1 0 1,0 0-1,0 0 1,-1 0-1,1 0 0,-1 0 1,0 0-1,0 0 0,0 0 1,-1 0-1,1 0 0,-3-6 1,2 6-18,0 1 0,-1 0 0,1-1 0,-1 1 0,0 0 1,0 0-1,-1 0 0,1 1 0,0-1 0,-1 1 0,0-1 0,0 1 0,1 0 1,-1 0-1,-1 0 0,1 0 0,0 0 0,0 1 0,-1-1 0,1 1 0,0 0 0,-1 0 1,0 0-1,1 1 0,-5-1 0,2 1-238,1 0 0,0 0 0,0 0 0,0 1 1,0-1-1,-1 1 0,1 1 0,0-1 0,-6 3 0,10-3 93,-1-1 0,1 1 0,0 0 0,0-1 0,0 1 0,0 0 0,0-1 0,0 1 0,0 0 0,1 0 0,-1 0 0,0 0 0,0 0 0,1 0 0,-1 0 0,0 0 0,1 0 0,-1 1 0,1-1 0,-1 0 0,1 0-1,0 0 1,0 1 0,-1-1 0,1 0 0,0 0 0,0 0 0,0 1 0,0-1 0,1 0 0,-1 0 0,0 1 0,0-1 0,1 0 0,-1 0 0,1 0 0,-1 1 0,1-1 0,-1 0 0,1 0 0,0 0 0,-1 0 0,1 0 0,0 0 0,0 0 0,1 1 0,0-1-534,0 1 1,0 0 0,0-1 0,0 1-1,0-1 1,0 0 0,0 0-1,0 0 1,1 0 0,-1 0-1,0 0 1,1-1 0,-1 1 0,0-1-1,1 1 1,3-1 0,23 1-9152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7.687"/>
    </inkml:context>
    <inkml:brush xml:id="br0">
      <inkml:brushProperty name="width" value="0.025" units="cm"/>
      <inkml:brushProperty name="height" value="0.025" units="cm"/>
      <inkml:brushProperty name="color" value="#F6630D"/>
    </inkml:brush>
  </inkml:definitions>
  <inkml:trace contextRef="#ctx0" brushRef="#br0">199 0 16592,'0'0'8589,"9"4"-6395,-4-2-2031,0 0-1,0 1 0,0-1 1,0 1-1,-1 0 0,1 0 1,-1 0-1,0 0 0,0 1 1,0 0-1,0 0 0,-1 0 1,1 0-1,-1 1 0,0-1 1,-1 1-1,1 0 0,-1 0 1,0 0-1,0 0 0,2 9 1,-3 0-149,-1 0 1,0 0-1,-1 0 1,-1 0 0,0-1-1,-1 1 1,0 0-1,-1-1 1,0 0 0,-2 0-1,1 0 1,-2 0 0,1-1-1,-17 21 1,9-13-396,-1-1 0,-1-1 0,-20 18 0,20-21-834,-1-2 0,0 0-1,-24 14 1,10-14-6371,9-10-8552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028"/>
    </inkml:context>
    <inkml:brush xml:id="br0">
      <inkml:brushProperty name="width" value="0.025" units="cm"/>
      <inkml:brushProperty name="height" value="0.025" units="cm"/>
      <inkml:brushProperty name="color" value="#F6630D"/>
    </inkml:brush>
  </inkml:definitions>
  <inkml:trace contextRef="#ctx0" brushRef="#br0">202 0 17617,'0'0'12774,"-9"3"-12475,-1 2-244,-1 0-1,1 0 1,0 2-1,0-1 1,1 1 0,0 0-1,0 1 1,1 0-1,0 1 1,0-1-1,1 1 1,0 1-1,-9 16 1,4-7 201,2 0 0,-16 40 0,24-51-210,-1-1-1,1 1 1,0 0-1,1-1 0,0 1 1,0 0-1,1 0 0,0 0 1,0 0-1,1 0 1,2 12-1,-2-18-92,0 1 0,0-1 0,0 1 0,0-1 0,1 1 0,-1-1-1,1 0 1,-1 0 0,1 0 0,0 0 0,0 0 0,0 0 0,0 0 0,0 0 0,0-1 0,1 1 0,-1-1 0,0 0 0,1 0-1,-1 0 1,4 1 0,2 0-696,0 0-1,0 0 0,1-1 0,-1 0 0,14 0 0,17-1-8267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604"/>
    </inkml:context>
    <inkml:brush xml:id="br0">
      <inkml:brushProperty name="width" value="0.025" units="cm"/>
      <inkml:brushProperty name="height" value="0.025" units="cm"/>
      <inkml:brushProperty name="color" value="#F6630D"/>
    </inkml:brush>
  </inkml:definitions>
  <inkml:trace contextRef="#ctx0" brushRef="#br0">0 147 13293,'0'0'16431,"13"2"-15566,-4-1-829,0 0 1,-1-1-1,1 0 1,0 0-1,-1 0 1,1-1-1,0-1 1,-1 0-1,1 0 1,-1 0-1,14-7 1,21-11-790,-1-3 0,-2-1 1,54-41-1,-114 92 842,1 2 0,-22 43 0,36-61-57,-1 0 1,1 0 0,1 1-1,0-1 1,1 1 0,0 0-1,0 0 1,0 22-1,3-33-134,0-1 0,0 1 0,0 0 0,0 0-1,0-1 1,0 1 0,0 0 0,0 0-1,0-1 1,1 1 0,-1 0 0,0-1 0,0 1-1,1 0 1,-1-1 0,1 1 0,-1 0-1,0-1 1,1 1 0,-1-1 0,1 1 0,0-1-1,-1 1 1,1-1 0,-1 1 0,1-1 0,1 1-1,22-2-6884,1-12-3668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934"/>
    </inkml:context>
    <inkml:brush xml:id="br0">
      <inkml:brushProperty name="width" value="0.025" units="cm"/>
      <inkml:brushProperty name="height" value="0.025" units="cm"/>
      <inkml:brushProperty name="color" value="#F6630D"/>
    </inkml:brush>
  </inkml:definitions>
  <inkml:trace contextRef="#ctx0" brushRef="#br0">151 1 18353,'0'0'6663,"-45"47"-3300,34-26-2050,8 1-768,3-1-417,0 3-96,5 3-160,5-1-1410,2-2-1441,-4-1-1441,-4-5-2787</inkml:trace>
  <inkml:trace contextRef="#ctx0" brushRef="#br0" timeOffset="1">0 90 14574,'0'0'10121,"64"0"-9352,-25 4-577,0 1-320,6-5-2819,-1 0-5477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9.700"/>
    </inkml:context>
    <inkml:brush xml:id="br0">
      <inkml:brushProperty name="width" value="0.025" units="cm"/>
      <inkml:brushProperty name="height" value="0.025" units="cm"/>
      <inkml:brushProperty name="color" value="#F6630D"/>
    </inkml:brush>
  </inkml:definitions>
  <inkml:trace contextRef="#ctx0" brushRef="#br0">0 163 10602,'0'0'17611,"11"1"-16292,-6-1-1214,1 1 0,-1-1 0,1 0 0,-1 0 0,1 0 1,-1-1-1,1 0 0,-1 0 0,1-1 0,-1 1 0,0-1 0,0 0 0,0 0 0,0-1 0,7-4 1,21-19 56,-1 0 1,-1-3 0,28-32 0,-75 84-583,-24 47 0,32-55 169,1 0-1,0 1 1,1 0-1,1 0 1,0 0-1,-4 31 1,9-45-454,0 5-165,12-8-11445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026"/>
    </inkml:context>
    <inkml:brush xml:id="br0">
      <inkml:brushProperty name="width" value="0.025" units="cm"/>
      <inkml:brushProperty name="height" value="0.025" units="cm"/>
      <inkml:brushProperty name="color" value="#F6630D"/>
    </inkml:brush>
  </inkml:definitions>
  <inkml:trace contextRef="#ctx0" brushRef="#br0">31 4 19058,'0'0'4554,"10"-1"-2243,2 0-1801,-7 0-211,1 1 0,-1-1 0,1 1 0,-1 0 0,1 1-1,-1-1 1,7 2 0,-10-1-278,0 0 0,-1-1 0,1 1 0,0 0 0,-1 0 0,1 0 0,-1 0 0,1 1-1,-1-1 1,0 0 0,1 1 0,-1-1 0,0 1 0,0-1 0,0 1 0,0-1 0,0 1 0,-1 0-1,1-1 1,0 1 0,-1 0 0,1 0 0,-1-1 0,1 1 0,-1 0 0,0 0 0,0 0 0,0 3 0,0 0 58,0 1 0,-1 0 0,0-1 0,0 1 1,0-1-1,0 0 0,-1 1 0,0-1 0,0 0 1,0 0-1,-1 0 0,0 0 0,-6 8 1,-4 2 518,0 0 0,-25 21 0,1-1-165,37-35-432,0 0-1,0 0 1,-1 0 0,1 0-1,0 0 1,0 1 0,0-1-1,0 0 1,-1 0 0,1 0-1,0 0 1,0 1 0,0-1-1,0 0 1,0 0 0,0 0-1,0 0 1,-1 1 0,1-1-1,0 0 1,0 0 0,0 0-1,0 1 1,0-1 0,0 0-1,0 0 1,0 1 0,0-1-1,0 0 1,0 0 0,0 0-1,0 1 1,0-1 0,0 0-1,0 0 1,1 0 0,-1 1-1,0-1 1,0 0 0,0 0-1,0 0 1,0 1 0,0-1-1,0 0 1,1 0 0,-1 0-1,0 0 1,0 0 0,0 1-1,0-1 1,1 0 0,-1 0-1,17 2 36,21-5-390,18-11-3961,-19 2-3156,-34 11 6787,30-9-11675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358"/>
    </inkml:context>
    <inkml:brush xml:id="br0">
      <inkml:brushProperty name="width" value="0.025" units="cm"/>
      <inkml:brushProperty name="height" value="0.025" units="cm"/>
    </inkml:brush>
  </inkml:definitions>
  <inkml:trace contextRef="#ctx0" brushRef="#br0">69 0 12236,'0'0'9577,"-7"15"-9417,-4 10 205,1 1-1,1 0 1,1 1 0,1-1 0,1 2 0,2-1-1,1 1 1,0 29 0,3-55-362,0 0 0,0 0 0,0 0 0,1 0 0,-1 0 0,1-1-1,-1 1 1,1 0 0,-1 0 0,1-1 0,0 1 0,0 0 0,0-1 0,0 1 0,0-1 0,0 1 0,1-1 0,-1 1 0,0-1 0,1 0 0,-1 0 0,1 1 0,-1-1 0,1 0-1,0-1 1,-1 1 0,1 0 0,0 0 0,0-1 0,-1 1 0,1-1 0,0 1 0,2-1 0,-2 0-3,1 0 1,0 0-1,-1 0 1,1 0-1,0-1 1,-1 1-1,1-1 1,-1 0-1,1 0 1,-1 0-1,1 0 1,-1 0-1,0 0 1,1-1-1,-1 1 1,0-1-1,0 1 1,0-1-1,0 0 1,0 0-1,-1 0 1,1 0-1,1-2 1,2-6 187,-1-1 1,0 1-1,0-1 0,-1 1 1,2-21-1,-2 17-37,-8 34-132,2 0 0,0-1-1,0 30 1,3-48-12,0 0 1,1-1-1,-1 1 1,1 0-1,-1 0 0,1-1 1,-1 1-1,1 0 0,-1-1 1,1 1-1,0 0 1,-1-1-1,1 1 0,0-1 1,-1 1-1,1-1 1,0 0-1,0 1 0,0-1 1,-1 0-1,1 1 1,0-1-1,0 0 0,0 0 1,0 0-1,0 0 1,-1 0-1,1 0 0,0 0 1,0 0-1,0 0 1,0 0-1,0 0 0,-1 0 1,1-1-1,0 1 1,0 0-1,0-1 0,-1 1 1,2-1-1,36-13 133,7-6-160,-44 20 68,0-1 1,0 1-1,0 0 0,0-1 1,0 1-1,1 0 1,-1-1-1,0 1 1,0 0-1,0 0 1,0 0-1,0 0 0,1 0 1,-1 0-1,0 1 1,0-1-1,0 0 1,0 0-1,0 1 1,0-1-1,0 1 0,0-1 1,1 1-1,-2-1 1,1 1-1,0 0 1,0 0-1,0-1 0,0 1 1,0 0-1,-1 0 1,1 0-1,0 0 1,-1 0-1,1 0 1,0 0-1,0 2 0,2 8 264,-2-5-197,1 0 0,-1 1 0,1-1 1,1 0-1,-1 0 0,7 9 0,-8-13-89,0-1 0,0 0 1,1 1-1,-1-1 0,0 0 0,1 0 0,-1 0 0,1 0 0,-1-1 1,1 1-1,-1 0 0,1 0 0,-1-1 0,1 1 0,0-1 0,0 0 0,-1 1 1,1-1-1,0 0 0,-1 0 0,1 0 0,0 0 0,0 0 0,-1-1 0,1 1 1,0 0-1,-1-1 0,1 0 0,-1 1 0,1-1 0,3-1 0,-3 0 4,1 1 0,-1-1 0,1 0-1,-1 1 1,1-1 0,-1 0 0,0-1-1,0 1 1,0 0 0,0 0 0,-1-1-1,1 1 1,0-1 0,-1 0 0,0 1-1,2-5 1,11-50 169,-8 32-135,-6 24-73,1-1 0,0 1-1,0 0 1,0 0 0,0 1 0,0-1-1,0 0 1,0 0 0,0 0 0,0 0-1,0 1 1,0-1 0,0 1 0,1-1-1,-1 1 1,0-1 0,0 1 0,1 0 0,-1-1-1,0 1 1,1 0 0,-1 0 0,0 0-1,3 0 1,42 1-55,-30 0 65,-7-1-31,-1-1-1,0 1 0,0-2 0,0 1 0,0-1 0,8-3 0,-14 4 29,1 1-1,-1-1 0,0 0 1,0 0-1,0 0 0,0 0 1,-1 0-1,1-1 0,0 1 1,0-1-1,-1 1 0,1-1 1,-1 1-1,1-1 0,-1 0 1,0 0-1,1 0 0,-1 1 1,0-1-1,0-1 0,-1 1 1,1 0-1,0 0 0,-1 0 0,1 0 1,0-5-1,-2 7-1,1 0-1,0-1 0,-1 1 1,1-1-1,-1 1 0,1 0 1,0-1-1,-1 1 1,1 0-1,-1-1 0,1 1 1,-1 0-1,1 0 1,-1-1-1,1 1 0,-1 0 1,1 0-1,-1 0 1,1 0-1,-1 0 0,1 0 1,-1 0-1,1 0 1,-1 0-1,1 0 0,-1 0 1,0 0-1,1 0 1,-1 0-1,1 0 0,-1 1 1,1-1-1,-1 0 1,1 0-1,-1 1 0,1-1 1,0 0-1,-1 1 1,0-1-1,-22 12-94,17-6 119,1-1-1,-1 1 1,2-1-1,-1 2 1,0-1 0,1 0-1,0 1 1,1 0-1,-1 0 1,2 0-1,-1 0 1,0 0 0,1 1-1,1-1 1,-1 1-1,1-1 1,0 10 0,1-16-21,0 0 1,1 0 0,-1 0 0,0 0 0,0-1 0,1 1 0,-1 0 0,0 0 0,1 0 0,-1-1 0,1 1 0,-1 0 0,1-1 0,-1 1-1,1 0 1,-1-1 0,1 1 0,0 0 0,-1-1 0,1 1 0,0-1 0,-1 0 0,1 1 0,0-1 0,0 0 0,1 1 0,30 2-435,31-14-2219,-37 1-611,0-1 1,0-1-1,25-16 1,-3 0-7493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386"/>
    </inkml:context>
    <inkml:brush xml:id="br0">
      <inkml:brushProperty name="width" value="0.025" units="cm"/>
      <inkml:brushProperty name="height" value="0.025" units="cm"/>
      <inkml:brushProperty name="color" value="#F6630D"/>
    </inkml:brush>
  </inkml:definitions>
  <inkml:trace contextRef="#ctx0" brushRef="#br0">50 1 18802,'0'0'13965,"-33"67"-13965,25-48 0,3 2 0,2-2 0,3-2 0,0-4 0,0-3-1698,0-3-2305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713"/>
    </inkml:context>
    <inkml:brush xml:id="br0">
      <inkml:brushProperty name="width" value="0.025" units="cm"/>
      <inkml:brushProperty name="height" value="0.025" units="cm"/>
      <inkml:brushProperty name="color" value="#F6630D"/>
    </inkml:brush>
  </inkml:definitions>
  <inkml:trace contextRef="#ctx0" brushRef="#br0">126 7 8296,'0'0'19063,"-8"8"-18214,3-4-809,-36 35 761,38-36-727,0 1-1,1-1 1,-1 1 0,1 0-1,-1 0 1,1 0 0,0 0 0,1 0-1,-1 0 1,1 1 0,-1-1-1,0 7 1,3-11-70,-1 1 0,1 0 0,-1-1 0,1 1-1,-1 0 1,1-1 0,-1 1 0,1-1 0,-1 1 0,1-1 0,0 1-1,-1-1 1,1 1 0,0-1 0,0 1 0,-1-1 0,1 0 0,0 0 0,0 1-1,-1-1 1,1 0 0,0 0 0,0 0 0,0 0 0,0 0 0,-1 0-1,1 0 1,0 0 0,1 0 0,34-1-278,-28 1 37,2 0-82,0 0 1,0 1-1,0 0 1,0 1-1,11 3 0,-19-5 297,-1 1 0,1-1 0,-1 1 0,0-1 0,1 1 0,-1 0 0,0 0 0,0 0-1,1 0 1,-1 0 0,0 0 0,0 0 0,0 0 0,0 0 0,0 0 0,-1 0-1,1 1 1,1 1 0,-2-2 63,0 1 0,0 0 0,1 0 0,-2-1 0,1 1 0,0 0-1,0-1 1,0 1 0,-1 0 0,1 0 0,-1-1 0,0 1 0,1-1 0,-1 1-1,0-1 1,0 1 0,0-1 0,0 1 0,0-1 0,-2 2 0,-4 6 246,-2 0-1,1-1 1,-1 0 0,0-1 0,-18 11 0,23-15-273,-1 0-1,0 0 1,0 0-1,-1-1 1,1 0-1,-1 0 1,1 0-1,-1 0 1,1-1 0,-1 0-1,0-1 1,1 1-1,-12-1 1,16 0-192,-1-1 0,1 1 0,0-1 0,-1 0 0,1 1 1,0-1-1,0 0 0,-1 0 0,1 0 0,0 1 0,0-1 1,0 0-1,0-1 0,0 1 0,0 0 0,0 0 0,0 0 0,1-1 1,-1 1-1,-1-3 0,-6-30-7246,7 34 7207,-3-35-10481</inkml:trace>
  <inkml:trace contextRef="#ctx0" brushRef="#br0" timeOffset="1">134 1 12684,'0'0'8840,"67"0"-5861,-36 0-1986,5 0-833,-1 0-224,1 0-2722,-3 0-4165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088"/>
    </inkml:context>
    <inkml:brush xml:id="br0">
      <inkml:brushProperty name="width" value="0.025" units="cm"/>
      <inkml:brushProperty name="height" value="0.025" units="cm"/>
      <inkml:brushProperty name="color" value="#F6630D"/>
    </inkml:brush>
  </inkml:definitions>
  <inkml:trace contextRef="#ctx0" brushRef="#br0">165 1 17873,'0'0'3326,"-9"4"-481,-3 2-2389,1 1-1,0 0 1,0 1 0,1 0-1,-1 0 1,2 1 0,-1 0-1,2 1 1,-1 0 0,1 0-1,1 1 1,0 0 0,-8 16-1,11-18-431,1 0-1,1 0 0,-1 0 0,2 1 0,-1-1 1,1 1-1,0-1 0,1 0 0,2 16 0,-2-22-39,0-1 0,1 1 0,-1 0 0,1-1 0,0 1 0,-1-1 0,1 1 0,0-1 0,1 1 0,-1-1 0,0 0-1,1 0 1,-1 1 0,1-1 0,0 0 0,0 0 0,0-1 0,0 1 0,0 0 0,0-1 0,0 1 0,0-1 0,1 0-1,-1 1 1,1-1 0,-1 0 0,1 0 0,-1-1 0,1 1 0,-1-1 0,1 1 0,0-1 0,-1 0 0,1 0 0,0 0 0,-1 0-1,5-1 1,-5 1 16,1-1 0,-1 0 0,0 1-1,1-1 1,-1 0 0,0 0 0,0-1 0,0 1-1,0 0 1,0-1 0,0 1 0,0-1-1,0 0 1,0 1 0,-1-1 0,1 0-1,-1 0 1,1 0 0,-1 0 0,0-1-1,0 1 1,0 0 0,0 0 0,0-1-1,0 1 1,-1-1 0,1-4 0,0 5 65,0-1 1,-1 0-1,0 0 1,1 0-1,-1 0 1,-1 0-1,1 0 1,0 0-1,-1 0 1,1 0-1,-1 0 1,0 0-1,0 0 1,0 0-1,0 0 1,-1 1-1,1-1 1,-1 1-1,0-1 1,1 1 0,-1-1-1,-3-2 1,-2 1 126,1 1 0,-1-1 0,0 1 0,1 1-1,-15-4 1,-7 5-1726,28 2 1276,-1-1-1,0 0 1,1 0 0,-1 1 0,1-1-1,-1 0 1,1 1 0,-1-1 0,1 0 0,-1 1-1,1-1 1,-1 1 0,1-1 0,0 1-1,-1-1 1,1 1 0,0-1 0,-1 1-1,1 0 1,0-1 0,0 1 0,-1-1-1,1 1 1,0 0 0,0-1 0,0 1 0,0-1-1,0 1 1,0 0 0,0-1 0,0 1-1,0 1 1,2 6-7488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522"/>
    </inkml:context>
    <inkml:brush xml:id="br0">
      <inkml:brushProperty name="width" value="0.025" units="cm"/>
      <inkml:brushProperty name="height" value="0.025" units="cm"/>
      <inkml:brushProperty name="color" value="#F6630D"/>
    </inkml:brush>
  </inkml:definitions>
  <inkml:trace contextRef="#ctx0" brushRef="#br0">202 0 14830,'0'0'16400,"-60"53"-16368,32-25-129,0 4-351,1-3-128,5-4-65,7-1 289,2-8 63,7-7-832,3-9-1185,3-18-8200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866"/>
    </inkml:context>
    <inkml:brush xml:id="br0">
      <inkml:brushProperty name="width" value="0.025" units="cm"/>
      <inkml:brushProperty name="height" value="0.025" units="cm"/>
      <inkml:brushProperty name="color" value="#F6630D"/>
    </inkml:brush>
  </inkml:definitions>
  <inkml:trace contextRef="#ctx0" brushRef="#br0">124 11 19154,'-9'4'1708,"5"-2"-1580,-11 3 951,1 2 1,-24 14-1,35-20-955,0 1 0,0 0 0,0 0 1,0 0-1,1 0 0,-1 0 0,1 0 0,0 1 0,-1-1 0,1 1 0,0 0 0,1 0 0,-1 0 0,0 0 0,1 0 0,0 0 0,-1 0 0,1 0 0,0 0 0,1 1 0,-1-1 1,0 4-1,2-6-118,-1 0 1,1 1 0,-1-1-1,1 0 1,-1 0 0,1 0-1,-1 0 1,1 0 0,0 0-1,0 0 1,0 0 0,0 0-1,-1 0 1,1-1 0,0 1-1,0 0 1,1 0 0,-1-1-1,0 1 1,0-1 0,0 1-1,0-1 1,0 1 0,1-1-1,-1 0 1,0 0 0,2 1-1,40 2 389,-39-3-378,9 0 0,0 0 1,0-1-1,1 0 1,-1-1-1,0-1 1,23-8-1,-32 10 26,0 0 0,-1-1 0,1 0-1,-1 0 1,1 0 0,-1 0-1,0 0 1,0-1 0,0 1-1,0-1 1,0 0 0,-1 0 0,1 0-1,-1 0 1,0 0 0,0-1-1,0 1 1,0-1 0,0 1-1,-1-1 1,0 0 0,0 0 0,0 0-1,0 1 1,0-1 0,-1 0-1,1-5 1,-1 8 19,-1 0-1,1 0 0,0 0 1,0 0-1,0 0 1,-1 0-1,1 0 1,0-1-1,-1 1 0,1 0 1,-1 1-1,0-1 1,1 0-1,-1 0 1,0 0-1,1 0 0,-1 0 1,0 1-1,0-1 1,0 0-1,0 0 1,1 1-1,-3-2 0,-31-7 659,22 8-644,1 1 0,-1 0-1,0 1 1,-11 2 0,18-2-78,0 1 0,0-1-1,0 1 1,1 0-1,-1 0 1,0 1 0,1 0-1,0-1 1,-1 1 0,1 1-1,0-1 1,0 1 0,1-1-1,-1 1 1,1 0 0,0 1-1,0-1 1,0 0-1,1 1 1,0 0 0,-1-1-1,-1 9 1,3-10-279,0 0 0,0 1 0,1-1 0,0 1 0,-1 0 0,1-1 0,0 1 0,1-1 0,-1 1 0,1-1 0,-1 1 0,1-1 0,0 0 0,2 6 0,-1-6-491,0 0 1,0 0-1,0 0 0,0 0 1,1 0-1,-1 0 1,1-1-1,0 1 0,0-1 1,0 0-1,0 0 0,0 0 1,0 0-1,1 0 0,-1-1 1,4 2-1,25 6-11875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208"/>
    </inkml:context>
    <inkml:brush xml:id="br0">
      <inkml:brushProperty name="width" value="0.025" units="cm"/>
      <inkml:brushProperty name="height" value="0.025" units="cm"/>
      <inkml:brushProperty name="color" value="#F6630D"/>
    </inkml:brush>
  </inkml:definitions>
  <inkml:trace contextRef="#ctx0" brushRef="#br0">103 19 21524,'-9'4'3630,"3"-2"-2873,-50 27 3650,53-28-4309,1 0 0,0 0 0,0 1 0,0-1 0,1 1 0,-1-1-1,0 1 1,0 0 0,1 0 0,-1-1 0,1 1 0,0 0 0,-1 0 0,1 1 0,0-1 0,0 0 0,0 0 0,1 0 0,-1 1 0,1-1 0,-1 0 0,1 1 0,-1-1 0,1 4 0,1-5-98,0 0 1,0-1-1,0 1 0,0 0 0,0-1 1,0 1-1,0-1 0,0 1 0,1-1 1,-1 1-1,0-1 0,0 0 0,0 0 1,0 0-1,1 1 0,-1-1 0,0 0 1,0-1-1,0 1 0,2 0 0,27-3-26,-21-2 27,-1 0 1,0 0-1,0-1 1,-1 0-1,1 0 1,-1-1-1,-1 0 1,1 0-1,-1-1 1,0 0-1,-1 0 1,0 0-1,5-12 1,-10 17-772,-7 9-1169,-7 13-3221,11-10-872,3-2-2360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568"/>
    </inkml:context>
    <inkml:brush xml:id="br0">
      <inkml:brushProperty name="width" value="0.025" units="cm"/>
      <inkml:brushProperty name="height" value="0.025" units="cm"/>
      <inkml:brushProperty name="color" value="#F6630D"/>
    </inkml:brush>
  </inkml:definitions>
  <inkml:trace contextRef="#ctx0" brushRef="#br0">211 0 14574,'0'0'2317,"-1"12"624,-1 0-2300,1 0-1,1 0 1,0 0 0,0 1-1,1-1 1,1 0-1,0 0 1,1 0 0,0 0-1,0-1 1,9 18-1,-3-13-475,-1 0-1,-1 0 0,0 1 1,5 21-1,-11-33-162,0 0 0,-1 0 0,1 0 0,-1 0 0,1 0 0,-2 0 0,1 0 0,0 0 1,-1 0-1,0 0 0,0 0 0,-1 0 0,1-1 0,-1 1 0,0 0 0,0-1 0,-1 1 0,1-1 0,-1 0 0,-3 4 0,-7 5-32,0-1 1,0 0-1,-1-1 0,-1 0 1,1-2-1,-2 1 0,1-2 1,-29 11-1,30-13-1633,-1-2 0,1 0 0,-19 3 1,13-6-7921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990"/>
    </inkml:context>
    <inkml:brush xml:id="br0">
      <inkml:brushProperty name="width" value="0.025" units="cm"/>
      <inkml:brushProperty name="height" value="0.025" units="cm"/>
      <inkml:brushProperty name="color" value="#F6630D"/>
    </inkml:brush>
  </inkml:definitions>
  <inkml:trace contextRef="#ctx0" brushRef="#br0">153 1 15727,'0'0'14926,"-8"8"-14547,-19 24-65,-32 46 0,51-66-305,0-1 0,1 1-1,1 1 1,0-1 0,1 1 0,0 0-1,1 0 1,0 0 0,-1 16-1,5-27-50,-1 0 0,1 0 0,0 0 0,0 0 0,1 0 1,-1 0-1,0 0 0,1 0 0,-1 0 0,1 0 0,0-1 0,-1 1 0,1 0 0,0 0 0,0 0 0,0-1 0,0 1 0,1-1 0,-1 1 0,0-1 0,1 1 0,-1-1 0,1 0 0,-1 1 0,1-1 0,0 0 0,-1 0 0,1 0 0,0 0 0,0-1 0,3 2 0,5 0-1051,0 0 1,0 0-1,0-1 0,0-1 0,11 0 0,-13 0-242,36 0-6571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3.351"/>
    </inkml:context>
    <inkml:brush xml:id="br0">
      <inkml:brushProperty name="width" value="0.025" units="cm"/>
      <inkml:brushProperty name="height" value="0.025" units="cm"/>
      <inkml:brushProperty name="color" value="#F6630D"/>
    </inkml:brush>
  </inkml:definitions>
  <inkml:trace contextRef="#ctx0" brushRef="#br0">0 142 16912,'0'0'12631,"11"-6"-12546,28-13-15,-11 6-163,0-1-1,0-1 0,-2-2 1,0 0-1,25-23 1,-105 130 2346,43-74-2118,4-6 40,0 0 0,1 0 1,0 1-1,1-1 0,0 1 0,-5 17 0,10-27-218,0-1-1,0 1 1,0-1 0,0 1 0,0-1 0,0 0-1,1 1 1,-1-1 0,0 1 0,0-1-1,0 1 1,1-1 0,-1 0 0,0 1-1,0-1 1,1 1 0,-1-1 0,0 0-1,1 1 1,-1-1 0,0 0 0,1 0-1,-1 1 1,0-1 0,1 0 0,-1 0-1,1 0 1,-1 1 0,1-1 0,-1 0 0,0 0-1,1 0 1,-1 0 0,1 0 0,-1 0-1,1 0 1,-1 0 0,1 0 0,-1 0-1,1 0 1,-1 0 0,0 0 0,2-1-1,22-3-4176,1-7-3286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3.696"/>
    </inkml:context>
    <inkml:brush xml:id="br0">
      <inkml:brushProperty name="width" value="0.025" units="cm"/>
      <inkml:brushProperty name="height" value="0.025" units="cm"/>
      <inkml:brushProperty name="color" value="#F6630D"/>
    </inkml:brush>
  </inkml:definitions>
  <inkml:trace contextRef="#ctx0" brushRef="#br0">118 0 13100,'0'0'16176,"-10"61"-15856,-1-32-288,4 4-32,-1 0 0,3 0-160,2-3-385,2-7-608,1-4-512,0-11 63</inkml:trace>
  <inkml:trace contextRef="#ctx0" brushRef="#br0" timeOffset="1">0 75 18065,'0'0'7463,"67"13"-6886,-28-10-417,1-1-320,4-2-2211,0 0-4579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694"/>
    </inkml:context>
    <inkml:brush xml:id="br0">
      <inkml:brushProperty name="width" value="0.025" units="cm"/>
      <inkml:brushProperty name="height" value="0.025" units="cm"/>
    </inkml:brush>
  </inkml:definitions>
  <inkml:trace contextRef="#ctx0" brushRef="#br0">328 1 18065,'0'0'3331,"-10"3"-528,8-2-2690,-68 25 3391,66-24-3331,0 0 0,0 0-1,1 0 1,-1 0 0,1 0 0,-1 1-1,1-1 1,0 1 0,0 0-1,0 0 1,0 0 0,1 0 0,-1 1-1,1-1 1,0 1 0,0-1 0,-3 8-1,5-10-203,0 0-1,1-1 1,-1 1-1,0-1 1,0 1-1,1 0 1,-1-1-1,0 1 1,1-1-1,-1 1 1,0-1-1,1 0 1,-1 1-1,1-1 1,-1 1-1,1-1 1,-1 0-1,1 1 1,-1-1-1,1 0 1,0 1 0,-1-1-1,1 0 1,-1 0-1,1 0 1,0 0-1,-1 1 1,1-1-1,-1 0 1,1 0-1,0 0 1,-1 0-1,1 0 1,1-1-1,30 1-1053,-24 0 544,53-2-3169,-31 1 1727,0 0 1,47 6 0,-57 3 1665,-19-8 489,-1 1-1,1 0 1,0-1 0,0 1 0,-1 0-1,1 0 1,-1-1 0,1 1 0,0 0-1,-1 0 1,1 0 0,-1 0 0,0 0-1,1 0 1,-1-1 0,0 1-1,0 0 1,1 0 0,-1 0 0,0 0-1,0 1 1,0 1 168,-1-1 0,1 0 0,-1 0 0,0 0 0,1 1-1,-1-1 1,0 0 0,0 0 0,0 0 0,-1-1 0,1 1 0,0 0 0,-1 0 0,1-1-1,-1 1 1,0 0 0,1-1 0,-3 2 0,-27 18 800,-1-1 0,0-2 0,-47 20 0,31-19-2854,-94 24 0,96-34-6070,4-3-6816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135"/>
    </inkml:context>
    <inkml:brush xml:id="br0">
      <inkml:brushProperty name="width" value="0.025" units="cm"/>
      <inkml:brushProperty name="height" value="0.025" units="cm"/>
      <inkml:brushProperty name="color" value="#F6630D"/>
    </inkml:brush>
  </inkml:definitions>
  <inkml:trace contextRef="#ctx0" brushRef="#br0">1 251 13004,'0'0'13816,"9"-2"-11985,6-2-1683,-1-1 0,1 0 0,-1-1 0,0-1 0,-1 0-1,0-1 1,0-1 0,0 0 0,-1 0 0,19-21 0,-10 9-286,-1 0 1,-1-2 0,-1 0-1,22-39 1,-63 101 137,13-23 148,0 0 0,1 0 0,0 1-1,2 0 1,0 1 0,1-1 0,0 1 0,2 1 0,-3 19-1,7-38-185,-1 1-1,1 0 1,0 0-1,0-1 1,0 1-1,0 0 1,0-1-1,0 1 1,0 0-1,0 0 1,0-1-1,1 1 1,-1 0-1,0-1 1,0 1-1,1 0 1,-1-1-1,0 1 1,1 0-1,-1-1 1,1 1-1,-1-1 1,1 1-1,-1-1 1,1 1-1,-1-1 1,1 1-1,-1-1 1,1 1-1,-1-1 1,1 0-1,0 1 1,-1-1-1,1 0 1,0 0-1,-1 0 1,1 1-1,0-1 1,0 0-1,-1 0 1,1 0-1,0 0 1,-1 0-1,1 0 1,0 0-1,0 0 1,-1 0-1,1-1 0,1 1 1,1-1-653,0 0-1,0 0 1,0-1-1,0 1 1,0-1-1,0 0 1,0 0-1,0 0 1,3-3-1,14-16-6739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463"/>
    </inkml:context>
    <inkml:brush xml:id="br0">
      <inkml:brushProperty name="width" value="0.025" units="cm"/>
      <inkml:brushProperty name="height" value="0.025" units="cm"/>
      <inkml:brushProperty name="color" value="#F6630D"/>
    </inkml:brush>
  </inkml:definitions>
  <inkml:trace contextRef="#ctx0" brushRef="#br0">64 8 17649,'0'0'9427,"10"-1"-7756,34-5-769,-42 6-890,0 0-1,0-1 1,0 1-1,0 0 1,0 0-1,0 0 0,0 0 1,0 1-1,0-1 1,1 1-1,-1-1 1,0 1-1,0-1 0,0 1 1,-1 0-1,1 0 1,0 0-1,0 0 1,0 1-1,-1-1 0,1 0 1,-1 1-1,1-1 1,-1 1-1,1-1 0,-1 1 1,0 0-1,0 0 1,0-1-1,0 1 1,0 0-1,0 0 0,0 0 1,-1 0-1,1 0 1,-1 0-1,1 3 1,0-1-8,-1 0 1,0 1-1,0-1 1,0 0 0,-1 0-1,1 1 1,-1-1-1,0 0 1,0 0 0,0 0-1,-1 0 1,0 0-1,1 0 1,-1 0 0,-1 0-1,-2 3 1,-8 6 320,0 0 0,-1-1 1,-22 14-1,22-17-64,1 1 0,0 1-1,0 0 1,-13 16 0,25-26-261,1-1 0,0 0 0,0 0 0,0 0 0,-1 1 1,1-1-1,0 0 0,0 0 0,0 1 0,0-1 0,0 0 0,-1 1 0,1-1 0,0 0 0,0 0 0,0 1 1,0-1-1,0 0 0,0 1 0,0-1 0,0 0 0,0 0 0,0 1 0,0-1 0,0 0 0,0 1 0,1-1 1,-1 0-1,0 0 0,0 1 0,0-1 0,0 0 0,0 0 0,1 1 0,-1-1 0,0 0 0,0 0 0,0 0 1,1 1-1,-1-1 0,0 0 0,0 0 0,1 0 0,-1 0 0,0 1 0,0-1 0,1 0 0,-1 0 0,0 0 0,0 0 1,1 0-1,26 4 4,29-7-50,-6-10-1876,-17 1-3341,-28 10 3890,22-7-6656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836"/>
    </inkml:context>
    <inkml:brush xml:id="br0">
      <inkml:brushProperty name="width" value="0.025" units="cm"/>
      <inkml:brushProperty name="height" value="0.025" units="cm"/>
      <inkml:brushProperty name="color" value="#F6630D"/>
    </inkml:brush>
  </inkml:definitions>
  <inkml:trace contextRef="#ctx0" brushRef="#br0">45 1 17809,'0'0'8840,"-29"58"-5765,20-38-1569,3-2-930,5 2-512,1-5-64,0-3-961,8-5-1313,2-7-1730,0 0-1985,3-9-5638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177"/>
    </inkml:context>
    <inkml:brush xml:id="br0">
      <inkml:brushProperty name="width" value="0.025" units="cm"/>
      <inkml:brushProperty name="height" value="0.025" units="cm"/>
      <inkml:brushProperty name="color" value="#F6630D"/>
    </inkml:brush>
  </inkml:definitions>
  <inkml:trace contextRef="#ctx0" brushRef="#br0">126 11 22325,'0'0'5744,"-8"8"-3886,3-2-1675,0-2-104,1 0 1,0 1 0,0-1-1,0 1 1,1 0 0,0 0-1,0 0 1,0 0 0,0 0-1,1 1 1,0-1 0,0 1-1,0 0 1,1 0 0,-1 7-1,2-12-155,1 0 0,-1 0 0,1 0 0,0 0 0,-1 0 0,1-1 0,0 1 0,0 0 0,0 0 0,0-1 0,-1 1 0,1 0 0,0-1 0,0 1 0,0-1 0,0 1 0,0-1 0,1 0 0,-1 1 0,0-1 0,0 0 0,0 0 0,0 0 0,1 0 0,40 6-634,-29-4 299,-7-1 210,1 0 0,0 1 0,-1 0 0,0 0 1,12 6-1,-17-8 241,-1 1 1,1-1-1,0 1 1,0-1-1,0 1 1,0 0 0,-1-1-1,1 1 1,0 0-1,-1 0 1,1-1-1,0 1 1,-1 0 0,1 0-1,-1 0 1,1 0-1,-1 0 1,0 0-1,1 0 1,-1 0 0,0 0-1,0 0 1,0 0-1,0 0 1,0 0-1,0 0 1,0 0 0,0 0-1,0 0 1,0 0-1,0 0 1,-1 0-1,1 0 1,0 0 0,-1-1-1,1 1 1,0 0-1,-1 0 1,0 0-1,1 0 1,-1 0-1,1-1 1,-1 1 0,0 0-1,0 0 1,1-1-1,-3 2 1,-6 7 158,0-1 0,0 0 0,-1 0 0,0-1 0,-1 0 0,1 0 0,-1-2 0,-1 1 0,1-1 0,-1-1 0,0 0 0,0-1 0,-17 3 1,28-6-294,0 0 0,0 0 1,0 0-1,0 0 1,0 0-1,0 0 1,0-1-1,0 1 1,0 0-1,0-1 1,0 1-1,1-1 1,-1 1-1,0-1 0,0 1 1,0-1-1,0 0 1,1 1-1,-1-1 1,0 0-1,1 1 1,-1-1-1,1 0 1,-1 0-1,1 0 1,-1 0-1,1 0 1,-1 1-1,1-1 0,-1-2 1,-3-33-5840,4 28 4297,0-27-5566</inkml:trace>
  <inkml:trace contextRef="#ctx0" brushRef="#br0" timeOffset="0.94">117 11 5157,'0'0'15406,"52"-11"-12010,-36 11-1186,4 0-737,1 0-896,-1 0-577,0 2-1217,4 3-3460,8 0-5861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536"/>
    </inkml:context>
    <inkml:brush xml:id="br0">
      <inkml:brushProperty name="width" value="0.025" units="cm"/>
      <inkml:brushProperty name="height" value="0.025" units="cm"/>
      <inkml:brushProperty name="color" value="#F6630D"/>
    </inkml:brush>
  </inkml:definitions>
  <inkml:trace contextRef="#ctx0" brushRef="#br0">162 1 19122,'0'0'4116,"-11"3"-374,-5 3-2997,-1 0 1,1 1-1,0 1 0,-16 11 0,27-16-581,0 1-1,0-1 0,1 1 0,-1 1 0,1-1 1,0 0-1,0 1 0,-4 6 0,7-8-130,-1 0 0,1 0 0,0-1 0,0 1 0,0 0-1,0 0 1,1 0 0,-1 0 0,1 0 0,0 0 0,0 0 0,0 0 0,0 0-1,0 1 1,1-1 0,-1 0 0,2 5 0,-1-6-33,0 0 1,1 0-1,-1-1 1,0 1-1,1 0 1,-1-1-1,1 1 1,-1-1-1,1 1 1,0-1-1,0 0 1,0 1-1,-1-1 1,1 0-1,0 0 1,0-1-1,1 1 1,-1 0-1,0-1 1,0 1-1,0-1 0,0 1 1,3-1-1,58 2-27,-49-3-5,28-4-261,-41 5 302,0-1 0,0 1 0,0 0 0,0-1 0,0 1 0,0 0 0,0-1 1,0 1-1,0-1 0,0 0 0,0 1 0,0-1 0,0 0 0,0 1 0,-1-1 0,1 0 0,0 0 0,-1 0 1,1 0-1,0 0 0,-1 0 0,1 0 0,-1 0 0,1 0 0,-1 0 0,0 0 0,1 0 0,-1 0 0,0 0 1,0 0-1,0 0 0,0 0 0,0-2 0,0 2-7,-1 0-1,0 0 1,1 0-1,-1 0 1,0 1-1,1-1 1,-1 0-1,0 0 1,0 1-1,0-1 1,0 0-1,0 1 1,0-1-1,0 1 1,0-1-1,0 1 1,0 0-1,0-1 1,0 1-1,0 0 1,0 0-1,0 0 1,0 0-1,0 0 1,-2 0-1,-35-1-6,29 2 3,-2-2 2,-31 1 0,41 0 0,0 0 0,0 0 0,0 0 0,0 0 0,1 0 0,-1 0 0,0 0 0,0 0 0,0 0 0,0 1 0,0-1 0,0 0 0,0 1 0,0-1 0,1 1 0,-1-1 0,0 1 0,0-1 0,0 1 0,1-1 0,-1 1 0,0 0 0,1-1 0,-1 1 0,1 0 0,-1 0 0,1 0 0,-1-1 0,1 1 0,-1 1 0,1-1-139,0 0-1,1 0 1,-1 0 0,1-1 0,-1 1-1,1 0 1,-1-1 0,1 1 0,-1 0-1,1-1 1,-1 1 0,1-1-1,0 1 1,-1-1 0,1 1 0,0-1-1,0 1 1,-1-1 0,1 0-1,0 1 1,0-1 0,0 0 0,-1 0-1,1 1 1,0-1 0,0 0 0,0 0-1,0 0 1,1 0 0,32 1-9301,-28-1 6648,17 0-12412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899"/>
    </inkml:context>
    <inkml:brush xml:id="br0">
      <inkml:brushProperty name="width" value="0.025" units="cm"/>
      <inkml:brushProperty name="height" value="0.025" units="cm"/>
      <inkml:brushProperty name="color" value="#F6630D"/>
    </inkml:brush>
  </inkml:definitions>
  <inkml:trace contextRef="#ctx0" brushRef="#br0">176 0 19282,'0'0'12690,"-5"9"-11996,-7 9-664,-1-1 0,0 0 0,-21 20 0,18-21-61,1 1 1,1 0-1,0 1 1,-21 37 0,31-41-1486,22-30-12172,-4-8 3913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243"/>
    </inkml:context>
    <inkml:brush xml:id="br0">
      <inkml:brushProperty name="width" value="0.025" units="cm"/>
      <inkml:brushProperty name="height" value="0.025" units="cm"/>
      <inkml:brushProperty name="color" value="#F6630D"/>
    </inkml:brush>
  </inkml:definitions>
  <inkml:trace contextRef="#ctx0" brushRef="#br0">131 10 12492,'0'0'9075,"-9"0"-7105,6 0-1738,-1-1-1,0 1 1,0 0 0,0 1 0,0-1 0,1 1-1,-1-1 1,0 1 0,0 0 0,1 1-1,-7 2 1,8-2-89,0-1 0,0 1-1,0 0 1,0 0 0,1 0 0,-1 0-1,1 0 1,-1 0 0,1 1 0,0-1-1,0 0 1,0 1 0,0-1 0,0 1-1,0-1 1,1 1 0,-1-1 0,1 1-1,0 0 1,0-1 0,0 1 0,0 3-1,0-4-113,0 0-1,0 0 1,0 0 0,0 0-1,1 0 1,-1 0-1,1 0 1,-1 0-1,1 0 1,-1 0-1,1-1 1,0 1-1,0 0 1,0 0 0,0-1-1,0 1 1,1-1-1,-1 1 1,0-1-1,1 1 1,-1-1-1,1 0 1,-1 1 0,1-1-1,0 0 1,0 0-1,-1 0 1,1-1-1,0 1 1,0 0-1,0-1 1,0 1-1,0-1 1,0 1 0,0-1-1,0 0 1,0 0-1,0 0 1,0 0-1,0 0 1,0-1-1,3 0 1,-2 0-24,1 1 1,-1-1-1,0 0 0,0 0 1,0 0-1,0-1 0,0 1 1,0-1-1,0 1 0,0-1 1,0 0-1,-1 0 0,1-1 1,-1 1-1,0 0 1,1-1-1,-1 1 0,0-1 1,-1 0-1,1 0 0,0 0 1,-1 0-1,0 0 0,1 0 1,-1 0-1,1-5 0,-2 6 0,0-1 0,0 1 0,0 0 0,0 0-1,0-1 1,-1 1 0,1 0 0,-1 0 0,1-1-1,-1 1 1,0 0 0,0 0 0,0 0 0,0 0-1,0 0 1,0 0 0,0 0 0,-1 1 0,1-1 0,-1 0-1,0 1 1,1-1 0,-1 1 0,0-1 0,0 1-1,0 0 1,0 0 0,0 0 0,0 0 0,0 0-1,0 0 1,0 1 0,-3-1 0,1 0-11,0 0-1,1 0 1,-1 1 0,0 0-1,0 0 1,1 0 0,-1 0-1,0 0 1,0 1 0,1 0-1,-1 0 1,1 0 0,-1 0 0,0 0-1,1 1 1,0-1 0,-1 1-1,1 0 1,-5 4 0,3-1-251,0 1 0,1-1 0,0 1-1,0 0 1,0 0 0,1 0 0,0 1 0,0-1 0,0 1 0,1 0 0,-2 12 0,-3 45-7292,7-37 1297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602"/>
    </inkml:context>
    <inkml:brush xml:id="br0">
      <inkml:brushProperty name="width" value="0.025" units="cm"/>
      <inkml:brushProperty name="height" value="0.025" units="cm"/>
      <inkml:brushProperty name="color" value="#F6630D"/>
    </inkml:brush>
  </inkml:definitions>
  <inkml:trace contextRef="#ctx0" brushRef="#br0">124 69 23062,'0'0'3053,"-9"0"-383,7 0-2525,-10 0 478,0 0-1,0 1 0,-22 5 1,32-6-588,0 0 1,0 1-1,1-1 1,-1 1-1,0-1 1,0 1-1,0-1 0,0 1 1,1 0-1,-1 0 1,0 0-1,1 0 1,-1 0-1,0 1 1,1-1-1,0 0 1,-1 1-1,1-1 0,0 1 1,0-1-1,0 1 1,0 0-1,0-1 1,0 1-1,0 0 1,0 0-1,1 0 0,-1-1 1,1 1-1,-1 0 1,1 0-1,0 0 1,0 0-1,0 0 1,0 0-1,0 0 1,0 2-1,1-3-35,0 0 0,-1 0 0,1 0 0,0 0 0,0 0 0,-1 0 0,1 0 0,0-1 0,0 1 0,0 0 0,0-1 0,0 1 0,0 0 0,0-1 0,0 1 0,0-1 0,0 0 0,1 1 0,-1-1 0,0 0 0,0 1 0,0-1 0,0 0 0,2 0 0,35 1 0,-31-1 0,0-1-36,0 1-1,-1-1 1,1 0-1,-1-1 1,1 0-1,-1 0 1,0 0-1,0 0 1,0-1 0,0 0-1,0-1 1,8-5-1,-10 6 23,-1 0-1,1 0 1,-1 0-1,0 0 1,0 0-1,0-1 1,-1 0-1,1 1 1,-1-1-1,0 0 1,1 0-1,-2 0 1,1-1 0,-1 1-1,1 0 1,-1-1-1,0 1 1,-1 0-1,1-6 1,-1 8 37,0 1 1,-1-1 0,1 1 0,-1-1-1,1 1 1,-1-1 0,0 1 0,1-1 0,-1 1-1,0 0 1,0-1 0,0 1 0,0 0-1,0 0 1,-1 0 0,1 0 0,0 0-1,0 0 1,-1 0 0,1 0 0,0 0 0,-1 0-1,1 1 1,-1-1 0,1 1 0,-1-1-1,1 1 1,-1 0 0,0-1 0,1 1-1,-1 0 1,1 0 0,-1 0 0,0 0 0,1 0-1,-1 1 1,1-1 0,-4 1 0,2 0-245,-1-1 0,1 0 0,0 1 0,0 0 0,0 0 0,0 0 0,0 0 0,0 0 0,0 0 1,0 1-1,0 0 0,0-1 0,0 1 0,1 0 0,-1 0 0,1 1 0,0-1 0,0 0 0,-4 5 0,3 9-4914,2-3-2483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959"/>
    </inkml:context>
    <inkml:brush xml:id="br0">
      <inkml:brushProperty name="width" value="0.025" units="cm"/>
      <inkml:brushProperty name="height" value="0.025" units="cm"/>
      <inkml:brushProperty name="color" value="#F6630D"/>
    </inkml:brush>
  </inkml:definitions>
  <inkml:trace contextRef="#ctx0" brushRef="#br0">359 1 20243,'0'0'9609,"0"66"-7559,0-29-1185,0 4-865,0 6 0,0 0 0,0 6 0,-8 0 0,-9 1 0,-12 3 0,-10 2-160,-14 1-1474,-16-3-1633,-2-8-2242,-1-9-3363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7.688"/>
    </inkml:context>
    <inkml:brush xml:id="br0">
      <inkml:brushProperty name="width" value="0.025" units="cm"/>
      <inkml:brushProperty name="height" value="0.025" units="cm"/>
      <inkml:brushProperty name="color" value="#F6630D"/>
    </inkml:brush>
  </inkml:definitions>
  <inkml:trace contextRef="#ctx0" brushRef="#br0">1 7 14798,'0'0'11339,"80"2"-9514,-25-2-543,13-2-578,9-2-544,0 1-127,-8 3-482,-15 0-1889,-18 0-1570,-18 0-416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3.785"/>
    </inkml:context>
    <inkml:brush xml:id="br0">
      <inkml:brushProperty name="width" value="0.025" units="cm"/>
      <inkml:brushProperty name="height" value="0.025" units="cm"/>
    </inkml:brush>
  </inkml:definitions>
  <inkml:trace contextRef="#ctx0" brushRef="#br0">0 823 9545,'0'0'8253,"13"-11"-7532,30-21-283,1 3-1,78-40 1,958-361-502,-870 363 18,250-47 0,-305 86 183,1 7 1,222 0-1,-326 22-53,0 2-1,0 2 0,97 23 0,-116-18-62,1 0-1,-1 3 0,-1 1 0,0 1 1,-1 1-1,49 35 0,-69-43 70,1 1-1,-2 1 1,1 0-1,-1 0 0,-1 1 1,1 1-1,-2-1 0,0 1 1,0 1-1,-1-1 0,-1 1 1,0 0-1,-1 1 1,0 0-1,-1-1 0,-1 1 1,0 1-1,0-1 0,-2 0 1,0 1-1,-1-1 0,-2 26 1,-1-31 124,0 1 1,0-1-1,-1-1 1,0 1-1,-1-1 1,1 1-1,-2-1 0,1-1 1,-1 1-1,-1-1 1,1 0-1,-1 0 1,-12 9-1,-2 4-72,56-34-6964,-19-3-460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8.033"/>
    </inkml:context>
    <inkml:brush xml:id="br0">
      <inkml:brushProperty name="width" value="0.025" units="cm"/>
      <inkml:brushProperty name="height" value="0.025" units="cm"/>
      <inkml:brushProperty name="color" value="#F6630D"/>
    </inkml:brush>
  </inkml:definitions>
  <inkml:trace contextRef="#ctx0" brushRef="#br0">0 77 17969,'0'0'7847,"96"6"-6117,-34-12-865,7-4-705,-1-1-128,-4-2-865,-9-5-4035,-16-6-4870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8.363"/>
    </inkml:context>
    <inkml:brush xml:id="br0">
      <inkml:brushProperty name="width" value="0.025" units="cm"/>
      <inkml:brushProperty name="height" value="0.025" units="cm"/>
      <inkml:brushProperty name="color" value="#F6630D"/>
    </inkml:brush>
  </inkml:definitions>
  <inkml:trace contextRef="#ctx0" brushRef="#br0">21 0 17424,'0'0'9802,"-11"56"-8617,11-21-641,0 4-383,11 6-129,5 3-609,-1 1-1633,0 1-1826,-5-5-1922,-2-5-8487</inkml:trace>
  <inkml:trace contextRef="#ctx0" brushRef="#br0" timeOffset="1">1 585 15535,'0'0'9032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1.973"/>
    </inkml:context>
    <inkml:brush xml:id="br0">
      <inkml:brushProperty name="width" value="0.025" units="cm"/>
      <inkml:brushProperty name="height" value="0.025" units="cm"/>
      <inkml:brushProperty name="color" value="#F6630D"/>
    </inkml:brush>
  </inkml:definitions>
  <inkml:trace contextRef="#ctx0" brushRef="#br0">0 385 16271,'0'0'7885,"12"-7"-5701,33-20-1273,-2-3 1,65-56 0,-92 72-854,0-2 1,-1 1-1,-1-2 1,-1 0-1,0 0 1,-1-2 0,-1 1-1,-1-1 1,14-37-1,-18 29 337,-15 33-33,-17 39-94,18-22-207,1 0-1,1 1 1,1 0 0,1-1 0,1 1-1,1 1 1,3 44 0,8-32 19,3-21-3391,4-9-7381,-8-7 4494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2.301"/>
    </inkml:context>
    <inkml:brush xml:id="br0">
      <inkml:brushProperty name="width" value="0.025" units="cm"/>
      <inkml:brushProperty name="height" value="0.025" units="cm"/>
      <inkml:brushProperty name="color" value="#F6630D"/>
    </inkml:brush>
  </inkml:definitions>
  <inkml:trace contextRef="#ctx0" brushRef="#br0">26 0 16752,'0'0'11568,"-3"10"-11280,-2 6-184,0 0 0,1 1 0,1-1 0,1 1 0,0 0 0,1 20 0,1-32-160,0 0-1,1 0 1,0-1 0,0 1-1,0 0 1,0-1 0,1 1-1,-1-1 1,1 1 0,1-1 0,-1 0-1,0 1 1,1-1 0,0-1-1,4 6 1,-4-6-193,0-1 0,1 0 1,-1 1-1,1-1 0,-1-1 0,1 1 0,0 0 1,-1-1-1,1 0 0,0 0 0,0 0 0,0 0 0,6 0 1,11 0-5144,-1-1-1548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2.649"/>
    </inkml:context>
    <inkml:brush xml:id="br0">
      <inkml:brushProperty name="width" value="0.025" units="cm"/>
      <inkml:brushProperty name="height" value="0.025" units="cm"/>
      <inkml:brushProperty name="color" value="#F6630D"/>
    </inkml:brush>
  </inkml:definitions>
  <inkml:trace contextRef="#ctx0" brushRef="#br0">75 1 8872,'0'0'13677,"-55"62"-12363,42-33-354,7 0-255,6-2-417,0-5-191,13-5-1635,10-11-4388,7-6-9064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3.022"/>
    </inkml:context>
    <inkml:brush xml:id="br0">
      <inkml:brushProperty name="width" value="0.025" units="cm"/>
      <inkml:brushProperty name="height" value="0.025" units="cm"/>
      <inkml:brushProperty name="color" value="#F6630D"/>
    </inkml:brush>
  </inkml:definitions>
  <inkml:trace contextRef="#ctx0" brushRef="#br0">43 61 16528,'0'0'3459,"2"-9"-1051,-2 6-2167,1 1 1,0-1 0,0 0 0,0 0 0,0 1-1,0-1 1,1 0 0,-1 1 0,1-1 0,0 1 0,-1 0-1,1 0 1,0-1 0,3-1 0,-2 2-28,0 1 0,0-1 0,0 1 0,1 0 0,-1 0 0,0 0 0,0 0 0,1 1 0,-1-1 0,0 1 0,1 0 0,-1 0 0,1 0 0,-1 0 0,7 2 1,-6-1-193,-1-1 1,1 2 0,0-1 0,-1 0 0,1 1 0,-1-1 0,0 1 0,1 0 0,-1 0-1,0 0 1,0 1 0,0-1 0,0 1 0,-1 0 0,1-1 0,-1 1 0,1 0-1,-1 1 1,0-1 0,0 0 0,-1 1 0,1-1 0,-1 1 0,1-1 0,0 5 0,-1-3-30,0 1 1,0-1-1,0 0 1,0 1 0,-1-1-1,0 1 1,0-1 0,-1 0-1,0 1 1,0-1 0,0 0-1,0 1 1,-1-1-1,0 0 1,0 0 0,0 0-1,-5 7 1,-2-1 20,-1 0 0,0 0 0,-1-1-1,0 0 1,-1-1 0,0-1 0,-20 12 0,-39 30 1364,71-50-1362,0 0 0,-1 0 0,1 0 0,0 1 0,-1-1-1,1 0 1,0 0 0,0 1 0,-1-1 0,1 0 0,0 0-1,0 1 1,-1-1 0,1 0 0,0 0 0,0 1 0,0-1-1,0 0 1,-1 1 0,1-1 0,0 0 0,0 1 0,0-1 0,0 0-1,0 1 1,0-1 0,0 1 0,0-1 0,0 0 0,0 1-1,0-1 1,0 0 0,0 1 0,0-1 0,1 0 0,-1 1-1,14 4 204,31-4-234,-37-2 47,74-3-2636,-27-2-7892,-44 5 6663,15-3-10992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3.648"/>
    </inkml:context>
    <inkml:brush xml:id="br0">
      <inkml:brushProperty name="width" value="0.025" units="cm"/>
      <inkml:brushProperty name="height" value="0.025" units="cm"/>
      <inkml:brushProperty name="color" value="#F6630D"/>
    </inkml:brush>
  </inkml:definitions>
  <inkml:trace contextRef="#ctx0" brushRef="#br0">1 1 19186,'5'-1'3075,"-2"1"-352,0 0-834,-3 14-639,0 6-546,0 5-512,0 3-127,-6 5-65,3-1-705,3-1-1345,0-4-1217,0-5-2050,8-7-6534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4.644"/>
    </inkml:context>
    <inkml:brush xml:id="br0">
      <inkml:brushProperty name="width" value="0.025" units="cm"/>
      <inkml:brushProperty name="height" value="0.025" units="cm"/>
      <inkml:brushProperty name="color" value="#F6630D"/>
    </inkml:brush>
  </inkml:definitions>
  <inkml:trace contextRef="#ctx0" brushRef="#br0">0 61 16464,'10'-6'2802,"9"-3"-1178,1 0 0,1 1 0,0 1 0,0 1-1,30-5 1,23 7-129,-73 4-1494,0 0 0,-1 0 0,1 0 0,0 0 0,-1 0 1,1 0-1,0 0 0,-1 0 0,1 0 0,0 0 0,-1 0 1,1 1-1,-1-1 0,1 0 0,0 0 0,-1 1 0,1-1 1,-1 0-1,1 1 0,-1-1 0,1 1 0,-1-1 0,1 1 1,-1-1-1,1 1 0,-1-1 0,0 1 0,1-1 1,-1 1-1,0 0 0,1-1 0,-1 1 0,0 1 0,-9 21-59,-30 18 103,-38 11 156,48-33 70,-42 33-1,70-52-248,0 1 1,-1 0-1,1 0 0,0 0 0,0 0 0,0 0 0,0 1 1,0-1-1,0 0 0,0 0 0,0 1 0,0-1 0,1 1 1,-1-1-1,0 0 0,1 1 0,-1-1 0,1 1 0,0-1 0,-1 1 1,1 2-1,1-3-9,-1 0 1,1 0 0,0 0-1,-1 0 1,1 0 0,0-1-1,0 1 1,0 0 0,-1 0-1,1-1 1,0 1 0,0 0-1,0-1 1,0 1-1,0-1 1,1 0 0,-1 1-1,0-1 1,0 0 0,0 1-1,2-1 1,14 2 46,-1-1 0,0 0-1,19-2 1,-19 0-35,3 1-769,1-1 0,-1 0 1,25-6-1,-11-3-3744,-2-5-3621,-12 1-3454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5.018"/>
    </inkml:context>
    <inkml:brush xml:id="br0">
      <inkml:brushProperty name="width" value="0.025" units="cm"/>
      <inkml:brushProperty name="height" value="0.025" units="cm"/>
      <inkml:brushProperty name="color" value="#F6630D"/>
    </inkml:brush>
  </inkml:definitions>
  <inkml:trace contextRef="#ctx0" brushRef="#br0">66 0 16111,'0'0'9396,"-6"10"-7741,-2 2-1223,-26 49 1000,31-55-1363,0 0 0,1 0 0,0 1-1,0-1 1,0 0 0,1 1-1,0-1 1,0 1 0,0 7-1,1-13-66,1 1 0,-1-1 0,0 0 0,1 0 0,-1 1 0,1-1 0,-1 0-1,1 0 1,-1 0 0,1 0 0,0 0 0,0 1 0,0-1 0,-1 0-1,1-1 1,0 1 0,0 0 0,0 0 0,0 0 0,1-1 0,-1 1 0,0 0-1,2 0 1,1 1-270,1-1-1,0 0 0,-1 1 1,1-2-1,-1 1 0,1 0 1,5-1-1,-3 0-683,0 0 1,1-1-1,-1 1 0,0-1 0,0-1 1,-1 0-1,1 0 0,0 0 1,9-5-1,16-23-2288,-29 27 3300,-1 0 0,0-1 0,0 1-1,0 0 1,-1-1 0,1 1-1,-1-1 1,0 1 0,2-6-1,-4 8 59,1 1 0,0 0 0,-1 0 0,1 0 0,0-1 0,-1 1 0,1 0 0,0 0-1,-1 0 1,1 0 0,0 0 0,-1 0 0,1-1 0,0 1 0,-1 0 0,1 0 0,-1 0 0,1 0 0,0 0-1,-1 1 1,1-1 0,-1 0 0,1 0 0,0 0 0,-1 0 0,1 0 0,0 0 0,-1 1 0,1-1 0,0 0-1,-1 0 1,1 0 0,0 1 0,0-1 0,-1 0 0,1 1 0,0-1 0,0 0 0,-1 0 0,1 1 0,0-1-1,0 0 1,-1 1 0,-17 13 860,11-7-669,1-1-1,0 2 1,0-1 0,0 0 0,1 1-1,0 0 1,0 1 0,1-1-1,0 1 1,1-1 0,0 1-1,0 0 1,1 1 0,0-1-1,0 0 1,0 14 0,2-23-464,0 1 0,0 0 1,0-1-1,0 1 0,1-1 1,-1 1-1,0 0 0,0-1 1,0 1-1,0-1 0,0 1 1,1-1-1,-1 1 0,0-1 1,1 1-1,-1-1 0,0 1 0,1-1 1,-1 1-1,0-1 0,1 1 1,-1-1-1,1 0 0,-1 1 1,1-1-1,-1 0 0,1 1 1,-1-1-1,1 0 0,-1 0 1,1 1-1,0-1 0,-1 0 1,1 0-1,-1 0 0,1 0 0,0 0 1,-1 0-1,1 0 0,0 0 1,16 1-6978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1.421"/>
    </inkml:context>
    <inkml:brush xml:id="br0">
      <inkml:brushProperty name="width" value="0.025" units="cm"/>
      <inkml:brushProperty name="height" value="0.025" units="cm"/>
      <inkml:brushProperty name="color" value="#F6630D"/>
    </inkml:brush>
  </inkml:definitions>
  <inkml:trace contextRef="#ctx0" brushRef="#br0">0 147 8520,'0'0'7970,"10"-1"-7916,62 3 837,0 3 0,0 4 0,104 25 0,-82-15-767,85 21 115,-102-21 708,1-2 0,149 10 1,224-40 943,-74-2-312,653-10-1232,367-8 864,-1111 49-388,477 86-1,-714-95-3602,-42-6 1409,0-1 0,-1 0 0,1 0 0,-1 0 0,1-1 0,-1 0 0,1-1 0,-1 1 0,8-4-1,-14 5 1328,1 0 1,0-1-1,-1 1 0,1 0 0,-1 0 0,1 0 0,0-1 0,-1 1 0,1 0 0,0 0 0,-1 0 0,1 0 0,0 0 0,-1 0 0,1 1 0,0-1 0,-1 0 0,1 0 0,0 0 0,-1 0 0,1 1 0,0-1 0,-1 0 0,1 1 0,-1-1 0,1 0 0,-1 1 0,1-1 0,-1 1 0,1-1 0,-1 1 0,1-1 1,-1 1-1,0-1 0,1 1 0,-1 0 0,0-1 0,1 1 0,-1-1 0,0 1 0,0 0 0,0-1 0,0 1 0,1 0 0,-1-1 0,0 1 0,0 0 0,0-1 0,0 1 0,0 0 0,-1-1 0,1 1 0,0 0 0,0-1 0,-1 2 0,-8 22-649,-2-18 5172,8-11 1538,8-8-4386,7-7-999,1 3-488,1 1-1,0 1 1,1 0-1,1 1 1,0 1-1,1 0 1,0 2-1,1 0 0,1 0 1,-1 2-1,41-14 1,-41 17-109,0 1 0,0 1 1,0 1-1,1 1 0,-1 0 0,1 1 1,-1 1-1,1 1 0,0 0 1,-1 2-1,0 0 0,1 1 0,30 11 1,-3 1 373,0-2 0,0-2 0,1-2 1,87 7-1,192-13 708,-202-6-656,183-4 969,-80-2-1171,255 26 1,-353-6-21,-1-7 0,1-5 0,129-17-1,-157 4-53,-1-5 0,0-4 0,-2-4-1,123-50 1,-188 63-185,-19 8 0,1 0 0,-1-1 0,-1-1 0,1 0 0,23-17 0,-37 23-30,1 1 0,-1 0 0,1 0 1,-1-1-1,1 1 0,-1 0 0,1-1 0,-1 1 0,1-1 0,-1 1 1,0-1-1,1 1 0,-1-1 0,0 1 0,0-1 0,1 1 1,-1-1-1,0 1 0,0-1 0,0 1 0,1-1 0,-1 0 0,0 1 1,0-1-1,0 1 0,0-1 0,0 0 0,0 1 0,0-1 0,0 1 1,-1-1-1,1 0 0,0 1 0,0-1 0,0 1 0,-1-2 1,-18-10-3601,13 9 2396,-18-10-6667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4.219"/>
    </inkml:context>
    <inkml:brush xml:id="br0">
      <inkml:brushProperty name="width" value="0.025" units="cm"/>
      <inkml:brushProperty name="height" value="0.025" units="cm"/>
    </inkml:brush>
  </inkml:definitions>
  <inkml:trace contextRef="#ctx0" brushRef="#br0">0 155 14798,'0'0'7500,"6"9"-6240,22 32-15,39 41-1,30 40-802,-83-99-426,-2-5 45,-1-1-1,2 0 1,1 0 0,27 25-1,-37-38 52,0-1 0,0 0 1,1 0-1,-1 0 0,1 0 0,0-1 0,0 0 0,0 0 1,0 0-1,0-1 0,0 0 0,0 0 0,1 0 0,-1 0 0,0-1 1,1 0-1,-1 0 0,1 0 0,-1-1 0,0 0 0,0 0 1,1 0-1,-1-1 0,7-2 0,4-4 105,0-1 0,0 0-1,0-2 1,-1 1 0,-1-2 0,25-23-1,72-92-95,-97 109-104,106-138-1602,-48 47-3951,-55 76 565,-8 5-3282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2.309"/>
    </inkml:context>
    <inkml:brush xml:id="br0">
      <inkml:brushProperty name="width" value="0.025" units="cm"/>
      <inkml:brushProperty name="height" value="0.025" units="cm"/>
      <inkml:brushProperty name="color" value="#F6630D"/>
    </inkml:brush>
  </inkml:definitions>
  <inkml:trace contextRef="#ctx0" brushRef="#br0">202 65 16784,'0'-1'278,"0"0"-1,-1 0 1,1 0 0,0 0-1,0 0 1,0 0-1,-1 0 1,1 0 0,0 0-1,-1 0 1,1 0 0,-1 1-1,1-1 1,-1 0 0,0 0-1,1 1 1,-1-1 0,0 0-1,1 1 1,-1-1 0,0 0-1,0 1 1,0-1 0,1 1-1,-1-1 1,-1 1 0,-32-6 2355,27 6-2542,0 1 0,1 0 0,-1 0 0,1 0 0,-1 0 0,1 1 0,-1 0 0,-6 4 0,6-1 72,0 1 0,0 0 0,1 0 0,0 0 0,0 0 0,1 1 0,-1 0-1,2 0 1,-1 1 0,1-1 0,0 1 0,0 0 0,1 0 0,0 0 0,1 1 0,0-1 0,0 1 0,1-1 0,0 1 0,0 8 0,1-15-145,0-1 1,0 0-1,0 0 1,1 0 0,-1 1-1,0-1 1,1 0-1,-1 0 1,1 0-1,-1 0 1,1 0-1,-1 0 1,1 0-1,0 0 1,0 0 0,0 0-1,-1 0 1,1 0-1,0 0 1,0-1-1,0 1 1,0 0-1,0-1 1,0 1-1,0-1 1,1 1 0,1 0-1,1-1 19,-1 1 1,1-1-1,0 1 1,0-1-1,0 0 0,0-1 1,0 1-1,7-2 1,1-1 35,0-1 1,0 0-1,-1 0 1,0-1-1,11-7 1,-2-1-24,-1-1 1,-1-2-1,30-30 1,-40 38-41,-1 0 0,0 0 0,-1-1 1,0 0-1,-1 0 0,1-1 1,-2 1-1,1-1 0,-2 0 1,6-19-1,-9 29-10,0 0 0,-1 0 0,1 0 0,0 0 0,0 0 0,0-1 0,0 1 0,0 0 0,-1 0 0,1 0 0,0 0 0,0 0 0,0 0 0,0 0 0,-1 0 0,1 0 0,0 0 0,0 0 0,0 0 0,0 0 0,-1 0 0,1 0 0,0 0 0,0 0 0,0 0 0,-1 0 0,1 0 0,0 0 0,0 0 0,0 0 0,0 0 0,-1 0 0,1 0 0,0 0 0,0 0 0,0 1 0,0-1 0,0 0 0,-1 0 0,1 0 0,0 0 0,0 0 0,0 1 0,0-1 0,0 0 0,0 0 0,0 0 0,0 0 0,-1 1 0,1-1 0,0 0 0,0 0 0,0 0 0,0 0 0,0 1 0,0-1 0,-11 13 0,-1 3 0,0 1 0,2 1 0,0 0 0,1 0 0,1 1 0,1 0 0,1 0 0,0 1 0,1 0 0,-2 23 0,7-42-55,0 0 1,-1 0-1,1 0 1,0 0-1,0 0 0,0 0 1,0 1-1,0-1 0,0 0 1,0 0-1,1 0 1,-1 0-1,0 0 0,0 0 1,1 0-1,-1 0 1,1 0-1,-1 0 0,1 0 1,0 0-1,-1 0 0,1 0 1,0 0-1,0 0 1,-1 0-1,1-1 0,0 1 1,0 0-1,0-1 1,0 1-1,0 0 0,0-1 1,0 1-1,0-1 0,0 0 1,0 1-1,0-1 1,0 0-1,1 0 0,-1 0 1,0 0-1,0 1 1,0-2-1,0 1 0,0 0 1,1 0-1,-1 0 0,0 0 1,0-1-1,0 1 1,2-1-1,2-1-543,0 0 0,0 0 0,1 0 0,-1-1 0,-1 0 1,1 0-1,0 0 0,-1-1 0,7-5 0,16-27-6662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2.668"/>
    </inkml:context>
    <inkml:brush xml:id="br0">
      <inkml:brushProperty name="width" value="0.025" units="cm"/>
      <inkml:brushProperty name="height" value="0.025" units="cm"/>
      <inkml:brushProperty name="color" value="#F6630D"/>
    </inkml:brush>
  </inkml:definitions>
  <inkml:trace contextRef="#ctx0" brushRef="#br0">151 1 19058,'-9'9'2322,"-2"4"-1576,-10 11 2189,-27 38-1,44-57-2715,0 0 0,0 0 0,1 1 0,0-1 1,0 1-1,1 0 0,0 0 0,0 0 0,0 0 1,0 0-1,1 1 0,0-1 0,1 1 0,-1-1 1,1 7-1,1-12-220,-1 0-1,1 0 1,-1 0 0,1-1-1,-1 1 1,1 0 0,0 0-1,-1-1 1,1 1 0,0 0 0,0-1-1,-1 1 1,1 0 0,0-1-1,0 1 1,0-1 0,0 1-1,0-1 1,0 0 0,-1 1 0,1-1-1,0 0 1,0 0 0,0 0-1,0 0 1,2 0 0,33 0-53,-27-1 9,10-1-416,0 0-1,33-10 1,-38 7 119,1 2 1,0 0 0,0 0-1,0 2 1,22-1 0,-37 2 365,1 1 0,0-1 0,-1 0 1,1 0-1,-1 0 0,1 1 0,0-1 0,-1 0 1,1 1-1,-1-1 0,1 0 0,-1 1 1,1-1-1,-1 1 0,0-1 0,1 1 0,-1-1 1,1 1-1,-1-1 0,0 1 0,0-1 1,1 1-1,-1-1 0,0 1 0,0 0 0,1-1 1,-1 1-1,0-1 0,0 1 0,0 0 0,0-1 1,0 1-1,0-1 0,0 1 0,0 0 1,0-1-1,-1 1 0,1 0 0,0-1 0,0 1 1,0-1-1,-1 1 0,1-1 0,-1 2 0,-13 26 1743,1-13-1557,-1-1 0,0-1 0,-1 0 0,-1-1 0,-32 19 0,38-25-151,0-1 1,0 0-1,0-1 1,-1 0 0,0 0-1,1-1 1,-1-1 0,0 1-1,0-2 1,-1 0-1,-19 0 1,30-2-83,-1 1 0,1 0 0,0-1 0,0 1 0,-1-1 0,1 1 0,0-1 0,0 0 0,0 0 0,0 1 0,0-1 0,0 0 0,0 0 0,0 0 0,1 0 0,-1 0 0,0 0 0,0 0 0,1 0 0,-1 0 0,1-1 0,-1 1 0,1 0 0,-1 0 0,1 0 0,0-1 0,-1 1 0,1 0 0,0-1 0,0 1 0,0 0 0,0 0 0,0-1 0,0 1 0,1 0 0,-1-1 0,0 1 0,1 0 0,0-2 0,0-2-291,0 0-1,1 0 0,-1 0 0,1 0 0,0 0 1,1 1-1,-1-1 0,6-7 0,2 2-2911,0 1 1,0 0-1,15-8 0,7-4-10194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3.167"/>
    </inkml:context>
    <inkml:brush xml:id="br0">
      <inkml:brushProperty name="width" value="0.025" units="cm"/>
      <inkml:brushProperty name="height" value="0.025" units="cm"/>
      <inkml:brushProperty name="color" value="#F6630D"/>
    </inkml:brush>
  </inkml:definitions>
  <inkml:trace contextRef="#ctx0" brushRef="#br0">1 158 17521,'0'0'6715,"10"-3"-4238,32-15-1564,-1-1 0,-1-2 0,-1-2 0,44-33 0,-69 42-613,-20 11 204,3 3-428,-1 1 0,1 1 1,-1-1-1,1 0 0,0 1 0,0-1 0,0 1 0,-4 3 0,-9 8-76,1 0 0,1 1 0,0 1 0,-12 18 0,20-26 0,1 0 0,0 1 0,1 0 0,0 0 0,0 0 0,1 0 0,0 1 0,0-1 0,1 1 0,0 0 0,-1 12 0,3-20 0,0 0 0,0 0 0,0 1 0,0-1 0,0 0 0,1 0 0,-1 0 0,0 0 0,1 0 0,-1 0 0,1 0 0,0 0 0,-1-1 0,1 1 0,-1 0 0,1 0 0,0 0 0,0-1 0,0 1 0,-1 0 0,1-1 0,0 1 0,0 0 0,0-1 0,0 1 0,0-1 0,0 0 0,0 1 0,0-1 0,0 0 0,0 1 0,0-1 0,0 0 0,2 0 0,43 0 0,-37-1 0,12-2 0,0-1 0,0-1 0,39-14 0,-39 11 0,0 2 0,0 0 0,37-5 0,-60 11 0,-1-1 0,0 0 0,0-1 0,1 1 0,-1 0 0,1-1 0,-1 1 0,1-1 0,-1 0 0,1 0 0,0 0 0,0 0 0,0 0 0,0 0 0,0-1 0,1 1 0,-1-1 0,1 1 0,-1-1 0,1 0 0,0 1 0,-2-6 0,-1-1 0,1-1 0,0 1 0,0-1 0,1 1 0,0-1 0,-1-12 0,4 21 0,-1 0 0,1 0 0,0 1 0,0-1 0,0 0 0,0 1 0,0-1 0,0 0 0,0 1 0,0-1 0,0 1 0,0-1 0,0 1 0,0 0 0,0 0 0,0-1 0,0 1 0,0 0 0,1 0 0,-1 0 0,0 0 0,0 0 0,0 0 0,0 0 0,2 1 0,2-1 0,9 0-11,17 0-1459,0-2 1,49-8-1,-25-3-6410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4.433"/>
    </inkml:context>
    <inkml:brush xml:id="br0">
      <inkml:brushProperty name="width" value="0.025" units="cm"/>
      <inkml:brushProperty name="height" value="0.025" units="cm"/>
      <inkml:brushProperty name="color" value="#F6630D"/>
    </inkml:brush>
  </inkml:definitions>
  <inkml:trace contextRef="#ctx0" brushRef="#br0">1 0 13805,'0'0'14302,"13"3"-12471,32 4-1095,0-2 0,0-2 1,56-4-1,-42 0-2099,108 11 0,-163-8-5212,-11 0 2650,-13 1-1425,-9-2-4313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4.777"/>
    </inkml:context>
    <inkml:brush xml:id="br0">
      <inkml:brushProperty name="width" value="0.025" units="cm"/>
      <inkml:brushProperty name="height" value="0.025" units="cm"/>
      <inkml:brushProperty name="color" value="#F6630D"/>
    </inkml:brush>
  </inkml:definitions>
  <inkml:trace contextRef="#ctx0" brushRef="#br0">1 9 12812,'0'0'14670,"54"26"-12748,-3-26-737,3 0-705,1 0-384,1 0-63,-3-5-194,-13-1-1953,-4-5-4548,-7-2-9737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6.396"/>
    </inkml:context>
    <inkml:brush xml:id="br0">
      <inkml:brushProperty name="width" value="0.025" units="cm"/>
      <inkml:brushProperty name="height" value="0.025" units="cm"/>
      <inkml:brushProperty name="color" value="#F6630D"/>
    </inkml:brush>
  </inkml:definitions>
  <inkml:trace contextRef="#ctx0" brushRef="#br0">2 226 14253,'0'0'240,"0"1"-1,0-1 1,-1 0-1,1 0 1,0 0-1,0 0 1,0 1-1,0-1 1,0 0-1,0 0 1,0 0-1,0 1 1,0-1-1,0 0 1,0 0-1,0 0 1,0 1-1,0-1 1,0 0-1,0 0 1,0 0-1,0 0 1,0 1-1,0-1 1,0 0-1,0 0 1,0 0-1,1 1 1,-1-1-1,0 0 1,0 0-1,0 0 1,0 0-1,0 0 1,0 1-1,1-1 1,-1 0-1,0 0 1,0 0-1,0 0 1,0 0-1,1 0 1,-1 0 0,0 1-1,12-4 2627,13-10-2261,263-196 580,-272 200-1206,-15 21 118,-21 31 294,17-37-271,-21 40 378,15-32-365,2-1 0,-1 1 1,2 0-1,0 1 0,0 0 1,2 0-1,0 0 0,-4 25 1,9-40-180,-1 1 0,0-1 1,0 0-1,1 0 1,-1 1-1,0-1 1,1 0-1,-1 0 0,0 1 1,1-1-1,-1 0 1,0 0-1,1 0 1,-1 0-1,0 0 0,1 1 1,-1-1-1,0 0 1,1 0-1,-1 0 1,1 0-1,-1 0 0,0 0 1,1 0-1,-1 0 1,1 0-1,-1-1 1,0 1-1,1 0 0,-1 0 1,0 0-1,1 0 1,-1 0-1,0-1 1,1 1-1,-1 0 0,17-8-3173,0-12-3593,-1-6-3769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6.770"/>
    </inkml:context>
    <inkml:brush xml:id="br0">
      <inkml:brushProperty name="width" value="0.025" units="cm"/>
      <inkml:brushProperty name="height" value="0.025" units="cm"/>
      <inkml:brushProperty name="color" value="#F6630D"/>
    </inkml:brush>
  </inkml:definitions>
  <inkml:trace contextRef="#ctx0" brushRef="#br0">82 0 17745,'0'0'11824,"0"9"-11210,0 2-529,-2-1 0,0 1 0,0 0 0,-1-1 0,0 1 0,0-1 0,-1 0 0,-1 0 0,0 0 0,-12 17-1,13-20-30,0-1 65,0 0 0,1 0 0,-1 0 0,1 1 1,1-1-1,-1 1 0,1 0 0,0-1 0,1 1 0,-1 0 0,1 0 0,0 14 0,2-21-117,-1 1 0,0 0 0,1-1 0,-1 1 0,1 0 0,-1-1 0,1 1 0,-1-1 0,1 1 0,-1-1 1,1 1-1,-1-1 0,1 1 0,0-1 0,-1 0 0,1 1 0,0-1 0,-1 0 0,1 1 0,0-1 0,0 0 0,-1 0 0,1 0 0,0 0 0,0 0 0,0 0 0,26 1-45,-21-1 4,0 0-206,-1-1 0,1 1 0,0-1-1,0-1 1,-1 1 0,11-4 0,29-22-5737,-17 2-1235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7.097"/>
    </inkml:context>
    <inkml:brush xml:id="br0">
      <inkml:brushProperty name="width" value="0.025" units="cm"/>
      <inkml:brushProperty name="height" value="0.025" units="cm"/>
      <inkml:brushProperty name="color" value="#F6630D"/>
    </inkml:brush>
  </inkml:definitions>
  <inkml:trace contextRef="#ctx0" brushRef="#br0">111 1 16816,'0'0'4484,"-50"57"-1569,25-29 864,7 0-1600,5-3-514,9-4-832,4 0-737,2-3-96,17-4 0,10-2-737,1-3-1441,-2-3-2018,-4-3-1377,-8-3-2851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7.454"/>
    </inkml:context>
    <inkml:brush xml:id="br0">
      <inkml:brushProperty name="width" value="0.025" units="cm"/>
      <inkml:brushProperty name="height" value="0.025" units="cm"/>
      <inkml:brushProperty name="color" value="#F6630D"/>
    </inkml:brush>
  </inkml:definitions>
  <inkml:trace contextRef="#ctx0" brushRef="#br0">34 57 6406,'0'0'21861,"12"-9"-20249,39-26-518,-49 34-1023,1-1 0,0 0 0,1 1 0,-1 0-1,0-1 1,0 1 0,0 1 0,1-1 0,-1 0-1,0 1 1,1 0 0,-1-1 0,4 2 0,-5-1-52,-1 0 0,1 1 1,0-1-1,-1 1 0,1-1 1,-1 1-1,1 0 0,-1-1 1,1 1-1,-1 0 0,0 0 1,1 0-1,-1 0 0,0 1 1,0-1-1,0 0 0,0 0 1,0 1-1,1 1 1,0 0-2,-1 0 0,0 0 0,0 1 1,0-1-1,0 1 0,-1-1 0,1 1 1,-1-1-1,0 1 0,0-1 0,0 1 1,0-1-1,-1 1 0,1-1 0,-1 0 1,0 1-1,0-1 0,0 0 0,-1 1 1,-2 3-1,-5 8-11,-2-1-1,0-1 1,0 0 0,-1 0-1,-20 15 1,17-15-9,1 0 1,0 1-1,1 0 1,-11 17-1,24-31 2,-1 1 0,1-1 0,0 0 0,-1 1 0,1-1 0,0 1 0,0-1 0,-1 0 0,1 1 0,0-1 0,0 1 0,0-1 0,-1 1 0,1-1 0,0 1 0,0-1 0,0 1 0,0-1 0,0 1 0,0-1 0,0 1 0,0-1 0,0 1 0,1-1 0,-1 1 0,0-1 0,0 1 0,0-1 0,0 1 0,1-1 0,-1 1 0,0-1 0,0 0 0,1 1 0,-1-1 0,0 1 0,1-1 0,-1 0 0,1 1 0,-1-1 0,0 0 0,1 0 0,-1 1 0,1-1 0,-1 0 0,1 0 0,35 5 0,40-15 0,-20-1-2277,19-6-5568,-58 12-1059</inkml:trace>
  <inkml:trace contextRef="#ctx0" brushRef="#br0" timeOffset="1">311 265 17168,'0'0'11691,"-8"61"-9449,2-40-576,1-1-1666,2-1 0,0 3 0,1-2 0,2-2 0,0-3-192,0-5-2723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9.666"/>
    </inkml:context>
    <inkml:brush xml:id="br0">
      <inkml:brushProperty name="width" value="0.025" units="cm"/>
      <inkml:brushProperty name="height" value="0.025" units="cm"/>
      <inkml:brushProperty name="color" value="#F6630D"/>
    </inkml:brush>
  </inkml:definitions>
  <inkml:trace contextRef="#ctx0" brushRef="#br0">177 30 769,'4'-16'13914,"-8"6"-7087,4 10-6605,-1-1 1,0 1-1,0-1 1,0 1-1,0-1 1,0 1-1,0 0 1,0 0-1,0 0 1,0-1-1,-1 1 1,1 0-1,0 0 1,0 0-1,0 0 1,0 1-1,0-1 1,0 0-1,-1 1 1,-4 0-225,0 1 1,0 0-1,0 1 1,1 0 0,-1 0-1,-9 6 1,5 0 343,0 1 0,1 0 0,0 0 0,0 1 0,1 0 0,0 1 0,1 0 0,-9 20 0,13-24-204,-1 0-1,1 0 1,1 1-1,0 0 1,0-1-1,1 1 1,-1 0-1,2 0 1,0 0-1,0-1 1,0 1-1,1 0 1,0 0-1,4 13 1,-4-19-119,1 0 0,-1 0 0,1 0 0,0-1 0,-1 1 0,1 0 0,0-1 0,1 0 0,-1 1 0,0-1 0,1 0 0,-1 0 0,1 0 1,0 0-1,-1-1 0,1 1 0,6 1 0,-3 0 44,1-1 0,-1-1 0,1 1 0,0-1 0,-1 0 0,1 0 0,0-1 0,11-1 0,-11 1-10,-1-1 0,0 0 0,1-1 0,-1 1 1,0-1-1,0-1 0,0 1 0,0-1 0,7-4 0,-11 5-41,1 1 0,-1-1-1,0 0 1,1 0 0,-1 0 0,0-1-1,0 1 1,0 0 0,-1-1 0,1 1-1,0-1 1,-1 0 0,0 0 0,0 1-1,0-1 1,0 0 0,0 0-1,0 0 1,0-4 0,-1 5-12,-1-1 0,1 1 0,0-1 0,-1 1 0,0 0 0,1-1 0,-1 1 0,0-1 0,0 1 0,0 0 0,-1 0 0,1 0 0,0 0 0,-1 0 0,0 0 0,1 0 0,-1 0 0,0 0 0,0 1 0,0-1 0,0 1 0,0-1 0,0 1 0,-1 0 0,1 0 0,0 0 0,-1 0 0,1 0 0,0 1 0,-1-1 0,1 1 0,-5-1 0,-7-2 0,-1 1 0,0 1 0,0 0 0,-16 1 0,30 0-89,-1 0 0,1 0 0,0 0 0,0 0 0,0 0 0,0 0 0,-1 0 0,1 0-1,0 0 1,0 0 0,0 1 0,0-1 0,0 1 0,-1-1 0,1 1 0,0-1 0,0 1 0,0-1 0,0 1 0,0 0 0,1 0 0,-1-1 0,0 1 0,0 0 0,0 0-1,1 0 1,-1 0 0,0 0 0,1 0 0,-1 0 0,1 0 0,-1 0 0,1 0 0,0 1 0,-1-1 0,1 0 0,0 0 0,0 0 0,0 0 0,0 3 0,0-2-168,1 0 1,0 0 0,-1 0 0,1-1-1,0 1 1,0 0 0,0 0 0,0 0-1,1-1 1,-1 1 0,0-1 0,1 1-1,-1-1 1,1 1 0,0-1 0,-1 0-1,1 0 1,0 0 0,0 0 0,-1 0-1,1 0 1,4 1 0,28 4-5563,4-5-3320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048"/>
    </inkml:context>
    <inkml:brush xml:id="br0">
      <inkml:brushProperty name="width" value="0.025" units="cm"/>
      <inkml:brushProperty name="height" value="0.025" units="cm"/>
    </inkml:brush>
  </inkml:definitions>
  <inkml:trace contextRef="#ctx0" brushRef="#br0">97 125 15054,'0'0'2771,"-3"14"-1858,-33 112 615,15-58-443,-13 74 1,33-140-989,1 1 1,-1-1-1,1 0 0,0 0 0,0 0 0,0 1 0,0-1 0,0 0 0,0 0 1,0 0-1,1 0 0,-1 1 0,1-1 0,1 3 0,-1-4-55,0-1 1,0 1-1,1-1 0,-1 0 0,0 1 0,0-1 0,1 0 0,-1 0 1,0 0-1,0 0 0,1 0 0,-1 0 0,0 0 0,0 0 0,1 0 1,-1-1-1,0 1 0,0 0 0,0-1 0,1 1 0,-1-1 0,0 0 1,0 1-1,0-1 0,0 0 0,0 0 0,2-1 0,28-21 448,0 0 0,-1-3-1,-2 0 1,31-37-1,-25 27-294,31-29 74,-12 12 10,-1-1-1,57-82 1,-171 248-16139,38-75 6133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0.530"/>
    </inkml:context>
    <inkml:brush xml:id="br0">
      <inkml:brushProperty name="width" value="0.025" units="cm"/>
      <inkml:brushProperty name="height" value="0.025" units="cm"/>
      <inkml:brushProperty name="color" value="#F6630D"/>
    </inkml:brush>
  </inkml:definitions>
  <inkml:trace contextRef="#ctx0" brushRef="#br0">1 53 12075,'0'0'3161,"10"-4"-76,12-6-772,1 1-1,0 1 1,1 1-1,30-4 0,-43 9-1908,1 1 0,-1 0 0,0 1-1,14 2 1,-23-2-391,0 0-1,-1 1 1,1-1-1,-1 0 1,1 1 0,-1-1-1,0 1 1,1 0-1,-1 0 1,0-1-1,1 1 1,-1 0-1,0 0 1,0 0 0,0 0-1,1 1 1,-1-1-1,-1 0 1,1 0-1,0 1 1,0-1-1,0 0 1,-1 1 0,1-1-1,0 1 1,-1-1-1,0 1 1,1-1-1,-1 1 1,0-1-1,0 1 1,1-1 0,-1 1-1,0-1 1,-1 1-1,1 0 1,0-1-1,0 1 1,-1-1 0,1 1-1,-1-1 1,1 1-1,-2 1 1,-1 5 31,0 0 1,0 0 0,-1 0-1,0 0 1,0 0-1,-8 9 1,-7 4-45,-2 0 0,-41 32 0,35-31 0,-33 35 0,58-56 0,1 0 0,0 1 0,0-1 0,0 1 0,0-1 0,0 1 0,0-1 0,0 1 0,0-1 0,0 1 0,1 0 0,-1 0 0,0 2 0,1-3 0,0-1 0,0 1 0,0 0 0,1-1 0,-1 1 0,0-1 0,0 1 0,0-1 0,1 1 0,-1-1 0,0 1 0,1-1 0,-1 1 0,0-1 0,1 1 0,-1-1 0,0 0 0,1 1 0,-1-1 0,1 1 0,-1-1 0,1 0 0,-1 0 0,1 1 0,-1-1 0,1 0 0,0 0 0,6 2 0,-1-1 0,1 0 0,0 0 0,0-1 0,10 0 0,-7 0 0,44-2-595,1-2 1,-1-3-1,0-2 0,59-18 1,-79 17-7612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104"/>
    </inkml:context>
    <inkml:brush xml:id="br0">
      <inkml:brushProperty name="width" value="0.025" units="cm"/>
      <inkml:brushProperty name="height" value="0.025" units="cm"/>
      <inkml:brushProperty name="color" value="#F6630D"/>
    </inkml:brush>
  </inkml:definitions>
  <inkml:trace contextRef="#ctx0" brushRef="#br0">1 237 10282,'0'0'12337,"10"-2"-10714,57-15-1147,-1-3 0,-1-2 0,72-37 0,-24 12-432,-59 24-199,-23 9-939,61-18 0,-104 44-6133,-16 7 3051,-12 3-4104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451"/>
    </inkml:context>
    <inkml:brush xml:id="br0">
      <inkml:brushProperty name="width" value="0.025" units="cm"/>
      <inkml:brushProperty name="height" value="0.025" units="cm"/>
      <inkml:brushProperty name="color" value="#F6630D"/>
    </inkml:brush>
  </inkml:definitions>
  <inkml:trace contextRef="#ctx0" brushRef="#br0">96 233 10282,'0'0'4036,"-73"48"-2019,55-37 322,14-3 992,26-8-1762,20-18 65,18-7-737,13-8-577,9-5-320,5 0 32,-6 1 0,-10 4-480,-14 8-866,-13 3-1056,-15 7-577,-17 5-1505,-12 5-2819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919"/>
    </inkml:context>
    <inkml:brush xml:id="br0">
      <inkml:brushProperty name="width" value="0.025" units="cm"/>
      <inkml:brushProperty name="height" value="0.025" units="cm"/>
      <inkml:brushProperty name="color" value="#F6630D"/>
    </inkml:brush>
  </inkml:definitions>
  <inkml:trace contextRef="#ctx0" brushRef="#br0">1 821 12204,'0'0'13634,"12"-12"-12551,207-248 3457,-97 110-3314,-91 113-1186,250-314 0,-272 340-286,-9 14-416,-14 28-1455,-1 3-565,11-22-1412,2-8-1351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4.590"/>
    </inkml:context>
    <inkml:brush xml:id="br0">
      <inkml:brushProperty name="width" value="0.025" units="cm"/>
      <inkml:brushProperty name="height" value="0.025" units="cm"/>
      <inkml:brushProperty name="color" value="#F6630D"/>
    </inkml:brush>
  </inkml:definitions>
  <inkml:trace contextRef="#ctx0" brushRef="#br0">1738 295 14670,'0'-13'139,"1"6"-145,0-1 90,-1 0 1,1 1-1,-1-1 1,-1 0-1,0 0 1,0 1-1,0-1 0,-1 1 1,0-1-1,0 1 1,-1-1-1,0 1 1,0 0-1,-1 0 1,-8-11-1,1 7 156,-1 1 0,-1 0 0,0 0 0,0 1 1,0 1-1,-1 1 0,-1 0 0,1 0 0,-1 1 0,-17-4 0,-13-1 29,0 1 0,-57-5 1,17 7-237,0 4 0,0 3 1,-1 5-1,1 3 0,-118 24 1,154-20 124,0 2 1,0 3-1,2 1 1,0 2-1,1 3 0,1 1 1,1 2-1,1 2 1,2 2-1,-55 50 1,80-63-98,0 1 0,1 0 0,1 1 0,1 1 0,1 0 0,0 1 0,2 0 0,0 1 0,1 0 0,1 0 0,1 1 0,1 0 0,1 1 0,1-1 0,1 1 0,1 0 0,1 0 0,1-1 0,1 1 0,1 0 0,1 0 0,0-1 0,2 1 0,1-1 0,1 0 0,1-1 0,16 32 0,-13-31-55,2-1 0,0-1-1,1 0 1,1-1 0,1-1 0,1 0 0,0-2 0,1 1-1,1-2 1,0-1 0,1 0 0,1-1 0,0-2 0,1 0-1,0-1 1,0-1 0,28 7 0,-17-8 111,1-1 0,0-2 0,0-1 0,0-2 1,0-1-1,0-2 0,0-1 0,0-2 0,0-1 0,-1-2 1,57-18-1,-35 4 398,-1-2-1,-2-2 1,0-3 0,-2-2 0,-1-2 0,-1-2-1,-2-2 1,64-66 0,-70 61-377,-3-1 0,-2-2 1,-1-2-1,-3-1 0,-1-1 1,-3-2-1,-2 0 0,35-104 0,-54 134-148,0-1 0,-1 0 0,-1 0 0,-2 0 0,0 0 0,-1-33 0,-1 48-9,-1 0-1,1 0 1,-1 0 0,-1 1 0,1-1 0,-1 0 0,0 0 0,0 1-1,-1-1 1,0 1 0,0 0 0,0-1 0,0 1 0,-1 1 0,0-1 0,0 1-1,0-1 1,-1 1 0,1 0 0,-1 1 0,0-1 0,0 1 0,-1 0 0,1 0-1,0 0 1,-11-2 0,-8-2-94,0 2 0,-1 1 0,0 1 0,1 0 0,-1 2 0,0 2 0,0 0-1,-29 5 1,-16 6-1206,-110 34-1,-82 42-7591,244-82 7679,-105 38-11275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5.415"/>
    </inkml:context>
    <inkml:brush xml:id="br0">
      <inkml:brushProperty name="width" value="0.025" units="cm"/>
      <inkml:brushProperty name="height" value="0.025" units="cm"/>
      <inkml:brushProperty name="color" value="#F6630D"/>
    </inkml:brush>
  </inkml:definitions>
  <inkml:trace contextRef="#ctx0" brushRef="#br0">2000 280 16656,'1'-13'608,"-1"6"-580,1 0 0,-1-1-1,0 1 1,-1 0 0,0 0 0,0 0-1,0 0 1,-1 0 0,0 1-1,0-1 1,-1 0 0,0 1 0,0 0-1,-1 0 1,1 0 0,-1 0-1,-1 0 1,1 1 0,-1-1-1,-7-5 1,-6-2 114,-1 0-1,0 2 0,-1 0 1,-1 1-1,0 1 1,0 1-1,0 1 0,-39-7 1,-1 3 46,-122-4 1,92 12-60,0 5 1,1 3 0,-1 5 0,1 3-1,1 4 1,0 5 0,2 3 0,0 3-1,-124 61 1,167-67 221,1 2 0,1 2 0,1 2 0,2 1 0,0 2 0,-51 55 0,75-69-151,1 2-1,0-1 1,1 1-1,1 1 0,1 1 1,-15 39-1,20-43-112,2-1-1,0 1 1,0 0-1,2 0 1,0 0-1,1 1 1,1-1-1,1 0 1,0 0-1,4 20 1,-1-20-52,1 1 0,0-1 0,1 0 0,1 0 0,1-1 0,0 0 0,1 0 0,15 19 0,-7-13 5,1-1 0,1-1 1,0-1-1,45 33 1,-23-25-28,0-1 0,2-3 1,1-1-1,1-3 1,87 27-1,-55-27-85,2-3 0,-1-3-1,1-4 1,1-4 0,0-3-1,-1-3 1,151-23-1,-147 10 310,-1-5-1,0-3 1,-2-3 0,-1-4-1,-1-4 1,-2-3-1,98-62 1,-120 63-51,-3-2 0,-1-3 0,-1-2 0,65-74 1,-93 93-199,-2-1 1,0-2 0,-2 0-1,-1 0 1,-1-2 0,-1 1 0,-1-2-1,-2 0 1,-1-1 0,-1 0-1,5-37 1,-12 55-36,-1 0 0,0 0 0,0 0 0,-2 1 0,1-1 0,-2 0 1,0 0-1,0 1 0,-1-1 0,0 1 0,-1-1 0,0 1 0,-1 0 0,0 1 0,-1-1 0,0 1 0,0 0 0,-1 1 0,-1-1 0,0 2 0,0-1 0,0 1 0,-1 0 1,0 0-1,-1 1 0,0 1 0,0 0 0,-12-6 0,-8-2-145,-1 2 0,-1 1 0,0 1 0,-1 1 0,0 2 0,0 2 0,0 1 0,-54 0 0,-1 6-480,0 3 1,-97 19 0,-40 24-2279,-231 79 1,234-58-2470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15.962"/>
    </inkml:context>
    <inkml:brush xml:id="br0">
      <inkml:brushProperty name="width" value="0.025" units="cm"/>
      <inkml:brushProperty name="height" value="0.025" units="cm"/>
      <inkml:brushProperty name="color" value="#F6630D"/>
    </inkml:brush>
  </inkml:definitions>
  <inkml:trace contextRef="#ctx0" brushRef="#br0">1 64 7303,'0'0'3363,"54"-30"-3363,-36 25-1569,2 0-1122,-5 2 1186,-4-2 1569,-4 3 256,-3-1 257,-1 2 287,-3-2 321,1 1-1056,-1-3-2404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17.695"/>
    </inkml:context>
    <inkml:brush xml:id="br0">
      <inkml:brushProperty name="width" value="0.025" units="cm"/>
      <inkml:brushProperty name="height" value="0.025" units="cm"/>
      <inkml:brushProperty name="color" value="#F6630D"/>
    </inkml:brush>
  </inkml:definitions>
  <inkml:trace contextRef="#ctx0" brushRef="#br0">1770 223 6182,'0'0'9225,"3"-6"-8585,-2 3-606,1 0 1,-1 1-1,1-1 0,-1 1 0,1 0 0,0-1 0,0 1 1,0 0-1,0 0 0,0 0 0,0 0 0,0 1 0,1-1 1,-1 1-1,1-1 0,-1 1 0,1 0 0,0 0 0,3-1 0,-6 2 63,1 0 0,0 0-1,0-1 1,0 1-1,0 0 1,-1 0 0,1-1-1,0 1 1,0 0 0,-1-1-1,1 1 1,0-1-1,0 1 1,-1-1 0,1 1-1,-1-1 1,1 0-1,0 1 1,-1-1 0,1 0-1,-1 1 1,0-1-1,1 0 1,-1 1 0,1-1-1,-1-2 1,0 2-48,0 0 0,-1 0 0,1 0 0,-1 0-1,1 0 1,-1 0 0,1 0 0,-1 0 0,0 0 0,1 0 0,-1 0 0,0 1 0,0-1 0,0 0 0,0 0 0,0 1 0,-1-1 0,-54-28-218,46 24 388,-22-8 222,0 2-1,0 1 1,-1 2 0,-1 1 0,-43-4 0,-11-3-417,-35-4 292,0 5 1,0 6-1,-238 16 0,338-5-311,1 0-1,0 1 0,0 1 0,1 2 1,-1 0-1,2 1 0,-1 1 0,1 0 1,-28 22-1,29-22 64,1-2 1,-2 1-1,1-2 1,-1-1-1,0 0 1,-22 3-1,17-4 29,0 1-1,1 1 0,-29 13 1,51-19-92,0 0 0,-1 1 1,1-1-1,0 1 0,0 0 1,1-1-1,-1 1 0,0 0 1,0 0-1,1 0 0,-1 0 1,1 0-1,0 1 0,0-1 1,0 0-1,-1 3 0,-9 45 101,-2 4-46,-19 3-26,22-40-13,0 1-1,-13 34 1,14-27-18,2-8 5,1-1 0,1 2-1,0-1 1,1 1-1,1-1 1,1 1 0,0 24-1,3-38 2,1 1 0,0-1 0,1 0 0,-1 0 0,1 0 0,-1 0 0,1 0 0,0 0 0,1 0 0,-1-1 0,1 0 0,-1 0 0,1 0 0,8 5 0,26 26 16,-28-22-20,1 0 0,-1-1 0,2 0 0,0-1 0,0 0 0,1-1 1,0 0-1,0-1 0,18 8 0,17 4 30,72 22 0,-63-24-28,339 106 4,-371-117-7,0-2 0,0-1 0,1-1-1,-1-1 1,1-1 0,34-4 0,154-29 41,-70 7-31,-11 10-14,145 1 0,-263 14 8,13 1-2,0-1 1,1-2 0,-1 0-1,-1-2 1,29-8 0,-50 10 5,-1 1 0,1-2 1,-1 1-1,1 0 0,-1-1 0,0 0 1,1 0-1,-2-1 0,1 1 0,0-1 1,-1 0-1,1 0 0,-1-1 1,0 1-1,-1-1 0,1 0 0,-1 0 1,0 0-1,0-1 0,-1 1 0,1-1 1,-1 1-1,0-1 0,-1 0 1,0 0-1,1 1 0,-2-1 0,1 0 1,-1-11-1,-2-5 40,-1 1 0,-1 0 0,0-1 0,-2 2-1,0-1 1,-14-27 0,8 17 98,-15-57-1,17 30 265,4 26-16,0 0 0,-13-35 1,15 57-331,0 0 1,-1 0 0,0 0 0,0 0-1,-1 1 1,-1 0 0,1 0 0,-1 1-1,-1 0 1,-10-10 0,-4 2-12,0 1 1,-1 0-1,-1 2 1,0 0-1,0 2 0,-1 1 1,-1 1-1,-46-10 1,26 9-692,-54-3 0,-43 7-4947,102 5-131,9-2-5002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1.326"/>
    </inkml:context>
    <inkml:brush xml:id="br0">
      <inkml:brushProperty name="width" value="0.025" units="cm"/>
      <inkml:brushProperty name="height" value="0.025" units="cm"/>
    </inkml:brush>
  </inkml:definitions>
  <inkml:trace contextRef="#ctx0" brushRef="#br0">1046 291 6726,'-4'-9'491,"-4"-7"324,0 1 0,-1 0-1,0 0 1,-2 1-1,-22-25 1,27 33-674,0 0 1,-1 1-1,0 0 0,0 0 0,0 0 1,-1 1-1,1 0 0,-1 0 1,0 1-1,0 0 0,0 1 0,0 0 1,-1 0-1,1 0 0,-12 0 1,8 3-10,0-1 0,0 2 0,0-1 1,0 2-1,0 0 0,1 0 0,-1 1 1,1 0-1,0 1 0,0 1 0,1-1 0,-20 15 1,-5 7-119,2 2 0,-37 39 0,45-42 56,-37 37 11,-99 131 0,136-158 30,1 1 0,3 1-1,1 2 1,1-1 0,-23 77 0,13 2 130,-28 231 0,23 127 65,34-472-298,-6 638 563,11-530-518,6 0 0,5-1 1,4 0-1,5-2 1,64 172-1,-73-242-75,3 0-1,1 0 1,2-2-1,1-1 1,2-1 0,1-1-1,2-1 1,1-1-1,2-2 1,1-1 0,49 34-1,-60-49 13,0 0 1,2-1-1,-1-2 0,1 0 0,1-2 0,0 0 1,0-2-1,1 0 0,0-2 0,0 0 0,1-2 0,-1-1 1,0-1-1,1-1 0,-1-2 0,1 0 0,-1-2 0,0 0 1,0-2-1,34-12 0,42-27 283,-3-3 1,156-105 0,-58 32 21,-166 104-291,31-17 0,-1-4-1,55-44 0,-97 67-4,-1-1 0,0-1 0,-1 0 0,-1-2 0,-1 1 1,0-2-1,-1 0 0,-1 0 0,17-43 0,72-271 1218,10-24 449,25 82-451,-86 185-672,51-131 0,-87 178-447,-2-1 0,-2 0 0,-2-1 0,-1 1 0,-1-59 1,-6 8-116,-18-143 0,-43-119-78,43 288 89,-2 1 0,-3 1 0,-34-68 1,47 116 24,0 0 1,-2 1 0,0 0-1,-1 1 1,-1 0 0,0 1 0,-2 1-1,0 0 1,0 1 0,-1 1-1,-1 1 1,-1 0 0,0 1-1,0 1 1,-1 1 0,0 1 0,-1 1-1,-40-11 1,-285-47 106,173 38-72,100 15-1435,-144-7-1,191 20 825,-1 1 0,1 1 0,-1 1 0,1 1-1,0 2 1,0 0 0,1 2 0,-49 22 0,42-13-2388,-49 36 0,-29 35-4692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4.843"/>
    </inkml:context>
    <inkml:brush xml:id="br0">
      <inkml:brushProperty name="width" value="0.025" units="cm"/>
      <inkml:brushProperty name="height" value="0.025" units="cm"/>
    </inkml:brush>
  </inkml:definitions>
  <inkml:trace contextRef="#ctx0" brushRef="#br0">68 32 10922,'0'0'1719,"-9"-5"363,-4-2-1304,-8-5 27,-4 4 2908,127 33 612,-23-8-4147,82 7 1,438-8-4438,-539-17 3227,135-11-3021,-67-6-1407,-48 2-2323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689"/>
    </inkml:context>
    <inkml:brush xml:id="br0">
      <inkml:brushProperty name="width" value="0.025" units="cm"/>
      <inkml:brushProperty name="height" value="0.025" units="cm"/>
    </inkml:brush>
  </inkml:definitions>
  <inkml:trace contextRef="#ctx0" brushRef="#br0">21 195 13261,'0'0'8813,"11"1"-7542,-7-1-1202,0 1 1,0-1 0,0 0-1,0 0 1,1 0-1,-1-1 1,0 1 0,0-1-1,0 0 1,0 0-1,0-1 1,0 1 0,0-1-1,0 0 1,-1 0-1,1 0 1,-1 0 0,1 0-1,-1-1 1,0 0-1,0 0 1,0 0 0,0 0-1,-1 0 1,4-6-1,-1 3 51,-2 0 0,1 0 0,-1 0 0,0 0 0,0-1 0,-1 1 0,1-1 0,-2 0 0,1 0 0,-1 0-1,0 0 1,0-11 0,-1 18-105,0-1 0,0 0-1,0 1 1,0-1-1,0 1 1,0-1 0,0 0-1,-1 1 1,1-1-1,0 0 1,0 1 0,-1-1-1,1 1 1,0-1-1,-1 1 1,1-1 0,-1 1-1,1-1 1,-1 1 0,1-1-1,-1 1 1,1 0-1,-1-1 1,1 1 0,-1-1-1,1 1 1,-1 0-1,1 0 1,-1-1 0,0 1-1,1 0 1,-1 0 0,0 0-1,1 0 1,-1 0-1,0 0 1,1 0 0,-1 0-1,1 0 1,-1 0-1,0 0 1,1 0 0,-1 0-1,0 1 1,1-1 0,-1 0-1,1 0 1,-1 1-1,0-1 1,1 0 0,-1 1-1,1-1 1,-1 1-1,0 0 1,-33 23 73,20-6-51,0 0 0,1 1 1,-16 32-1,24-40-16,0 0 1,0 0-1,1 1 1,1 0-1,0 0 0,0 0 1,1 0-1,0 16 0,2-26-16,0 0-1,0 0 0,1-1 0,-1 1 0,1 0 0,-1 0 0,1 0 0,-1-1 0,1 1 0,0 0 1,0 0-1,0-1 0,0 1 0,0-1 0,0 1 0,0-1 0,1 1 0,-1-1 0,0 0 0,1 0 1,-1 1-1,1-1 0,0 0 0,-1 0 0,1-1 0,0 1 0,-1 0 0,1-1 0,0 1 0,0-1 1,0 1-1,0-1 0,-1 0 0,1 1 0,0-1 0,0 0 0,0-1 0,0 1 0,0 0 1,3-1-1,4 0 28,1-1 0,-1 0 1,0 0-1,-1-1 0,1 0 1,0 0-1,10-6 1,34-28 62,-39 26-64,0 1-1,30-16 0,-44 25-15,1 1-1,-1 0 0,1 0 1,-1 0-1,1 0 0,-1 0 1,1 0-1,-1 0 1,1 0-1,-1 0 0,0 0 1,1 0-1,-1 0 0,1 0 1,-1 0-1,1 0 0,-1 1 1,1-1-1,-1 0 0,0 0 1,1 0-1,-1 1 1,1-1-1,-1 0 0,0 1 1,1-1-1,-1 0 0,0 1 1,0-1-1,1 0 0,-1 1 1,0-1-1,0 0 0,1 1 1,-1-1-1,0 1 1,6 21 1160,-7-10 19,-7-34-609,6 12-539,-3-9-27,1-1-1,1 1 1,0-1 0,2 0-1,0 0 1,4-34-1,-3 52-68,1 0-1,0 0 1,0 1-1,0-1 0,0 0 1,0 1-1,0-1 1,0 1-1,1-1 0,-1 1 1,0 0-1,1-1 1,-1 1-1,1 0 0,0 0 1,-1 0-1,1 0 0,0 0 1,0 1-1,-1-1 1,1 0-1,0 1 0,3-1 1,54-6-3069,-35 5 171,39-11-6731,-31 1 3450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5.591"/>
    </inkml:context>
    <inkml:brush xml:id="br0">
      <inkml:brushProperty name="width" value="0.025" units="cm"/>
      <inkml:brushProperty name="height" value="0.025" units="cm"/>
    </inkml:brush>
  </inkml:definitions>
  <inkml:trace contextRef="#ctx0" brushRef="#br0">47 77 11403,'-10'0'1826,"8"0"-1463,-24 1 157,17-1 444,15 0 1780,336-26 405,-166 7-2829,745-13-111,-726 51-2472,-86-6-5943,-63-9-997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6.029"/>
    </inkml:context>
    <inkml:brush xml:id="br0">
      <inkml:brushProperty name="width" value="0.025" units="cm"/>
      <inkml:brushProperty name="height" value="0.025" units="cm"/>
    </inkml:brush>
  </inkml:definitions>
  <inkml:trace contextRef="#ctx0" brushRef="#br0">0 36 16592,'0'0'2146,"88"17"-1922,-5-9 352,25 1-31,28-2-129,13-6-63,13-1-193,2 0-32,-4-10-96,-10-4-64,-14-2-897,-11 5-224,-14 2 0,-12 4-1153,-10 0-1570,-12-2-3235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4:06.728"/>
    </inkml:context>
    <inkml:brush xml:id="br0">
      <inkml:brushProperty name="width" value="0.025" units="cm"/>
      <inkml:brushProperty name="height" value="0.025" units="cm"/>
    </inkml:brush>
  </inkml:definitions>
  <inkml:trace contextRef="#ctx0" brushRef="#br0">0 1 7303,'0'0'7847,"10"0"-7809,42 0 278,-1 1 1,74 13 0,-31 3 20,0-4 0,100 1 0,193-15 1612,-329 0-1840,791-26 605,-64 2-168,1427 51 143,-2147-22-651,2639 127 901,-784-100-829,-438-12 223,-1440-18-303,969 5 853,-853-17 782,-242 20-3845,4 1-7245,42-10-3483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6"/>
    </inkml:context>
    <inkml:brush xml:id="br0">
      <inkml:brushProperty name="width" value="0.025" units="cm"/>
      <inkml:brushProperty name="height" value="0.025" units="cm"/>
      <inkml:brushProperty name="color" value="#F6630D"/>
    </inkml:brush>
  </inkml:definitions>
  <inkml:trace contextRef="#ctx0" brushRef="#br0">2 35 13036,'0'0'10827,"1"10"-10544,-2 66 44,-1-28 1047,8 73-1,-6-119-1307,0-1-1,0 0 1,0 0-1,0 0 1,0 1-1,0-1 1,0 0-1,0 0 1,1 0-1,-1 0 1,1 0-1,-1 1 1,1-1-1,-1 0 1,1 0-1,-1 0 1,1 0-1,0 0 1,-1-1-1,1 1 1,0 0-1,0 0 0,0 0 1,0-1-1,0 1 1,0 0-1,0-1 1,0 1-1,0-1 1,0 1-1,0-1 1,0 1-1,1-1 1,-1 0-1,0 0 1,0 0-1,0 1 1,0-1-1,1 0 1,-1 0-1,0-1 1,0 1-1,0 0 1,0 0-1,1-1 1,-1 1-1,0 0 0,0-1 1,0 1-1,0-1 1,0 1-1,0-1 1,0 0-1,0 0 1,0 1-1,1-2 1,8-6 206,0 1 0,-1-1 0,0 0 0,8-11 0,37-43-121,-3-1 1,45-75-1,-120 182-8901,11-22 2093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7"/>
    </inkml:context>
    <inkml:brush xml:id="br0">
      <inkml:brushProperty name="width" value="0.025" units="cm"/>
      <inkml:brushProperty name="height" value="0.025" units="cm"/>
      <inkml:brushProperty name="color" value="#F6630D"/>
    </inkml:brush>
  </inkml:definitions>
  <inkml:trace contextRef="#ctx0" brushRef="#br0">75 88 7527,'0'0'10271,"3"-10"-7543,3-1-1677,5-14 4,-7-1 3373,-4 25-3590,-17 17 214,-18 11 709,29-24-1418,0 1 0,0 1-1,1-1 1,-1 1-1,-6 8 1,10-7-343,1 0 0,0 1 0,0-1 0,1 0 0,0 1 0,0-1 0,1 0 0,-1 1 0,4 10 0,-4-17 0,1 1 0,0 0 0,0-1 0,0 1 0,0-1 0,0 0 0,0 1 0,0-1 0,0 0 0,0 0 0,0 1 0,0-1 0,0 0 0,1 0 0,-1 0 0,0 0 0,0 0 0,0 0 0,0-1 0,0 1 0,0 0 0,0-1 0,0 1 0,0 0 0,0-1 0,0 1 0,0-1 0,0 1 0,1-2 0,28-20 0,-29 21 0,33-32 0,32-25 0,-62 54 0,1 1 0,0 0 0,0 0 0,0 0 0,0 1 0,1 0 0,-1 0 0,1 0 0,-1 0 0,1 1 0,0 0 0,6 0 0,-11 1 0,0 0 0,0 0 0,-1 0 0,1 1 0,0-1 0,0 0 0,-1 0 0,1 1 0,0-1 0,0 0 0,-1 1 0,1-1 0,0 1 0,-1-1 0,1 1 0,0-1 0,-1 1 0,1-1 0,-1 1 0,1 0 0,-1-1 0,1 1 0,-1 0 0,0-1 0,1 1 0,-1 0 0,1 1 0,3 30 0,-5-23 0,0 0 0,0 0 0,-1 0 0,0-1 0,-3 10 0,-7 11 0,58-97 0,-42 59 0,-1 0 0,0 0 0,0 0 0,-1 0 0,0 0 0,-1 0 0,1-14 0,-2 23 0,0-1 0,0 1 0,-1 0 0,1 0 0,0-1 0,0 1 0,0 0 0,0 0 0,0 0 0,-1-1 0,1 1 0,0 0 0,0 0 0,0 0 0,0 0 0,-1-1 0,1 1 0,0 0 0,0 0 0,-1 0 0,1 0 0,0 0 0,0 0 0,0 0 0,-1-1 0,1 1 0,0 0 0,0 0 0,-1 0 0,1 0 0,0 0 0,0 0 0,-1 0 0,1 0 0,0 1 0,0-1 0,-1 0 0,1 0 0,0 0 0,0 0 0,-1 0 0,1 0 0,0 0 0,0 0 0,0 1 0,-1-1 0,1 0 0,0 0 0,0 0 0,0 0 0,-1 1 0,1-1 0,0 0 0,0 0 0,0 1 0,0-1 0,-12 16 0,11-15-9,1-1 0,1 1 0,-1 0 0,0-1 0,0 1 0,0-1 0,0 1 0,0 0 0,0-1 0,1 1 0,-1-1 0,0 1-1,1-1 1,-1 1 0,0-1 0,1 1 0,-1-1 0,0 1 0,1-1 0,-1 0 0,1 1 0,-1-1 0,1 0 0,-1 1 0,1-1 0,-1 0 0,1 1 0,-1-1 0,1 0 0,-1 0 0,2 0 0,28 5-919,32-9-3204,-41-1-3940,0-1-4708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8"/>
    </inkml:context>
    <inkml:brush xml:id="br0">
      <inkml:brushProperty name="width" value="0.025" units="cm"/>
      <inkml:brushProperty name="height" value="0.025" units="cm"/>
      <inkml:brushProperty name="color" value="#F6630D"/>
    </inkml:brush>
  </inkml:definitions>
  <inkml:trace contextRef="#ctx0" brushRef="#br0">74 1 13549,'0'0'17125,"-9"3"-17098,4-1-41,-1 0 0,1 0 0,0 1 0,0 0 0,0 0 0,-8 6-1,11-8-13,1 1 0,-1 0 0,0-1 0,1 1 0,-1 0 0,1 0 0,0 0 0,0 0 0,0 0 0,0 0-1,0 0 1,0 0 0,0 0 0,1 1 0,-1-1 0,1 0 0,-1 0 0,1 1 0,0-1 0,0 0 0,0 1 0,0-1-1,1 0 1,0 5 0,-1-6-7,1 0-1,0-1 0,-1 1 1,1 0-1,0 0 1,0-1-1,-1 1 0,1 0 1,0-1-1,0 1 0,0-1 1,0 1-1,0-1 1,0 1-1,-1-1 0,1 0 1,0 0-1,0 1 0,0-1 1,0 0-1,1 0 1,-1 0-1,1 0 0,33 0-513,-26-1 240,83-5-1640,-91 6 2000,-1 0-1,1 1 1,-1-1 0,1 0-1,-1 1 1,0-1 0,1 0-1,-1 1 1,0-1 0,1 0-1,-1 1 1,0-1 0,0 1-1,1-1 1,-1 1 0,0-1-1,0 0 1,0 1 0,1-1-1,-1 1 1,0-1 0,0 1-1,0-1 1,0 1 0,0-1-1,0 1 1,0-1 0,0 1-1,0-1 1,0 1 0,0-1-1,-1 1 1,1-1 0,0 1-1,0-1 1,0 1 0,-1-1-1,1 1 1,0-1 0,-1 0-1,1 1 1,0-1 0,-1 1-1,1-1 1,-15 22 1769,8-18-1680,-1 0-1,0-1 1,0 0 0,0 0-1,-1 0 1,1-1 0,-1-1 0,0 1-1,1-1 1,-1-1 0,-13 0-1,32-2-11877,-7 2 8999,12-4-9609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9"/>
    </inkml:context>
    <inkml:brush xml:id="br0">
      <inkml:brushProperty name="width" value="0.025" units="cm"/>
      <inkml:brushProperty name="height" value="0.025" units="cm"/>
      <inkml:brushProperty name="color" value="#F6630D"/>
    </inkml:brush>
  </inkml:definitions>
  <inkml:trace contextRef="#ctx0" brushRef="#br0">91 192 20019,'0'0'6160,"-9"1"-5476,5 0-637,0-1 1,1 1-1,-1 0 0,0 0 1,0 0-1,1 1 0,-1 0 1,1-1-1,-1 1 1,1 0-1,0 0 0,0 1 1,0-1-1,0 1 0,0 0 1,0-1-1,1 1 1,-1 0-1,1 1 0,0-1 1,0 0-1,0 1 0,0-1 1,1 1-1,-1-1 1,1 1-1,0 0 0,0 0 1,0 0-1,1-1 0,-1 9 1,1-9-22,-1-1-1,1 1 1,0 0 0,0 0 0,0 0 0,1-1-1,-1 1 1,1 0 0,-1 0 0,1-1-1,0 1 1,0-1 0,0 1 0,0 0 0,0-1-1,1 0 1,-1 1 0,4 2 0,-2-3-17,-1 0 1,1 0-1,0-1 0,0 1 1,1-1-1,-1 0 1,0 0-1,0 0 1,1 0-1,-1-1 0,0 1 1,1-1-1,-1 0 1,1 0-1,3 0 0,1-1 3,-1-1 0,0 1-1,1-1 1,-1-1 0,0 1 0,0-1-1,0 0 1,0-1 0,-1 0-1,1 0 1,-1 0 0,0-1-1,0 0 1,-1 0 0,1 0-1,-1-1 1,8-11 0,0 0 32,-1 0 0,-1-2 0,-1 1 0,0-1 0,8-25 1,-14 34 33,0 0-1,-1 0 1,0-1 0,-1 1 0,0-1 0,0 0 0,-1 0 0,-1 1 0,-1-22 0,0 31-77,0 0-1,1 0 1,-1 0 0,0 0-1,0 0 1,1 0 0,-1 0 0,0 0-1,0 1 1,0-1 0,0 0-1,0 1 1,0-1 0,-1 1-1,1-1 1,0 1 0,0-1-1,0 1 1,0 0 0,0 0-1,-1-1 1,1 1 0,0 0 0,0 0-1,-1 0 1,1 0 0,0 1-1,0-1 1,0 0 0,0 0-1,-3 2 1,-38 12-2,-21 33 62,58-42-22,0 0-1,0 0 0,1 0 0,-1 0 0,1 1 1,0 0-1,1-1 0,-1 2 0,-2 7 0,5-13-36,1 0 0,0 0 0,0 0 0,0-1 0,0 1-1,0 0 1,1 0 0,-1 0 0,0-1 0,0 1 0,1 0-1,-1 0 1,0 0 0,1-1 0,-1 1 0,0 0 0,1-1-1,-1 1 1,1 0 0,-1-1 0,1 1 0,0 0 0,-1-1-1,1 1 1,0-1 0,-1 1 0,1-1 0,0 0 0,-1 1-1,1-1 1,0 0 0,0 1 0,0-1 0,-1 0 0,2 0-1,40 10-101,-23-7-223,-16-2 282,0 0 1,1 0-1,-1 0 1,0 0 0,0 0-1,0 1 1,0 0-1,-1-1 1,1 1 0,0 0-1,-1 1 1,1-1-1,-1 0 1,0 1-1,1-1 1,-1 1 0,-1 0-1,1-1 1,0 1-1,-1 0 1,1 0-1,-1 0 1,0 1 0,0-1-1,0 0 1,1 5-1,-2 1 113,0 0 0,0 0 0,0 0 0,-1 0 1,-1 0-1,0 0 0,0 0 0,-6 15 0,7-21-164,-1 1-221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0"/>
    </inkml:context>
    <inkml:brush xml:id="br0">
      <inkml:brushProperty name="width" value="0.025" units="cm"/>
      <inkml:brushProperty name="height" value="0.025" units="cm"/>
      <inkml:brushProperty name="color" value="#F6630D"/>
    </inkml:brush>
  </inkml:definitions>
  <inkml:trace contextRef="#ctx0" brushRef="#br0">99 1 16400,'0'0'15758,"-33"72"-15149,13-33-609,1 0 0,5 0 0,5-4 0,5-4 0,4-7 0,0-7 0,12-3 0,4-9-1313,4-5-1698,1 0-2915,2-9-4067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1"/>
    </inkml:context>
    <inkml:brush xml:id="br0">
      <inkml:brushProperty name="width" value="0.025" units="cm"/>
      <inkml:brushProperty name="height" value="0.025" units="cm"/>
      <inkml:brushProperty name="color" value="#F6630D"/>
    </inkml:brush>
  </inkml:definitions>
  <inkml:trace contextRef="#ctx0" brushRef="#br0">70 17 15855,'0'0'13309,"-9"6"-11868,0-3-1142,5-2-243,1 1-1,0-1 1,-1 0 0,1 1-1,0 0 1,0 0 0,0 0-1,1 0 1,-1 0 0,0 1-1,1-1 1,-1 1 0,-3 5-1,5-7-55,0 0 0,1 0 0,-1 0 0,1 0 0,-1 0 0,1 0 0,-1 0-1,1 0 1,0 0 0,-1 0 0,1 0 0,0 0 0,0 0 0,0 0 0,0 0 0,0 1-1,0-1 1,0 0 0,0 0 0,0 0 0,0 0 0,1 0 0,-1 0 0,0 0 0,1 0-1,-1 0 1,1 0 0,-1 0 0,1 0 0,0 0 0,-1 0 0,1 0 0,0 0 0,0 0-1,0-1 1,-1 1 0,1 0 0,0-1 0,0 1 0,0 0 0,0-1 0,0 1 0,0-1 0,0 0-1,2 1 1,-1 0 4,0-1-1,0 1 1,0-1-1,0 0 1,0 0 0,0 0-1,0 0 1,0 0-1,-1 0 1,1 0-1,0-1 1,0 1-1,0-1 1,0 1-1,0-1 1,-1 0 0,1 0-1,0 1 1,0-1-1,-1 0 1,1-1-1,-1 1 1,1 0-1,-1 0 1,0-1-1,3-2 1,-1-1 15,0-1 1,0-1-1,0 1 0,-1 0 0,1 0 0,-2-1 1,1 0-1,-1 1 0,1-14 0,-4 22-29,-1 0 0,0 0 0,1 1 0,0-1 0,-1 1 0,1-1 0,0 1 0,-3 5-1,-12 37 45,16-42-37,0 0 0,0-1 0,0 1-1,1 0 1,-1 0 0,1 0 0,0 0 0,0 0 0,0 0-1,0 0 1,1 0 0,-1 0 0,2 5 0,-1-7-43,-1 0 0,1-1-1,0 1 1,-1-1 0,1 1 0,0-1 0,-1 0 0,1 1 0,0-1 0,-1 0 0,1 1-1,0-1 1,0 0 0,-1 0 0,1 1 0,0-1 0,0 0 0,-1 0 0,1 0-1,0 0 1,0 0 0,0 0 0,-1-1 0,1 1 0,0 0 0,0 0 0,-1 0 0,1-1-1,0 1 1,0 0 0,-1-1 0,1 1 0,0-1 0,0 0 0,23-17-1986,-15 7-104,0 0-1,-1-1 1,-1 0 0,1-1 0,-2 1 0,10-28 0,-27 81 8056,13-41-5968,0 0 0,0 0 0,0-1 0,0 1 0,0-1 0,0 0 0,-1 1 0,1-1 0,0 0 0,0 0 0,-1 0 0,4-3 0,3-4-2144,8-6 6542,-13 17-1005,-4 10-1700,-4 5-1403,2-6 18,-1-1 0,1 1 1,1 0-1,0 0 0,1 0 1,0 0-1,1 0 0,0 0 0,1 0 1,0 0-1,1 0 0,0-1 1,5 15-1,-1-14-54,-2-1 1,0 2-1,0-1 1,-1 0-1,-1 1 1,3 20-1,-6-29-154,1-1 0,0 0 1,-1 0-1,0 1 0,1-1 0,-1 0 0,0 0 0,-1 0 0,1 0 0,-1 0 0,1 0 0,-1 0 0,0-1 0,0 1 0,0-1 0,0 1 0,0-1 0,-1 0 0,1 1 0,-1-1 0,0 0 0,1-1 1,-1 1-1,0 0 0,0-1 0,0 0 0,0 0 0,0 0 0,-1 0 0,-3 1 0,4-1-44,0 0-1,0-1 1,0 1 0,0-1 0,0 1 0,0-1-1,0 0 1,0 0 0,0 0 0,0-1 0,0 1-1,0-1 1,0 1 0,0-1 0,0 0-1,0 0 1,-3-2 0,5 2-9,0 0 0,0-1 1,0 1-1,0 0 0,0-1 0,0 1 0,0-1 0,0 1 1,1-1-1,-1 1 0,0-1 0,1 1 0,0-1 0,-1 0 1,1 1-1,0-1 0,0 0 0,0 1 0,0-1 1,0 0-1,0 1 0,0-1 0,0 0 0,1 1 0,-1-1 1,1 0-1,-1 1 0,1-1 0,0 1 0,0-1 0,-1 1 1,1 0-1,2-3 0,10-14 1,0 0 0,1 1 0,1 0 0,1 1 0,31-26 0,-19 19 0,-3 1-262,-8 8-1306,-1-1 0,0-1 0,27-34 0,-35 34-6856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2"/>
    </inkml:context>
    <inkml:brush xml:id="br0">
      <inkml:brushProperty name="width" value="0.025" units="cm"/>
      <inkml:brushProperty name="height" value="0.025" units="cm"/>
      <inkml:brushProperty name="color" value="#F6630D"/>
    </inkml:brush>
  </inkml:definitions>
  <inkml:trace contextRef="#ctx0" brushRef="#br0">1 1 25400,'0'0'4548,"22"13"-22933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021"/>
    </inkml:context>
    <inkml:brush xml:id="br0">
      <inkml:brushProperty name="width" value="0.025" units="cm"/>
      <inkml:brushProperty name="height" value="0.025" units="cm"/>
    </inkml:brush>
  </inkml:definitions>
  <inkml:trace contextRef="#ctx0" brushRef="#br0">127 0 11691,'0'0'16336,"-7"16"-15675,-72 182 1199,69-170-1757,2 0 0,1 1 0,2-1 0,0 1 0,0 57-1,5-85-100,0 1-1,0-1 0,0 0 0,0 0 0,0 1 0,0-1 0,0 0 1,1 0-1,-1 1 0,0-1 0,1 0 0,-1 0 0,1 0 0,-1 0 0,1 1 1,0-1-1,0 0 0,-1 0 0,1 0 0,0 0 0,0-1 0,0 1 1,0 0-1,0 0 0,2 1 0,-1-2 9,0 0 0,0 1 0,-1-1 0,1 0 0,0 0 0,0 0 0,0-1 0,0 1 0,0 0 0,-1-1 0,1 1 0,0-1 0,0 0 0,-1 1 0,3-2 0,5-3 46,-1-1 1,1 1-1,-2-1 1,1 0-1,11-12 1,2-8 10,-1 0 1,-1-1-1,25-49 1,34-95-293,-66 143 52,-11 27-195,-17 46-4587,12-25 1393,2-8-1545,0-6-936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3"/>
    </inkml:context>
    <inkml:brush xml:id="br0">
      <inkml:brushProperty name="width" value="0.025" units="cm"/>
      <inkml:brushProperty name="height" value="0.025" units="cm"/>
      <inkml:brushProperty name="color" value="#F6630D"/>
    </inkml:brush>
  </inkml:definitions>
  <inkml:trace contextRef="#ctx0" brushRef="#br0">12 8 8808,'0'0'22934,"-11"5"-23318,16-10-2723,1-3-4228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4"/>
    </inkml:context>
    <inkml:brush xml:id="br0">
      <inkml:brushProperty name="width" value="0.025" units="cm"/>
      <inkml:brushProperty name="height" value="0.025" units="cm"/>
      <inkml:brushProperty name="color" value="#F6630D"/>
    </inkml:brush>
  </inkml:definitions>
  <inkml:trace contextRef="#ctx0" brushRef="#br0">160 36 8648,'1'-1'597,"0"-1"0,0 1-1,0 0 1,0 0 0,-1-1 0,1 1 0,0 0-1,-1-1 1,1 1 0,-1-1 0,1 1-1,-1-1 1,0 1 0,1-1 0,-1-2-1,0 3-400,0 0-1,-1 1 0,1-1 1,0 1-1,0-1 0,-1 1 0,1-1 1,0 1-1,-1-1 0,1 1 1,-1-1-1,1 1 0,0 0 1,-1-1-1,1 1 0,-1 0 1,1-1-1,-1 1 0,1 0 0,-1-1 1,0 1-1,1 0 0,-1 0 1,1 0-1,-1 0 0,1-1 1,-2 1-1,-1 0-68,0 0 0,0 0 0,0 0 0,0 1 0,0-1 0,-1 1 0,1-1 0,0 1 0,0 0 1,0 0-1,1 1 0,-1-1 0,0 1 0,-3 2 0,-4 4-36,1 0 1,0 0-1,1 1 0,0 1 1,0-1-1,1 1 0,1 0 1,-1 1-1,2 0 1,-6 12-1,7-14 42,1 1 0,0-1 0,0 1 0,1 0 0,0 0 0,0 0-1,1 0 1,1 0 0,0 0 0,0 1 0,1-1 0,3 15 0,-2-21-121,-1 0 0,2-1 1,-1 1-1,0-1 0,1 0 0,-1 1 0,1-1 0,0 0 1,0-1-1,0 1 0,0 0 0,1-1 0,-1 0 0,1 0 1,-1 0-1,1 0 0,0 0 0,0-1 0,0 0 0,0 0 1,0 0-1,0 0 0,0 0 0,0-1 0,0 0 0,0 0 1,0 0-1,0 0 0,7-2 0,-6 2 12,-1-1-1,1 0 1,-1 0-1,1 0 1,-1-1 0,1 1-1,-1-1 1,0 0-1,0-1 1,0 1 0,0 0-1,4-4 1,-6 4 10,0 0 1,0 0-1,0-1 1,-1 1-1,1 0 1,0 0-1,-1-1 1,0 1-1,0-1 1,0 1-1,0-1 1,0 0-1,0 0 1,-1 1-1,1-1 1,-1 0-1,1 0 1,-1 1-1,0-1 1,0 0-1,-1-3 1,0 4 29,0-1 1,0 1-1,0 0 0,0-1 1,0 1-1,0 0 1,-1 0-1,1 0 0,-1 0 1,1 0-1,-1 0 0,0 0 1,0 1-1,0-1 1,0 1-1,0-1 0,0 1 1,0 0-1,0 0 1,-1 0-1,1 0 0,0 0 1,-1 0-1,1 1 1,-1-1-1,1 1 0,-5-1 1,-6-1-6,0 1 0,0 1 0,0 0 0,-13 1 0,23 0-68,1-1 0,0 1 0,-1 0 0,1 0 0,0-1 0,0 1 0,0 1 0,0-1 0,0 0 0,0 1 0,0-1 0,0 1 0,0-1 0,1 1 0,-1 0 0,1 0 0,-1-1 0,1 1 0,0 1 0,-2 2 0,2-5-79,1 1 0,0 0 1,-1 0-1,1 0 1,-1 0-1,1 0 0,0 0 1,0 0-1,0 1 1,-1-1-1,1 0 0,0 0 1,0 0-1,0 0 0,1 0 1,-1 0-1,0 0 1,0 0-1,1 0 0,-1 0 1,0 0-1,1 0 1,-1 0-1,1 0 0,-1 0 1,1 0-1,0 0 0,-1-1 1,1 1-1,0 0 1,0 0-1,-1-1 0,1 1 1,0 0-1,0-1 0,0 1 1,0-1-1,0 1 1,0-1-1,0 1 0,0-1 1,0 0-1,0 0 1,2 1-1,52 2-7877,-22-4 144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5"/>
    </inkml:context>
    <inkml:brush xml:id="br0">
      <inkml:brushProperty name="width" value="0.025" units="cm"/>
      <inkml:brushProperty name="height" value="0.025" units="cm"/>
      <inkml:brushProperty name="color" value="#F6630D"/>
    </inkml:brush>
  </inkml:definitions>
  <inkml:trace contextRef="#ctx0" brushRef="#br0">44 1 18866,'0'0'5093,"-31"56"-2563,21-32-736,8 1-737,2-2-929,0-3-1249,0-6-3716,9-7-3106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6"/>
    </inkml:context>
    <inkml:brush xml:id="br0">
      <inkml:brushProperty name="width" value="0.025" units="cm"/>
      <inkml:brushProperty name="height" value="0.025" units="cm"/>
      <inkml:brushProperty name="color" value="#F6630D"/>
    </inkml:brush>
  </inkml:definitions>
  <inkml:trace contextRef="#ctx0" brushRef="#br0">45 1 20147,'0'0'10026,"-23"54"-8937,13-27-417,3 4-544,3-1-128,4-1-1121,0-3-704,0-5-1250,5-3-160,5-6-321,-1-5-1248,0-4-3204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7"/>
    </inkml:context>
    <inkml:brush xml:id="br0">
      <inkml:brushProperty name="width" value="0.025" units="cm"/>
      <inkml:brushProperty name="height" value="0.025" units="cm"/>
      <inkml:brushProperty name="color" value="#F6630D"/>
    </inkml:brush>
  </inkml:definitions>
  <inkml:trace contextRef="#ctx0" brushRef="#br0">0 77 14318,'0'0'2792,"10"-9"53,-1 0-1844,1 0 1,1 1-1,20-13 1,-25 18-613,0 0-1,-1 0 1,1 1 0,0 0 0,0 0-1,1 1 1,-1-1 0,0 1-1,0 0 1,1 1 0,-1 0-1,12 1 1,-16-1-364,0 1 0,0-1-1,-1 1 1,1-1 0,-1 1 0,1 0-1,0-1 1,-1 1 0,1 0 0,-1 0-1,0 0 1,1 1 0,-1-1 0,0 0-1,1 0 1,-1 1 0,0-1 0,0 0-1,0 1 1,0-1 0,-1 1 0,1 0-1,0-1 1,-1 1 0,1 0 0,-1-1-1,1 1 1,-1 0 0,0-1-1,0 1 1,0 0 0,0 0 0,0-1-1,0 1 1,0 0 0,0 0 0,-1-1-1,1 1 1,-1 0 0,0 2 0,-2 5 116,1 0 1,-1-1 0,-1 1 0,0-1 0,0 1 0,-8 10-1,-30 30 718,30-35-563,0-1-1,-18 27 1,30-40-296,0 1 0,0-1 0,0 0 0,0 0 0,0 1 0,0-1 0,0 0 0,0 0 0,-1 1 0,1-1 0,0 0 0,0 0 0,1 1 0,-1-1 0,0 0 0,0 1 0,0-1 0,0 0 0,0 0 0,0 0 0,0 1 0,0-1 0,0 0 0,1 0 0,-1 1 0,0-1 0,0 0 0,0 0 0,0 0 0,1 1 0,-1-1 0,0 0 0,0 0 0,0 0 0,1 0 0,-1 0 0,0 0 0,0 1 0,1-1 0,-1 0 0,0 0 0,0 0 0,1 0 0,-1 0 0,0 0 0,0 0 0,1 0 0,22 3 0,24-6 0,-40 2-51,42-5-3302,-1-2-4267,-31 3-4546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8"/>
    </inkml:context>
    <inkml:brush xml:id="br0">
      <inkml:brushProperty name="width" value="0.025" units="cm"/>
      <inkml:brushProperty name="height" value="0.025" units="cm"/>
      <inkml:brushProperty name="color" value="#F6630D"/>
    </inkml:brush>
  </inkml:definitions>
  <inkml:trace contextRef="#ctx0" brushRef="#br0">185 0 11499,'0'0'7879,"-10"15"-5861,-5 7-833,-6 6-736,1 3-321,-3 5-96,-1-4-96,4-1-320,2-8 95,4-3 225,4-10-320,4-9-1634,3-1-833,3-11-4548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9"/>
    </inkml:context>
    <inkml:brush xml:id="br0">
      <inkml:brushProperty name="width" value="0.025" units="cm"/>
      <inkml:brushProperty name="height" value="0.025" units="cm"/>
      <inkml:brushProperty name="color" value="#F6630D"/>
    </inkml:brush>
  </inkml:definitions>
  <inkml:trace contextRef="#ctx0" brushRef="#br0">146 6 15887,'0'0'2141,"-11"3"-235,-35 7 325,44-9-2084,0 0 0,0-1 0,-1 1-1,1 0 1,0 0 0,0 0 0,0 0 0,0 1 0,0-1 0,0 1 0,0-1 0,-2 4-1,3-5-116,1 1-1,-1 0 0,1 0 0,0-1 0,-1 1 1,1 0-1,0 0 0,0-1 0,-1 1 0,1 0 0,0 0 1,0 0-1,0 0 0,0-1 0,0 1 0,0 0 1,0 0-1,0 0 0,1-1 0,-1 1 0,0 0 0,0 0 1,1 1-1,0 0-24,1 0 1,-1 0 0,1-1-1,-1 1 1,1 0 0,0-1-1,-1 1 1,1-1 0,0 1-1,0-1 1,0 0-1,0 0 1,0 0 0,1 0-1,-1 0 1,0-1 0,0 1-1,1 0 1,3-1 0,1 1 19,0-1 0,0 0 0,0 0 0,0-1 1,0 0-1,0 0 0,0-1 0,7-2 0,-12 3-16,-1 0 0,1 1 0,0-1 0,-1 0 0,1 0 0,-1 0 0,1 0 0,-1 0 0,1 0 0,-1 0 0,0 0 0,0-1 0,1 1 0,-1 0 0,0-1 0,0 1 0,0-1 0,-1 1 0,1-1 0,0 0 0,-1 1 0,1-1 0,-1 0 0,1 1 0,-1-1 0,0 0-1,1 0 1,-1 1 0,0-1 0,0 0 0,-1 0 0,1 0 0,0 1 0,0-1 0,-1 0 0,1 1 0,-1-1 0,-1-2 0,2 3 29,-1 0-1,-1 0 1,1-1 0,0 1 0,0 0-1,0 0 1,-1 0 0,1 0-1,0 0 1,-1 0 0,1 1-1,-1-1 1,1 0 0,-1 1 0,1-1-1,-1 1 1,0 0 0,1-1-1,-1 1 1,0 0 0,1 0-1,-4 0 1,-37 4 382,34-1-462,1 1 1,0 0 0,0 0-1,0 1 1,0-1 0,1 2-1,-1-1 1,2 1 0,-1 0-1,0 0 1,1 0 0,0 1-1,1-1 1,-1 1 0,1 1-1,1-1 1,-1 0 0,1 1 0,1 0-1,-1 0 1,1 0 0,1 0-1,-1 0 1,1 0 0,1 0-1,0 15 1,1-21-117,-1 0 0,1 0 1,-1-1-1,1 1 0,0 0 1,0-1-1,0 1 0,0 0 1,0-1-1,0 0 0,0 1 0,1-1 1,-1 0-1,0 1 0,1-1 1,-1 0-1,1 0 0,-1 0 0,1 0 1,0 0-1,-1-1 0,1 1 1,0 0-1,0-1 0,0 1 0,-1-1 1,3 0-1,57 3-4398,-45-3 2712,33 0-5031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0"/>
    </inkml:context>
    <inkml:brush xml:id="br0">
      <inkml:brushProperty name="width" value="0.025" units="cm"/>
      <inkml:brushProperty name="height" value="0.025" units="cm"/>
      <inkml:brushProperty name="color" value="#F6630D"/>
    </inkml:brush>
  </inkml:definitions>
  <inkml:trace contextRef="#ctx0" brushRef="#br0">73 0 18930,'0'0'2472,"-10"7"207,-31 21-335,39-28-2221,1 1 1,-1 0-1,1 0 0,-1 0 0,1 0 1,0 0-1,0 1 0,-1-1 1,1 0-1,0 1 0,0-1 0,0 0 1,0 1-1,1-1 0,-1 1 1,0 0-1,1-1 0,-1 1 1,0 2-1,1-3-99,1 0 1,-1 0 0,1 0 0,-1-1-1,1 1 1,-1 0 0,1 0-1,0-1 1,-1 1 0,1 0-1,0-1 1,0 1 0,0-1-1,-1 1 1,1-1 0,0 1-1,0-1 1,0 0 0,0 1-1,0-1 1,0 0 0,-1 0-1,1 1 1,2-1 0,9 2-86,1-1 0,0-1-1,18 0 1,-26 0 229,5-1-157,0 0 0,1-1 0,-1 0 0,11-3 0,-19 4 9,0 1 1,0-1-1,1 1 1,-1-1-1,0 0 1,0 0-1,0 0 1,-1 0-1,1 0 1,0 0-1,0 0 1,0-1-1,-1 1 1,1-1-1,-1 1 1,1-1-1,-1 0 1,0 1-1,0-1 1,1 0-1,-1 0 1,0 0-1,-1 0 1,1 0-1,0 0 1,0-3-1,-1 4 31,-1 0-1,0-1 1,0 1-1,1 0 1,-1 0-1,0 0 1,0 0-1,0 0 1,0 0-1,0 0 1,-1 0-1,1 0 1,0 0 0,0 1-1,-1-1 1,1 0-1,0 1 1,-1-1-1,1 1 1,0 0-1,-1-1 1,1 1-1,-1 0 1,1 0-1,0 0 1,-3 0-1,-42-4-88,45 4 47,-4 0-316,-23 0-170,18 5-4243,12-4 3902,0 0 1,0 0 0,0-1-1,1 1 1,-1 0 0,0-1-1,1 1 1,-1-1-1,0 0 1,1 0 0,-1 0-1,1 0 1,-1 0-1,0 0 1,4-1 0,-4 1-33,28-4-8722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1"/>
    </inkml:context>
    <inkml:brush xml:id="br0">
      <inkml:brushProperty name="width" value="0.025" units="cm"/>
      <inkml:brushProperty name="height" value="0.025" units="cm"/>
      <inkml:brushProperty name="color" value="#F6630D"/>
    </inkml:brush>
  </inkml:definitions>
  <inkml:trace contextRef="#ctx0" brushRef="#br0">101 0 17104,'0'0'7752,"-36"54"-6183,22-27-64,3 1-672,4-1-545,6-1-223,1-3-578,0-5-1249,7-3-384,-1-6-1377,-1-5-1794</inkml:trace>
  <inkml:trace contextRef="#ctx0" brushRef="#br0" timeOffset="1">0 152 16239,'0'0'12396,"46"-47"-12428,-19 47-1377,4 0-1634,-3 0-2050,0-4-4292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3"/>
    </inkml:context>
    <inkml:brush xml:id="br0">
      <inkml:brushProperty name="width" value="0.025" units="cm"/>
      <inkml:brushProperty name="height" value="0.025" units="cm"/>
      <inkml:brushProperty name="color" value="#F6630D"/>
    </inkml:brush>
  </inkml:definitions>
  <inkml:trace contextRef="#ctx0" brushRef="#br0">0 0 18353,'0'0'8681,"0"58"-7304,0-33-897,0 2-352,0 1-63,0 1-482,0-3-2017,0-3-1730,0-6-3716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351"/>
    </inkml:context>
    <inkml:brush xml:id="br0">
      <inkml:brushProperty name="width" value="0.025" units="cm"/>
      <inkml:brushProperty name="height" value="0.025" units="cm"/>
    </inkml:brush>
  </inkml:definitions>
  <inkml:trace contextRef="#ctx0" brushRef="#br0">10 1 11211,'0'0'6181,"-10"61"-4387,10-41 160,3 4-96,7-3-545,4 1-224,1-2-64,2-4-384,1 0-385,-5-5-160,0 2-32,-3-3-128,-5-2-1858,-2-3-1089,-3-2-1601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4"/>
    </inkml:context>
    <inkml:brush xml:id="br0">
      <inkml:brushProperty name="width" value="0.025" units="cm"/>
      <inkml:brushProperty name="height" value="0.025" units="cm"/>
      <inkml:brushProperty name="color" value="#F6630D"/>
    </inkml:brush>
  </inkml:definitions>
  <inkml:trace contextRef="#ctx0" brushRef="#br0">1 1 19026,'0'0'8904,"9"4"-7670,12 3-1099,1-1 1,-1 0 0,41 4-1,-55-9-289,0 0 1,0-1-1,0 1 0,0-1 0,0-1 0,0 0 0,0 0 1,0 0-1,0-1 0,0 0 0,-1 0 0,1-1 1,0 1-1,-1-2 0,0 1 0,0-1 0,9-6 0,-32 28 562,0 2 0,1 0-1,1 0 1,1 2-1,-14 27 1,20-34-364,1 1 1,0 0-1,2 1 0,-1 0 1,2 0-1,0 0 1,2 0-1,-2 26 1,6-36-3144</inkml:trace>
  <inkml:trace contextRef="#ctx0" brushRef="#br0" timeOffset="1">60 185 13741,'0'0'15567,"69"2"-15567,-42 2-1410,0-1-1985,-3-3-2819,-2 0-7911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6"/>
    </inkml:context>
    <inkml:brush xml:id="br0">
      <inkml:brushProperty name="width" value="0.025" units="cm"/>
      <inkml:brushProperty name="height" value="0.025" units="cm"/>
      <inkml:brushProperty name="color" value="#F6630D"/>
    </inkml:brush>
  </inkml:definitions>
  <inkml:trace contextRef="#ctx0" brushRef="#br0">15 0 17553,'0'0'6342,"-12"62"-3812,9-36-928,3-1-866,0 6-544,0-5-128,4-4-192,5-4-2658,0-11-2115,2-7-4580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7"/>
    </inkml:context>
    <inkml:brush xml:id="br0">
      <inkml:brushProperty name="width" value="0.025" units="cm"/>
      <inkml:brushProperty name="height" value="0.025" units="cm"/>
      <inkml:brushProperty name="color" value="#F6630D"/>
    </inkml:brush>
  </inkml:definitions>
  <inkml:trace contextRef="#ctx0" brushRef="#br0">22 51 17521,'0'0'3261,"9"-5"-394,14-4-1065,-1 0-1,35-8 1,-46 14-1603,1 1-1,0 0 0,0 0 1,0 1-1,0 1 1,0 0-1,-1 0 0,15 3 1,-25-2-199,-1-1 0,1 0 0,0 0-1,0 0 1,-1 1 0,1-1 0,0 0 0,-1 0 0,1 1 0,-1-1 0,1 1 0,0-1 0,-1 1 0,1-1-1,-1 1 1,1-1 0,-1 1 0,0-1 0,1 1 0,-1-1 0,1 1 0,-1 0 0,0-1 0,0 1 0,1 0-1,-1-1 1,0 1 0,0 0 0,0-1 0,0 1 0,0 0 0,0 0 0,0-1 0,0 1 0,0 0 0,0-1 0,0 1-1,0 0 1,0-1 0,0 1 0,-1 0 0,1-1 0,0 1 0,-1 0 0,0 0 0,-20 27 362,-97 55 1207,171-83-2487,-52-1 793,0 1 0,1 0 1,-1-1-1,1 1 0,-1 0 1,1 0-1,0 0 0,-1 0 1,1 0-1,-1 1 0,1-1 0,-1 0 1,0 1-1,1-1 0,-1 1 1,1-1-1,-1 1 0,0 0 1,1-1-1,-1 1 0,0 0 0,0 0 1,1 0-1,-1 0 0,0 0 1,0 0-1,0 0 0,1 2 1,-2-1 175,0-1 1,0 1 0,0 0 0,0-1 0,0 1-1,-1 0 1,1 0 0,0-1 0,-1 1 0,1 0 0,-1-1-1,0 1 1,1-1 0,-1 1 0,0-1 0,0 1 0,0-1-1,0 0 1,0 1 0,0-1 0,-1 0 0,1 0 0,0 0-1,-1 0 1,-2 2 0,-5 4 160,-1-1 1,0 1-1,-1-2 1,0 1-1,1-2 1,-2 1-1,1-2 1,0 1-1,-1-1 1,0-1-1,0 0 1,1-1-1,-1 0 1,-24-2-1,36 1-225,0 0 1,0 0-1,0 0 0,-1 0 0,1 0 1,0 0-1,0 0 0,-1 0 1,1 0-1,0 0 0,0 0 0,-1 0 1,1 0-1,0 0 0,0 0 1,0 0-1,-1-1 0,1 1 0,0 0 1,0 0-1,0 0 0,-1 0 1,1 0-1,0-1 0,0 1 0,0 0 1,0 0-1,0 0 0,-1-1 1,1 1-1,0 0 0,0 0 0,0 0 1,0-1-1,0 1 0,0 0 0,0 0 1,0 0-1,0-1 0,0 1 1,0 0-1,0 0 0,0-1 0,0 1 1,9-10-1519,15-5-3295,5 2-2109,4-1-3192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8"/>
    </inkml:context>
    <inkml:brush xml:id="br0">
      <inkml:brushProperty name="width" value="0.025" units="cm"/>
      <inkml:brushProperty name="height" value="0.025" units="cm"/>
      <inkml:brushProperty name="color" value="#F6630D"/>
    </inkml:brush>
  </inkml:definitions>
  <inkml:trace contextRef="#ctx0" brushRef="#br0">5 175 3203,'0'0'20088,"-2"8"-17226,1-4-2674,1-2-17,-1 0 0,1 0 0,0 0 0,-1-1 0,1 1-1,0 0 1,0 0 0,0 0 0,0 0 0,1 0 0,-1-1 0,1 5 0,0-5-67,0 0-1,0 0 1,1 0-1,-1-1 1,0 1-1,0 0 1,0 0-1,1-1 1,-1 1-1,0 0 1,1-1 0,-1 0-1,1 1 1,-1-1-1,1 0 1,-1 0-1,1 1 1,-1-1-1,1 0 1,-1-1-1,0 1 1,1 0-1,2-1 1,5 0-19,1-1 0,0 0 1,-1-1-1,0 0 0,0-1 0,0 0 0,0 0 1,0-1-1,-1 0 0,1 0 0,-1-1 1,13-13-1,-6 6 17,-2-1 0,1-1-1,-2 0 1,0-1 0,14-25 0,-6-1-102,-20 42 0,0 0 0,0 0 0,0 0 0,0 0 0,-1 0 0,1 1 0,0-1 0,0 0 0,0 0 0,-1 0 0,1 0 0,0 0 0,0 0 0,0 0 0,-1 0 0,1 0 0,0 0 0,0 0 0,0 0 0,-1 0 0,1 0 0,0 0 0,0 0 0,0 0 0,-1 0 0,1 0 0,0-1 0,0 1 0,0 0 0,-1 0 0,1 0 0,0 0 0,0 0 0,0 0 0,0-1 0,0 1 0,-1 0 0,1 0 0,0 0 0,0 0 0,0-1 0,0 1 0,0 0 0,0 0 0,0 0 0,0-1 0,0 1 0,-1 0 0,1 0 0,0 0 0,0-1 0,0 1 0,-10 13-107,0 0 0,1 1 0,1 0 0,0 1-1,1 0 1,0 0 0,1 0 0,1 1 0,0 0 0,2 0 0,-1 0 0,2 0-1,0 1 1,1 25 0,4-32-4430,3-8-3476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9"/>
    </inkml:context>
    <inkml:brush xml:id="br0">
      <inkml:brushProperty name="width" value="0.025" units="cm"/>
      <inkml:brushProperty name="height" value="0.025" units="cm"/>
      <inkml:brushProperty name="color" value="#F6630D"/>
    </inkml:brush>
  </inkml:definitions>
  <inkml:trace contextRef="#ctx0" brushRef="#br0">123 1 18065,'0'0'14702,"-28"67"-14702,10-42 0,0-1 0,4-3 0,3-4 0,3-5 0,5-4-1762,1-7-768,-6-1-1410,4-11-1953,-4-12-10603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0"/>
    </inkml:context>
    <inkml:brush xml:id="br0">
      <inkml:brushProperty name="width" value="0.025" units="cm"/>
      <inkml:brushProperty name="height" value="0.025" units="cm"/>
      <inkml:brushProperty name="color" value="#F6630D"/>
    </inkml:brush>
  </inkml:definitions>
  <inkml:trace contextRef="#ctx0" brushRef="#br0">40 95 11243,'0'0'8205,"-2"-5"-6534,1 3-1392,0 1-1,1-1 1,-1 1 0,0-1 0,0 1 0,0 0 0,0-1 0,0 1-1,0 0 1,0 0 0,0 0 0,-1-1 0,-1 0 0,2 2-127,0 0 0,0 0 1,1 0-1,-1 0 1,0 0-1,0 0 0,0 0 1,0 1-1,1-1 0,-1 0 1,0 0-1,0 1 1,1-1-1,-1 0 0,0 1 1,0-1-1,1 1 1,-1-1-1,1 1 0,-1 0 1,0-1-1,1 1 0,-1-1 1,1 1-1,-1 0 1,1-1-1,-1 1 0,1 0 1,0 0-1,-1-1 0,1 1 1,0 0-1,0 0 1,0 0-1,-1 0 0,1-1 1,0 2-1,1-2-105,0 1-1,-1-1 1,1 0-1,0 0 1,-1 0-1,1 0 1,0 0-1,0 0 1,-1 0-1,1 0 1,0 0-1,0 0 1,-1 0-1,1 0 1,0 0-1,-1 0 1,1-1 0,0 1-1,-1 0 1,1-1-1,0 1 1,-1 0-1,1-1 1,-1 1-1,1-1 1,0 1-1,0-2 1,3-5 256,2-6-130,-6 12-170,0 1 0,0 0 0,0 0 0,0-1 0,0 1 0,0 0 0,0 0-1,0 0 1,-1-1 0,1 1 0,0 0 0,0 0 0,0 0 0,0-1 0,0 1 0,-1 0-1,1 0 1,0 0 0,0 0 0,0 0 0,-1-1 0,1 1 0,0 0 0,0 0-1,0 0 1,-1 0 0,1 0 0,0 0 0,0 0 0,-1 0 0,1 0 0,0 0 0,0 0-1,-1 0 1,1 0 0,0 0 0,0 0 0,-1 0 0,1 0 0,0 0 0,0 0 0,0 0-1,-1 0 1,1 0 0,0 1 0,0-1 0,0 0 0,-1 0 0,1 0 0,0 0-1,0 1 1,0-1 0,0 0 0,-1 0 0,-1 5-22,0-1 0,0 1 1,0 0-1,0 0 0,1 0 0,-1 9 1,0-6 16,1-7 3,0 1 1,1 0-1,-1 0 1,1 0-1,-1 0 1,1 0-1,0 0 1,-1 0-1,1-1 1,0 1-1,1 0 1,-1 0 0,0 0-1,0 0 1,1 0-1,-1 0 1,1 0-1,0 0 1,0-1-1,1 3 1,-1-3 0,0 0 0,0 0 0,0-1 1,0 1-1,0-1 0,1 1 0,-1-1 0,0 1 1,0-1-1,0 0 0,1 1 0,-1-1 0,0 0 1,1 0-1,-1 0 0,0 0 0,1 0 0,-1 0 1,0-1-1,0 1 0,1 0 0,0-1 0,5-2 5,0 1 0,0-1-1,-1 0 1,0 0 0,1-1-1,-1 0 1,0 0 0,-1-1-1,8-7 1,-9 7-7,-1 0 0,1 0 0,-1-1 0,-1 1 0,1-1 0,-1 0 0,0 0 0,0 0 0,1-10 0,-2 15 0,-1-1 0,1 1 0,-1-1 0,0 1 0,1-1 0,-1 0 0,0 1 0,0-1 0,0 1 0,0-1 0,-1 1 0,1-1 0,0 1 0,-1-1 0,1 1 0,-1-1 0,1 1 0,-1-1 0,0 1 0,1 0 0,-1-1 0,0 1 0,0 0 0,0 0 0,0-1 0,0 1 0,0 0 0,0 0 0,-1 0 0,1 0 0,0 1 0,-1-1 0,1 0 0,0 0 0,-1 1 0,1-1 0,-1 1 0,1-1 0,-1 1 0,1 0 0,-4-1 0,1 1-137,0 0-1,0 1 1,-1-1-1,1 1 1,0-1 0,0 1-1,0 0 1,0 1 0,0-1-1,1 1 1,-1 0-1,0-1 1,1 2 0,-1-1-1,1 0 1,-1 1-1,1 0 1,0-1 0,0 1-1,0 0 1,1 1 0,-1-1-1,1 0 1,0 1-1,0 0 1,0-1 0,0 1-1,1 0 1,-1 0-1,1 0 1,0 0 0,0 0-1,0 4 1,1-7-123,0-1 1,0 1-1,0-1 1,0 1-1,0-1 1,0 0-1,0 1 0,0-1 1,0 1-1,0-1 1,0 1-1,0-1 1,0 1-1,1-1 1,-1 0-1,0 1 0,0-1 1,0 1-1,1-1 1,-1 0-1,0 1 1,1-1-1,-1 0 0,0 1 1,1-1-1,-1 0 1,0 0-1,1 1 1,-1-1-1,1 0 1,-1 0-1,0 1 0,1-1 1,-1 0-1,1 0 1,0 0-1,11 2-9840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1"/>
    </inkml:context>
    <inkml:brush xml:id="br0">
      <inkml:brushProperty name="width" value="0.025" units="cm"/>
      <inkml:brushProperty name="height" value="0.025" units="cm"/>
      <inkml:brushProperty name="color" value="#F6630D"/>
    </inkml:brush>
  </inkml:definitions>
  <inkml:trace contextRef="#ctx0" brushRef="#br0">170 81 9449,'0'0'9193,"4"-9"-6086,13-29-91,-17 37-2905,0 0 0,1 0 0,-1 1 1,0-1-1,0 0 0,0 0 0,0 1 1,0-1-1,0 0 0,0 0 0,0 0 1,0 0-1,0 1 0,0-1 0,0 0 0,0 0 1,0 1-1,-1-1 0,1 0 0,0 0 1,-1 1-1,1-1 0,-1 0 0,1 1 1,-1-1-1,1 0 0,-1 1 0,1-1 1,-1 1-1,1-1 0,-1 1 0,0-1 0,1 1 1,-1-1-1,0 1 0,0 0 0,1-1 1,-1 1-1,0 0 0,0 0 0,1-1 1,-1 1-1,-1 0 0,-38-2 502,34 2-419,-1 0-184,1 0 0,-1 1-1,1 0 1,-1 0 0,1 0 0,0 1-1,-1 0 1,1 0 0,0 1-1,0 0 1,0 0 0,1 0 0,-7 5-1,9-6-11,0 1 0,0 0 0,1 0 0,-1 0-1,0 0 1,1 0 0,0 1 0,0-1 0,0 1-1,0-1 1,0 1 0,1 0 0,-1 0-1,1 0 1,0-1 0,1 1 0,-1 0 0,1 0-1,-1 1 1,1-1 0,0 0 0,2 7 0,-2-9 6,0-1 0,1 1 0,-1 0 0,1-1 0,-1 1 0,1-1 0,0 1 0,-1 0 0,1-1 0,0 0 1,0 1-1,0-1 0,1 0 0,-1 1 0,0-1 0,0 0 0,1 0 0,-1 0 0,0 0 0,4 1 0,-1 0 6,0 0-1,1-1 0,-1 1 1,0-1-1,1-1 0,-1 1 1,1 0-1,4-1 0,0 0 4,-1 0 1,1-1-1,-1 0 0,1 0 0,-1-1 0,0 0 1,0-1-1,11-4 0,-14 4-4,1-1 1,-1-1 0,0 1-1,0-1 1,-1 0-1,1 0 1,-1 0-1,0 0 1,0-1-1,-1 0 1,0 1-1,0-1 1,3-8 0,-5 12-60,-1 1 1,1-1-1,0 0 1,-1 0-1,1 0 1,-1 0 0,0 0-1,1 0 1,-1 0-1,0 0 1,0 0 0,0 0-1,-1 0 1,1 0-1,0 0 1,-1 0 0,1 1-1,-1-1 1,0 0-1,0 0 1,1 0-1,-1 1 1,0-1 0,0 0-1,-1 1 1,1-1-1,0 1 1,-1-1 0,1 1-1,-1-1 1,1 1-1,-1 0 1,1 0-1,-1 0 1,0 0 0,0 0-1,1 0 1,-1 1-1,0-1 1,0 0 0,0 1-1,0 0 1,0-1-1,0 1 1,0 0 0,-3 0-1,2-1-402,0 1 0,0-1-1,0 1 1,-1-1 0,1 1-1,0 0 1,0 1 0,0-1 0,-1 0-1,1 1 1,0 0 0,0 0-1,0 0 1,0 0 0,0 0 0,0 1-1,-3 1 1,-2 12-5260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2"/>
    </inkml:context>
    <inkml:brush xml:id="br0">
      <inkml:brushProperty name="width" value="0.025" units="cm"/>
      <inkml:brushProperty name="height" value="0.025" units="cm"/>
      <inkml:brushProperty name="color" value="#F6630D"/>
    </inkml:brush>
  </inkml:definitions>
  <inkml:trace contextRef="#ctx0" brushRef="#br0">0 1 9321,'0'0'17360,"13"70"-16783,-13-37-353,0 1-224,0-3 64,0 0-64,0-6 0,0-6-416,2-6-161,6-6-448,-3-7-672,-3 0-1250,-2-19-2691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3"/>
    </inkml:context>
    <inkml:brush xml:id="br0">
      <inkml:brushProperty name="width" value="0.025" units="cm"/>
      <inkml:brushProperty name="height" value="0.025" units="cm"/>
      <inkml:brushProperty name="color" value="#F6630D"/>
    </inkml:brush>
  </inkml:definitions>
  <inkml:trace contextRef="#ctx0" brushRef="#br0">1 23 16656,'0'0'1793,"77"0"1,-36-3-481,3 0-1120,-8-2-738,-8-2-3235,-8 3-11306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4"/>
    </inkml:context>
    <inkml:brush xml:id="br0">
      <inkml:brushProperty name="width" value="0.025" units="cm"/>
      <inkml:brushProperty name="height" value="0.025" units="cm"/>
      <inkml:brushProperty name="color" value="#F6630D"/>
    </inkml:brush>
  </inkml:definitions>
  <inkml:trace contextRef="#ctx0" brushRef="#br0">1 273 14350,'0'0'10949,"13"-7"-9887,15-11-870,0-2 0,-1-1 0,-1-2 1,-1 0-1,-2-1 0,26-33 0,-37 39 121,0 0 1,11-25-1,-59 112-283,16-35-2,-14 38 1,30-62-26,1-1 0,0 1 0,0 0 0,1-1 0,0 1 0,1 0 0,0 1 0,0-1 0,2 11 0,-1-20-33,0-1 0,1 1 1,-1 0-1,1 0 0,-1-1 0,1 1 0,-1 0 0,1-1 0,0 1 0,-1-1 0,1 1 0,0 0 0,0-1 1,-1 1-1,1-1 0,0 0 0,0 1 0,-1-1 0,1 0 0,0 1 0,0-1 0,0 0 0,0 0 1,0 0-1,-1 0 0,1 0 0,0 0 0,0 0 0,0 0 0,0 0 0,0 0 0,0 0 0,-1-1 1,1 1-1,0 0 0,1-1 0,33-12-2510,-28 7 875,0 0 1,0-1-1,-1 0 0,1 0 1,6-11-1,10-18-7859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903"/>
    </inkml:context>
    <inkml:brush xml:id="br0">
      <inkml:brushProperty name="width" value="0.025" units="cm"/>
      <inkml:brushProperty name="height" value="0.025" units="cm"/>
    </inkml:brush>
  </inkml:definitions>
  <inkml:trace contextRef="#ctx0" brushRef="#br0">15 182 13581,'0'0'10383,"10"-4"-9337,5-2-639,1 0 0,-1-2 0,0 0 1,23-16-1,-33 21-366,0-1 0,0 1 0,-1-1 0,1 0 0,-1-1 0,0 1 0,0-1 0,-1 1 0,1-1 0,-1 0 0,0-1 0,0 1 0,-1-1 0,0 1 0,1-1 0,-2 1 0,1-1 0,-1 0 0,1-8 0,-2 13-38,0 1 0,0-1-1,0 0 1,0 0 0,0 0-1,0 0 1,-1 1-1,1-1 1,0 0 0,0 0-1,-1 1 1,1-1 0,-1 0-1,1 0 1,-1 1 0,1-1-1,-1 0 1,1 1-1,-1-1 1,1 1 0,-1-1-1,0 0 1,1 1 0,-1 0-1,0-1 1,1 1 0,-1-1-1,-1 1 1,-27-1 96,23 2-71,0 0 0,0 1 0,1 0 0,-1 0 0,1 0 0,-1 1 0,1 0 0,-5 3-1,1 2 132,1 0 0,0 1 0,0 0 0,1 1 0,1-1 0,-1 1 0,1 0 0,1 1 0,0-1 0,1 1 0,0 0 0,0 1 0,1-1 0,1 0 0,-1 1 0,2 0 0,-1 12 0,2-22-126,0 0 0,1 0 0,-1 0 0,0 0 0,0 0 1,1 0-1,0 0 0,-1 0 0,1 0 0,0 0 0,0 0 0,0 0 1,0 0-1,0 0 0,0-1 0,0 1 0,1 0 0,-1-1 0,1 1 1,-1-1-1,4 2 0,-1 0-3,0-1 0,0 0 0,0-1 0,0 1 0,0-1 0,1 0 0,-1 0-1,1 0 1,8 0 0,2-1-3,0 0 0,1-2 0,-1 0 0,0 0 0,18-6 0,-16 3-603,0-1 0,27-13 0,-37 15-323,0 0 1,-1 0-1,0-1 0,0 1 0,7-8 0,10-19-6933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5"/>
    </inkml:context>
    <inkml:brush xml:id="br0">
      <inkml:brushProperty name="width" value="0.025" units="cm"/>
      <inkml:brushProperty name="height" value="0.025" units="cm"/>
      <inkml:brushProperty name="color" value="#F6630D"/>
    </inkml:brush>
  </inkml:definitions>
  <inkml:trace contextRef="#ctx0" brushRef="#br0">53 0 17200,'0'0'8846,"-1"10"-7527,-3 17-741,-1 0 1,-11 32-1,-6 27 441,21-82-969,0-1 0,0 0 0,1 1 0,-1-1 0,1 1 0,0 0 0,0-1 0,0 1-1,0-1 1,1 1 0,0-1 0,-1 1 0,3 4 0,-2-6-44,1-1 0,-1 0 0,1 0 0,-1 0 0,1 1 0,0-2 0,-1 1 0,1 0 0,0 0 0,0 0 0,0-1 0,-1 1 0,1-1 0,0 1 0,0-1 0,0 0 0,0 0 0,0 0-1,0 0 1,0 0 0,0 0 0,0-1 0,0 1 0,-1 0 0,4-2 0,32-11-1555,-28 8 628,-1 0 0,0 0 0,0-1 1,0 0-1,-1-1 0,0 0 0,-1 0 1,1 0-1,-1-1 0,-1 0 0,1 0 0,-1 0 1,-1-1-1,0 1 0,6-18 0,-19 27 4941,2 3-3535,1 1 0,1 0 0,-1 0 0,1 0 0,0 1 0,0 0 0,1 0 0,-5 7 0,4-6-316,1 0 0,0 1 0,0-1 0,0 1 0,1 0 0,0 0-1,1 0 1,0 1 0,0-1 0,1 0 0,0 1 0,0 9 0,1-17-235,1 0-1,-1 0 1,1 0 0,-1 0 0,1 0-1,0 0 1,-1 0 0,1 0 0,0 0-1,0-1 1,-1 1 0,1 0-1,0 0 1,0-1 0,0 1 0,0 0-1,0-1 1,0 1 0,0-1 0,0 1-1,0-1 1,1 0 0,-1 1 0,0-1-1,0 0 1,0 0 0,0 0 0,0 0-1,3 0 1,36-5-5473,-17-8-931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6"/>
    </inkml:context>
    <inkml:brush xml:id="br0">
      <inkml:brushProperty name="width" value="0.025" units="cm"/>
      <inkml:brushProperty name="height" value="0.025" units="cm"/>
      <inkml:brushProperty name="color" value="#F6630D"/>
    </inkml:brush>
  </inkml:definitions>
  <inkml:trace contextRef="#ctx0" brushRef="#br0">84 0 14221,'0'0'6951,"-43"52"-4837,28-28-865,1-1-96,4 0-544,8-2-481,2-4-224,0-3-2306,10-8-2435,5-6-3171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7"/>
    </inkml:context>
    <inkml:brush xml:id="br0">
      <inkml:brushProperty name="width" value="0.025" units="cm"/>
      <inkml:brushProperty name="height" value="0.025" units="cm"/>
      <inkml:brushProperty name="color" value="#F6630D"/>
    </inkml:brush>
  </inkml:definitions>
  <inkml:trace contextRef="#ctx0" brushRef="#br0">10 78 11082,'0'0'5051,"9"-10"-1587,29-34-624,-36 42-2699,-1 0 0,1 1 0,-1-1-1,1 0 1,0 1 0,0-1 0,-1 1 0,1 0 0,0-1-1,0 1 1,1 0 0,-1 0 0,0 0 0,0 0-1,0 1 1,1-1 0,-1 1 0,0-1 0,1 1 0,-1 0-1,0 0 1,1 0 0,-1 0 0,0 0 0,1 0-1,-1 1 1,0-1 0,0 1 0,4 1 0,-4 0-83,0-1 0,0 1 0,0 0 0,0 0 0,0 0 0,-1 0 1,1 0-1,-1 1 0,1-1 0,-1 1 0,0-1 0,0 1 0,0-1 0,0 1 1,0-1-1,-1 1 0,1 0 0,-1-1 0,0 1 0,0 5 0,0 0 74,-1-1-1,1 1 1,-2-1 0,1 1-1,-1-1 1,0 0-1,-1 1 1,0-1-1,0-1 1,-1 1-1,1 0 1,-6 6-1,-6 7 526,-1-2 0,-25 24 0,7-7 494,33-34-1150,1-1 1,-1 0 0,0 1-1,1 0 1,-1-1 0,1 1-1,-1-1 1,1 1 0,-1 0-1,1-1 1,0 1 0,-1 0 0,1 0-1,0-1 1,-1 1 0,1 0-1,0 0 1,0-1 0,0 1-1,-1 0 1,1 0 0,0 0-1,0 0 1,0-1 0,1 1-1,-1 0 1,0 0 0,0 0-1,1 1 1,0-1-100,0 0 0,0 0 1,0 0-1,1 0 0,-1-1 0,0 1 0,1 0 1,-1-1-1,0 1 0,1 0 0,-1-1 0,1 0 1,-1 1-1,4-1 0,66 3-6915,-59-4 4291,13 1-2761,-2-5-2781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8"/>
    </inkml:context>
    <inkml:brush xml:id="br0">
      <inkml:brushProperty name="width" value="0.025" units="cm"/>
      <inkml:brushProperty name="height" value="0.025" units="cm"/>
      <inkml:brushProperty name="color" value="#F6630D"/>
    </inkml:brush>
  </inkml:definitions>
  <inkml:trace contextRef="#ctx0" brushRef="#br0">168 1 18193,'0'0'8563,"-12"10"-7335,-12 12-495,1 1 0,-25 32 1,41-46-594,1 0 1,-1 0-1,2 0 0,-1 0 1,1 1-1,1 0 1,-1 0-1,2 1 0,-1-1 1,2 1-1,-1 0 1,0 14-1,3-24-132,0 1 0,0-1 0,0 1 0,0 0 0,0-1 0,1 1 0,-1-1 0,1 1 0,-1-1 0,1 1 0,-1-1 0,1 0 0,0 1 0,0-1 0,0 0 0,0 1 0,0-1 0,0 0 0,0 0 0,0 0 0,0 0 0,0 0 0,1 0 0,0 1 0,1-1 7,1 0-1,-1 0 1,0 0 0,0 0 0,0 0-1,1-1 1,-1 1 0,0-1-1,0 0 1,1 0 0,3-1 0,-1 0 0,0 1 1,0-1 0,-1-1 0,1 1 0,-1-1-1,1 0 1,-1 0 0,0-1 0,0 0 0,0 0-1,0 0 1,0 0 0,7-7 0,-11 8-10,1 1 1,-1-1-1,1 0 1,-1 0-1,0 1 1,0-1 0,1 0-1,-1 0 1,-1 0-1,1 0 1,0 0-1,0-1 1,-1 1-1,0 0 1,1 0-1,-1 0 1,0 0-1,0-1 1,0 1-1,0 0 1,0 0-1,-1 0 1,1 0-1,-1-1 1,1 1-1,-2-2 1,0 2-16,1 0 0,-1 0 0,0 0 0,0 0 0,0 1 0,0-1 0,-1 1 0,1 0 0,0-1 0,-1 1 0,1 0 0,0 0 0,-1 1 0,1-1 0,-1 0 0,0 1 0,1-1 0,-1 1 0,1 0 0,-1 0 0,-2 1 0,-39 3-1229,25 7-866,9 8-3394,10-14 635,4-4-1751</inkml:trace>
  <inkml:trace contextRef="#ctx0" brushRef="#br0" timeOffset="1">336 34 11819,'0'0'17200,"-19"54"-15854,5-31-610,2 3-447,0-2-289,0-2 64,2 0-288,-1-4-353,2-1-544,1-3-1474,5-6-832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0"/>
    </inkml:context>
    <inkml:brush xml:id="br0">
      <inkml:brushProperty name="width" value="0.025" units="cm"/>
      <inkml:brushProperty name="height" value="0.025" units="cm"/>
      <inkml:brushProperty name="color" value="#F6630D"/>
    </inkml:brush>
  </inkml:definitions>
  <inkml:trace contextRef="#ctx0" brushRef="#br0">182 55 12716,'0'0'10106,"-8"-6"-9893,-1-2-137,6 5-34,0 0 0,0 0 0,0 0 0,0 1 0,0 0 0,-1-1 0,1 1 0,-1 1 1,-5-3-1,5 3 158,1 0 1,-1 1-1,1-1 1,-1 1 0,1 0-1,-1 0 1,1 1-1,0-1 1,-1 0-1,1 1 1,-1 0 0,1 0-1,0 0 1,-1 1-1,1-1 1,0 1 0,0-1-1,0 1 1,0 0-1,0 0 1,1 0-1,-1 1 1,1-1 0,-1 1-1,1-1 1,0 1-1,-2 3 1,-1 0-41,1 0-1,0 0 1,0 0 0,0 1-1,1-1 1,0 1 0,1 0-1,-1-1 1,1 1 0,0 0-1,-1 15 1,3-21-140,1 0 0,-1-1 0,1 1 0,-1 0-1,1 0 1,-1 0 0,1 0 0,0 0 0,-1 0 0,1-1 0,0 1 0,0 0-1,-1 0 1,1-1 0,0 1 0,0-1 0,0 1 0,0-1 0,0 1 0,0-1-1,0 0 1,0 1 0,0-1 0,0 0 0,0 0 0,0 1 0,0-1 0,0 0-1,0 0 1,0 0 0,0-1 0,0 1 0,1 0 0,-1 0 0,0 0 0,1-2-1,3 2-8,-1-1-1,0 1 0,0-1 0,0 0 1,0-1-1,0 1 0,0-1 0,7-4 1,-7 2-145,0-1 1,0 1 0,-1-1 0,0 0-1,0 0 1,0-1 0,0 1 0,-1-1 0,0 1-1,0-1 1,0 0 0,-1 1 0,0-1 0,0 0-1,-1 0 1,1 0 0,-1 0 0,-1 0 0,1 0-1,-3-10 1,3 16 129,0-1 0,0 0-1,0 0 1,0 1 0,0-1 0,0 0-1,0 1 1,0-1 0,-1 0 0,1 1-1,0-1 1,0 0 0,-1 1-1,1-1 1,-1 0 0,1 1 0,0-1-1,-1 1 1,1-1 0,-1 1 0,1-1-1,-1 1 1,0-1 0,1 1 0,-1 0-1,1-1 1,-1 1 0,0 0-1,1-1 1,-1 1 0,0 0 0,0 0-1,1 0 1,-1 0 0,0 0 0,1 0-1,-1-1 1,0 2 0,0-1 0,1 0-1,-1 0 1,0 0 0,1 0 0,-1 0-1,0 1 1,1-1 0,-1 0-1,0 0 1,1 1 0,-1-1 0,0 1-1,1-1 1,-1 0 0,1 1 0,-1 0-1,-3 1-7,1 1 1,0-1-1,0 1 0,0 0 0,1 0 0,-1 0 0,1 0 0,0 0 0,-3 5 1,1 2-623,0 0 1,1 0 0,0 1 0,-3 20 0,7 19-10727,6-31 832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1"/>
    </inkml:context>
    <inkml:brush xml:id="br0">
      <inkml:brushProperty name="width" value="0.025" units="cm"/>
      <inkml:brushProperty name="height" value="0.025" units="cm"/>
      <inkml:brushProperty name="color" value="#F6630D"/>
    </inkml:brush>
  </inkml:definitions>
  <inkml:trace contextRef="#ctx0" brushRef="#br0">61 28 12524,'0'0'13917,"-5"9"-13218,-6 9-485,2-4 135,0 0 0,-13 31-1,21-44-298,1 0-1,-1 0 1,1 0-1,-1 0 1,1 1-1,-1-1 1,1 0-1,0 0 1,0 1-1,0-1 1,0 0-1,0 1 1,0-1-1,0 0 1,0 0-1,0 1 1,1-1-1,-1 0 0,0 0 1,1 1-1,0 1 1,0-2-2,0-1 0,0 1 0,0-1 0,0 0 0,-1 1 0,1-1 0,0 0 0,0 0 0,0 1 0,0-1 0,0 0 0,0 0 0,0 0 0,0 0 0,0 0 0,0 0 0,0 0 1,0-1-1,0 1 0,-1 0 0,3-1 0,2-1 85,1 0 1,-1 0-1,0-1 1,0 1-1,-1-1 1,1-1-1,-1 1 1,8-7-1,-8 5-115,0 1 0,0-1-1,0-1 1,0 1-1,-1 0 1,0-1-1,0 0 1,0 0 0,-1 0-1,0 0 1,0 0-1,-1 0 1,1 0 0,-1-1-1,-1 1 1,1-11-1,-1 16-37,0 0 0,-1 1 0,1-1-1,0 0 1,0 0 0,-1 0 0,1 0 0,0 0-1,-1 1 1,1-1 0,-1 0 0,1 0-1,-1 1 1,0-1 0,1 0 0,-1 1 0,0-1-1,1 0 1,-1 1 0,0-1 0,0 1 0,1-1-1,-1 1 1,0 0 0,0-1 0,0 1-1,0 0 1,0-1 0,1 1 0,-1 0 0,0 0-1,0 0 1,0 0 0,0 0 0,0 0-1,0 0 1,0 0 0,0 0 0,0 1 0,1-1-1,-1 0 1,0 0 0,0 1 0,-1 0 0,-2 0-257,0 0 0,0 1 0,0 0 1,0-1-1,0 1 0,0 1 0,1-1 1,-5 4-1,-9 13-3562,0 0-2871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2"/>
    </inkml:context>
    <inkml:brush xml:id="br0">
      <inkml:brushProperty name="width" value="0.025" units="cm"/>
      <inkml:brushProperty name="height" value="0.025" units="cm"/>
      <inkml:brushProperty name="color" value="#F6630D"/>
    </inkml:brush>
  </inkml:definitions>
  <inkml:trace contextRef="#ctx0" brushRef="#br0">0 243 14830,'0'0'2845,"10"-8"-2551,0 1-57,1 1 1,0 0-1,0 1 0,0 0 1,1 1-1,0 0 0,0 0 1,0 1-1,0 1 0,22-2 0,132 1 1510,325 36 0,-14 1-3671,-263-34 1705,323-42 0,-158-2 3791,475 7-1,444-19-1388,-989 40-1458,-233 16-776,-1 4 0,80 13 0,-137-13 41,-1-1 0,1-2 0,0 1 0,-1-2 0,1-1 0,0 0 0,-1-1 0,1 0 0,-1-2 0,0 0 1,0-1-1,0-1 0,29-14 0,-45 20-50,-1 0 0,1 0 1,0-1-1,-1 1 0,1 0 1,-1 0-1,1 0 0,0-1 0,-1 1 1,1 0-1,-1 0 0,1-1 1,-1 1-1,1-1 0,-1 1 1,0 0-1,1-1 0,-1 1 1,1-1-1,-1 1 0,0-1 0,1 1 1,-1-1-1,0 1 0,0-1 1,1 0-1,-1 1 0,0-1 1,0 1-1,0-1 0,0 1 0,0-1 1,0 0-1,0 1 0,0-1 1,0 0-1,0 0 0,-21-11-6981,-5 1-1474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3"/>
    </inkml:context>
    <inkml:brush xml:id="br0">
      <inkml:brushProperty name="width" value="0.025" units="cm"/>
      <inkml:brushProperty name="height" value="0.025" units="cm"/>
      <inkml:brushProperty name="color" value="#F6630D"/>
    </inkml:brush>
  </inkml:definitions>
  <inkml:trace contextRef="#ctx0" brushRef="#br0">14 20 15759,'0'0'4356,"10"-3"-2605,32-4-577,0 2 1,0 2-1,0 1 1,52 5-1,-87-2-1049,0 0-1,0 1 1,1-1-1,-1 1 1,8 4 0,-14-6-91,0 1 0,0-1 0,0 0 0,0 1 0,0-1 0,0 0 0,0 1 0,0-1 0,0 1 0,0-1-1,-1 1 1,1 0 0,0-1 0,0 1 0,-1 0 0,1 0 0,0-1 0,-1 1 0,1 0 0,-1 0 0,1 0 0,-1 0 0,0 0 0,1 0 0,-1 0 0,0 0 0,1 0 0,-1 0 0,0 0 0,0 0 0,0 0 0,0 0 0,0 0 0,0 0 0,0 0 0,0 0 0,-1 0 0,1 0 0,0 0 0,-1-1 0,1 1 0,0 0 0,-1 0 0,1 0 0,-1 0 0,1 0 0,-1 0 0,-1 1 0,-4 3 105,0 1 1,0-1-1,-1 0 0,0 0 0,0-1 0,0 0 1,-1 0-1,-10 4 0,-71 22 1138,69-23-1191,-12 4-86,84-12-45,-29-1-7,0 1 1,0 1 0,0 1 0,0 2 0,-1 0 0,1 1 0,40 13 0,-60-16 54,-1-1 1,0 1-1,0 0 0,0 0 0,0 0 0,0 1 0,0-1 1,0 0-1,0 1 0,0-1 0,-1 1 0,1 0 0,0 0 0,-1-1 1,0 1-1,1 0 0,-1 0 0,0 0 0,0 1 0,2 3 1,-3-4 4,0 0 0,-1 0 0,1 0 1,0 0-1,-1 0 0,1 1 0,-1-1 1,1 0-1,-1-1 0,0 1 0,0 0 0,0 0 1,0 0-1,0 0 0,-1-1 0,1 1 1,0-1-1,-3 3 0,-6 5 25,0-1 0,0-1 0,0 1 0,-1-2 0,0 1 0,-15 5 0,-10 3-33,0-2 0,-1-1 0,-1-2 0,0-2 0,0-1 0,-75 3 0,113-10-24,-1 0 1,1 0-1,0 0 1,-1 1-1,1-1 1,0 0-1,0 0 1,-1 0-1,1-1 1,0 1-1,-1 0 1,1 0-1,0 0 1,0 0-1,-1 0 1,1 0-1,0 0 1,0 0-1,-1 0 1,1-1-1,0 1 1,0 0-1,0 0 1,-1 0-1,1-1 1,0 1-1,0 0 1,0 0-1,-1 0 1,1-1-1,0 1 1,0 0-1,0 0 1,0-1-1,0 1 1,0 0-1,0 0 1,0-1-1,0 1 1,-1 0-1,1-1 1,0 1-1,0 0 1,0 0-1,1-1 0,-1 1 1,0 0-1,0-1 1,0 1-1,0 0 1,0 0-1,0-1 1,0 1-1,0 0 1,0 0-1,1-1 1,-1 1-1,0 0 1,0 0-1,13-17-7464,13-10-7924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4"/>
    </inkml:context>
    <inkml:brush xml:id="br0">
      <inkml:brushProperty name="width" value="0.025" units="cm"/>
      <inkml:brushProperty name="height" value="0.025" units="cm"/>
      <inkml:brushProperty name="color" value="#F6630D"/>
    </inkml:brush>
  </inkml:definitions>
  <inkml:trace contextRef="#ctx0" brushRef="#br0">0 84 12011,'0'0'12546,"11"-7"-11340,72-41-99,-73 43-1079,0 0 0,0 2 1,0-1-1,1 1 0,0 0 0,-1 1 1,1 1-1,12-1 0,-21 2-25,0 0 0,0 1 0,0-1 0,0 1 0,0-1 0,0 1 0,0 0 0,0 0 0,0 0 0,-1 0 0,1 0-1,0 0 1,-1 1 0,1-1 0,-1 0 0,1 1 0,-1-1 0,0 1 0,1 0 0,-1-1 0,0 1 0,0 0 0,0 0 0,1 3-1,16 58 710,-12-34-274,-5-25-397,1 1-1,-1 0 1,1-1 0,0 0-1,0 1 1,1-1 0,-1 0 0,1 0-1,0 0 1,0 0 0,0-1 0,0 1-1,1-1 1,-1 0 0,1 0-1,7 4 1,-7-5-14,-1-1 0,1 0 0,0 0 0,-1 0 0,1-1 0,0 1 0,0-1 0,0 0 0,0 0 0,0 0 0,-1-1 0,1 1 0,0-1 0,0 0 0,-1 0 0,1 0 0,0-1 0,-1 1 0,1-1 0,-1 0 0,5-3 0,5-3-58,0-1-1,-1 0 0,20-19 0,-28 24-241,-1 0-1,1 0 1,0 0-1,-1-1 1,0 1-1,0-1 1,0 0-1,-1 0 1,0 0-1,0 0 1,0-1 0,0 1-1,1-9 1,-3 14 105,0-1 0,0 0 1,0 1-1,0-1 0,0 0 0,0 1 1,0-1-1,0 0 0,0 1 1,0-1-1,-1 0 0,1 1 1,0-1-1,0 0 0,-1 1 1,1-1-1,0 1 0,-1-1 0,1 1 1,-1-1-1,1 0 0,0 1 1,-1-1-1,1 1 0,-1 0 1,0-1-1,1 1 0,-1-1 0,1 1 1,-1 0-1,0 0 0,1-1 1,-1 1-1,1 0 0,-1 0 1,0 0-1,1-1 0,-1 1 1,0 0-1,1 0 0,-1 0 0,0 0 1,0 0-1,1 0 0,-2 1 1,-28-2-7227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5"/>
    </inkml:context>
    <inkml:brush xml:id="br0">
      <inkml:brushProperty name="width" value="0.025" units="cm"/>
      <inkml:brushProperty name="height" value="0.025" units="cm"/>
      <inkml:brushProperty name="color" value="#F6630D"/>
    </inkml:brush>
  </inkml:definitions>
  <inkml:trace contextRef="#ctx0" brushRef="#br0">58 112 10922,'0'0'2883,"-9"1"-123,3 0-2426,3 0-114,1-1 0,0 1 0,-1-1 1,1 0-1,-1 0 0,1 0 0,-1 0 0,1 0 0,-1 0 1,-2-1-1,4 0-130,0 0 1,0 0-1,0 1 0,1-1 1,-1 0-1,0 0 0,0 0 1,1 0-1,-1 0 0,0 0 1,1 0-1,-1 0 1,1 0-1,-1 0 0,1 0 1,-1 0-1,1 0 0,0 0 1,0-1-1,0 1 1,-1 0-1,1 0 0,0 0 1,0 0-1,1-1 0,-1 1 1,0 0-1,0 0 1,0 0-1,1-2 0,1-2 38,-1 1 0,0-1 0,1 1 0,0 0 0,0-1 0,0 1-1,0 0 1,1 0 0,0 0 0,-1 1 0,2-1 0,-1 1 0,0-1 0,1 1-1,-1 0 1,1 0 0,7-4 0,-9 6-45,0 0-1,0 0 1,0 0-1,0 0 1,0 1 0,0-1-1,0 0 1,0 1-1,0 0 1,0-1 0,0 1-1,0 0 1,1 0-1,-1 0 1,0 1 0,0-1-1,0 0 1,0 1-1,0-1 1,0 1 0,0 0-1,0 0 1,0 0-1,0 0 1,0 0 0,-1 0-1,1 0 1,0 0-1,-1 1 1,1-1-1,-1 1 1,1-1 0,-1 1-1,0 0 1,1-1-1,-1 1 1,0 0 0,0 0-1,-1 0 1,1 0-1,1 2 1,11 53 129,-12-50-196,0 0 0,0 0 0,0 0 1,1 0-1,0-1 0,0 1 0,1-1 0,0 1 0,0-1 1,8 12-1,-9-17 1,0 1 1,0-1-1,0 1 1,0-1-1,0 0 1,1 0-1,-1 0 1,0 0-1,1-1 1,-1 1 0,1 0-1,-1-1 1,1 0-1,-1 0 1,1 1-1,-1-2 1,1 1-1,-1 0 1,0 0-1,1-1 1,-1 1-1,3-2 1,53-21 561,98-46-105,-63 30-3777,-67 25-578,-5-4-2979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6.791"/>
    </inkml:context>
    <inkml:brush xml:id="br0">
      <inkml:brushProperty name="width" value="0.025" units="cm"/>
      <inkml:brushProperty name="height" value="0.025" units="cm"/>
    </inkml:brush>
  </inkml:definitions>
  <inkml:trace contextRef="#ctx0" brushRef="#br0">0 18 10025,'0'0'678,"12"-1"-480,155-11 567,1 8 0,275 28 0,569 66-460,-562-77 1650,647 36-488,333 20-1371,-923-70 49,1357 15 863,1529-108 476,-2702 37-1462,545-28 31,-1061 75-38,62-1-4,-237 11-15,0 0-1,1 1 1,-1-1 0,0 0-1,0 0 1,0 0-1,0 0 1,1 0-1,-1 1 1,0-1-1,0 0 1,0 0 0,0 0-1,0 1 1,1-1-1,-1 0 1,0 0-1,0 0 1,0 1-1,0-1 1,0 0-1,0 0 1,0 1 0,0-1-1,0 0 1,0 0-1,0 0 1,0 1-1,0-1 1,0 0-1,0 0 1,0 1 0,0-1-1,0 0 1,0 0-1,0 1 1,0-1-1,-1 0 1,1 0-1,0 0 1,0 1 0,0-1-1,0 0 1,0 0-1,-1 0 1,1 0-1,0 1 1,0-1-1,0 0 1,-1 0-1,1 0 1,0 0 0,-1 0-1,-2 4-257,-1-1-1,0 1 0,0-1 1,-1 0-1,1-1 1,0 1-1,-1-1 1,0 0-1,0 0 1,-6 2-1,-30 4-3970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527"/>
    </inkml:context>
    <inkml:brush xml:id="br0">
      <inkml:brushProperty name="width" value="0.025" units="cm"/>
      <inkml:brushProperty name="height" value="0.025" units="cm"/>
    </inkml:brush>
  </inkml:definitions>
  <inkml:trace contextRef="#ctx0" brushRef="#br0">77 110 11082,'5'-8'2776,"0"-3"-1709,-4 7-588,1 0-1,0 0 0,0 0 0,1 1 0,-1-1 0,1 0 1,-1 1-1,7-6 0,-9 9-419,0-1 0,1 1 1,-1 0-1,0 0 0,0 0 1,0 0-1,0 0 0,0 0 1,0 0-1,1 0 0,-1 0 1,0 0-1,0 0 0,0 0 1,0 0-1,0 0 0,0 0 1,1 0-1,-1 0 0,0 0 0,0 0 1,0 0-1,0 0 0,0 0 1,1 0-1,-1 0 0,0 0 1,0 0-1,0 0 0,0 0 1,0 0-1,0 0 0,0 0 1,1 1-1,-1-1 0,0 0 0,0 0 1,0 0-1,0 0 0,0 0 1,0 0-1,0 0 0,0 1 1,0-1-1,0 0 0,0 0 1,0 0-1,1 0 0,-1 0 1,0 0-1,0 1 0,0-1 1,0 0-1,0 0 0,2 15 1101,-1 21-647,-1-32-147,-3 41 303,-2 1 0,-3-2 0,-1 1 0,-29 84 0,19-72 707,-20 117-1,39-156-1298,7-25 39,8-28-10,-8 5-287,-1 1-1,-2-1 1,-1 0-1,-1 0 1,-2 0-1,-6-57 1,1 73 19,3 26-109,1 26 68,2-35 202,-1 0-1,1 0 1,0-1-1,0 1 0,0-1 1,0 1-1,0-1 0,1 1 1,-1-1-1,1 0 1,0 0-1,-1 1 0,1-1 1,0-1-1,0 1 0,0 0 1,1 0-1,-1-1 1,0 1-1,1-1 0,-1 0 1,1 1-1,-1-1 0,1 0 1,0-1-1,-1 1 1,1 0-1,0-1 0,-1 1 1,1-1-1,0 0 0,0 0 1,-1 0-1,5-1 0,2 0-32,-1-1-1,1 0 0,-1 0 0,0-1 0,0 0 0,0 0 0,0-1 0,-1 0 1,14-9-1,-3-1-822,-1-1 0,0-1 0,-2 0 0,1-1 0,-2 0 0,-1-2 0,0 1 0,15-31 0,-20 34 411,-1-1 0,-1 1 0,-1-1 0,0 0 0,-1-1 0,0 1 0,-2-1-1,0 0 1,0 1 0,-2-1 0,0 0 0,-3-17 0,3 34 497,0 0-1,0 1 0,0-1 1,0 0-1,0 0 1,0 0-1,0 1 0,-1-1 1,1 0-1,0 0 0,0 0 1,0 1-1,0-1 0,0 0 1,0 0-1,-1 0 1,1 0-1,0 0 0,0 1 1,0-1-1,0 0 0,-1 0 1,1 0-1,0 0 1,0 0-1,0 0 0,-1 0 1,1 0-1,0 0 0,0 0 1,-1 0-1,1 0 1,0 0-1,0 0 0,0 0 1,-1 0-1,1 0 0,0 0 1,0 0-1,0 0 1,-1 0-1,1 0 0,0 0 1,0 0-1,0 0 0,-1 0 1,1 0-1,0-1 1,0 1-1,0 0 0,-1 0 1,1 0-1,0 0 0,0-1 1,0 1-1,0 0 0,0 0 1,0 0-1,-1 0 1,1-1-1,0 1 0,0 0 1,0 0-1,0 0 0,0-1 1,0 1-1,0 0 1,-9 16 810,-6 36 348,2 1 0,3 1 0,3 0 1,1 0-1,3 79 0,8-68-828,-4-62-370,-1 1 0,1-1 0,0 0 0,-1 0-1,2 0 1,-1 0 0,0 0 0,0 0 0,1 0 0,0 0-1,0-1 1,-1 1 0,2 0 0,-1-1 0,0 0 0,0 1 0,5 2-1,-6-5-34,-1 0 0,1 1 0,0-1-1,0 0 1,0 0 0,0 0 0,0 0 0,-1 0-1,1 0 1,0 0 0,0 0 0,0-1-1,0 1 1,0 0 0,-1 0 0,1-1-1,0 1 1,0 0 0,-1-1 0,1 1-1,0-1 1,0 1 0,-1-1 0,1 1 0,0-1-1,-1 0 1,1 1 0,-1-1 0,1 0-1,-1 1 1,1-1 0,-1 0 0,0 0-1,1 0 1,-1 1 0,0-1 0,1 0-1,-1 0 1,0 0 0,0 0 0,0 1 0,0-1-1,0-1 1,8-44-520,-8 44 494,0-4-42,2-7-186,-1 0 1,-1 0 0,0 0-1,0 0 1,-5-23 0,-2 27 272,3 17 37,0 19 101,4-22-102,0 1 0,0-1 0,1 0 0,-1 1 0,1-1 0,0 0 0,1 0 0,0 0 1,0 0-1,0 0 0,5 9 0,-5-11-10,1 0-1,-1 0 1,1 0 0,0-1 0,0 1 0,0-1-1,0 0 1,1 0 0,-1 0 0,1 0 0,-1 0-1,1-1 1,-1 0 0,1 1 0,0-1 0,0-1 0,5 2-1,1-1 37,1 0 0,0 0 0,0-1 0,0 0 0,0-1 0,0 0 0,0-1-1,-1 0 1,1-1 0,-1 0 0,1 0 0,-1-1 0,0-1 0,-1 0 0,1 0-1,-1-1 1,0 0 0,0 0 0,0-1 0,-1-1 0,0 1 0,-1-1 0,0 0 0,0-1-1,-1 0 1,0 0 0,0 0 0,6-15 0,-12 24-56,1-1 370,-11 55-57,9-52-310,1 0 1,0 0-1,0 1 0,-1-1 1,2 0-1,-1 0 0,0 0 1,0 1-1,1-1 0,-1 0 1,1 0-1,0 0 0,-1 0 0,1 0 1,0 0-1,0 0 0,1 0 1,-1 0-1,0-1 0,1 1 1,-1 0-1,1-1 0,-1 1 1,1-1-1,-1 1 0,1-1 1,0 0-1,2 1 0,3 1 43,0-2-1,0 1 0,-1-1 0,1 0 0,0 0 1,0-1-1,0 0 0,0 0 0,0-1 0,0 0 1,0 0-1,7-3 0,6-2-12,-1-1 0,31-17 0,27-10-1041,-76 33 991,-1 1 0,1 0 0,0 0 0,0 0 0,0 0 0,0 0 0,0 0 0,0 0 0,-1 1-1,1-1 1,0 0 0,0 0 0,0 1 0,0-1 0,-1 0 0,1 1 0,0-1 0,0 1 0,-1-1 0,1 1 0,0-1 0,-1 1 0,1 0 0,0-1 0,-1 1-1,1 0 1,-1 0 0,1-1 0,-1 1 0,0 0 0,1 0 0,-1 0 0,0-1 0,1 1 0,-1 0 0,0 0 0,0 0 0,0 0 0,0 0 0,0-1 0,0 1-1,0 0 1,0 2 0,0 55 208,-1-39-77,0 290 3355,1-304-3412,-1 0 0,0 0 1,0 0-1,0-1 1,-1 1-1,0 0 0,1-1 1,-2 1-1,1-1 1,0 0-1,-1 0 0,0 0 1,0 0-1,0 0 0,-1 0 1,1-1-1,-1 0 1,0 1-1,0-1 0,0-1 1,0 1-1,0-1 1,-1 1-1,1-1 0,-1 0 1,1-1-1,-1 1 1,0-1-1,0 0 0,0 0 1,0-1-1,0 1 0,1-1 1,-1 0-1,0-1 1,0 1-1,0-1 0,0 0 1,0 0-1,0 0 1,1-1-1,-1 1 0,1-1 1,-1 0-1,1-1 1,-1 1-1,-3-4 0,0 0-57,1-1 0,0 0 0,1 0-1,-1-1 1,1 0 0,1 0 0,-1 0 0,1-1-1,1 0 1,0 1 0,0-2 0,1 1 0,0 0-1,0-1 1,1 1 0,0-1 0,1 0-1,0 0 1,1 0 0,0 1 0,0-1 0,1 0-1,0 0 1,1 0 0,0 1 0,1-1 0,0 1-1,0 0 1,1 0 0,0 0 0,1 0-1,0 0 1,10-13 0,-2 9-144,1 0 0,0 1 1,0 1-1,2 0 0,-1 1 0,1 1 0,0 0 1,33-11-1,4 2-1305,87-17 1,-110 28-2786,-14 0-2152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6"/>
    </inkml:context>
    <inkml:brush xml:id="br0">
      <inkml:brushProperty name="width" value="0.025" units="cm"/>
      <inkml:brushProperty name="height" value="0.025" units="cm"/>
      <inkml:brushProperty name="color" value="#F6630D"/>
    </inkml:brush>
  </inkml:definitions>
  <inkml:trace contextRef="#ctx0" brushRef="#br0">1 395 18449,'0'0'9551,"8"-10"-8414,56-70-424,128-122 1,-125 136-620,-29 30 8,-38 51 346,-10 14-177,-2-1 0,-27 48-1,21-42-169,-17 43 0,31-67-102,0 1 0,1 0-1,0 0 1,1 0 0,0 0-1,0 0 1,1 20 0,1-30-66,0 0 1,1 0-1,-1 0 1,0 0-1,1 0 0,-1 0 1,1 0-1,-1-1 1,1 1-1,-1 0 1,1 0-1,0 0 0,-1-1 1,1 1-1,0 0 1,0-1-1,-1 1 1,1-1-1,0 1 1,0-1-1,0 1 0,0-1 1,0 0-1,0 1 1,0-1-1,-1 0 1,1 0-1,0 1 0,0-1 1,0 0-1,1 0 1,34-2-7352,-35 2 7068,18-4-7166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7"/>
    </inkml:context>
    <inkml:brush xml:id="br0">
      <inkml:brushProperty name="width" value="0.025" units="cm"/>
      <inkml:brushProperty name="height" value="0.025" units="cm"/>
      <inkml:brushProperty name="color" value="#F6630D"/>
    </inkml:brush>
  </inkml:definitions>
  <inkml:trace contextRef="#ctx0" brushRef="#br0">57 91 12684,'0'0'7751,"6"-10"-4211,-2 5-3220,0-1 1,0 0 0,0 1 0,0-1 0,1 1 0,0 1-1,0-1 1,1 1 0,-1-1 0,1 1 0,0 1-1,0-1 1,0 1 0,0 0 0,0 1 0,1 0-1,0-1 1,-1 2 0,1-1 0,11 0 0,-17 2-317,0 0 1,0 0-1,1 0 0,-1 0 1,0 0-1,0 0 1,0 1-1,0-1 1,0 0-1,0 0 0,0 1 1,0-1-1,0 1 1,0-1-1,0 1 1,0 0-1,0-1 0,-1 1 1,1 0-1,0-1 1,0 1-1,0 0 1,-1 0-1,1 0 1,0 1-1,0 0 5,0 1-1,-1-1 1,1 0 0,-1 0-1,0 1 1,1-1 0,-1 0-1,0 1 1,0-1 0,-1 0-1,0 4 1,0 2 56,-2 0 1,1-1 0,-1 0-1,0 0 1,0 0-1,-8 12 1,-11 10 321,-45 42 1,41-45-87,-39 51 0,64-76-301,0-1 0,0 1 0,0 0 0,1 0 0,-1 0 0,0 0 0,1 0 0,-1-1 0,1 1 0,-1 0 0,1 1 0,-1-1 0,1 0 0,0 0 0,-1 0 0,1 0 0,0 0 0,0 0 0,0 0 0,0 0 0,0 1 0,0-1 0,0 0 0,0 0 0,0 0 0,1 0 0,-1 0 0,0 0 0,1 0 0,0 2 0,1-2 0,0 0 0,-1 0 0,1 0 0,0 0 0,0-1 0,0 1 0,0-1 0,0 1 0,0-1 0,0 1 0,0-1 0,0 0 0,0 0 0,0 0 0,2-1 0,14 0 0,-1-2 0,30-8 0,20-9-2963,-1-3-5477,-31 10-4884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8"/>
    </inkml:context>
    <inkml:brush xml:id="br0">
      <inkml:brushProperty name="width" value="0.025" units="cm"/>
      <inkml:brushProperty name="height" value="0.025" units="cm"/>
      <inkml:brushProperty name="color" value="#F6630D"/>
    </inkml:brush>
  </inkml:definitions>
  <inkml:trace contextRef="#ctx0" brushRef="#br0">53 0 19154,'0'0'9609,"-44"54"-6822,37-39-1570,6-1-1217,1 2 0,1-5 0,15-8-2306,1-3-3844,2 0-3043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9"/>
    </inkml:context>
    <inkml:brush xml:id="br0">
      <inkml:brushProperty name="width" value="0.025" units="cm"/>
      <inkml:brushProperty name="height" value="0.025" units="cm"/>
      <inkml:brushProperty name="color" value="#F6630D"/>
    </inkml:brush>
  </inkml:definitions>
  <inkml:trace contextRef="#ctx0" brushRef="#br0">108 0 20467,'0'0'9230,"-10"13"-8552,3-4-587,-43 63 739,45-65-743,1 1 0,0-1 1,1 1-1,0 0 0,0 0 1,0 0-1,1 0 0,0 1 1,-1 12-1,4-20-85,0 0 0,0-1 0,0 1 1,-1 0-1,1 0 0,0-1 0,0 1 0,0 0 0,0-1 0,0 1 0,0-1 0,1 0 0,-1 1 1,0-1-1,0 0 0,0 1 0,0-1 0,0 0 0,1 0 0,-1 0 0,0 0 0,0 0 1,0 0-1,2-1 0,34-1-231,10-7-1003,-36 7 964,0-1-1,0 2 0,0-1 1,0 2-1,0-1 0,19 3 1,-30-2 275,1 0 1,0 1 0,-1-1-1,1 0 1,0 1 0,-1-1-1,1 1 1,0-1 0,-1 1-1,1-1 1,-1 1 0,1-1-1,-1 1 1,1 0 0,-1-1-1,0 1 1,1 0 0,-1-1 0,0 1-1,1 0 1,-1 0 0,0-1-1,0 1 1,0 0 0,0 0-1,0-1 1,0 1 0,0 0-1,0 0 1,0-1 0,0 1-1,0 0 1,0 0 0,0-1-1,-1 1 1,1 0 0,0 0-1,0-1 1,-1 2 0,-14 30 987,-5-9-564,0 0-1,-1-2 1,-2 0 0,0-1-1,-42 27 1,64-46-453,0-1 0,0 1 0,-1 0 0,1 0 0,0-1 0,-1 1 0,1-1 0,0 1 0,-1-1-1,1 1 1,-1-1 0,1 0 0,-1 0 0,1 0 0,-3 0 0,3 0-24,0-1-1,1 1 1,-1 0-1,0-1 1,1 1-1,-1 0 1,1-1-1,-1 1 1,0-1-1,1 1 0,-1-1 1,1 1-1,-1-1 1,1 0-1,0 1 1,-1-1-1,1 0 1,0 1-1,-1-1 1,1 0-1,0 1 1,-1-2-1,0-5-679,0 0-1,1 0 0,-1-1 1,1 1-1,2-9 0,-1-3-1930,-1-23-7833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0"/>
    </inkml:context>
    <inkml:brush xml:id="br0">
      <inkml:brushProperty name="width" value="0.025" units="cm"/>
      <inkml:brushProperty name="height" value="0.025" units="cm"/>
      <inkml:brushProperty name="color" value="#F6630D"/>
    </inkml:brush>
  </inkml:definitions>
  <inkml:trace contextRef="#ctx0" brushRef="#br0">1 83 22069,'0'0'10698,"64"-54"-10698,-36 43 0,-3 0 0,4 6 0,-4 3-865,-4 2-5124,-1 0-4325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1"/>
    </inkml:context>
    <inkml:brush xml:id="br0">
      <inkml:brushProperty name="width" value="0.025" units="cm"/>
      <inkml:brushProperty name="height" value="0.025" units="cm"/>
      <inkml:brushProperty name="color" value="#F6630D"/>
    </inkml:brush>
  </inkml:definitions>
  <inkml:trace contextRef="#ctx0" brushRef="#br0">226 4 5381,'0'0'24429,"-11"-2"-23581,7 2-827,0-1 0,0 1 0,1-1 0,-1 1 0,0 0 0,0 1 0,0-1 0,1 1 0,-1 0 0,0-1 0,0 1-1,1 1 1,-1-1 0,1 1 0,-1-1 0,1 1 0,0 0 0,0 0 0,-1 1 0,1-1 0,1 1 0,-1-1 0,0 1 0,-2 4 0,-16 19 30,1 1 0,-29 54 0,43-69-22,1 0-1,0 0 1,0 0 0,1 0 0,1 1-1,0-1 1,1 1 0,0 0 0,1 0 0,1 19-1,0-29-14,0-1 0,1 1-1,-1-1 1,1 1 0,-1-1-1,1 1 1,0-1 0,0 1-1,0-1 1,0 0 0,1 0-1,-1 1 1,1-1 0,-1 0-1,1 0 1,-1 0 0,1-1-1,0 1 1,0 0 0,4 2-1,-3-2 13,1-1 0,0 1-1,0-1 1,0 1 0,0-1 0,0 0-1,0-1 1,1 1 0,-1-1 0,0 0-1,8 0 1,-4-1 5,1 0-1,-1 0 1,0-1-1,0 0 1,1-1-1,-1 0 1,-1 0-1,1-1 1,0 0 0,-1 0-1,0 0 1,8-8-1,-10 8-23,-2 0 0,1 0 0,-1-1 0,1 1 0,-1-1-1,0 0 1,-1 0 0,1-1 0,-1 1 0,0 0 0,-1-1 0,3-9 0,-4 13-7,0 0 1,0 0 0,0 0 0,0 0 0,0 0 0,0 0 0,0 0-1,-1 0 1,1 0 0,-1 0 0,1 0 0,-1 0 0,0 1 0,0-1-1,0 0 1,0 0 0,0 1 0,0-1 0,0 1 0,0-1 0,-1 1-1,1-1 1,-1 1 0,1 0 0,-1 0 0,1 0 0,-1-1 0,0 2-1,0-1 1,1 0 0,-1 0 0,0 0 0,0 1 0,0-1 0,0 1-1,0 0 1,0 0 0,-4-1 0,-6 0 25,-1 1 1,0 0-1,0 0 1,-22 5-1,31-4-49,0-1 1,0 2-1,0-1 0,0 0 1,1 1-1,-1 0 0,1 0 1,-7 4-1,9-5-8,0 0 0,0 0 0,-1 0 0,1 1 0,0-1 0,0 0 0,1 1 0,-1-1 0,0 0 0,0 1 0,1-1 0,-1 1 0,1-1 0,-1 1 0,1 0 0,0-1 0,-1 1 0,1-1 0,0 1 0,0 0 0,0-1 0,1 3 0,4 3-4143,15-6-3711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2"/>
    </inkml:context>
    <inkml:brush xml:id="br0">
      <inkml:brushProperty name="width" value="0.025" units="cm"/>
      <inkml:brushProperty name="height" value="0.025" units="cm"/>
      <inkml:brushProperty name="color" value="#F6630D"/>
    </inkml:brush>
  </inkml:definitions>
  <inkml:trace contextRef="#ctx0" brushRef="#br0">268 1 13677,'0'0'15855,"-53"43"-15503,25-12-192,-6 2-128,1 2-32,0-1 0,5-2-32,2-8 64,8-3-128,6-6-704,9-10-1090,8-12-6822,5-16 384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3"/>
    </inkml:context>
    <inkml:brush xml:id="br0">
      <inkml:brushProperty name="width" value="0.025" units="cm"/>
      <inkml:brushProperty name="height" value="0.025" units="cm"/>
      <inkml:brushProperty name="color" value="#F6630D"/>
    </inkml:brush>
  </inkml:definitions>
  <inkml:trace contextRef="#ctx0" brushRef="#br0">133 60 11915,'-9'0'2936,"6"0"-2799,-9-1 1018,1 2 0,-1 0 0,1 0 0,-1 1-1,-11 3 1,21-5-1001,0 1 0,0-1 1,0 1-1,0 0 0,0 0 0,0 0 0,0-1 0,1 2 0,-1-1 0,0 0 1,0 0-1,1 0 0,-1 1 0,1-1 0,0 1 0,-1-1 0,1 1 0,0 0 0,0-1 1,0 1-1,0 0 0,0 0 0,0 0 0,1 0 0,-1 0 0,0 0 0,1 0 1,0 0-1,-1 0 0,1 0 0,0 0 0,0 0 0,0 0 0,1 0 0,-1 0 0,0 0 1,1 0-1,-1 0 0,1 0 0,0 0 0,-1 0 0,2 2 0,-1-3-111,0 0-1,0 0 1,0 0-1,-1 0 1,1 0-1,0 0 1,1 0-1,-1 0 0,0 0 1,0 0-1,0 0 1,0-1-1,1 1 1,-1-1-1,0 1 1,1-1-1,-1 1 1,0-1-1,1 0 1,2 1-1,34 1 300,-29-2-225,5 0-78,0-1 1,1-1-1,-1 0 1,0 0-1,0-2 1,0 1-1,0-2 1,-1 0-1,0-1 1,0 0 0,0-1-1,-1 0 1,0-1-1,22-18 1,-32 24-31,-1 1 1,1-1 0,0 0 0,0 0-1,-1 0 1,1 0 0,-1-1 0,0 1 0,0 0-1,1-1 1,-1 1 0,-1-1 0,1 1-1,0-1 1,-1 1 0,1-4 0,-1 5-5,0-1 1,-1 1 0,1 0-1,0-1 1,-1 1 0,1 0-1,-1 0 1,1 0 0,-1-1-1,0 1 1,1 0 0,-1 0-1,0 0 1,0 0 0,0 0-1,0 0 1,0 0-1,0 1 1,0-1 0,0 0-1,0 0 1,0 1 0,-1-1-1,1 1 1,0-1 0,0 1-1,-1-1 1,1 1 0,0 0-1,0 0 1,-3-1 0,-10 0 1,1-1 0,-1 2 1,0-1-1,0 2 0,1 0 1,-1 1-1,0 0 1,1 1-1,-21 7 0,25-7-14,0 0 0,0 1 0,1 0 0,-1 1 0,1 0 0,0 0 0,0 1 0,0 0 0,1 0 0,0 1 0,0 0 0,0 0 0,1 1 0,-7 11-1,12-17 4,-1-1 0,1 1-1,0 0 1,1 0 0,-1-1-1,0 1 1,0 0-1,1 0 1,-1 0 0,1 0-1,0 0 1,-1 0-1,1 0 1,0 0 0,0 0-1,0 1 1,1-1-1,-1 0 1,0 0 0,2 3-1,-1-3-94,0-1 0,1 1 1,-1-1-1,0 1 0,1-1 0,-1 0 0,1 1 0,-1-1 0,1 0 1,0 0-1,0 0 0,-1 0 0,1-1 0,0 1 0,0 0 0,0-1 1,2 1-1,11 1-1585,0 0 0,0-1 0,-1-1 1,23-2-1,-26 1-96,36-3-6991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4"/>
    </inkml:context>
    <inkml:brush xml:id="br0">
      <inkml:brushProperty name="width" value="0.025" units="cm"/>
      <inkml:brushProperty name="height" value="0.025" units="cm"/>
      <inkml:brushProperty name="color" value="#F6630D"/>
    </inkml:brush>
  </inkml:definitions>
  <inkml:trace contextRef="#ctx0" brushRef="#br0">28 59 14542,'0'0'2562,"-4"11"-741,2-8-1747,-2 7 761,0 1 0,1-1-1,0 1 1,-3 19 0,5-28-684,1 0 0,0 0 1,-1 0-1,1 0 0,0 0 1,0 1-1,0-1 0,1 0 0,-1 0 1,1 0-1,-1 0 0,1 0 1,-1 0-1,1 0 0,0 0 0,0 0 1,0 0-1,0 0 0,1 0 1,-1-1-1,0 1 0,1 0 0,-1-1 1,1 1-1,-1-1 0,1 0 1,0 1-1,0-1 0,0 0 0,-1 0 1,1 0-1,0 0 0,0-1 1,1 1-1,3 1 0,1-2-36,0 0 1,0 0-1,1-1 0,-1 1 0,0-1 0,0-1 1,0 0-1,0 0 0,0 0 0,0-1 0,0 0 1,-1 0-1,0 0 0,1-1 0,-1 0 1,0-1-1,-1 1 0,1-1 0,-1 0 0,0 0 1,0-1-1,-1 0 0,1 1 0,-1-1 1,-1-1-1,1 1 0,-1-1 0,0 1 0,0-1 1,-1 0-1,0 0 0,0 0 0,-1 0 1,0 0-1,0-9 0,-1 13-115,-1 1 0,0-1 0,0 1 0,0 0 0,0 0 0,0 0 0,0 0 0,-1 0 0,1 0 0,-1 0 0,1 0 0,-1 0 0,0 0 0,1 1 0,-1-1 0,0 1 0,0-1 0,-1 1 0,1 0 0,0 0 0,0 0 0,0 0 0,-1 0 0,1 1 0,0-1 0,-1 1 0,1-1 0,-1 1 0,1 0 0,-1 0 0,-3 0 0,-4-1 0,0 1 0,0 1 0,-1-1 0,1 1 0,0 1 0,-15 4 0,19-4-127,1 1 0,-1 0 1,0 1-1,1-1 0,-10 9 0,14-11 19,-1-1 1,1 1-1,0 0 0,0 0 0,0 0 0,0 0 0,0-1 0,0 1 0,1 0 0,-1 1 1,0-1-1,0 0 0,1 0 0,-1 0 0,1 0 0,-1 0 0,1 1 0,-1-1 1,1 0-1,0 1 0,-1-1 0,1 0 0,0 0 0,0 1 0,0-1 0,0 0 1,0 1-1,0-1 0,1 0 0,-1 1 0,0-1 0,1 0 0,-1 0 0,1 1 0,0 0 1,12 4-7997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5"/>
    </inkml:context>
    <inkml:brush xml:id="br0">
      <inkml:brushProperty name="width" value="0.025" units="cm"/>
      <inkml:brushProperty name="height" value="0.025" units="cm"/>
      <inkml:brushProperty name="color" value="#F6630D"/>
    </inkml:brush>
  </inkml:definitions>
  <inkml:trace contextRef="#ctx0" brushRef="#br0">16 16 9001,'0'0'7100,"8"-3"-5195,-3 0-1669,0 1-1,0 1 0,0-1 1,0 1-1,0-1 1,1 2-1,-1-1 0,0 0 1,1 1-1,-1 0 0,0 1 1,1-1-1,-1 1 1,0 0-1,1 0 0,-1 0 1,0 1-1,0 0 0,0 0 1,0 0-1,7 5 1,-1 1-163,0 0 0,-1 0 0,0 1 0,0 1 1,-1-1-1,0 2 0,-1-1 0,0 1 0,-1 0 0,0 1 1,0 0-1,-2 0 0,1 0 0,-1 1 0,5 25 1,-6-23 23,-2-1 0,0 1 0,0 0 0,-2 1 0,0-1 0,0 0 0,-1 0 0,-1 0 0,-1 0 0,0-1 0,-1 1 0,-1-1 0,0 1 0,-7 13 0,-3-1 191,-1-1-1,-1 0 1,-20 23-1,27-38-233,1 0 1,-1-1-1,-1 0 0,0 0 1,0-1-1,-1-1 0,0 0 1,-19 9-1,6-10-917,24-6 668,0-1 0,0 0 0,1 0 0,-1 0-1,0 0 1,0 0 0,0 0 0,1 0-1,-1 0 1,0 0 0,0 0 0,0 0 0,1-1-1,-1 1 1,0 0 0,0 0 0,1-1 0,-1 1-1,0-1 1,0 1 0,1 0 0,-1-1 0,1 1-1,-1-1 1,0 0 0,1 1 0,-1-1 0,0 0-1,-2-30-10064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983"/>
    </inkml:context>
    <inkml:brush xml:id="br0">
      <inkml:brushProperty name="width" value="0.025" units="cm"/>
      <inkml:brushProperty name="height" value="0.025" units="cm"/>
    </inkml:brush>
  </inkml:definitions>
  <inkml:trace contextRef="#ctx0" brushRef="#br0">148 530 12780,'-94'25'4435,"41"-18"3115,377-16-4310,171-25-2889,-389 26-173,350-36-373,650-148 0,-136-41 307,-893 218 110,-17 4-3044,-57 8-2525,-10-1 1507,-17-4-6447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6"/>
    </inkml:context>
    <inkml:brush xml:id="br0">
      <inkml:brushProperty name="width" value="0.025" units="cm"/>
      <inkml:brushProperty name="height" value="0.025" units="cm"/>
      <inkml:brushProperty name="color" value="#F6630D"/>
    </inkml:brush>
  </inkml:definitions>
  <inkml:trace contextRef="#ctx0" brushRef="#br0">1 24 15983,'0'0'11979,"61"0"-11626,6-8-193,10 0-96,5 3 32,3 2-192,-12 3-2082,-9 0-1217,-17 2-1186,-19 8-2273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7"/>
    </inkml:context>
    <inkml:brush xml:id="br0">
      <inkml:brushProperty name="width" value="0.025" units="cm"/>
      <inkml:brushProperty name="height" value="0.025" units="cm"/>
      <inkml:brushProperty name="color" value="#F6630D"/>
    </inkml:brush>
  </inkml:definitions>
  <inkml:trace contextRef="#ctx0" brushRef="#br0">1 27 15919,'0'0'9897,"71"-17"-8904,-18 12-640,10 5-225,9 0-128,0 0-1121,-2 0-3139,-7-5-3876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8"/>
    </inkml:context>
    <inkml:brush xml:id="br0">
      <inkml:brushProperty name="width" value="0.025" units="cm"/>
      <inkml:brushProperty name="height" value="0.025" units="cm"/>
      <inkml:brushProperty name="color" value="#F6630D"/>
    </inkml:brush>
  </inkml:definitions>
  <inkml:trace contextRef="#ctx0" brushRef="#br0">87 1 16688,'0'0'13234,"-7"10"-12813,-6 7-352,-36 57 693,46-71-670,1 2 1,0-1-1,0 0 1,0 0-1,1 1 1,-1-1-1,1 1 0,0-1 1,0 1-1,1-1 1,-1 1-1,1 0 1,0-1-1,0 1 1,1 0-1,1 6 1,-1-9-92,1 0 0,-1 1 0,1-1 1,0 0-1,0 0 0,0 0 1,0 0-1,1 0 0,-1-1 0,0 1 1,1 0-1,-1-1 0,1 0 0,0 0 1,-1 0-1,1 0 0,0 0 1,-1 0-1,1-1 0,5 1 0,60 4-6,-67-5 5,28 1-169,-20 0-121,-1 0 0,0-1 1,1 0-1,-1 0 0,1-1 0,-1 0 0,0-1 0,1 1 0,-1-2 0,12-4 0,-19 6-190,0 1-1,0-1 1,0 0-1,0 0 1,0 0-1,0 0 1,-1 0 0,1 0-1,0 0 1,-1 0-1,1 0 1,-1 0-1,1 0 1,-1 0-1,1 0 1,-1-1-1,0 1 1,0 0 0,1 0-1,-1 0 1,0-2-1,0-15-8557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9"/>
    </inkml:context>
    <inkml:brush xml:id="br0">
      <inkml:brushProperty name="width" value="0.025" units="cm"/>
      <inkml:brushProperty name="height" value="0.025" units="cm"/>
      <inkml:brushProperty name="color" value="#F6630D"/>
    </inkml:brush>
  </inkml:definitions>
  <inkml:trace contextRef="#ctx0" brushRef="#br0">64 0 16912,'0'0'10826,"-56"53"-9609,51-26-416,3 4-416,2 2-289,3 1-32,11 3-32,7-4-833,-2-2-1473,2-10-2787,-3-7-2947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0"/>
    </inkml:context>
    <inkml:brush xml:id="br0">
      <inkml:brushProperty name="width" value="0.025" units="cm"/>
      <inkml:brushProperty name="height" value="0.025" units="cm"/>
      <inkml:brushProperty name="color" value="#F6630D"/>
    </inkml:brush>
  </inkml:definitions>
  <inkml:trace contextRef="#ctx0" brushRef="#br0">29 1 14382,'0'0'8712,"-12"68"-7207,6-35-736,1 2-385,3-1-223,0-1-129,1-3 32,1-1 0,0-4-32,0-2-321,9-4-1472,3-3-1442,4-4-1506,0-9-3426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1"/>
    </inkml:context>
    <inkml:brush xml:id="br0">
      <inkml:brushProperty name="width" value="0.025" units="cm"/>
      <inkml:brushProperty name="height" value="0.025" units="cm"/>
      <inkml:brushProperty name="color" value="#F6630D"/>
    </inkml:brush>
  </inkml:definitions>
  <inkml:trace contextRef="#ctx0" brushRef="#br0">1 18 12043,'0'0'12620,"12"-3"-11451,9-2-608,0 1-1,37-1 1,-49 4-517,-1 1-1,1 0 1,0 1-1,-1 0 1,1 0 0,-1 1-1,1 0 1,-1 0-1,0 1 1,0 0 0,11 6-1,-18-8-44,1 0-1,-1 0 1,0 0 0,0 0-1,0 0 1,0 0-1,0 1 1,0-1 0,0 0-1,0 0 1,0 1 0,-1-1-1,1 1 1,-1-1-1,1 0 1,-1 1 0,1-1-1,-1 1 1,0-1-1,1 1 1,-1-1 0,0 1-1,0 0 1,0-1-1,-1 1 1,1-1 0,0 1-1,0-1 1,-1 1 0,1-1-1,-1 1 1,1-1-1,-1 0 1,0 1 0,0-1-1,0 0 1,1 1-1,-1-1 1,0 0 0,0 0-1,-1 0 1,-1 2 0,-7 7 42,0 0 0,0-1 0,-20 13 1,21-15-9,-19 12-20,8-7 150,2 2 1,-20 16-1,35-27-130,0-1 0,0 1-1,0 0 1,1-1 0,0 1 0,-1 0 0,1 0-1,0 1 1,0-1 0,1 0 0,-1 1-1,1-1 1,0 1 0,-1-1 0,2 1-1,-1 0 1,0-1 0,1 1 0,-1 7-1,2-9-32,0 0-1,0 0 1,0 0-1,0 0 1,0 0-1,1 0 1,-1 0-1,1 0 1,-1-1-1,1 1 1,-1-1-1,1 1 1,0-1-1,0 1 1,0-1-1,0 0 1,0 0-1,0 0 1,0 0-1,0 0 1,0-1-1,0 1 1,1 0-1,3-1 1,59 8-1416,-63-7 1291,95-2-8342,-50-5 588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2"/>
    </inkml:context>
    <inkml:brush xml:id="br0">
      <inkml:brushProperty name="width" value="0.025" units="cm"/>
      <inkml:brushProperty name="height" value="0.025" units="cm"/>
      <inkml:brushProperty name="color" value="#F6630D"/>
    </inkml:brush>
  </inkml:definitions>
  <inkml:trace contextRef="#ctx0" brushRef="#br0">5 1 17777,'0'0'11339,"-4"61"-10923,4-38-288,0 0-96,0 1-64,3 0-897,1-3-1089,-1-4-800,-3-5-1699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3"/>
    </inkml:context>
    <inkml:brush xml:id="br0">
      <inkml:brushProperty name="width" value="0.025" units="cm"/>
      <inkml:brushProperty name="height" value="0.025" units="cm"/>
      <inkml:brushProperty name="color" value="#F6630D"/>
    </inkml:brush>
  </inkml:definitions>
  <inkml:trace contextRef="#ctx0" brushRef="#br0">21 47 13389,'0'0'10762,"10"-7"-9390,0 1-1189,0 1 0,0 0 0,0 1 0,1 0 0,-1 1 0,1 0 0,0 0 0,0 1-1,0 1 1,18-1 0,-21 2-125,4-1-11,-1 1 1,1 0-1,20 4 0,-31-5-49,0 1 1,0 0-1,0 1 0,0-1 1,0 0-1,0 0 1,0 0-1,0 1 1,0-1-1,0 0 1,0 1-1,0-1 0,0 1 1,0-1-1,0 1 1,0 0-1,0-1 1,0 1-1,-1 0 1,1 0-1,0-1 0,0 1 1,-1 0-1,1 0 1,-1 0-1,1 0 1,-1 0-1,1 0 1,-1 0-1,0 0 0,1 0 1,-1 0-1,0 0 1,0 0-1,0 0 1,1 0-1,-1 0 1,0 1-1,-1-1 0,1 0 1,0 0-1,0 0 1,0 0-1,-1 0 1,1 0-1,0 0 1,-1 0-1,1 0 0,-1 0 1,1 0-1,-2 1 1,-7 9 63,-1-1 1,0 0 0,0-1-1,-1 0 1,0 0-1,-1-1 1,0-1 0,-15 8-1,-13 9 224,18-11-99,14-9-51,0 1 1,1-1-1,-1 1 0,1 1 1,0-1-1,0 1 0,1 0 1,0 1-1,0-1 0,-10 16 1,16-22-132,0 1 1,-1-1 0,1 1 0,0-1 0,0 1-1,0-1 1,0 1 0,0-1 0,0 1 0,0-1-1,0 1 1,0-1 0,0 1 0,0-1-1,1 1 1,-1-1 0,0 0 0,0 1 0,0-1-1,1 1 1,-1-1 0,0 1 0,0-1 0,1 0-1,-1 1 1,0-1 0,1 0 0,-1 1 0,0-1-1,1 0 1,-1 0 0,1 1 0,-1-1 0,1 0-1,-1 0 1,0 0 0,1 1 0,-1-1 0,1 0-1,-1 0 1,1 0 0,-1 0 0,1 0-1,0 0 1,26 1 92,-21-1-51,50-1-505,75-11-1,-94 6-4269,47-14 1,-48 8-2122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4"/>
    </inkml:context>
    <inkml:brush xml:id="br0">
      <inkml:brushProperty name="width" value="0.025" units="cm"/>
      <inkml:brushProperty name="height" value="0.025" units="cm"/>
      <inkml:brushProperty name="color" value="#F6630D"/>
    </inkml:brush>
  </inkml:definitions>
  <inkml:trace contextRef="#ctx0" brushRef="#br0">124 1 16047,'0'0'9225,"-68"25"-7944,46 1-224,5 1-352,5 1-65,8-2 129,4-7-160,2-2-353,16-4-128,5-3 0,4-5-128,-2 0-1569,0-5-2467,-6 0-2915,-4-1-7430</inkml:trace>
  <inkml:trace contextRef="#ctx0" brushRef="#br0" timeOffset="1">205 141 18033,'0'0'5221,"-32"58"-2562,23-33-481,0 6-1089,8-2-769,1-1-224,0-5-64,10-8-1890,5-11-3587,5-4-7367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6"/>
    </inkml:context>
    <inkml:brush xml:id="br0">
      <inkml:brushProperty name="width" value="0.025" units="cm"/>
      <inkml:brushProperty name="height" value="0.025" units="cm"/>
      <inkml:brushProperty name="color" value="#F6630D"/>
    </inkml:brush>
  </inkml:definitions>
  <inkml:trace contextRef="#ctx0" brushRef="#br0">88 0 13389,'0'0'5477,"-33"66"-5413,12-21 256,1 8 193,9 6-385,8-1-64,3 3-32,6-5-32,10-4-449,4-5 129,0-8-417,-6-8-1312,-3-6-3749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3.556"/>
    </inkml:context>
    <inkml:brush xml:id="br0">
      <inkml:brushProperty name="width" value="0.025" units="cm"/>
      <inkml:brushProperty name="height" value="0.025" units="cm"/>
    </inkml:brush>
  </inkml:definitions>
  <inkml:trace contextRef="#ctx0" brushRef="#br0">0 4710 11435,'0'0'3662,"8"-11"-5013,22-26 2256,1 1-1,44-40 0,89-69 1354,-142 126-2280,480-373 1075,24 27-1198,171-77 339,1125-529 1,6 218 1601,60 166-1366,899-80 275,-1590 479 726,-1171 184-1855,-17 1-559,-9 1-2185,-39-3-633,-21-1-3305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7"/>
    </inkml:context>
    <inkml:brush xml:id="br0">
      <inkml:brushProperty name="width" value="0.025" units="cm"/>
      <inkml:brushProperty name="height" value="0.025" units="cm"/>
      <inkml:brushProperty name="color" value="#F6630D"/>
    </inkml:brush>
  </inkml:definitions>
  <inkml:trace contextRef="#ctx0" brushRef="#br0">73 0 23126,'0'0'1633,"-51"23"834,36-13-289,8-5-1570,7-3-287,5-2-353,18 0-32,10 0-1858,1-14-3844,-1-7-5989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8"/>
    </inkml:context>
    <inkml:brush xml:id="br0">
      <inkml:brushProperty name="width" value="0.025" units="cm"/>
      <inkml:brushProperty name="height" value="0.025" units="cm"/>
      <inkml:brushProperty name="color" value="#F6630D"/>
    </inkml:brush>
  </inkml:definitions>
  <inkml:trace contextRef="#ctx0" brushRef="#br0">1 332 11627,'0'0'8894,"9"-5"-6962,58-35-770,-2-2 0,82-71 1,13-8-1084,-138 111 77,-24 22-48,-29 35 12,24-38-98,-18 28 70,1-6-32,2 0 1,1 2-1,2 1 0,1 0 0,-18 52 1,28-40 102,12-27-2235,-3-19 1784,-1 1 1,1-1-1,-1 1 0,1-1 0,0 1 1,-1-1-1,1 0 0,0 1 1,-1-1-1,1 0 0,0 1 0,-1-1 1,1 0-1,0 0 0,-1 0 0,1 1 1,0-1-1,0 0 0,-1 0 0,1 0 1,0 0-1,0-1 0,-1 1 1,2 0-1,20-6-9706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9"/>
    </inkml:context>
    <inkml:brush xml:id="br0">
      <inkml:brushProperty name="width" value="0.025" units="cm"/>
      <inkml:brushProperty name="height" value="0.025" units="cm"/>
      <inkml:brushProperty name="color" value="#F6630D"/>
    </inkml:brush>
  </inkml:definitions>
  <inkml:trace contextRef="#ctx0" brushRef="#br0">185 79 15054,'0'0'2936,"-2"-10"-1393,-8-30-235,9 39-1274,1 1 0,0-1 0,-1 0 0,1 0-1,-1 0 1,1 0 0,-1 0 0,1 1 0,-1-1 0,1 0 0,-1 1 0,0-1 0,1 0-1,-1 1 1,0-1 0,0 0 0,1 1 0,-1-1 0,0 1 0,0 0 0,0-1 0,0 1-1,0 0 1,0-1 0,0 1 0,1 0 0,-1 0 0,0 0 0,0 0 0,0 0 0,0 0-1,0 0 1,0 0 0,0 0 0,0 0 0,0 1 0,0-1 0,0 0 0,0 1-1,1-1 1,-1 1 0,0-1 0,0 1 0,0-1 0,1 1 0,-2 0 0,-30 28-68,17-9 77,1 0 0,1 2 1,-18 38-1,26-47 232,-1 1-1,2-1 1,0 1 0,0 0-1,2 0 1,0 0-1,-1 27 1,3-40-241,0 1 0,0 0-1,0 0 1,0 0 0,1-1 0,-1 1-1,1 0 1,-1-1 0,1 1 0,-1 0-1,1-1 1,0 1 0,0-1-1,0 1 1,0-1 0,0 1 0,0-1-1,0 0 1,1 1 0,-1-1 0,0 0-1,1 0 1,-1 0 0,1 0 0,2 1-1,0 0 33,0-1 0,0 0 0,1 0 0,-1-1-1,0 1 1,0-1 0,1 0 0,-1 0 0,1 0-1,5-1 1,3-2 78,0 1-1,1-2 1,-1 0-1,-1-1 0,1 0 1,13-8-1,-8 2-93,-1 0 0,0-2 0,-1 0 0,-1-1-1,0-1 1,13-16 0,-22 24-26,0-1-1,0 0 1,-1 0-1,-1 0 1,1-1 0,-1 1-1,-1-1 1,1 0-1,-2 0 1,1 0-1,-1-1 1,-1 1 0,1-1-1,-2 1 1,0-13-1,0 19 17,0 1-1,0 0 0,0 0 1,-1-1-1,1 1 1,-1 0-1,0 0 0,1-1 1,-1 1-1,0 0 0,0 0 1,-1 0-1,1 0 1,0 0-1,-1 1 0,1-1 1,-1 0-1,1 1 0,-1-1 1,0 1-1,0-1 1,-3-1-1,1 1-19,0 1 1,0 0-1,0 0 1,0 0-1,0 0 0,0 1 1,0 0-1,0-1 1,-1 2-1,1-1 1,-8 2-1,0 0-22,-1 2 1,0-1-1,1 2 0,0 0 0,0 0 1,0 1-1,-13 9 0,23-14-1,-48 39 40,47-37-46,1-1 1,-1 1-1,0 0 1,1 1-1,0-1 1,0 0-1,0 0 1,0 1-1,0 0 1,1-1-1,-1 1 1,1 0-1,-1 5 1,2-8-19,0-1 0,0 1 0,0-1 1,0 1-1,0-1 0,1 1 0,-1-1 0,0 1 1,0-1-1,0 1 0,1-1 0,-1 1 0,0-1 0,1 1 1,-1-1-1,0 1 0,1-1 0,-1 0 0,0 1 1,1-1-1,-1 0 0,1 1 0,-1-1 0,1 0 1,-1 0-1,1 1 0,-1-1 0,1 0 0,-1 0 0,2 1 1,26 2-1301,25-7-2948,-9-13-1949,2-7-5179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0"/>
    </inkml:context>
    <inkml:brush xml:id="br0">
      <inkml:brushProperty name="width" value="0.025" units="cm"/>
      <inkml:brushProperty name="height" value="0.025" units="cm"/>
      <inkml:brushProperty name="color" value="#F6630D"/>
    </inkml:brush>
  </inkml:definitions>
  <inkml:trace contextRef="#ctx0" brushRef="#br0">79 0 16624,'0'0'8915,"-3"9"-6983,-18 39-956,11-28-943,2 0-1,0 1 0,0 0 0,2 0 0,1 1 0,-3 23 0,7-38-14,1 0-1,0 0 1,0 0 0,0 0-1,1 0 1,0 0-1,0 0 1,1 0-1,0-1 1,0 1-1,4 7 1,-4-11 16,0-1 0,0 0-1,0 1 1,0-1 0,1 0 0,-1 0 0,1 0 0,0 0 0,-1 0 0,1-1 0,0 1 0,0-1 0,0 0 0,0 0 0,0 0 0,0 0 0,0-1-1,0 1 1,1-1 0,-1 0 0,0 0 0,0 0 0,0 0 0,1 0 0,-1-1 0,6-1 0,-3 1-7,1-1 1,-1-1-1,0 1 1,0-1-1,0 0 1,0 0-1,0-1 1,-1 0-1,1 0 1,-1 0-1,0 0 1,0-1-1,-1 0 0,1 0 1,-1 0-1,0-1 1,-1 1-1,1-1 1,-1 0-1,0 0 1,-1 0-1,1 0 1,-1-1-1,-1 1 1,1-1-1,0-9 1,0 11-10,-1 0 1,-1 0 0,1 0 0,-1 0 0,0 0 0,0 0 0,0 0-1,-1 0 1,0 0 0,0 0 0,0 1 0,-1-1 0,1 0-1,-1 0 1,0 1 0,0-1 0,-1 1 0,0-1 0,1 1-1,-1 0 1,-1 0 0,1 1 0,-1-1 0,1 1 0,-1-1-1,0 1 1,0 0 0,0 1 0,-1-1 0,1 1 0,-1-1 0,1 1-1,-1 1 1,0-1 0,-6-1 0,5 2-13,0 0 0,0 0 1,1 1-1,-1-1 0,0 1 1,0 0-1,0 1 0,0 0 0,1 0 1,-1 0-1,0 0 0,1 1 1,-7 2-1,10-2-177,-1 0 1,1-1-1,0 1 1,-1 0-1,1 0 1,0 0-1,0 0 1,0 1-1,0-1 1,0 0-1,1 1 0,-1-1 1,1 1-1,0 0 1,-1 0-1,1-1 1,0 1-1,1 0 1,-1 0-1,0 0 1,1 0-1,0 0 1,0 0-1,0 0 1,0 0-1,0 4 1,6 10-4459,10-7-2231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1"/>
    </inkml:context>
    <inkml:brush xml:id="br0">
      <inkml:brushProperty name="width" value="0.025" units="cm"/>
      <inkml:brushProperty name="height" value="0.025" units="cm"/>
      <inkml:brushProperty name="color" value="#F6630D"/>
    </inkml:brush>
  </inkml:definitions>
  <inkml:trace contextRef="#ctx0" brushRef="#br0">1 21 19987,'0'5'3267,"0"-3"-544,0 1-129,0 0-800,5-2-353,3-1-640,2 0-641,5 0-160,3 0 0,-1 0-641,-4-4-2241,-9-10-3428,-4-2-5189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2"/>
    </inkml:context>
    <inkml:brush xml:id="br0">
      <inkml:brushProperty name="width" value="0.025" units="cm"/>
      <inkml:brushProperty name="height" value="0.025" units="cm"/>
      <inkml:brushProperty name="color" value="#F6630D"/>
    </inkml:brush>
  </inkml:definitions>
  <inkml:trace contextRef="#ctx0" brushRef="#br0">247 87 12204,'6'-9'2957,"2"0"-2004,1-3 904,-1 0 0,1 0 0,7-17 0,-16 29-1778,0 0 0,-1-1-1,1 1 1,0 0 0,0 0-1,0 0 1,0 0 0,0-1-1,0 1 1,0 0 0,0 0-1,0 0 1,0 0 0,-1 0-1,1 0 1,0-1 0,0 1-1,0 0 1,0 0 0,0 0-1,-1 0 1,1 0 0,0 0-1,0 0 1,0 0 0,0 0 0,-1 0-1,1 0 1,0 0 0,0 0-1,0-1 1,0 1 0,-1 0-1,1 1 1,0-1 0,0 0-1,0 0 1,-1 0 0,1 0-1,0 0 1,0 0 0,0 0-1,0 0 1,-1 0 0,1 0-1,0 0 1,0 0 0,0 0-1,0 1 1,0-1 0,0 0-1,-1 0 1,1 0 0,0 0-1,0 0 1,0 1 0,0-1-1,0 0 1,0 0 0,0 0-1,0 0 1,0 1 0,-1-1-1,-14 11-47,-5 9 46,1 1 0,1 1 0,1 1-1,-25 43 1,-44 106 233,73-144-277,0 1 0,2 1-1,2 0 1,0 1 0,2-1-1,1 2 1,2-1-1,-1 35 1,5-61-143,1 1 0,0 0 1,0-1-1,0 1 0,0-1 0,1 1 1,0-1-1,0 0 0,0 0 0,1 0 1,0 0-1,0 0 0,0 0 0,0-1 0,1 1 1,0-1-1,0 0 0,0 0 0,0-1 1,1 1-1,-1-1 0,1 0 0,0 0 1,0 0-1,0-1 0,0 0 0,10 3 0,3 0-851,1 0-1,-1-2 0,1 0 0,0-1 1,0-1-1,0-1 0,22-2 0,32-7-10659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3"/>
    </inkml:context>
    <inkml:brush xml:id="br0">
      <inkml:brushProperty name="width" value="0.025" units="cm"/>
      <inkml:brushProperty name="height" value="0.025" units="cm"/>
      <inkml:brushProperty name="color" value="#F6630D"/>
    </inkml:brush>
  </inkml:definitions>
  <inkml:trace contextRef="#ctx0" brushRef="#br0">46 280 2370,'0'0'20638,"-8"6"-18871,-25 20-112,29-20-219,10-7 693,11-6 643,30-28-2772,-1-3 0,-2-1 0,69-78 0,-45 44 0,-68 73 0,0-1 0,0 1 0,0 0 0,1-1 0,-1 1 0,0 0 0,0-1 0,0 1 0,1 0 0,-1-1 0,0 1 0,0 0 0,1-1 0,-1 1 0,0 0 0,1 0 0,-1-1 0,0 1 0,1 0 0,-1 0 0,0 0 0,1-1 0,-1 1 0,1 0 0,-1 0 0,0 0 0,1 0 0,-1 0 0,1 0 0,-1 0 0,0 0 0,1 0 0,-1 0 0,1 0 0,-1 0 0,0 0 0,1 0 0,-1 0 0,0 0 0,1 1 0,-1-1 0,1 0 0,-1 0 0,0 22 0,-14 29 0,4-25 0,1 1 0,2 1 0,1-1 0,0 1 0,3 0 0,-2 29 0,5-56-15,0-1 1,0 0-1,0 0 1,0 0-1,0 0 1,0 1-1,0-1 1,1 0-1,-1 0 1,0 0-1,0 0 1,0 0-1,0 1 1,0-1-1,0 0 1,0 0-1,0 0 1,0 0-1,0 0 1,1 0-1,-1 1 1,0-1-1,0 0 1,0 0-1,0 0 1,0 0-1,0 0 1,1 0-1,-1 0 1,0 0-1,0 0 1,0 0-1,0 0 1,1 0-1,-1 0 1,0 0-1,0 0 1,0 0-1,0 0 1,0 0-1,1 0 1,-1 0-1,0 0 1,0 0-1,0 0 1,0 0-1,1 0 1,-1 0-1,0 0 1,0 0-1,0 0 1,0 0-1,0 0 1,1 0-1,-1-1 1,0 1-1,0 0 1,0 0-1,0 0 1,0 0-1,8-6-4401,0-5-4408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4"/>
    </inkml:context>
    <inkml:brush xml:id="br0">
      <inkml:brushProperty name="width" value="0.025" units="cm"/>
      <inkml:brushProperty name="height" value="0.025" units="cm"/>
      <inkml:brushProperty name="color" value="#F6630D"/>
    </inkml:brush>
  </inkml:definitions>
  <inkml:trace contextRef="#ctx0" brushRef="#br0">15 1 11915,'0'0'18887,"5"0"-17237,-5 0-1641,1 1 1,0-1-1,-1 0 0,1 0 1,-1 0-1,1 1 0,0-1 1,-1 0-1,1 1 0,-1-1 1,1 1-1,0-1 0,-1 1 0,1-1 1,-1 1-1,0-1 0,1 1 1,-1-1-1,1 1 0,-1-1 1,0 1-1,1 0 0,-1-1 1,0 1-1,0 0 0,0-1 1,1 1-1,-1 1 0,1 32 102,-16 54-145,8-50 2,-4 53-6353,10-72-651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5"/>
    </inkml:context>
    <inkml:brush xml:id="br0">
      <inkml:brushProperty name="width" value="0.025" units="cm"/>
      <inkml:brushProperty name="height" value="0.025" units="cm"/>
      <inkml:brushProperty name="color" value="#F6630D"/>
    </inkml:brush>
  </inkml:definitions>
  <inkml:trace contextRef="#ctx0" brushRef="#br0">0 262 12236,'0'0'19901,"10"-11"-19351,40-49-510,82-131 0,-137 232-40,-32 49 0,26-69 0,2 1 0,0 0 0,2 0 0,0 0 0,-6 42 0,13-63-84,0 0 0,0 0 0,0-1-1,0 1 1,0 0 0,0 0 0,0-1 0,0 1 0,0 0 0,0 0 0,0-1-1,1 1 1,-1 0 0,0 0 0,1-1 0,-1 1 0,1 0 0,-1-1-1,0 1 1,1-1 0,-1 1 0,1 0 0,0-1 0,-1 1 0,1-1 0,-1 1-1,1-1 1,0 0 0,-1 1 0,1-1 0,0 0 0,0 1 0,1-1 0,29 1-6052,-17-2 3275,0 1-5910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6"/>
    </inkml:context>
    <inkml:brush xml:id="br0">
      <inkml:brushProperty name="width" value="0.025" units="cm"/>
      <inkml:brushProperty name="height" value="0.025" units="cm"/>
      <inkml:brushProperty name="color" value="#F6630D"/>
    </inkml:brush>
  </inkml:definitions>
  <inkml:trace contextRef="#ctx0" brushRef="#br0">22 88 17232,'0'0'8035,"4"-9"-5889,-1 3-1797,0 0 1,1 0-1,0 1 1,0-1-1,0 1 1,1 0-1,0 0 1,10-8-1,-12 11-238,1-1-1,-1 1 1,1 0-1,0 0 0,-1 0 1,1 0-1,0 1 1,0 0-1,0 0 1,0 0-1,1 0 1,-1 0-1,0 1 0,0 0 1,0 0-1,1 0 1,-1 0-1,0 1 1,5 1-1,-7-2-110,-1 2 0,1-1 0,0 0 0,-1 0 0,1 0 0,-1 1 0,1-1 0,-1 1 0,1-1 0,-1 1 0,0 0 0,0-1 0,0 1 0,0 0 0,0 0 0,0 0 0,-1 0 0,1 0 0,-1 0 0,1 0 0,-1 0 0,0 0 0,0 0 0,1 0 0,-1 0 0,-1 0 0,1 0 0,0 0 0,0 0 0,-2 2 0,1 5 0,0 0 0,-1-1 0,0 1 0,0-1 0,-7 14 0,-3 0 0,-2-1 0,-1-1 0,-32 36 0,-19 25 0,65-80 0,0 0 0,0 0 0,1 1 0,-1-1 0,0 0 0,1 0 0,-1 1 0,0-1 0,1 1 0,0-1 0,-1 0 0,1 1 0,0-1 0,0 1 0,0 2 0,0-3 0,0-1 0,0 1 0,1 0 0,-1-1 0,0 1 0,1-1 0,-1 1 0,1 0 0,-1-1 0,1 1 0,-1-1 0,1 1 0,-1-1 0,1 0 0,-1 1 0,1-1 0,0 1 0,-1-1 0,1 0 0,0 0 0,-1 1 0,1-1 0,0 0 0,7 1 0,-1 0 0,1 0 0,-1-1 0,1 0 0,8-2 0,3 1 0,97 1-4100,-96 0-3972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4.209"/>
    </inkml:context>
    <inkml:brush xml:id="br0">
      <inkml:brushProperty name="width" value="0.025" units="cm"/>
      <inkml:brushProperty name="height" value="0.025" units="cm"/>
    </inkml:brush>
  </inkml:definitions>
  <inkml:trace contextRef="#ctx0" brushRef="#br0">517 0 18097,'0'0'1788,"0"11"-1649,0 1-39,-1 1-1,-1 0 0,0 0 1,-1-1-1,0 1 0,-1-1 1,-10 23-1,-53 95 448,41-82-501,-173 279 62,37-66 1044,158-255-1054,0 1 0,0 0 0,0 0 0,1 1 0,0-1 0,0 0 0,1 1 0,0 0 0,0 0 0,0 12 0,2-19-93,0 0 0,0 0-1,0 0 1,0 0-1,0 0 1,0 0 0,1 0-1,-1 0 1,0 0-1,1 0 1,-1 0 0,1 0-1,-1 0 1,1 0-1,-1 0 1,1-1 0,0 1-1,-1 0 1,1 0-1,0-1 1,0 1 0,0 0-1,-1-1 1,1 1-1,0-1 1,0 1 0,0-1-1,1 1 1,33 2-54,-33-3 50,25-3 45,0-1 0,-1-1 0,0-2 0,0 0 0,-1-2 1,0-1-1,41-21 0,-17 8 28,428-186-596,-155 79-3777,-174 72-233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7"/>
    </inkml:context>
    <inkml:brush xml:id="br0">
      <inkml:brushProperty name="width" value="0.025" units="cm"/>
      <inkml:brushProperty name="height" value="0.025" units="cm"/>
      <inkml:brushProperty name="color" value="#F6630D"/>
    </inkml:brush>
  </inkml:definitions>
  <inkml:trace contextRef="#ctx0" brushRef="#br0">105 0 14221,'0'0'17211,"-4"3"-16074,1-1-1126,0 0 0,0 0 0,1 1 0,-1-1 0,1 1 0,-1 0 0,1 0 0,0 0 0,0 0 0,0 0 0,0 0 0,1 0 0,-1 1 0,1-1 0,0 1 0,0-1 0,-1 6 0,3-8-11,-1-1 0,0 1 0,0-1 0,0 1 0,0-1 0,1 0 0,-1 1 0,0-1 0,0 1 0,1-1 0,-1 0 0,0 1 0,1-1 0,-1 0 0,0 0 0,1 1 0,-1-1 0,0 0 0,1 0 0,-1 1 0,1-1 0,-1 0 0,1 0 0,-1 0 0,0 0 0,1 0 0,-1 0 0,1 1 0,-1-1 0,1 0 0,-1 0 0,1-1 0,0 1 0,18 0 0,-17 0 0,6 0 0,1-1 0,1 1 0,-1 1 0,1-1 0,-1 2 0,0-1 0,12 4 0,-18-3 0,-1-1 0,1 0 0,-1 0 0,0 1 0,1-1 0,-1 1 0,0 0 0,0 0 0,0 0 0,0 0 0,-1 0 0,1 0 0,0 0 0,-1 1 0,1-1 0,-1 1 0,0-1 0,0 1 0,0-1 0,0 1 0,-1-1 0,1 1 0,-1 0 0,1 0 0,-1-1 0,0 6 0,-1 2 0,1 1 0,-2-1 0,0 1 0,0-1 0,-1 0 0,0 0 0,0 0 0,-1 0 0,-1-1 0,0 1 0,0-1 0,-1 0 0,-7 9 0,10-13 0,-1 0 0,1-1 0,-1 1 0,0-1 0,-1 0 0,1 0 0,-1 0 0,0 0 0,0-1 0,0 0 0,0 0 0,0 0 0,-1-1 0,1 0 0,-1 0 0,0 0 0,0-1 0,1 1 0,-1-1 0,0-1 0,0 1 0,0-1 0,0 0 0,-10-2 0,14 1-53,0 0 0,0 0 0,0 0 0,1 0 0,-1 0 0,0 0 0,1-1 0,-1 1 0,1-1 0,-1 1 0,1-1-1,0 0 1,0 1 0,-1-1 0,1 0 0,0 0 0,1 0 0,-1 0 0,0 0 0,0 0 0,1 0 0,0 0 0,-1 0 0,1 0 0,0-3 0,-1-63-4035,1 54 2370,2-27-6311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8"/>
    </inkml:context>
    <inkml:brush xml:id="br0">
      <inkml:brushProperty name="width" value="0.025" units="cm"/>
      <inkml:brushProperty name="height" value="0.025" units="cm"/>
      <inkml:brushProperty name="color" value="#F6630D"/>
    </inkml:brush>
  </inkml:definitions>
  <inkml:trace contextRef="#ctx0" brushRef="#br0">0 79 19410,'0'0'12716,"47"-52"-12075,-23 41-641,3 4 0,4 1 0,4 4 0,0 2-2338,-4 0-3139,-3 0-3204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9"/>
    </inkml:context>
    <inkml:brush xml:id="br0">
      <inkml:brushProperty name="width" value="0.025" units="cm"/>
      <inkml:brushProperty name="height" value="0.025" units="cm"/>
      <inkml:brushProperty name="color" value="#F6630D"/>
    </inkml:brush>
  </inkml:definitions>
  <inkml:trace contextRef="#ctx0" brushRef="#br0">236 3 18866,'0'0'12369,"-8"-1"-11712,5 0-642,-1 1 1,1 0 0,-1 0 0,1 0 0,0 0 0,-1 0 0,1 1 0,0 0 0,-1-1 0,1 1 0,0 0 0,0 1 0,0-1 0,0 0 0,-4 3 0,-1 1-10,1 1 0,-1 0 1,1 1-1,0 0 1,-7 9-1,-3 4 53,1 1 0,1 0 0,1 1 0,-14 31 0,22-42-35,1 1 0,1 0 0,0-1 0,1 2 0,0-1 0,1 0-1,0 1 1,1-1 0,0 1 0,1-1 0,2 14 0,-2-24-24,0 1 0,1 0 0,0-1 0,-1 1 0,1-1 0,0 0 0,0 1 0,0-1 0,0 0 0,1 1 0,-1-1 0,1 0 0,-1 0 0,1 0 0,0 0 0,0-1 0,0 1 0,0 0 0,0-1 0,3 3 0,-1-3 0,0 1 0,1-1 0,-1 1 0,0-1 0,1 0 0,-1-1 0,0 1 0,1-1 0,-1 0 0,1 0 0,4-1 0,1 0 0,1 0 0,-1-2 0,0 1 0,0-1 0,-1-1 0,1 0 0,-1 0 0,0 0 0,16-11 0,-18 8 0,0 0 0,0 0 0,0-1 0,-1 1 0,0-1 0,0-1 0,-1 1 0,5-11 0,-9 17 0,0 0 0,0 0 0,0 0 0,0 0 0,0 0 0,0 0 0,-1 0 0,1 0 0,-1 0 0,1 0 0,-1 0 0,0 0 0,0 0 0,0-1 0,0 1 0,0 0 0,-1 0 0,1 0 0,-1 0 0,1 0 0,-1 0 0,0 0 0,1 0 0,-1 0 0,0 0 0,-1 0 0,1 0 0,0 1 0,0-1 0,-1 0 0,1 1 0,-1-1 0,1 1 0,-1-1 0,0 1 0,0 0 0,1 0 0,-1 0 0,0 0 0,0 0 0,0 0 0,-3 0 0,-1-1-167,-1 0-1,1 1 1,0-1-1,-1 2 1,1-1-1,-1 1 1,1 0-1,-1 0 1,1 1-1,-1-1 1,1 2-1,0-1 1,-1 1-1,1 0 1,-10 4-1,7-1-584,0 0 1,0 1-1,1 0 1,0 0-1,0 1 0,0 0 1,1 1-1,0-1 0,-6 10 1,-6 11-10994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0"/>
    </inkml:context>
    <inkml:brush xml:id="br0">
      <inkml:brushProperty name="width" value="0.025" units="cm"/>
      <inkml:brushProperty name="height" value="0.025" units="cm"/>
      <inkml:brushProperty name="color" value="#F6630D"/>
    </inkml:brush>
  </inkml:definitions>
  <inkml:trace contextRef="#ctx0" brushRef="#br0">0 1 5669,'0'0'-448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1"/>
    </inkml:context>
    <inkml:brush xml:id="br0">
      <inkml:brushProperty name="width" value="0.025" units="cm"/>
      <inkml:brushProperty name="height" value="0.025" units="cm"/>
      <inkml:brushProperty name="color" value="#F6630D"/>
    </inkml:brush>
  </inkml:definitions>
  <inkml:trace contextRef="#ctx0" brushRef="#br0">97 124 13229,'0'0'6550,"-6"-8"-4933,-17-28-58,23 35-1471,-1 0 0,1-1 1,-1 1-1,1 0 0,-1 0 0,1 0 1,0 0-1,-1 0 0,1-1 0,0 1 0,0 0 1,0 0-1,0-1 0,0 1 0,0 0 0,0 0 1,0 0-1,1-1 0,-1 1 0,0 0 0,1 0 1,-1 0-1,1 0 0,-1 0 0,1 0 1,-1 0-1,1 0 0,0 0 0,0 0 0,0 0 1,-1 0-1,1 0 0,0 0 0,0 1 0,0-1 1,0 0-1,2 0 0,41-16 1093,-38 16-899,32-7-72,0 2 0,0 2-1,1 2 1,39 2 0,-64 0-175,-10 0-35,0 0-1,0 0 1,-1 1 0,1-1-1,0 1 1,-1 0-1,1 0 1,-1 1 0,1-1-1,-1 1 1,1-1 0,3 4-1,-7-5 5,1 1 0,0 0-1,0 0 1,0 0 0,-1 0 0,1 0-1,0 0 1,-1 0 0,1 0-1,-1 1 1,1-1 0,-1 0 0,0 0-1,1 0 1,-1 1 0,0-1-1,0 0 1,0 0 0,0 0-1,0 1 1,0-1 0,0 0 0,0 0-1,-1 1 1,1-1 0,0 0-1,-1 0 1,1 0 0,-1 0 0,1 0-1,-1 1 1,0-1 0,1 0-1,-1 0 1,0 0 0,0-1 0,0 1-1,1 0 1,-1 0 0,0 0-1,0-1 1,-2 2 0,-8 8 247,-1 0 0,-1 0 0,1-1 0,-2-1 1,1 0-1,-21 8 0,-93 32 1435,107-41-1484,101-4-110,-62-2-88,-1 1 0,1 1 0,-1 0 0,27 9 0,-42-11-4,1 1 0,-1 0 0,0 0 0,0 0 0,0 0 0,0 0 0,-1 0 0,1 1 0,-1-1 0,1 1 0,-1 0 0,0-1 0,0 1 0,0 1 0,0-1 0,-1 0 0,1 0 0,-1 0 0,0 1 0,0-1 0,0 1 0,0-1 0,0 1 0,-1-1 0,0 1 0,1-1 0,-2 1 0,1 5 0,-1-4 0,0 0 0,0 0 0,-1 0 0,1 0 0,-1-1 0,0 1 0,0-1 0,-1 1 0,1-1 0,-1 0 0,0 0 0,0 0 0,0 0 0,-1 0 0,1-1 0,-1 0 0,0 1 0,0-1 0,0-1 0,-5 4 0,-11 3 0,-1-1 0,0-1 0,0-1 0,0-1 0,-1 0 0,-26 1 0,-131 1 0,198-14-1602,9-2-3458,6-1-3268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2"/>
    </inkml:context>
    <inkml:brush xml:id="br0">
      <inkml:brushProperty name="width" value="0.025" units="cm"/>
      <inkml:brushProperty name="height" value="0.025" units="cm"/>
      <inkml:brushProperty name="color" value="#F6630D"/>
    </inkml:brush>
  </inkml:definitions>
  <inkml:trace contextRef="#ctx0" brushRef="#br0">1 222 9705,'0'0'17846,"8"-6"-17226,207-193 63,-194 183-691,-21 16 8,1 0-1,-1 0 0,0 0 0,0 0 1,0 0-1,0 1 0,1-1 1,-1 0-1,0 0 0,0 0 0,0 1 1,0-1-1,0 0 0,0 0 0,0 0 1,1 1-1,-1-1 0,0 0 1,0 0-1,0 0 0,0 1 0,0-1 1,0 0-1,0 0 0,0 1 1,0-1-1,0 0 0,0 0 0,0 0 1,0 1-1,0-1 0,-1 0 1,1 0-1,0 1 0,0-1 0,0 0 1,0 0-1,0 0 0,0 0 0,0 1 1,-1-1-1,1 0 0,0 0 1,0 0-1,0 0 0,0 1 0,-1-1 1,-25 47-9,19-36 65,-1 3-63,1-4-25,0 1 1,1 0 0,1 0 0,0 1-1,0-1 1,1 1 0,0 0 0,1 0-1,-1 14 1,4-25-241,1 0-1,-1-1 1,1 1-1,0-1 1,-1 1-1,1 0 1,0-1 0,0 0-1,-1 1 1,1-1-1,0 1 1,0-1 0,0 0-1,0 1 1,-1-1-1,1 0 1,0 0-1,0 0 1,0 0 0,0 0-1,0 0 1,0 0-1,0 0 1,-1 0 0,1 0-1,0-1 1,0 1-1,0 0 1,0 0-1,0-1 1,-1 1 0,2-1-1,15-9-6176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3"/>
    </inkml:context>
    <inkml:brush xml:id="br0">
      <inkml:brushProperty name="width" value="0.025" units="cm"/>
      <inkml:brushProperty name="height" value="0.025" units="cm"/>
      <inkml:brushProperty name="color" value="#F6630D"/>
    </inkml:brush>
  </inkml:definitions>
  <inkml:trace contextRef="#ctx0" brushRef="#br0">69 0 15278,'0'0'5590,"-4"9"-5174,-7 11 132,1 0 0,1 1 0,2 0 0,0 0-1,0 1 1,2 0 0,-4 40 0,9-61-514,0 0 0,0 0 0,1 0 0,-1 0 0,0 1 0,0-1 0,0 0 0,1 0 0,-1 0 0,1 0 0,-1 0 0,1 0 1,-1 0-1,1 0 0,0 0 0,-1 0 0,1 0 0,0-1 0,0 1 0,-1 0 0,1 0 0,0-1 0,0 1 0,0 0 0,0-1 0,0 1 0,0-1 0,0 1 0,0-1 0,0 0 0,1 1 0,-1-1 0,0 0 0,0 0 0,0 0 1,0 0-1,0 0 0,0 0 0,1 0 0,-1 0 0,0 0 0,0-1 0,0 1 0,2-1 0,1 0 55,1 0 0,0 0 0,-1-1 1,1 1-1,-1-1 0,0 0 0,1-1 0,-1 1 0,6-6 1,-2 1-51,-1-1 1,-1 0-1,1-1 1,-1 1 0,-1-1-1,1 0 1,5-15-1,-9 19 14,0 0-1,0 0 0,0-1 1,-1 1-1,0 0 0,0-1 1,-1 1-1,1-1 0,-1 1 1,0-1-1,0 1 0,-1-1 1,0 1-1,0-1 0,0 1 1,-3-7-1,3 10-43,0 0-1,0 0 1,-1 0-1,1 0 1,-1 1-1,1-1 1,-1 0-1,0 1 1,0-1-1,1 1 1,-1-1-1,0 1 1,0 0-1,0 0 1,-1 0-1,1 0 1,0 0-1,0 0 1,0 1-1,-1-1 1,1 1-1,0 0 1,-1-1-1,1 1 1,0 0-1,-1 1 1,1-1-1,0 0 1,-1 0-1,1 1 1,0 0-1,-3 0 1,1 0-20,1 0-1,-1 0 1,0 1 0,1-1 0,0 1 0,-1 0 0,1 0 0,0 0 0,0 0 0,0 1 0,0-1 0,0 1-1,1 0 1,-1 0 0,1 0 0,0 0 0,-1 0 0,2 0 0,-3 5 0,3-7-88,1 0 0,-1 0-1,1 0 1,0 0 0,-1 0 0,1 1 0,0-1 0,0 0 0,0 0 0,0 0 0,0 0 0,0 0-1,0 1 1,0-1 0,1 0 0,-1 0 0,0 0 0,1 0 0,-1 0 0,1 0 0,-1 0 0,1 0-1,-1 0 1,1 0 0,0 0 0,0 0 0,-1 0 0,1 0 0,0 0 0,0-1 0,0 1 0,0 0-1,0-1 1,0 1 0,0 0 0,0-1 0,0 0 0,0 1 0,0-1 0,0 0 0,1 1 0,-1-1-1,0 0 1,0 0 0,0 0 0,0 0 0,1 0 0,0 0 0,8 0-1346,0 0 0,0-1 0,0 0 0,14-4 0,11-6-4523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4"/>
    </inkml:context>
    <inkml:brush xml:id="br0">
      <inkml:brushProperty name="width" value="0.025" units="cm"/>
      <inkml:brushProperty name="height" value="0.025" units="cm"/>
      <inkml:brushProperty name="color" value="#F6630D"/>
    </inkml:brush>
  </inkml:definitions>
  <inkml:trace contextRef="#ctx0" brushRef="#br0">92 1 17072,'0'0'4468,"-9"5"-2199,0 1-1932,2 0 0,-1 0 1,1 1-1,0-1 0,-10 15 0,15-20-330,1 0-1,0 1 0,0-1 1,0 1-1,0-1 1,0 1-1,0-1 1,0 1-1,0-1 1,1 1-1,-1 0 1,1-1-1,-1 1 0,1 0 1,-1 0-1,1-1 1,0 1-1,0 0 1,0 0-1,0 0 1,0-1-1,1 1 1,-1 0-1,0 0 1,1-1-1,0 1 0,-1 0 1,1-1-1,0 1 1,0 0-1,-1-1 1,1 1-1,1-1 1,-1 0-1,0 1 1,0-1-1,0 0 0,1 0 1,-1 1-1,0-1 1,1 0-1,-1 0 1,1-1-1,0 1 1,-1 0-1,1 0 1,2 0-1,4 2 45,1-1 1,-1 0-1,0 0 0,0-1 1,1 0-1,-1-1 0,1 0 1,-1 0-1,13-2 0,-19 2 35,0 0 0,-1 0 0,1 0 0,0-1-1,0 1 1,0 0 0,-1-1 0,1 0 0,0 1 0,-1-1-1,1 0 1,0 0 0,-1 0 0,1 0 0,-1 0-1,1 0 1,-1 0 0,0-1 0,1 1 0,-1 0 0,0-1-1,0 1 1,0-1 0,0 1 0,0-1 0,0 0 0,-1 1-1,1-1 1,-1 0 0,1 0 0,-1 1 0,1-1 0,-1 0-1,0 0 1,0 0 0,0 1 0,0-1 0,0 0 0,0 0-1,-1 0 1,1 0 0,0 1 0,-1-1 0,0 0-1,1 0 1,-1 1 0,0-1 0,0 1 0,-1-3 0,-1 0-3,-1 0 0,0 0 1,1 1-1,-1-1 0,0 1 1,-1 0-1,1 0 0,0 1 1,-1-1-1,0 1 0,1 0 0,-1 0 1,0 0-1,0 1 0,0 0 1,0 0-1,0 0 0,0 1 1,-1-1-1,-8 2 0,10-1-147,0 0 0,0 0-1,1 1 1,-1-1 0,0 1-1,0 0 1,0 0 0,1 0-1,-1 1 1,0-1 0,1 1-1,-6 4 1,7-5-76,1 0 0,-1 1 0,1-1 0,0 1-1,-1-1 1,1 1 0,0 0 0,0 0 0,0 0 0,0-1 0,1 1 0,-1 0 0,0 0 0,1 0-1,-1 0 1,1 0 0,0 0 0,0 0 0,0 0 0,0 1 0,0-1 0,0 0 0,0 0 0,1 3-1,0-3-379,0 0 0,-1 0-1,1 0 1,0 0 0,0 0-1,0 0 1,0-1 0,0 1-1,1 0 1,-1-1-1,0 1 1,1-1 0,-1 1-1,1-1 1,0 0 0,-1 0-1,1 0 1,0 0 0,0 0-1,3 1 1,26 10-12234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5"/>
    </inkml:context>
    <inkml:brush xml:id="br0">
      <inkml:brushProperty name="width" value="0.025" units="cm"/>
      <inkml:brushProperty name="height" value="0.025" units="cm"/>
      <inkml:brushProperty name="color" value="#F6630D"/>
    </inkml:brush>
  </inkml:definitions>
  <inkml:trace contextRef="#ctx0" brushRef="#br0">217 1 18417,'0'0'7672,"-10"0"-6343,2 1-1221,1 0-1,-1 0 1,1 1-1,0-1 1,-1 2 0,1-1-1,0 1 1,0 0-1,0 0 1,1 1 0,-1 0-1,1 0 1,0 1-1,0 0 1,1 0 0,-1 0-1,1 1 1,-7 8 0,3-1 67,0 0 0,1 1 0,0 0 0,1 1 0,1-1 0,0 1 0,1 0 0,0 1 0,2-1 1,-1 1-1,2 0 0,0 0 0,1 0 0,2 19 0,-1-32-156,1 1 0,0-1-1,1 1 1,-1-1 0,0 0 0,1 0 0,0 0-1,0 0 1,0 0 0,0 0 0,0 0 0,1 0 0,-1-1-1,1 1 1,-1-1 0,1 0 0,0 0 0,0 0-1,0 0 1,0-1 0,1 1 0,-1-1 0,0 1-1,1-1 1,-1 0 0,6 0 0,46 8-1212,-6-7-3466,-17-2-2740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6"/>
    </inkml:context>
    <inkml:brush xml:id="br0">
      <inkml:brushProperty name="width" value="0.025" units="cm"/>
      <inkml:brushProperty name="height" value="0.025" units="cm"/>
      <inkml:brushProperty name="color" value="#F6630D"/>
    </inkml:brush>
  </inkml:definitions>
  <inkml:trace contextRef="#ctx0" brushRef="#br0">1 180 12139,'0'0'19091,"12"-7"-18323,258-163-346,-269 170-428,-1 0 1,0 0-1,0 0 0,0 0 1,0-1-1,0 1 0,0 0 0,0 0 1,0 0-1,0 0 0,1 0 1,-1 0-1,0-1 0,0 1 1,0 0-1,0 0 0,0 0 0,1 0 1,-1 0-1,0 0 0,0 0 1,0 0-1,0 0 0,1 0 1,-1 0-1,0 0 0,0 0 1,0 0-1,0 0 0,1 0 0,-1 0 1,0 0-1,0 0 0,0 0 1,1 0-1,-1 0 0,0 0 1,0 0-1,0 0 0,0 0 1,0 0-1,1 0 0,-1 0 0,0 1 1,0-1-1,0 0 0,0 0 1,0 0-1,1 0 0,-1 0 1,0 0-1,0 1 0,0-1 0,0 0 1,0 0-1,0 0 0,0 0 1,0 1-1,0-1 0,0 0 1,0 0-1,0 0 0,0 1 0,-6 17-146,-20 29 152,23-42 5,-16 26 45,12-22-35,0 1 0,1-1-1,0 2 1,1-1 0,0 0-1,1 1 1,0 0 0,0 0-1,-3 20 1,31-32-8065,-9-9 459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8.879"/>
    </inkml:context>
    <inkml:brush xml:id="br0">
      <inkml:brushProperty name="width" value="0.025" units="cm"/>
      <inkml:brushProperty name="height" value="0.025" units="cm"/>
    </inkml:brush>
  </inkml:definitions>
  <inkml:trace contextRef="#ctx0" brushRef="#br0">136 96 5445,'-12'-3'1173,"1"0"0,-1 0-1,1-1 1,-20-10 0,-28-9 6352,71 25-7035,0-1 1,-1-1-1,1 0 0,13-2 1,16 0-60,1029-23 2414,-1035 23-2843,701-16 97,-662 28-132,-69-9 29,-1 0 0,0 0 0,1 0 1,-1 1-1,0-1 0,0 1 0,0 0 0,0 0 1,-1 1-1,1-1 0,0 1 0,-1 0 0,0 0 0,5 5 1,-8-8 3,1 1 0,-1-1 0,1 1 1,-1-1-1,0 1 0,1 0 0,-1-1 0,0 1 1,0 0-1,0-1 0,1 1 0,-1 0 1,0-1-1,0 1 0,0 0 0,0-1 1,0 1-1,0 0 0,0-1 0,0 1 1,0 0-1,0-1 0,-1 1 0,1 0 1,0-1-1,0 1 0,-1 0 0,1-1 0,0 1 1,-1-1-1,1 1 0,0-1 0,-2 2 1,-25 9 100,-41-5 73,63-6-180,-568-35 134,173 1-128,-432 37-26,749 5-167,68-3 61,56-3 72,439-4 86,990 18 119,-1431-15-135,-19-1-14,0 1 0,1 0 0,-1 2-1,31 7 1,-51-10 3,0 0 0,0 0-1,-1 0 1,1 0 0,0 0-1,0 0 1,0 0 0,0 0-1,-1 1 1,1-1 0,0 0-1,0 0 1,0 0 0,0 0 0,-1 0-1,1 0 1,0 1 0,0-1-1,0 0 1,0 0 0,0 0-1,0 0 1,0 1 0,0-1-1,-1 0 1,1 0 0,0 0-1,0 1 1,0-1 0,0 0-1,0 0 1,0 0 0,0 1-1,0-1 1,0 0 0,0 0-1,0 0 1,0 1 0,0-1-1,0 0 1,1 0 0,-1 0-1,0 0 1,0 1 0,0-1-1,0 0 1,0 0 0,0 0-1,0 0 1,0 1 0,1-1-1,-1 0 1,0 0 0,0 0-1,-20 5-5,-356 5 100,247-12-143,-523-14-89,0-1 444,634 15-230,39 0-132,47-2-58,1037 3-1335,-521 6 1705,-1099-12-74,-505 13-378,900 0-2104,28-5-2611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7"/>
    </inkml:context>
    <inkml:brush xml:id="br0">
      <inkml:brushProperty name="width" value="0.025" units="cm"/>
      <inkml:brushProperty name="height" value="0.025" units="cm"/>
      <inkml:brushProperty name="color" value="#F6630D"/>
    </inkml:brush>
  </inkml:definitions>
  <inkml:trace contextRef="#ctx0" brushRef="#br0">83 0 17392,'0'0'10352,"-5"9"-8874,-2 2-1039,-8 15 492,-23 50 0,35-69-913,0 1 0,0-1 0,1 1 0,0 0 0,0-1 0,1 1 0,0 0-1,1 0 1,-1 0 0,1 0 0,1 0 0,0 0 0,2 8 0,-3-14-69,0-1-1,1 0 1,-1 0-1,1 0 1,0 0 0,-1 0-1,1 1 1,0-1-1,0 0 1,-1 0 0,1-1-1,0 1 1,0 0-1,0 0 1,0 0 0,0-1-1,0 1 1,1 0-1,-1-1 1,0 1 0,0-1-1,2 1 1,18 2-6588,-18-5 1584,-3-7-2088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8"/>
    </inkml:context>
    <inkml:brush xml:id="br0">
      <inkml:brushProperty name="width" value="0.025" units="cm"/>
      <inkml:brushProperty name="height" value="0.025" units="cm"/>
      <inkml:brushProperty name="color" value="#F6630D"/>
    </inkml:brush>
  </inkml:definitions>
  <inkml:trace contextRef="#ctx0" brushRef="#br0">1 45 14542,'0'0'12235,"79"-15"-11338,-36 8-769,3 2-96,-1-2-1569,-7 2-4165,-5 0-7398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9"/>
    </inkml:context>
    <inkml:brush xml:id="br0">
      <inkml:brushProperty name="width" value="0.025" units="cm"/>
      <inkml:brushProperty name="height" value="0.025" units="cm"/>
      <inkml:brushProperty name="color" value="#F6630D"/>
    </inkml:brush>
  </inkml:definitions>
  <inkml:trace contextRef="#ctx0" brushRef="#br0">77 0 17745,'0'0'12396,"-35"75"-11307,18-34-545,4 0-384,5-1-96,5-3-64,3-7-224,0-6-897,8-5-545,4-10-1473,-5-9-2178,4 0-4388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0"/>
    </inkml:context>
    <inkml:brush xml:id="br0">
      <inkml:brushProperty name="width" value="0.025" units="cm"/>
      <inkml:brushProperty name="height" value="0.025" units="cm"/>
      <inkml:brushProperty name="color" value="#F6630D"/>
    </inkml:brush>
  </inkml:definitions>
  <inkml:trace contextRef="#ctx0" brushRef="#br0">1 35 16432,'0'0'3106,"9"-5"-217,-1 1-2267,0 0 0,1 0 1,0 0-1,-1 1 1,1 0-1,0 1 1,1 0-1,-1 1 1,12-1-1,-13 2-479,0 0 0,0 0 1,0 1-1,0 0 0,0 1 0,0 0 0,12 4 1,-19-5-150,1-1 1,-1 1-1,0 0 1,1 0-1,-1 0 1,0 0-1,0 0 1,0 0-1,1 0 1,-1 0-1,0 0 1,0 1-1,-1-1 1,1 0-1,0 1 1,0-1-1,-1 1 1,2 1-1,-2 0 1,0-1 0,0 1 0,0-1 0,0 1 0,0-1 0,0 1 0,-1-1 0,1 0 0,-1 1 0,0-1 0,0 0 0,0 1 0,0-1 0,0 0 0,-3 4 0,-3 4 198,-1 0 0,0-1 0,-1 0 1,0 0-1,0-1 0,-1 0 0,0-1 0,-15 8 0,13-7 43,0 0 1,0 1-1,1 0 0,0 0 0,-17 21 0,27-30-241,1 0 0,0 1 0,-1-1 0,1 1 0,-1-1 0,1 1 0,0-1 0,-1 1-1,1 0 1,0-1 0,0 1 0,-1-1 0,1 1 0,0 0 0,0-1 0,0 1 0,0 0 0,0-1 0,0 1 0,0 0 0,0-1 0,0 1 0,0-1 0,0 1-1,0 0 1,0-1 0,1 1 0,-1 0 0,1 0 0,17 7-454,40-7-1399,-44-2 894,15 0-3861,-2-7-2676</inkml:trace>
  <inkml:trace contextRef="#ctx0" brushRef="#br0" timeOffset="1">250 220 14990,'0'0'11531,"-33"53"-9449,24-35-801,6-1-736,2 1-385,1-3-160,1-1-993,9-6-1890,1-6-1857,0-2-2435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2"/>
    </inkml:context>
    <inkml:brush xml:id="br0">
      <inkml:brushProperty name="width" value="0.025" units="cm"/>
      <inkml:brushProperty name="height" value="0.025" units="cm"/>
      <inkml:brushProperty name="color" value="#F6630D"/>
    </inkml:brush>
  </inkml:definitions>
  <inkml:trace contextRef="#ctx0" brushRef="#br0">77 1 19250,'0'0'9070,"-4"8"-8878,0-3-184,3-3-15,-1 1 0,1-1 0,-1 0 0,1 1 1,0-1-1,-1 1 0,1-1 0,1 1 0,-1 0 1,0-1-1,1 1 0,-1 0 0,1-1 0,0 1 1,0 3-1,0-4-32,1-1 0,-1 0 0,1 0 0,-1 0 0,1 0 0,0 0 0,0 0 1,0 0-1,-1 0 0,1 0 0,0 0 0,0 0 0,0 0 0,0-1 0,0 1 0,1 0 0,-1-1 0,0 1 1,0-1-1,3 1 0,33 10-779,-13-5 494,-23-5 338,1-1 0,-1 1 1,1-1-1,-1 1 0,1 0 1,-1-1-1,1 1 0,-1 0 1,0 0-1,1 0 0,-1 0 1,0 0-1,0 1 0,0-1 1,0 0-1,0 0 0,0 1 1,0-1-1,0 1 0,-1-1 1,1 1-1,-1-1 0,1 1 1,-1-1-1,1 1 0,0 3 1,-2-3 87,0 0-1,1 0 1,-1 1 0,0-1 0,0 0 0,0 0 0,0 0 0,0 0-1,0 0 1,-1 0 0,1-1 0,-1 1 0,1 0 0,-1-1-1,0 1 1,0-1 0,0 1 0,-2 0 0,1 0-19,-4 4 57,-1 0 0,1-1 0,-1 0 0,0 0 0,-1-1-1,1 0 1,-1-1 0,1 0 0,-1 0 0,0-1 0,-19 3 0,28-6-237,-1 1 1,0 0 0,1 0 0,-1 0-1,0-1 1,0 1 0,1 0 0,-1-1-1,0 1 1,1 0 0,-1-1 0,1 1-1,-1-1 1,1 1 0,-1-1 0,1 0-1,-1 1 1,1-1 0,-1 1 0,1-1-1,0 0 1,-1 1 0,1-1 0,0 0-1,0 1 1,-1-1 0,1 0 0,0-1-1,-3-24-4482,3 22 3339,0-28-6720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3"/>
    </inkml:context>
    <inkml:brush xml:id="br0">
      <inkml:brushProperty name="width" value="0.025" units="cm"/>
      <inkml:brushProperty name="height" value="0.025" units="cm"/>
      <inkml:brushProperty name="color" value="#F6630D"/>
    </inkml:brush>
  </inkml:definitions>
  <inkml:trace contextRef="#ctx0" brushRef="#br0">1 50 17136,'28'-49'2691,"-9"49"-513,1 0-96,5 0-961,2 1-577,-3 3-512,0 1-2082,-1-1-3971,0-1-7080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4"/>
    </inkml:context>
    <inkml:brush xml:id="br0">
      <inkml:brushProperty name="width" value="0.025" units="cm"/>
      <inkml:brushProperty name="height" value="0.025" units="cm"/>
      <inkml:brushProperty name="color" value="#F6630D"/>
    </inkml:brush>
  </inkml:definitions>
  <inkml:trace contextRef="#ctx0" brushRef="#br0">86 1 15278,'0'0'9065,"-7"9"-7383,-3 4-1538,1 1 0,1 0 0,0 0 0,1 1 0,0 0 0,1 1 1,1-1-1,0 1 0,2 0 0,-5 33 0,8-45-110,0 0 0,0 0 0,0 0 0,0 0 1,0 0-1,1 0 0,0-1 0,0 1 0,0 0 0,2 6 0,-2-9-13,0 0-1,0 0 1,0 0-1,1 0 1,-1 0-1,0 0 0,0 0 1,0 0-1,1 0 1,-1-1-1,1 1 1,-1-1-1,0 1 1,1-1-1,-1 1 1,1-1-1,-1 0 1,1 0-1,-1 0 1,1 0-1,-1 0 1,1 0-1,-1 0 1,1 0-1,-1 0 1,1-1-1,-1 1 1,1-1-1,-1 1 0,0-1 1,2 0-1,0 0 71,0 0 0,-1-1 0,1 1 0,-1-1 0,1 1 0,-1-1 0,0 0 0,0 1 0,1-1 0,-1-1-1,0 1 1,-1 0 0,1 0 0,0-1 0,-1 1 0,1-1 0,-1 1 0,0-1 0,0 1 0,0-1 0,0 0 0,1-4-1,-2 5-48,0 0 0,0 1 0,0-1-1,0 1 1,0-1 0,0 0-1,0 1 1,0-1 0,-1 1 0,1-1-1,-1 0 1,1 1 0,-1-1-1,0 1 1,1 0 0,-1-1-1,0 1 1,0-1 0,0 1 0,0 0-1,0 0 1,0 0 0,0 0-1,-1-1 1,1 2 0,0-1-1,-1 0 1,1 0 0,0 0 0,-1 0-1,1 1 1,-1-1 0,1 1-1,-1-1 1,0 1 0,1 0 0,-1 0-1,1-1 1,-1 1 0,-2 1-1,0-2-72,-28 2-1067,14 10-5738,13-5 393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5"/>
    </inkml:context>
    <inkml:brush xml:id="br0">
      <inkml:brushProperty name="width" value="0.025" units="cm"/>
      <inkml:brushProperty name="height" value="0.025" units="cm"/>
      <inkml:brushProperty name="color" value="#F6630D"/>
    </inkml:brush>
  </inkml:definitions>
  <inkml:trace contextRef="#ctx0" brushRef="#br0">168 6 13068,'10'-5'11788,"-15"18"-10059,-10 9-640,-8 4-640,-1 3-353,2 0-32,-2-4-32,4 0 0,2-7-96,8-8-321,3-2-287,1-7-802,3-1-1184,2-6-1634,1-14-3940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6"/>
    </inkml:context>
    <inkml:brush xml:id="br0">
      <inkml:brushProperty name="width" value="0.025" units="cm"/>
      <inkml:brushProperty name="height" value="0.025" units="cm"/>
      <inkml:brushProperty name="color" value="#F6630D"/>
    </inkml:brush>
  </inkml:definitions>
  <inkml:trace contextRef="#ctx0" brushRef="#br0">149 67 14830,'0'0'4378,"-11"0"-2195,8-1-2012,-38 1 1700,40 0-1791,0 0 1,-1 0-1,1 0 1,0 0-1,0 1 1,0-1-1,-1 0 1,1 1-1,0-1 0,0 1 1,0-1-1,0 1 1,0-1-1,0 1 1,0 0-1,0 0 1,0-1-1,0 1 1,0 0-1,0 0 1,0 0-1,1 0 1,-1 0-1,0 0 1,1 0-1,-1 0 0,1 0 1,-1 1-1,1-1 1,0 0-1,-1 0 1,1 0-1,0 2 1,0-1-62,1-1 0,-1 0 0,1 0 0,-1 0 0,1 0 0,-1 0 0,1 0 0,0 0 0,0 0 0,0 0 1,-1 0-1,1 0 0,0 0 0,0 0 0,0-1 0,0 1 0,1 0 0,-1-1 0,0 1 0,0-1 0,0 1 0,0-1 0,1 0 0,-1 1 1,0-1-1,0 0 0,1 0 0,-1 0 0,2 0 0,46 2 539,-42-2-466,1 0-16,-1-1 0,0 0 0,0 0 0,1-1 0,-1 1 0,0-2 0,0 1 0,10-6 0,-14 7-7,-1 0 0,1-1 0,-1 1 0,1-1 1,-1 1-1,0-1 0,1 0 0,-1 0 0,0 0 0,0 0 1,0-1-1,-1 1 0,1-1 0,-1 1 0,1-1 0,-1 1 1,0-1-1,0 0 0,0 1 0,0-1 0,0 0 0,-1 0 1,1-4-1,-1 5-42,0 1 0,-1-1 1,1 1-1,-1-1 0,1 1 0,-1-1 1,0 1-1,1 0 0,-1-1 1,0 1-1,0 0 0,0-1 0,0 1 1,0 0-1,-1 0 0,1 0 1,0 0-1,0 0 0,-1 0 0,1 1 1,0-1-1,-1 0 0,1 1 1,-1-1-1,1 0 0,-1 1 0,1 0 1,-4-1-1,-48-6 169,51 7-190,-11 0-8,0-1 1,-1 2-1,1 0 1,0 0-1,0 2 1,-21 5-1,31-7-16,-1 0 0,0 1-1,1-1 1,-1 1 0,1 0-1,0 0 1,0 0 0,-1 0-1,1 0 1,1 1 0,-1 0-1,0-1 1,1 1 0,-1 0 0,1 0-1,0 1 1,0-1 0,0 0-1,0 1 1,1-1 0,-1 1-1,1-1 1,0 1 0,0 0-1,0 0 1,1-1 0,-1 6 0,1-7-114,0 0 0,0 0 0,0 0 1,1 0-1,-1 1 0,0-1 1,1 0-1,0 0 0,-1 0 0,1 0 1,0-1-1,0 1 0,0 0 1,0 0-1,0 0 0,1-1 0,-1 1 1,1 0-1,-1-1 0,1 0 1,-1 1-1,1-1 0,0 0 1,1 2-1,3 0-815,1-1 1,-1 1-1,0-1 1,1 0-1,-1 0 0,11 1 1,23 3-6784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7"/>
    </inkml:context>
    <inkml:brush xml:id="br0">
      <inkml:brushProperty name="width" value="0.025" units="cm"/>
      <inkml:brushProperty name="height" value="0.025" units="cm"/>
      <inkml:brushProperty name="color" value="#F6630D"/>
    </inkml:brush>
  </inkml:definitions>
  <inkml:trace contextRef="#ctx0" brushRef="#br0">47 87 18514,'0'0'7003,"-4"9"-5657,0-1-1064,2-5-222,0 0 1,1 0 0,-1 0-1,1 0 1,0 1-1,0-1 1,0 0-1,0 0 1,1 1 0,-1-1-1,1 6 1,0-8-53,0-1 0,0 1 0,0 0 1,0 0-1,1 0 0,-1-1 0,0 1 1,0 0-1,1 0 0,-1 0 0,0-1 1,1 1-1,-1 0 0,1-1 0,-1 1 0,1 0 1,-1-1-1,1 1 0,0-1 0,-1 1 1,1-1-1,-1 1 0,1-1 0,0 1 1,0-1-1,-1 0 0,3 1 0,28 2 145,-26-3-118,-1-1 0,1 0 0,0 0 0,-1 0 0,1 0 0,-1-1 0,1 0 0,-1 0 0,0 0 0,7-4 0,-8 3 59,0 0-1,-1-1 1,1 1-1,-1 0 0,0-1 1,0 1-1,0-1 0,0 0 1,-1 0-1,1 0 0,-1 0 1,0 0-1,0 0 1,-1 0-1,1 0 0,-1 0 1,0 0-1,0 0 0,0 0 1,-1 0-1,1 0 0,-3-6 1,2 6-18,0 1 0,-1 0 0,1-1 0,-1 1 0,0 0 1,0 0-1,-1 0 0,1 1 0,0-1 0,-1 1 0,0-1 0,0 1 0,1 0 1,-1 0-1,-1 0 0,1 0 0,0 0 0,0 1 0,-1-1 0,1 1 0,0 0 0,-1 0 1,0 0-1,1 1 0,-5-1 0,2 1-238,1 0 0,0 0 0,0 0 0,0 1 1,0-1-1,-1 1 0,1 1 0,0-1 0,-6 3 0,10-3 93,-1-1 0,1 1 0,0 0 0,0-1 0,0 1 0,0 0 0,0-1 0,0 1 0,0 0 0,1 0 0,-1 0 0,0 0 0,0 0 0,1 0 0,-1 0 0,0 0 0,1 0 0,-1 1 0,1-1 0,-1 0 0,1 0-1,0 0 1,0 1 0,-1-1 0,1 0 0,0 0 0,0 0 0,0 1 0,0-1 0,1 0 0,-1 0 0,0 1 0,0-1 0,1 0 0,-1 0 0,1 0 0,-1 1 0,1-1 0,-1 0 0,1 0 0,0 0 0,-1 0 0,1 0 0,0 0 0,0 0 0,1 1 0,0-1-534,0 1 1,0 0 0,0-1 0,0 1-1,0-1 1,0 0 0,0 0-1,0 0 1,1 0 0,-1 0-1,0 0 1,1-1 0,-1 1 0,0-1-1,1 1 1,3-1 0,23 1-9152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5.574"/>
    </inkml:context>
    <inkml:brush xml:id="br0">
      <inkml:brushProperty name="width" value="0.025" units="cm"/>
      <inkml:brushProperty name="height" value="0.025" units="cm"/>
    </inkml:brush>
  </inkml:definitions>
  <inkml:trace contextRef="#ctx0" brushRef="#br0">78 98 5477,'-9'1'2392,"-7"1"-2657,-23 1 5963,25-2 110,48-6-3431,109-4-609,143 9 0,-177 2-1402,406 11 366,122 1-493,1-33-115,-412 0-143,-28 1 629,221 8 0,-428 9-1363,-1 0 0,1-1 0,0 0 0,-16-6-1,-14-10-6141,1-4-8207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8"/>
    </inkml:context>
    <inkml:brush xml:id="br0">
      <inkml:brushProperty name="width" value="0.025" units="cm"/>
      <inkml:brushProperty name="height" value="0.025" units="cm"/>
      <inkml:brushProperty name="color" value="#F6630D"/>
    </inkml:brush>
  </inkml:definitions>
  <inkml:trace contextRef="#ctx0" brushRef="#br0">199 0 16592,'0'0'8589,"9"4"-6395,-4-2-2031,0 0-1,0 1 0,0-1 1,0 1-1,-1 0 0,1 0 1,-1 0-1,0 0 0,0 1 1,0 0-1,0 0 0,-1 0 1,1 0-1,-1 1 0,0-1 1,-1 1-1,1 0 0,-1 0 1,0 0-1,0 0 0,2 9 1,-3 0-149,-1 0 1,0 0-1,-1 0 1,-1 0 0,0-1-1,-1 1 1,0 0-1,-1-1 1,0 0 0,-2 0-1,1 0 1,-2 0 0,1-1-1,-17 21 1,9-13-396,-1-1 0,-1-1 0,-20 18 0,20-21-834,-1-2 0,0 0-1,-24 14 1,10-14-6371,9-10-8552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9"/>
    </inkml:context>
    <inkml:brush xml:id="br0">
      <inkml:brushProperty name="width" value="0.025" units="cm"/>
      <inkml:brushProperty name="height" value="0.025" units="cm"/>
      <inkml:brushProperty name="color" value="#F6630D"/>
    </inkml:brush>
  </inkml:definitions>
  <inkml:trace contextRef="#ctx0" brushRef="#br0">202 0 17617,'0'0'12774,"-9"3"-12475,-1 2-244,-1 0-1,1 0 1,0 2-1,0-1 1,1 1 0,0 0-1,0 1 1,1 0-1,0 1 1,0-1-1,1 1 1,0 1-1,-9 16 1,4-7 201,2 0 0,-16 40 0,24-51-210,-1-1-1,1 1 1,0 0-1,1-1 0,0 1 1,0 0-1,1 0 0,0 0 1,0 0-1,1 0 1,2 12-1,-2-18-92,0 1 0,0-1 0,0 1 0,0-1 0,1 1 0,-1-1-1,1 0 1,-1 0 0,1 0 0,0 0 0,0 0 0,0 0 0,0 0 0,0 0 0,0-1 0,1 1 0,-1-1 0,0 0 0,1 0-1,-1 0 1,4 1 0,2 0-696,0 0-1,0 0 0,1-1 0,-1 0 0,14 0 0,17-1-8267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0"/>
    </inkml:context>
    <inkml:brush xml:id="br0">
      <inkml:brushProperty name="width" value="0.025" units="cm"/>
      <inkml:brushProperty name="height" value="0.025" units="cm"/>
      <inkml:brushProperty name="color" value="#F6630D"/>
    </inkml:brush>
  </inkml:definitions>
  <inkml:trace contextRef="#ctx0" brushRef="#br0">0 147 13293,'0'0'16431,"13"2"-15566,-4-1-829,0 0 1,-1-1-1,1 0 1,0 0-1,-1 0 1,1-1-1,0-1 1,-1 0-1,1 0 1,-1 0-1,14-7 1,21-11-790,-1-3 0,-2-1 1,54-41-1,-114 92 842,1 2 0,-22 43 0,36-61-57,-1 0 1,1 0 0,1 1-1,0-1 1,1 1 0,0 0-1,0 0 1,0 22-1,3-33-134,0-1 0,0 1 0,0 0 0,0 0-1,0-1 1,0 1 0,0 0 0,0 0-1,0-1 1,1 1 0,-1 0 0,0-1 0,0 1-1,1 0 1,-1-1 0,1 1 0,-1 0-1,0-1 1,1 1 0,-1-1 0,1 1 0,0-1-1,-1 1 1,1-1 0,-1 1 0,1-1 0,1 1-1,22-2-6884,1-12-3668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1"/>
    </inkml:context>
    <inkml:brush xml:id="br0">
      <inkml:brushProperty name="width" value="0.025" units="cm"/>
      <inkml:brushProperty name="height" value="0.025" units="cm"/>
      <inkml:brushProperty name="color" value="#F6630D"/>
    </inkml:brush>
  </inkml:definitions>
  <inkml:trace contextRef="#ctx0" brushRef="#br0">151 1 18353,'0'0'6663,"-45"47"-3300,34-26-2050,8 1-768,3-1-417,0 3-96,5 3-160,5-1-1410,2-2-1441,-4-1-1441,-4-5-2787</inkml:trace>
  <inkml:trace contextRef="#ctx0" brushRef="#br0" timeOffset="1">0 90 14574,'0'0'10121,"64"0"-9352,-25 4-577,0 1-320,6-5-2819,-1 0-5477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3"/>
    </inkml:context>
    <inkml:brush xml:id="br0">
      <inkml:brushProperty name="width" value="0.025" units="cm"/>
      <inkml:brushProperty name="height" value="0.025" units="cm"/>
      <inkml:brushProperty name="color" value="#F6630D"/>
    </inkml:brush>
  </inkml:definitions>
  <inkml:trace contextRef="#ctx0" brushRef="#br0">0 163 10602,'0'0'17611,"11"1"-16292,-6-1-1214,1 1 0,-1-1 0,1 0 0,-1 0 0,1 0 1,-1-1-1,1 0 0,-1 0 0,1-1 0,-1 1 0,0-1 0,0 0 0,0 0 0,0-1 0,7-4 1,21-19 56,-1 0 1,-1-3 0,28-32 0,-75 84-583,-24 47 0,32-55 169,1 0-1,0 1 1,1 0-1,1 0 1,0 0-1,-4 31 1,9-45-454,0 5-165,12-8-11445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4"/>
    </inkml:context>
    <inkml:brush xml:id="br0">
      <inkml:brushProperty name="width" value="0.025" units="cm"/>
      <inkml:brushProperty name="height" value="0.025" units="cm"/>
      <inkml:brushProperty name="color" value="#F6630D"/>
    </inkml:brush>
  </inkml:definitions>
  <inkml:trace contextRef="#ctx0" brushRef="#br0">31 4 19058,'0'0'4554,"10"-1"-2243,2 0-1801,-7 0-211,1 1 0,-1-1 0,1 1 0,-1 0 0,1 1-1,-1-1 1,7 2 0,-10-1-278,0 0 0,-1-1 0,1 1 0,0 0 0,-1 0 0,1 0 0,-1 0 0,1 1-1,-1-1 1,0 0 0,1 1 0,-1-1 0,0 1 0,0-1 0,0 1 0,0-1 0,0 1 0,-1 0-1,1-1 1,0 1 0,-1 0 0,1 0 0,-1-1 0,1 1 0,-1 0 0,0 0 0,0 0 0,0 3 0,0 0 58,0 1 0,-1 0 0,0-1 0,0 1 1,0-1-1,0 0 0,-1 1 0,0-1 0,0 0 1,0 0-1,-1 0 0,0 0 0,-6 8 1,-4 2 518,0 0 0,-25 21 0,1-1-165,37-35-432,0 0-1,0 0 1,-1 0 0,1 0-1,0 0 1,0 1 0,0-1-1,0 0 1,-1 0 0,1 0-1,0 0 1,0 1 0,0-1-1,0 0 1,0 0 0,0 0-1,0 0 1,-1 1 0,1-1-1,0 0 1,0 0 0,0 0-1,0 1 1,0-1 0,0 0-1,0 0 1,0 1 0,0-1-1,0 0 1,0 0 0,0 0-1,0 1 1,0-1 0,0 0-1,0 0 1,1 0 0,-1 1-1,0-1 1,0 0 0,0 0-1,0 0 1,0 1 0,0-1-1,0 0 1,1 0 0,-1 0-1,0 0 1,0 0 0,0 1-1,0-1 1,1 0 0,-1 0-1,17 2 36,21-5-390,18-11-3961,-19 2-3156,-34 11 6787,30-9-11675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5"/>
    </inkml:context>
    <inkml:brush xml:id="br0">
      <inkml:brushProperty name="width" value="0.025" units="cm"/>
      <inkml:brushProperty name="height" value="0.025" units="cm"/>
      <inkml:brushProperty name="color" value="#F6630D"/>
    </inkml:brush>
  </inkml:definitions>
  <inkml:trace contextRef="#ctx0" brushRef="#br0">50 1 18802,'0'0'13965,"-33"67"-13965,25-48 0,3 2 0,2-2 0,3-2 0,0-4 0,0-3-1698,0-3-2305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6"/>
    </inkml:context>
    <inkml:brush xml:id="br0">
      <inkml:brushProperty name="width" value="0.025" units="cm"/>
      <inkml:brushProperty name="height" value="0.025" units="cm"/>
      <inkml:brushProperty name="color" value="#F6630D"/>
    </inkml:brush>
  </inkml:definitions>
  <inkml:trace contextRef="#ctx0" brushRef="#br0">126 7 8296,'0'0'19063,"-8"8"-18214,3-4-809,-36 35 761,38-36-727,0 1-1,1-1 1,-1 1 0,1 0-1,-1 0 1,1 0 0,0 0 0,1 0-1,-1 0 1,1 1 0,-1-1-1,0 7 1,3-11-70,-1 1 0,1 0 0,-1-1 0,1 1-1,-1 0 1,1-1 0,-1 1 0,1-1 0,-1 1 0,1-1 0,0 1-1,-1-1 1,1 1 0,0-1 0,0 1 0,-1-1 0,1 0 0,0 0 0,0 1-1,-1-1 1,1 0 0,0 0 0,0 0 0,0 0 0,0 0 0,-1 0-1,1 0 1,0 0 0,1 0 0,34-1-278,-28 1 37,2 0-82,0 0 1,0 1-1,0 0 1,0 1-1,11 3 0,-19-5 297,-1 1 0,1-1 0,-1 1 0,0-1 0,1 1 0,-1 0 0,0 0 0,0 0-1,1 0 1,-1 0 0,0 0 0,0 0 0,0 0 0,0 0 0,0 0 0,-1 0-1,1 1 1,1 1 0,-2-2 63,0 1 0,0 0 0,1 0 0,-2-1 0,1 1 0,0 0-1,0-1 1,0 1 0,-1 0 0,1 0 0,-1-1 0,0 1 0,1-1 0,-1 1-1,0-1 1,0 1 0,0-1 0,0 1 0,0-1 0,-2 2 0,-4 6 246,-2 0-1,1-1 1,-1 0 0,0-1 0,-18 11 0,23-15-273,-1 0-1,0 0 1,0 0-1,-1-1 1,1 0-1,-1 0 1,1 0-1,-1 0 1,1-1 0,-1 0-1,0-1 1,1 1-1,-12-1 1,16 0-192,-1-1 0,1 1 0,0-1 0,-1 0 0,1 1 1,0-1-1,0 0 0,-1 0 0,1 0 0,0 1 0,0-1 1,0 0-1,0-1 0,0 1 0,0 0 0,0 0 0,0 0 0,1-1 1,-1 1-1,-1-3 0,-6-30-7246,7 34 7207,-3-35-10481</inkml:trace>
  <inkml:trace contextRef="#ctx0" brushRef="#br0" timeOffset="1">134 1 12684,'0'0'8840,"67"0"-5861,-36 0-1986,5 0-833,-1 0-224,1 0-2722,-3 0-4165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8"/>
    </inkml:context>
    <inkml:brush xml:id="br0">
      <inkml:brushProperty name="width" value="0.025" units="cm"/>
      <inkml:brushProperty name="height" value="0.025" units="cm"/>
      <inkml:brushProperty name="color" value="#F6630D"/>
    </inkml:brush>
  </inkml:definitions>
  <inkml:trace contextRef="#ctx0" brushRef="#br0">165 1 17873,'0'0'3326,"-9"4"-481,-3 2-2389,1 1-1,0 0 1,0 1 0,1 0-1,-1 0 1,2 1 0,-1 0-1,2 1 1,-1 0 0,1 0-1,1 1 1,0 0 0,-8 16-1,11-18-431,1 0-1,1 0 0,-1 0 0,2 1 0,-1-1 1,1 1-1,0-1 0,1 0 0,2 16 0,-2-22-39,0-1 0,1 1 0,-1 0 0,1-1 0,0 1 0,-1-1 0,1 1 0,0-1 0,1 1 0,-1-1 0,0 0-1,1 0 1,-1 1 0,1-1 0,0 0 0,0 0 0,0-1 0,0 1 0,0 0 0,0-1 0,0 1 0,0-1 0,1 0-1,-1 1 1,1-1 0,-1 0 0,1 0 0,-1-1 0,1 1 0,-1-1 0,1 1 0,0-1 0,-1 0 0,1 0 0,0 0 0,-1 0-1,5-1 1,-5 1 16,1-1 0,-1 0 0,0 1-1,1-1 1,-1 0 0,0 0 0,0-1 0,0 1-1,0 0 1,0-1 0,0 1 0,0-1-1,0 0 1,0 1 0,-1-1 0,1 0-1,-1 0 1,1 0 0,-1 0 0,0-1-1,0 1 1,0 0 0,0 0 0,0-1-1,0 1 1,-1-1 0,1-4 0,0 5 65,0-1 1,-1 0-1,0 0 1,1 0-1,-1 0 1,-1 0-1,1 0 1,0 0-1,-1 0 1,1 0-1,-1 0 1,0 0-1,0 0 1,0 0-1,0 0 1,-1 1-1,1-1 1,-1 1-1,0-1 1,1 1 0,-1-1-1,-3-2 1,-2 1 126,1 1 0,-1-1 0,0 1 0,1 1-1,-15-4 1,-7 5-1726,28 2 1276,-1-1-1,0 0 1,1 0 0,-1 1 0,1-1-1,-1 0 1,1 1 0,-1-1 0,1 0 0,-1 1-1,1-1 1,-1 1 0,1-1 0,0 1-1,-1-1 1,1 1 0,0-1 0,-1 1-1,1 0 1,0-1 0,0 1 0,-1-1-1,1 1 1,0 0 0,0-1 0,0 1 0,0-1-1,0 1 1,0 0 0,0-1 0,0 1-1,0 1 1,2 6-7488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9"/>
    </inkml:context>
    <inkml:brush xml:id="br0">
      <inkml:brushProperty name="width" value="0.025" units="cm"/>
      <inkml:brushProperty name="height" value="0.025" units="cm"/>
      <inkml:brushProperty name="color" value="#F6630D"/>
    </inkml:brush>
  </inkml:definitions>
  <inkml:trace contextRef="#ctx0" brushRef="#br0">202 0 14830,'0'0'16400,"-60"53"-16368,32-25-129,0 4-351,1-3-128,5-4-65,7-1 289,2-8 63,7-7-832,3-9-1185,3-18-8200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9.768"/>
    </inkml:context>
    <inkml:brush xml:id="br0">
      <inkml:brushProperty name="width" value="0.025" units="cm"/>
      <inkml:brushProperty name="height" value="0.025" units="cm"/>
    </inkml:brush>
  </inkml:definitions>
  <inkml:trace contextRef="#ctx0" brushRef="#br0">16 221 8200,'12'-41'1677,"-8"21"-279,1 1 1,1 0 0,0 1-1,2-1 1,0 1-1,1 1 1,16-24-1,-25 41-1354,1-1-1,-1 1 1,0-1-1,0 1 1,1-1-1,-1 1 1,0-1-1,1 1 1,-1 0-1,0-1 1,1 1-1,-1-1 1,1 1-1,-1 0 1,1-1-1,-1 1 1,1 0-1,-1 0 1,1 0-1,-1-1 1,1 1-1,-1 0 1,1 0 0,-1 0-1,1 0 1,-1 0-1,1 0 1,-1 0-1,1 0 1,0 0-1,-1 0 1,1 0-1,-1 0 1,1 0-1,-1 0 1,1 1-1,-1-1 1,1 0-1,-1 0 1,1 1-1,-1-1 1,1 0-1,-1 1 1,0-1-1,1 0 1,-1 1-1,1-1 1,-1 0-1,0 1 1,1-1-1,-1 1 1,0-1-1,0 1 1,1-1-1,-1 1 1,0-1-1,0 1 1,0-1-1,1 1 1,-1-1-1,0 1 1,0 0-1,0-1 1,0 1-1,0 0 1,4 41 576,-4-40-503,0 76 1587,-16 130 0,-32 77-1663,36-249-3588,12-36 3283,-1 1-1,1-1 1,-1 1-1,0-1 1,1 1-1,-1-1 1,0 1-1,0-1 1,1 0 0,-1 1-1,0-1 1,0 0-1,0 0 1,0 0-1,1 0 1,-1 0-1,0 1 1,0-1-1,0-1 1,0 1-1,1 0 1,-1 0 0,0 0-1,0 0 1,0-1-1,1 1 1,-1 0-1,0-1 1,0 1-1,1 0 1,-1-1-1,0 1 1,0-1-1,1 1 1,-1-1 0,1 0-1,-1 1 1,1-1-1,-1 1 1,1-1-1,-1-1 1,-20-20-10034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0"/>
    </inkml:context>
    <inkml:brush xml:id="br0">
      <inkml:brushProperty name="width" value="0.025" units="cm"/>
      <inkml:brushProperty name="height" value="0.025" units="cm"/>
      <inkml:brushProperty name="color" value="#F6630D"/>
    </inkml:brush>
  </inkml:definitions>
  <inkml:trace contextRef="#ctx0" brushRef="#br0">124 11 19154,'-9'4'1708,"5"-2"-1580,-11 3 951,1 2 1,-24 14-1,35-20-955,0 1 0,0 0 0,0 0 1,0 0-1,1 0 0,-1 0 0,1 0 0,0 1 0,-1-1 0,1 1 0,0 0 0,1 0 0,-1 0 0,0 0 0,1 0 0,0 0 0,-1 0 0,1 0 0,0 0 0,1 1 0,-1-1 1,0 4-1,2-6-118,-1 0 1,1 1 0,-1-1-1,1 0 1,-1 0 0,1 0-1,-1 0 1,1 0 0,0 0-1,0 0 1,0 0 0,0 0-1,-1 0 1,1-1 0,0 1-1,0 0 1,1 0 0,-1-1-1,0 1 1,0-1 0,0 1-1,0-1 1,0 1 0,1-1-1,-1 0 1,0 0 0,2 1-1,40 2 389,-39-3-378,9 0 0,0 0 1,0-1-1,1 0 1,-1-1-1,0-1 1,23-8-1,-32 10 26,0 0 0,-1-1 0,1 0-1,-1 0 1,1 0 0,-1 0-1,0 0 1,0-1 0,0 1-1,0-1 1,0 0 0,-1 0 0,1 0-1,-1 0 1,0 0 0,0-1-1,0 1 1,0-1 0,0 1-1,-1-1 1,0 0 0,0 0 0,0 0-1,0 1 1,0-1 0,-1 0-1,1-5 1,-1 8 19,-1 0-1,1 0 0,0 0 1,0 0-1,0 0 1,-1 0-1,1 0 1,0-1-1,-1 1 0,1 0 1,-1 1-1,0-1 1,1 0-1,-1 0 1,0 0-1,1 0 0,-1 0 1,0 1-1,0-1 1,0 0-1,0 0 1,1 1-1,-3-2 0,-31-7 659,22 8-644,1 1 0,-1 0-1,0 1 1,-11 2 0,18-2-78,0 1 0,0-1-1,0 1 1,1 0-1,-1 0 1,0 1 0,1 0-1,0-1 1,-1 1 0,1 1-1,0-1 1,0 1 0,1-1-1,-1 1 1,1 0 0,0 1-1,0-1 1,0 0-1,1 1 1,0 0 0,-1-1-1,-1 9 1,3-10-279,0 0 0,0 1 0,1-1 0,0 1 0,-1 0 0,1-1 0,0 1 0,1-1 0,-1 1 0,1-1 0,-1 1 0,1-1 0,0 0 0,2 6 0,-1-6-491,0 0 1,0 0-1,0 0 0,0 0 1,1 0-1,-1 0 1,1-1-1,0 1 0,0-1 1,0 0-1,0 0 0,0 0 1,0 0-1,1 0 0,-1-1 1,4 2-1,25 6-11875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1"/>
    </inkml:context>
    <inkml:brush xml:id="br0">
      <inkml:brushProperty name="width" value="0.025" units="cm"/>
      <inkml:brushProperty name="height" value="0.025" units="cm"/>
      <inkml:brushProperty name="color" value="#F6630D"/>
    </inkml:brush>
  </inkml:definitions>
  <inkml:trace contextRef="#ctx0" brushRef="#br0">103 19 21524,'-9'4'3630,"3"-2"-2873,-50 27 3650,53-28-4309,1 0 0,0 0 0,0 1 0,0-1 0,1 1 0,-1-1-1,0 1 1,0 0 0,1 0 0,-1-1 0,1 1 0,0 0 0,-1 0 0,1 1 0,0-1 0,0 0 0,0 0 0,1 0 0,-1 1 0,1-1 0,-1 0 0,1 1 0,-1-1 0,1 4 0,1-5-98,0 0 1,0-1-1,0 1 0,0 0 0,0-1 1,0 1-1,0-1 0,0 1 0,1-1 1,-1 1-1,0-1 0,0 0 0,0 0 1,0 0-1,1 1 0,-1-1 0,0 0 1,0-1-1,0 1 0,2 0 0,27-3-26,-21-2 27,-1 0 1,0 0-1,0-1 1,-1 0-1,1 0 1,-1-1-1,-1 0 1,1 0-1,-1-1 1,0 0-1,-1 0 1,0 0-1,5-12 1,-10 17-772,-7 9-1169,-7 13-3221,11-10-872,3-2-2360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2"/>
    </inkml:context>
    <inkml:brush xml:id="br0">
      <inkml:brushProperty name="width" value="0.025" units="cm"/>
      <inkml:brushProperty name="height" value="0.025" units="cm"/>
      <inkml:brushProperty name="color" value="#F6630D"/>
    </inkml:brush>
  </inkml:definitions>
  <inkml:trace contextRef="#ctx0" brushRef="#br0">211 0 14574,'0'0'2317,"-1"12"624,-1 0-2300,1 0-1,1 0 1,0 0 0,0 1-1,1-1 1,1 0-1,0 0 1,1 0 0,0 0-1,0-1 1,9 18-1,-3-13-475,-1 0-1,-1 0 0,0 1 1,5 21-1,-11-33-162,0 0 0,-1 0 0,1 0 0,-1 0 0,1 0 0,-2 0 0,1 0 0,0 0 1,-1 0-1,0 0 0,0 0 0,-1 0 0,1-1 0,-1 1 0,0 0 0,0-1 0,-1 1 0,1-1 0,-1 0 0,-3 4 0,-7 5-32,0-1 1,0 0-1,-1-1 0,-1 0 1,1-2-1,-2 1 0,1-2 1,-29 11-1,30-13-1633,-1-2 0,1 0 0,-19 3 1,13-6-7921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3"/>
    </inkml:context>
    <inkml:brush xml:id="br0">
      <inkml:brushProperty name="width" value="0.025" units="cm"/>
      <inkml:brushProperty name="height" value="0.025" units="cm"/>
      <inkml:brushProperty name="color" value="#F6630D"/>
    </inkml:brush>
  </inkml:definitions>
  <inkml:trace contextRef="#ctx0" brushRef="#br0">153 1 15727,'0'0'14926,"-8"8"-14547,-19 24-65,-32 46 0,51-66-305,0-1 0,1 1-1,1 1 1,0-1 0,1 1 0,0 0-1,1 0 1,0 0 0,-1 16-1,5-27-50,-1 0 0,1 0 0,0 0 0,0 0 0,1 0 1,-1 0-1,0 0 0,1 0 0,-1 0 0,1 0 0,0-1 0,-1 1 0,1 0 0,0 0 0,0 0 0,0-1 0,0 1 0,1-1 0,-1 1 0,0-1 0,1 1 0,-1-1 0,1 0 0,-1 1 0,1-1 0,0 0 0,-1 0 0,1 0 0,0 0 0,0-1 0,3 2 0,5 0-1051,0 0 1,0 0-1,0-1 0,0-1 0,11 0 0,-13 0-242,36 0-6571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4"/>
    </inkml:context>
    <inkml:brush xml:id="br0">
      <inkml:brushProperty name="width" value="0.025" units="cm"/>
      <inkml:brushProperty name="height" value="0.025" units="cm"/>
      <inkml:brushProperty name="color" value="#F6630D"/>
    </inkml:brush>
  </inkml:definitions>
  <inkml:trace contextRef="#ctx0" brushRef="#br0">0 142 16912,'0'0'12631,"11"-6"-12546,28-13-15,-11 6-163,0-1-1,0-1 0,-2-2 1,0 0-1,25-23 1,-105 130 2346,43-74-2118,4-6 40,0 0 0,1 0 1,0 1-1,1-1 0,0 1 0,-5 17 0,10-27-218,0-1-1,0 1 1,0-1 0,0 1 0,0-1 0,0 0-1,1 1 1,-1-1 0,0 1 0,0-1-1,0 1 1,1-1 0,-1 0 0,0 1-1,0-1 1,1 1 0,-1-1 0,0 0-1,1 1 1,-1-1 0,0 0 0,1 0-1,-1 1 1,0-1 0,1 0 0,-1 0-1,1 0 1,-1 1 0,1-1 0,-1 0 0,0 0-1,1 0 1,-1 0 0,1 0 0,-1 0-1,1 0 1,-1 0 0,1 0 0,-1 0-1,1 0 1,-1 0 0,0 0 0,2-1-1,22-3-4176,1-7-3286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5"/>
    </inkml:context>
    <inkml:brush xml:id="br0">
      <inkml:brushProperty name="width" value="0.025" units="cm"/>
      <inkml:brushProperty name="height" value="0.025" units="cm"/>
      <inkml:brushProperty name="color" value="#F6630D"/>
    </inkml:brush>
  </inkml:definitions>
  <inkml:trace contextRef="#ctx0" brushRef="#br0">118 0 13100,'0'0'16176,"-10"61"-15856,-1-32-288,4 4-32,-1 0 0,3 0-160,2-3-385,2-7-608,1-4-512,0-11 63</inkml:trace>
  <inkml:trace contextRef="#ctx0" brushRef="#br0" timeOffset="1">0 75 18065,'0'0'7463,"67"13"-6886,-28-10-417,1-1-320,4-2-2211,0 0-4579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7"/>
    </inkml:context>
    <inkml:brush xml:id="br0">
      <inkml:brushProperty name="width" value="0.025" units="cm"/>
      <inkml:brushProperty name="height" value="0.025" units="cm"/>
      <inkml:brushProperty name="color" value="#F6630D"/>
    </inkml:brush>
  </inkml:definitions>
  <inkml:trace contextRef="#ctx0" brushRef="#br0">1 251 13004,'0'0'13816,"9"-2"-11985,6-2-1683,-1-1 0,1 0 0,-1-1 0,0-1 0,-1 0-1,0-1 1,0-1 0,0 0 0,-1 0 0,19-21 0,-10 9-286,-1 0 1,-1-2 0,-1 0-1,22-39 1,-63 101 137,13-23 148,0 0 0,1 0 0,0 1-1,2 0 1,0 1 0,1-1 0,0 1 0,2 1 0,-3 19-1,7-38-185,-1 1-1,1 0 1,0 0-1,0-1 1,0 1-1,0 0 1,0-1-1,0 1 1,0 0-1,0 0 1,0-1-1,1 1 1,-1 0-1,0-1 1,0 1-1,1 0 1,-1-1-1,0 1 1,1 0-1,-1-1 1,1 1-1,-1-1 1,1 1-1,-1-1 1,1 1-1,-1-1 1,1 1-1,-1-1 1,1 1-1,-1-1 1,1 0-1,0 1 1,-1-1-1,1 0 1,0 0-1,-1 0 1,1 1-1,0-1 1,0 0-1,-1 0 1,1 0-1,0 0 1,-1 0-1,1 0 1,0 0-1,0 0 1,-1 0-1,1-1 0,1 1 1,1-1-653,0 0-1,0 0 1,0-1-1,0 1 1,0-1-1,0 0 1,0 0-1,0 0 1,3-3-1,14-16-6739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8"/>
    </inkml:context>
    <inkml:brush xml:id="br0">
      <inkml:brushProperty name="width" value="0.025" units="cm"/>
      <inkml:brushProperty name="height" value="0.025" units="cm"/>
      <inkml:brushProperty name="color" value="#F6630D"/>
    </inkml:brush>
  </inkml:definitions>
  <inkml:trace contextRef="#ctx0" brushRef="#br0">64 8 17649,'0'0'9427,"10"-1"-7756,34-5-769,-42 6-890,0 0-1,0-1 1,0 1-1,0 0 1,0 0-1,0 0 0,0 0 1,0 1-1,0-1 1,1 1-1,-1-1 1,0 1-1,0-1 0,0 1 1,-1 0-1,1 0 1,0 0-1,0 0 1,0 1-1,-1-1 0,1 0 1,-1 1-1,1-1 1,-1 1-1,1-1 0,-1 1 1,0 0-1,0 0 1,0-1-1,0 1 1,0 0-1,0 0 0,0 0 1,-1 0-1,1 0 1,-1 0-1,1 3 1,0-1-8,-1 0 1,0 1-1,0-1 1,0 0 0,-1 0-1,1 1 1,-1-1-1,0 0 1,0 0 0,0 0-1,-1 0 1,0 0-1,1 0 1,-1 0 0,-1 0-1,-2 3 1,-8 6 320,0 0 0,-1-1 1,-22 14-1,22-17-64,1 1 0,0 1-1,0 0 1,-13 16 0,25-26-261,1-1 0,0 0 0,0 0 0,0 0 0,-1 1 1,1-1-1,0 0 0,0 0 0,0 1 0,0-1 0,0 0 0,-1 1 0,1-1 0,0 0 0,0 0 0,0 1 1,0-1-1,0 0 0,0 1 0,0-1 0,0 0 0,0 0 0,0 1 0,0-1 0,0 0 0,0 1 0,1-1 1,-1 0-1,0 0 0,0 1 0,0-1 0,0 0 0,0 0 0,1 1 0,-1-1 0,0 0 0,0 0 0,0 0 1,1 1-1,-1-1 0,0 0 0,0 0 0,1 0 0,-1 0 0,0 1 0,0-1 0,1 0 0,-1 0 0,0 0 0,0 0 1,1 0-1,26 4 4,29-7-50,-6-10-1876,-17 1-3341,-28 10 3890,22-7-6656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9"/>
    </inkml:context>
    <inkml:brush xml:id="br0">
      <inkml:brushProperty name="width" value="0.025" units="cm"/>
      <inkml:brushProperty name="height" value="0.025" units="cm"/>
      <inkml:brushProperty name="color" value="#F6630D"/>
    </inkml:brush>
  </inkml:definitions>
  <inkml:trace contextRef="#ctx0" brushRef="#br0">45 1 17809,'0'0'8840,"-29"58"-5765,20-38-1569,3-2-930,5 2-512,1-5-64,0-3-961,8-5-1313,2-7-1730,0 0-1985,3-9-5638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0"/>
    </inkml:context>
    <inkml:brush xml:id="br0">
      <inkml:brushProperty name="width" value="0.025" units="cm"/>
      <inkml:brushProperty name="height" value="0.025" units="cm"/>
      <inkml:brushProperty name="color" value="#F6630D"/>
    </inkml:brush>
  </inkml:definitions>
  <inkml:trace contextRef="#ctx0" brushRef="#br0">126 11 22325,'0'0'5744,"-8"8"-3886,3-2-1675,0-2-104,1 0 1,0 1 0,0-1-1,0 1 1,1 0 0,0 0-1,0 0 1,0 0 0,0 0-1,1 1 1,0-1 0,0 1-1,0 0 1,1 0 0,-1 7-1,2-12-155,1 0 0,-1 0 0,1 0 0,0 0 0,-1 0 0,1-1 0,0 1 0,0 0 0,0 0 0,0-1 0,-1 1 0,1 0 0,0-1 0,0 1 0,0-1 0,0 1 0,0-1 0,1 0 0,-1 1 0,0-1 0,0 0 0,0 0 0,0 0 0,1 0 0,40 6-634,-29-4 299,-7-1 210,1 0 0,0 1 0,-1 0 0,0 0 1,12 6-1,-17-8 241,-1 1 1,1-1-1,0 1 1,0-1-1,0 1 1,0 0 0,-1-1-1,1 1 1,0 0-1,-1 0 1,1-1-1,0 1 1,-1 0 0,1 0-1,-1 0 1,1 0-1,-1 0 1,0 0-1,1 0 1,-1 0 0,0 0-1,0 0 1,0 0-1,0 0 1,0 0-1,0 0 1,0 0 0,0 0-1,0 0 1,0 0-1,0 0 1,-1 0-1,1 0 1,0 0 0,-1-1-1,1 1 1,0 0-1,-1 0 1,0 0-1,1 0 1,-1 0-1,1-1 1,-1 1 0,0 0-1,0 0 1,1-1-1,-3 2 1,-6 7 158,0-1 0,0 0 0,-1 0 0,0-1 0,-1 0 0,1 0 0,-1-2 0,-1 1 0,1-1 0,-1-1 0,0 0 0,0-1 0,-17 3 1,28-6-294,0 0 0,0 0 1,0 0-1,0 0 1,0 0-1,0 0 1,0-1-1,0 1 1,0 0-1,0-1 1,0 1-1,1-1 1,-1 1-1,0-1 0,0 1 1,0-1-1,0 0 1,1 1-1,-1-1 1,0 0-1,1 1 1,-1-1-1,1 0 1,-1 0-1,1 0 1,-1 0-1,1 0 1,-1 1-1,1-1 0,-1-2 1,-3-33-5840,4 28 4297,0-27-5566</inkml:trace>
  <inkml:trace contextRef="#ctx0" brushRef="#br0" timeOffset="1">117 11 5157,'0'0'15406,"52"-11"-12010,-36 11-1186,4 0-737,1 0-896,-1 0-577,0 2-1217,4 3-3460,8 0-5861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0.127"/>
    </inkml:context>
    <inkml:brush xml:id="br0">
      <inkml:brushProperty name="width" value="0.025" units="cm"/>
      <inkml:brushProperty name="height" value="0.025" units="cm"/>
    </inkml:brush>
  </inkml:definitions>
  <inkml:trace contextRef="#ctx0" brushRef="#br0">3 260 12139,'0'0'2237,"-1"11"464,1-6-2541,-1 11 1045,1 1-1,0-1 0,6 34 1,-5-46-1014,0 0-1,0 0 1,0 1 0,0-1 0,1 0-1,0 0 1,-1 0 0,2-1 0,-1 1-1,0 0 1,1-1 0,-1 1 0,1-1 0,0 0-1,0 0 1,0 0 0,1 0 0,-1-1-1,1 1 1,-1-1 0,1 0 0,0 0-1,7 2 1,-3-2-61,1-1-1,-1 0 0,1 0 0,0-1 1,0 0-1,-1-1 0,1 0 1,-1 0-1,1-1 0,-1 0 1,1-1-1,-1 0 0,0 0 0,0 0 1,0-1-1,-1-1 0,1 1 1,-1-1-1,0 0 0,9-9 1,12-12 184,0-1 0,-2-1 0,26-38 1,-51 65-311,31-41-141,-1-1 0,45-86 0,-69 109-1468,-6 7-3271,-1 3-3692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2"/>
    </inkml:context>
    <inkml:brush xml:id="br0">
      <inkml:brushProperty name="width" value="0.025" units="cm"/>
      <inkml:brushProperty name="height" value="0.025" units="cm"/>
      <inkml:brushProperty name="color" value="#F6630D"/>
    </inkml:brush>
  </inkml:definitions>
  <inkml:trace contextRef="#ctx0" brushRef="#br0">162 1 19122,'0'0'4116,"-11"3"-374,-5 3-2997,-1 0 1,1 1-1,0 1 0,-16 11 0,27-16-581,0 1-1,0-1 0,1 1 0,-1 1 0,1-1 1,0 0-1,0 1 0,-4 6 0,7-8-130,-1 0 0,1 0 0,0-1 0,0 1 0,0 0-1,0 0 1,1 0 0,-1 0 0,1 0 0,0 0 0,0 0 0,0 0 0,0 0-1,0 1 1,1-1 0,-1 0 0,2 5 0,-1-6-33,0 0 1,1 0-1,-1-1 1,0 1-1,1 0 1,-1-1-1,1 1 1,-1-1-1,1 1 1,0-1-1,0 0 1,0 1-1,-1-1 1,1 0-1,0 0 1,0-1-1,1 1 1,-1 0-1,0-1 1,0 1-1,0-1 0,0 1 1,3-1-1,58 2-27,-49-3-5,28-4-261,-41 5 302,0-1 0,0 1 0,0 0 0,0-1 0,0 1 0,0 0 0,0-1 1,0 1-1,0-1 0,0 0 0,0 1 0,0-1 0,0 0 0,0 1 0,-1-1 0,1 0 0,0 0 0,-1 0 1,1 0-1,0 0 0,-1 0 0,1 0 0,-1 0 0,1 0 0,-1 0 0,0 0 0,1 0 0,-1 0 0,0 0 1,0 0-1,0 0 0,0 0 0,0-2 0,0 2-7,-1 0-1,0 0 1,1 0-1,-1 0 1,0 1-1,1-1 1,-1 0-1,0 0 1,0 1-1,0-1 1,0 0-1,0 1 1,0-1-1,0 1 1,0-1-1,0 1 1,0 0-1,0-1 1,0 1-1,0 0 1,0 0-1,0 0 1,0 0-1,0 0 1,-2 0-1,-35-1-6,29 2 3,-2-2 2,-31 1 0,41 0 0,0 0 0,0 0 0,0 0 0,0 0 0,1 0 0,-1 0 0,0 0 0,0 0 0,0 0 0,0 1 0,0-1 0,0 0 0,0 1 0,0-1 0,1 1 0,-1-1 0,0 1 0,0-1 0,0 1 0,1-1 0,-1 1 0,0 0 0,1-1 0,-1 1 0,1 0 0,-1 0 0,1 0 0,-1-1 0,1 1 0,-1 1 0,1-1-139,0 0-1,1 0 1,-1 0 0,1-1 0,-1 1-1,1 0 1,-1-1 0,1 1 0,-1 0-1,1-1 1,-1 1 0,1-1-1,0 1 1,-1-1 0,1 1 0,0-1-1,0 1 1,-1-1 0,1 0-1,0 1 1,0-1 0,0 0 0,-1 0-1,1 1 1,0-1 0,0 0 0,0 0-1,0 0 1,1 0 0,32 1-9301,-28-1 6648,17 0-12412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3"/>
    </inkml:context>
    <inkml:brush xml:id="br0">
      <inkml:brushProperty name="width" value="0.025" units="cm"/>
      <inkml:brushProperty name="height" value="0.025" units="cm"/>
      <inkml:brushProperty name="color" value="#F6630D"/>
    </inkml:brush>
  </inkml:definitions>
  <inkml:trace contextRef="#ctx0" brushRef="#br0">176 0 19282,'0'0'12690,"-5"9"-11996,-7 9-664,-1-1 0,0 0 0,-21 20 0,18-21-61,1 1 1,1 0-1,0 1 1,-21 37 0,31-41-1486,22-30-12172,-4-8 3913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4"/>
    </inkml:context>
    <inkml:brush xml:id="br0">
      <inkml:brushProperty name="width" value="0.025" units="cm"/>
      <inkml:brushProperty name="height" value="0.025" units="cm"/>
      <inkml:brushProperty name="color" value="#F6630D"/>
    </inkml:brush>
  </inkml:definitions>
  <inkml:trace contextRef="#ctx0" brushRef="#br0">131 10 12492,'0'0'9075,"-9"0"-7105,6 0-1738,-1-1-1,0 1 1,0 0 0,0 1 0,0-1 0,1 1-1,-1-1 1,0 1 0,0 0 0,1 1-1,-7 2 1,8-2-89,0-1 0,0 1-1,0 0 1,0 0 0,1 0 0,-1 0-1,1 0 1,-1 0 0,1 1 0,0-1-1,0 0 1,0 1 0,0-1 0,0 1-1,0-1 1,1 1 0,-1-1 0,1 1-1,0 0 1,0-1 0,0 1 0,0 3-1,0-4-113,0 0-1,0 0 1,0 0 0,0 0-1,1 0 1,-1 0-1,1 0 1,-1 0-1,1 0 1,-1 0-1,1-1 1,0 1-1,0 0 1,0 0 0,0-1-1,0 1 1,1-1-1,-1 1 1,0-1-1,1 1 1,-1-1-1,1 0 1,-1 1 0,1-1-1,0 0 1,0 0-1,-1 0 1,1-1-1,0 1 1,0 0-1,0-1 1,0 1-1,0-1 1,0 1 0,0-1-1,0 0 1,0 0-1,0 0 1,0 0-1,0 0 1,0-1-1,3 0 1,-2 0-24,1 1 1,-1-1-1,0 0 0,0 0 1,0 0-1,0-1 0,0 1 1,0-1-1,0 1 0,0-1 1,0 0-1,-1 0 0,1-1 1,-1 1-1,0 0 1,1-1-1,-1 1 0,0-1 1,-1 0-1,1 0 0,0 0 1,-1 0-1,0 0 0,1 0 1,-1 0-1,1-5 0,-2 6 0,0-1 0,0 1 0,0 0 0,0 0-1,0-1 1,-1 1 0,1 0 0,-1 0 0,1-1-1,-1 1 1,0 0 0,0 0 0,0 0 0,0 0-1,0 0 1,0 0 0,0 0 0,-1 1 0,1-1 0,-1 0-1,0 1 1,1-1 0,-1 1 0,0-1 0,0 1-1,0 0 1,0 0 0,0 0 0,0 0 0,0 0-1,0 0 1,0 1 0,-3-1 0,1 0-11,0 0-1,1 0 1,-1 1 0,0 0-1,0 0 1,1 0 0,-1 0-1,0 0 1,0 1 0,1 0-1,-1 0 1,1 0 0,-1 0 0,0 0-1,1 1 1,0-1 0,-1 1-1,1 0 1,-5 4 0,3-1-251,0 1 0,1-1 0,0 1-1,0 0 1,0 0 0,1 0 0,0 1 0,0-1 0,0 1 0,1 0 0,-2 12 0,-3 45-7292,7-37 1297</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5"/>
    </inkml:context>
    <inkml:brush xml:id="br0">
      <inkml:brushProperty name="width" value="0.025" units="cm"/>
      <inkml:brushProperty name="height" value="0.025" units="cm"/>
      <inkml:brushProperty name="color" value="#F6630D"/>
    </inkml:brush>
  </inkml:definitions>
  <inkml:trace contextRef="#ctx0" brushRef="#br0">124 69 23062,'0'0'3053,"-9"0"-383,7 0-2525,-10 0 478,0 0-1,0 1 0,-22 5 1,32-6-588,0 0 1,0 1-1,1-1 1,-1 1-1,0-1 1,0 1-1,0-1 0,0 1 1,1 0-1,-1 0 1,0 0-1,1 0 1,-1 0-1,0 1 1,1-1-1,0 0 1,-1 1-1,1-1 0,0 1 1,0-1-1,0 1 1,0 0-1,0-1 1,0 1-1,0 0 1,0 0-1,1 0 0,-1-1 1,1 1-1,-1 0 1,1 0-1,0 0 1,0 0-1,0 0 1,0 0-1,0 0 1,0 2-1,1-3-35,0 0 0,-1 0 0,1 0 0,0 0 0,0 0 0,-1 0 0,1 0 0,0-1 0,0 1 0,0 0 0,0-1 0,0 1 0,0 0 0,0-1 0,0 1 0,0-1 0,0 0 0,1 1 0,-1-1 0,0 0 0,0 1 0,0-1 0,0 0 0,2 0 0,35 1 0,-31-1 0,0-1-36,0 1-1,-1-1 1,1 0-1,-1-1 1,1 0-1,-1 0 1,0 0-1,0 0 1,0-1 0,0 0-1,0-1 1,8-5-1,-10 6 23,-1 0-1,1 0 1,-1 0-1,0 0 1,0 0-1,0-1 1,-1 0-1,1 1 1,-1-1-1,0 0 1,1 0-1,-2 0 1,1-1 0,-1 1-1,1 0 1,-1-1-1,0 1 1,-1 0-1,1-6 1,-1 8 37,0 1 1,-1-1 0,1 1 0,-1-1-1,1 1 1,-1-1 0,0 1 0,1-1 0,-1 1-1,0 0 1,0-1 0,0 1 0,0 0-1,0 0 1,-1 0 0,1 0 0,0 0-1,0 0 1,-1 0 0,1 0 0,0 0 0,-1 0-1,1 1 1,-1-1 0,1 1 0,-1-1-1,1 1 1,-1 0 0,0-1 0,1 1-1,-1 0 1,1 0 0,-1 0 0,0 0 0,1 0-1,-1 1 1,1-1 0,-4 1 0,2 0-245,-1-1 0,1 0 0,0 1 0,0 0 0,0 0 0,0 0 0,0 0 0,0 0 0,0 0 1,0 1-1,0 0 0,0-1 0,0 1 0,1 0 0,-1 0 0,1 1 0,0-1 0,0 0 0,-4 5 0,3 9-4914,2-3-2483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6"/>
    </inkml:context>
    <inkml:brush xml:id="br0">
      <inkml:brushProperty name="width" value="0.025" units="cm"/>
      <inkml:brushProperty name="height" value="0.025" units="cm"/>
      <inkml:brushProperty name="color" value="#F6630D"/>
    </inkml:brush>
  </inkml:definitions>
  <inkml:trace contextRef="#ctx0" brushRef="#br0">359 1 20243,'0'0'9609,"0"66"-7559,0-29-1185,0 4-865,0 6 0,0 0 0,0 6 0,-8 0 0,-9 1 0,-12 3 0,-10 2-160,-14 1-1474,-16-3-1633,-2-8-2242,-1-9-3363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7"/>
    </inkml:context>
    <inkml:brush xml:id="br0">
      <inkml:brushProperty name="width" value="0.025" units="cm"/>
      <inkml:brushProperty name="height" value="0.025" units="cm"/>
      <inkml:brushProperty name="color" value="#F6630D"/>
    </inkml:brush>
  </inkml:definitions>
  <inkml:trace contextRef="#ctx0" brushRef="#br0">1 7 14798,'0'0'11339,"80"2"-9514,-25-2-543,13-2-578,9-2-544,0 1-127,-8 3-482,-15 0-1889,-18 0-1570,-18 0-416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8"/>
    </inkml:context>
    <inkml:brush xml:id="br0">
      <inkml:brushProperty name="width" value="0.025" units="cm"/>
      <inkml:brushProperty name="height" value="0.025" units="cm"/>
      <inkml:brushProperty name="color" value="#F6630D"/>
    </inkml:brush>
  </inkml:definitions>
  <inkml:trace contextRef="#ctx0" brushRef="#br0">0 77 17969,'0'0'7847,"96"6"-6117,-34-12-865,7-4-705,-1-1-128,-4-2-865,-9-5-4035,-16-6-4870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9"/>
    </inkml:context>
    <inkml:brush xml:id="br0">
      <inkml:brushProperty name="width" value="0.025" units="cm"/>
      <inkml:brushProperty name="height" value="0.025" units="cm"/>
      <inkml:brushProperty name="color" value="#F6630D"/>
    </inkml:brush>
  </inkml:definitions>
  <inkml:trace contextRef="#ctx0" brushRef="#br0">21 0 17424,'0'0'9802,"-11"56"-8617,11-21-641,0 4-383,11 6-129,5 3-609,-1 1-1633,0 1-1826,-5-5-1922,-2-5-8487</inkml:trace>
  <inkml:trace contextRef="#ctx0" brushRef="#br0" timeOffset="1">1 585 15535,'0'0'9032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1"/>
    </inkml:context>
    <inkml:brush xml:id="br0">
      <inkml:brushProperty name="width" value="0.025" units="cm"/>
      <inkml:brushProperty name="height" value="0.025" units="cm"/>
      <inkml:brushProperty name="color" value="#F6630D"/>
    </inkml:brush>
  </inkml:definitions>
  <inkml:trace contextRef="#ctx0" brushRef="#br0">0 385 16271,'0'0'7885,"12"-7"-5701,33-20-1273,-2-3 1,65-56 0,-92 72-854,0-2 1,-1 1-1,-1-2 1,-1 0-1,0 0 1,-1-2 0,-1 1-1,-1-1 1,14-37-1,-18 29 337,-15 33-33,-17 39-94,18-22-207,1 0-1,1 1 1,1 0 0,1-1 0,1 1-1,1 1 1,3 44 0,8-32 19,3-21-3391,4-9-7381,-8-7 4494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2"/>
    </inkml:context>
    <inkml:brush xml:id="br0">
      <inkml:brushProperty name="width" value="0.025" units="cm"/>
      <inkml:brushProperty name="height" value="0.025" units="cm"/>
      <inkml:brushProperty name="color" value="#F6630D"/>
    </inkml:brush>
  </inkml:definitions>
  <inkml:trace contextRef="#ctx0" brushRef="#br0">26 0 16752,'0'0'11568,"-3"10"-11280,-2 6-184,0 0 0,1 1 0,1-1 0,1 1 0,0 0 0,1 20 0,1-32-160,0 0-1,1 0 1,0-1 0,0 1-1,0 0 1,0-1 0,1 1-1,-1-1 1,1 1 0,1-1 0,-1 0-1,0 1 1,1-1 0,0-1-1,4 6 1,-4-6-193,0-1 0,1 0 1,-1 1-1,1-1 0,-1-1 0,1 1 0,0 0 1,-1-1-1,1 0 0,0 0 0,0 0 0,0 0 0,6 0 1,11 0-5144,-1-1-1548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237"/>
    </inkml:context>
    <inkml:brush xml:id="br0">
      <inkml:brushProperty name="width" value="0.025" units="cm"/>
      <inkml:brushProperty name="height" value="0.025" units="cm"/>
    </inkml:brush>
  </inkml:definitions>
  <inkml:trace contextRef="#ctx0" brushRef="#br0">42 171 10378,'0'0'14221,"4"11"-13473,-1 0-590,0-1 1,-1 1-1,-1 0 1,1 0-1,-2 0 1,0 0-1,0 1 1,-1-1-1,0 0 1,-1 0-1,0-1 1,-5 15-1,-37 138 1908,114-385 27,-37 22-1942,-22 121-345,-32 176-158,14-74 400,1 1-1,1 0 0,1 0 0,1 1 0,1-1 1,3 48-1,-1-70-37,0-1-1,1 0 1,-1 1 0,1-1-1,-1 1 1,1-1 0,-1 0 0,1 1-1,0-1 1,0 0 0,-1 0 0,1 1-1,0-1 1,0 0 0,0 0-1,0 0 1,1 0 0,-1 0 0,0-1-1,0 1 1,1 0 0,-1 0 0,0-1-1,1 1 1,-1-1 0,0 1 0,1-1-1,-1 0 1,1 0 0,-1 1-1,1-1 1,-1 0 0,1 0 0,-1 0-1,0 0 1,1-1 0,-1 1 0,3-1-1,3 0 35,0-1 0,0 0 0,0 0 0,-1-1 0,1 0 0,-1 0 0,7-5 0,9-8 8,-2-1 0,1-1 0,-2 0-1,-1-2 1,0 0 0,-1-1 0,-2-1-1,0 0 1,17-35 0,-95 206-618,46-113 580,6-14-29,0 0 0,2 1 0,0 0 0,2 0 0,0 1 0,-4 33 0,11-56-96,0 0 1,0 1-1,0-1 0,0 0 0,0 0 0,0 0 0,0 0 0,1 0 1,-1 0-1,0 0 0,0 0 0,1 0 0,-1 0 0,1 0 0,-1 0 1,1 0-1,-1 0 0,1 0 0,0 0 0,0-1 0,-1 1 0,1 0 1,0 0-1,0-1 0,0 1 0,0 0 0,-1-1 0,1 1 0,0-1 1,0 1-1,0-1 0,0 0 0,0 1 0,1-1 0,-1 0 0,0 0 1,0 0-1,0 0 0,0 1 0,0-2 0,0 1 0,0 0 0,0 0 1,0 0-1,0 0 0,0-1 0,0 1 0,2-1 0,2 0-1034,0-1 0,0 1 0,0-1 0,0 0 0,0-1 0,0 1 0,-1-1 0,9-6 0,13-19-11496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3"/>
    </inkml:context>
    <inkml:brush xml:id="br0">
      <inkml:brushProperty name="width" value="0.025" units="cm"/>
      <inkml:brushProperty name="height" value="0.025" units="cm"/>
      <inkml:brushProperty name="color" value="#F6630D"/>
    </inkml:brush>
  </inkml:definitions>
  <inkml:trace contextRef="#ctx0" brushRef="#br0">75 1 8872,'0'0'13677,"-55"62"-12363,42-33-354,7 0-255,6-2-417,0-5-191,13-5-1635,10-11-4388,7-6-9064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4"/>
    </inkml:context>
    <inkml:brush xml:id="br0">
      <inkml:brushProperty name="width" value="0.025" units="cm"/>
      <inkml:brushProperty name="height" value="0.025" units="cm"/>
      <inkml:brushProperty name="color" value="#F6630D"/>
    </inkml:brush>
  </inkml:definitions>
  <inkml:trace contextRef="#ctx0" brushRef="#br0">43 61 16528,'0'0'3459,"2"-9"-1051,-2 6-2167,1 1 1,0-1 0,0 0 0,0 0 0,0 1-1,0-1 1,1 0 0,-1 1 0,1-1 0,0 1 0,-1 0-1,1 0 1,0-1 0,3-1 0,-2 2-28,0 1 0,0-1 0,0 1 0,1 0 0,-1 0 0,0 0 0,0 0 0,1 1 0,-1-1 0,0 1 0,1 0 0,-1 0 0,1 0 0,-1 0 0,7 2 1,-6-1-193,-1-1 1,1 2 0,0-1 0,-1 0 0,1 1 0,-1-1 0,0 1 0,1 0 0,-1 0-1,0 0 1,0 1 0,0-1 0,0 1 0,-1 0 0,1-1 0,-1 1 0,1 0-1,-1 1 1,0-1 0,0 0 0,-1 1 0,1-1 0,-1 1 0,1-1 0,0 5 0,-1-3-30,0 1 1,0-1-1,0 0 1,0 1 0,-1-1-1,0 1 1,0-1 0,-1 0-1,0 1 1,0-1 0,0 0-1,0 1 1,-1-1-1,0 0 1,0 0 0,0 0-1,-5 7 1,-2-1 20,-1 0 0,0 0 0,-1-1-1,0 0 1,-1-1 0,0-1 0,-20 12 0,-39 30 1364,71-50-1362,0 0 0,-1 0 0,1 0 0,0 1 0,-1-1-1,1 0 1,0 0 0,0 1 0,-1-1 0,1 0 0,0 0-1,0 1 1,-1-1 0,1 0 0,0 0 0,0 1 0,0-1-1,0 0 1,-1 1 0,1-1 0,0 0 0,0 1 0,0-1 0,0 0-1,0 1 1,0-1 0,0 1 0,0-1 0,0 0 0,0 1-1,0-1 1,0 0 0,0 1 0,0-1 0,1 0 0,-1 1-1,14 4 204,31-4-234,-37-2 47,74-3-2636,-27-2-7892,-44 5 6663,15-3-10992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5"/>
    </inkml:context>
    <inkml:brush xml:id="br0">
      <inkml:brushProperty name="width" value="0.025" units="cm"/>
      <inkml:brushProperty name="height" value="0.025" units="cm"/>
      <inkml:brushProperty name="color" value="#F6630D"/>
    </inkml:brush>
  </inkml:definitions>
  <inkml:trace contextRef="#ctx0" brushRef="#br0">1 1 19186,'5'-1'3075,"-2"1"-352,0 0-834,-3 14-639,0 6-546,0 5-512,0 3-127,-6 5-65,3-1-705,3-1-1345,0-4-1217,0-5-2050,8-7-6534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6"/>
    </inkml:context>
    <inkml:brush xml:id="br0">
      <inkml:brushProperty name="width" value="0.025" units="cm"/>
      <inkml:brushProperty name="height" value="0.025" units="cm"/>
      <inkml:brushProperty name="color" value="#F6630D"/>
    </inkml:brush>
  </inkml:definitions>
  <inkml:trace contextRef="#ctx0" brushRef="#br0">0 61 16464,'10'-6'2802,"9"-3"-1178,1 0 0,1 1 0,0 1 0,0 1-1,30-5 1,23 7-129,-73 4-1494,0 0 0,-1 0 0,1 0 0,0 0 0,-1 0 1,1 0-1,0 0 0,-1 0 0,1 0 0,0 0 0,-1 0 1,1 1-1,-1-1 0,1 0 0,0 0 0,-1 1 0,1-1 1,-1 0-1,1 1 0,-1-1 0,1 1 0,-1-1 0,1 1 1,-1-1-1,1 1 0,-1-1 0,0 1 0,1-1 1,-1 1-1,0 0 0,1-1 0,-1 1 0,0 1 0,-9 21-59,-30 18 103,-38 11 156,48-33 70,-42 33-1,70-52-248,0 1 1,-1 0-1,1 0 0,0 0 0,0 0 0,0 0 0,0 1 1,0-1-1,0 0 0,0 0 0,0 1 0,0-1 0,1 1 1,-1-1-1,0 0 0,1 1 0,-1-1 0,1 1 0,0-1 0,-1 1 1,1 2-1,1-3-9,-1 0 1,1 0 0,0 0-1,-1 0 1,1 0 0,0-1-1,0 1 1,0 0 0,-1 0-1,1-1 1,0 1 0,0 0-1,0-1 1,0 1-1,0-1 1,1 0 0,-1 1-1,0-1 1,0 0 0,0 1-1,2-1 1,14 2 46,-1-1 0,0 0-1,19-2 1,-19 0-35,3 1-769,1-1 0,-1 0 1,25-6-1,-11-3-3744,-2-5-3621,-12 1-3454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7"/>
    </inkml:context>
    <inkml:brush xml:id="br0">
      <inkml:brushProperty name="width" value="0.025" units="cm"/>
      <inkml:brushProperty name="height" value="0.025" units="cm"/>
      <inkml:brushProperty name="color" value="#F6630D"/>
    </inkml:brush>
  </inkml:definitions>
  <inkml:trace contextRef="#ctx0" brushRef="#br0">66 0 16111,'0'0'9396,"-6"10"-7741,-2 2-1223,-26 49 1000,31-55-1363,0 0 0,1 0 0,0 1-1,0-1 1,0 0 0,1 1-1,0-1 1,0 1 0,0 7-1,1-13-66,1 1 0,-1-1 0,0 0 0,1 0 0,-1 1 0,1-1 0,-1 0-1,1 0 1,-1 0 0,1 0 0,0 0 0,0 1 0,0-1 0,-1 0-1,1-1 1,0 1 0,0 0 0,0 0 0,0 0 0,1-1 0,-1 1 0,0 0-1,2 0 1,1 1-270,1-1-1,0 0 0,-1 1 1,1-2-1,-1 1 0,1 0 1,5-1-1,-3 0-683,0 0 1,1-1-1,-1 1 0,0-1 0,0-1 1,-1 0-1,1 0 0,0 0 1,9-5-1,16-23-2288,-29 27 3300,-1 0 0,0-1 0,0 1-1,0 0 1,-1-1 0,1 1-1,-1-1 1,0 1 0,2-6-1,-4 8 59,1 1 0,0 0 0,-1 0 0,1 0 0,0-1 0,-1 1 0,1 0 0,0 0-1,-1 0 1,1 0 0,0 0 0,-1 0 0,1-1 0,0 1 0,-1 0 0,1 0 0,-1 0 0,1 0 0,0 0-1,-1 1 1,1-1 0,-1 0 0,1 0 0,0 0 0,-1 0 0,1 0 0,0 0 0,-1 1 0,1-1 0,0 0-1,-1 0 1,1 0 0,0 1 0,0-1 0,-1 0 0,1 1 0,0-1 0,0 0 0,-1 0 0,1 1 0,0-1-1,0 0 1,-1 1 0,-17 13 860,11-7-669,1-1-1,0 2 1,0-1 0,0 0 0,1 1-1,0 0 1,0 1 0,1-1-1,0 1 1,1-1 0,0 1-1,0 0 1,1 1 0,0-1-1,0 0 1,0 14 0,2-23-464,0 1 0,0 0 1,0-1-1,0 1 0,1-1 1,-1 1-1,0 0 0,0-1 1,0 1-1,0-1 0,0 1 1,1-1-1,-1 1 0,0-1 1,1 1-1,-1-1 0,0 1 0,1-1 1,-1 1-1,0-1 0,1 1 1,-1-1-1,1 0 0,-1 1 1,1-1-1,-1 0 0,1 1 1,-1-1-1,1 0 0,-1 0 1,1 1-1,0-1 0,-1 0 1,1 0-1,-1 0 0,1 0 0,0 0 1,-1 0-1,1 0 0,0 0 1,16 1-6978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8"/>
    </inkml:context>
    <inkml:brush xml:id="br0">
      <inkml:brushProperty name="width" value="0.025" units="cm"/>
      <inkml:brushProperty name="height" value="0.025" units="cm"/>
      <inkml:brushProperty name="color" value="#F6630D"/>
    </inkml:brush>
  </inkml:definitions>
  <inkml:trace contextRef="#ctx0" brushRef="#br0">0 147 8520,'0'0'7970,"10"-1"-7916,62 3 837,0 3 0,0 4 0,104 25 0,-82-15-767,85 21 115,-102-21 708,1-2 0,149 10 1,224-40 943,-74-2-312,653-10-1232,367-8 864,-1111 49-388,477 86-1,-714-95-3602,-42-6 1409,0-1 0,-1 0 0,1 0 0,-1 0 0,1-1 0,-1 0 0,1-1 0,-1 1 0,8-4-1,-14 5 1328,1 0 1,0-1-1,-1 1 0,1 0 0,-1 0 0,1 0 0,0-1 0,-1 1 0,1 0 0,0 0 0,-1 0 0,1 0 0,0 0 0,-1 0 0,1 1 0,0-1 0,-1 0 0,1 0 0,0 0 0,-1 0 0,1 1 0,0-1 0,-1 0 0,1 1 0,-1-1 0,1 0 0,-1 1 0,1-1 0,-1 1 0,1-1 0,-1 1 0,1-1 1,-1 1-1,0-1 0,1 1 0,-1 0 0,0-1 0,1 1 0,-1-1 0,0 1 0,0 0 0,0-1 0,0 1 0,1 0 0,-1-1 0,0 1 0,0 0 0,0-1 0,0 1 0,0 0 0,-1-1 0,1 1 0,0 0 0,0-1 0,-1 2 0,-8 22-649,-2-18 5172,8-11 1538,8-8-4386,7-7-999,1 3-488,1 1-1,0 1 1,1 0-1,1 1 1,0 1-1,1 0 1,0 2-1,1 0 0,1 0 1,-1 2-1,41-14 1,-41 17-109,0 1 0,0 1 1,0 1-1,1 1 0,-1 0 0,1 1 1,-1 1-1,1 1 0,0 0 1,-1 2-1,0 0 0,1 1 0,30 11 1,-3 1 373,0-2 0,0-2 0,1-2 1,87 7-1,192-13 708,-202-6-656,183-4 969,-80-2-1171,255 26 1,-353-6-21,-1-7 0,1-5 0,129-17-1,-157 4-53,-1-5 0,0-4 0,-2-4-1,123-50 1,-188 63-185,-19 8 0,1 0 0,-1-1 0,-1-1 0,1 0 0,23-17 0,-37 23-30,1 1 0,-1 0 0,1 0 1,-1-1-1,1 1 0,-1 0 0,1-1 0,-1 1 0,1-1 0,-1 1 1,0-1-1,1 1 0,-1-1 0,0 1 0,0-1 0,1 1 1,-1-1-1,0 1 0,0-1 0,0 1 0,1-1 0,-1 0 0,0 1 1,0-1-1,0 1 0,0-1 0,0 0 0,0 1 0,0-1 0,0 1 1,-1-1-1,1 0 0,0 1 0,0-1 0,0 1 0,-1-2 1,-18-10-3601,13 9 2396,-18-10-6667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9"/>
    </inkml:context>
    <inkml:brush xml:id="br0">
      <inkml:brushProperty name="width" value="0.025" units="cm"/>
      <inkml:brushProperty name="height" value="0.025" units="cm"/>
      <inkml:brushProperty name="color" value="#F6630D"/>
    </inkml:brush>
  </inkml:definitions>
  <inkml:trace contextRef="#ctx0" brushRef="#br0">202 65 16784,'0'-1'278,"0"0"-1,-1 0 1,1 0 0,0 0-1,0 0 1,0 0-1,-1 0 1,1 0 0,0 0-1,-1 0 1,1 0 0,-1 1-1,1-1 1,-1 0 0,0 0-1,1 1 1,-1-1 0,0 0-1,1 1 1,-1-1 0,0 0-1,0 1 1,0-1 0,1 1-1,-1-1 1,-1 1 0,-32-6 2355,27 6-2542,0 1 0,1 0 0,-1 0 0,1 0 0,-1 0 0,1 1 0,-1 0 0,-6 4 0,6-1 72,0 1 0,0 0 0,1 0 0,0 0 0,0 0 0,1 1 0,-1 0-1,2 0 1,-1 1 0,1-1 0,0 1 0,0 0 0,1 0 0,0 0 0,1 1 0,0-1 0,0 1 0,1-1 0,0 1 0,0 8 0,1-15-145,0-1 1,0 0-1,0 0 1,1 0 0,-1 1-1,0-1 1,1 0-1,-1 0 1,1 0-1,-1 0 1,1 0-1,-1 0 1,1 0-1,0 0 1,0 0 0,0 0-1,-1 0 1,1 0-1,0 0 1,0-1-1,0 1 1,0 0-1,0-1 1,0 1-1,0-1 1,1 1 0,1 0-1,1-1 19,-1 1 1,1-1-1,0 1 1,0-1-1,0 0 0,0-1 1,0 1-1,7-2 1,1-1 35,0-1 1,0 0-1,-1 0 1,0-1-1,11-7 1,-2-1-24,-1-1 1,-1-2-1,30-30 1,-40 38-41,-1 0 0,0 0 0,-1-1 1,0 0-1,-1 0 0,1-1 1,-2 1-1,1-1 0,-2 0 1,6-19-1,-9 29-10,0 0 0,-1 0 0,1 0 0,0 0 0,0 0 0,0-1 0,0 1 0,0 0 0,-1 0 0,1 0 0,0 0 0,0 0 0,0 0 0,0 0 0,-1 0 0,1 0 0,0 0 0,0 0 0,0 0 0,0 0 0,-1 0 0,1 0 0,0 0 0,0 0 0,0 0 0,-1 0 0,1 0 0,0 0 0,0 0 0,0 0 0,0 0 0,-1 0 0,1 0 0,0 0 0,0 0 0,0 1 0,0-1 0,0 0 0,-1 0 0,1 0 0,0 0 0,0 0 0,0 1 0,0-1 0,0 0 0,0 0 0,0 0 0,0 0 0,-1 1 0,1-1 0,0 0 0,0 0 0,0 0 0,0 0 0,0 1 0,0-1 0,-11 13 0,-1 3 0,0 1 0,2 1 0,0 0 0,1 0 0,1 1 0,1 0 0,1 0 0,0 1 0,1 0 0,-2 23 0,7-42-55,0 0 1,-1 0-1,1 0 1,0 0-1,0 0 0,0 0 1,0 1-1,0-1 0,0 0 1,0 0-1,1 0 1,-1 0-1,0 0 0,0 0 1,1 0-1,-1 0 1,1 0-1,-1 0 0,1 0 1,0 0-1,-1 0 0,1 0 1,0 0-1,0 0 1,-1 0-1,1-1 0,0 1 1,0 0-1,0-1 1,0 1-1,0 0 0,0-1 1,0 1-1,0-1 0,0 0 1,0 1-1,0-1 1,0 0-1,1 0 0,-1 0 1,0 0-1,0 1 1,0-2-1,0 1 0,0 0 1,1 0-1,-1 0 0,0 0 1,0-1-1,0 1 1,2-1-1,2-1-543,0 0 0,0 0 0,1 0 0,-1-1 0,-1 0 1,1 0-1,0 0 0,-1-1 0,7-5 0,16-27-6662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0"/>
    </inkml:context>
    <inkml:brush xml:id="br0">
      <inkml:brushProperty name="width" value="0.025" units="cm"/>
      <inkml:brushProperty name="height" value="0.025" units="cm"/>
      <inkml:brushProperty name="color" value="#F6630D"/>
    </inkml:brush>
  </inkml:definitions>
  <inkml:trace contextRef="#ctx0" brushRef="#br0">151 1 19058,'-9'9'2322,"-2"4"-1576,-10 11 2189,-27 38-1,44-57-2715,0 0 0,0 0 0,1 1 0,0-1 1,0 1-1,1 0 0,0 0 0,0 0 0,0 0 1,0 0-1,1 1 0,0-1 0,1 1 0,-1-1 1,1 7-1,1-12-220,-1 0-1,1 0 1,-1 0 0,1-1-1,-1 1 1,1 0 0,0 0-1,-1-1 1,1 1 0,0 0 0,0-1-1,-1 1 1,1 0 0,0-1-1,0 1 1,0-1 0,0 1-1,0-1 1,0 0 0,-1 1 0,1-1-1,0 0 1,0 0 0,0 0-1,0 0 1,2 0 0,33 0-53,-27-1 9,10-1-416,0 0-1,33-10 1,-38 7 119,1 2 1,0 0 0,0 0-1,0 2 1,22-1 0,-37 2 365,1 1 0,0-1 0,-1 0 1,1 0-1,-1 0 0,1 1 0,0-1 0,-1 0 1,1 1-1,-1-1 0,1 0 0,-1 1 1,1-1-1,-1 1 0,0-1 0,1 1 0,-1-1 1,1 1-1,-1-1 0,0 1 0,0-1 1,1 1-1,-1-1 0,0 1 0,0 0 0,1-1 1,-1 1-1,0-1 0,0 1 0,0 0 0,0-1 1,0 1-1,0-1 0,0 1 0,0 0 1,0-1-1,-1 1 0,1 0 0,0-1 0,0 1 1,0-1-1,-1 1 0,1-1 0,-1 2 0,-13 26 1743,1-13-1557,-1-1 0,0-1 0,-1 0 0,-1-1 0,-32 19 0,38-25-151,0-1 1,0 0-1,0-1 1,-1 0 0,0 0-1,1-1 1,-1-1 0,0 1-1,0-2 1,-1 0-1,-19 0 1,30-2-83,-1 1 0,1 0 0,0-1 0,0 1 0,-1-1 0,1 1 0,0-1 0,0 0 0,0 0 0,0 1 0,0-1 0,0 0 0,0 0 0,0 0 0,1 0 0,-1 0 0,0 0 0,0 0 0,1 0 0,-1 0 0,1-1 0,-1 1 0,1 0 0,-1 0 0,1 0 0,0-1 0,-1 1 0,1 0 0,0-1 0,0 1 0,0 0 0,0 0 0,0-1 0,0 1 0,1 0 0,-1-1 0,0 1 0,1 0 0,0-2 0,0-2-291,0 0-1,1 0 0,-1 0 0,1 0 0,0 0 1,1 1-1,-1-1 0,6-7 0,2 2-2911,0 1 1,0 0-1,15-8 0,7-4-10194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1"/>
    </inkml:context>
    <inkml:brush xml:id="br0">
      <inkml:brushProperty name="width" value="0.025" units="cm"/>
      <inkml:brushProperty name="height" value="0.025" units="cm"/>
      <inkml:brushProperty name="color" value="#F6630D"/>
    </inkml:brush>
  </inkml:definitions>
  <inkml:trace contextRef="#ctx0" brushRef="#br0">1 158 17521,'0'0'6715,"10"-3"-4238,32-15-1564,-1-1 0,-1-2 0,-1-2 0,44-33 0,-69 42-613,-20 11 204,3 3-428,-1 1 0,1 1 1,-1-1-1,1 0 0,0 1 0,0-1 0,0 1 0,-4 3 0,-9 8-76,1 0 0,1 1 0,0 1 0,-12 18 0,20-26 0,1 0 0,0 1 0,1 0 0,0 0 0,0 0 0,1 0 0,0 1 0,0-1 0,1 1 0,0 0 0,-1 12 0,3-20 0,0 0 0,0 0 0,0 1 0,0-1 0,0 0 0,1 0 0,-1 0 0,0 0 0,1 0 0,-1 0 0,1 0 0,0 0 0,-1-1 0,1 1 0,-1 0 0,1 0 0,0 0 0,0-1 0,0 1 0,-1 0 0,1-1 0,0 1 0,0 0 0,0-1 0,0 1 0,0-1 0,0 0 0,0 1 0,0-1 0,0 0 0,0 1 0,0-1 0,0 0 0,2 0 0,43 0 0,-37-1 0,12-2 0,0-1 0,0-1 0,39-14 0,-39 11 0,0 2 0,0 0 0,37-5 0,-60 11 0,-1-1 0,0 0 0,0-1 0,1 1 0,-1 0 0,1-1 0,-1 1 0,1-1 0,-1 0 0,1 0 0,0 0 0,0 0 0,0 0 0,0 0 0,0-1 0,1 1 0,-1-1 0,1 1 0,-1-1 0,1 0 0,0 1 0,-2-6 0,-1-1 0,1-1 0,0 1 0,0-1 0,1 1 0,0-1 0,-1-12 0,4 21 0,-1 0 0,1 0 0,0 1 0,0-1 0,0 0 0,0 1 0,0-1 0,0 0 0,0 1 0,0-1 0,0 1 0,0-1 0,0 1 0,0 0 0,0 0 0,0-1 0,0 1 0,0 0 0,1 0 0,-1 0 0,0 0 0,0 0 0,0 0 0,0 0 0,2 1 0,2-1 0,9 0-11,17 0-1459,0-2 1,49-8-1,-25-3-6410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2"/>
    </inkml:context>
    <inkml:brush xml:id="br0">
      <inkml:brushProperty name="width" value="0.025" units="cm"/>
      <inkml:brushProperty name="height" value="0.025" units="cm"/>
      <inkml:brushProperty name="color" value="#F6630D"/>
    </inkml:brush>
  </inkml:definitions>
  <inkml:trace contextRef="#ctx0" brushRef="#br0">1 0 13805,'0'0'14302,"13"3"-12471,32 4-1095,0-2 0,0-2 1,56-4-1,-42 0-2099,108 11 0,-163-8-5212,-11 0 2650,-13 1-1425,-9-2-4313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864"/>
    </inkml:context>
    <inkml:brush xml:id="br0">
      <inkml:brushProperty name="width" value="0.025" units="cm"/>
      <inkml:brushProperty name="height" value="0.025" units="cm"/>
    </inkml:brush>
  </inkml:definitions>
  <inkml:trace contextRef="#ctx0" brushRef="#br0">48 140 13325,'0'0'6043,"12"-3"-4965,6-1-570,1-2 0,0 0 1,20-10-1,-33 14-197,0-1-1,0 0 1,0-1 0,0 1 0,0-1-1,-1 0 1,1-1 0,-1 1 0,0-1 0,-1 0-1,1 0 1,-1-1 0,0 1 0,6-13-1,-9 18-273,-1-1 0,0 0 0,1 0 0,-1 0 0,0 1 0,0-1 0,0 0 0,0 0 0,0 0 1,0 0-1,0 0 0,0 0 0,0 1 0,0-1 0,0 0 0,0 0 0,-1 0 0,1 0 0,0 1 0,-1-1 0,1 0 0,0 0 0,-1 1 0,1-1 0,-1 0 0,1 0 0,-1 1 0,0-1 0,1 1 0,-1-1 0,1 0 0,-1 1 0,0-1 0,0 1 0,1 0 0,-1-1 0,0 1 0,0 0 0,0-1 0,1 1 0,-1 0 0,0 0 0,0 0 0,0 0 0,0-1 0,0 1 0,0 0 0,1 1 0,-1-1 0,0 0 0,0 0 0,0 0 0,0 0 0,0 1 0,-6 0-32,0 0 0,0 0 0,0 0 0,0 1 0,-11 5 0,3 1-9,2 0 1,-1 1-1,1 0 0,1 1 0,-21 20 0,27-24 22,0 1-1,0 0 1,0 0-1,1 0 1,0 0-1,1 1 1,-1 0-1,1 0 1,1 0-1,0 0 1,-4 17-1,7-24-13,0 0-1,0 0 0,0 0 1,0 0-1,0 0 0,0 0 1,0 0-1,0 0 1,1 0-1,-1 0 0,0-1 1,1 1-1,-1 0 1,1 0-1,-1 0 0,1 0 1,0 0-1,-1-1 1,1 1-1,0 0 0,-1 0 1,1-1-1,0 1 1,0-1-1,0 1 0,-1-1 1,1 1-1,0-1 0,0 1 1,0-1-1,0 0 1,0 1-1,0-1 0,0 0 1,0 0-1,0 0 1,0 0-1,0 0 0,0 0 1,0 0-1,1 0 1,48-6 88,-22-4-99,-1-1 0,0-1 0,-1-1 0,0-1 0,-1-1 0,38-31 1,18-9-85,-81 55 89,0 0 0,0 0 0,1-1 0,-1 1 0,0 0 0,1 0 0,-1-1 0,0 1 0,0 0 0,1 0 0,-1-1 0,1 1 0,-1 0 0,0 0 0,1 0 0,-1 0 0,0 0 0,1 0 0,-1 0 0,1 0 0,-1 0 0,0 0 0,1 0 0,-1 0 0,1 0 0,-1 0 1,0 0-1,1 0 0,-1 0 0,0 0 0,1 1 0,-1-1 0,0 0 0,1 0 0,-1 0 0,0 1 0,1-1 0,-1 0 0,0 0 0,1 1 0,-1-1 0,0 0 0,1 1 0,-1 22 484,-13 27 1120,8-39-1381,-5 27 500,10-37-713,0 0-1,0-1 1,1 1-1,-1 0 1,0 0-1,1-1 1,-1 1-1,0 0 1,1-1-1,-1 1 1,1 0-1,-1-1 1,1 1 0,-1-1-1,1 1 1,-1 0-1,1-1 1,0 1-1,-1-1 1,1 0-1,0 1 1,-1-1-1,1 0 1,0 1-1,0-1 1,-1 0-1,1 0 1,0 0-1,0 1 1,-1-1 0,1 0-1,0 0 1,0 0-1,0 0 1,-1 0-1,1-1 1,0 1-1,0 0 1,0 0-1,-1 0 1,1-1-1,0 1 1,-1 0-1,2-1 1,9-3-8,0 0 0,0 0 0,0-1 0,0 0 0,-1-1 0,0 0 0,0-1 0,-1 0 0,15-14 0,-11 10 0,0 0 0,1 1 0,26-14 0,-40 24-1,1 0 0,-1-1 0,0 1 0,1 0 0,-1 0 0,1-1 0,-1 1 0,0 0 1,1 0-1,-1 0 0,1 0 0,-1 0 0,1 0 0,-1 0 0,1 0 0,-1 0 0,0 0 0,1 0 0,-1 0 0,1 0 0,-1 0 0,1 0 0,-1 0 0,1 0 0,-1 0 1,0 1-1,1-1 0,-1 0 0,1 0 0,-1 1 0,0-1 0,1 0 0,-1 0 0,1 1 0,0 19-79,-16 40-109,9-35 133,5-24-29,1 0-1,0 0 1,-1 0-1,1 0 1,0 0 0,0 0-1,0 0 1,0 0-1,0 1 1,0-1-1,1 0 1,-1 0-1,0 0 1,0 0-1,1 0 1,-1 0-1,1 0 1,-1 0-1,1 0 1,-1 0 0,1 0-1,0 0 1,-1 0-1,1 0 1,0-1-1,0 1 1,0 0-1,-1 0 1,1-1-1,0 1 1,0-1-1,0 1 1,0-1-1,0 1 1,0-1 0,0 1-1,1-1 1,-1 0-1,0 0 1,0 0-1,0 1 1,0-1-1,0 0 1,0 0-1,0-1 1,1 1-1,-1 0 1,0 0-1,0 0 1,0-1 0,0 1-1,0-1 1,0 1-1,0 0 1,1-2-1,7-1-1212,0-1-1,0 0 1,0 0-1,0-1 1,8-7-1,10-11-4584,-2-3-1916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3"/>
    </inkml:context>
    <inkml:brush xml:id="br0">
      <inkml:brushProperty name="width" value="0.025" units="cm"/>
      <inkml:brushProperty name="height" value="0.025" units="cm"/>
      <inkml:brushProperty name="color" value="#F6630D"/>
    </inkml:brush>
  </inkml:definitions>
  <inkml:trace contextRef="#ctx0" brushRef="#br0">1 9 12812,'0'0'14670,"54"26"-12748,-3-26-737,3 0-705,1 0-384,1 0-63,-3-5-194,-13-1-1953,-4-5-4548,-7-2-9737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4"/>
    </inkml:context>
    <inkml:brush xml:id="br0">
      <inkml:brushProperty name="width" value="0.025" units="cm"/>
      <inkml:brushProperty name="height" value="0.025" units="cm"/>
      <inkml:brushProperty name="color" value="#F6630D"/>
    </inkml:brush>
  </inkml:definitions>
  <inkml:trace contextRef="#ctx0" brushRef="#br0">2 226 14253,'0'0'240,"0"1"-1,0-1 1,-1 0-1,1 0 1,0 0-1,0 0 1,0 1-1,0-1 1,0 0-1,0 0 1,0 0-1,0 1 1,0-1-1,0 0 1,0 0-1,0 0 1,0 1-1,0-1 1,0 0-1,0 0 1,0 0-1,0 0 1,0 1-1,0-1 1,0 0-1,0 0 1,0 0-1,1 1 1,-1-1-1,0 0 1,0 0-1,0 0 1,0 0-1,0 0 1,0 1-1,1-1 1,-1 0-1,0 0 1,0 0-1,0 0 1,0 0-1,1 0 1,-1 0 0,0 1-1,12-4 2627,13-10-2261,263-196 580,-272 200-1206,-15 21 118,-21 31 294,17-37-271,-21 40 378,15-32-365,2-1 0,-1 1 1,2 0-1,0 1 0,0 0 1,2 0-1,0 0 0,-4 25 1,9-40-180,-1 1 0,0-1 1,0 0-1,1 0 1,-1 1-1,0-1 1,1 0-1,-1 0 0,0 1 1,1-1-1,-1 0 1,0 0-1,1 0 1,-1 0-1,0 0 0,1 1 1,-1-1-1,0 0 1,1 0-1,-1 0 1,1 0-1,-1 0 0,0 0 1,1 0-1,-1 0 1,1 0-1,-1-1 1,0 1-1,1 0 0,-1 0 1,0 0-1,1 0 1,-1 0-1,0-1 1,1 1-1,-1 0 0,17-8-3173,0-12-3593,-1-6-3769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5"/>
    </inkml:context>
    <inkml:brush xml:id="br0">
      <inkml:brushProperty name="width" value="0.025" units="cm"/>
      <inkml:brushProperty name="height" value="0.025" units="cm"/>
      <inkml:brushProperty name="color" value="#F6630D"/>
    </inkml:brush>
  </inkml:definitions>
  <inkml:trace contextRef="#ctx0" brushRef="#br0">82 0 17745,'0'0'11824,"0"9"-11210,0 2-529,-2-1 0,0 1 0,0 0 0,-1-1 0,0 1 0,0-1 0,-1 0 0,-1 0 0,0 0 0,-12 17-1,13-20-30,0-1 65,0 0 0,1 0 0,-1 0 0,1 1 1,1-1-1,-1 1 0,1 0 0,0-1 0,1 1 0,-1 0 0,1 0 0,0 14 0,2-21-117,-1 1 0,0 0 0,1-1 0,-1 1 0,1 0 0,-1-1 0,1 1 0,-1-1 0,1 1 0,-1-1 1,1 1-1,-1-1 0,1 1 0,0-1 0,-1 0 0,1 1 0,0-1 0,-1 0 0,1 1 0,0-1 0,0 0 0,-1 0 0,1 0 0,0 0 0,0 0 0,0 0 0,26 1-45,-21-1 4,0 0-206,-1-1 0,1 1 0,0-1-1,0-1 1,-1 1 0,11-4 0,29-22-5737,-17 2-1235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6"/>
    </inkml:context>
    <inkml:brush xml:id="br0">
      <inkml:brushProperty name="width" value="0.025" units="cm"/>
      <inkml:brushProperty name="height" value="0.025" units="cm"/>
      <inkml:brushProperty name="color" value="#F6630D"/>
    </inkml:brush>
  </inkml:definitions>
  <inkml:trace contextRef="#ctx0" brushRef="#br0">111 1 16816,'0'0'4484,"-50"57"-1569,25-29 864,7 0-1600,5-3-514,9-4-832,4 0-737,2-3-96,17-4 0,10-2-737,1-3-1441,-2-3-2018,-4-3-1377,-8-3-2851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7"/>
    </inkml:context>
    <inkml:brush xml:id="br0">
      <inkml:brushProperty name="width" value="0.025" units="cm"/>
      <inkml:brushProperty name="height" value="0.025" units="cm"/>
      <inkml:brushProperty name="color" value="#F6630D"/>
    </inkml:brush>
  </inkml:definitions>
  <inkml:trace contextRef="#ctx0" brushRef="#br0">34 57 6406,'0'0'21861,"12"-9"-20249,39-26-518,-49 34-1023,1-1 0,0 0 0,1 1 0,-1 0-1,0-1 1,0 1 0,0 1 0,1-1 0,-1 0-1,0 1 1,1 0 0,-1-1 0,4 2 0,-5-1-52,-1 0 0,1 1 1,0-1-1,-1 1 0,1-1 1,-1 1-1,1 0 0,-1-1 1,1 1-1,-1 0 0,0 0 1,1 0-1,-1 0 0,0 1 1,0-1-1,0 0 0,0 0 1,0 1-1,1 1 1,0 0-2,-1 0 0,0 0 0,0 1 1,0-1-1,0 1 0,-1-1 0,1 1 1,-1-1-1,0 1 0,0-1 0,0 1 1,0-1-1,-1 1 0,1-1 0,-1 0 1,0 1-1,0-1 0,0 0 0,-1 1 1,-2 3-1,-5 8-11,-2-1-1,0-1 1,0 0 0,-1 0-1,-20 15 1,17-15-9,1 0 1,0 1-1,1 0 1,-11 17-1,24-31 2,-1 1 0,1-1 0,0 0 0,-1 1 0,1-1 0,0 1 0,0-1 0,-1 0 0,1 1 0,0-1 0,0 1 0,0-1 0,-1 1 0,1-1 0,0 1 0,0-1 0,0 1 0,0-1 0,0 1 0,0-1 0,0 1 0,0-1 0,0 1 0,1-1 0,-1 1 0,0-1 0,0 1 0,0-1 0,0 1 0,1-1 0,-1 1 0,0-1 0,0 0 0,1 1 0,-1-1 0,0 1 0,1-1 0,-1 0 0,1 1 0,-1-1 0,0 0 0,1 0 0,-1 1 0,1-1 0,-1 0 0,1 0 0,35 5 0,40-15 0,-20-1-2277,19-6-5568,-58 12-1059</inkml:trace>
  <inkml:trace contextRef="#ctx0" brushRef="#br0" timeOffset="1">311 265 17168,'0'0'11691,"-8"61"-9449,2-40-576,1-1-1666,2-1 0,0 3 0,1-2 0,2-2 0,0-3-192,0-5-2723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9"/>
    </inkml:context>
    <inkml:brush xml:id="br0">
      <inkml:brushProperty name="width" value="0.025" units="cm"/>
      <inkml:brushProperty name="height" value="0.025" units="cm"/>
      <inkml:brushProperty name="color" value="#F6630D"/>
    </inkml:brush>
  </inkml:definitions>
  <inkml:trace contextRef="#ctx0" brushRef="#br0">177 30 769,'4'-16'13914,"-8"6"-7087,4 10-6605,-1-1 1,0 1-1,0-1 1,0 1-1,0-1 1,0 1-1,0 0 1,0 0-1,0 0 1,0-1-1,-1 1 1,1 0-1,0 0 1,0 0-1,0 0 1,0 1-1,0-1 1,0 0-1,-1 1 1,-4 0-225,0 1 1,0 0-1,0 1 1,1 0 0,-1 0-1,-9 6 1,5 0 343,0 1 0,1 0 0,0 0 0,0 1 0,1 0 0,0 1 0,1 0 0,-9 20 0,13-24-204,-1 0-1,1 0 1,1 1-1,0 0 1,0-1-1,1 1 1,-1 0-1,2 0 1,0 0-1,0-1 1,0 1-1,1 0 1,0 0-1,4 13 1,-4-19-119,1 0 0,-1 0 0,1 0 0,0-1 0,-1 1 0,1 0 0,0-1 0,1 0 0,-1 1 0,0-1 0,1 0 0,-1 0 0,1 0 1,0 0-1,-1-1 0,1 1 0,6 1 0,-3 0 44,1-1 0,-1-1 0,1 1 0,0-1 0,-1 0 0,1 0 0,0-1 0,11-1 0,-11 1-10,-1-1 0,0 0 0,1-1 0,-1 1 1,0-1-1,0-1 0,0 1 0,0-1 0,7-4 0,-11 5-41,1 1 0,-1-1-1,0 0 1,1 0 0,-1 0 0,0-1-1,0 1 1,0 0 0,-1-1 0,1 1-1,0-1 1,-1 0 0,0 0 0,0 1-1,0-1 1,0 0 0,0 0-1,0 0 1,0-4 0,-1 5-12,-1-1 0,1 1 0,0-1 0,-1 1 0,0 0 0,1-1 0,-1 1 0,0-1 0,0 1 0,0 0 0,-1 0 0,1 0 0,0 0 0,-1 0 0,0 0 0,1 0 0,-1 0 0,0 0 0,0 1 0,0-1 0,0 1 0,0-1 0,0 1 0,-1 0 0,1 0 0,0 0 0,-1 0 0,1 0 0,0 1 0,-1-1 0,1 1 0,-5-1 0,-7-2 0,-1 1 0,0 1 0,0 0 0,-16 1 0,30 0-89,-1 0 0,1 0 0,0 0 0,0 0 0,0 0 0,0 0 0,-1 0 0,1 0-1,0 0 1,0 0 0,0 1 0,0-1 0,0 1 0,-1-1 0,1 1 0,0-1 0,0 1 0,0-1 0,0 1 0,0 0 0,1 0 0,-1-1 0,0 1 0,0 0 0,0 0-1,1 0 1,-1 0 0,0 0 0,1 0 0,-1 0 0,1 0 0,-1 0 0,1 0 0,0 1 0,-1-1 0,1 0 0,0 0 0,0 0 0,0 0 0,0 3 0,0-2-168,1 0 1,0 0 0,-1 0 0,1-1-1,0 1 1,0 0 0,0 0 0,0 0-1,1-1 1,-1 1 0,0-1 0,1 1-1,-1-1 1,1 1 0,0-1 0,-1 0-1,1 0 1,0 0 0,0 0 0,-1 0-1,1 0 1,4 1 0,28 4-5563,4-5-3320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0"/>
    </inkml:context>
    <inkml:brush xml:id="br0">
      <inkml:brushProperty name="width" value="0.025" units="cm"/>
      <inkml:brushProperty name="height" value="0.025" units="cm"/>
      <inkml:brushProperty name="color" value="#F6630D"/>
    </inkml:brush>
  </inkml:definitions>
  <inkml:trace contextRef="#ctx0" brushRef="#br0">1 53 12075,'0'0'3161,"10"-4"-76,12-6-772,1 1-1,0 1 1,1 1-1,30-4 0,-43 9-1908,1 1 0,-1 0 0,0 1-1,14 2 1,-23-2-391,0 0-1,-1 1 1,1-1-1,-1 0 1,1 1 0,-1-1-1,0 1 1,1 0-1,-1 0 1,0-1-1,1 1 1,-1 0-1,0 0 1,0 0 0,0 0-1,1 1 1,-1-1-1,-1 0 1,1 0-1,0 1 1,0-1-1,0 0 1,-1 1 0,1-1-1,0 1 1,-1-1-1,0 1 1,1-1-1,-1 1 1,0-1-1,0 1 1,1-1 0,-1 1-1,0-1 1,-1 1-1,1 0 1,0-1-1,0 1 1,-1-1 0,1 1-1,-1-1 1,1 1-1,-2 1 1,-1 5 31,0 0 1,0 0 0,-1 0-1,0 0 1,0 0-1,-8 9 1,-7 4-45,-2 0 0,-41 32 0,35-31 0,-33 35 0,58-56 0,1 0 0,0 1 0,0-1 0,0 1 0,0-1 0,0 1 0,0-1 0,0 1 0,0-1 0,0 1 0,1 0 0,-1 0 0,0 2 0,1-3 0,0-1 0,0 1 0,0 0 0,1-1 0,-1 1 0,0-1 0,0 1 0,0-1 0,1 1 0,-1-1 0,0 1 0,1-1 0,-1 1 0,0-1 0,1 1 0,-1-1 0,0 0 0,1 1 0,-1-1 0,1 1 0,-1-1 0,1 0 0,-1 0 0,1 1 0,-1-1 0,1 0 0,0 0 0,6 2 0,-1-1 0,1 0 0,0 0 0,0-1 0,10 0 0,-7 0 0,44-2-595,1-2 1,-1-3-1,0-2 0,59-18 1,-79 17-7612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1"/>
    </inkml:context>
    <inkml:brush xml:id="br0">
      <inkml:brushProperty name="width" value="0.025" units="cm"/>
      <inkml:brushProperty name="height" value="0.025" units="cm"/>
      <inkml:brushProperty name="color" value="#F6630D"/>
    </inkml:brush>
  </inkml:definitions>
  <inkml:trace contextRef="#ctx0" brushRef="#br0">1 237 10282,'0'0'12337,"10"-2"-10714,57-15-1147,-1-3 0,-1-2 0,72-37 0,-24 12-432,-59 24-199,-23 9-939,61-18 0,-104 44-6133,-16 7 3051,-12 3-4104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2"/>
    </inkml:context>
    <inkml:brush xml:id="br0">
      <inkml:brushProperty name="width" value="0.025" units="cm"/>
      <inkml:brushProperty name="height" value="0.025" units="cm"/>
      <inkml:brushProperty name="color" value="#F6630D"/>
    </inkml:brush>
  </inkml:definitions>
  <inkml:trace contextRef="#ctx0" brushRef="#br0">96 233 10282,'0'0'4036,"-73"48"-2019,55-37 322,14-3 992,26-8-1762,20-18 65,18-7-737,13-8-577,9-5-320,5 0 32,-6 1 0,-10 4-480,-14 8-866,-13 3-1056,-15 7-577,-17 5-1505,-12 5-2819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3"/>
    </inkml:context>
    <inkml:brush xml:id="br0">
      <inkml:brushProperty name="width" value="0.025" units="cm"/>
      <inkml:brushProperty name="height" value="0.025" units="cm"/>
      <inkml:brushProperty name="color" value="#F6630D"/>
    </inkml:brush>
  </inkml:definitions>
  <inkml:trace contextRef="#ctx0" brushRef="#br0">1 821 12204,'0'0'13634,"12"-12"-12551,207-248 3457,-97 110-3314,-91 113-1186,250-314 0,-272 340-286,-9 14-416,-14 28-1455,-1 3-565,11-22-1412,2-8-1351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1524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13</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14</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29</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30</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43</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44</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56</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8060.png"/><Relationship Id="rId21" Type="http://schemas.openxmlformats.org/officeDocument/2006/relationships/image" Target="../media/image17030.png"/><Relationship Id="rId42" Type="http://schemas.openxmlformats.org/officeDocument/2006/relationships/customXml" Target="../ink/ink1568.xml"/><Relationship Id="rId63" Type="http://schemas.openxmlformats.org/officeDocument/2006/relationships/image" Target="../media/image17790.png"/><Relationship Id="rId84" Type="http://schemas.openxmlformats.org/officeDocument/2006/relationships/customXml" Target="../ink/ink1589.xml"/><Relationship Id="rId138" Type="http://schemas.openxmlformats.org/officeDocument/2006/relationships/customXml" Target="../ink/ink1616.xml"/><Relationship Id="rId159" Type="http://schemas.openxmlformats.org/officeDocument/2006/relationships/image" Target="../media/image18260.png"/><Relationship Id="rId170" Type="http://schemas.openxmlformats.org/officeDocument/2006/relationships/customXml" Target="../ink/ink1632.xml"/><Relationship Id="rId191" Type="http://schemas.openxmlformats.org/officeDocument/2006/relationships/image" Target="../media/image18420.png"/><Relationship Id="rId107" Type="http://schemas.openxmlformats.org/officeDocument/2006/relationships/image" Target="../media/image18010.png"/><Relationship Id="rId11" Type="http://schemas.openxmlformats.org/officeDocument/2006/relationships/image" Target="../media/image12480.png"/><Relationship Id="rId32" Type="http://schemas.openxmlformats.org/officeDocument/2006/relationships/customXml" Target="../ink/ink1563.xml"/><Relationship Id="rId53" Type="http://schemas.openxmlformats.org/officeDocument/2006/relationships/image" Target="../media/image17740.png"/><Relationship Id="rId74" Type="http://schemas.openxmlformats.org/officeDocument/2006/relationships/customXml" Target="../ink/ink1584.xml"/><Relationship Id="rId128" Type="http://schemas.openxmlformats.org/officeDocument/2006/relationships/customXml" Target="../ink/ink1611.xml"/><Relationship Id="rId149" Type="http://schemas.openxmlformats.org/officeDocument/2006/relationships/image" Target="../media/image18210.png"/><Relationship Id="rId5" Type="http://schemas.openxmlformats.org/officeDocument/2006/relationships/image" Target="../media/image12450.png"/><Relationship Id="rId95" Type="http://schemas.openxmlformats.org/officeDocument/2006/relationships/image" Target="../media/image17950.png"/><Relationship Id="rId160" Type="http://schemas.openxmlformats.org/officeDocument/2006/relationships/customXml" Target="../ink/ink1627.xml"/><Relationship Id="rId181" Type="http://schemas.openxmlformats.org/officeDocument/2006/relationships/image" Target="../media/image18370.png"/><Relationship Id="rId22" Type="http://schemas.openxmlformats.org/officeDocument/2006/relationships/customXml" Target="../ink/ink1558.xml"/><Relationship Id="rId43" Type="http://schemas.openxmlformats.org/officeDocument/2006/relationships/image" Target="../media/image17690.png"/><Relationship Id="rId64" Type="http://schemas.openxmlformats.org/officeDocument/2006/relationships/customXml" Target="../ink/ink1579.xml"/><Relationship Id="rId118" Type="http://schemas.openxmlformats.org/officeDocument/2006/relationships/customXml" Target="../ink/ink1606.xml"/><Relationship Id="rId139" Type="http://schemas.openxmlformats.org/officeDocument/2006/relationships/image" Target="../media/image18160.png"/><Relationship Id="rId85" Type="http://schemas.openxmlformats.org/officeDocument/2006/relationships/image" Target="../media/image17900.png"/><Relationship Id="rId150" Type="http://schemas.openxmlformats.org/officeDocument/2006/relationships/customXml" Target="../ink/ink1622.xml"/><Relationship Id="rId171" Type="http://schemas.openxmlformats.org/officeDocument/2006/relationships/image" Target="../media/image18320.png"/><Relationship Id="rId192" Type="http://schemas.openxmlformats.org/officeDocument/2006/relationships/customXml" Target="../ink/ink1643.xml"/><Relationship Id="rId12" Type="http://schemas.openxmlformats.org/officeDocument/2006/relationships/customXml" Target="../ink/ink1553.xml"/><Relationship Id="rId33" Type="http://schemas.openxmlformats.org/officeDocument/2006/relationships/image" Target="../media/image17640.png"/><Relationship Id="rId108" Type="http://schemas.openxmlformats.org/officeDocument/2006/relationships/customXml" Target="../ink/ink1601.xml"/><Relationship Id="rId129" Type="http://schemas.openxmlformats.org/officeDocument/2006/relationships/image" Target="../media/image18120.png"/><Relationship Id="rId54" Type="http://schemas.openxmlformats.org/officeDocument/2006/relationships/customXml" Target="../ink/ink1574.xml"/><Relationship Id="rId75" Type="http://schemas.openxmlformats.org/officeDocument/2006/relationships/image" Target="../media/image17850.png"/><Relationship Id="rId96" Type="http://schemas.openxmlformats.org/officeDocument/2006/relationships/customXml" Target="../ink/ink1595.xml"/><Relationship Id="rId140" Type="http://schemas.openxmlformats.org/officeDocument/2006/relationships/customXml" Target="../ink/ink1617.xml"/><Relationship Id="rId161" Type="http://schemas.openxmlformats.org/officeDocument/2006/relationships/image" Target="../media/image18270.png"/><Relationship Id="rId182" Type="http://schemas.openxmlformats.org/officeDocument/2006/relationships/customXml" Target="../ink/ink1638.xml"/><Relationship Id="rId6" Type="http://schemas.openxmlformats.org/officeDocument/2006/relationships/customXml" Target="../ink/ink1550.xml"/><Relationship Id="rId23" Type="http://schemas.openxmlformats.org/officeDocument/2006/relationships/image" Target="../media/image17040.png"/><Relationship Id="rId119" Type="http://schemas.openxmlformats.org/officeDocument/2006/relationships/image" Target="../media/image18070.png"/><Relationship Id="rId44" Type="http://schemas.openxmlformats.org/officeDocument/2006/relationships/customXml" Target="../ink/ink1569.xml"/><Relationship Id="rId65" Type="http://schemas.openxmlformats.org/officeDocument/2006/relationships/image" Target="../media/image17800.png"/><Relationship Id="rId86" Type="http://schemas.openxmlformats.org/officeDocument/2006/relationships/customXml" Target="../ink/ink1590.xml"/><Relationship Id="rId130" Type="http://schemas.openxmlformats.org/officeDocument/2006/relationships/customXml" Target="../ink/ink1612.xml"/><Relationship Id="rId151" Type="http://schemas.openxmlformats.org/officeDocument/2006/relationships/image" Target="../media/image18220.png"/><Relationship Id="rId172" Type="http://schemas.openxmlformats.org/officeDocument/2006/relationships/customXml" Target="../ink/ink1633.xml"/><Relationship Id="rId193" Type="http://schemas.openxmlformats.org/officeDocument/2006/relationships/image" Target="../media/image18430.png"/><Relationship Id="rId13" Type="http://schemas.openxmlformats.org/officeDocument/2006/relationships/image" Target="../media/image12560.png"/><Relationship Id="rId109" Type="http://schemas.openxmlformats.org/officeDocument/2006/relationships/image" Target="../media/image18020.png"/><Relationship Id="rId34" Type="http://schemas.openxmlformats.org/officeDocument/2006/relationships/customXml" Target="../ink/ink1564.xml"/><Relationship Id="rId55" Type="http://schemas.openxmlformats.org/officeDocument/2006/relationships/image" Target="../media/image17750.png"/><Relationship Id="rId76" Type="http://schemas.openxmlformats.org/officeDocument/2006/relationships/customXml" Target="../ink/ink1585.xml"/><Relationship Id="rId97" Type="http://schemas.openxmlformats.org/officeDocument/2006/relationships/image" Target="../media/image17960.png"/><Relationship Id="rId120" Type="http://schemas.openxmlformats.org/officeDocument/2006/relationships/customXml" Target="../ink/ink1607.xml"/><Relationship Id="rId141" Type="http://schemas.openxmlformats.org/officeDocument/2006/relationships/image" Target="../media/image18170.png"/><Relationship Id="rId7" Type="http://schemas.openxmlformats.org/officeDocument/2006/relationships/image" Target="../media/image12460.png"/><Relationship Id="rId162" Type="http://schemas.openxmlformats.org/officeDocument/2006/relationships/customXml" Target="../ink/ink1628.xml"/><Relationship Id="rId183" Type="http://schemas.openxmlformats.org/officeDocument/2006/relationships/image" Target="../media/image18380.png"/><Relationship Id="rId2" Type="http://schemas.openxmlformats.org/officeDocument/2006/relationships/notesSlide" Target="../notesSlides/notesSlide10.xml"/><Relationship Id="rId29" Type="http://schemas.openxmlformats.org/officeDocument/2006/relationships/image" Target="../media/image17620.png"/><Relationship Id="rId24" Type="http://schemas.openxmlformats.org/officeDocument/2006/relationships/customXml" Target="../ink/ink1559.xml"/><Relationship Id="rId40" Type="http://schemas.openxmlformats.org/officeDocument/2006/relationships/customXml" Target="../ink/ink1567.xml"/><Relationship Id="rId45" Type="http://schemas.openxmlformats.org/officeDocument/2006/relationships/image" Target="../media/image17700.png"/><Relationship Id="rId66" Type="http://schemas.openxmlformats.org/officeDocument/2006/relationships/customXml" Target="../ink/ink1580.xml"/><Relationship Id="rId87" Type="http://schemas.openxmlformats.org/officeDocument/2006/relationships/image" Target="../media/image17910.png"/><Relationship Id="rId110" Type="http://schemas.openxmlformats.org/officeDocument/2006/relationships/customXml" Target="../ink/ink1602.xml"/><Relationship Id="rId115" Type="http://schemas.openxmlformats.org/officeDocument/2006/relationships/image" Target="../media/image18050.png"/><Relationship Id="rId131" Type="http://schemas.openxmlformats.org/officeDocument/2006/relationships/image" Target="../media/image18130.png"/><Relationship Id="rId136" Type="http://schemas.openxmlformats.org/officeDocument/2006/relationships/customXml" Target="../ink/ink1615.xml"/><Relationship Id="rId157" Type="http://schemas.openxmlformats.org/officeDocument/2006/relationships/image" Target="../media/image18250.png"/><Relationship Id="rId178" Type="http://schemas.openxmlformats.org/officeDocument/2006/relationships/customXml" Target="../ink/ink1636.xml"/><Relationship Id="rId61" Type="http://schemas.openxmlformats.org/officeDocument/2006/relationships/image" Target="../media/image17780.png"/><Relationship Id="rId82" Type="http://schemas.openxmlformats.org/officeDocument/2006/relationships/customXml" Target="../ink/ink1588.xml"/><Relationship Id="rId152" Type="http://schemas.openxmlformats.org/officeDocument/2006/relationships/customXml" Target="../ink/ink1623.xml"/><Relationship Id="rId173" Type="http://schemas.openxmlformats.org/officeDocument/2006/relationships/image" Target="../media/image18330.png"/><Relationship Id="rId194" Type="http://schemas.openxmlformats.org/officeDocument/2006/relationships/customXml" Target="../ink/ink1644.xml"/><Relationship Id="rId199" Type="http://schemas.openxmlformats.org/officeDocument/2006/relationships/image" Target="../media/image18460.png"/><Relationship Id="rId19" Type="http://schemas.openxmlformats.org/officeDocument/2006/relationships/image" Target="../media/image15690.png"/><Relationship Id="rId14" Type="http://schemas.openxmlformats.org/officeDocument/2006/relationships/customXml" Target="../ink/ink1554.xml"/><Relationship Id="rId30" Type="http://schemas.openxmlformats.org/officeDocument/2006/relationships/customXml" Target="../ink/ink1562.xml"/><Relationship Id="rId35" Type="http://schemas.openxmlformats.org/officeDocument/2006/relationships/image" Target="../media/image17650.png"/><Relationship Id="rId56" Type="http://schemas.openxmlformats.org/officeDocument/2006/relationships/customXml" Target="../ink/ink1575.xml"/><Relationship Id="rId77" Type="http://schemas.openxmlformats.org/officeDocument/2006/relationships/image" Target="../media/image17860.png"/><Relationship Id="rId100" Type="http://schemas.openxmlformats.org/officeDocument/2006/relationships/customXml" Target="../ink/ink1597.xml"/><Relationship Id="rId105" Type="http://schemas.openxmlformats.org/officeDocument/2006/relationships/image" Target="../media/image18000.png"/><Relationship Id="rId126" Type="http://schemas.openxmlformats.org/officeDocument/2006/relationships/customXml" Target="../ink/ink1610.xml"/><Relationship Id="rId147" Type="http://schemas.openxmlformats.org/officeDocument/2006/relationships/image" Target="../media/image18200.png"/><Relationship Id="rId168" Type="http://schemas.openxmlformats.org/officeDocument/2006/relationships/customXml" Target="../ink/ink1631.xml"/><Relationship Id="rId8" Type="http://schemas.openxmlformats.org/officeDocument/2006/relationships/customXml" Target="../ink/ink1551.xml"/><Relationship Id="rId51" Type="http://schemas.openxmlformats.org/officeDocument/2006/relationships/image" Target="../media/image17730.png"/><Relationship Id="rId72" Type="http://schemas.openxmlformats.org/officeDocument/2006/relationships/customXml" Target="../ink/ink1583.xml"/><Relationship Id="rId93" Type="http://schemas.openxmlformats.org/officeDocument/2006/relationships/image" Target="../media/image17940.png"/><Relationship Id="rId98" Type="http://schemas.openxmlformats.org/officeDocument/2006/relationships/customXml" Target="../ink/ink1596.xml"/><Relationship Id="rId121" Type="http://schemas.openxmlformats.org/officeDocument/2006/relationships/image" Target="../media/image18080.png"/><Relationship Id="rId142" Type="http://schemas.openxmlformats.org/officeDocument/2006/relationships/customXml" Target="../ink/ink1618.xml"/><Relationship Id="rId163" Type="http://schemas.openxmlformats.org/officeDocument/2006/relationships/image" Target="../media/image18280.png"/><Relationship Id="rId184" Type="http://schemas.openxmlformats.org/officeDocument/2006/relationships/customXml" Target="../ink/ink1639.xml"/><Relationship Id="rId189" Type="http://schemas.openxmlformats.org/officeDocument/2006/relationships/image" Target="../media/image18410.png"/><Relationship Id="rId3" Type="http://schemas.openxmlformats.org/officeDocument/2006/relationships/image" Target="../media/image12.png"/><Relationship Id="rId25" Type="http://schemas.openxmlformats.org/officeDocument/2006/relationships/image" Target="../media/image17600.png"/><Relationship Id="rId46" Type="http://schemas.openxmlformats.org/officeDocument/2006/relationships/customXml" Target="../ink/ink1570.xml"/><Relationship Id="rId67" Type="http://schemas.openxmlformats.org/officeDocument/2006/relationships/image" Target="../media/image17810.png"/><Relationship Id="rId116" Type="http://schemas.openxmlformats.org/officeDocument/2006/relationships/customXml" Target="../ink/ink1605.xml"/><Relationship Id="rId137" Type="http://schemas.openxmlformats.org/officeDocument/2006/relationships/image" Target="../media/image56.png"/><Relationship Id="rId158" Type="http://schemas.openxmlformats.org/officeDocument/2006/relationships/customXml" Target="../ink/ink1626.xml"/><Relationship Id="rId20" Type="http://schemas.openxmlformats.org/officeDocument/2006/relationships/customXml" Target="../ink/ink1557.xml"/><Relationship Id="rId41" Type="http://schemas.openxmlformats.org/officeDocument/2006/relationships/image" Target="../media/image17680.png"/><Relationship Id="rId62" Type="http://schemas.openxmlformats.org/officeDocument/2006/relationships/customXml" Target="../ink/ink1578.xml"/><Relationship Id="rId83" Type="http://schemas.openxmlformats.org/officeDocument/2006/relationships/image" Target="../media/image17890.png"/><Relationship Id="rId88" Type="http://schemas.openxmlformats.org/officeDocument/2006/relationships/customXml" Target="../ink/ink1591.xml"/><Relationship Id="rId111" Type="http://schemas.openxmlformats.org/officeDocument/2006/relationships/image" Target="../media/image18030.png"/><Relationship Id="rId132" Type="http://schemas.openxmlformats.org/officeDocument/2006/relationships/customXml" Target="../ink/ink1613.xml"/><Relationship Id="rId153" Type="http://schemas.openxmlformats.org/officeDocument/2006/relationships/image" Target="../media/image18230.png"/><Relationship Id="rId174" Type="http://schemas.openxmlformats.org/officeDocument/2006/relationships/customXml" Target="../ink/ink1634.xml"/><Relationship Id="rId179" Type="http://schemas.openxmlformats.org/officeDocument/2006/relationships/image" Target="../media/image18360.png"/><Relationship Id="rId195" Type="http://schemas.openxmlformats.org/officeDocument/2006/relationships/image" Target="../media/image18440.png"/><Relationship Id="rId190" Type="http://schemas.openxmlformats.org/officeDocument/2006/relationships/customXml" Target="../ink/ink1642.xml"/><Relationship Id="rId15" Type="http://schemas.openxmlformats.org/officeDocument/2006/relationships/image" Target="../media/image15050.png"/><Relationship Id="rId36" Type="http://schemas.openxmlformats.org/officeDocument/2006/relationships/customXml" Target="../ink/ink1565.xml"/><Relationship Id="rId57" Type="http://schemas.openxmlformats.org/officeDocument/2006/relationships/image" Target="../media/image17760.png"/><Relationship Id="rId106" Type="http://schemas.openxmlformats.org/officeDocument/2006/relationships/customXml" Target="../ink/ink1600.xml"/><Relationship Id="rId127" Type="http://schemas.openxmlformats.org/officeDocument/2006/relationships/image" Target="../media/image18110.png"/><Relationship Id="rId10" Type="http://schemas.openxmlformats.org/officeDocument/2006/relationships/customXml" Target="../ink/ink1552.xml"/><Relationship Id="rId31" Type="http://schemas.openxmlformats.org/officeDocument/2006/relationships/image" Target="../media/image17630.png"/><Relationship Id="rId52" Type="http://schemas.openxmlformats.org/officeDocument/2006/relationships/customXml" Target="../ink/ink1573.xml"/><Relationship Id="rId73" Type="http://schemas.openxmlformats.org/officeDocument/2006/relationships/image" Target="../media/image17840.png"/><Relationship Id="rId78" Type="http://schemas.openxmlformats.org/officeDocument/2006/relationships/customXml" Target="../ink/ink1586.xml"/><Relationship Id="rId94" Type="http://schemas.openxmlformats.org/officeDocument/2006/relationships/customXml" Target="../ink/ink1594.xml"/><Relationship Id="rId99" Type="http://schemas.openxmlformats.org/officeDocument/2006/relationships/image" Target="../media/image17970.png"/><Relationship Id="rId101" Type="http://schemas.openxmlformats.org/officeDocument/2006/relationships/image" Target="../media/image17980.png"/><Relationship Id="rId122" Type="http://schemas.openxmlformats.org/officeDocument/2006/relationships/customXml" Target="../ink/ink1608.xml"/><Relationship Id="rId143" Type="http://schemas.openxmlformats.org/officeDocument/2006/relationships/image" Target="../media/image18180.png"/><Relationship Id="rId148" Type="http://schemas.openxmlformats.org/officeDocument/2006/relationships/customXml" Target="../ink/ink1621.xml"/><Relationship Id="rId164" Type="http://schemas.openxmlformats.org/officeDocument/2006/relationships/customXml" Target="../ink/ink1629.xml"/><Relationship Id="rId169" Type="http://schemas.openxmlformats.org/officeDocument/2006/relationships/image" Target="../media/image18310.png"/><Relationship Id="rId185" Type="http://schemas.openxmlformats.org/officeDocument/2006/relationships/image" Target="../media/image18390.png"/><Relationship Id="rId4" Type="http://schemas.openxmlformats.org/officeDocument/2006/relationships/customXml" Target="../ink/ink1549.xml"/><Relationship Id="rId9" Type="http://schemas.openxmlformats.org/officeDocument/2006/relationships/image" Target="../media/image12470.png"/><Relationship Id="rId180" Type="http://schemas.openxmlformats.org/officeDocument/2006/relationships/customXml" Target="../ink/ink1637.xml"/><Relationship Id="rId26" Type="http://schemas.openxmlformats.org/officeDocument/2006/relationships/customXml" Target="../ink/ink1560.xml"/><Relationship Id="rId47" Type="http://schemas.openxmlformats.org/officeDocument/2006/relationships/image" Target="../media/image17710.png"/><Relationship Id="rId68" Type="http://schemas.openxmlformats.org/officeDocument/2006/relationships/customXml" Target="../ink/ink1581.xml"/><Relationship Id="rId89" Type="http://schemas.openxmlformats.org/officeDocument/2006/relationships/image" Target="../media/image17920.png"/><Relationship Id="rId112" Type="http://schemas.openxmlformats.org/officeDocument/2006/relationships/customXml" Target="../ink/ink1603.xml"/><Relationship Id="rId133" Type="http://schemas.openxmlformats.org/officeDocument/2006/relationships/image" Target="../media/image18140.png"/><Relationship Id="rId154" Type="http://schemas.openxmlformats.org/officeDocument/2006/relationships/customXml" Target="../ink/ink1624.xml"/><Relationship Id="rId175" Type="http://schemas.openxmlformats.org/officeDocument/2006/relationships/image" Target="../media/image18340.png"/><Relationship Id="rId196" Type="http://schemas.openxmlformats.org/officeDocument/2006/relationships/customXml" Target="../ink/ink1645.xml"/><Relationship Id="rId200" Type="http://schemas.openxmlformats.org/officeDocument/2006/relationships/customXml" Target="../ink/ink1647.xml"/><Relationship Id="rId16" Type="http://schemas.openxmlformats.org/officeDocument/2006/relationships/customXml" Target="../ink/ink1555.xml"/><Relationship Id="rId37" Type="http://schemas.openxmlformats.org/officeDocument/2006/relationships/image" Target="../media/image17660.png"/><Relationship Id="rId58" Type="http://schemas.openxmlformats.org/officeDocument/2006/relationships/customXml" Target="../ink/ink1576.xml"/><Relationship Id="rId79" Type="http://schemas.openxmlformats.org/officeDocument/2006/relationships/image" Target="../media/image17870.png"/><Relationship Id="rId102" Type="http://schemas.openxmlformats.org/officeDocument/2006/relationships/customXml" Target="../ink/ink1598.xml"/><Relationship Id="rId123" Type="http://schemas.openxmlformats.org/officeDocument/2006/relationships/image" Target="../media/image18090.png"/><Relationship Id="rId144" Type="http://schemas.openxmlformats.org/officeDocument/2006/relationships/customXml" Target="../ink/ink1619.xml"/><Relationship Id="rId90" Type="http://schemas.openxmlformats.org/officeDocument/2006/relationships/customXml" Target="../ink/ink1592.xml"/><Relationship Id="rId165" Type="http://schemas.openxmlformats.org/officeDocument/2006/relationships/image" Target="../media/image18290.png"/><Relationship Id="rId186" Type="http://schemas.openxmlformats.org/officeDocument/2006/relationships/customXml" Target="../ink/ink1640.xml"/><Relationship Id="rId27" Type="http://schemas.openxmlformats.org/officeDocument/2006/relationships/image" Target="../media/image17610.png"/><Relationship Id="rId48" Type="http://schemas.openxmlformats.org/officeDocument/2006/relationships/customXml" Target="../ink/ink1571.xml"/><Relationship Id="rId69" Type="http://schemas.openxmlformats.org/officeDocument/2006/relationships/image" Target="../media/image17820.png"/><Relationship Id="rId113" Type="http://schemas.openxmlformats.org/officeDocument/2006/relationships/image" Target="../media/image18040.png"/><Relationship Id="rId134" Type="http://schemas.openxmlformats.org/officeDocument/2006/relationships/customXml" Target="../ink/ink1614.xml"/><Relationship Id="rId80" Type="http://schemas.openxmlformats.org/officeDocument/2006/relationships/customXml" Target="../ink/ink1587.xml"/><Relationship Id="rId155" Type="http://schemas.openxmlformats.org/officeDocument/2006/relationships/image" Target="../media/image18240.png"/><Relationship Id="rId176" Type="http://schemas.openxmlformats.org/officeDocument/2006/relationships/customXml" Target="../ink/ink1635.xml"/><Relationship Id="rId197" Type="http://schemas.openxmlformats.org/officeDocument/2006/relationships/image" Target="../media/image18450.png"/><Relationship Id="rId201" Type="http://schemas.openxmlformats.org/officeDocument/2006/relationships/image" Target="../media/image18470.png"/><Relationship Id="rId17" Type="http://schemas.openxmlformats.org/officeDocument/2006/relationships/image" Target="../media/image15130.png"/><Relationship Id="rId38" Type="http://schemas.openxmlformats.org/officeDocument/2006/relationships/customXml" Target="../ink/ink1566.xml"/><Relationship Id="rId59" Type="http://schemas.openxmlformats.org/officeDocument/2006/relationships/image" Target="../media/image17770.png"/><Relationship Id="rId103" Type="http://schemas.openxmlformats.org/officeDocument/2006/relationships/image" Target="../media/image17990.png"/><Relationship Id="rId124" Type="http://schemas.openxmlformats.org/officeDocument/2006/relationships/customXml" Target="../ink/ink1609.xml"/><Relationship Id="rId70" Type="http://schemas.openxmlformats.org/officeDocument/2006/relationships/customXml" Target="../ink/ink1582.xml"/><Relationship Id="rId91" Type="http://schemas.openxmlformats.org/officeDocument/2006/relationships/image" Target="../media/image17930.png"/><Relationship Id="rId145" Type="http://schemas.openxmlformats.org/officeDocument/2006/relationships/image" Target="../media/image18190.png"/><Relationship Id="rId166" Type="http://schemas.openxmlformats.org/officeDocument/2006/relationships/customXml" Target="../ink/ink1630.xml"/><Relationship Id="rId187" Type="http://schemas.openxmlformats.org/officeDocument/2006/relationships/image" Target="../media/image18400.png"/><Relationship Id="rId1" Type="http://schemas.openxmlformats.org/officeDocument/2006/relationships/slideLayout" Target="../slideLayouts/slideLayout7.xml"/><Relationship Id="rId28" Type="http://schemas.openxmlformats.org/officeDocument/2006/relationships/customXml" Target="../ink/ink1561.xml"/><Relationship Id="rId49" Type="http://schemas.openxmlformats.org/officeDocument/2006/relationships/image" Target="../media/image17720.png"/><Relationship Id="rId114" Type="http://schemas.openxmlformats.org/officeDocument/2006/relationships/customXml" Target="../ink/ink1604.xml"/><Relationship Id="rId60" Type="http://schemas.openxmlformats.org/officeDocument/2006/relationships/customXml" Target="../ink/ink1577.xml"/><Relationship Id="rId81" Type="http://schemas.openxmlformats.org/officeDocument/2006/relationships/image" Target="../media/image17880.png"/><Relationship Id="rId135" Type="http://schemas.openxmlformats.org/officeDocument/2006/relationships/image" Target="../media/image18150.png"/><Relationship Id="rId156" Type="http://schemas.openxmlformats.org/officeDocument/2006/relationships/customXml" Target="../ink/ink1625.xml"/><Relationship Id="rId177" Type="http://schemas.openxmlformats.org/officeDocument/2006/relationships/image" Target="../media/image18350.png"/><Relationship Id="rId198" Type="http://schemas.openxmlformats.org/officeDocument/2006/relationships/customXml" Target="../ink/ink1646.xml"/><Relationship Id="rId18" Type="http://schemas.openxmlformats.org/officeDocument/2006/relationships/customXml" Target="../ink/ink1556.xml"/><Relationship Id="rId39" Type="http://schemas.openxmlformats.org/officeDocument/2006/relationships/image" Target="../media/image17670.png"/><Relationship Id="rId50" Type="http://schemas.openxmlformats.org/officeDocument/2006/relationships/customXml" Target="../ink/ink1572.xml"/><Relationship Id="rId104" Type="http://schemas.openxmlformats.org/officeDocument/2006/relationships/customXml" Target="../ink/ink1599.xml"/><Relationship Id="rId125" Type="http://schemas.openxmlformats.org/officeDocument/2006/relationships/image" Target="../media/image18100.png"/><Relationship Id="rId146" Type="http://schemas.openxmlformats.org/officeDocument/2006/relationships/customXml" Target="../ink/ink1620.xml"/><Relationship Id="rId167" Type="http://schemas.openxmlformats.org/officeDocument/2006/relationships/image" Target="../media/image18300.png"/><Relationship Id="rId188" Type="http://schemas.openxmlformats.org/officeDocument/2006/relationships/customXml" Target="../ink/ink1641.xml"/><Relationship Id="rId71" Type="http://schemas.openxmlformats.org/officeDocument/2006/relationships/image" Target="../media/image17830.png"/><Relationship Id="rId92" Type="http://schemas.openxmlformats.org/officeDocument/2006/relationships/customXml" Target="../ink/ink159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50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ustomXml" Target="../ink/ink1649.xml"/><Relationship Id="rId5" Type="http://schemas.openxmlformats.org/officeDocument/2006/relationships/image" Target="../media/image18490.png"/><Relationship Id="rId4" Type="http://schemas.openxmlformats.org/officeDocument/2006/relationships/customXml" Target="../ink/ink1648.xml"/></Relationships>
</file>

<file path=ppt/slides/_rels/slide12.xml.rels><?xml version="1.0" encoding="UTF-8" standalone="yes"?>
<Relationships xmlns="http://schemas.openxmlformats.org/package/2006/relationships"><Relationship Id="rId117" Type="http://schemas.openxmlformats.org/officeDocument/2006/relationships/customXml" Target="../ink/ink1707.xml"/><Relationship Id="rId21" Type="http://schemas.openxmlformats.org/officeDocument/2006/relationships/customXml" Target="../ink/ink1659.xml"/><Relationship Id="rId42" Type="http://schemas.openxmlformats.org/officeDocument/2006/relationships/image" Target="../media/image18690.png"/><Relationship Id="rId63" Type="http://schemas.openxmlformats.org/officeDocument/2006/relationships/customXml" Target="../ink/ink1680.xml"/><Relationship Id="rId84" Type="http://schemas.openxmlformats.org/officeDocument/2006/relationships/image" Target="../media/image18900.png"/><Relationship Id="rId138" Type="http://schemas.openxmlformats.org/officeDocument/2006/relationships/image" Target="../media/image19170.png"/><Relationship Id="rId107" Type="http://schemas.openxmlformats.org/officeDocument/2006/relationships/customXml" Target="../ink/ink1702.xml"/><Relationship Id="rId11" Type="http://schemas.openxmlformats.org/officeDocument/2006/relationships/customXml" Target="../ink/ink1654.xml"/><Relationship Id="rId32" Type="http://schemas.openxmlformats.org/officeDocument/2006/relationships/image" Target="../media/image56.png"/><Relationship Id="rId37" Type="http://schemas.openxmlformats.org/officeDocument/2006/relationships/customXml" Target="../ink/ink1667.xml"/><Relationship Id="rId53" Type="http://schemas.openxmlformats.org/officeDocument/2006/relationships/customXml" Target="../ink/ink1675.xml"/><Relationship Id="rId58" Type="http://schemas.openxmlformats.org/officeDocument/2006/relationships/image" Target="../media/image18770.png"/><Relationship Id="rId74" Type="http://schemas.openxmlformats.org/officeDocument/2006/relationships/image" Target="../media/image18850.png"/><Relationship Id="rId79" Type="http://schemas.openxmlformats.org/officeDocument/2006/relationships/customXml" Target="../ink/ink1688.xml"/><Relationship Id="rId102" Type="http://schemas.openxmlformats.org/officeDocument/2006/relationships/image" Target="../media/image18990.png"/><Relationship Id="rId123" Type="http://schemas.openxmlformats.org/officeDocument/2006/relationships/customXml" Target="../ink/ink1710.xml"/><Relationship Id="rId128" Type="http://schemas.openxmlformats.org/officeDocument/2006/relationships/image" Target="../media/image19120.png"/><Relationship Id="rId144" Type="http://schemas.openxmlformats.org/officeDocument/2006/relationships/image" Target="../media/image19200.png"/><Relationship Id="rId5" Type="http://schemas.openxmlformats.org/officeDocument/2006/relationships/customXml" Target="../ink/ink1651.xml"/><Relationship Id="rId90" Type="http://schemas.openxmlformats.org/officeDocument/2006/relationships/image" Target="../media/image18930.png"/><Relationship Id="rId95" Type="http://schemas.openxmlformats.org/officeDocument/2006/relationships/customXml" Target="../ink/ink1696.xml"/><Relationship Id="rId22" Type="http://schemas.openxmlformats.org/officeDocument/2006/relationships/image" Target="../media/image18600.png"/><Relationship Id="rId27" Type="http://schemas.openxmlformats.org/officeDocument/2006/relationships/customXml" Target="../ink/ink1662.xml"/><Relationship Id="rId43" Type="http://schemas.openxmlformats.org/officeDocument/2006/relationships/customXml" Target="../ink/ink1670.xml"/><Relationship Id="rId48" Type="http://schemas.openxmlformats.org/officeDocument/2006/relationships/image" Target="../media/image18720.png"/><Relationship Id="rId64" Type="http://schemas.openxmlformats.org/officeDocument/2006/relationships/image" Target="../media/image18800.png"/><Relationship Id="rId69" Type="http://schemas.openxmlformats.org/officeDocument/2006/relationships/customXml" Target="../ink/ink1683.xml"/><Relationship Id="rId113" Type="http://schemas.openxmlformats.org/officeDocument/2006/relationships/customXml" Target="../ink/ink1705.xml"/><Relationship Id="rId118" Type="http://schemas.openxmlformats.org/officeDocument/2006/relationships/image" Target="../media/image19070.png"/><Relationship Id="rId134" Type="http://schemas.openxmlformats.org/officeDocument/2006/relationships/image" Target="../media/image19150.png"/><Relationship Id="rId139" Type="http://schemas.openxmlformats.org/officeDocument/2006/relationships/customXml" Target="../ink/ink1718.xml"/><Relationship Id="rId80" Type="http://schemas.openxmlformats.org/officeDocument/2006/relationships/image" Target="../media/image18880.png"/><Relationship Id="rId85" Type="http://schemas.openxmlformats.org/officeDocument/2006/relationships/customXml" Target="../ink/ink1691.xml"/><Relationship Id="rId12" Type="http://schemas.openxmlformats.org/officeDocument/2006/relationships/image" Target="../media/image18550.png"/><Relationship Id="rId17" Type="http://schemas.openxmlformats.org/officeDocument/2006/relationships/customXml" Target="../ink/ink1657.xml"/><Relationship Id="rId33" Type="http://schemas.openxmlformats.org/officeDocument/2006/relationships/customXml" Target="../ink/ink1665.xml"/><Relationship Id="rId38" Type="http://schemas.openxmlformats.org/officeDocument/2006/relationships/image" Target="../media/image18670.png"/><Relationship Id="rId59" Type="http://schemas.openxmlformats.org/officeDocument/2006/relationships/customXml" Target="../ink/ink1678.xml"/><Relationship Id="rId103" Type="http://schemas.openxmlformats.org/officeDocument/2006/relationships/customXml" Target="../ink/ink1700.xml"/><Relationship Id="rId108" Type="http://schemas.openxmlformats.org/officeDocument/2006/relationships/image" Target="../media/image19020.png"/><Relationship Id="rId124" Type="http://schemas.openxmlformats.org/officeDocument/2006/relationships/image" Target="../media/image19100.png"/><Relationship Id="rId129" Type="http://schemas.openxmlformats.org/officeDocument/2006/relationships/customXml" Target="../ink/ink1713.xml"/><Relationship Id="rId54" Type="http://schemas.openxmlformats.org/officeDocument/2006/relationships/image" Target="../media/image18750.png"/><Relationship Id="rId70" Type="http://schemas.openxmlformats.org/officeDocument/2006/relationships/image" Target="../media/image18830.png"/><Relationship Id="rId75" Type="http://schemas.openxmlformats.org/officeDocument/2006/relationships/customXml" Target="../ink/ink1686.xml"/><Relationship Id="rId91" Type="http://schemas.openxmlformats.org/officeDocument/2006/relationships/customXml" Target="../ink/ink1694.xml"/><Relationship Id="rId96" Type="http://schemas.openxmlformats.org/officeDocument/2006/relationships/image" Target="../media/image18960.png"/><Relationship Id="rId140" Type="http://schemas.openxmlformats.org/officeDocument/2006/relationships/image" Target="../media/image19180.png"/><Relationship Id="rId1" Type="http://schemas.openxmlformats.org/officeDocument/2006/relationships/slideLayout" Target="../slideLayouts/slideLayout7.xml"/><Relationship Id="rId6" Type="http://schemas.openxmlformats.org/officeDocument/2006/relationships/image" Target="../media/image18520.png"/><Relationship Id="rId23" Type="http://schemas.openxmlformats.org/officeDocument/2006/relationships/customXml" Target="../ink/ink1660.xml"/><Relationship Id="rId28" Type="http://schemas.openxmlformats.org/officeDocument/2006/relationships/image" Target="../media/image18630.png"/><Relationship Id="rId49" Type="http://schemas.openxmlformats.org/officeDocument/2006/relationships/customXml" Target="../ink/ink1673.xml"/><Relationship Id="rId114" Type="http://schemas.openxmlformats.org/officeDocument/2006/relationships/image" Target="../media/image19050.png"/><Relationship Id="rId119" Type="http://schemas.openxmlformats.org/officeDocument/2006/relationships/customXml" Target="../ink/ink1708.xml"/><Relationship Id="rId44" Type="http://schemas.openxmlformats.org/officeDocument/2006/relationships/image" Target="../media/image18700.png"/><Relationship Id="rId60" Type="http://schemas.openxmlformats.org/officeDocument/2006/relationships/image" Target="../media/image18780.png"/><Relationship Id="rId65" Type="http://schemas.openxmlformats.org/officeDocument/2006/relationships/customXml" Target="../ink/ink1681.xml"/><Relationship Id="rId81" Type="http://schemas.openxmlformats.org/officeDocument/2006/relationships/customXml" Target="../ink/ink1689.xml"/><Relationship Id="rId86" Type="http://schemas.openxmlformats.org/officeDocument/2006/relationships/image" Target="../media/image18910.png"/><Relationship Id="rId130" Type="http://schemas.openxmlformats.org/officeDocument/2006/relationships/image" Target="../media/image19130.png"/><Relationship Id="rId135" Type="http://schemas.openxmlformats.org/officeDocument/2006/relationships/customXml" Target="../ink/ink1716.xml"/><Relationship Id="rId13" Type="http://schemas.openxmlformats.org/officeDocument/2006/relationships/customXml" Target="../ink/ink1655.xml"/><Relationship Id="rId18" Type="http://schemas.openxmlformats.org/officeDocument/2006/relationships/image" Target="../media/image18580.png"/><Relationship Id="rId39" Type="http://schemas.openxmlformats.org/officeDocument/2006/relationships/customXml" Target="../ink/ink1668.xml"/><Relationship Id="rId109" Type="http://schemas.openxmlformats.org/officeDocument/2006/relationships/customXml" Target="../ink/ink1703.xml"/><Relationship Id="rId34" Type="http://schemas.openxmlformats.org/officeDocument/2006/relationships/image" Target="../media/image18650.png"/><Relationship Id="rId50" Type="http://schemas.openxmlformats.org/officeDocument/2006/relationships/image" Target="../media/image18730.png"/><Relationship Id="rId55" Type="http://schemas.openxmlformats.org/officeDocument/2006/relationships/customXml" Target="../ink/ink1676.xml"/><Relationship Id="rId76" Type="http://schemas.openxmlformats.org/officeDocument/2006/relationships/image" Target="../media/image18860.png"/><Relationship Id="rId97" Type="http://schemas.openxmlformats.org/officeDocument/2006/relationships/customXml" Target="../ink/ink1697.xml"/><Relationship Id="rId104" Type="http://schemas.openxmlformats.org/officeDocument/2006/relationships/image" Target="../media/image19000.png"/><Relationship Id="rId120" Type="http://schemas.openxmlformats.org/officeDocument/2006/relationships/image" Target="../media/image19080.png"/><Relationship Id="rId125" Type="http://schemas.openxmlformats.org/officeDocument/2006/relationships/customXml" Target="../ink/ink1711.xml"/><Relationship Id="rId141" Type="http://schemas.openxmlformats.org/officeDocument/2006/relationships/customXml" Target="../ink/ink1719.xml"/><Relationship Id="rId7" Type="http://schemas.openxmlformats.org/officeDocument/2006/relationships/customXml" Target="../ink/ink1652.xml"/><Relationship Id="rId71" Type="http://schemas.openxmlformats.org/officeDocument/2006/relationships/customXml" Target="../ink/ink1684.xml"/><Relationship Id="rId92" Type="http://schemas.openxmlformats.org/officeDocument/2006/relationships/image" Target="../media/image18940.png"/><Relationship Id="rId2" Type="http://schemas.openxmlformats.org/officeDocument/2006/relationships/notesSlide" Target="../notesSlides/notesSlide12.xml"/><Relationship Id="rId29" Type="http://schemas.openxmlformats.org/officeDocument/2006/relationships/customXml" Target="../ink/ink1663.xml"/><Relationship Id="rId24" Type="http://schemas.openxmlformats.org/officeDocument/2006/relationships/image" Target="../media/image18610.png"/><Relationship Id="rId40" Type="http://schemas.openxmlformats.org/officeDocument/2006/relationships/image" Target="../media/image18680.png"/><Relationship Id="rId45" Type="http://schemas.openxmlformats.org/officeDocument/2006/relationships/customXml" Target="../ink/ink1671.xml"/><Relationship Id="rId66" Type="http://schemas.openxmlformats.org/officeDocument/2006/relationships/image" Target="../media/image18810.png"/><Relationship Id="rId87" Type="http://schemas.openxmlformats.org/officeDocument/2006/relationships/customXml" Target="../ink/ink1692.xml"/><Relationship Id="rId110" Type="http://schemas.openxmlformats.org/officeDocument/2006/relationships/image" Target="../media/image19030.png"/><Relationship Id="rId115" Type="http://schemas.openxmlformats.org/officeDocument/2006/relationships/customXml" Target="../ink/ink1706.xml"/><Relationship Id="rId131" Type="http://schemas.openxmlformats.org/officeDocument/2006/relationships/customXml" Target="../ink/ink1714.xml"/><Relationship Id="rId136" Type="http://schemas.openxmlformats.org/officeDocument/2006/relationships/image" Target="../media/image19160.png"/><Relationship Id="rId61" Type="http://schemas.openxmlformats.org/officeDocument/2006/relationships/customXml" Target="../ink/ink1679.xml"/><Relationship Id="rId82" Type="http://schemas.openxmlformats.org/officeDocument/2006/relationships/image" Target="../media/image18890.png"/><Relationship Id="rId19" Type="http://schemas.openxmlformats.org/officeDocument/2006/relationships/customXml" Target="../ink/ink1658.xml"/><Relationship Id="rId14" Type="http://schemas.openxmlformats.org/officeDocument/2006/relationships/image" Target="../media/image18560.png"/><Relationship Id="rId30" Type="http://schemas.openxmlformats.org/officeDocument/2006/relationships/image" Target="../media/image18640.png"/><Relationship Id="rId35" Type="http://schemas.openxmlformats.org/officeDocument/2006/relationships/customXml" Target="../ink/ink1666.xml"/><Relationship Id="rId56" Type="http://schemas.openxmlformats.org/officeDocument/2006/relationships/image" Target="../media/image18760.png"/><Relationship Id="rId77" Type="http://schemas.openxmlformats.org/officeDocument/2006/relationships/customXml" Target="../ink/ink1687.xml"/><Relationship Id="rId100" Type="http://schemas.openxmlformats.org/officeDocument/2006/relationships/image" Target="../media/image18980.png"/><Relationship Id="rId105" Type="http://schemas.openxmlformats.org/officeDocument/2006/relationships/customXml" Target="../ink/ink1701.xml"/><Relationship Id="rId126" Type="http://schemas.openxmlformats.org/officeDocument/2006/relationships/image" Target="../media/image19110.png"/><Relationship Id="rId8" Type="http://schemas.openxmlformats.org/officeDocument/2006/relationships/image" Target="../media/image18530.png"/><Relationship Id="rId51" Type="http://schemas.openxmlformats.org/officeDocument/2006/relationships/customXml" Target="../ink/ink1674.xml"/><Relationship Id="rId72" Type="http://schemas.openxmlformats.org/officeDocument/2006/relationships/image" Target="../media/image18840.png"/><Relationship Id="rId93" Type="http://schemas.openxmlformats.org/officeDocument/2006/relationships/customXml" Target="../ink/ink1695.xml"/><Relationship Id="rId98" Type="http://schemas.openxmlformats.org/officeDocument/2006/relationships/image" Target="../media/image18970.png"/><Relationship Id="rId121" Type="http://schemas.openxmlformats.org/officeDocument/2006/relationships/customXml" Target="../ink/ink1709.xml"/><Relationship Id="rId142" Type="http://schemas.openxmlformats.org/officeDocument/2006/relationships/image" Target="../media/image19190.png"/><Relationship Id="rId3" Type="http://schemas.openxmlformats.org/officeDocument/2006/relationships/customXml" Target="../ink/ink1650.xml"/><Relationship Id="rId25" Type="http://schemas.openxmlformats.org/officeDocument/2006/relationships/customXml" Target="../ink/ink1661.xml"/><Relationship Id="rId46" Type="http://schemas.openxmlformats.org/officeDocument/2006/relationships/image" Target="../media/image18710.png"/><Relationship Id="rId67" Type="http://schemas.openxmlformats.org/officeDocument/2006/relationships/customXml" Target="../ink/ink1682.xml"/><Relationship Id="rId116" Type="http://schemas.openxmlformats.org/officeDocument/2006/relationships/image" Target="../media/image19060.png"/><Relationship Id="rId137" Type="http://schemas.openxmlformats.org/officeDocument/2006/relationships/customXml" Target="../ink/ink1717.xml"/><Relationship Id="rId20" Type="http://schemas.openxmlformats.org/officeDocument/2006/relationships/image" Target="../media/image18590.png"/><Relationship Id="rId41" Type="http://schemas.openxmlformats.org/officeDocument/2006/relationships/customXml" Target="../ink/ink1669.xml"/><Relationship Id="rId62" Type="http://schemas.openxmlformats.org/officeDocument/2006/relationships/image" Target="../media/image18790.png"/><Relationship Id="rId83" Type="http://schemas.openxmlformats.org/officeDocument/2006/relationships/customXml" Target="../ink/ink1690.xml"/><Relationship Id="rId88" Type="http://schemas.openxmlformats.org/officeDocument/2006/relationships/image" Target="../media/image18920.png"/><Relationship Id="rId111" Type="http://schemas.openxmlformats.org/officeDocument/2006/relationships/customXml" Target="../ink/ink1704.xml"/><Relationship Id="rId132" Type="http://schemas.openxmlformats.org/officeDocument/2006/relationships/image" Target="../media/image19140.png"/><Relationship Id="rId15" Type="http://schemas.openxmlformats.org/officeDocument/2006/relationships/customXml" Target="../ink/ink1656.xml"/><Relationship Id="rId36" Type="http://schemas.openxmlformats.org/officeDocument/2006/relationships/image" Target="../media/image18660.png"/><Relationship Id="rId57" Type="http://schemas.openxmlformats.org/officeDocument/2006/relationships/customXml" Target="../ink/ink1677.xml"/><Relationship Id="rId106" Type="http://schemas.openxmlformats.org/officeDocument/2006/relationships/image" Target="../media/image19010.png"/><Relationship Id="rId127" Type="http://schemas.openxmlformats.org/officeDocument/2006/relationships/customXml" Target="../ink/ink1712.xml"/><Relationship Id="rId10" Type="http://schemas.openxmlformats.org/officeDocument/2006/relationships/image" Target="../media/image18540.png"/><Relationship Id="rId31" Type="http://schemas.openxmlformats.org/officeDocument/2006/relationships/customXml" Target="../ink/ink1664.xml"/><Relationship Id="rId52" Type="http://schemas.openxmlformats.org/officeDocument/2006/relationships/image" Target="../media/image18740.png"/><Relationship Id="rId73" Type="http://schemas.openxmlformats.org/officeDocument/2006/relationships/customXml" Target="../ink/ink1685.xml"/><Relationship Id="rId78" Type="http://schemas.openxmlformats.org/officeDocument/2006/relationships/image" Target="../media/image18870.png"/><Relationship Id="rId94" Type="http://schemas.openxmlformats.org/officeDocument/2006/relationships/image" Target="../media/image18950.png"/><Relationship Id="rId99" Type="http://schemas.openxmlformats.org/officeDocument/2006/relationships/customXml" Target="../ink/ink1698.xml"/><Relationship Id="rId101" Type="http://schemas.openxmlformats.org/officeDocument/2006/relationships/customXml" Target="../ink/ink1699.xml"/><Relationship Id="rId122" Type="http://schemas.openxmlformats.org/officeDocument/2006/relationships/image" Target="../media/image19090.png"/><Relationship Id="rId143" Type="http://schemas.openxmlformats.org/officeDocument/2006/relationships/customXml" Target="../ink/ink1720.xml"/><Relationship Id="rId4" Type="http://schemas.openxmlformats.org/officeDocument/2006/relationships/image" Target="../media/image18510.png"/><Relationship Id="rId9" Type="http://schemas.openxmlformats.org/officeDocument/2006/relationships/customXml" Target="../ink/ink1653.xml"/><Relationship Id="rId26" Type="http://schemas.openxmlformats.org/officeDocument/2006/relationships/image" Target="../media/image18620.png"/><Relationship Id="rId47" Type="http://schemas.openxmlformats.org/officeDocument/2006/relationships/customXml" Target="../ink/ink1672.xml"/><Relationship Id="rId68" Type="http://schemas.openxmlformats.org/officeDocument/2006/relationships/image" Target="../media/image18820.png"/><Relationship Id="rId89" Type="http://schemas.openxmlformats.org/officeDocument/2006/relationships/customXml" Target="../ink/ink1693.xml"/><Relationship Id="rId112" Type="http://schemas.openxmlformats.org/officeDocument/2006/relationships/image" Target="../media/image19040.png"/><Relationship Id="rId133" Type="http://schemas.openxmlformats.org/officeDocument/2006/relationships/customXml" Target="../ink/ink1715.xml"/><Relationship Id="rId16" Type="http://schemas.openxmlformats.org/officeDocument/2006/relationships/image" Target="../media/image18570.png"/></Relationships>
</file>

<file path=ppt/slides/_rels/slide13.xml.rels><?xml version="1.0" encoding="UTF-8" standalone="yes"?>
<Relationships xmlns="http://schemas.openxmlformats.org/package/2006/relationships"><Relationship Id="rId117" Type="http://schemas.openxmlformats.org/officeDocument/2006/relationships/image" Target="../media/image19760.png"/><Relationship Id="rId299" Type="http://schemas.openxmlformats.org/officeDocument/2006/relationships/image" Target="../media/image20650.png"/><Relationship Id="rId21" Type="http://schemas.openxmlformats.org/officeDocument/2006/relationships/image" Target="../media/image19300.png"/><Relationship Id="rId63" Type="http://schemas.openxmlformats.org/officeDocument/2006/relationships/image" Target="../media/image19490.png"/><Relationship Id="rId159" Type="http://schemas.openxmlformats.org/officeDocument/2006/relationships/image" Target="../media/image19970.png"/><Relationship Id="rId170" Type="http://schemas.openxmlformats.org/officeDocument/2006/relationships/customXml" Target="../ink/ink1805.xml"/><Relationship Id="rId226" Type="http://schemas.openxmlformats.org/officeDocument/2006/relationships/image" Target="../media/image20290.png"/><Relationship Id="rId268" Type="http://schemas.openxmlformats.org/officeDocument/2006/relationships/image" Target="../media/image20500.png"/><Relationship Id="rId32" Type="http://schemas.openxmlformats.org/officeDocument/2006/relationships/customXml" Target="../ink/ink1735.xml"/><Relationship Id="rId74" Type="http://schemas.openxmlformats.org/officeDocument/2006/relationships/customXml" Target="../ink/ink1757.xml"/><Relationship Id="rId128" Type="http://schemas.openxmlformats.org/officeDocument/2006/relationships/customXml" Target="../ink/ink1784.xml"/><Relationship Id="rId5" Type="http://schemas.openxmlformats.org/officeDocument/2006/relationships/image" Target="../media/image19220.png"/><Relationship Id="rId181" Type="http://schemas.openxmlformats.org/officeDocument/2006/relationships/customXml" Target="../ink/ink1811.xml"/><Relationship Id="rId237" Type="http://schemas.openxmlformats.org/officeDocument/2006/relationships/customXml" Target="../ink/ink1839.xml"/><Relationship Id="rId279" Type="http://schemas.openxmlformats.org/officeDocument/2006/relationships/image" Target="../media/image20550.png"/><Relationship Id="rId43" Type="http://schemas.openxmlformats.org/officeDocument/2006/relationships/image" Target="../media/image19410.png"/><Relationship Id="rId139" Type="http://schemas.openxmlformats.org/officeDocument/2006/relationships/image" Target="../media/image19870.png"/><Relationship Id="rId290" Type="http://schemas.openxmlformats.org/officeDocument/2006/relationships/customXml" Target="../ink/ink1866.xml"/><Relationship Id="rId304" Type="http://schemas.openxmlformats.org/officeDocument/2006/relationships/customXml" Target="../ink/ink1873.xml"/><Relationship Id="rId85" Type="http://schemas.openxmlformats.org/officeDocument/2006/relationships/image" Target="../media/image19600.png"/><Relationship Id="rId150" Type="http://schemas.openxmlformats.org/officeDocument/2006/relationships/customXml" Target="../ink/ink1795.xml"/><Relationship Id="rId192" Type="http://schemas.openxmlformats.org/officeDocument/2006/relationships/image" Target="../media/image18020.png"/><Relationship Id="rId206" Type="http://schemas.openxmlformats.org/officeDocument/2006/relationships/image" Target="../media/image20190.png"/><Relationship Id="rId248" Type="http://schemas.openxmlformats.org/officeDocument/2006/relationships/image" Target="../media/image20400.png"/><Relationship Id="rId12" Type="http://schemas.openxmlformats.org/officeDocument/2006/relationships/customXml" Target="../ink/ink1725.xml"/><Relationship Id="rId108" Type="http://schemas.openxmlformats.org/officeDocument/2006/relationships/customXml" Target="../ink/ink1774.xml"/><Relationship Id="rId315" Type="http://schemas.openxmlformats.org/officeDocument/2006/relationships/image" Target="../media/image20730.png"/><Relationship Id="rId54" Type="http://schemas.openxmlformats.org/officeDocument/2006/relationships/image" Target="../media/image19450.png"/><Relationship Id="rId96" Type="http://schemas.openxmlformats.org/officeDocument/2006/relationships/customXml" Target="../ink/ink1768.xml"/><Relationship Id="rId161" Type="http://schemas.openxmlformats.org/officeDocument/2006/relationships/image" Target="../media/image19980.png"/><Relationship Id="rId217" Type="http://schemas.openxmlformats.org/officeDocument/2006/relationships/customXml" Target="../ink/ink1829.xml"/><Relationship Id="rId259" Type="http://schemas.openxmlformats.org/officeDocument/2006/relationships/customXml" Target="../ink/ink1850.xml"/><Relationship Id="rId23" Type="http://schemas.openxmlformats.org/officeDocument/2006/relationships/image" Target="../media/image19310.png"/><Relationship Id="rId119" Type="http://schemas.openxmlformats.org/officeDocument/2006/relationships/image" Target="../media/image19770.png"/><Relationship Id="rId270" Type="http://schemas.openxmlformats.org/officeDocument/2006/relationships/image" Target="../media/image20510.png"/><Relationship Id="rId65" Type="http://schemas.openxmlformats.org/officeDocument/2006/relationships/image" Target="../media/image19500.png"/><Relationship Id="rId130" Type="http://schemas.openxmlformats.org/officeDocument/2006/relationships/customXml" Target="../ink/ink1785.xml"/><Relationship Id="rId172" Type="http://schemas.openxmlformats.org/officeDocument/2006/relationships/customXml" Target="../ink/ink1806.xml"/><Relationship Id="rId228" Type="http://schemas.openxmlformats.org/officeDocument/2006/relationships/image" Target="../media/image20300.png"/><Relationship Id="rId281" Type="http://schemas.openxmlformats.org/officeDocument/2006/relationships/image" Target="../media/image20560.png"/><Relationship Id="rId34" Type="http://schemas.openxmlformats.org/officeDocument/2006/relationships/customXml" Target="../ink/ink1736.xml"/><Relationship Id="rId55" Type="http://schemas.openxmlformats.org/officeDocument/2006/relationships/customXml" Target="../ink/ink1747.xml"/><Relationship Id="rId76" Type="http://schemas.openxmlformats.org/officeDocument/2006/relationships/customXml" Target="../ink/ink1758.xml"/><Relationship Id="rId97" Type="http://schemas.openxmlformats.org/officeDocument/2006/relationships/image" Target="../media/image19660.png"/><Relationship Id="rId120" Type="http://schemas.openxmlformats.org/officeDocument/2006/relationships/customXml" Target="../ink/ink1780.xml"/><Relationship Id="rId141" Type="http://schemas.openxmlformats.org/officeDocument/2006/relationships/image" Target="../media/image19880.png"/><Relationship Id="rId7" Type="http://schemas.openxmlformats.org/officeDocument/2006/relationships/image" Target="../media/image19230.png"/><Relationship Id="rId162" Type="http://schemas.openxmlformats.org/officeDocument/2006/relationships/customXml" Target="../ink/ink1801.xml"/><Relationship Id="rId183" Type="http://schemas.openxmlformats.org/officeDocument/2006/relationships/customXml" Target="../ink/ink1812.xml"/><Relationship Id="rId218" Type="http://schemas.openxmlformats.org/officeDocument/2006/relationships/image" Target="../media/image20250.png"/><Relationship Id="rId239" Type="http://schemas.openxmlformats.org/officeDocument/2006/relationships/customXml" Target="../ink/ink1840.xml"/><Relationship Id="rId250" Type="http://schemas.openxmlformats.org/officeDocument/2006/relationships/image" Target="../media/image20410.png"/><Relationship Id="rId271" Type="http://schemas.openxmlformats.org/officeDocument/2006/relationships/customXml" Target="../ink/ink1856.xml"/><Relationship Id="rId292" Type="http://schemas.openxmlformats.org/officeDocument/2006/relationships/customXml" Target="../ink/ink1867.xml"/><Relationship Id="rId306" Type="http://schemas.openxmlformats.org/officeDocument/2006/relationships/customXml" Target="../ink/ink1874.xml"/><Relationship Id="rId24" Type="http://schemas.openxmlformats.org/officeDocument/2006/relationships/customXml" Target="../ink/ink1731.xml"/><Relationship Id="rId45" Type="http://schemas.openxmlformats.org/officeDocument/2006/relationships/image" Target="../media/image19420.png"/><Relationship Id="rId66" Type="http://schemas.openxmlformats.org/officeDocument/2006/relationships/customXml" Target="../ink/ink1753.xml"/><Relationship Id="rId87" Type="http://schemas.openxmlformats.org/officeDocument/2006/relationships/image" Target="../media/image19610.png"/><Relationship Id="rId110" Type="http://schemas.openxmlformats.org/officeDocument/2006/relationships/customXml" Target="../ink/ink1775.xml"/><Relationship Id="rId131" Type="http://schemas.openxmlformats.org/officeDocument/2006/relationships/image" Target="../media/image19830.png"/><Relationship Id="rId152" Type="http://schemas.openxmlformats.org/officeDocument/2006/relationships/customXml" Target="../ink/ink1796.xml"/><Relationship Id="rId173" Type="http://schemas.openxmlformats.org/officeDocument/2006/relationships/image" Target="../media/image20040.png"/><Relationship Id="rId194" Type="http://schemas.openxmlformats.org/officeDocument/2006/relationships/image" Target="../media/image20130.png"/><Relationship Id="rId208" Type="http://schemas.openxmlformats.org/officeDocument/2006/relationships/image" Target="../media/image20200.png"/><Relationship Id="rId229" Type="http://schemas.openxmlformats.org/officeDocument/2006/relationships/customXml" Target="../ink/ink1835.xml"/><Relationship Id="rId240" Type="http://schemas.openxmlformats.org/officeDocument/2006/relationships/image" Target="../media/image20360.png"/><Relationship Id="rId261" Type="http://schemas.openxmlformats.org/officeDocument/2006/relationships/customXml" Target="../ink/ink1851.xml"/><Relationship Id="rId14" Type="http://schemas.openxmlformats.org/officeDocument/2006/relationships/customXml" Target="../ink/ink1726.xml"/><Relationship Id="rId35" Type="http://schemas.openxmlformats.org/officeDocument/2006/relationships/image" Target="../media/image19370.png"/><Relationship Id="rId56" Type="http://schemas.openxmlformats.org/officeDocument/2006/relationships/image" Target="../media/image19460.png"/><Relationship Id="rId77" Type="http://schemas.openxmlformats.org/officeDocument/2006/relationships/image" Target="../media/image19560.png"/><Relationship Id="rId100" Type="http://schemas.openxmlformats.org/officeDocument/2006/relationships/customXml" Target="../ink/ink1770.xml"/><Relationship Id="rId282" Type="http://schemas.openxmlformats.org/officeDocument/2006/relationships/customXml" Target="../ink/ink1862.xml"/><Relationship Id="rId317" Type="http://schemas.openxmlformats.org/officeDocument/2006/relationships/image" Target="../media/image20740.png"/><Relationship Id="rId8" Type="http://schemas.openxmlformats.org/officeDocument/2006/relationships/customXml" Target="../ink/ink1723.xml"/><Relationship Id="rId98" Type="http://schemas.openxmlformats.org/officeDocument/2006/relationships/customXml" Target="../ink/ink1769.xml"/><Relationship Id="rId121" Type="http://schemas.openxmlformats.org/officeDocument/2006/relationships/image" Target="../media/image19780.png"/><Relationship Id="rId142" Type="http://schemas.openxmlformats.org/officeDocument/2006/relationships/customXml" Target="../ink/ink1791.xml"/><Relationship Id="rId163" Type="http://schemas.openxmlformats.org/officeDocument/2006/relationships/image" Target="../media/image19990.png"/><Relationship Id="rId184" Type="http://schemas.openxmlformats.org/officeDocument/2006/relationships/image" Target="../media/image20090.png"/><Relationship Id="rId219" Type="http://schemas.openxmlformats.org/officeDocument/2006/relationships/customXml" Target="../ink/ink1830.xml"/><Relationship Id="rId230" Type="http://schemas.openxmlformats.org/officeDocument/2006/relationships/image" Target="../media/image20310.png"/><Relationship Id="rId251" Type="http://schemas.openxmlformats.org/officeDocument/2006/relationships/customXml" Target="../ink/ink1846.xml"/><Relationship Id="rId25" Type="http://schemas.openxmlformats.org/officeDocument/2006/relationships/image" Target="../media/image19320.png"/><Relationship Id="rId46" Type="http://schemas.openxmlformats.org/officeDocument/2006/relationships/customXml" Target="../ink/ink1742.xml"/><Relationship Id="rId67" Type="http://schemas.openxmlformats.org/officeDocument/2006/relationships/image" Target="../media/image19510.png"/><Relationship Id="rId272" Type="http://schemas.openxmlformats.org/officeDocument/2006/relationships/image" Target="../media/image20520.png"/><Relationship Id="rId293" Type="http://schemas.openxmlformats.org/officeDocument/2006/relationships/image" Target="../media/image20620.png"/><Relationship Id="rId307" Type="http://schemas.openxmlformats.org/officeDocument/2006/relationships/image" Target="../media/image20690.png"/><Relationship Id="rId88" Type="http://schemas.openxmlformats.org/officeDocument/2006/relationships/customXml" Target="../ink/ink1764.xml"/><Relationship Id="rId111" Type="http://schemas.openxmlformats.org/officeDocument/2006/relationships/image" Target="../media/image19730.png"/><Relationship Id="rId132" Type="http://schemas.openxmlformats.org/officeDocument/2006/relationships/customXml" Target="../ink/ink1786.xml"/><Relationship Id="rId153" Type="http://schemas.openxmlformats.org/officeDocument/2006/relationships/image" Target="../media/image19940.png"/><Relationship Id="rId174" Type="http://schemas.openxmlformats.org/officeDocument/2006/relationships/customXml" Target="../ink/ink1807.xml"/><Relationship Id="rId195" Type="http://schemas.openxmlformats.org/officeDocument/2006/relationships/customXml" Target="../ink/ink1818.xml"/><Relationship Id="rId209" Type="http://schemas.openxmlformats.org/officeDocument/2006/relationships/customXml" Target="../ink/ink1825.xml"/><Relationship Id="rId220" Type="http://schemas.openxmlformats.org/officeDocument/2006/relationships/image" Target="../media/image20260.png"/><Relationship Id="rId241" Type="http://schemas.openxmlformats.org/officeDocument/2006/relationships/customXml" Target="../ink/ink1841.xml"/><Relationship Id="rId15" Type="http://schemas.openxmlformats.org/officeDocument/2006/relationships/image" Target="../media/image19270.png"/><Relationship Id="rId36" Type="http://schemas.openxmlformats.org/officeDocument/2006/relationships/customXml" Target="../ink/ink1737.xml"/><Relationship Id="rId57" Type="http://schemas.openxmlformats.org/officeDocument/2006/relationships/customXml" Target="../ink/ink1748.xml"/><Relationship Id="rId262" Type="http://schemas.openxmlformats.org/officeDocument/2006/relationships/image" Target="../media/image20470.png"/><Relationship Id="rId283" Type="http://schemas.openxmlformats.org/officeDocument/2006/relationships/image" Target="../media/image20570.png"/><Relationship Id="rId318" Type="http://schemas.openxmlformats.org/officeDocument/2006/relationships/customXml" Target="../ink/ink1880.xml"/><Relationship Id="rId78" Type="http://schemas.openxmlformats.org/officeDocument/2006/relationships/customXml" Target="../ink/ink1759.xml"/><Relationship Id="rId99" Type="http://schemas.openxmlformats.org/officeDocument/2006/relationships/image" Target="../media/image19670.png"/><Relationship Id="rId101" Type="http://schemas.openxmlformats.org/officeDocument/2006/relationships/image" Target="../media/image19680.png"/><Relationship Id="rId122" Type="http://schemas.openxmlformats.org/officeDocument/2006/relationships/customXml" Target="../ink/ink1781.xml"/><Relationship Id="rId143" Type="http://schemas.openxmlformats.org/officeDocument/2006/relationships/image" Target="../media/image19890.png"/><Relationship Id="rId164" Type="http://schemas.openxmlformats.org/officeDocument/2006/relationships/customXml" Target="../ink/ink1802.xml"/><Relationship Id="rId185" Type="http://schemas.openxmlformats.org/officeDocument/2006/relationships/customXml" Target="../ink/ink1813.xml"/><Relationship Id="rId9" Type="http://schemas.openxmlformats.org/officeDocument/2006/relationships/image" Target="../media/image19240.png"/><Relationship Id="rId210" Type="http://schemas.openxmlformats.org/officeDocument/2006/relationships/image" Target="../media/image20210.png"/><Relationship Id="rId26" Type="http://schemas.openxmlformats.org/officeDocument/2006/relationships/customXml" Target="../ink/ink1732.xml"/><Relationship Id="rId231" Type="http://schemas.openxmlformats.org/officeDocument/2006/relationships/customXml" Target="../ink/ink1836.xml"/><Relationship Id="rId252" Type="http://schemas.openxmlformats.org/officeDocument/2006/relationships/image" Target="../media/image20420.png"/><Relationship Id="rId273" Type="http://schemas.openxmlformats.org/officeDocument/2006/relationships/customXml" Target="../ink/ink1857.xml"/><Relationship Id="rId294" Type="http://schemas.openxmlformats.org/officeDocument/2006/relationships/customXml" Target="../ink/ink1868.xml"/><Relationship Id="rId308" Type="http://schemas.openxmlformats.org/officeDocument/2006/relationships/customXml" Target="../ink/ink1875.xml"/><Relationship Id="rId47" Type="http://schemas.openxmlformats.org/officeDocument/2006/relationships/image" Target="../media/image56.png"/><Relationship Id="rId68" Type="http://schemas.openxmlformats.org/officeDocument/2006/relationships/customXml" Target="../ink/ink1754.xml"/><Relationship Id="rId89" Type="http://schemas.openxmlformats.org/officeDocument/2006/relationships/image" Target="../media/image19620.png"/><Relationship Id="rId112" Type="http://schemas.openxmlformats.org/officeDocument/2006/relationships/customXml" Target="../ink/ink1776.xml"/><Relationship Id="rId133" Type="http://schemas.openxmlformats.org/officeDocument/2006/relationships/image" Target="../media/image19840.png"/><Relationship Id="rId154" Type="http://schemas.openxmlformats.org/officeDocument/2006/relationships/customXml" Target="../ink/ink1797.xml"/><Relationship Id="rId175" Type="http://schemas.openxmlformats.org/officeDocument/2006/relationships/image" Target="../media/image20050.png"/><Relationship Id="rId196" Type="http://schemas.openxmlformats.org/officeDocument/2006/relationships/image" Target="../media/image20140.png"/><Relationship Id="rId200" Type="http://schemas.openxmlformats.org/officeDocument/2006/relationships/image" Target="../media/image20160.png"/><Relationship Id="rId16" Type="http://schemas.openxmlformats.org/officeDocument/2006/relationships/customXml" Target="../ink/ink1727.xml"/><Relationship Id="rId221" Type="http://schemas.openxmlformats.org/officeDocument/2006/relationships/customXml" Target="../ink/ink1831.xml"/><Relationship Id="rId242" Type="http://schemas.openxmlformats.org/officeDocument/2006/relationships/image" Target="../media/image20370.png"/><Relationship Id="rId263" Type="http://schemas.openxmlformats.org/officeDocument/2006/relationships/customXml" Target="../ink/ink1852.xml"/><Relationship Id="rId284" Type="http://schemas.openxmlformats.org/officeDocument/2006/relationships/customXml" Target="../ink/ink1863.xml"/><Relationship Id="rId319" Type="http://schemas.openxmlformats.org/officeDocument/2006/relationships/image" Target="../media/image20750.png"/><Relationship Id="rId37" Type="http://schemas.openxmlformats.org/officeDocument/2006/relationships/image" Target="../media/image19380.png"/><Relationship Id="rId58" Type="http://schemas.openxmlformats.org/officeDocument/2006/relationships/image" Target="../media/image19470.png"/><Relationship Id="rId79" Type="http://schemas.openxmlformats.org/officeDocument/2006/relationships/image" Target="../media/image19570.png"/><Relationship Id="rId102" Type="http://schemas.openxmlformats.org/officeDocument/2006/relationships/customXml" Target="../ink/ink1771.xml"/><Relationship Id="rId123" Type="http://schemas.openxmlformats.org/officeDocument/2006/relationships/image" Target="../media/image19790.png"/><Relationship Id="rId144" Type="http://schemas.openxmlformats.org/officeDocument/2006/relationships/customXml" Target="../ink/ink1792.xml"/><Relationship Id="rId90" Type="http://schemas.openxmlformats.org/officeDocument/2006/relationships/customXml" Target="../ink/ink1765.xml"/><Relationship Id="rId165" Type="http://schemas.openxmlformats.org/officeDocument/2006/relationships/image" Target="../media/image20000.png"/><Relationship Id="rId186" Type="http://schemas.openxmlformats.org/officeDocument/2006/relationships/image" Target="../media/image20100.png"/><Relationship Id="rId211" Type="http://schemas.openxmlformats.org/officeDocument/2006/relationships/customXml" Target="../ink/ink1826.xml"/><Relationship Id="rId232" Type="http://schemas.openxmlformats.org/officeDocument/2006/relationships/image" Target="../media/image20320.png"/><Relationship Id="rId253" Type="http://schemas.openxmlformats.org/officeDocument/2006/relationships/customXml" Target="../ink/ink1847.xml"/><Relationship Id="rId274" Type="http://schemas.openxmlformats.org/officeDocument/2006/relationships/customXml" Target="../ink/ink1858.xml"/><Relationship Id="rId295" Type="http://schemas.openxmlformats.org/officeDocument/2006/relationships/image" Target="../media/image20630.png"/><Relationship Id="rId309" Type="http://schemas.openxmlformats.org/officeDocument/2006/relationships/image" Target="../media/image20700.png"/><Relationship Id="rId27" Type="http://schemas.openxmlformats.org/officeDocument/2006/relationships/image" Target="../media/image19330.png"/><Relationship Id="rId48" Type="http://schemas.openxmlformats.org/officeDocument/2006/relationships/customXml" Target="../ink/ink1743.xml"/><Relationship Id="rId69" Type="http://schemas.openxmlformats.org/officeDocument/2006/relationships/image" Target="../media/image19520.png"/><Relationship Id="rId113" Type="http://schemas.openxmlformats.org/officeDocument/2006/relationships/image" Target="../media/image19740.png"/><Relationship Id="rId134" Type="http://schemas.openxmlformats.org/officeDocument/2006/relationships/customXml" Target="../ink/ink1787.xml"/><Relationship Id="rId320" Type="http://schemas.openxmlformats.org/officeDocument/2006/relationships/customXml" Target="../ink/ink1881.xml"/><Relationship Id="rId80" Type="http://schemas.openxmlformats.org/officeDocument/2006/relationships/customXml" Target="../ink/ink1760.xml"/><Relationship Id="rId155" Type="http://schemas.openxmlformats.org/officeDocument/2006/relationships/image" Target="../media/image19950.png"/><Relationship Id="rId176" Type="http://schemas.openxmlformats.org/officeDocument/2006/relationships/customXml" Target="../ink/ink1808.xml"/><Relationship Id="rId197" Type="http://schemas.openxmlformats.org/officeDocument/2006/relationships/customXml" Target="../ink/ink1819.xml"/><Relationship Id="rId201" Type="http://schemas.openxmlformats.org/officeDocument/2006/relationships/customXml" Target="../ink/ink1821.xml"/><Relationship Id="rId222" Type="http://schemas.openxmlformats.org/officeDocument/2006/relationships/image" Target="../media/image20270.png"/><Relationship Id="rId243" Type="http://schemas.openxmlformats.org/officeDocument/2006/relationships/customXml" Target="../ink/ink1842.xml"/><Relationship Id="rId264" Type="http://schemas.openxmlformats.org/officeDocument/2006/relationships/image" Target="../media/image20480.png"/><Relationship Id="rId285" Type="http://schemas.openxmlformats.org/officeDocument/2006/relationships/image" Target="../media/image20580.png"/><Relationship Id="rId17" Type="http://schemas.openxmlformats.org/officeDocument/2006/relationships/image" Target="../media/image19280.png"/><Relationship Id="rId38" Type="http://schemas.openxmlformats.org/officeDocument/2006/relationships/customXml" Target="../ink/ink1738.xml"/><Relationship Id="rId59" Type="http://schemas.openxmlformats.org/officeDocument/2006/relationships/customXml" Target="../ink/ink1749.xml"/><Relationship Id="rId103" Type="http://schemas.openxmlformats.org/officeDocument/2006/relationships/image" Target="../media/image19690.png"/><Relationship Id="rId124" Type="http://schemas.openxmlformats.org/officeDocument/2006/relationships/customXml" Target="../ink/ink1782.xml"/><Relationship Id="rId310" Type="http://schemas.openxmlformats.org/officeDocument/2006/relationships/customXml" Target="../ink/ink1876.xml"/><Relationship Id="rId70" Type="http://schemas.openxmlformats.org/officeDocument/2006/relationships/customXml" Target="../ink/ink1755.xml"/><Relationship Id="rId91" Type="http://schemas.openxmlformats.org/officeDocument/2006/relationships/image" Target="../media/image19630.png"/><Relationship Id="rId145" Type="http://schemas.openxmlformats.org/officeDocument/2006/relationships/image" Target="../media/image19900.png"/><Relationship Id="rId166" Type="http://schemas.openxmlformats.org/officeDocument/2006/relationships/customXml" Target="../ink/ink1803.xml"/><Relationship Id="rId187" Type="http://schemas.openxmlformats.org/officeDocument/2006/relationships/customXml" Target="../ink/ink1814.xml"/><Relationship Id="rId1" Type="http://schemas.openxmlformats.org/officeDocument/2006/relationships/slideLayout" Target="../slideLayouts/slideLayout7.xml"/><Relationship Id="rId212" Type="http://schemas.openxmlformats.org/officeDocument/2006/relationships/image" Target="../media/image20220.png"/><Relationship Id="rId233" Type="http://schemas.openxmlformats.org/officeDocument/2006/relationships/customXml" Target="../ink/ink1837.xml"/><Relationship Id="rId254" Type="http://schemas.openxmlformats.org/officeDocument/2006/relationships/image" Target="../media/image20430.png"/><Relationship Id="rId28" Type="http://schemas.openxmlformats.org/officeDocument/2006/relationships/customXml" Target="../ink/ink1733.xml"/><Relationship Id="rId49" Type="http://schemas.openxmlformats.org/officeDocument/2006/relationships/image" Target="../media/image19430.png"/><Relationship Id="rId114" Type="http://schemas.openxmlformats.org/officeDocument/2006/relationships/customXml" Target="../ink/ink1777.xml"/><Relationship Id="rId275" Type="http://schemas.openxmlformats.org/officeDocument/2006/relationships/image" Target="../media/image20530.png"/><Relationship Id="rId296" Type="http://schemas.openxmlformats.org/officeDocument/2006/relationships/customXml" Target="../ink/ink1869.xml"/><Relationship Id="rId300" Type="http://schemas.openxmlformats.org/officeDocument/2006/relationships/customXml" Target="../ink/ink1871.xml"/><Relationship Id="rId60" Type="http://schemas.openxmlformats.org/officeDocument/2006/relationships/image" Target="../media/image19480.png"/><Relationship Id="rId81" Type="http://schemas.openxmlformats.org/officeDocument/2006/relationships/image" Target="../media/image19580.png"/><Relationship Id="rId135" Type="http://schemas.openxmlformats.org/officeDocument/2006/relationships/image" Target="../media/image19850.png"/><Relationship Id="rId156" Type="http://schemas.openxmlformats.org/officeDocument/2006/relationships/customXml" Target="../ink/ink1798.xml"/><Relationship Id="rId177" Type="http://schemas.openxmlformats.org/officeDocument/2006/relationships/image" Target="../media/image20060.png"/><Relationship Id="rId198" Type="http://schemas.openxmlformats.org/officeDocument/2006/relationships/image" Target="../media/image20150.png"/><Relationship Id="rId321" Type="http://schemas.openxmlformats.org/officeDocument/2006/relationships/image" Target="../media/image20760.png"/><Relationship Id="rId202" Type="http://schemas.openxmlformats.org/officeDocument/2006/relationships/image" Target="../media/image20170.png"/><Relationship Id="rId223" Type="http://schemas.openxmlformats.org/officeDocument/2006/relationships/customXml" Target="../ink/ink1832.xml"/><Relationship Id="rId244" Type="http://schemas.openxmlformats.org/officeDocument/2006/relationships/image" Target="../media/image20380.png"/><Relationship Id="rId18" Type="http://schemas.openxmlformats.org/officeDocument/2006/relationships/customXml" Target="../ink/ink1728.xml"/><Relationship Id="rId39" Type="http://schemas.openxmlformats.org/officeDocument/2006/relationships/image" Target="../media/image19390.png"/><Relationship Id="rId265" Type="http://schemas.openxmlformats.org/officeDocument/2006/relationships/customXml" Target="../ink/ink1853.xml"/><Relationship Id="rId286" Type="http://schemas.openxmlformats.org/officeDocument/2006/relationships/customXml" Target="../ink/ink1864.xml"/><Relationship Id="rId50" Type="http://schemas.openxmlformats.org/officeDocument/2006/relationships/customXml" Target="../ink/ink1744.xml"/><Relationship Id="rId104" Type="http://schemas.openxmlformats.org/officeDocument/2006/relationships/customXml" Target="../ink/ink1772.xml"/><Relationship Id="rId125" Type="http://schemas.openxmlformats.org/officeDocument/2006/relationships/image" Target="../media/image19800.png"/><Relationship Id="rId146" Type="http://schemas.openxmlformats.org/officeDocument/2006/relationships/customXml" Target="../ink/ink1793.xml"/><Relationship Id="rId167" Type="http://schemas.openxmlformats.org/officeDocument/2006/relationships/image" Target="../media/image20010.png"/><Relationship Id="rId188" Type="http://schemas.openxmlformats.org/officeDocument/2006/relationships/image" Target="../media/image20110.png"/><Relationship Id="rId311" Type="http://schemas.openxmlformats.org/officeDocument/2006/relationships/image" Target="../media/image20710.png"/><Relationship Id="rId71" Type="http://schemas.openxmlformats.org/officeDocument/2006/relationships/image" Target="../media/image19530.png"/><Relationship Id="rId92" Type="http://schemas.openxmlformats.org/officeDocument/2006/relationships/customXml" Target="../ink/ink1766.xml"/><Relationship Id="rId213" Type="http://schemas.openxmlformats.org/officeDocument/2006/relationships/customXml" Target="../ink/ink1827.xml"/><Relationship Id="rId234" Type="http://schemas.openxmlformats.org/officeDocument/2006/relationships/image" Target="../media/image20330.png"/><Relationship Id="rId2" Type="http://schemas.openxmlformats.org/officeDocument/2006/relationships/notesSlide" Target="../notesSlides/notesSlide13.xml"/><Relationship Id="rId29" Type="http://schemas.openxmlformats.org/officeDocument/2006/relationships/image" Target="../media/image19340.png"/><Relationship Id="rId255" Type="http://schemas.openxmlformats.org/officeDocument/2006/relationships/customXml" Target="../ink/ink1848.xml"/><Relationship Id="rId276" Type="http://schemas.openxmlformats.org/officeDocument/2006/relationships/customXml" Target="../ink/ink1859.xml"/><Relationship Id="rId297" Type="http://schemas.openxmlformats.org/officeDocument/2006/relationships/image" Target="../media/image20640.png"/><Relationship Id="rId40" Type="http://schemas.openxmlformats.org/officeDocument/2006/relationships/customXml" Target="../ink/ink1739.xml"/><Relationship Id="rId115" Type="http://schemas.openxmlformats.org/officeDocument/2006/relationships/image" Target="../media/image19750.png"/><Relationship Id="rId136" Type="http://schemas.openxmlformats.org/officeDocument/2006/relationships/customXml" Target="../ink/ink1788.xml"/><Relationship Id="rId157" Type="http://schemas.openxmlformats.org/officeDocument/2006/relationships/image" Target="../media/image19960.png"/><Relationship Id="rId178" Type="http://schemas.openxmlformats.org/officeDocument/2006/relationships/customXml" Target="../ink/ink1809.xml"/><Relationship Id="rId301" Type="http://schemas.openxmlformats.org/officeDocument/2006/relationships/image" Target="../media/image20660.png"/><Relationship Id="rId61" Type="http://schemas.openxmlformats.org/officeDocument/2006/relationships/customXml" Target="../ink/ink1750.xml"/><Relationship Id="rId82" Type="http://schemas.openxmlformats.org/officeDocument/2006/relationships/customXml" Target="../ink/ink1761.xml"/><Relationship Id="rId199" Type="http://schemas.openxmlformats.org/officeDocument/2006/relationships/customXml" Target="../ink/ink1820.xml"/><Relationship Id="rId203" Type="http://schemas.openxmlformats.org/officeDocument/2006/relationships/customXml" Target="../ink/ink1822.xml"/><Relationship Id="rId19" Type="http://schemas.openxmlformats.org/officeDocument/2006/relationships/image" Target="../media/image19290.png"/><Relationship Id="rId224" Type="http://schemas.openxmlformats.org/officeDocument/2006/relationships/image" Target="../media/image20280.png"/><Relationship Id="rId245" Type="http://schemas.openxmlformats.org/officeDocument/2006/relationships/customXml" Target="../ink/ink1843.xml"/><Relationship Id="rId266" Type="http://schemas.openxmlformats.org/officeDocument/2006/relationships/image" Target="../media/image20490.png"/><Relationship Id="rId287" Type="http://schemas.openxmlformats.org/officeDocument/2006/relationships/image" Target="../media/image20590.png"/><Relationship Id="rId30" Type="http://schemas.openxmlformats.org/officeDocument/2006/relationships/customXml" Target="../ink/ink1734.xml"/><Relationship Id="rId105" Type="http://schemas.openxmlformats.org/officeDocument/2006/relationships/image" Target="../media/image19700.png"/><Relationship Id="rId126" Type="http://schemas.openxmlformats.org/officeDocument/2006/relationships/customXml" Target="../ink/ink1783.xml"/><Relationship Id="rId147" Type="http://schemas.openxmlformats.org/officeDocument/2006/relationships/image" Target="../media/image19910.png"/><Relationship Id="rId168" Type="http://schemas.openxmlformats.org/officeDocument/2006/relationships/customXml" Target="../ink/ink1804.xml"/><Relationship Id="rId312" Type="http://schemas.openxmlformats.org/officeDocument/2006/relationships/customXml" Target="../ink/ink1877.xml"/><Relationship Id="rId51" Type="http://schemas.openxmlformats.org/officeDocument/2006/relationships/customXml" Target="../ink/ink1745.xml"/><Relationship Id="rId72" Type="http://schemas.openxmlformats.org/officeDocument/2006/relationships/customXml" Target="../ink/ink1756.xml"/><Relationship Id="rId93" Type="http://schemas.openxmlformats.org/officeDocument/2006/relationships/image" Target="../media/image19640.png"/><Relationship Id="rId189" Type="http://schemas.openxmlformats.org/officeDocument/2006/relationships/customXml" Target="../ink/ink1815.xml"/><Relationship Id="rId3" Type="http://schemas.openxmlformats.org/officeDocument/2006/relationships/image" Target="../media/image14.png"/><Relationship Id="rId214" Type="http://schemas.openxmlformats.org/officeDocument/2006/relationships/image" Target="../media/image20230.png"/><Relationship Id="rId235" Type="http://schemas.openxmlformats.org/officeDocument/2006/relationships/customXml" Target="../ink/ink1838.xml"/><Relationship Id="rId256" Type="http://schemas.openxmlformats.org/officeDocument/2006/relationships/image" Target="../media/image20440.png"/><Relationship Id="rId277" Type="http://schemas.openxmlformats.org/officeDocument/2006/relationships/image" Target="../media/image20540.png"/><Relationship Id="rId298" Type="http://schemas.openxmlformats.org/officeDocument/2006/relationships/customXml" Target="../ink/ink1870.xml"/><Relationship Id="rId116" Type="http://schemas.openxmlformats.org/officeDocument/2006/relationships/customXml" Target="../ink/ink1778.xml"/><Relationship Id="rId137" Type="http://schemas.openxmlformats.org/officeDocument/2006/relationships/image" Target="../media/image19860.png"/><Relationship Id="rId158" Type="http://schemas.openxmlformats.org/officeDocument/2006/relationships/customXml" Target="../ink/ink1799.xml"/><Relationship Id="rId302" Type="http://schemas.openxmlformats.org/officeDocument/2006/relationships/customXml" Target="../ink/ink1872.xml"/><Relationship Id="rId20" Type="http://schemas.openxmlformats.org/officeDocument/2006/relationships/customXml" Target="../ink/ink1729.xml"/><Relationship Id="rId41" Type="http://schemas.openxmlformats.org/officeDocument/2006/relationships/image" Target="../media/image19400.png"/><Relationship Id="rId62" Type="http://schemas.openxmlformats.org/officeDocument/2006/relationships/customXml" Target="../ink/ink1751.xml"/><Relationship Id="rId83" Type="http://schemas.openxmlformats.org/officeDocument/2006/relationships/image" Target="../media/image19590.png"/><Relationship Id="rId179" Type="http://schemas.openxmlformats.org/officeDocument/2006/relationships/customXml" Target="../ink/ink1810.xml"/><Relationship Id="rId190" Type="http://schemas.openxmlformats.org/officeDocument/2006/relationships/image" Target="../media/image20120.png"/><Relationship Id="rId204" Type="http://schemas.openxmlformats.org/officeDocument/2006/relationships/image" Target="../media/image20180.png"/><Relationship Id="rId225" Type="http://schemas.openxmlformats.org/officeDocument/2006/relationships/customXml" Target="../ink/ink1833.xml"/><Relationship Id="rId246" Type="http://schemas.openxmlformats.org/officeDocument/2006/relationships/image" Target="../media/image20390.png"/><Relationship Id="rId267" Type="http://schemas.openxmlformats.org/officeDocument/2006/relationships/customXml" Target="../ink/ink1854.xml"/><Relationship Id="rId288" Type="http://schemas.openxmlformats.org/officeDocument/2006/relationships/customXml" Target="../ink/ink1865.xml"/><Relationship Id="rId106" Type="http://schemas.openxmlformats.org/officeDocument/2006/relationships/customXml" Target="../ink/ink1773.xml"/><Relationship Id="rId127" Type="http://schemas.openxmlformats.org/officeDocument/2006/relationships/image" Target="../media/image19810.png"/><Relationship Id="rId313" Type="http://schemas.openxmlformats.org/officeDocument/2006/relationships/image" Target="../media/image20720.png"/><Relationship Id="rId10" Type="http://schemas.openxmlformats.org/officeDocument/2006/relationships/customXml" Target="../ink/ink1724.xml"/><Relationship Id="rId31" Type="http://schemas.openxmlformats.org/officeDocument/2006/relationships/image" Target="../media/image19350.png"/><Relationship Id="rId52" Type="http://schemas.openxmlformats.org/officeDocument/2006/relationships/image" Target="../media/image19440.png"/><Relationship Id="rId73" Type="http://schemas.openxmlformats.org/officeDocument/2006/relationships/image" Target="../media/image19540.png"/><Relationship Id="rId94" Type="http://schemas.openxmlformats.org/officeDocument/2006/relationships/customXml" Target="../ink/ink1767.xml"/><Relationship Id="rId148" Type="http://schemas.openxmlformats.org/officeDocument/2006/relationships/customXml" Target="../ink/ink1794.xml"/><Relationship Id="rId169" Type="http://schemas.openxmlformats.org/officeDocument/2006/relationships/image" Target="../media/image20020.png"/><Relationship Id="rId4" Type="http://schemas.openxmlformats.org/officeDocument/2006/relationships/customXml" Target="../ink/ink1721.xml"/><Relationship Id="rId180" Type="http://schemas.openxmlformats.org/officeDocument/2006/relationships/image" Target="../media/image20070.png"/><Relationship Id="rId215" Type="http://schemas.openxmlformats.org/officeDocument/2006/relationships/customXml" Target="../ink/ink1828.xml"/><Relationship Id="rId236" Type="http://schemas.openxmlformats.org/officeDocument/2006/relationships/image" Target="../media/image20340.png"/><Relationship Id="rId257" Type="http://schemas.openxmlformats.org/officeDocument/2006/relationships/customXml" Target="../ink/ink1849.xml"/><Relationship Id="rId278" Type="http://schemas.openxmlformats.org/officeDocument/2006/relationships/customXml" Target="../ink/ink1860.xml"/><Relationship Id="rId303" Type="http://schemas.openxmlformats.org/officeDocument/2006/relationships/image" Target="../media/image20670.png"/><Relationship Id="rId42" Type="http://schemas.openxmlformats.org/officeDocument/2006/relationships/customXml" Target="../ink/ink1740.xml"/><Relationship Id="rId84" Type="http://schemas.openxmlformats.org/officeDocument/2006/relationships/customXml" Target="../ink/ink1762.xml"/><Relationship Id="rId138" Type="http://schemas.openxmlformats.org/officeDocument/2006/relationships/customXml" Target="../ink/ink1789.xml"/><Relationship Id="rId191" Type="http://schemas.openxmlformats.org/officeDocument/2006/relationships/customXml" Target="../ink/ink1816.xml"/><Relationship Id="rId205" Type="http://schemas.openxmlformats.org/officeDocument/2006/relationships/customXml" Target="../ink/ink1823.xml"/><Relationship Id="rId247" Type="http://schemas.openxmlformats.org/officeDocument/2006/relationships/customXml" Target="../ink/ink1844.xml"/><Relationship Id="rId107" Type="http://schemas.openxmlformats.org/officeDocument/2006/relationships/image" Target="../media/image19710.png"/><Relationship Id="rId289" Type="http://schemas.openxmlformats.org/officeDocument/2006/relationships/image" Target="../media/image20600.png"/><Relationship Id="rId11" Type="http://schemas.openxmlformats.org/officeDocument/2006/relationships/image" Target="../media/image19250.png"/><Relationship Id="rId53" Type="http://schemas.openxmlformats.org/officeDocument/2006/relationships/customXml" Target="../ink/ink1746.xml"/><Relationship Id="rId149" Type="http://schemas.openxmlformats.org/officeDocument/2006/relationships/image" Target="../media/image19920.png"/><Relationship Id="rId314" Type="http://schemas.openxmlformats.org/officeDocument/2006/relationships/customXml" Target="../ink/ink1878.xml"/><Relationship Id="rId95" Type="http://schemas.openxmlformats.org/officeDocument/2006/relationships/image" Target="../media/image19650.png"/><Relationship Id="rId160" Type="http://schemas.openxmlformats.org/officeDocument/2006/relationships/customXml" Target="../ink/ink1800.xml"/><Relationship Id="rId216" Type="http://schemas.openxmlformats.org/officeDocument/2006/relationships/image" Target="../media/image20240.png"/><Relationship Id="rId258" Type="http://schemas.openxmlformats.org/officeDocument/2006/relationships/image" Target="../media/image20450.png"/><Relationship Id="rId22" Type="http://schemas.openxmlformats.org/officeDocument/2006/relationships/customXml" Target="../ink/ink1730.xml"/><Relationship Id="rId64" Type="http://schemas.openxmlformats.org/officeDocument/2006/relationships/customXml" Target="../ink/ink1752.xml"/><Relationship Id="rId118" Type="http://schemas.openxmlformats.org/officeDocument/2006/relationships/customXml" Target="../ink/ink1779.xml"/><Relationship Id="rId171" Type="http://schemas.openxmlformats.org/officeDocument/2006/relationships/image" Target="../media/image20030.png"/><Relationship Id="rId227" Type="http://schemas.openxmlformats.org/officeDocument/2006/relationships/customXml" Target="../ink/ink1834.xml"/><Relationship Id="rId269" Type="http://schemas.openxmlformats.org/officeDocument/2006/relationships/customXml" Target="../ink/ink1855.xml"/><Relationship Id="rId33" Type="http://schemas.openxmlformats.org/officeDocument/2006/relationships/image" Target="../media/image19360.png"/><Relationship Id="rId129" Type="http://schemas.openxmlformats.org/officeDocument/2006/relationships/image" Target="../media/image19820.png"/><Relationship Id="rId280" Type="http://schemas.openxmlformats.org/officeDocument/2006/relationships/customXml" Target="../ink/ink1861.xml"/><Relationship Id="rId75" Type="http://schemas.openxmlformats.org/officeDocument/2006/relationships/image" Target="../media/image19550.png"/><Relationship Id="rId140" Type="http://schemas.openxmlformats.org/officeDocument/2006/relationships/customXml" Target="../ink/ink1790.xml"/><Relationship Id="rId182" Type="http://schemas.openxmlformats.org/officeDocument/2006/relationships/image" Target="../media/image20080.png"/><Relationship Id="rId6" Type="http://schemas.openxmlformats.org/officeDocument/2006/relationships/customXml" Target="../ink/ink1722.xml"/><Relationship Id="rId238" Type="http://schemas.openxmlformats.org/officeDocument/2006/relationships/image" Target="../media/image20350.png"/><Relationship Id="rId291" Type="http://schemas.openxmlformats.org/officeDocument/2006/relationships/image" Target="../media/image20610.png"/><Relationship Id="rId305" Type="http://schemas.openxmlformats.org/officeDocument/2006/relationships/image" Target="../media/image20680.png"/><Relationship Id="rId44" Type="http://schemas.openxmlformats.org/officeDocument/2006/relationships/customXml" Target="../ink/ink1741.xml"/><Relationship Id="rId86" Type="http://schemas.openxmlformats.org/officeDocument/2006/relationships/customXml" Target="../ink/ink1763.xml"/><Relationship Id="rId151" Type="http://schemas.openxmlformats.org/officeDocument/2006/relationships/image" Target="../media/image19930.png"/><Relationship Id="rId193" Type="http://schemas.openxmlformats.org/officeDocument/2006/relationships/customXml" Target="../ink/ink1817.xml"/><Relationship Id="rId207" Type="http://schemas.openxmlformats.org/officeDocument/2006/relationships/customXml" Target="../ink/ink1824.xml"/><Relationship Id="rId249" Type="http://schemas.openxmlformats.org/officeDocument/2006/relationships/customXml" Target="../ink/ink1845.xml"/><Relationship Id="rId13" Type="http://schemas.openxmlformats.org/officeDocument/2006/relationships/image" Target="../media/image19260.png"/><Relationship Id="rId109" Type="http://schemas.openxmlformats.org/officeDocument/2006/relationships/image" Target="../media/image19720.png"/><Relationship Id="rId260" Type="http://schemas.openxmlformats.org/officeDocument/2006/relationships/image" Target="../media/image20460.png"/><Relationship Id="rId316" Type="http://schemas.openxmlformats.org/officeDocument/2006/relationships/customXml" Target="../ink/ink1879.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882.xml"/><Relationship Id="rId7" Type="http://schemas.openxmlformats.org/officeDocument/2006/relationships/customXml" Target="../ink/ink1884.xml"/><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customXml" Target="../ink/ink1886.xml"/><Relationship Id="rId5" Type="http://schemas.openxmlformats.org/officeDocument/2006/relationships/customXml" Target="../ink/ink1883.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customXml" Target="../ink/ink1885.xml"/></Relationships>
</file>

<file path=ppt/slides/_rels/slide15.xml.rels><?xml version="1.0" encoding="UTF-8" standalone="yes"?>
<Relationships xmlns="http://schemas.openxmlformats.org/package/2006/relationships"><Relationship Id="rId117" Type="http://schemas.openxmlformats.org/officeDocument/2006/relationships/customXml" Target="../ink/ink1944.xml"/><Relationship Id="rId21" Type="http://schemas.openxmlformats.org/officeDocument/2006/relationships/customXml" Target="../ink/ink1896.xml"/><Relationship Id="rId42" Type="http://schemas.openxmlformats.org/officeDocument/2006/relationships/image" Target="../media/image39.png"/><Relationship Id="rId63" Type="http://schemas.openxmlformats.org/officeDocument/2006/relationships/customXml" Target="../ink/ink1917.xml"/><Relationship Id="rId84" Type="http://schemas.openxmlformats.org/officeDocument/2006/relationships/image" Target="../media/image61.png"/><Relationship Id="rId138" Type="http://schemas.openxmlformats.org/officeDocument/2006/relationships/image" Target="../media/image88.png"/><Relationship Id="rId159" Type="http://schemas.openxmlformats.org/officeDocument/2006/relationships/customXml" Target="../ink/ink1965.xml"/><Relationship Id="rId170" Type="http://schemas.openxmlformats.org/officeDocument/2006/relationships/image" Target="../media/image104.png"/><Relationship Id="rId107" Type="http://schemas.openxmlformats.org/officeDocument/2006/relationships/customXml" Target="../ink/ink1939.xml"/><Relationship Id="rId11" Type="http://schemas.openxmlformats.org/officeDocument/2006/relationships/customXml" Target="../ink/ink1891.xml"/><Relationship Id="rId32" Type="http://schemas.openxmlformats.org/officeDocument/2006/relationships/image" Target="../media/image34.png"/><Relationship Id="rId53" Type="http://schemas.openxmlformats.org/officeDocument/2006/relationships/customXml" Target="../ink/ink1912.xml"/><Relationship Id="rId74" Type="http://schemas.openxmlformats.org/officeDocument/2006/relationships/image" Target="../media/image55.png"/><Relationship Id="rId128" Type="http://schemas.openxmlformats.org/officeDocument/2006/relationships/image" Target="../media/image83.png"/><Relationship Id="rId149" Type="http://schemas.openxmlformats.org/officeDocument/2006/relationships/customXml" Target="../ink/ink1960.xml"/><Relationship Id="rId5" Type="http://schemas.openxmlformats.org/officeDocument/2006/relationships/customXml" Target="../ink/ink1888.xml"/><Relationship Id="rId95" Type="http://schemas.openxmlformats.org/officeDocument/2006/relationships/customXml" Target="../ink/ink1933.xml"/><Relationship Id="rId160" Type="http://schemas.openxmlformats.org/officeDocument/2006/relationships/image" Target="../media/image99.png"/><Relationship Id="rId22" Type="http://schemas.openxmlformats.org/officeDocument/2006/relationships/image" Target="../media/image29.png"/><Relationship Id="rId43" Type="http://schemas.openxmlformats.org/officeDocument/2006/relationships/customXml" Target="../ink/ink1907.xml"/><Relationship Id="rId64" Type="http://schemas.openxmlformats.org/officeDocument/2006/relationships/image" Target="../media/image50.png"/><Relationship Id="rId118" Type="http://schemas.openxmlformats.org/officeDocument/2006/relationships/image" Target="../media/image78.png"/><Relationship Id="rId139" Type="http://schemas.openxmlformats.org/officeDocument/2006/relationships/customXml" Target="../ink/ink1955.xml"/><Relationship Id="rId85" Type="http://schemas.openxmlformats.org/officeDocument/2006/relationships/customXml" Target="../ink/ink1928.xml"/><Relationship Id="rId150" Type="http://schemas.openxmlformats.org/officeDocument/2006/relationships/image" Target="../media/image94.png"/><Relationship Id="rId171" Type="http://schemas.openxmlformats.org/officeDocument/2006/relationships/customXml" Target="../ink/ink1971.xml"/><Relationship Id="rId12" Type="http://schemas.openxmlformats.org/officeDocument/2006/relationships/image" Target="../media/image24.png"/><Relationship Id="rId33" Type="http://schemas.openxmlformats.org/officeDocument/2006/relationships/customXml" Target="../ink/ink1902.xml"/><Relationship Id="rId108" Type="http://schemas.openxmlformats.org/officeDocument/2006/relationships/image" Target="../media/image73.png"/><Relationship Id="rId129" Type="http://schemas.openxmlformats.org/officeDocument/2006/relationships/customXml" Target="../ink/ink1950.xml"/><Relationship Id="rId54" Type="http://schemas.openxmlformats.org/officeDocument/2006/relationships/image" Target="../media/image45.png"/><Relationship Id="rId75" Type="http://schemas.openxmlformats.org/officeDocument/2006/relationships/customXml" Target="../ink/ink1923.xml"/><Relationship Id="rId96" Type="http://schemas.openxmlformats.org/officeDocument/2006/relationships/image" Target="../media/image67.png"/><Relationship Id="rId140" Type="http://schemas.openxmlformats.org/officeDocument/2006/relationships/image" Target="../media/image89.png"/><Relationship Id="rId161" Type="http://schemas.openxmlformats.org/officeDocument/2006/relationships/customXml" Target="../ink/ink1966.xml"/><Relationship Id="rId6" Type="http://schemas.openxmlformats.org/officeDocument/2006/relationships/image" Target="../media/image21.png"/><Relationship Id="rId23" Type="http://schemas.openxmlformats.org/officeDocument/2006/relationships/customXml" Target="../ink/ink1897.xml"/><Relationship Id="rId28" Type="http://schemas.openxmlformats.org/officeDocument/2006/relationships/image" Target="../media/image32.png"/><Relationship Id="rId49" Type="http://schemas.openxmlformats.org/officeDocument/2006/relationships/customXml" Target="../ink/ink1910.xml"/><Relationship Id="rId114" Type="http://schemas.openxmlformats.org/officeDocument/2006/relationships/image" Target="../media/image76.png"/><Relationship Id="rId119" Type="http://schemas.openxmlformats.org/officeDocument/2006/relationships/customXml" Target="../ink/ink1945.xml"/><Relationship Id="rId44" Type="http://schemas.openxmlformats.org/officeDocument/2006/relationships/image" Target="../media/image40.png"/><Relationship Id="rId60" Type="http://schemas.openxmlformats.org/officeDocument/2006/relationships/image" Target="../media/image48.png"/><Relationship Id="rId65" Type="http://schemas.openxmlformats.org/officeDocument/2006/relationships/customXml" Target="../ink/ink1918.xml"/><Relationship Id="rId81" Type="http://schemas.openxmlformats.org/officeDocument/2006/relationships/customXml" Target="../ink/ink1926.xml"/><Relationship Id="rId86" Type="http://schemas.openxmlformats.org/officeDocument/2006/relationships/image" Target="../media/image62.png"/><Relationship Id="rId130" Type="http://schemas.openxmlformats.org/officeDocument/2006/relationships/image" Target="../media/image84.png"/><Relationship Id="rId135" Type="http://schemas.openxmlformats.org/officeDocument/2006/relationships/customXml" Target="../ink/ink1953.xml"/><Relationship Id="rId151" Type="http://schemas.openxmlformats.org/officeDocument/2006/relationships/customXml" Target="../ink/ink1961.xml"/><Relationship Id="rId156" Type="http://schemas.openxmlformats.org/officeDocument/2006/relationships/image" Target="../media/image97.png"/><Relationship Id="rId177" Type="http://schemas.openxmlformats.org/officeDocument/2006/relationships/customXml" Target="../ink/ink1974.xml"/><Relationship Id="rId172" Type="http://schemas.openxmlformats.org/officeDocument/2006/relationships/image" Target="../media/image105.png"/><Relationship Id="rId13" Type="http://schemas.openxmlformats.org/officeDocument/2006/relationships/customXml" Target="../ink/ink1892.xml"/><Relationship Id="rId18" Type="http://schemas.openxmlformats.org/officeDocument/2006/relationships/image" Target="../media/image27.png"/><Relationship Id="rId39" Type="http://schemas.openxmlformats.org/officeDocument/2006/relationships/customXml" Target="../ink/ink1905.xml"/><Relationship Id="rId109" Type="http://schemas.openxmlformats.org/officeDocument/2006/relationships/customXml" Target="../ink/ink1940.xml"/><Relationship Id="rId34" Type="http://schemas.openxmlformats.org/officeDocument/2006/relationships/image" Target="../media/image35.png"/><Relationship Id="rId50" Type="http://schemas.openxmlformats.org/officeDocument/2006/relationships/image" Target="../media/image43.png"/><Relationship Id="rId55" Type="http://schemas.openxmlformats.org/officeDocument/2006/relationships/customXml" Target="../ink/ink1913.xml"/><Relationship Id="rId76" Type="http://schemas.openxmlformats.org/officeDocument/2006/relationships/image" Target="../media/image57.png"/><Relationship Id="rId97" Type="http://schemas.openxmlformats.org/officeDocument/2006/relationships/customXml" Target="../ink/ink1934.xml"/><Relationship Id="rId104" Type="http://schemas.openxmlformats.org/officeDocument/2006/relationships/image" Target="../media/image71.png"/><Relationship Id="rId120" Type="http://schemas.openxmlformats.org/officeDocument/2006/relationships/image" Target="../media/image79.png"/><Relationship Id="rId125" Type="http://schemas.openxmlformats.org/officeDocument/2006/relationships/customXml" Target="../ink/ink1948.xml"/><Relationship Id="rId141" Type="http://schemas.openxmlformats.org/officeDocument/2006/relationships/customXml" Target="../ink/ink1956.xml"/><Relationship Id="rId146" Type="http://schemas.openxmlformats.org/officeDocument/2006/relationships/image" Target="../media/image92.png"/><Relationship Id="rId167" Type="http://schemas.openxmlformats.org/officeDocument/2006/relationships/customXml" Target="../ink/ink1969.xml"/><Relationship Id="rId7" Type="http://schemas.openxmlformats.org/officeDocument/2006/relationships/customXml" Target="../ink/ink1889.xml"/><Relationship Id="rId71" Type="http://schemas.openxmlformats.org/officeDocument/2006/relationships/customXml" Target="../ink/ink1921.xml"/><Relationship Id="rId92" Type="http://schemas.openxmlformats.org/officeDocument/2006/relationships/image" Target="../media/image65.png"/><Relationship Id="rId162" Type="http://schemas.openxmlformats.org/officeDocument/2006/relationships/image" Target="../media/image100.png"/><Relationship Id="rId2" Type="http://schemas.openxmlformats.org/officeDocument/2006/relationships/notesSlide" Target="../notesSlides/notesSlide15.xml"/><Relationship Id="rId29" Type="http://schemas.openxmlformats.org/officeDocument/2006/relationships/customXml" Target="../ink/ink1900.xml"/><Relationship Id="rId24" Type="http://schemas.openxmlformats.org/officeDocument/2006/relationships/image" Target="../media/image30.png"/><Relationship Id="rId40" Type="http://schemas.openxmlformats.org/officeDocument/2006/relationships/image" Target="../media/image38.png"/><Relationship Id="rId45" Type="http://schemas.openxmlformats.org/officeDocument/2006/relationships/customXml" Target="../ink/ink1908.xml"/><Relationship Id="rId66" Type="http://schemas.openxmlformats.org/officeDocument/2006/relationships/image" Target="../media/image51.png"/><Relationship Id="rId87" Type="http://schemas.openxmlformats.org/officeDocument/2006/relationships/customXml" Target="../ink/ink1929.xml"/><Relationship Id="rId110" Type="http://schemas.openxmlformats.org/officeDocument/2006/relationships/image" Target="../media/image74.png"/><Relationship Id="rId115" Type="http://schemas.openxmlformats.org/officeDocument/2006/relationships/customXml" Target="../ink/ink1943.xml"/><Relationship Id="rId131" Type="http://schemas.openxmlformats.org/officeDocument/2006/relationships/customXml" Target="../ink/ink1951.xml"/><Relationship Id="rId136" Type="http://schemas.openxmlformats.org/officeDocument/2006/relationships/image" Target="../media/image87.png"/><Relationship Id="rId157" Type="http://schemas.openxmlformats.org/officeDocument/2006/relationships/customXml" Target="../ink/ink1964.xml"/><Relationship Id="rId178" Type="http://schemas.openxmlformats.org/officeDocument/2006/relationships/image" Target="../media/image108.png"/><Relationship Id="rId61" Type="http://schemas.openxmlformats.org/officeDocument/2006/relationships/customXml" Target="../ink/ink1916.xml"/><Relationship Id="rId82" Type="http://schemas.openxmlformats.org/officeDocument/2006/relationships/image" Target="../media/image60.png"/><Relationship Id="rId152" Type="http://schemas.openxmlformats.org/officeDocument/2006/relationships/image" Target="../media/image95.png"/><Relationship Id="rId173" Type="http://schemas.openxmlformats.org/officeDocument/2006/relationships/customXml" Target="../ink/ink1972.xml"/><Relationship Id="rId19" Type="http://schemas.openxmlformats.org/officeDocument/2006/relationships/customXml" Target="../ink/ink1895.xml"/><Relationship Id="rId14" Type="http://schemas.openxmlformats.org/officeDocument/2006/relationships/image" Target="../media/image25.png"/><Relationship Id="rId30" Type="http://schemas.openxmlformats.org/officeDocument/2006/relationships/image" Target="../media/image33.png"/><Relationship Id="rId35" Type="http://schemas.openxmlformats.org/officeDocument/2006/relationships/customXml" Target="../ink/ink1903.xml"/><Relationship Id="rId56" Type="http://schemas.openxmlformats.org/officeDocument/2006/relationships/image" Target="../media/image46.png"/><Relationship Id="rId77" Type="http://schemas.openxmlformats.org/officeDocument/2006/relationships/customXml" Target="../ink/ink1924.xml"/><Relationship Id="rId100" Type="http://schemas.openxmlformats.org/officeDocument/2006/relationships/image" Target="../media/image69.png"/><Relationship Id="rId105" Type="http://schemas.openxmlformats.org/officeDocument/2006/relationships/customXml" Target="../ink/ink1938.xml"/><Relationship Id="rId126" Type="http://schemas.openxmlformats.org/officeDocument/2006/relationships/image" Target="../media/image82.png"/><Relationship Id="rId147" Type="http://schemas.openxmlformats.org/officeDocument/2006/relationships/customXml" Target="../ink/ink1959.xml"/><Relationship Id="rId168" Type="http://schemas.openxmlformats.org/officeDocument/2006/relationships/image" Target="../media/image103.png"/><Relationship Id="rId8" Type="http://schemas.openxmlformats.org/officeDocument/2006/relationships/image" Target="../media/image22.png"/><Relationship Id="rId51" Type="http://schemas.openxmlformats.org/officeDocument/2006/relationships/customXml" Target="../ink/ink1911.xml"/><Relationship Id="rId72" Type="http://schemas.openxmlformats.org/officeDocument/2006/relationships/image" Target="../media/image54.png"/><Relationship Id="rId93" Type="http://schemas.openxmlformats.org/officeDocument/2006/relationships/customXml" Target="../ink/ink1932.xml"/><Relationship Id="rId98" Type="http://schemas.openxmlformats.org/officeDocument/2006/relationships/image" Target="../media/image68.png"/><Relationship Id="rId121" Type="http://schemas.openxmlformats.org/officeDocument/2006/relationships/customXml" Target="../ink/ink1946.xml"/><Relationship Id="rId142" Type="http://schemas.openxmlformats.org/officeDocument/2006/relationships/image" Target="../media/image90.png"/><Relationship Id="rId163" Type="http://schemas.openxmlformats.org/officeDocument/2006/relationships/customXml" Target="../ink/ink1967.xml"/><Relationship Id="rId3" Type="http://schemas.openxmlformats.org/officeDocument/2006/relationships/customXml" Target="../ink/ink1887.xml"/><Relationship Id="rId25" Type="http://schemas.openxmlformats.org/officeDocument/2006/relationships/customXml" Target="../ink/ink1898.xml"/><Relationship Id="rId46" Type="http://schemas.openxmlformats.org/officeDocument/2006/relationships/image" Target="../media/image41.png"/><Relationship Id="rId67" Type="http://schemas.openxmlformats.org/officeDocument/2006/relationships/customXml" Target="../ink/ink1919.xml"/><Relationship Id="rId116" Type="http://schemas.openxmlformats.org/officeDocument/2006/relationships/image" Target="../media/image77.png"/><Relationship Id="rId137" Type="http://schemas.openxmlformats.org/officeDocument/2006/relationships/customXml" Target="../ink/ink1954.xml"/><Relationship Id="rId158" Type="http://schemas.openxmlformats.org/officeDocument/2006/relationships/image" Target="../media/image98.png"/><Relationship Id="rId20" Type="http://schemas.openxmlformats.org/officeDocument/2006/relationships/image" Target="../media/image28.png"/><Relationship Id="rId41" Type="http://schemas.openxmlformats.org/officeDocument/2006/relationships/customXml" Target="../ink/ink1906.xml"/><Relationship Id="rId62" Type="http://schemas.openxmlformats.org/officeDocument/2006/relationships/image" Target="../media/image49.png"/><Relationship Id="rId83" Type="http://schemas.openxmlformats.org/officeDocument/2006/relationships/customXml" Target="../ink/ink1927.xml"/><Relationship Id="rId88" Type="http://schemas.openxmlformats.org/officeDocument/2006/relationships/image" Target="../media/image63.png"/><Relationship Id="rId111" Type="http://schemas.openxmlformats.org/officeDocument/2006/relationships/customXml" Target="../ink/ink1941.xml"/><Relationship Id="rId132" Type="http://schemas.openxmlformats.org/officeDocument/2006/relationships/image" Target="../media/image85.png"/><Relationship Id="rId153" Type="http://schemas.openxmlformats.org/officeDocument/2006/relationships/customXml" Target="../ink/ink1962.xml"/><Relationship Id="rId174" Type="http://schemas.openxmlformats.org/officeDocument/2006/relationships/image" Target="../media/image106.png"/><Relationship Id="rId179" Type="http://schemas.openxmlformats.org/officeDocument/2006/relationships/customXml" Target="../ink/ink1975.xml"/><Relationship Id="rId15" Type="http://schemas.openxmlformats.org/officeDocument/2006/relationships/customXml" Target="../ink/ink1893.xml"/><Relationship Id="rId36" Type="http://schemas.openxmlformats.org/officeDocument/2006/relationships/image" Target="../media/image36.png"/><Relationship Id="rId57" Type="http://schemas.openxmlformats.org/officeDocument/2006/relationships/customXml" Target="../ink/ink1914.xml"/><Relationship Id="rId106" Type="http://schemas.openxmlformats.org/officeDocument/2006/relationships/image" Target="../media/image72.png"/><Relationship Id="rId127" Type="http://schemas.openxmlformats.org/officeDocument/2006/relationships/customXml" Target="../ink/ink1949.xml"/><Relationship Id="rId10" Type="http://schemas.openxmlformats.org/officeDocument/2006/relationships/image" Target="../media/image23.png"/><Relationship Id="rId31" Type="http://schemas.openxmlformats.org/officeDocument/2006/relationships/customXml" Target="../ink/ink1901.xml"/><Relationship Id="rId52" Type="http://schemas.openxmlformats.org/officeDocument/2006/relationships/image" Target="../media/image44.png"/><Relationship Id="rId73" Type="http://schemas.openxmlformats.org/officeDocument/2006/relationships/customXml" Target="../ink/ink1922.xml"/><Relationship Id="rId78" Type="http://schemas.openxmlformats.org/officeDocument/2006/relationships/image" Target="../media/image58.png"/><Relationship Id="rId94" Type="http://schemas.openxmlformats.org/officeDocument/2006/relationships/image" Target="../media/image66.png"/><Relationship Id="rId99" Type="http://schemas.openxmlformats.org/officeDocument/2006/relationships/customXml" Target="../ink/ink1935.xml"/><Relationship Id="rId101" Type="http://schemas.openxmlformats.org/officeDocument/2006/relationships/customXml" Target="../ink/ink1936.xml"/><Relationship Id="rId122" Type="http://schemas.openxmlformats.org/officeDocument/2006/relationships/image" Target="../media/image80.png"/><Relationship Id="rId143" Type="http://schemas.openxmlformats.org/officeDocument/2006/relationships/customXml" Target="../ink/ink1957.xml"/><Relationship Id="rId148" Type="http://schemas.openxmlformats.org/officeDocument/2006/relationships/image" Target="../media/image93.png"/><Relationship Id="rId164" Type="http://schemas.openxmlformats.org/officeDocument/2006/relationships/image" Target="../media/image101.png"/><Relationship Id="rId169" Type="http://schemas.openxmlformats.org/officeDocument/2006/relationships/customXml" Target="../ink/ink1970.xml"/><Relationship Id="rId4" Type="http://schemas.openxmlformats.org/officeDocument/2006/relationships/image" Target="../media/image20.png"/><Relationship Id="rId9" Type="http://schemas.openxmlformats.org/officeDocument/2006/relationships/customXml" Target="../ink/ink1890.xml"/><Relationship Id="rId180" Type="http://schemas.openxmlformats.org/officeDocument/2006/relationships/image" Target="../media/image109.png"/><Relationship Id="rId26" Type="http://schemas.openxmlformats.org/officeDocument/2006/relationships/image" Target="../media/image31.png"/><Relationship Id="rId47" Type="http://schemas.openxmlformats.org/officeDocument/2006/relationships/customXml" Target="../ink/ink1909.xml"/><Relationship Id="rId68" Type="http://schemas.openxmlformats.org/officeDocument/2006/relationships/image" Target="../media/image52.png"/><Relationship Id="rId89" Type="http://schemas.openxmlformats.org/officeDocument/2006/relationships/customXml" Target="../ink/ink1930.xml"/><Relationship Id="rId112" Type="http://schemas.openxmlformats.org/officeDocument/2006/relationships/image" Target="../media/image75.png"/><Relationship Id="rId133" Type="http://schemas.openxmlformats.org/officeDocument/2006/relationships/customXml" Target="../ink/ink1952.xml"/><Relationship Id="rId154" Type="http://schemas.openxmlformats.org/officeDocument/2006/relationships/image" Target="../media/image96.png"/><Relationship Id="rId175" Type="http://schemas.openxmlformats.org/officeDocument/2006/relationships/customXml" Target="../ink/ink1973.xml"/><Relationship Id="rId16" Type="http://schemas.openxmlformats.org/officeDocument/2006/relationships/image" Target="../media/image26.png"/><Relationship Id="rId37" Type="http://schemas.openxmlformats.org/officeDocument/2006/relationships/customXml" Target="../ink/ink1904.xml"/><Relationship Id="rId58" Type="http://schemas.openxmlformats.org/officeDocument/2006/relationships/image" Target="../media/image47.png"/><Relationship Id="rId79" Type="http://schemas.openxmlformats.org/officeDocument/2006/relationships/customXml" Target="../ink/ink1925.xml"/><Relationship Id="rId102" Type="http://schemas.openxmlformats.org/officeDocument/2006/relationships/image" Target="../media/image70.png"/><Relationship Id="rId123" Type="http://schemas.openxmlformats.org/officeDocument/2006/relationships/customXml" Target="../ink/ink1947.xml"/><Relationship Id="rId144" Type="http://schemas.openxmlformats.org/officeDocument/2006/relationships/image" Target="../media/image91.png"/><Relationship Id="rId90" Type="http://schemas.openxmlformats.org/officeDocument/2006/relationships/image" Target="../media/image64.png"/><Relationship Id="rId165" Type="http://schemas.openxmlformats.org/officeDocument/2006/relationships/customXml" Target="../ink/ink1968.xml"/><Relationship Id="rId27" Type="http://schemas.openxmlformats.org/officeDocument/2006/relationships/customXml" Target="../ink/ink1899.xml"/><Relationship Id="rId48" Type="http://schemas.openxmlformats.org/officeDocument/2006/relationships/image" Target="../media/image42.png"/><Relationship Id="rId69" Type="http://schemas.openxmlformats.org/officeDocument/2006/relationships/customXml" Target="../ink/ink1920.xml"/><Relationship Id="rId113" Type="http://schemas.openxmlformats.org/officeDocument/2006/relationships/customXml" Target="../ink/ink1942.xml"/><Relationship Id="rId134" Type="http://schemas.openxmlformats.org/officeDocument/2006/relationships/image" Target="../media/image86.png"/><Relationship Id="rId80" Type="http://schemas.openxmlformats.org/officeDocument/2006/relationships/image" Target="../media/image59.png"/><Relationship Id="rId155" Type="http://schemas.openxmlformats.org/officeDocument/2006/relationships/customXml" Target="../ink/ink1963.xml"/><Relationship Id="rId176" Type="http://schemas.openxmlformats.org/officeDocument/2006/relationships/image" Target="../media/image107.png"/><Relationship Id="rId17" Type="http://schemas.openxmlformats.org/officeDocument/2006/relationships/customXml" Target="../ink/ink1894.xml"/><Relationship Id="rId38" Type="http://schemas.openxmlformats.org/officeDocument/2006/relationships/image" Target="../media/image37.png"/><Relationship Id="rId59" Type="http://schemas.openxmlformats.org/officeDocument/2006/relationships/customXml" Target="../ink/ink1915.xml"/><Relationship Id="rId103" Type="http://schemas.openxmlformats.org/officeDocument/2006/relationships/customXml" Target="../ink/ink1937.xml"/><Relationship Id="rId124" Type="http://schemas.openxmlformats.org/officeDocument/2006/relationships/image" Target="../media/image81.png"/><Relationship Id="rId70" Type="http://schemas.openxmlformats.org/officeDocument/2006/relationships/image" Target="../media/image53.png"/><Relationship Id="rId91" Type="http://schemas.openxmlformats.org/officeDocument/2006/relationships/customXml" Target="../ink/ink1931.xml"/><Relationship Id="rId145" Type="http://schemas.openxmlformats.org/officeDocument/2006/relationships/customXml" Target="../ink/ink1958.xml"/><Relationship Id="rId166" Type="http://schemas.openxmlformats.org/officeDocument/2006/relationships/image" Target="../media/image10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customXml" Target="../ink/ink1981.xml"/><Relationship Id="rId18" Type="http://schemas.openxmlformats.org/officeDocument/2006/relationships/image" Target="../media/image117.png"/><Relationship Id="rId26" Type="http://schemas.openxmlformats.org/officeDocument/2006/relationships/image" Target="../media/image121.png"/><Relationship Id="rId39" Type="http://schemas.openxmlformats.org/officeDocument/2006/relationships/customXml" Target="../ink/ink1994.xml"/><Relationship Id="rId21" Type="http://schemas.openxmlformats.org/officeDocument/2006/relationships/customXml" Target="../ink/ink1985.xml"/><Relationship Id="rId34" Type="http://schemas.openxmlformats.org/officeDocument/2006/relationships/image" Target="../media/image125.png"/><Relationship Id="rId42" Type="http://schemas.openxmlformats.org/officeDocument/2006/relationships/image" Target="../media/image129.png"/><Relationship Id="rId7" Type="http://schemas.openxmlformats.org/officeDocument/2006/relationships/customXml" Target="../ink/ink1978.xml"/><Relationship Id="rId2" Type="http://schemas.openxmlformats.org/officeDocument/2006/relationships/notesSlide" Target="../notesSlides/notesSlide16.xml"/><Relationship Id="rId16" Type="http://schemas.openxmlformats.org/officeDocument/2006/relationships/image" Target="../media/image116.png"/><Relationship Id="rId20" Type="http://schemas.openxmlformats.org/officeDocument/2006/relationships/image" Target="../media/image118.png"/><Relationship Id="rId29" Type="http://schemas.openxmlformats.org/officeDocument/2006/relationships/customXml" Target="../ink/ink1989.xml"/><Relationship Id="rId41" Type="http://schemas.openxmlformats.org/officeDocument/2006/relationships/customXml" Target="../ink/ink1995.xml"/><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customXml" Target="../ink/ink1980.xml"/><Relationship Id="rId24" Type="http://schemas.openxmlformats.org/officeDocument/2006/relationships/image" Target="../media/image120.png"/><Relationship Id="rId32" Type="http://schemas.openxmlformats.org/officeDocument/2006/relationships/image" Target="../media/image124.png"/><Relationship Id="rId37" Type="http://schemas.openxmlformats.org/officeDocument/2006/relationships/customXml" Target="../ink/ink1993.xml"/><Relationship Id="rId40" Type="http://schemas.openxmlformats.org/officeDocument/2006/relationships/image" Target="../media/image128.png"/><Relationship Id="rId5" Type="http://schemas.openxmlformats.org/officeDocument/2006/relationships/customXml" Target="../ink/ink1977.xml"/><Relationship Id="rId15" Type="http://schemas.openxmlformats.org/officeDocument/2006/relationships/customXml" Target="../ink/ink1982.xml"/><Relationship Id="rId23" Type="http://schemas.openxmlformats.org/officeDocument/2006/relationships/customXml" Target="../ink/ink1986.xml"/><Relationship Id="rId28" Type="http://schemas.openxmlformats.org/officeDocument/2006/relationships/image" Target="../media/image122.png"/><Relationship Id="rId36" Type="http://schemas.openxmlformats.org/officeDocument/2006/relationships/image" Target="../media/image126.png"/><Relationship Id="rId10" Type="http://schemas.openxmlformats.org/officeDocument/2006/relationships/image" Target="../media/image113.png"/><Relationship Id="rId19" Type="http://schemas.openxmlformats.org/officeDocument/2006/relationships/customXml" Target="../ink/ink1984.xml"/><Relationship Id="rId31" Type="http://schemas.openxmlformats.org/officeDocument/2006/relationships/customXml" Target="../ink/ink1990.xml"/><Relationship Id="rId44" Type="http://schemas.openxmlformats.org/officeDocument/2006/relationships/image" Target="../media/image130.png"/><Relationship Id="rId4" Type="http://schemas.openxmlformats.org/officeDocument/2006/relationships/image" Target="../media/image110.png"/><Relationship Id="rId9" Type="http://schemas.openxmlformats.org/officeDocument/2006/relationships/customXml" Target="../ink/ink1979.xml"/><Relationship Id="rId14" Type="http://schemas.openxmlformats.org/officeDocument/2006/relationships/image" Target="../media/image115.png"/><Relationship Id="rId22" Type="http://schemas.openxmlformats.org/officeDocument/2006/relationships/image" Target="../media/image119.png"/><Relationship Id="rId27" Type="http://schemas.openxmlformats.org/officeDocument/2006/relationships/customXml" Target="../ink/ink1988.xml"/><Relationship Id="rId30" Type="http://schemas.openxmlformats.org/officeDocument/2006/relationships/image" Target="../media/image123.png"/><Relationship Id="rId35" Type="http://schemas.openxmlformats.org/officeDocument/2006/relationships/customXml" Target="../ink/ink1992.xml"/><Relationship Id="rId43" Type="http://schemas.openxmlformats.org/officeDocument/2006/relationships/customXml" Target="../ink/ink1996.xml"/><Relationship Id="rId8" Type="http://schemas.openxmlformats.org/officeDocument/2006/relationships/image" Target="../media/image112.png"/><Relationship Id="rId3" Type="http://schemas.openxmlformats.org/officeDocument/2006/relationships/customXml" Target="../ink/ink1976.xml"/><Relationship Id="rId12" Type="http://schemas.openxmlformats.org/officeDocument/2006/relationships/image" Target="../media/image114.png"/><Relationship Id="rId17" Type="http://schemas.openxmlformats.org/officeDocument/2006/relationships/customXml" Target="../ink/ink1983.xml"/><Relationship Id="rId25" Type="http://schemas.openxmlformats.org/officeDocument/2006/relationships/customXml" Target="../ink/ink1987.xml"/><Relationship Id="rId33" Type="http://schemas.openxmlformats.org/officeDocument/2006/relationships/customXml" Target="../ink/ink1991.xml"/><Relationship Id="rId38" Type="http://schemas.openxmlformats.org/officeDocument/2006/relationships/image" Target="../media/image127.png"/></Relationships>
</file>

<file path=ppt/slides/_rels/slide17.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customXml" Target="../ink/ink1997.xml"/><Relationship Id="rId7" Type="http://schemas.openxmlformats.org/officeDocument/2006/relationships/customXml" Target="../ink/ink199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customXml" Target="../ink/ink1998.xml"/><Relationship Id="rId10" Type="http://schemas.openxmlformats.org/officeDocument/2006/relationships/image" Target="../media/image134.png"/><Relationship Id="rId4" Type="http://schemas.openxmlformats.org/officeDocument/2006/relationships/image" Target="../media/image131.png"/><Relationship Id="rId9" Type="http://schemas.openxmlformats.org/officeDocument/2006/relationships/customXml" Target="../ink/ink2000.xml"/></Relationships>
</file>

<file path=ppt/slides/_rels/slide18.xml.rels><?xml version="1.0" encoding="UTF-8" standalone="yes"?>
<Relationships xmlns="http://schemas.openxmlformats.org/package/2006/relationships"><Relationship Id="rId26" Type="http://schemas.openxmlformats.org/officeDocument/2006/relationships/image" Target="../media/image146.png"/><Relationship Id="rId21" Type="http://schemas.openxmlformats.org/officeDocument/2006/relationships/customXml" Target="../ink/ink2010.xml"/><Relationship Id="rId42" Type="http://schemas.openxmlformats.org/officeDocument/2006/relationships/image" Target="../media/image154.png"/><Relationship Id="rId47" Type="http://schemas.openxmlformats.org/officeDocument/2006/relationships/customXml" Target="../ink/ink2023.xml"/><Relationship Id="rId63" Type="http://schemas.openxmlformats.org/officeDocument/2006/relationships/customXml" Target="../ink/ink2031.xml"/><Relationship Id="rId68" Type="http://schemas.openxmlformats.org/officeDocument/2006/relationships/image" Target="../media/image167.png"/><Relationship Id="rId84" Type="http://schemas.openxmlformats.org/officeDocument/2006/relationships/image" Target="../media/image175.png"/><Relationship Id="rId89" Type="http://schemas.openxmlformats.org/officeDocument/2006/relationships/customXml" Target="../ink/ink2044.xml"/><Relationship Id="rId16" Type="http://schemas.openxmlformats.org/officeDocument/2006/relationships/image" Target="../media/image141.png"/><Relationship Id="rId11" Type="http://schemas.openxmlformats.org/officeDocument/2006/relationships/customXml" Target="../ink/ink2005.xml"/><Relationship Id="rId32" Type="http://schemas.openxmlformats.org/officeDocument/2006/relationships/image" Target="../media/image149.png"/><Relationship Id="rId37" Type="http://schemas.openxmlformats.org/officeDocument/2006/relationships/customXml" Target="../ink/ink2018.xml"/><Relationship Id="rId53" Type="http://schemas.openxmlformats.org/officeDocument/2006/relationships/customXml" Target="../ink/ink2026.xml"/><Relationship Id="rId58" Type="http://schemas.openxmlformats.org/officeDocument/2006/relationships/image" Target="../media/image162.png"/><Relationship Id="rId74" Type="http://schemas.openxmlformats.org/officeDocument/2006/relationships/image" Target="../media/image170.png"/><Relationship Id="rId79" Type="http://schemas.openxmlformats.org/officeDocument/2006/relationships/customXml" Target="../ink/ink2039.xml"/><Relationship Id="rId5" Type="http://schemas.openxmlformats.org/officeDocument/2006/relationships/customXml" Target="../ink/ink2002.xml"/><Relationship Id="rId90" Type="http://schemas.openxmlformats.org/officeDocument/2006/relationships/image" Target="../media/image178.png"/><Relationship Id="rId22" Type="http://schemas.openxmlformats.org/officeDocument/2006/relationships/image" Target="../media/image144.png"/><Relationship Id="rId27" Type="http://schemas.openxmlformats.org/officeDocument/2006/relationships/customXml" Target="../ink/ink2013.xml"/><Relationship Id="rId43" Type="http://schemas.openxmlformats.org/officeDocument/2006/relationships/customXml" Target="../ink/ink2021.xml"/><Relationship Id="rId48" Type="http://schemas.openxmlformats.org/officeDocument/2006/relationships/image" Target="../media/image157.png"/><Relationship Id="rId64" Type="http://schemas.openxmlformats.org/officeDocument/2006/relationships/image" Target="../media/image165.png"/><Relationship Id="rId69" Type="http://schemas.openxmlformats.org/officeDocument/2006/relationships/customXml" Target="../ink/ink2034.xml"/><Relationship Id="rId8" Type="http://schemas.openxmlformats.org/officeDocument/2006/relationships/image" Target="../media/image137.png"/><Relationship Id="rId51" Type="http://schemas.openxmlformats.org/officeDocument/2006/relationships/customXml" Target="../ink/ink2025.xml"/><Relationship Id="rId72" Type="http://schemas.openxmlformats.org/officeDocument/2006/relationships/image" Target="../media/image169.png"/><Relationship Id="rId80" Type="http://schemas.openxmlformats.org/officeDocument/2006/relationships/image" Target="../media/image173.png"/><Relationship Id="rId85" Type="http://schemas.openxmlformats.org/officeDocument/2006/relationships/customXml" Target="../ink/ink2042.xml"/><Relationship Id="rId93" Type="http://schemas.openxmlformats.org/officeDocument/2006/relationships/customXml" Target="../ink/ink2046.xml"/><Relationship Id="rId3" Type="http://schemas.openxmlformats.org/officeDocument/2006/relationships/customXml" Target="../ink/ink2001.xml"/><Relationship Id="rId12" Type="http://schemas.openxmlformats.org/officeDocument/2006/relationships/image" Target="../media/image139.png"/><Relationship Id="rId17" Type="http://schemas.openxmlformats.org/officeDocument/2006/relationships/customXml" Target="../ink/ink2008.xml"/><Relationship Id="rId25" Type="http://schemas.openxmlformats.org/officeDocument/2006/relationships/customXml" Target="../ink/ink2012.xml"/><Relationship Id="rId33" Type="http://schemas.openxmlformats.org/officeDocument/2006/relationships/customXml" Target="../ink/ink2016.xml"/><Relationship Id="rId38" Type="http://schemas.openxmlformats.org/officeDocument/2006/relationships/image" Target="../media/image152.png"/><Relationship Id="rId46" Type="http://schemas.openxmlformats.org/officeDocument/2006/relationships/image" Target="../media/image156.png"/><Relationship Id="rId59" Type="http://schemas.openxmlformats.org/officeDocument/2006/relationships/customXml" Target="../ink/ink2029.xml"/><Relationship Id="rId67" Type="http://schemas.openxmlformats.org/officeDocument/2006/relationships/customXml" Target="../ink/ink2033.xml"/><Relationship Id="rId20" Type="http://schemas.openxmlformats.org/officeDocument/2006/relationships/image" Target="../media/image143.png"/><Relationship Id="rId41" Type="http://schemas.openxmlformats.org/officeDocument/2006/relationships/customXml" Target="../ink/ink2020.xml"/><Relationship Id="rId54" Type="http://schemas.openxmlformats.org/officeDocument/2006/relationships/image" Target="../media/image160.png"/><Relationship Id="rId62" Type="http://schemas.openxmlformats.org/officeDocument/2006/relationships/image" Target="../media/image164.png"/><Relationship Id="rId70" Type="http://schemas.openxmlformats.org/officeDocument/2006/relationships/image" Target="../media/image168.png"/><Relationship Id="rId75" Type="http://schemas.openxmlformats.org/officeDocument/2006/relationships/customXml" Target="../ink/ink2037.xml"/><Relationship Id="rId83" Type="http://schemas.openxmlformats.org/officeDocument/2006/relationships/customXml" Target="../ink/ink2041.xml"/><Relationship Id="rId88" Type="http://schemas.openxmlformats.org/officeDocument/2006/relationships/image" Target="../media/image177.png"/><Relationship Id="rId91" Type="http://schemas.openxmlformats.org/officeDocument/2006/relationships/customXml" Target="../ink/ink2045.xml"/><Relationship Id="rId1" Type="http://schemas.openxmlformats.org/officeDocument/2006/relationships/slideLayout" Target="../slideLayouts/slideLayout7.xml"/><Relationship Id="rId6" Type="http://schemas.openxmlformats.org/officeDocument/2006/relationships/image" Target="../media/image136.png"/><Relationship Id="rId15" Type="http://schemas.openxmlformats.org/officeDocument/2006/relationships/customXml" Target="../ink/ink2007.xml"/><Relationship Id="rId23" Type="http://schemas.openxmlformats.org/officeDocument/2006/relationships/customXml" Target="../ink/ink2011.xml"/><Relationship Id="rId28" Type="http://schemas.openxmlformats.org/officeDocument/2006/relationships/image" Target="../media/image147.png"/><Relationship Id="rId36" Type="http://schemas.openxmlformats.org/officeDocument/2006/relationships/image" Target="../media/image151.png"/><Relationship Id="rId49" Type="http://schemas.openxmlformats.org/officeDocument/2006/relationships/customXml" Target="../ink/ink2024.xml"/><Relationship Id="rId57" Type="http://schemas.openxmlformats.org/officeDocument/2006/relationships/customXml" Target="../ink/ink2028.xml"/><Relationship Id="rId10" Type="http://schemas.openxmlformats.org/officeDocument/2006/relationships/image" Target="../media/image138.png"/><Relationship Id="rId31" Type="http://schemas.openxmlformats.org/officeDocument/2006/relationships/customXml" Target="../ink/ink2015.xml"/><Relationship Id="rId44" Type="http://schemas.openxmlformats.org/officeDocument/2006/relationships/image" Target="../media/image155.png"/><Relationship Id="rId52" Type="http://schemas.openxmlformats.org/officeDocument/2006/relationships/image" Target="../media/image159.png"/><Relationship Id="rId60" Type="http://schemas.openxmlformats.org/officeDocument/2006/relationships/image" Target="../media/image163.png"/><Relationship Id="rId65" Type="http://schemas.openxmlformats.org/officeDocument/2006/relationships/customXml" Target="../ink/ink2032.xml"/><Relationship Id="rId73" Type="http://schemas.openxmlformats.org/officeDocument/2006/relationships/customXml" Target="../ink/ink2036.xml"/><Relationship Id="rId78" Type="http://schemas.openxmlformats.org/officeDocument/2006/relationships/image" Target="../media/image172.png"/><Relationship Id="rId81" Type="http://schemas.openxmlformats.org/officeDocument/2006/relationships/customXml" Target="../ink/ink2040.xml"/><Relationship Id="rId86" Type="http://schemas.openxmlformats.org/officeDocument/2006/relationships/image" Target="../media/image176.png"/><Relationship Id="rId94" Type="http://schemas.openxmlformats.org/officeDocument/2006/relationships/image" Target="../media/image180.png"/><Relationship Id="rId4" Type="http://schemas.openxmlformats.org/officeDocument/2006/relationships/image" Target="../media/image135.png"/><Relationship Id="rId9" Type="http://schemas.openxmlformats.org/officeDocument/2006/relationships/customXml" Target="../ink/ink2004.xml"/><Relationship Id="rId13" Type="http://schemas.openxmlformats.org/officeDocument/2006/relationships/customXml" Target="../ink/ink2006.xml"/><Relationship Id="rId18" Type="http://schemas.openxmlformats.org/officeDocument/2006/relationships/image" Target="../media/image142.png"/><Relationship Id="rId39" Type="http://schemas.openxmlformats.org/officeDocument/2006/relationships/customXml" Target="../ink/ink2019.xml"/><Relationship Id="rId34" Type="http://schemas.openxmlformats.org/officeDocument/2006/relationships/image" Target="../media/image150.png"/><Relationship Id="rId50" Type="http://schemas.openxmlformats.org/officeDocument/2006/relationships/image" Target="../media/image158.png"/><Relationship Id="rId55" Type="http://schemas.openxmlformats.org/officeDocument/2006/relationships/customXml" Target="../ink/ink2027.xml"/><Relationship Id="rId76" Type="http://schemas.openxmlformats.org/officeDocument/2006/relationships/image" Target="../media/image171.png"/><Relationship Id="rId7" Type="http://schemas.openxmlformats.org/officeDocument/2006/relationships/customXml" Target="../ink/ink2003.xml"/><Relationship Id="rId71" Type="http://schemas.openxmlformats.org/officeDocument/2006/relationships/customXml" Target="../ink/ink2035.xml"/><Relationship Id="rId92" Type="http://schemas.openxmlformats.org/officeDocument/2006/relationships/image" Target="../media/image179.png"/><Relationship Id="rId2" Type="http://schemas.openxmlformats.org/officeDocument/2006/relationships/notesSlide" Target="../notesSlides/notesSlide18.xml"/><Relationship Id="rId29" Type="http://schemas.openxmlformats.org/officeDocument/2006/relationships/customXml" Target="../ink/ink2014.xml"/><Relationship Id="rId24" Type="http://schemas.openxmlformats.org/officeDocument/2006/relationships/image" Target="../media/image145.png"/><Relationship Id="rId40" Type="http://schemas.openxmlformats.org/officeDocument/2006/relationships/image" Target="../media/image153.png"/><Relationship Id="rId45" Type="http://schemas.openxmlformats.org/officeDocument/2006/relationships/customXml" Target="../ink/ink2022.xml"/><Relationship Id="rId66" Type="http://schemas.openxmlformats.org/officeDocument/2006/relationships/image" Target="../media/image166.png"/><Relationship Id="rId87" Type="http://schemas.openxmlformats.org/officeDocument/2006/relationships/customXml" Target="../ink/ink2043.xml"/><Relationship Id="rId61" Type="http://schemas.openxmlformats.org/officeDocument/2006/relationships/customXml" Target="../ink/ink2030.xml"/><Relationship Id="rId82" Type="http://schemas.openxmlformats.org/officeDocument/2006/relationships/image" Target="../media/image174.png"/><Relationship Id="rId19" Type="http://schemas.openxmlformats.org/officeDocument/2006/relationships/customXml" Target="../ink/ink2009.xml"/><Relationship Id="rId14" Type="http://schemas.openxmlformats.org/officeDocument/2006/relationships/image" Target="../media/image140.png"/><Relationship Id="rId30" Type="http://schemas.openxmlformats.org/officeDocument/2006/relationships/image" Target="../media/image148.png"/><Relationship Id="rId35" Type="http://schemas.openxmlformats.org/officeDocument/2006/relationships/customXml" Target="../ink/ink2017.xml"/><Relationship Id="rId56" Type="http://schemas.openxmlformats.org/officeDocument/2006/relationships/image" Target="../media/image161.png"/><Relationship Id="rId77" Type="http://schemas.openxmlformats.org/officeDocument/2006/relationships/customXml" Target="../ink/ink2038.xml"/></Relationships>
</file>

<file path=ppt/slides/_rels/slide19.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customXml" Target="../ink/ink2051.xml"/><Relationship Id="rId3" Type="http://schemas.openxmlformats.org/officeDocument/2006/relationships/image" Target="NULL"/><Relationship Id="rId7" Type="http://schemas.openxmlformats.org/officeDocument/2006/relationships/customXml" Target="../ink/ink2048.xml"/><Relationship Id="rId12" Type="http://schemas.openxmlformats.org/officeDocument/2006/relationships/image" Target="../media/image184.png"/><Relationship Id="rId2" Type="http://schemas.openxmlformats.org/officeDocument/2006/relationships/notesSlide" Target="../notesSlides/notesSlide19.xml"/><Relationship Id="rId16"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81.png"/><Relationship Id="rId11" Type="http://schemas.openxmlformats.org/officeDocument/2006/relationships/customXml" Target="../ink/ink2050.xml"/><Relationship Id="rId5" Type="http://schemas.openxmlformats.org/officeDocument/2006/relationships/customXml" Target="../ink/ink2047.xml"/><Relationship Id="rId15" Type="http://schemas.openxmlformats.org/officeDocument/2006/relationships/customXml" Target="../ink/ink2052.xml"/><Relationship Id="rId10" Type="http://schemas.openxmlformats.org/officeDocument/2006/relationships/image" Target="../media/image183.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2049.xml"/><Relationship Id="rId14" Type="http://schemas.openxmlformats.org/officeDocument/2006/relationships/image" Target="../media/image18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61.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3.png"/><Relationship Id="rId4" Type="http://schemas.openxmlformats.org/officeDocument/2006/relationships/image" Target="../media/image960.png"/><Relationship Id="rId9" Type="http://schemas.openxmlformats.org/officeDocument/2006/relationships/customXml" Target="../ink/ink4.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image" Target="../media/image242.png"/><Relationship Id="rId299" Type="http://schemas.openxmlformats.org/officeDocument/2006/relationships/image" Target="../media/image332.png"/><Relationship Id="rId21" Type="http://schemas.openxmlformats.org/officeDocument/2006/relationships/image" Target="../media/image195.png"/><Relationship Id="rId63" Type="http://schemas.openxmlformats.org/officeDocument/2006/relationships/image" Target="../media/image215.png"/><Relationship Id="rId159" Type="http://schemas.openxmlformats.org/officeDocument/2006/relationships/customXml" Target="../ink/ink2130.xml"/><Relationship Id="rId324" Type="http://schemas.openxmlformats.org/officeDocument/2006/relationships/customXml" Target="../ink/ink2213.xml"/><Relationship Id="rId366" Type="http://schemas.openxmlformats.org/officeDocument/2006/relationships/customXml" Target="../ink/ink2234.xml"/><Relationship Id="rId170" Type="http://schemas.openxmlformats.org/officeDocument/2006/relationships/image" Target="../media/image268.png"/><Relationship Id="rId226" Type="http://schemas.openxmlformats.org/officeDocument/2006/relationships/image" Target="../media/image296.png"/><Relationship Id="rId433" Type="http://schemas.openxmlformats.org/officeDocument/2006/relationships/image" Target="../media/image399.png"/><Relationship Id="rId268" Type="http://schemas.openxmlformats.org/officeDocument/2006/relationships/customXml" Target="../ink/ink2185.xml"/><Relationship Id="rId32" Type="http://schemas.openxmlformats.org/officeDocument/2006/relationships/customXml" Target="../ink/ink2066.xml"/><Relationship Id="rId74" Type="http://schemas.openxmlformats.org/officeDocument/2006/relationships/customXml" Target="../ink/ink2087.xml"/><Relationship Id="rId128" Type="http://schemas.openxmlformats.org/officeDocument/2006/relationships/customXml" Target="../ink/ink2114.xml"/><Relationship Id="rId335" Type="http://schemas.openxmlformats.org/officeDocument/2006/relationships/image" Target="../media/image350.png"/><Relationship Id="rId377" Type="http://schemas.openxmlformats.org/officeDocument/2006/relationships/image" Target="../media/image371.png"/><Relationship Id="rId5" Type="http://schemas.openxmlformats.org/officeDocument/2006/relationships/image" Target="../media/image187.emf"/><Relationship Id="rId181" Type="http://schemas.openxmlformats.org/officeDocument/2006/relationships/customXml" Target="../ink/ink2141.xml"/><Relationship Id="rId237" Type="http://schemas.openxmlformats.org/officeDocument/2006/relationships/image" Target="../media/image301.png"/><Relationship Id="rId402" Type="http://schemas.openxmlformats.org/officeDocument/2006/relationships/customXml" Target="../ink/ink2252.xml"/><Relationship Id="rId279" Type="http://schemas.openxmlformats.org/officeDocument/2006/relationships/image" Target="../media/image322.png"/><Relationship Id="rId444" Type="http://schemas.openxmlformats.org/officeDocument/2006/relationships/customXml" Target="../ink/ink2273.xml"/><Relationship Id="rId43" Type="http://schemas.openxmlformats.org/officeDocument/2006/relationships/image" Target="../media/image205.png"/><Relationship Id="rId139" Type="http://schemas.openxmlformats.org/officeDocument/2006/relationships/customXml" Target="../ink/ink2120.xml"/><Relationship Id="rId290" Type="http://schemas.openxmlformats.org/officeDocument/2006/relationships/customXml" Target="../ink/ink2196.xml"/><Relationship Id="rId304" Type="http://schemas.openxmlformats.org/officeDocument/2006/relationships/customXml" Target="../ink/ink2203.xml"/><Relationship Id="rId346" Type="http://schemas.openxmlformats.org/officeDocument/2006/relationships/customXml" Target="../ink/ink2224.xml"/><Relationship Id="rId388" Type="http://schemas.openxmlformats.org/officeDocument/2006/relationships/customXml" Target="../ink/ink2245.xml"/><Relationship Id="rId85" Type="http://schemas.openxmlformats.org/officeDocument/2006/relationships/image" Target="../media/image226.png"/><Relationship Id="rId150" Type="http://schemas.openxmlformats.org/officeDocument/2006/relationships/image" Target="../media/image258.png"/><Relationship Id="rId192" Type="http://schemas.openxmlformats.org/officeDocument/2006/relationships/image" Target="../media/image279.png"/><Relationship Id="rId206" Type="http://schemas.openxmlformats.org/officeDocument/2006/relationships/image" Target="../media/image286.png"/><Relationship Id="rId413" Type="http://schemas.openxmlformats.org/officeDocument/2006/relationships/image" Target="../media/image389.png"/><Relationship Id="rId248" Type="http://schemas.openxmlformats.org/officeDocument/2006/relationships/customXml" Target="../ink/ink2175.xml"/><Relationship Id="rId455" Type="http://schemas.openxmlformats.org/officeDocument/2006/relationships/image" Target="../media/image410.png"/><Relationship Id="rId12" Type="http://schemas.openxmlformats.org/officeDocument/2006/relationships/customXml" Target="../ink/ink2056.xml"/><Relationship Id="rId108" Type="http://schemas.openxmlformats.org/officeDocument/2006/relationships/customXml" Target="../ink/ink2104.xml"/><Relationship Id="rId315" Type="http://schemas.openxmlformats.org/officeDocument/2006/relationships/image" Target="../media/image340.png"/><Relationship Id="rId357" Type="http://schemas.openxmlformats.org/officeDocument/2006/relationships/image" Target="../media/image361.png"/><Relationship Id="rId54" Type="http://schemas.openxmlformats.org/officeDocument/2006/relationships/customXml" Target="../ink/ink2077.xml"/><Relationship Id="rId96" Type="http://schemas.openxmlformats.org/officeDocument/2006/relationships/customXml" Target="../ink/ink2098.xml"/><Relationship Id="rId161" Type="http://schemas.openxmlformats.org/officeDocument/2006/relationships/customXml" Target="../ink/ink2131.xml"/><Relationship Id="rId217" Type="http://schemas.openxmlformats.org/officeDocument/2006/relationships/customXml" Target="../ink/ink2159.xml"/><Relationship Id="rId399" Type="http://schemas.openxmlformats.org/officeDocument/2006/relationships/image" Target="../media/image382.png"/><Relationship Id="rId259" Type="http://schemas.openxmlformats.org/officeDocument/2006/relationships/image" Target="../media/image312.png"/><Relationship Id="rId424" Type="http://schemas.openxmlformats.org/officeDocument/2006/relationships/customXml" Target="../ink/ink2263.xml"/><Relationship Id="rId23" Type="http://schemas.openxmlformats.org/officeDocument/2006/relationships/image" Target="../media/image74.png"/><Relationship Id="rId119" Type="http://schemas.openxmlformats.org/officeDocument/2006/relationships/image" Target="../media/image243.png"/><Relationship Id="rId270" Type="http://schemas.openxmlformats.org/officeDocument/2006/relationships/customXml" Target="../ink/ink2186.xml"/><Relationship Id="rId326" Type="http://schemas.openxmlformats.org/officeDocument/2006/relationships/customXml" Target="../ink/ink2214.xml"/><Relationship Id="rId65" Type="http://schemas.openxmlformats.org/officeDocument/2006/relationships/image" Target="../media/image216.png"/><Relationship Id="rId130" Type="http://schemas.openxmlformats.org/officeDocument/2006/relationships/customXml" Target="../ink/ink2115.xml"/><Relationship Id="rId368" Type="http://schemas.openxmlformats.org/officeDocument/2006/relationships/customXml" Target="../ink/ink2235.xml"/><Relationship Id="rId172" Type="http://schemas.openxmlformats.org/officeDocument/2006/relationships/image" Target="../media/image269.png"/><Relationship Id="rId228" Type="http://schemas.openxmlformats.org/officeDocument/2006/relationships/image" Target="../media/image297.png"/><Relationship Id="rId435" Type="http://schemas.openxmlformats.org/officeDocument/2006/relationships/image" Target="../media/image400.png"/><Relationship Id="rId281" Type="http://schemas.openxmlformats.org/officeDocument/2006/relationships/image" Target="../media/image323.png"/><Relationship Id="rId337" Type="http://schemas.openxmlformats.org/officeDocument/2006/relationships/image" Target="../media/image351.png"/><Relationship Id="rId34" Type="http://schemas.openxmlformats.org/officeDocument/2006/relationships/customXml" Target="../ink/ink2067.xml"/><Relationship Id="rId76" Type="http://schemas.openxmlformats.org/officeDocument/2006/relationships/customXml" Target="../ink/ink2088.xml"/><Relationship Id="rId141" Type="http://schemas.openxmlformats.org/officeDocument/2006/relationships/customXml" Target="../ink/ink2121.xml"/><Relationship Id="rId379" Type="http://schemas.openxmlformats.org/officeDocument/2006/relationships/image" Target="../media/image372.png"/><Relationship Id="rId7" Type="http://schemas.openxmlformats.org/officeDocument/2006/relationships/image" Target="../media/image188.png"/><Relationship Id="rId183" Type="http://schemas.openxmlformats.org/officeDocument/2006/relationships/customXml" Target="../ink/ink2142.xml"/><Relationship Id="rId239" Type="http://schemas.openxmlformats.org/officeDocument/2006/relationships/image" Target="../media/image302.png"/><Relationship Id="rId390" Type="http://schemas.openxmlformats.org/officeDocument/2006/relationships/customXml" Target="../ink/ink2246.xml"/><Relationship Id="rId404" Type="http://schemas.openxmlformats.org/officeDocument/2006/relationships/customXml" Target="../ink/ink2253.xml"/><Relationship Id="rId446" Type="http://schemas.openxmlformats.org/officeDocument/2006/relationships/customXml" Target="../ink/ink2274.xml"/><Relationship Id="rId250" Type="http://schemas.openxmlformats.org/officeDocument/2006/relationships/customXml" Target="../ink/ink2176.xml"/><Relationship Id="rId292" Type="http://schemas.openxmlformats.org/officeDocument/2006/relationships/customXml" Target="../ink/ink2197.xml"/><Relationship Id="rId306" Type="http://schemas.openxmlformats.org/officeDocument/2006/relationships/customXml" Target="../ink/ink2204.xml"/><Relationship Id="rId45" Type="http://schemas.openxmlformats.org/officeDocument/2006/relationships/image" Target="../media/image206.png"/><Relationship Id="rId87" Type="http://schemas.openxmlformats.org/officeDocument/2006/relationships/image" Target="../media/image227.png"/><Relationship Id="rId110" Type="http://schemas.openxmlformats.org/officeDocument/2006/relationships/customXml" Target="../ink/ink2105.xml"/><Relationship Id="rId348" Type="http://schemas.openxmlformats.org/officeDocument/2006/relationships/customXml" Target="../ink/ink2225.xml"/><Relationship Id="rId152" Type="http://schemas.openxmlformats.org/officeDocument/2006/relationships/image" Target="../media/image259.png"/><Relationship Id="rId194" Type="http://schemas.openxmlformats.org/officeDocument/2006/relationships/image" Target="../media/image280.png"/><Relationship Id="rId208" Type="http://schemas.openxmlformats.org/officeDocument/2006/relationships/image" Target="../media/image287.png"/><Relationship Id="rId415" Type="http://schemas.openxmlformats.org/officeDocument/2006/relationships/image" Target="../media/image390.png"/><Relationship Id="rId261" Type="http://schemas.openxmlformats.org/officeDocument/2006/relationships/image" Target="../media/image313.png"/><Relationship Id="rId14" Type="http://schemas.openxmlformats.org/officeDocument/2006/relationships/customXml" Target="../ink/ink2057.xml"/><Relationship Id="rId56" Type="http://schemas.openxmlformats.org/officeDocument/2006/relationships/customXml" Target="../ink/ink2078.xml"/><Relationship Id="rId317" Type="http://schemas.openxmlformats.org/officeDocument/2006/relationships/image" Target="../media/image341.png"/><Relationship Id="rId359" Type="http://schemas.openxmlformats.org/officeDocument/2006/relationships/image" Target="../media/image362.png"/><Relationship Id="rId98" Type="http://schemas.openxmlformats.org/officeDocument/2006/relationships/customXml" Target="../ink/ink2099.xml"/><Relationship Id="rId121" Type="http://schemas.openxmlformats.org/officeDocument/2006/relationships/image" Target="../media/image244.png"/><Relationship Id="rId163" Type="http://schemas.openxmlformats.org/officeDocument/2006/relationships/customXml" Target="../ink/ink2132.xml"/><Relationship Id="rId219" Type="http://schemas.openxmlformats.org/officeDocument/2006/relationships/customXml" Target="../ink/ink2160.xml"/><Relationship Id="rId370" Type="http://schemas.openxmlformats.org/officeDocument/2006/relationships/customXml" Target="../ink/ink2236.xml"/><Relationship Id="rId426" Type="http://schemas.openxmlformats.org/officeDocument/2006/relationships/customXml" Target="../ink/ink2264.xml"/><Relationship Id="rId230" Type="http://schemas.openxmlformats.org/officeDocument/2006/relationships/image" Target="../media/image298.png"/><Relationship Id="rId25" Type="http://schemas.openxmlformats.org/officeDocument/2006/relationships/image" Target="../media/image196.png"/><Relationship Id="rId67" Type="http://schemas.openxmlformats.org/officeDocument/2006/relationships/image" Target="../media/image217.png"/><Relationship Id="rId272" Type="http://schemas.openxmlformats.org/officeDocument/2006/relationships/customXml" Target="../ink/ink2187.xml"/><Relationship Id="rId328" Type="http://schemas.openxmlformats.org/officeDocument/2006/relationships/customXml" Target="../ink/ink2215.xml"/><Relationship Id="rId132" Type="http://schemas.openxmlformats.org/officeDocument/2006/relationships/customXml" Target="../ink/ink2116.xml"/><Relationship Id="rId174" Type="http://schemas.openxmlformats.org/officeDocument/2006/relationships/image" Target="../media/image270.png"/><Relationship Id="rId381" Type="http://schemas.openxmlformats.org/officeDocument/2006/relationships/image" Target="../media/image373.png"/><Relationship Id="rId241" Type="http://schemas.openxmlformats.org/officeDocument/2006/relationships/image" Target="../media/image303.png"/><Relationship Id="rId437" Type="http://schemas.openxmlformats.org/officeDocument/2006/relationships/image" Target="../media/image401.png"/><Relationship Id="rId36" Type="http://schemas.openxmlformats.org/officeDocument/2006/relationships/customXml" Target="../ink/ink2068.xml"/><Relationship Id="rId283" Type="http://schemas.openxmlformats.org/officeDocument/2006/relationships/image" Target="../media/image324.png"/><Relationship Id="rId339" Type="http://schemas.openxmlformats.org/officeDocument/2006/relationships/image" Target="../media/image352.png"/><Relationship Id="rId78" Type="http://schemas.openxmlformats.org/officeDocument/2006/relationships/customXml" Target="../ink/ink2089.xml"/><Relationship Id="rId101" Type="http://schemas.openxmlformats.org/officeDocument/2006/relationships/image" Target="../media/image234.png"/><Relationship Id="rId143" Type="http://schemas.openxmlformats.org/officeDocument/2006/relationships/customXml" Target="../ink/ink2122.xml"/><Relationship Id="rId185" Type="http://schemas.openxmlformats.org/officeDocument/2006/relationships/customXml" Target="../ink/ink2143.xml"/><Relationship Id="rId350" Type="http://schemas.openxmlformats.org/officeDocument/2006/relationships/customXml" Target="../ink/ink2226.xml"/><Relationship Id="rId406" Type="http://schemas.openxmlformats.org/officeDocument/2006/relationships/customXml" Target="../ink/ink2254.xml"/><Relationship Id="rId9" Type="http://schemas.openxmlformats.org/officeDocument/2006/relationships/image" Target="../media/image189.png"/><Relationship Id="rId210" Type="http://schemas.openxmlformats.org/officeDocument/2006/relationships/image" Target="../media/image288.png"/><Relationship Id="rId392" Type="http://schemas.openxmlformats.org/officeDocument/2006/relationships/customXml" Target="../ink/ink2247.xml"/><Relationship Id="rId448" Type="http://schemas.openxmlformats.org/officeDocument/2006/relationships/customXml" Target="../ink/ink2275.xml"/><Relationship Id="rId252" Type="http://schemas.openxmlformats.org/officeDocument/2006/relationships/customXml" Target="../ink/ink2177.xml"/><Relationship Id="rId294" Type="http://schemas.openxmlformats.org/officeDocument/2006/relationships/customXml" Target="../ink/ink2198.xml"/><Relationship Id="rId308" Type="http://schemas.openxmlformats.org/officeDocument/2006/relationships/customXml" Target="../ink/ink2205.xml"/><Relationship Id="rId47" Type="http://schemas.openxmlformats.org/officeDocument/2006/relationships/image" Target="../media/image207.png"/><Relationship Id="rId89" Type="http://schemas.openxmlformats.org/officeDocument/2006/relationships/image" Target="../media/image228.png"/><Relationship Id="rId112" Type="http://schemas.openxmlformats.org/officeDocument/2006/relationships/customXml" Target="../ink/ink2106.xml"/><Relationship Id="rId154" Type="http://schemas.openxmlformats.org/officeDocument/2006/relationships/image" Target="../media/image260.png"/><Relationship Id="rId361" Type="http://schemas.openxmlformats.org/officeDocument/2006/relationships/image" Target="../media/image363.png"/><Relationship Id="rId196" Type="http://schemas.openxmlformats.org/officeDocument/2006/relationships/image" Target="../media/image281.png"/><Relationship Id="rId417" Type="http://schemas.openxmlformats.org/officeDocument/2006/relationships/image" Target="../media/image391.png"/><Relationship Id="rId16" Type="http://schemas.openxmlformats.org/officeDocument/2006/relationships/customXml" Target="../ink/ink2058.xml"/><Relationship Id="rId221" Type="http://schemas.openxmlformats.org/officeDocument/2006/relationships/customXml" Target="../ink/ink2161.xml"/><Relationship Id="rId263" Type="http://schemas.openxmlformats.org/officeDocument/2006/relationships/image" Target="../media/image314.png"/><Relationship Id="rId319" Type="http://schemas.openxmlformats.org/officeDocument/2006/relationships/image" Target="../media/image342.png"/><Relationship Id="rId58" Type="http://schemas.openxmlformats.org/officeDocument/2006/relationships/customXml" Target="../ink/ink2079.xml"/><Relationship Id="rId123" Type="http://schemas.openxmlformats.org/officeDocument/2006/relationships/image" Target="../media/image245.png"/><Relationship Id="rId330" Type="http://schemas.openxmlformats.org/officeDocument/2006/relationships/customXml" Target="../ink/ink2216.xml"/><Relationship Id="rId165" Type="http://schemas.openxmlformats.org/officeDocument/2006/relationships/customXml" Target="../ink/ink2133.xml"/><Relationship Id="rId372" Type="http://schemas.openxmlformats.org/officeDocument/2006/relationships/customXml" Target="../ink/ink2237.xml"/><Relationship Id="rId428" Type="http://schemas.openxmlformats.org/officeDocument/2006/relationships/customXml" Target="../ink/ink2265.xml"/><Relationship Id="rId232" Type="http://schemas.openxmlformats.org/officeDocument/2006/relationships/image" Target="../media/image299.png"/><Relationship Id="rId274" Type="http://schemas.openxmlformats.org/officeDocument/2006/relationships/customXml" Target="../ink/ink2188.xml"/><Relationship Id="rId27" Type="http://schemas.openxmlformats.org/officeDocument/2006/relationships/image" Target="../media/image197.png"/><Relationship Id="rId69" Type="http://schemas.openxmlformats.org/officeDocument/2006/relationships/image" Target="../media/image218.png"/><Relationship Id="rId134" Type="http://schemas.openxmlformats.org/officeDocument/2006/relationships/image" Target="../media/image250.png"/><Relationship Id="rId80" Type="http://schemas.openxmlformats.org/officeDocument/2006/relationships/customXml" Target="../ink/ink2090.xml"/><Relationship Id="rId176" Type="http://schemas.openxmlformats.org/officeDocument/2006/relationships/image" Target="../media/image271.png"/><Relationship Id="rId341" Type="http://schemas.openxmlformats.org/officeDocument/2006/relationships/image" Target="../media/image353.png"/><Relationship Id="rId383" Type="http://schemas.openxmlformats.org/officeDocument/2006/relationships/image" Target="../media/image374.png"/><Relationship Id="rId439" Type="http://schemas.openxmlformats.org/officeDocument/2006/relationships/image" Target="../media/image402.png"/><Relationship Id="rId201" Type="http://schemas.openxmlformats.org/officeDocument/2006/relationships/customXml" Target="../ink/ink2151.xml"/><Relationship Id="rId243" Type="http://schemas.openxmlformats.org/officeDocument/2006/relationships/image" Target="../media/image304.png"/><Relationship Id="rId285" Type="http://schemas.openxmlformats.org/officeDocument/2006/relationships/image" Target="../media/image325.png"/><Relationship Id="rId450" Type="http://schemas.openxmlformats.org/officeDocument/2006/relationships/customXml" Target="../ink/ink2276.xml"/><Relationship Id="rId38" Type="http://schemas.openxmlformats.org/officeDocument/2006/relationships/customXml" Target="../ink/ink2069.xml"/><Relationship Id="rId103" Type="http://schemas.openxmlformats.org/officeDocument/2006/relationships/image" Target="../media/image235.png"/><Relationship Id="rId310" Type="http://schemas.openxmlformats.org/officeDocument/2006/relationships/customXml" Target="../ink/ink2206.xml"/><Relationship Id="rId91" Type="http://schemas.openxmlformats.org/officeDocument/2006/relationships/image" Target="../media/image229.png"/><Relationship Id="rId145" Type="http://schemas.openxmlformats.org/officeDocument/2006/relationships/customXml" Target="../ink/ink2123.xml"/><Relationship Id="rId187" Type="http://schemas.openxmlformats.org/officeDocument/2006/relationships/customXml" Target="../ink/ink2144.xml"/><Relationship Id="rId352" Type="http://schemas.openxmlformats.org/officeDocument/2006/relationships/customXml" Target="../ink/ink2227.xml"/><Relationship Id="rId394" Type="http://schemas.openxmlformats.org/officeDocument/2006/relationships/customXml" Target="../ink/ink2248.xml"/><Relationship Id="rId408" Type="http://schemas.openxmlformats.org/officeDocument/2006/relationships/customXml" Target="../ink/ink2255.xml"/><Relationship Id="rId212" Type="http://schemas.openxmlformats.org/officeDocument/2006/relationships/image" Target="../media/image289.png"/><Relationship Id="rId254" Type="http://schemas.openxmlformats.org/officeDocument/2006/relationships/customXml" Target="../ink/ink2178.xml"/><Relationship Id="rId49" Type="http://schemas.openxmlformats.org/officeDocument/2006/relationships/image" Target="../media/image208.png"/><Relationship Id="rId114" Type="http://schemas.openxmlformats.org/officeDocument/2006/relationships/customXml" Target="../ink/ink2107.xml"/><Relationship Id="rId296" Type="http://schemas.openxmlformats.org/officeDocument/2006/relationships/customXml" Target="../ink/ink2199.xml"/><Relationship Id="rId60" Type="http://schemas.openxmlformats.org/officeDocument/2006/relationships/customXml" Target="../ink/ink2080.xml"/><Relationship Id="rId156" Type="http://schemas.openxmlformats.org/officeDocument/2006/relationships/image" Target="../media/image261.png"/><Relationship Id="rId198" Type="http://schemas.openxmlformats.org/officeDocument/2006/relationships/image" Target="../media/image282.png"/><Relationship Id="rId321" Type="http://schemas.openxmlformats.org/officeDocument/2006/relationships/image" Target="../media/image343.png"/><Relationship Id="rId363" Type="http://schemas.openxmlformats.org/officeDocument/2006/relationships/image" Target="../media/image364.png"/><Relationship Id="rId419" Type="http://schemas.openxmlformats.org/officeDocument/2006/relationships/image" Target="../media/image392.png"/><Relationship Id="rId223" Type="http://schemas.openxmlformats.org/officeDocument/2006/relationships/customXml" Target="../ink/ink2162.xml"/><Relationship Id="rId430" Type="http://schemas.openxmlformats.org/officeDocument/2006/relationships/customXml" Target="../ink/ink2266.xml"/><Relationship Id="rId18" Type="http://schemas.openxmlformats.org/officeDocument/2006/relationships/customXml" Target="../ink/ink2059.xml"/><Relationship Id="rId265" Type="http://schemas.openxmlformats.org/officeDocument/2006/relationships/image" Target="../media/image315.png"/><Relationship Id="rId125" Type="http://schemas.openxmlformats.org/officeDocument/2006/relationships/image" Target="../media/image246.png"/><Relationship Id="rId167" Type="http://schemas.openxmlformats.org/officeDocument/2006/relationships/customXml" Target="../ink/ink2134.xml"/><Relationship Id="rId332" Type="http://schemas.openxmlformats.org/officeDocument/2006/relationships/customXml" Target="../ink/ink2217.xml"/><Relationship Id="rId374" Type="http://schemas.openxmlformats.org/officeDocument/2006/relationships/customXml" Target="../ink/ink2238.xml"/><Relationship Id="rId71" Type="http://schemas.openxmlformats.org/officeDocument/2006/relationships/image" Target="../media/image219.png"/><Relationship Id="rId92" Type="http://schemas.openxmlformats.org/officeDocument/2006/relationships/customXml" Target="../ink/ink2096.xml"/><Relationship Id="rId213" Type="http://schemas.openxmlformats.org/officeDocument/2006/relationships/customXml" Target="../ink/ink2157.xml"/><Relationship Id="rId234" Type="http://schemas.openxmlformats.org/officeDocument/2006/relationships/image" Target="../media/image300.png"/><Relationship Id="rId420" Type="http://schemas.openxmlformats.org/officeDocument/2006/relationships/customXml" Target="../ink/ink2261.xml"/><Relationship Id="rId2" Type="http://schemas.openxmlformats.org/officeDocument/2006/relationships/slideLayout" Target="../slideLayouts/slideLayout7.xml"/><Relationship Id="rId29" Type="http://schemas.openxmlformats.org/officeDocument/2006/relationships/image" Target="../media/image198.png"/><Relationship Id="rId255" Type="http://schemas.openxmlformats.org/officeDocument/2006/relationships/image" Target="../media/image310.png"/><Relationship Id="rId276" Type="http://schemas.openxmlformats.org/officeDocument/2006/relationships/customXml" Target="../ink/ink2189.xml"/><Relationship Id="rId297" Type="http://schemas.openxmlformats.org/officeDocument/2006/relationships/image" Target="../media/image331.png"/><Relationship Id="rId441" Type="http://schemas.openxmlformats.org/officeDocument/2006/relationships/image" Target="../media/image403.png"/><Relationship Id="rId40" Type="http://schemas.openxmlformats.org/officeDocument/2006/relationships/customXml" Target="../ink/ink2070.xml"/><Relationship Id="rId115" Type="http://schemas.openxmlformats.org/officeDocument/2006/relationships/image" Target="../media/image241.png"/><Relationship Id="rId136" Type="http://schemas.openxmlformats.org/officeDocument/2006/relationships/image" Target="../media/image251.png"/><Relationship Id="rId157" Type="http://schemas.openxmlformats.org/officeDocument/2006/relationships/customXml" Target="../ink/ink2129.xml"/><Relationship Id="rId178" Type="http://schemas.openxmlformats.org/officeDocument/2006/relationships/image" Target="../media/image272.png"/><Relationship Id="rId301" Type="http://schemas.openxmlformats.org/officeDocument/2006/relationships/image" Target="../media/image333.png"/><Relationship Id="rId322" Type="http://schemas.openxmlformats.org/officeDocument/2006/relationships/customXml" Target="../ink/ink2212.xml"/><Relationship Id="rId343" Type="http://schemas.openxmlformats.org/officeDocument/2006/relationships/image" Target="../media/image354.png"/><Relationship Id="rId364" Type="http://schemas.openxmlformats.org/officeDocument/2006/relationships/customXml" Target="../ink/ink2233.xml"/><Relationship Id="rId61" Type="http://schemas.openxmlformats.org/officeDocument/2006/relationships/image" Target="../media/image214.png"/><Relationship Id="rId82" Type="http://schemas.openxmlformats.org/officeDocument/2006/relationships/customXml" Target="../ink/ink2091.xml"/><Relationship Id="rId199" Type="http://schemas.openxmlformats.org/officeDocument/2006/relationships/customXml" Target="../ink/ink2150.xml"/><Relationship Id="rId203" Type="http://schemas.openxmlformats.org/officeDocument/2006/relationships/customXml" Target="../ink/ink2152.xml"/><Relationship Id="rId385" Type="http://schemas.openxmlformats.org/officeDocument/2006/relationships/image" Target="../media/image375.png"/><Relationship Id="rId19" Type="http://schemas.openxmlformats.org/officeDocument/2006/relationships/image" Target="../media/image194.png"/><Relationship Id="rId224" Type="http://schemas.openxmlformats.org/officeDocument/2006/relationships/image" Target="../media/image295.png"/><Relationship Id="rId245" Type="http://schemas.openxmlformats.org/officeDocument/2006/relationships/image" Target="../media/image305.png"/><Relationship Id="rId266" Type="http://schemas.openxmlformats.org/officeDocument/2006/relationships/customXml" Target="../ink/ink2184.xml"/><Relationship Id="rId287" Type="http://schemas.openxmlformats.org/officeDocument/2006/relationships/image" Target="../media/image326.png"/><Relationship Id="rId410" Type="http://schemas.openxmlformats.org/officeDocument/2006/relationships/customXml" Target="../ink/ink2256.xml"/><Relationship Id="rId431" Type="http://schemas.openxmlformats.org/officeDocument/2006/relationships/image" Target="../media/image398.png"/><Relationship Id="rId452" Type="http://schemas.openxmlformats.org/officeDocument/2006/relationships/customXml" Target="../ink/ink2277.xml"/><Relationship Id="rId30" Type="http://schemas.openxmlformats.org/officeDocument/2006/relationships/customXml" Target="../ink/ink2065.xml"/><Relationship Id="rId105" Type="http://schemas.openxmlformats.org/officeDocument/2006/relationships/image" Target="../media/image236.png"/><Relationship Id="rId126" Type="http://schemas.openxmlformats.org/officeDocument/2006/relationships/customXml" Target="../ink/ink2113.xml"/><Relationship Id="rId147" Type="http://schemas.openxmlformats.org/officeDocument/2006/relationships/customXml" Target="../ink/ink2124.xml"/><Relationship Id="rId168" Type="http://schemas.openxmlformats.org/officeDocument/2006/relationships/image" Target="../media/image267.png"/><Relationship Id="rId312" Type="http://schemas.openxmlformats.org/officeDocument/2006/relationships/customXml" Target="../ink/ink2207.xml"/><Relationship Id="rId333" Type="http://schemas.openxmlformats.org/officeDocument/2006/relationships/image" Target="../media/image349.png"/><Relationship Id="rId354" Type="http://schemas.openxmlformats.org/officeDocument/2006/relationships/customXml" Target="../ink/ink2228.xml"/><Relationship Id="rId51" Type="http://schemas.openxmlformats.org/officeDocument/2006/relationships/image" Target="../media/image209.png"/><Relationship Id="rId72" Type="http://schemas.openxmlformats.org/officeDocument/2006/relationships/customXml" Target="../ink/ink2086.xml"/><Relationship Id="rId93" Type="http://schemas.openxmlformats.org/officeDocument/2006/relationships/image" Target="../media/image230.png"/><Relationship Id="rId189" Type="http://schemas.openxmlformats.org/officeDocument/2006/relationships/customXml" Target="../ink/ink2145.xml"/><Relationship Id="rId375" Type="http://schemas.openxmlformats.org/officeDocument/2006/relationships/image" Target="../media/image370.png"/><Relationship Id="rId396" Type="http://schemas.openxmlformats.org/officeDocument/2006/relationships/customXml" Target="../ink/ink2249.xml"/><Relationship Id="rId3" Type="http://schemas.openxmlformats.org/officeDocument/2006/relationships/notesSlide" Target="../notesSlides/notesSlide21.xml"/><Relationship Id="rId214" Type="http://schemas.openxmlformats.org/officeDocument/2006/relationships/image" Target="../media/image290.png"/><Relationship Id="rId235" Type="http://schemas.openxmlformats.org/officeDocument/2006/relationships/customXml" Target="../ink/ink2168.xml"/><Relationship Id="rId256" Type="http://schemas.openxmlformats.org/officeDocument/2006/relationships/customXml" Target="../ink/ink2179.xml"/><Relationship Id="rId277" Type="http://schemas.openxmlformats.org/officeDocument/2006/relationships/image" Target="../media/image321.png"/><Relationship Id="rId298" Type="http://schemas.openxmlformats.org/officeDocument/2006/relationships/customXml" Target="../ink/ink2200.xml"/><Relationship Id="rId400" Type="http://schemas.openxmlformats.org/officeDocument/2006/relationships/customXml" Target="../ink/ink2251.xml"/><Relationship Id="rId421" Type="http://schemas.openxmlformats.org/officeDocument/2006/relationships/image" Target="../media/image393.png"/><Relationship Id="rId442" Type="http://schemas.openxmlformats.org/officeDocument/2006/relationships/customXml" Target="../ink/ink2272.xml"/><Relationship Id="rId116" Type="http://schemas.openxmlformats.org/officeDocument/2006/relationships/customXml" Target="../ink/ink2108.xml"/><Relationship Id="rId137" Type="http://schemas.openxmlformats.org/officeDocument/2006/relationships/customXml" Target="../ink/ink2119.xml"/><Relationship Id="rId158" Type="http://schemas.openxmlformats.org/officeDocument/2006/relationships/image" Target="../media/image262.png"/><Relationship Id="rId302" Type="http://schemas.openxmlformats.org/officeDocument/2006/relationships/customXml" Target="../ink/ink2202.xml"/><Relationship Id="rId323" Type="http://schemas.openxmlformats.org/officeDocument/2006/relationships/image" Target="../media/image344.png"/><Relationship Id="rId344" Type="http://schemas.openxmlformats.org/officeDocument/2006/relationships/customXml" Target="../ink/ink2223.xml"/><Relationship Id="rId20" Type="http://schemas.openxmlformats.org/officeDocument/2006/relationships/customXml" Target="../ink/ink2060.xml"/><Relationship Id="rId41" Type="http://schemas.openxmlformats.org/officeDocument/2006/relationships/image" Target="../media/image204.png"/><Relationship Id="rId62" Type="http://schemas.openxmlformats.org/officeDocument/2006/relationships/customXml" Target="../ink/ink2081.xml"/><Relationship Id="rId83" Type="http://schemas.openxmlformats.org/officeDocument/2006/relationships/image" Target="../media/image225.png"/><Relationship Id="rId179" Type="http://schemas.openxmlformats.org/officeDocument/2006/relationships/customXml" Target="../ink/ink2140.xml"/><Relationship Id="rId365" Type="http://schemas.openxmlformats.org/officeDocument/2006/relationships/image" Target="../media/image365.png"/><Relationship Id="rId386" Type="http://schemas.openxmlformats.org/officeDocument/2006/relationships/customXml" Target="../ink/ink2244.xml"/><Relationship Id="rId190" Type="http://schemas.openxmlformats.org/officeDocument/2006/relationships/image" Target="../media/image278.png"/><Relationship Id="rId204" Type="http://schemas.openxmlformats.org/officeDocument/2006/relationships/image" Target="../media/image285.png"/><Relationship Id="rId225" Type="http://schemas.openxmlformats.org/officeDocument/2006/relationships/customXml" Target="../ink/ink2163.xml"/><Relationship Id="rId246" Type="http://schemas.openxmlformats.org/officeDocument/2006/relationships/customXml" Target="../ink/ink2174.xml"/><Relationship Id="rId267" Type="http://schemas.openxmlformats.org/officeDocument/2006/relationships/image" Target="../media/image316.png"/><Relationship Id="rId288" Type="http://schemas.openxmlformats.org/officeDocument/2006/relationships/customXml" Target="../ink/ink2195.xml"/><Relationship Id="rId411" Type="http://schemas.openxmlformats.org/officeDocument/2006/relationships/image" Target="../media/image388.png"/><Relationship Id="rId432" Type="http://schemas.openxmlformats.org/officeDocument/2006/relationships/customXml" Target="../ink/ink2267.xml"/><Relationship Id="rId453" Type="http://schemas.openxmlformats.org/officeDocument/2006/relationships/image" Target="../media/image409.png"/><Relationship Id="rId106" Type="http://schemas.openxmlformats.org/officeDocument/2006/relationships/customXml" Target="../ink/ink2103.xml"/><Relationship Id="rId127" Type="http://schemas.openxmlformats.org/officeDocument/2006/relationships/image" Target="../media/image247.png"/><Relationship Id="rId313" Type="http://schemas.openxmlformats.org/officeDocument/2006/relationships/image" Target="../media/image339.png"/><Relationship Id="rId10" Type="http://schemas.openxmlformats.org/officeDocument/2006/relationships/customXml" Target="../ink/ink2055.xml"/><Relationship Id="rId31" Type="http://schemas.openxmlformats.org/officeDocument/2006/relationships/image" Target="../media/image199.png"/><Relationship Id="rId52" Type="http://schemas.openxmlformats.org/officeDocument/2006/relationships/customXml" Target="../ink/ink2076.xml"/><Relationship Id="rId73" Type="http://schemas.openxmlformats.org/officeDocument/2006/relationships/image" Target="../media/image220.png"/><Relationship Id="rId94" Type="http://schemas.openxmlformats.org/officeDocument/2006/relationships/customXml" Target="../ink/ink2097.xml"/><Relationship Id="rId148" Type="http://schemas.openxmlformats.org/officeDocument/2006/relationships/image" Target="../media/image257.png"/><Relationship Id="rId169" Type="http://schemas.openxmlformats.org/officeDocument/2006/relationships/customXml" Target="../ink/ink2135.xml"/><Relationship Id="rId334" Type="http://schemas.openxmlformats.org/officeDocument/2006/relationships/customXml" Target="../ink/ink2218.xml"/><Relationship Id="rId355" Type="http://schemas.openxmlformats.org/officeDocument/2006/relationships/image" Target="../media/image360.png"/><Relationship Id="rId376" Type="http://schemas.openxmlformats.org/officeDocument/2006/relationships/customXml" Target="../ink/ink2239.xml"/><Relationship Id="rId397" Type="http://schemas.openxmlformats.org/officeDocument/2006/relationships/image" Target="../media/image381.png"/><Relationship Id="rId4" Type="http://schemas.openxmlformats.org/officeDocument/2006/relationships/package" Target="../embeddings/Microsoft_Excel_Worksheet1.xlsx"/><Relationship Id="rId180" Type="http://schemas.openxmlformats.org/officeDocument/2006/relationships/image" Target="../media/image273.png"/><Relationship Id="rId215" Type="http://schemas.openxmlformats.org/officeDocument/2006/relationships/customXml" Target="../ink/ink2158.xml"/><Relationship Id="rId236" Type="http://schemas.openxmlformats.org/officeDocument/2006/relationships/customXml" Target="../ink/ink2169.xml"/><Relationship Id="rId257" Type="http://schemas.openxmlformats.org/officeDocument/2006/relationships/image" Target="../media/image311.png"/><Relationship Id="rId278" Type="http://schemas.openxmlformats.org/officeDocument/2006/relationships/customXml" Target="../ink/ink2190.xml"/><Relationship Id="rId401" Type="http://schemas.openxmlformats.org/officeDocument/2006/relationships/image" Target="../media/image383.png"/><Relationship Id="rId422" Type="http://schemas.openxmlformats.org/officeDocument/2006/relationships/customXml" Target="../ink/ink2262.xml"/><Relationship Id="rId443" Type="http://schemas.openxmlformats.org/officeDocument/2006/relationships/image" Target="../media/image404.png"/><Relationship Id="rId303" Type="http://schemas.openxmlformats.org/officeDocument/2006/relationships/image" Target="../media/image334.png"/><Relationship Id="rId42" Type="http://schemas.openxmlformats.org/officeDocument/2006/relationships/customXml" Target="../ink/ink2071.xml"/><Relationship Id="rId84" Type="http://schemas.openxmlformats.org/officeDocument/2006/relationships/customXml" Target="../ink/ink2092.xml"/><Relationship Id="rId138" Type="http://schemas.openxmlformats.org/officeDocument/2006/relationships/image" Target="../media/image252.png"/><Relationship Id="rId345" Type="http://schemas.openxmlformats.org/officeDocument/2006/relationships/image" Target="../media/image355.png"/><Relationship Id="rId387" Type="http://schemas.openxmlformats.org/officeDocument/2006/relationships/image" Target="../media/image376.png"/><Relationship Id="rId191" Type="http://schemas.openxmlformats.org/officeDocument/2006/relationships/customXml" Target="../ink/ink2146.xml"/><Relationship Id="rId205" Type="http://schemas.openxmlformats.org/officeDocument/2006/relationships/customXml" Target="../ink/ink2153.xml"/><Relationship Id="rId247" Type="http://schemas.openxmlformats.org/officeDocument/2006/relationships/image" Target="../media/image306.png"/><Relationship Id="rId412" Type="http://schemas.openxmlformats.org/officeDocument/2006/relationships/customXml" Target="../ink/ink2257.xml"/><Relationship Id="rId107" Type="http://schemas.openxmlformats.org/officeDocument/2006/relationships/image" Target="../media/image237.png"/><Relationship Id="rId289" Type="http://schemas.openxmlformats.org/officeDocument/2006/relationships/image" Target="../media/image327.png"/><Relationship Id="rId454" Type="http://schemas.openxmlformats.org/officeDocument/2006/relationships/customXml" Target="../ink/ink2278.xml"/><Relationship Id="rId11" Type="http://schemas.openxmlformats.org/officeDocument/2006/relationships/image" Target="../media/image190.png"/><Relationship Id="rId53" Type="http://schemas.openxmlformats.org/officeDocument/2006/relationships/image" Target="../media/image210.png"/><Relationship Id="rId149" Type="http://schemas.openxmlformats.org/officeDocument/2006/relationships/customXml" Target="../ink/ink2125.xml"/><Relationship Id="rId314" Type="http://schemas.openxmlformats.org/officeDocument/2006/relationships/customXml" Target="../ink/ink2208.xml"/><Relationship Id="rId356" Type="http://schemas.openxmlformats.org/officeDocument/2006/relationships/customXml" Target="../ink/ink2229.xml"/><Relationship Id="rId398" Type="http://schemas.openxmlformats.org/officeDocument/2006/relationships/customXml" Target="../ink/ink2250.xml"/><Relationship Id="rId95" Type="http://schemas.openxmlformats.org/officeDocument/2006/relationships/image" Target="../media/image231.png"/><Relationship Id="rId160" Type="http://schemas.openxmlformats.org/officeDocument/2006/relationships/image" Target="../media/image263.png"/><Relationship Id="rId216" Type="http://schemas.openxmlformats.org/officeDocument/2006/relationships/image" Target="../media/image291.png"/><Relationship Id="rId423" Type="http://schemas.openxmlformats.org/officeDocument/2006/relationships/image" Target="../media/image394.png"/><Relationship Id="rId258" Type="http://schemas.openxmlformats.org/officeDocument/2006/relationships/customXml" Target="../ink/ink2180.xml"/><Relationship Id="rId22" Type="http://schemas.openxmlformats.org/officeDocument/2006/relationships/customXml" Target="../ink/ink2061.xml"/><Relationship Id="rId64" Type="http://schemas.openxmlformats.org/officeDocument/2006/relationships/customXml" Target="../ink/ink2082.xml"/><Relationship Id="rId118" Type="http://schemas.openxmlformats.org/officeDocument/2006/relationships/customXml" Target="../ink/ink2109.xml"/><Relationship Id="rId325" Type="http://schemas.openxmlformats.org/officeDocument/2006/relationships/image" Target="../media/image345.png"/><Relationship Id="rId367" Type="http://schemas.openxmlformats.org/officeDocument/2006/relationships/image" Target="../media/image366.png"/><Relationship Id="rId171" Type="http://schemas.openxmlformats.org/officeDocument/2006/relationships/customXml" Target="../ink/ink2136.xml"/><Relationship Id="rId227" Type="http://schemas.openxmlformats.org/officeDocument/2006/relationships/customXml" Target="../ink/ink2164.xml"/><Relationship Id="rId269" Type="http://schemas.openxmlformats.org/officeDocument/2006/relationships/image" Target="../media/image317.png"/><Relationship Id="rId434" Type="http://schemas.openxmlformats.org/officeDocument/2006/relationships/customXml" Target="../ink/ink2268.xml"/><Relationship Id="rId33" Type="http://schemas.openxmlformats.org/officeDocument/2006/relationships/image" Target="../media/image200.png"/><Relationship Id="rId129" Type="http://schemas.openxmlformats.org/officeDocument/2006/relationships/image" Target="../media/image248.png"/><Relationship Id="rId280" Type="http://schemas.openxmlformats.org/officeDocument/2006/relationships/customXml" Target="../ink/ink2191.xml"/><Relationship Id="rId336" Type="http://schemas.openxmlformats.org/officeDocument/2006/relationships/customXml" Target="../ink/ink2219.xml"/><Relationship Id="rId75" Type="http://schemas.openxmlformats.org/officeDocument/2006/relationships/image" Target="../media/image221.png"/><Relationship Id="rId140" Type="http://schemas.openxmlformats.org/officeDocument/2006/relationships/image" Target="../media/image253.png"/><Relationship Id="rId182" Type="http://schemas.openxmlformats.org/officeDocument/2006/relationships/image" Target="../media/image274.png"/><Relationship Id="rId378" Type="http://schemas.openxmlformats.org/officeDocument/2006/relationships/customXml" Target="../ink/ink2240.xml"/><Relationship Id="rId403" Type="http://schemas.openxmlformats.org/officeDocument/2006/relationships/image" Target="../media/image384.png"/><Relationship Id="rId6" Type="http://schemas.openxmlformats.org/officeDocument/2006/relationships/customXml" Target="../ink/ink2053.xml"/><Relationship Id="rId238" Type="http://schemas.openxmlformats.org/officeDocument/2006/relationships/customXml" Target="../ink/ink2170.xml"/><Relationship Id="rId445" Type="http://schemas.openxmlformats.org/officeDocument/2006/relationships/image" Target="../media/image405.png"/><Relationship Id="rId291" Type="http://schemas.openxmlformats.org/officeDocument/2006/relationships/image" Target="../media/image328.png"/><Relationship Id="rId305" Type="http://schemas.openxmlformats.org/officeDocument/2006/relationships/image" Target="../media/image335.png"/><Relationship Id="rId347" Type="http://schemas.openxmlformats.org/officeDocument/2006/relationships/image" Target="../media/image356.png"/><Relationship Id="rId44" Type="http://schemas.openxmlformats.org/officeDocument/2006/relationships/customXml" Target="../ink/ink2072.xml"/><Relationship Id="rId86" Type="http://schemas.openxmlformats.org/officeDocument/2006/relationships/customXml" Target="../ink/ink2093.xml"/><Relationship Id="rId151" Type="http://schemas.openxmlformats.org/officeDocument/2006/relationships/customXml" Target="../ink/ink2126.xml"/><Relationship Id="rId389" Type="http://schemas.openxmlformats.org/officeDocument/2006/relationships/image" Target="../media/image377.png"/><Relationship Id="rId193" Type="http://schemas.openxmlformats.org/officeDocument/2006/relationships/customXml" Target="../ink/ink2147.xml"/><Relationship Id="rId207" Type="http://schemas.openxmlformats.org/officeDocument/2006/relationships/customXml" Target="../ink/ink2154.xml"/><Relationship Id="rId249" Type="http://schemas.openxmlformats.org/officeDocument/2006/relationships/image" Target="../media/image307.png"/><Relationship Id="rId414" Type="http://schemas.openxmlformats.org/officeDocument/2006/relationships/customXml" Target="../ink/ink2258.xml"/><Relationship Id="rId13" Type="http://schemas.openxmlformats.org/officeDocument/2006/relationships/image" Target="../media/image191.png"/><Relationship Id="rId109" Type="http://schemas.openxmlformats.org/officeDocument/2006/relationships/image" Target="../media/image238.png"/><Relationship Id="rId260" Type="http://schemas.openxmlformats.org/officeDocument/2006/relationships/customXml" Target="../ink/ink2181.xml"/><Relationship Id="rId316" Type="http://schemas.openxmlformats.org/officeDocument/2006/relationships/customXml" Target="../ink/ink2209.xml"/><Relationship Id="rId55" Type="http://schemas.openxmlformats.org/officeDocument/2006/relationships/image" Target="../media/image211.png"/><Relationship Id="rId97" Type="http://schemas.openxmlformats.org/officeDocument/2006/relationships/image" Target="../media/image232.png"/><Relationship Id="rId120" Type="http://schemas.openxmlformats.org/officeDocument/2006/relationships/customXml" Target="../ink/ink2110.xml"/><Relationship Id="rId358" Type="http://schemas.openxmlformats.org/officeDocument/2006/relationships/customXml" Target="../ink/ink2230.xml"/><Relationship Id="rId162" Type="http://schemas.openxmlformats.org/officeDocument/2006/relationships/image" Target="../media/image264.png"/><Relationship Id="rId218" Type="http://schemas.openxmlformats.org/officeDocument/2006/relationships/image" Target="../media/image292.png"/><Relationship Id="rId425" Type="http://schemas.openxmlformats.org/officeDocument/2006/relationships/image" Target="../media/image395.png"/><Relationship Id="rId271" Type="http://schemas.openxmlformats.org/officeDocument/2006/relationships/image" Target="../media/image318.png"/><Relationship Id="rId24" Type="http://schemas.openxmlformats.org/officeDocument/2006/relationships/customXml" Target="../ink/ink2062.xml"/><Relationship Id="rId66" Type="http://schemas.openxmlformats.org/officeDocument/2006/relationships/customXml" Target="../ink/ink2083.xml"/><Relationship Id="rId131" Type="http://schemas.openxmlformats.org/officeDocument/2006/relationships/image" Target="../media/image249.png"/><Relationship Id="rId327" Type="http://schemas.openxmlformats.org/officeDocument/2006/relationships/image" Target="../media/image346.png"/><Relationship Id="rId369" Type="http://schemas.openxmlformats.org/officeDocument/2006/relationships/image" Target="../media/image367.png"/><Relationship Id="rId173" Type="http://schemas.openxmlformats.org/officeDocument/2006/relationships/customXml" Target="../ink/ink2137.xml"/><Relationship Id="rId229" Type="http://schemas.openxmlformats.org/officeDocument/2006/relationships/customXml" Target="../ink/ink2165.xml"/><Relationship Id="rId380" Type="http://schemas.openxmlformats.org/officeDocument/2006/relationships/customXml" Target="../ink/ink2241.xml"/><Relationship Id="rId436" Type="http://schemas.openxmlformats.org/officeDocument/2006/relationships/customXml" Target="../ink/ink2269.xml"/><Relationship Id="rId240" Type="http://schemas.openxmlformats.org/officeDocument/2006/relationships/customXml" Target="../ink/ink2171.xml"/><Relationship Id="rId35" Type="http://schemas.openxmlformats.org/officeDocument/2006/relationships/image" Target="../media/image201.png"/><Relationship Id="rId77" Type="http://schemas.openxmlformats.org/officeDocument/2006/relationships/image" Target="../media/image222.png"/><Relationship Id="rId100" Type="http://schemas.openxmlformats.org/officeDocument/2006/relationships/customXml" Target="../ink/ink2100.xml"/><Relationship Id="rId282" Type="http://schemas.openxmlformats.org/officeDocument/2006/relationships/customXml" Target="../ink/ink2192.xml"/><Relationship Id="rId338" Type="http://schemas.openxmlformats.org/officeDocument/2006/relationships/customXml" Target="../ink/ink2220.xml"/><Relationship Id="rId8" Type="http://schemas.openxmlformats.org/officeDocument/2006/relationships/customXml" Target="../ink/ink2054.xml"/><Relationship Id="rId142" Type="http://schemas.openxmlformats.org/officeDocument/2006/relationships/image" Target="../media/image254.png"/><Relationship Id="rId184" Type="http://schemas.openxmlformats.org/officeDocument/2006/relationships/image" Target="../media/image275.png"/><Relationship Id="rId391" Type="http://schemas.openxmlformats.org/officeDocument/2006/relationships/image" Target="../media/image378.png"/><Relationship Id="rId405" Type="http://schemas.openxmlformats.org/officeDocument/2006/relationships/image" Target="../media/image385.png"/><Relationship Id="rId447" Type="http://schemas.openxmlformats.org/officeDocument/2006/relationships/image" Target="../media/image406.png"/><Relationship Id="rId251" Type="http://schemas.openxmlformats.org/officeDocument/2006/relationships/image" Target="../media/image308.png"/><Relationship Id="rId46" Type="http://schemas.openxmlformats.org/officeDocument/2006/relationships/customXml" Target="../ink/ink2073.xml"/><Relationship Id="rId293" Type="http://schemas.openxmlformats.org/officeDocument/2006/relationships/image" Target="../media/image329.png"/><Relationship Id="rId307" Type="http://schemas.openxmlformats.org/officeDocument/2006/relationships/image" Target="../media/image336.png"/><Relationship Id="rId349" Type="http://schemas.openxmlformats.org/officeDocument/2006/relationships/image" Target="../media/image357.png"/><Relationship Id="rId88" Type="http://schemas.openxmlformats.org/officeDocument/2006/relationships/customXml" Target="../ink/ink2094.xml"/><Relationship Id="rId111" Type="http://schemas.openxmlformats.org/officeDocument/2006/relationships/image" Target="../media/image239.png"/><Relationship Id="rId153" Type="http://schemas.openxmlformats.org/officeDocument/2006/relationships/customXml" Target="../ink/ink2127.xml"/><Relationship Id="rId195" Type="http://schemas.openxmlformats.org/officeDocument/2006/relationships/customXml" Target="../ink/ink2148.xml"/><Relationship Id="rId209" Type="http://schemas.openxmlformats.org/officeDocument/2006/relationships/customXml" Target="../ink/ink2155.xml"/><Relationship Id="rId360" Type="http://schemas.openxmlformats.org/officeDocument/2006/relationships/customXml" Target="../ink/ink2231.xml"/><Relationship Id="rId416" Type="http://schemas.openxmlformats.org/officeDocument/2006/relationships/customXml" Target="../ink/ink2259.xml"/><Relationship Id="rId220" Type="http://schemas.openxmlformats.org/officeDocument/2006/relationships/image" Target="../media/image293.png"/><Relationship Id="rId15" Type="http://schemas.openxmlformats.org/officeDocument/2006/relationships/image" Target="../media/image192.png"/><Relationship Id="rId57" Type="http://schemas.openxmlformats.org/officeDocument/2006/relationships/image" Target="../media/image212.png"/><Relationship Id="rId262" Type="http://schemas.openxmlformats.org/officeDocument/2006/relationships/customXml" Target="../ink/ink2182.xml"/><Relationship Id="rId318" Type="http://schemas.openxmlformats.org/officeDocument/2006/relationships/customXml" Target="../ink/ink2210.xml"/><Relationship Id="rId99" Type="http://schemas.openxmlformats.org/officeDocument/2006/relationships/image" Target="../media/image233.png"/><Relationship Id="rId122" Type="http://schemas.openxmlformats.org/officeDocument/2006/relationships/customXml" Target="../ink/ink2111.xml"/><Relationship Id="rId164" Type="http://schemas.openxmlformats.org/officeDocument/2006/relationships/image" Target="../media/image265.png"/><Relationship Id="rId371" Type="http://schemas.openxmlformats.org/officeDocument/2006/relationships/image" Target="../media/image368.png"/><Relationship Id="rId427" Type="http://schemas.openxmlformats.org/officeDocument/2006/relationships/image" Target="../media/image396.png"/><Relationship Id="rId26" Type="http://schemas.openxmlformats.org/officeDocument/2006/relationships/customXml" Target="../ink/ink2063.xml"/><Relationship Id="rId231" Type="http://schemas.openxmlformats.org/officeDocument/2006/relationships/customXml" Target="../ink/ink2166.xml"/><Relationship Id="rId273" Type="http://schemas.openxmlformats.org/officeDocument/2006/relationships/image" Target="../media/image319.png"/><Relationship Id="rId329" Type="http://schemas.openxmlformats.org/officeDocument/2006/relationships/image" Target="../media/image347.png"/><Relationship Id="rId68" Type="http://schemas.openxmlformats.org/officeDocument/2006/relationships/customXml" Target="../ink/ink2084.xml"/><Relationship Id="rId133" Type="http://schemas.openxmlformats.org/officeDocument/2006/relationships/customXml" Target="../ink/ink2117.xml"/><Relationship Id="rId175" Type="http://schemas.openxmlformats.org/officeDocument/2006/relationships/customXml" Target="../ink/ink2138.xml"/><Relationship Id="rId340" Type="http://schemas.openxmlformats.org/officeDocument/2006/relationships/customXml" Target="../ink/ink2221.xml"/><Relationship Id="rId200" Type="http://schemas.openxmlformats.org/officeDocument/2006/relationships/image" Target="../media/image283.png"/><Relationship Id="rId382" Type="http://schemas.openxmlformats.org/officeDocument/2006/relationships/customXml" Target="../ink/ink2242.xml"/><Relationship Id="rId438" Type="http://schemas.openxmlformats.org/officeDocument/2006/relationships/customXml" Target="../ink/ink2270.xml"/><Relationship Id="rId242" Type="http://schemas.openxmlformats.org/officeDocument/2006/relationships/customXml" Target="../ink/ink2172.xml"/><Relationship Id="rId284" Type="http://schemas.openxmlformats.org/officeDocument/2006/relationships/customXml" Target="../ink/ink2193.xml"/><Relationship Id="rId37" Type="http://schemas.openxmlformats.org/officeDocument/2006/relationships/image" Target="../media/image202.png"/><Relationship Id="rId79" Type="http://schemas.openxmlformats.org/officeDocument/2006/relationships/image" Target="../media/image223.png"/><Relationship Id="rId102" Type="http://schemas.openxmlformats.org/officeDocument/2006/relationships/customXml" Target="../ink/ink2101.xml"/><Relationship Id="rId144" Type="http://schemas.openxmlformats.org/officeDocument/2006/relationships/image" Target="../media/image255.png"/><Relationship Id="rId90" Type="http://schemas.openxmlformats.org/officeDocument/2006/relationships/customXml" Target="../ink/ink2095.xml"/><Relationship Id="rId186" Type="http://schemas.openxmlformats.org/officeDocument/2006/relationships/image" Target="../media/image276.png"/><Relationship Id="rId351" Type="http://schemas.openxmlformats.org/officeDocument/2006/relationships/image" Target="../media/image358.png"/><Relationship Id="rId393" Type="http://schemas.openxmlformats.org/officeDocument/2006/relationships/image" Target="../media/image379.png"/><Relationship Id="rId407" Type="http://schemas.openxmlformats.org/officeDocument/2006/relationships/image" Target="../media/image386.png"/><Relationship Id="rId449" Type="http://schemas.openxmlformats.org/officeDocument/2006/relationships/image" Target="../media/image407.png"/><Relationship Id="rId211" Type="http://schemas.openxmlformats.org/officeDocument/2006/relationships/customXml" Target="../ink/ink2156.xml"/><Relationship Id="rId253" Type="http://schemas.openxmlformats.org/officeDocument/2006/relationships/image" Target="../media/image309.png"/><Relationship Id="rId295" Type="http://schemas.openxmlformats.org/officeDocument/2006/relationships/image" Target="../media/image330.png"/><Relationship Id="rId309" Type="http://schemas.openxmlformats.org/officeDocument/2006/relationships/image" Target="../media/image337.png"/><Relationship Id="rId48" Type="http://schemas.openxmlformats.org/officeDocument/2006/relationships/customXml" Target="../ink/ink2074.xml"/><Relationship Id="rId113" Type="http://schemas.openxmlformats.org/officeDocument/2006/relationships/image" Target="../media/image240.png"/><Relationship Id="rId320" Type="http://schemas.openxmlformats.org/officeDocument/2006/relationships/customXml" Target="../ink/ink2211.xml"/><Relationship Id="rId155" Type="http://schemas.openxmlformats.org/officeDocument/2006/relationships/customXml" Target="../ink/ink2128.xml"/><Relationship Id="rId197" Type="http://schemas.openxmlformats.org/officeDocument/2006/relationships/customXml" Target="../ink/ink2149.xml"/><Relationship Id="rId362" Type="http://schemas.openxmlformats.org/officeDocument/2006/relationships/customXml" Target="../ink/ink2232.xml"/><Relationship Id="rId418" Type="http://schemas.openxmlformats.org/officeDocument/2006/relationships/customXml" Target="../ink/ink2260.xml"/><Relationship Id="rId222" Type="http://schemas.openxmlformats.org/officeDocument/2006/relationships/image" Target="../media/image294.png"/><Relationship Id="rId264" Type="http://schemas.openxmlformats.org/officeDocument/2006/relationships/customXml" Target="../ink/ink2183.xml"/><Relationship Id="rId17" Type="http://schemas.openxmlformats.org/officeDocument/2006/relationships/image" Target="../media/image193.png"/><Relationship Id="rId59" Type="http://schemas.openxmlformats.org/officeDocument/2006/relationships/image" Target="../media/image213.png"/><Relationship Id="rId124" Type="http://schemas.openxmlformats.org/officeDocument/2006/relationships/customXml" Target="../ink/ink2112.xml"/><Relationship Id="rId70" Type="http://schemas.openxmlformats.org/officeDocument/2006/relationships/customXml" Target="../ink/ink2085.xml"/><Relationship Id="rId166" Type="http://schemas.openxmlformats.org/officeDocument/2006/relationships/image" Target="../media/image266.png"/><Relationship Id="rId331" Type="http://schemas.openxmlformats.org/officeDocument/2006/relationships/image" Target="../media/image348.png"/><Relationship Id="rId373" Type="http://schemas.openxmlformats.org/officeDocument/2006/relationships/image" Target="../media/image369.png"/><Relationship Id="rId429" Type="http://schemas.openxmlformats.org/officeDocument/2006/relationships/image" Target="../media/image397.png"/><Relationship Id="rId1" Type="http://schemas.openxmlformats.org/officeDocument/2006/relationships/vmlDrawing" Target="../drawings/vmlDrawing2.vml"/><Relationship Id="rId233" Type="http://schemas.openxmlformats.org/officeDocument/2006/relationships/customXml" Target="../ink/ink2167.xml"/><Relationship Id="rId440" Type="http://schemas.openxmlformats.org/officeDocument/2006/relationships/customXml" Target="../ink/ink2271.xml"/><Relationship Id="rId28" Type="http://schemas.openxmlformats.org/officeDocument/2006/relationships/customXml" Target="../ink/ink2064.xml"/><Relationship Id="rId275" Type="http://schemas.openxmlformats.org/officeDocument/2006/relationships/image" Target="../media/image320.png"/><Relationship Id="rId300" Type="http://schemas.openxmlformats.org/officeDocument/2006/relationships/customXml" Target="../ink/ink2201.xml"/><Relationship Id="rId81" Type="http://schemas.openxmlformats.org/officeDocument/2006/relationships/image" Target="../media/image224.png"/><Relationship Id="rId135" Type="http://schemas.openxmlformats.org/officeDocument/2006/relationships/customXml" Target="../ink/ink2118.xml"/><Relationship Id="rId177" Type="http://schemas.openxmlformats.org/officeDocument/2006/relationships/customXml" Target="../ink/ink2139.xml"/><Relationship Id="rId342" Type="http://schemas.openxmlformats.org/officeDocument/2006/relationships/customXml" Target="../ink/ink2222.xml"/><Relationship Id="rId384" Type="http://schemas.openxmlformats.org/officeDocument/2006/relationships/customXml" Target="../ink/ink2243.xml"/><Relationship Id="rId202" Type="http://schemas.openxmlformats.org/officeDocument/2006/relationships/image" Target="../media/image284.png"/><Relationship Id="rId244" Type="http://schemas.openxmlformats.org/officeDocument/2006/relationships/customXml" Target="../ink/ink2173.xml"/><Relationship Id="rId39" Type="http://schemas.openxmlformats.org/officeDocument/2006/relationships/image" Target="../media/image203.png"/><Relationship Id="rId286" Type="http://schemas.openxmlformats.org/officeDocument/2006/relationships/customXml" Target="../ink/ink2194.xml"/><Relationship Id="rId451" Type="http://schemas.openxmlformats.org/officeDocument/2006/relationships/image" Target="../media/image408.png"/><Relationship Id="rId50" Type="http://schemas.openxmlformats.org/officeDocument/2006/relationships/customXml" Target="../ink/ink2075.xml"/><Relationship Id="rId104" Type="http://schemas.openxmlformats.org/officeDocument/2006/relationships/customXml" Target="../ink/ink2102.xml"/><Relationship Id="rId146" Type="http://schemas.openxmlformats.org/officeDocument/2006/relationships/image" Target="../media/image256.png"/><Relationship Id="rId188" Type="http://schemas.openxmlformats.org/officeDocument/2006/relationships/image" Target="../media/image277.png"/><Relationship Id="rId311" Type="http://schemas.openxmlformats.org/officeDocument/2006/relationships/image" Target="../media/image338.png"/><Relationship Id="rId353" Type="http://schemas.openxmlformats.org/officeDocument/2006/relationships/image" Target="../media/image359.png"/><Relationship Id="rId395" Type="http://schemas.openxmlformats.org/officeDocument/2006/relationships/image" Target="../media/image380.png"/><Relationship Id="rId409" Type="http://schemas.openxmlformats.org/officeDocument/2006/relationships/image" Target="../media/image387.png"/></Relationships>
</file>

<file path=ppt/slides/_rels/slide22.xml.rels><?xml version="1.0" encoding="UTF-8" standalone="yes"?>
<Relationships xmlns="http://schemas.openxmlformats.org/package/2006/relationships"><Relationship Id="rId8" Type="http://schemas.openxmlformats.org/officeDocument/2006/relationships/image" Target="../media/image413.png"/><Relationship Id="rId13" Type="http://schemas.openxmlformats.org/officeDocument/2006/relationships/customXml" Target="../ink/ink2284.xml"/><Relationship Id="rId18" Type="http://schemas.openxmlformats.org/officeDocument/2006/relationships/image" Target="../media/image418.png"/><Relationship Id="rId3" Type="http://schemas.openxmlformats.org/officeDocument/2006/relationships/customXml" Target="../ink/ink2279.xml"/><Relationship Id="rId7" Type="http://schemas.openxmlformats.org/officeDocument/2006/relationships/customXml" Target="../ink/ink2281.xml"/><Relationship Id="rId12" Type="http://schemas.openxmlformats.org/officeDocument/2006/relationships/image" Target="../media/image415.png"/><Relationship Id="rId17" Type="http://schemas.openxmlformats.org/officeDocument/2006/relationships/customXml" Target="../ink/ink2286.xml"/><Relationship Id="rId2" Type="http://schemas.openxmlformats.org/officeDocument/2006/relationships/notesSlide" Target="../notesSlides/notesSlide22.xml"/><Relationship Id="rId16" Type="http://schemas.openxmlformats.org/officeDocument/2006/relationships/image" Target="../media/image417.png"/><Relationship Id="rId20" Type="http://schemas.openxmlformats.org/officeDocument/2006/relationships/image" Target="../media/image419.png"/><Relationship Id="rId1" Type="http://schemas.openxmlformats.org/officeDocument/2006/relationships/slideLayout" Target="../slideLayouts/slideLayout7.xml"/><Relationship Id="rId6" Type="http://schemas.openxmlformats.org/officeDocument/2006/relationships/image" Target="../media/image412.png"/><Relationship Id="rId11" Type="http://schemas.openxmlformats.org/officeDocument/2006/relationships/customXml" Target="../ink/ink2283.xml"/><Relationship Id="rId5" Type="http://schemas.openxmlformats.org/officeDocument/2006/relationships/customXml" Target="../ink/ink2280.xml"/><Relationship Id="rId15" Type="http://schemas.openxmlformats.org/officeDocument/2006/relationships/customXml" Target="../ink/ink2285.xml"/><Relationship Id="rId10" Type="http://schemas.openxmlformats.org/officeDocument/2006/relationships/image" Target="../media/image414.png"/><Relationship Id="rId19" Type="http://schemas.openxmlformats.org/officeDocument/2006/relationships/customXml" Target="../ink/ink2287.xml"/><Relationship Id="rId4" Type="http://schemas.openxmlformats.org/officeDocument/2006/relationships/image" Target="../media/image411.png"/><Relationship Id="rId9" Type="http://schemas.openxmlformats.org/officeDocument/2006/relationships/customXml" Target="../ink/ink2282.xml"/><Relationship Id="rId14" Type="http://schemas.openxmlformats.org/officeDocument/2006/relationships/image" Target="../media/image416.png"/></Relationships>
</file>

<file path=ppt/slides/_rels/slide23.xml.rels><?xml version="1.0" encoding="UTF-8" standalone="yes"?>
<Relationships xmlns="http://schemas.openxmlformats.org/package/2006/relationships"><Relationship Id="rId117" Type="http://schemas.openxmlformats.org/officeDocument/2006/relationships/image" Target="../media/image476.png"/><Relationship Id="rId299" Type="http://schemas.openxmlformats.org/officeDocument/2006/relationships/image" Target="../media/image564.png"/><Relationship Id="rId21" Type="http://schemas.openxmlformats.org/officeDocument/2006/relationships/image" Target="../media/image429.png"/><Relationship Id="rId63" Type="http://schemas.openxmlformats.org/officeDocument/2006/relationships/image" Target="../media/image450.png"/><Relationship Id="rId159" Type="http://schemas.openxmlformats.org/officeDocument/2006/relationships/customXml" Target="../ink/ink2366.xml"/><Relationship Id="rId324" Type="http://schemas.openxmlformats.org/officeDocument/2006/relationships/customXml" Target="../ink/ink2451.xml"/><Relationship Id="rId366" Type="http://schemas.openxmlformats.org/officeDocument/2006/relationships/customXml" Target="../ink/ink2472.xml"/><Relationship Id="rId170" Type="http://schemas.openxmlformats.org/officeDocument/2006/relationships/customXml" Target="../ink/ink2372.xml"/><Relationship Id="rId226" Type="http://schemas.openxmlformats.org/officeDocument/2006/relationships/customXml" Target="../ink/ink2401.xml"/><Relationship Id="rId268" Type="http://schemas.openxmlformats.org/officeDocument/2006/relationships/image" Target="../media/image549.png"/><Relationship Id="rId32" Type="http://schemas.openxmlformats.org/officeDocument/2006/relationships/customXml" Target="../ink/ink2302.xml"/><Relationship Id="rId74" Type="http://schemas.openxmlformats.org/officeDocument/2006/relationships/customXml" Target="../ink/ink2323.xml"/><Relationship Id="rId128" Type="http://schemas.openxmlformats.org/officeDocument/2006/relationships/customXml" Target="../ink/ink2350.xml"/><Relationship Id="rId335" Type="http://schemas.openxmlformats.org/officeDocument/2006/relationships/image" Target="../media/image582.png"/><Relationship Id="rId377" Type="http://schemas.openxmlformats.org/officeDocument/2006/relationships/image" Target="../media/image603.png"/><Relationship Id="rId5" Type="http://schemas.openxmlformats.org/officeDocument/2006/relationships/image" Target="../media/image421.png"/><Relationship Id="rId181" Type="http://schemas.openxmlformats.org/officeDocument/2006/relationships/image" Target="../media/image507.png"/><Relationship Id="rId237" Type="http://schemas.openxmlformats.org/officeDocument/2006/relationships/customXml" Target="../ink/ink2407.xml"/><Relationship Id="rId402" Type="http://schemas.openxmlformats.org/officeDocument/2006/relationships/image" Target="../media/image615.png"/><Relationship Id="rId279" Type="http://schemas.openxmlformats.org/officeDocument/2006/relationships/customXml" Target="../ink/ink2428.xml"/><Relationship Id="rId43" Type="http://schemas.openxmlformats.org/officeDocument/2006/relationships/image" Target="../media/image440.png"/><Relationship Id="rId139" Type="http://schemas.openxmlformats.org/officeDocument/2006/relationships/image" Target="../media/image487.png"/><Relationship Id="rId290" Type="http://schemas.openxmlformats.org/officeDocument/2006/relationships/image" Target="../media/image560.png"/><Relationship Id="rId304" Type="http://schemas.openxmlformats.org/officeDocument/2006/relationships/customXml" Target="../ink/ink2441.xml"/><Relationship Id="rId346" Type="http://schemas.openxmlformats.org/officeDocument/2006/relationships/customXml" Target="../ink/ink2462.xml"/><Relationship Id="rId388" Type="http://schemas.openxmlformats.org/officeDocument/2006/relationships/customXml" Target="../ink/ink2483.xml"/><Relationship Id="rId85" Type="http://schemas.openxmlformats.org/officeDocument/2006/relationships/image" Target="../media/image461.png"/><Relationship Id="rId150" Type="http://schemas.openxmlformats.org/officeDocument/2006/relationships/image" Target="../media/image492.png"/><Relationship Id="rId192" Type="http://schemas.openxmlformats.org/officeDocument/2006/relationships/customXml" Target="../ink/ink2383.xml"/><Relationship Id="rId206" Type="http://schemas.openxmlformats.org/officeDocument/2006/relationships/customXml" Target="../ink/ink2390.xml"/><Relationship Id="rId248" Type="http://schemas.openxmlformats.org/officeDocument/2006/relationships/image" Target="../media/image539.png"/><Relationship Id="rId12" Type="http://schemas.openxmlformats.org/officeDocument/2006/relationships/customXml" Target="../ink/ink2292.xml"/><Relationship Id="rId108" Type="http://schemas.openxmlformats.org/officeDocument/2006/relationships/customXml" Target="../ink/ink2340.xml"/><Relationship Id="rId315" Type="http://schemas.openxmlformats.org/officeDocument/2006/relationships/image" Target="../media/image572.png"/><Relationship Id="rId357" Type="http://schemas.openxmlformats.org/officeDocument/2006/relationships/image" Target="../media/image593.png"/><Relationship Id="rId54" Type="http://schemas.openxmlformats.org/officeDocument/2006/relationships/customXml" Target="../ink/ink2313.xml"/><Relationship Id="rId96" Type="http://schemas.openxmlformats.org/officeDocument/2006/relationships/customXml" Target="../ink/ink2334.xml"/><Relationship Id="rId161" Type="http://schemas.openxmlformats.org/officeDocument/2006/relationships/customXml" Target="../ink/ink2367.xml"/><Relationship Id="rId217" Type="http://schemas.openxmlformats.org/officeDocument/2006/relationships/image" Target="../media/image524.png"/><Relationship Id="rId399" Type="http://schemas.openxmlformats.org/officeDocument/2006/relationships/customXml" Target="../ink/ink2489.xml"/><Relationship Id="rId259" Type="http://schemas.openxmlformats.org/officeDocument/2006/relationships/customXml" Target="../ink/ink2418.xml"/><Relationship Id="rId23" Type="http://schemas.openxmlformats.org/officeDocument/2006/relationships/image" Target="../media/image430.png"/><Relationship Id="rId119" Type="http://schemas.openxmlformats.org/officeDocument/2006/relationships/image" Target="../media/image477.png"/><Relationship Id="rId270" Type="http://schemas.openxmlformats.org/officeDocument/2006/relationships/image" Target="../media/image550.png"/><Relationship Id="rId326" Type="http://schemas.openxmlformats.org/officeDocument/2006/relationships/customXml" Target="../ink/ink2452.xml"/><Relationship Id="rId65" Type="http://schemas.openxmlformats.org/officeDocument/2006/relationships/image" Target="../media/image451.png"/><Relationship Id="rId130" Type="http://schemas.openxmlformats.org/officeDocument/2006/relationships/customXml" Target="../ink/ink2351.xml"/><Relationship Id="rId368" Type="http://schemas.openxmlformats.org/officeDocument/2006/relationships/customXml" Target="../ink/ink2473.xml"/><Relationship Id="rId172" Type="http://schemas.openxmlformats.org/officeDocument/2006/relationships/customXml" Target="../ink/ink2373.xml"/><Relationship Id="rId228" Type="http://schemas.openxmlformats.org/officeDocument/2006/relationships/customXml" Target="../ink/ink2402.xml"/><Relationship Id="rId281" Type="http://schemas.openxmlformats.org/officeDocument/2006/relationships/customXml" Target="../ink/ink2429.xml"/><Relationship Id="rId337" Type="http://schemas.openxmlformats.org/officeDocument/2006/relationships/image" Target="../media/image583.png"/><Relationship Id="rId34" Type="http://schemas.openxmlformats.org/officeDocument/2006/relationships/customXml" Target="../ink/ink2303.xml"/><Relationship Id="rId76" Type="http://schemas.openxmlformats.org/officeDocument/2006/relationships/customXml" Target="../ink/ink2324.xml"/><Relationship Id="rId141" Type="http://schemas.openxmlformats.org/officeDocument/2006/relationships/image" Target="../media/image488.png"/><Relationship Id="rId379" Type="http://schemas.openxmlformats.org/officeDocument/2006/relationships/image" Target="../media/image604.png"/><Relationship Id="rId7" Type="http://schemas.openxmlformats.org/officeDocument/2006/relationships/image" Target="../media/image422.png"/><Relationship Id="rId183" Type="http://schemas.openxmlformats.org/officeDocument/2006/relationships/image" Target="../media/image508.png"/><Relationship Id="rId239" Type="http://schemas.openxmlformats.org/officeDocument/2006/relationships/customXml" Target="../ink/ink2408.xml"/><Relationship Id="rId390" Type="http://schemas.openxmlformats.org/officeDocument/2006/relationships/customXml" Target="../ink/ink2484.xml"/><Relationship Id="rId404" Type="http://schemas.openxmlformats.org/officeDocument/2006/relationships/image" Target="../media/image616.png"/><Relationship Id="rId250" Type="http://schemas.openxmlformats.org/officeDocument/2006/relationships/image" Target="../media/image540.png"/><Relationship Id="rId292" Type="http://schemas.openxmlformats.org/officeDocument/2006/relationships/image" Target="../media/image561.png"/><Relationship Id="rId306" Type="http://schemas.openxmlformats.org/officeDocument/2006/relationships/customXml" Target="../ink/ink2442.xml"/><Relationship Id="rId45" Type="http://schemas.openxmlformats.org/officeDocument/2006/relationships/image" Target="../media/image441.png"/><Relationship Id="rId87" Type="http://schemas.openxmlformats.org/officeDocument/2006/relationships/image" Target="../media/image462.png"/><Relationship Id="rId110" Type="http://schemas.openxmlformats.org/officeDocument/2006/relationships/customXml" Target="../ink/ink2341.xml"/><Relationship Id="rId348" Type="http://schemas.openxmlformats.org/officeDocument/2006/relationships/customXml" Target="../ink/ink2463.xml"/><Relationship Id="rId152" Type="http://schemas.openxmlformats.org/officeDocument/2006/relationships/image" Target="../media/image493.png"/><Relationship Id="rId194" Type="http://schemas.openxmlformats.org/officeDocument/2006/relationships/customXml" Target="../ink/ink2384.xml"/><Relationship Id="rId208" Type="http://schemas.openxmlformats.org/officeDocument/2006/relationships/customXml" Target="../ink/ink2391.xml"/><Relationship Id="rId261" Type="http://schemas.openxmlformats.org/officeDocument/2006/relationships/customXml" Target="../ink/ink2419.xml"/><Relationship Id="rId14" Type="http://schemas.openxmlformats.org/officeDocument/2006/relationships/customXml" Target="../ink/ink2293.xml"/><Relationship Id="rId56" Type="http://schemas.openxmlformats.org/officeDocument/2006/relationships/customXml" Target="../ink/ink2314.xml"/><Relationship Id="rId317" Type="http://schemas.openxmlformats.org/officeDocument/2006/relationships/image" Target="../media/image573.png"/><Relationship Id="rId359" Type="http://schemas.openxmlformats.org/officeDocument/2006/relationships/image" Target="../media/image594.png"/><Relationship Id="rId98" Type="http://schemas.openxmlformats.org/officeDocument/2006/relationships/customXml" Target="../ink/ink2335.xml"/><Relationship Id="rId121" Type="http://schemas.openxmlformats.org/officeDocument/2006/relationships/image" Target="../media/image478.png"/><Relationship Id="rId163" Type="http://schemas.openxmlformats.org/officeDocument/2006/relationships/image" Target="../media/image498.png"/><Relationship Id="rId219" Type="http://schemas.openxmlformats.org/officeDocument/2006/relationships/image" Target="../media/image525.png"/><Relationship Id="rId370" Type="http://schemas.openxmlformats.org/officeDocument/2006/relationships/customXml" Target="../ink/ink2474.xml"/><Relationship Id="rId230" Type="http://schemas.openxmlformats.org/officeDocument/2006/relationships/customXml" Target="../ink/ink2403.xml"/><Relationship Id="rId25" Type="http://schemas.openxmlformats.org/officeDocument/2006/relationships/image" Target="../media/image431.png"/><Relationship Id="rId67" Type="http://schemas.openxmlformats.org/officeDocument/2006/relationships/image" Target="../media/image452.png"/><Relationship Id="rId272" Type="http://schemas.openxmlformats.org/officeDocument/2006/relationships/image" Target="../media/image551.png"/><Relationship Id="rId328" Type="http://schemas.openxmlformats.org/officeDocument/2006/relationships/customXml" Target="../ink/ink2453.xml"/><Relationship Id="rId132" Type="http://schemas.openxmlformats.org/officeDocument/2006/relationships/customXml" Target="../ink/ink2352.xml"/><Relationship Id="rId174" Type="http://schemas.openxmlformats.org/officeDocument/2006/relationships/customXml" Target="../ink/ink2374.xml"/><Relationship Id="rId381" Type="http://schemas.openxmlformats.org/officeDocument/2006/relationships/image" Target="../media/image605.png"/><Relationship Id="rId241" Type="http://schemas.openxmlformats.org/officeDocument/2006/relationships/customXml" Target="../ink/ink2409.xml"/><Relationship Id="rId36" Type="http://schemas.openxmlformats.org/officeDocument/2006/relationships/customXml" Target="../ink/ink2304.xml"/><Relationship Id="rId283" Type="http://schemas.openxmlformats.org/officeDocument/2006/relationships/customXml" Target="../ink/ink2430.xml"/><Relationship Id="rId339" Type="http://schemas.openxmlformats.org/officeDocument/2006/relationships/image" Target="../media/image584.png"/><Relationship Id="rId78" Type="http://schemas.openxmlformats.org/officeDocument/2006/relationships/customXml" Target="../ink/ink2325.xml"/><Relationship Id="rId101" Type="http://schemas.openxmlformats.org/officeDocument/2006/relationships/image" Target="../media/image469.png"/><Relationship Id="rId143" Type="http://schemas.openxmlformats.org/officeDocument/2006/relationships/image" Target="../media/image489.png"/><Relationship Id="rId185" Type="http://schemas.openxmlformats.org/officeDocument/2006/relationships/image" Target="../media/image509.png"/><Relationship Id="rId350" Type="http://schemas.openxmlformats.org/officeDocument/2006/relationships/customXml" Target="../ink/ink2464.xml"/><Relationship Id="rId9" Type="http://schemas.openxmlformats.org/officeDocument/2006/relationships/image" Target="../media/image423.png"/><Relationship Id="rId210" Type="http://schemas.openxmlformats.org/officeDocument/2006/relationships/image" Target="../media/image521.png"/><Relationship Id="rId392" Type="http://schemas.openxmlformats.org/officeDocument/2006/relationships/customXml" Target="../ink/ink2485.xml"/><Relationship Id="rId252" Type="http://schemas.openxmlformats.org/officeDocument/2006/relationships/image" Target="../media/image541.png"/><Relationship Id="rId294" Type="http://schemas.openxmlformats.org/officeDocument/2006/relationships/image" Target="../media/image562.png"/><Relationship Id="rId308" Type="http://schemas.openxmlformats.org/officeDocument/2006/relationships/customXml" Target="../ink/ink2443.xml"/><Relationship Id="rId47" Type="http://schemas.openxmlformats.org/officeDocument/2006/relationships/image" Target="../media/image442.png"/><Relationship Id="rId89" Type="http://schemas.openxmlformats.org/officeDocument/2006/relationships/image" Target="../media/image463.png"/><Relationship Id="rId112" Type="http://schemas.openxmlformats.org/officeDocument/2006/relationships/customXml" Target="../ink/ink2342.xml"/><Relationship Id="rId154" Type="http://schemas.openxmlformats.org/officeDocument/2006/relationships/image" Target="../media/image494.png"/><Relationship Id="rId361" Type="http://schemas.openxmlformats.org/officeDocument/2006/relationships/image" Target="../media/image595.png"/><Relationship Id="rId196" Type="http://schemas.openxmlformats.org/officeDocument/2006/relationships/customXml" Target="../ink/ink2385.xml"/><Relationship Id="rId16" Type="http://schemas.openxmlformats.org/officeDocument/2006/relationships/customXml" Target="../ink/ink2294.xml"/><Relationship Id="rId221" Type="http://schemas.openxmlformats.org/officeDocument/2006/relationships/image" Target="../media/image526.png"/><Relationship Id="rId263" Type="http://schemas.openxmlformats.org/officeDocument/2006/relationships/customXml" Target="../ink/ink2420.xml"/><Relationship Id="rId319" Type="http://schemas.openxmlformats.org/officeDocument/2006/relationships/image" Target="../media/image574.png"/><Relationship Id="rId58" Type="http://schemas.openxmlformats.org/officeDocument/2006/relationships/customXml" Target="../ink/ink2315.xml"/><Relationship Id="rId123" Type="http://schemas.openxmlformats.org/officeDocument/2006/relationships/image" Target="../media/image479.png"/><Relationship Id="rId330" Type="http://schemas.openxmlformats.org/officeDocument/2006/relationships/customXml" Target="../ink/ink2454.xml"/><Relationship Id="rId90" Type="http://schemas.openxmlformats.org/officeDocument/2006/relationships/customXml" Target="../ink/ink2331.xml"/><Relationship Id="rId165" Type="http://schemas.openxmlformats.org/officeDocument/2006/relationships/image" Target="../media/image499.png"/><Relationship Id="rId186" Type="http://schemas.openxmlformats.org/officeDocument/2006/relationships/customXml" Target="../ink/ink2380.xml"/><Relationship Id="rId351" Type="http://schemas.openxmlformats.org/officeDocument/2006/relationships/image" Target="../media/image590.png"/><Relationship Id="rId372" Type="http://schemas.openxmlformats.org/officeDocument/2006/relationships/customXml" Target="../ink/ink2475.xml"/><Relationship Id="rId393" Type="http://schemas.openxmlformats.org/officeDocument/2006/relationships/customXml" Target="../ink/ink2486.xml"/><Relationship Id="rId211" Type="http://schemas.openxmlformats.org/officeDocument/2006/relationships/customXml" Target="../ink/ink2393.xml"/><Relationship Id="rId232" Type="http://schemas.openxmlformats.org/officeDocument/2006/relationships/image" Target="../media/image531.png"/><Relationship Id="rId253" Type="http://schemas.openxmlformats.org/officeDocument/2006/relationships/customXml" Target="../ink/ink2415.xml"/><Relationship Id="rId274" Type="http://schemas.openxmlformats.org/officeDocument/2006/relationships/image" Target="../media/image552.png"/><Relationship Id="rId295" Type="http://schemas.openxmlformats.org/officeDocument/2006/relationships/customXml" Target="../ink/ink2436.xml"/><Relationship Id="rId309" Type="http://schemas.openxmlformats.org/officeDocument/2006/relationships/image" Target="../media/image569.png"/><Relationship Id="rId27" Type="http://schemas.openxmlformats.org/officeDocument/2006/relationships/image" Target="../media/image432.png"/><Relationship Id="rId48" Type="http://schemas.openxmlformats.org/officeDocument/2006/relationships/customXml" Target="../ink/ink2310.xml"/><Relationship Id="rId69" Type="http://schemas.openxmlformats.org/officeDocument/2006/relationships/image" Target="../media/image453.png"/><Relationship Id="rId113" Type="http://schemas.openxmlformats.org/officeDocument/2006/relationships/image" Target="../media/image475.png"/><Relationship Id="rId134" Type="http://schemas.openxmlformats.org/officeDocument/2006/relationships/customXml" Target="../ink/ink2353.xml"/><Relationship Id="rId320" Type="http://schemas.openxmlformats.org/officeDocument/2006/relationships/customXml" Target="../ink/ink2449.xml"/><Relationship Id="rId80" Type="http://schemas.openxmlformats.org/officeDocument/2006/relationships/customXml" Target="../ink/ink2326.xml"/><Relationship Id="rId155" Type="http://schemas.openxmlformats.org/officeDocument/2006/relationships/customXml" Target="../ink/ink2364.xml"/><Relationship Id="rId176" Type="http://schemas.openxmlformats.org/officeDocument/2006/relationships/customXml" Target="../ink/ink2375.xml"/><Relationship Id="rId197" Type="http://schemas.openxmlformats.org/officeDocument/2006/relationships/image" Target="../media/image515.png"/><Relationship Id="rId341" Type="http://schemas.openxmlformats.org/officeDocument/2006/relationships/image" Target="../media/image585.png"/><Relationship Id="rId362" Type="http://schemas.openxmlformats.org/officeDocument/2006/relationships/customXml" Target="../ink/ink2470.xml"/><Relationship Id="rId383" Type="http://schemas.openxmlformats.org/officeDocument/2006/relationships/image" Target="../media/image606.png"/><Relationship Id="rId201" Type="http://schemas.openxmlformats.org/officeDocument/2006/relationships/image" Target="../media/image517.png"/><Relationship Id="rId222" Type="http://schemas.openxmlformats.org/officeDocument/2006/relationships/customXml" Target="../ink/ink2399.xml"/><Relationship Id="rId243" Type="http://schemas.openxmlformats.org/officeDocument/2006/relationships/customXml" Target="../ink/ink2410.xml"/><Relationship Id="rId264" Type="http://schemas.openxmlformats.org/officeDocument/2006/relationships/image" Target="../media/image547.png"/><Relationship Id="rId285" Type="http://schemas.openxmlformats.org/officeDocument/2006/relationships/customXml" Target="../ink/ink2431.xml"/><Relationship Id="rId17" Type="http://schemas.openxmlformats.org/officeDocument/2006/relationships/image" Target="../media/image427.png"/><Relationship Id="rId38" Type="http://schemas.openxmlformats.org/officeDocument/2006/relationships/customXml" Target="../ink/ink2305.xml"/><Relationship Id="rId59" Type="http://schemas.openxmlformats.org/officeDocument/2006/relationships/image" Target="../media/image448.png"/><Relationship Id="rId103" Type="http://schemas.openxmlformats.org/officeDocument/2006/relationships/image" Target="../media/image470.png"/><Relationship Id="rId124" Type="http://schemas.openxmlformats.org/officeDocument/2006/relationships/customXml" Target="../ink/ink2348.xml"/><Relationship Id="rId310" Type="http://schemas.openxmlformats.org/officeDocument/2006/relationships/customXml" Target="../ink/ink2444.xml"/><Relationship Id="rId70" Type="http://schemas.openxmlformats.org/officeDocument/2006/relationships/customXml" Target="../ink/ink2321.xml"/><Relationship Id="rId91" Type="http://schemas.openxmlformats.org/officeDocument/2006/relationships/image" Target="../media/image464.png"/><Relationship Id="rId145" Type="http://schemas.openxmlformats.org/officeDocument/2006/relationships/image" Target="../media/image490.png"/><Relationship Id="rId166" Type="http://schemas.openxmlformats.org/officeDocument/2006/relationships/customXml" Target="../ink/ink2370.xml"/><Relationship Id="rId187" Type="http://schemas.openxmlformats.org/officeDocument/2006/relationships/image" Target="../media/image510.png"/><Relationship Id="rId331" Type="http://schemas.openxmlformats.org/officeDocument/2006/relationships/image" Target="../media/image580.png"/><Relationship Id="rId352" Type="http://schemas.openxmlformats.org/officeDocument/2006/relationships/customXml" Target="../ink/ink2465.xml"/><Relationship Id="rId373" Type="http://schemas.openxmlformats.org/officeDocument/2006/relationships/image" Target="../media/image601.png"/><Relationship Id="rId394" Type="http://schemas.openxmlformats.org/officeDocument/2006/relationships/image" Target="../media/image611.png"/><Relationship Id="rId1" Type="http://schemas.openxmlformats.org/officeDocument/2006/relationships/slideLayout" Target="../slideLayouts/slideLayout7.xml"/><Relationship Id="rId212" Type="http://schemas.openxmlformats.org/officeDocument/2006/relationships/customXml" Target="../ink/ink2394.xml"/><Relationship Id="rId233" Type="http://schemas.openxmlformats.org/officeDocument/2006/relationships/customXml" Target="../ink/ink2405.xml"/><Relationship Id="rId254" Type="http://schemas.openxmlformats.org/officeDocument/2006/relationships/image" Target="../media/image542.png"/><Relationship Id="rId28" Type="http://schemas.openxmlformats.org/officeDocument/2006/relationships/customXml" Target="../ink/ink2300.xml"/><Relationship Id="rId49" Type="http://schemas.openxmlformats.org/officeDocument/2006/relationships/image" Target="../media/image443.png"/><Relationship Id="rId114" Type="http://schemas.openxmlformats.org/officeDocument/2006/relationships/customXml" Target="../ink/ink2343.xml"/><Relationship Id="rId275" Type="http://schemas.openxmlformats.org/officeDocument/2006/relationships/customXml" Target="../ink/ink2426.xml"/><Relationship Id="rId296" Type="http://schemas.openxmlformats.org/officeDocument/2006/relationships/image" Target="../media/image563.png"/><Relationship Id="rId300" Type="http://schemas.openxmlformats.org/officeDocument/2006/relationships/customXml" Target="../ink/ink2439.xml"/><Relationship Id="rId60" Type="http://schemas.openxmlformats.org/officeDocument/2006/relationships/customXml" Target="../ink/ink2316.xml"/><Relationship Id="rId81" Type="http://schemas.openxmlformats.org/officeDocument/2006/relationships/image" Target="../media/image459.png"/><Relationship Id="rId135" Type="http://schemas.openxmlformats.org/officeDocument/2006/relationships/image" Target="../media/image485.png"/><Relationship Id="rId156" Type="http://schemas.openxmlformats.org/officeDocument/2006/relationships/image" Target="../media/image495.png"/><Relationship Id="rId177" Type="http://schemas.openxmlformats.org/officeDocument/2006/relationships/image" Target="../media/image505.png"/><Relationship Id="rId198" Type="http://schemas.openxmlformats.org/officeDocument/2006/relationships/customXml" Target="../ink/ink2386.xml"/><Relationship Id="rId321" Type="http://schemas.openxmlformats.org/officeDocument/2006/relationships/image" Target="../media/image575.png"/><Relationship Id="rId342" Type="http://schemas.openxmlformats.org/officeDocument/2006/relationships/customXml" Target="../ink/ink2460.xml"/><Relationship Id="rId363" Type="http://schemas.openxmlformats.org/officeDocument/2006/relationships/image" Target="../media/image596.png"/><Relationship Id="rId384" Type="http://schemas.openxmlformats.org/officeDocument/2006/relationships/customXml" Target="../ink/ink2481.xml"/><Relationship Id="rId202" Type="http://schemas.openxmlformats.org/officeDocument/2006/relationships/customXml" Target="../ink/ink2388.xml"/><Relationship Id="rId223" Type="http://schemas.openxmlformats.org/officeDocument/2006/relationships/image" Target="../media/image527.png"/><Relationship Id="rId244" Type="http://schemas.openxmlformats.org/officeDocument/2006/relationships/image" Target="../media/image537.png"/><Relationship Id="rId18" Type="http://schemas.openxmlformats.org/officeDocument/2006/relationships/customXml" Target="../ink/ink2295.xml"/><Relationship Id="rId39" Type="http://schemas.openxmlformats.org/officeDocument/2006/relationships/image" Target="../media/image438.png"/><Relationship Id="rId265" Type="http://schemas.openxmlformats.org/officeDocument/2006/relationships/customXml" Target="../ink/ink2421.xml"/><Relationship Id="rId286" Type="http://schemas.openxmlformats.org/officeDocument/2006/relationships/image" Target="../media/image558.png"/><Relationship Id="rId50" Type="http://schemas.openxmlformats.org/officeDocument/2006/relationships/customXml" Target="../ink/ink2311.xml"/><Relationship Id="rId104" Type="http://schemas.openxmlformats.org/officeDocument/2006/relationships/customXml" Target="../ink/ink2338.xml"/><Relationship Id="rId125" Type="http://schemas.openxmlformats.org/officeDocument/2006/relationships/image" Target="../media/image480.png"/><Relationship Id="rId146" Type="http://schemas.openxmlformats.org/officeDocument/2006/relationships/customXml" Target="../ink/ink2359.xml"/><Relationship Id="rId167" Type="http://schemas.openxmlformats.org/officeDocument/2006/relationships/image" Target="../media/image500.png"/><Relationship Id="rId188" Type="http://schemas.openxmlformats.org/officeDocument/2006/relationships/customXml" Target="../ink/ink2381.xml"/><Relationship Id="rId311" Type="http://schemas.openxmlformats.org/officeDocument/2006/relationships/image" Target="../media/image570.png"/><Relationship Id="rId332" Type="http://schemas.openxmlformats.org/officeDocument/2006/relationships/customXml" Target="../ink/ink2455.xml"/><Relationship Id="rId353" Type="http://schemas.openxmlformats.org/officeDocument/2006/relationships/image" Target="../media/image591.png"/><Relationship Id="rId374" Type="http://schemas.openxmlformats.org/officeDocument/2006/relationships/customXml" Target="../ink/ink2476.xml"/><Relationship Id="rId395" Type="http://schemas.openxmlformats.org/officeDocument/2006/relationships/customXml" Target="../ink/ink2487.xml"/><Relationship Id="rId71" Type="http://schemas.openxmlformats.org/officeDocument/2006/relationships/image" Target="../media/image454.png"/><Relationship Id="rId92" Type="http://schemas.openxmlformats.org/officeDocument/2006/relationships/customXml" Target="../ink/ink2332.xml"/><Relationship Id="rId213" Type="http://schemas.openxmlformats.org/officeDocument/2006/relationships/image" Target="../media/image522.png"/><Relationship Id="rId234" Type="http://schemas.openxmlformats.org/officeDocument/2006/relationships/image" Target="../media/image532.png"/><Relationship Id="rId2" Type="http://schemas.openxmlformats.org/officeDocument/2006/relationships/notesSlide" Target="../notesSlides/notesSlide23.xml"/><Relationship Id="rId29" Type="http://schemas.openxmlformats.org/officeDocument/2006/relationships/image" Target="../media/image433.png"/><Relationship Id="rId255" Type="http://schemas.openxmlformats.org/officeDocument/2006/relationships/customXml" Target="../ink/ink2416.xml"/><Relationship Id="rId276" Type="http://schemas.openxmlformats.org/officeDocument/2006/relationships/image" Target="../media/image553.png"/><Relationship Id="rId297" Type="http://schemas.openxmlformats.org/officeDocument/2006/relationships/customXml" Target="../ink/ink2437.xml"/><Relationship Id="rId40" Type="http://schemas.openxmlformats.org/officeDocument/2006/relationships/customXml" Target="../ink/ink2306.xml"/><Relationship Id="rId115" Type="http://schemas.openxmlformats.org/officeDocument/2006/relationships/image" Target="../media/image74.png"/><Relationship Id="rId136" Type="http://schemas.openxmlformats.org/officeDocument/2006/relationships/customXml" Target="../ink/ink2354.xml"/><Relationship Id="rId157" Type="http://schemas.openxmlformats.org/officeDocument/2006/relationships/customXml" Target="../ink/ink2365.xml"/><Relationship Id="rId178" Type="http://schemas.openxmlformats.org/officeDocument/2006/relationships/customXml" Target="../ink/ink2376.xml"/><Relationship Id="rId301" Type="http://schemas.openxmlformats.org/officeDocument/2006/relationships/image" Target="../media/image565.png"/><Relationship Id="rId322" Type="http://schemas.openxmlformats.org/officeDocument/2006/relationships/customXml" Target="../ink/ink2450.xml"/><Relationship Id="rId343" Type="http://schemas.openxmlformats.org/officeDocument/2006/relationships/image" Target="../media/image586.png"/><Relationship Id="rId364" Type="http://schemas.openxmlformats.org/officeDocument/2006/relationships/customXml" Target="../ink/ink2471.xml"/><Relationship Id="rId61" Type="http://schemas.openxmlformats.org/officeDocument/2006/relationships/image" Target="../media/image449.png"/><Relationship Id="rId82" Type="http://schemas.openxmlformats.org/officeDocument/2006/relationships/customXml" Target="../ink/ink2327.xml"/><Relationship Id="rId199" Type="http://schemas.openxmlformats.org/officeDocument/2006/relationships/image" Target="../media/image516.png"/><Relationship Id="rId203" Type="http://schemas.openxmlformats.org/officeDocument/2006/relationships/image" Target="../media/image518.png"/><Relationship Id="rId385" Type="http://schemas.openxmlformats.org/officeDocument/2006/relationships/image" Target="../media/image607.png"/><Relationship Id="rId19" Type="http://schemas.openxmlformats.org/officeDocument/2006/relationships/image" Target="../media/image428.png"/><Relationship Id="rId224" Type="http://schemas.openxmlformats.org/officeDocument/2006/relationships/customXml" Target="../ink/ink2400.xml"/><Relationship Id="rId245" Type="http://schemas.openxmlformats.org/officeDocument/2006/relationships/customXml" Target="../ink/ink2411.xml"/><Relationship Id="rId266" Type="http://schemas.openxmlformats.org/officeDocument/2006/relationships/image" Target="../media/image548.png"/><Relationship Id="rId287" Type="http://schemas.openxmlformats.org/officeDocument/2006/relationships/customXml" Target="../ink/ink2432.xml"/><Relationship Id="rId30" Type="http://schemas.openxmlformats.org/officeDocument/2006/relationships/customXml" Target="../ink/ink2301.xml"/><Relationship Id="rId105" Type="http://schemas.openxmlformats.org/officeDocument/2006/relationships/image" Target="../media/image471.png"/><Relationship Id="rId126" Type="http://schemas.openxmlformats.org/officeDocument/2006/relationships/customXml" Target="../ink/ink2349.xml"/><Relationship Id="rId147" Type="http://schemas.openxmlformats.org/officeDocument/2006/relationships/image" Target="../media/image491.png"/><Relationship Id="rId168" Type="http://schemas.openxmlformats.org/officeDocument/2006/relationships/customXml" Target="../ink/ink2371.xml"/><Relationship Id="rId312" Type="http://schemas.openxmlformats.org/officeDocument/2006/relationships/customXml" Target="../ink/ink2445.xml"/><Relationship Id="rId333" Type="http://schemas.openxmlformats.org/officeDocument/2006/relationships/image" Target="../media/image581.png"/><Relationship Id="rId354" Type="http://schemas.openxmlformats.org/officeDocument/2006/relationships/customXml" Target="../ink/ink2466.xml"/><Relationship Id="rId51" Type="http://schemas.openxmlformats.org/officeDocument/2006/relationships/image" Target="../media/image444.png"/><Relationship Id="rId72" Type="http://schemas.openxmlformats.org/officeDocument/2006/relationships/customXml" Target="../ink/ink2322.xml"/><Relationship Id="rId93" Type="http://schemas.openxmlformats.org/officeDocument/2006/relationships/image" Target="../media/image465.png"/><Relationship Id="rId189" Type="http://schemas.openxmlformats.org/officeDocument/2006/relationships/image" Target="../media/image511.png"/><Relationship Id="rId375" Type="http://schemas.openxmlformats.org/officeDocument/2006/relationships/image" Target="../media/image602.png"/><Relationship Id="rId396" Type="http://schemas.openxmlformats.org/officeDocument/2006/relationships/image" Target="../media/image612.png"/><Relationship Id="rId3" Type="http://schemas.openxmlformats.org/officeDocument/2006/relationships/image" Target="../media/image420.png"/><Relationship Id="rId214" Type="http://schemas.openxmlformats.org/officeDocument/2006/relationships/customXml" Target="../ink/ink2395.xml"/><Relationship Id="rId235" Type="http://schemas.openxmlformats.org/officeDocument/2006/relationships/customXml" Target="../ink/ink2406.xml"/><Relationship Id="rId256" Type="http://schemas.openxmlformats.org/officeDocument/2006/relationships/image" Target="../media/image543.png"/><Relationship Id="rId277" Type="http://schemas.openxmlformats.org/officeDocument/2006/relationships/customXml" Target="../ink/ink2427.xml"/><Relationship Id="rId298" Type="http://schemas.openxmlformats.org/officeDocument/2006/relationships/customXml" Target="../ink/ink2438.xml"/><Relationship Id="rId400" Type="http://schemas.openxmlformats.org/officeDocument/2006/relationships/image" Target="../media/image614.png"/><Relationship Id="rId116" Type="http://schemas.openxmlformats.org/officeDocument/2006/relationships/customXml" Target="../ink/ink2344.xml"/><Relationship Id="rId137" Type="http://schemas.openxmlformats.org/officeDocument/2006/relationships/image" Target="../media/image486.png"/><Relationship Id="rId158" Type="http://schemas.openxmlformats.org/officeDocument/2006/relationships/image" Target="../media/image496.png"/><Relationship Id="rId302" Type="http://schemas.openxmlformats.org/officeDocument/2006/relationships/customXml" Target="../ink/ink2440.xml"/><Relationship Id="rId323" Type="http://schemas.openxmlformats.org/officeDocument/2006/relationships/image" Target="../media/image576.png"/><Relationship Id="rId344" Type="http://schemas.openxmlformats.org/officeDocument/2006/relationships/customXml" Target="../ink/ink2461.xml"/><Relationship Id="rId20" Type="http://schemas.openxmlformats.org/officeDocument/2006/relationships/customXml" Target="../ink/ink2296.xml"/><Relationship Id="rId41" Type="http://schemas.openxmlformats.org/officeDocument/2006/relationships/image" Target="../media/image439.png"/><Relationship Id="rId62" Type="http://schemas.openxmlformats.org/officeDocument/2006/relationships/customXml" Target="../ink/ink2317.xml"/><Relationship Id="rId83" Type="http://schemas.openxmlformats.org/officeDocument/2006/relationships/image" Target="../media/image460.png"/><Relationship Id="rId179" Type="http://schemas.openxmlformats.org/officeDocument/2006/relationships/image" Target="../media/image506.png"/><Relationship Id="rId365" Type="http://schemas.openxmlformats.org/officeDocument/2006/relationships/image" Target="../media/image597.png"/><Relationship Id="rId386" Type="http://schemas.openxmlformats.org/officeDocument/2006/relationships/customXml" Target="../ink/ink2482.xml"/><Relationship Id="rId190" Type="http://schemas.openxmlformats.org/officeDocument/2006/relationships/customXml" Target="../ink/ink2382.xml"/><Relationship Id="rId204" Type="http://schemas.openxmlformats.org/officeDocument/2006/relationships/customXml" Target="../ink/ink2389.xml"/><Relationship Id="rId225" Type="http://schemas.openxmlformats.org/officeDocument/2006/relationships/image" Target="../media/image528.png"/><Relationship Id="rId246" Type="http://schemas.openxmlformats.org/officeDocument/2006/relationships/image" Target="../media/image538.png"/><Relationship Id="rId267" Type="http://schemas.openxmlformats.org/officeDocument/2006/relationships/customXml" Target="../ink/ink2422.xml"/><Relationship Id="rId288" Type="http://schemas.openxmlformats.org/officeDocument/2006/relationships/image" Target="../media/image559.png"/><Relationship Id="rId106" Type="http://schemas.openxmlformats.org/officeDocument/2006/relationships/customXml" Target="../ink/ink2339.xml"/><Relationship Id="rId127" Type="http://schemas.openxmlformats.org/officeDocument/2006/relationships/image" Target="../media/image481.png"/><Relationship Id="rId313" Type="http://schemas.openxmlformats.org/officeDocument/2006/relationships/image" Target="../media/image571.png"/><Relationship Id="rId10" Type="http://schemas.openxmlformats.org/officeDocument/2006/relationships/customXml" Target="../ink/ink2291.xml"/><Relationship Id="rId31" Type="http://schemas.openxmlformats.org/officeDocument/2006/relationships/image" Target="../media/image434.png"/><Relationship Id="rId52" Type="http://schemas.openxmlformats.org/officeDocument/2006/relationships/customXml" Target="../ink/ink2312.xml"/><Relationship Id="rId73" Type="http://schemas.openxmlformats.org/officeDocument/2006/relationships/image" Target="../media/image455.png"/><Relationship Id="rId94" Type="http://schemas.openxmlformats.org/officeDocument/2006/relationships/customXml" Target="../ink/ink2333.xml"/><Relationship Id="rId148" Type="http://schemas.openxmlformats.org/officeDocument/2006/relationships/customXml" Target="../ink/ink2360.xml"/><Relationship Id="rId169" Type="http://schemas.openxmlformats.org/officeDocument/2006/relationships/image" Target="../media/image501.png"/><Relationship Id="rId334" Type="http://schemas.openxmlformats.org/officeDocument/2006/relationships/customXml" Target="../ink/ink2456.xml"/><Relationship Id="rId355" Type="http://schemas.openxmlformats.org/officeDocument/2006/relationships/image" Target="../media/image592.png"/><Relationship Id="rId376" Type="http://schemas.openxmlformats.org/officeDocument/2006/relationships/customXml" Target="../ink/ink2477.xml"/><Relationship Id="rId397" Type="http://schemas.openxmlformats.org/officeDocument/2006/relationships/customXml" Target="../ink/ink2488.xml"/><Relationship Id="rId4" Type="http://schemas.openxmlformats.org/officeDocument/2006/relationships/customXml" Target="../ink/ink2288.xml"/><Relationship Id="rId180" Type="http://schemas.openxmlformats.org/officeDocument/2006/relationships/customXml" Target="../ink/ink2377.xml"/><Relationship Id="rId215" Type="http://schemas.openxmlformats.org/officeDocument/2006/relationships/image" Target="../media/image523.png"/><Relationship Id="rId236" Type="http://schemas.openxmlformats.org/officeDocument/2006/relationships/image" Target="../media/image533.png"/><Relationship Id="rId257" Type="http://schemas.openxmlformats.org/officeDocument/2006/relationships/customXml" Target="../ink/ink2417.xml"/><Relationship Id="rId278" Type="http://schemas.openxmlformats.org/officeDocument/2006/relationships/image" Target="../media/image554.png"/><Relationship Id="rId401" Type="http://schemas.openxmlformats.org/officeDocument/2006/relationships/customXml" Target="../ink/ink2490.xml"/><Relationship Id="rId303" Type="http://schemas.openxmlformats.org/officeDocument/2006/relationships/image" Target="../media/image566.png"/><Relationship Id="rId42" Type="http://schemas.openxmlformats.org/officeDocument/2006/relationships/customXml" Target="../ink/ink2307.xml"/><Relationship Id="rId84" Type="http://schemas.openxmlformats.org/officeDocument/2006/relationships/customXml" Target="../ink/ink2328.xml"/><Relationship Id="rId138" Type="http://schemas.openxmlformats.org/officeDocument/2006/relationships/customXml" Target="../ink/ink2355.xml"/><Relationship Id="rId345" Type="http://schemas.openxmlformats.org/officeDocument/2006/relationships/image" Target="../media/image587.png"/><Relationship Id="rId387" Type="http://schemas.openxmlformats.org/officeDocument/2006/relationships/image" Target="../media/image608.png"/><Relationship Id="rId191" Type="http://schemas.openxmlformats.org/officeDocument/2006/relationships/image" Target="../media/image512.png"/><Relationship Id="rId205" Type="http://schemas.openxmlformats.org/officeDocument/2006/relationships/image" Target="../media/image519.png"/><Relationship Id="rId247" Type="http://schemas.openxmlformats.org/officeDocument/2006/relationships/customXml" Target="../ink/ink2412.xml"/><Relationship Id="rId107" Type="http://schemas.openxmlformats.org/officeDocument/2006/relationships/image" Target="../media/image472.png"/><Relationship Id="rId289" Type="http://schemas.openxmlformats.org/officeDocument/2006/relationships/customXml" Target="../ink/ink2433.xml"/><Relationship Id="rId11" Type="http://schemas.openxmlformats.org/officeDocument/2006/relationships/image" Target="../media/image424.png"/><Relationship Id="rId53" Type="http://schemas.openxmlformats.org/officeDocument/2006/relationships/image" Target="../media/image445.png"/><Relationship Id="rId149" Type="http://schemas.openxmlformats.org/officeDocument/2006/relationships/customXml" Target="../ink/ink2361.xml"/><Relationship Id="rId314" Type="http://schemas.openxmlformats.org/officeDocument/2006/relationships/customXml" Target="../ink/ink2446.xml"/><Relationship Id="rId356" Type="http://schemas.openxmlformats.org/officeDocument/2006/relationships/customXml" Target="../ink/ink2467.xml"/><Relationship Id="rId398" Type="http://schemas.openxmlformats.org/officeDocument/2006/relationships/image" Target="../media/image613.png"/><Relationship Id="rId95" Type="http://schemas.openxmlformats.org/officeDocument/2006/relationships/image" Target="../media/image466.png"/><Relationship Id="rId160" Type="http://schemas.openxmlformats.org/officeDocument/2006/relationships/image" Target="../media/image497.png"/><Relationship Id="rId216" Type="http://schemas.openxmlformats.org/officeDocument/2006/relationships/customXml" Target="../ink/ink2396.xml"/><Relationship Id="rId258" Type="http://schemas.openxmlformats.org/officeDocument/2006/relationships/image" Target="../media/image544.png"/><Relationship Id="rId22" Type="http://schemas.openxmlformats.org/officeDocument/2006/relationships/customXml" Target="../ink/ink2297.xml"/><Relationship Id="rId64" Type="http://schemas.openxmlformats.org/officeDocument/2006/relationships/customXml" Target="../ink/ink2318.xml"/><Relationship Id="rId118" Type="http://schemas.openxmlformats.org/officeDocument/2006/relationships/customXml" Target="../ink/ink2345.xml"/><Relationship Id="rId325" Type="http://schemas.openxmlformats.org/officeDocument/2006/relationships/image" Target="../media/image577.png"/><Relationship Id="rId367" Type="http://schemas.openxmlformats.org/officeDocument/2006/relationships/image" Target="../media/image598.png"/><Relationship Id="rId171" Type="http://schemas.openxmlformats.org/officeDocument/2006/relationships/image" Target="../media/image502.png"/><Relationship Id="rId227" Type="http://schemas.openxmlformats.org/officeDocument/2006/relationships/image" Target="../media/image529.png"/><Relationship Id="rId269" Type="http://schemas.openxmlformats.org/officeDocument/2006/relationships/customXml" Target="../ink/ink2423.xml"/><Relationship Id="rId33" Type="http://schemas.openxmlformats.org/officeDocument/2006/relationships/image" Target="../media/image435.png"/><Relationship Id="rId129" Type="http://schemas.openxmlformats.org/officeDocument/2006/relationships/image" Target="../media/image482.png"/><Relationship Id="rId280" Type="http://schemas.openxmlformats.org/officeDocument/2006/relationships/image" Target="../media/image555.png"/><Relationship Id="rId336" Type="http://schemas.openxmlformats.org/officeDocument/2006/relationships/customXml" Target="../ink/ink2457.xml"/><Relationship Id="rId75" Type="http://schemas.openxmlformats.org/officeDocument/2006/relationships/image" Target="../media/image456.png"/><Relationship Id="rId140" Type="http://schemas.openxmlformats.org/officeDocument/2006/relationships/customXml" Target="../ink/ink2356.xml"/><Relationship Id="rId182" Type="http://schemas.openxmlformats.org/officeDocument/2006/relationships/customXml" Target="../ink/ink2378.xml"/><Relationship Id="rId378" Type="http://schemas.openxmlformats.org/officeDocument/2006/relationships/customXml" Target="../ink/ink2478.xml"/><Relationship Id="rId403" Type="http://schemas.openxmlformats.org/officeDocument/2006/relationships/customXml" Target="../ink/ink2491.xml"/><Relationship Id="rId6" Type="http://schemas.openxmlformats.org/officeDocument/2006/relationships/customXml" Target="../ink/ink2289.xml"/><Relationship Id="rId238" Type="http://schemas.openxmlformats.org/officeDocument/2006/relationships/image" Target="../media/image534.png"/><Relationship Id="rId291" Type="http://schemas.openxmlformats.org/officeDocument/2006/relationships/customXml" Target="../ink/ink2434.xml"/><Relationship Id="rId305" Type="http://schemas.openxmlformats.org/officeDocument/2006/relationships/image" Target="../media/image567.png"/><Relationship Id="rId347" Type="http://schemas.openxmlformats.org/officeDocument/2006/relationships/image" Target="../media/image588.png"/><Relationship Id="rId44" Type="http://schemas.openxmlformats.org/officeDocument/2006/relationships/customXml" Target="../ink/ink2308.xml"/><Relationship Id="rId86" Type="http://schemas.openxmlformats.org/officeDocument/2006/relationships/customXml" Target="../ink/ink2329.xml"/><Relationship Id="rId151" Type="http://schemas.openxmlformats.org/officeDocument/2006/relationships/customXml" Target="../ink/ink2362.xml"/><Relationship Id="rId389" Type="http://schemas.openxmlformats.org/officeDocument/2006/relationships/image" Target="../media/image609.png"/><Relationship Id="rId193" Type="http://schemas.openxmlformats.org/officeDocument/2006/relationships/image" Target="../media/image513.png"/><Relationship Id="rId207" Type="http://schemas.openxmlformats.org/officeDocument/2006/relationships/image" Target="../media/image520.png"/><Relationship Id="rId249" Type="http://schemas.openxmlformats.org/officeDocument/2006/relationships/customXml" Target="../ink/ink2413.xml"/><Relationship Id="rId13" Type="http://schemas.openxmlformats.org/officeDocument/2006/relationships/image" Target="../media/image425.png"/><Relationship Id="rId109" Type="http://schemas.openxmlformats.org/officeDocument/2006/relationships/image" Target="../media/image473.png"/><Relationship Id="rId260" Type="http://schemas.openxmlformats.org/officeDocument/2006/relationships/image" Target="../media/image545.png"/><Relationship Id="rId316" Type="http://schemas.openxmlformats.org/officeDocument/2006/relationships/customXml" Target="../ink/ink2447.xml"/><Relationship Id="rId55" Type="http://schemas.openxmlformats.org/officeDocument/2006/relationships/image" Target="../media/image446.png"/><Relationship Id="rId97" Type="http://schemas.openxmlformats.org/officeDocument/2006/relationships/image" Target="../media/image467.png"/><Relationship Id="rId120" Type="http://schemas.openxmlformats.org/officeDocument/2006/relationships/customXml" Target="../ink/ink2346.xml"/><Relationship Id="rId358" Type="http://schemas.openxmlformats.org/officeDocument/2006/relationships/customXml" Target="../ink/ink2468.xml"/><Relationship Id="rId162" Type="http://schemas.openxmlformats.org/officeDocument/2006/relationships/customXml" Target="../ink/ink2368.xml"/><Relationship Id="rId218" Type="http://schemas.openxmlformats.org/officeDocument/2006/relationships/customXml" Target="../ink/ink2397.xml"/><Relationship Id="rId271" Type="http://schemas.openxmlformats.org/officeDocument/2006/relationships/customXml" Target="../ink/ink2424.xml"/><Relationship Id="rId24" Type="http://schemas.openxmlformats.org/officeDocument/2006/relationships/customXml" Target="../ink/ink2298.xml"/><Relationship Id="rId66" Type="http://schemas.openxmlformats.org/officeDocument/2006/relationships/customXml" Target="../ink/ink2319.xml"/><Relationship Id="rId131" Type="http://schemas.openxmlformats.org/officeDocument/2006/relationships/image" Target="../media/image483.png"/><Relationship Id="rId327" Type="http://schemas.openxmlformats.org/officeDocument/2006/relationships/image" Target="../media/image578.png"/><Relationship Id="rId369" Type="http://schemas.openxmlformats.org/officeDocument/2006/relationships/image" Target="../media/image599.png"/><Relationship Id="rId173" Type="http://schemas.openxmlformats.org/officeDocument/2006/relationships/image" Target="../media/image503.png"/><Relationship Id="rId229" Type="http://schemas.openxmlformats.org/officeDocument/2006/relationships/image" Target="../media/image530.png"/><Relationship Id="rId380" Type="http://schemas.openxmlformats.org/officeDocument/2006/relationships/customXml" Target="../ink/ink2479.xml"/><Relationship Id="rId240" Type="http://schemas.openxmlformats.org/officeDocument/2006/relationships/image" Target="../media/image535.png"/><Relationship Id="rId35" Type="http://schemas.openxmlformats.org/officeDocument/2006/relationships/image" Target="../media/image436.png"/><Relationship Id="rId77" Type="http://schemas.openxmlformats.org/officeDocument/2006/relationships/image" Target="../media/image457.png"/><Relationship Id="rId100" Type="http://schemas.openxmlformats.org/officeDocument/2006/relationships/customXml" Target="../ink/ink2336.xml"/><Relationship Id="rId282" Type="http://schemas.openxmlformats.org/officeDocument/2006/relationships/image" Target="../media/image556.png"/><Relationship Id="rId338" Type="http://schemas.openxmlformats.org/officeDocument/2006/relationships/customXml" Target="../ink/ink2458.xml"/><Relationship Id="rId8" Type="http://schemas.openxmlformats.org/officeDocument/2006/relationships/customXml" Target="../ink/ink2290.xml"/><Relationship Id="rId142" Type="http://schemas.openxmlformats.org/officeDocument/2006/relationships/customXml" Target="../ink/ink2357.xml"/><Relationship Id="rId184" Type="http://schemas.openxmlformats.org/officeDocument/2006/relationships/customXml" Target="../ink/ink2379.xml"/><Relationship Id="rId391" Type="http://schemas.openxmlformats.org/officeDocument/2006/relationships/image" Target="../media/image610.png"/><Relationship Id="rId251" Type="http://schemas.openxmlformats.org/officeDocument/2006/relationships/customXml" Target="../ink/ink2414.xml"/><Relationship Id="rId46" Type="http://schemas.openxmlformats.org/officeDocument/2006/relationships/customXml" Target="../ink/ink2309.xml"/><Relationship Id="rId293" Type="http://schemas.openxmlformats.org/officeDocument/2006/relationships/customXml" Target="../ink/ink2435.xml"/><Relationship Id="rId307" Type="http://schemas.openxmlformats.org/officeDocument/2006/relationships/image" Target="../media/image568.png"/><Relationship Id="rId349" Type="http://schemas.openxmlformats.org/officeDocument/2006/relationships/image" Target="../media/image589.png"/><Relationship Id="rId88" Type="http://schemas.openxmlformats.org/officeDocument/2006/relationships/customXml" Target="../ink/ink2330.xml"/><Relationship Id="rId111" Type="http://schemas.openxmlformats.org/officeDocument/2006/relationships/image" Target="../media/image474.png"/><Relationship Id="rId153" Type="http://schemas.openxmlformats.org/officeDocument/2006/relationships/customXml" Target="../ink/ink2363.xml"/><Relationship Id="rId195" Type="http://schemas.openxmlformats.org/officeDocument/2006/relationships/image" Target="../media/image514.png"/><Relationship Id="rId209" Type="http://schemas.openxmlformats.org/officeDocument/2006/relationships/customXml" Target="../ink/ink2392.xml"/><Relationship Id="rId360" Type="http://schemas.openxmlformats.org/officeDocument/2006/relationships/customXml" Target="../ink/ink2469.xml"/><Relationship Id="rId220" Type="http://schemas.openxmlformats.org/officeDocument/2006/relationships/customXml" Target="../ink/ink2398.xml"/><Relationship Id="rId15" Type="http://schemas.openxmlformats.org/officeDocument/2006/relationships/image" Target="../media/image426.png"/><Relationship Id="rId57" Type="http://schemas.openxmlformats.org/officeDocument/2006/relationships/image" Target="../media/image447.png"/><Relationship Id="rId262" Type="http://schemas.openxmlformats.org/officeDocument/2006/relationships/image" Target="../media/image546.png"/><Relationship Id="rId318" Type="http://schemas.openxmlformats.org/officeDocument/2006/relationships/customXml" Target="../ink/ink2448.xml"/><Relationship Id="rId99" Type="http://schemas.openxmlformats.org/officeDocument/2006/relationships/image" Target="../media/image468.png"/><Relationship Id="rId122" Type="http://schemas.openxmlformats.org/officeDocument/2006/relationships/customXml" Target="../ink/ink2347.xml"/><Relationship Id="rId164" Type="http://schemas.openxmlformats.org/officeDocument/2006/relationships/customXml" Target="../ink/ink2369.xml"/><Relationship Id="rId371" Type="http://schemas.openxmlformats.org/officeDocument/2006/relationships/image" Target="../media/image600.png"/><Relationship Id="rId26" Type="http://schemas.openxmlformats.org/officeDocument/2006/relationships/customXml" Target="../ink/ink2299.xml"/><Relationship Id="rId231" Type="http://schemas.openxmlformats.org/officeDocument/2006/relationships/customXml" Target="../ink/ink2404.xml"/><Relationship Id="rId273" Type="http://schemas.openxmlformats.org/officeDocument/2006/relationships/customXml" Target="../ink/ink2425.xml"/><Relationship Id="rId329" Type="http://schemas.openxmlformats.org/officeDocument/2006/relationships/image" Target="../media/image579.png"/><Relationship Id="rId68" Type="http://schemas.openxmlformats.org/officeDocument/2006/relationships/customXml" Target="../ink/ink2320.xml"/><Relationship Id="rId133" Type="http://schemas.openxmlformats.org/officeDocument/2006/relationships/image" Target="../media/image484.png"/><Relationship Id="rId175" Type="http://schemas.openxmlformats.org/officeDocument/2006/relationships/image" Target="../media/image504.png"/><Relationship Id="rId340" Type="http://schemas.openxmlformats.org/officeDocument/2006/relationships/customXml" Target="../ink/ink2459.xml"/><Relationship Id="rId200" Type="http://schemas.openxmlformats.org/officeDocument/2006/relationships/customXml" Target="../ink/ink2387.xml"/><Relationship Id="rId382" Type="http://schemas.openxmlformats.org/officeDocument/2006/relationships/customXml" Target="../ink/ink2480.xml"/><Relationship Id="rId242" Type="http://schemas.openxmlformats.org/officeDocument/2006/relationships/image" Target="../media/image536.png"/><Relationship Id="rId284" Type="http://schemas.openxmlformats.org/officeDocument/2006/relationships/image" Target="../media/image557.png"/><Relationship Id="rId37" Type="http://schemas.openxmlformats.org/officeDocument/2006/relationships/image" Target="../media/image437.png"/><Relationship Id="rId79" Type="http://schemas.openxmlformats.org/officeDocument/2006/relationships/image" Target="../media/image458.png"/><Relationship Id="rId102" Type="http://schemas.openxmlformats.org/officeDocument/2006/relationships/customXml" Target="../ink/ink2337.xml"/><Relationship Id="rId144" Type="http://schemas.openxmlformats.org/officeDocument/2006/relationships/customXml" Target="../ink/ink2358.xml"/></Relationships>
</file>

<file path=ppt/slides/_rels/slide24.xml.rels><?xml version="1.0" encoding="UTF-8" standalone="yes"?>
<Relationships xmlns="http://schemas.openxmlformats.org/package/2006/relationships"><Relationship Id="rId13" Type="http://schemas.openxmlformats.org/officeDocument/2006/relationships/customXml" Target="../ink/ink2496.xml"/><Relationship Id="rId18" Type="http://schemas.openxmlformats.org/officeDocument/2006/relationships/customXml" Target="../ink/ink2499.xml"/><Relationship Id="rId26" Type="http://schemas.openxmlformats.org/officeDocument/2006/relationships/customXml" Target="../ink/ink2503.xml"/><Relationship Id="rId3" Type="http://schemas.openxmlformats.org/officeDocument/2006/relationships/image" Target="../media/image617.png"/><Relationship Id="rId21" Type="http://schemas.openxmlformats.org/officeDocument/2006/relationships/image" Target="../media/image625.png"/><Relationship Id="rId7" Type="http://schemas.openxmlformats.org/officeDocument/2006/relationships/customXml" Target="../ink/ink2493.xml"/><Relationship Id="rId12" Type="http://schemas.openxmlformats.org/officeDocument/2006/relationships/image" Target="../media/image622.png"/><Relationship Id="rId17" Type="http://schemas.openxmlformats.org/officeDocument/2006/relationships/image" Target="../media/image623.png"/><Relationship Id="rId25" Type="http://schemas.openxmlformats.org/officeDocument/2006/relationships/image" Target="../media/image627.png"/><Relationship Id="rId33" Type="http://schemas.openxmlformats.org/officeDocument/2006/relationships/image" Target="../media/image631.png"/><Relationship Id="rId2" Type="http://schemas.openxmlformats.org/officeDocument/2006/relationships/notesSlide" Target="../notesSlides/notesSlide24.xml"/><Relationship Id="rId16" Type="http://schemas.openxmlformats.org/officeDocument/2006/relationships/customXml" Target="../ink/ink2498.xml"/><Relationship Id="rId20" Type="http://schemas.openxmlformats.org/officeDocument/2006/relationships/customXml" Target="../ink/ink2500.xml"/><Relationship Id="rId29" Type="http://schemas.openxmlformats.org/officeDocument/2006/relationships/image" Target="../media/image629.png"/><Relationship Id="rId1" Type="http://schemas.openxmlformats.org/officeDocument/2006/relationships/slideLayout" Target="../slideLayouts/slideLayout7.xml"/><Relationship Id="rId6" Type="http://schemas.openxmlformats.org/officeDocument/2006/relationships/image" Target="../media/image619.png"/><Relationship Id="rId11" Type="http://schemas.openxmlformats.org/officeDocument/2006/relationships/customXml" Target="../ink/ink2495.xml"/><Relationship Id="rId24" Type="http://schemas.openxmlformats.org/officeDocument/2006/relationships/customXml" Target="../ink/ink2502.xml"/><Relationship Id="rId32" Type="http://schemas.openxmlformats.org/officeDocument/2006/relationships/customXml" Target="../ink/ink2506.xml"/><Relationship Id="rId5" Type="http://schemas.openxmlformats.org/officeDocument/2006/relationships/customXml" Target="../ink/ink2492.xml"/><Relationship Id="rId15" Type="http://schemas.openxmlformats.org/officeDocument/2006/relationships/customXml" Target="../ink/ink2497.xml"/><Relationship Id="rId23" Type="http://schemas.openxmlformats.org/officeDocument/2006/relationships/image" Target="../media/image626.png"/><Relationship Id="rId28" Type="http://schemas.openxmlformats.org/officeDocument/2006/relationships/customXml" Target="../ink/ink2504.xml"/><Relationship Id="rId10" Type="http://schemas.openxmlformats.org/officeDocument/2006/relationships/image" Target="../media/image621.png"/><Relationship Id="rId19" Type="http://schemas.openxmlformats.org/officeDocument/2006/relationships/image" Target="../media/image624.png"/><Relationship Id="rId31" Type="http://schemas.openxmlformats.org/officeDocument/2006/relationships/image" Target="../media/image630.png"/><Relationship Id="rId4" Type="http://schemas.openxmlformats.org/officeDocument/2006/relationships/image" Target="../media/image618.png"/><Relationship Id="rId9" Type="http://schemas.openxmlformats.org/officeDocument/2006/relationships/customXml" Target="../ink/ink2494.xml"/><Relationship Id="rId14" Type="http://schemas.openxmlformats.org/officeDocument/2006/relationships/image" Target="../media/image74.png"/><Relationship Id="rId22" Type="http://schemas.openxmlformats.org/officeDocument/2006/relationships/customXml" Target="../ink/ink2501.xml"/><Relationship Id="rId27" Type="http://schemas.openxmlformats.org/officeDocument/2006/relationships/image" Target="../media/image628.png"/><Relationship Id="rId30" Type="http://schemas.openxmlformats.org/officeDocument/2006/relationships/customXml" Target="../ink/ink2505.xml"/><Relationship Id="rId8" Type="http://schemas.openxmlformats.org/officeDocument/2006/relationships/image" Target="../media/image620.png"/></Relationships>
</file>

<file path=ppt/slides/_rels/slide25.xml.rels><?xml version="1.0" encoding="UTF-8" standalone="yes"?>
<Relationships xmlns="http://schemas.openxmlformats.org/package/2006/relationships"><Relationship Id="rId26" Type="http://schemas.openxmlformats.org/officeDocument/2006/relationships/image" Target="../media/image642.png"/><Relationship Id="rId21" Type="http://schemas.openxmlformats.org/officeDocument/2006/relationships/customXml" Target="../ink/ink2514.xml"/><Relationship Id="rId42" Type="http://schemas.openxmlformats.org/officeDocument/2006/relationships/image" Target="../media/image650.png"/><Relationship Id="rId47" Type="http://schemas.openxmlformats.org/officeDocument/2006/relationships/customXml" Target="../ink/ink2527.xml"/><Relationship Id="rId63" Type="http://schemas.openxmlformats.org/officeDocument/2006/relationships/customXml" Target="../ink/ink2535.xml"/><Relationship Id="rId68" Type="http://schemas.openxmlformats.org/officeDocument/2006/relationships/image" Target="../media/image663.png"/><Relationship Id="rId84" Type="http://schemas.openxmlformats.org/officeDocument/2006/relationships/image" Target="../media/image671.png"/><Relationship Id="rId16" Type="http://schemas.openxmlformats.org/officeDocument/2006/relationships/image" Target="../media/image637.png"/><Relationship Id="rId11" Type="http://schemas.openxmlformats.org/officeDocument/2006/relationships/customXml" Target="../ink/ink2509.xml"/><Relationship Id="rId32" Type="http://schemas.openxmlformats.org/officeDocument/2006/relationships/image" Target="../media/image645.png"/><Relationship Id="rId37" Type="http://schemas.openxmlformats.org/officeDocument/2006/relationships/customXml" Target="../ink/ink2522.xml"/><Relationship Id="rId53" Type="http://schemas.openxmlformats.org/officeDocument/2006/relationships/customXml" Target="../ink/ink2530.xml"/><Relationship Id="rId58" Type="http://schemas.openxmlformats.org/officeDocument/2006/relationships/image" Target="../media/image658.png"/><Relationship Id="rId74" Type="http://schemas.openxmlformats.org/officeDocument/2006/relationships/image" Target="../media/image666.png"/><Relationship Id="rId79" Type="http://schemas.openxmlformats.org/officeDocument/2006/relationships/customXml" Target="../ink/ink2543.xml"/><Relationship Id="rId5" Type="http://schemas.openxmlformats.org/officeDocument/2006/relationships/hyperlink" Target="https://www.destatis.de/DE/Themen/Wirtschaft/Preise/Verbraucherpreisindex/inflation.html" TargetMode="External"/><Relationship Id="rId61" Type="http://schemas.openxmlformats.org/officeDocument/2006/relationships/customXml" Target="../ink/ink2534.xml"/><Relationship Id="rId82" Type="http://schemas.openxmlformats.org/officeDocument/2006/relationships/image" Target="../media/image670.png"/><Relationship Id="rId19" Type="http://schemas.openxmlformats.org/officeDocument/2006/relationships/customXml" Target="../ink/ink2513.xml"/><Relationship Id="rId14" Type="http://schemas.openxmlformats.org/officeDocument/2006/relationships/image" Target="../media/image636.png"/><Relationship Id="rId22" Type="http://schemas.openxmlformats.org/officeDocument/2006/relationships/image" Target="../media/image640.png"/><Relationship Id="rId27" Type="http://schemas.openxmlformats.org/officeDocument/2006/relationships/customXml" Target="../ink/ink2517.xml"/><Relationship Id="rId30" Type="http://schemas.openxmlformats.org/officeDocument/2006/relationships/image" Target="../media/image644.png"/><Relationship Id="rId35" Type="http://schemas.openxmlformats.org/officeDocument/2006/relationships/customXml" Target="../ink/ink2521.xml"/><Relationship Id="rId43" Type="http://schemas.openxmlformats.org/officeDocument/2006/relationships/customXml" Target="../ink/ink2525.xml"/><Relationship Id="rId48" Type="http://schemas.openxmlformats.org/officeDocument/2006/relationships/image" Target="../media/image653.png"/><Relationship Id="rId56" Type="http://schemas.openxmlformats.org/officeDocument/2006/relationships/image" Target="../media/image657.png"/><Relationship Id="rId64" Type="http://schemas.openxmlformats.org/officeDocument/2006/relationships/image" Target="../media/image661.png"/><Relationship Id="rId69" Type="http://schemas.openxmlformats.org/officeDocument/2006/relationships/customXml" Target="../ink/ink2538.xml"/><Relationship Id="rId77" Type="http://schemas.openxmlformats.org/officeDocument/2006/relationships/customXml" Target="../ink/ink2542.xml"/><Relationship Id="rId8" Type="http://schemas.openxmlformats.org/officeDocument/2006/relationships/image" Target="../media/image633.png"/><Relationship Id="rId51" Type="http://schemas.openxmlformats.org/officeDocument/2006/relationships/customXml" Target="../ink/ink2529.xml"/><Relationship Id="rId72" Type="http://schemas.openxmlformats.org/officeDocument/2006/relationships/image" Target="../media/image665.png"/><Relationship Id="rId80" Type="http://schemas.openxmlformats.org/officeDocument/2006/relationships/image" Target="../media/image669.png"/><Relationship Id="rId3" Type="http://schemas.openxmlformats.org/officeDocument/2006/relationships/hyperlink" Target="https://www.destatis.de/DE/Themen/Wirtschaft/Preise/Verbraucherpreisindex/PreisKaleidoskopUebersicht.html" TargetMode="External"/><Relationship Id="rId12" Type="http://schemas.openxmlformats.org/officeDocument/2006/relationships/image" Target="../media/image635.png"/><Relationship Id="rId17" Type="http://schemas.openxmlformats.org/officeDocument/2006/relationships/customXml" Target="../ink/ink2512.xml"/><Relationship Id="rId25" Type="http://schemas.openxmlformats.org/officeDocument/2006/relationships/customXml" Target="../ink/ink2516.xml"/><Relationship Id="rId33" Type="http://schemas.openxmlformats.org/officeDocument/2006/relationships/customXml" Target="../ink/ink2520.xml"/><Relationship Id="rId38" Type="http://schemas.openxmlformats.org/officeDocument/2006/relationships/image" Target="../media/image648.png"/><Relationship Id="rId46" Type="http://schemas.openxmlformats.org/officeDocument/2006/relationships/image" Target="../media/image652.png"/><Relationship Id="rId59" Type="http://schemas.openxmlformats.org/officeDocument/2006/relationships/customXml" Target="../ink/ink2533.xml"/><Relationship Id="rId67" Type="http://schemas.openxmlformats.org/officeDocument/2006/relationships/customXml" Target="../ink/ink2537.xml"/><Relationship Id="rId20" Type="http://schemas.openxmlformats.org/officeDocument/2006/relationships/image" Target="../media/image639.png"/><Relationship Id="rId41" Type="http://schemas.openxmlformats.org/officeDocument/2006/relationships/customXml" Target="../ink/ink2524.xml"/><Relationship Id="rId54" Type="http://schemas.openxmlformats.org/officeDocument/2006/relationships/image" Target="../media/image656.png"/><Relationship Id="rId62" Type="http://schemas.openxmlformats.org/officeDocument/2006/relationships/image" Target="../media/image660.png"/><Relationship Id="rId70" Type="http://schemas.openxmlformats.org/officeDocument/2006/relationships/image" Target="../media/image664.png"/><Relationship Id="rId75" Type="http://schemas.openxmlformats.org/officeDocument/2006/relationships/customXml" Target="../ink/ink2541.xml"/><Relationship Id="rId83" Type="http://schemas.openxmlformats.org/officeDocument/2006/relationships/customXml" Target="../ink/ink2545.xml"/><Relationship Id="rId1" Type="http://schemas.openxmlformats.org/officeDocument/2006/relationships/slideLayout" Target="../slideLayouts/slideLayout7.xml"/><Relationship Id="rId6" Type="http://schemas.openxmlformats.org/officeDocument/2006/relationships/image" Target="../media/image632.png"/><Relationship Id="rId15" Type="http://schemas.openxmlformats.org/officeDocument/2006/relationships/customXml" Target="../ink/ink2511.xml"/><Relationship Id="rId23" Type="http://schemas.openxmlformats.org/officeDocument/2006/relationships/customXml" Target="../ink/ink2515.xml"/><Relationship Id="rId28" Type="http://schemas.openxmlformats.org/officeDocument/2006/relationships/image" Target="../media/image643.png"/><Relationship Id="rId36" Type="http://schemas.openxmlformats.org/officeDocument/2006/relationships/image" Target="../media/image647.png"/><Relationship Id="rId49" Type="http://schemas.openxmlformats.org/officeDocument/2006/relationships/customXml" Target="../ink/ink2528.xml"/><Relationship Id="rId57" Type="http://schemas.openxmlformats.org/officeDocument/2006/relationships/customXml" Target="../ink/ink2532.xml"/><Relationship Id="rId10" Type="http://schemas.openxmlformats.org/officeDocument/2006/relationships/image" Target="../media/image634.png"/><Relationship Id="rId31" Type="http://schemas.openxmlformats.org/officeDocument/2006/relationships/customXml" Target="../ink/ink2519.xml"/><Relationship Id="rId44" Type="http://schemas.openxmlformats.org/officeDocument/2006/relationships/image" Target="../media/image651.png"/><Relationship Id="rId52" Type="http://schemas.openxmlformats.org/officeDocument/2006/relationships/image" Target="../media/image655.png"/><Relationship Id="rId60" Type="http://schemas.openxmlformats.org/officeDocument/2006/relationships/image" Target="../media/image659.png"/><Relationship Id="rId65" Type="http://schemas.openxmlformats.org/officeDocument/2006/relationships/customXml" Target="../ink/ink2536.xml"/><Relationship Id="rId73" Type="http://schemas.openxmlformats.org/officeDocument/2006/relationships/customXml" Target="../ink/ink2540.xml"/><Relationship Id="rId78" Type="http://schemas.openxmlformats.org/officeDocument/2006/relationships/image" Target="../media/image668.png"/><Relationship Id="rId81" Type="http://schemas.openxmlformats.org/officeDocument/2006/relationships/customXml" Target="../ink/ink2544.xml"/><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2508.xml"/><Relationship Id="rId13" Type="http://schemas.openxmlformats.org/officeDocument/2006/relationships/customXml" Target="../ink/ink2510.xml"/><Relationship Id="rId18" Type="http://schemas.openxmlformats.org/officeDocument/2006/relationships/image" Target="../media/image638.png"/><Relationship Id="rId39" Type="http://schemas.openxmlformats.org/officeDocument/2006/relationships/customXml" Target="../ink/ink2523.xml"/><Relationship Id="rId34" Type="http://schemas.openxmlformats.org/officeDocument/2006/relationships/image" Target="../media/image646.png"/><Relationship Id="rId50" Type="http://schemas.openxmlformats.org/officeDocument/2006/relationships/image" Target="../media/image654.png"/><Relationship Id="rId55" Type="http://schemas.openxmlformats.org/officeDocument/2006/relationships/customXml" Target="../ink/ink2531.xml"/><Relationship Id="rId76" Type="http://schemas.openxmlformats.org/officeDocument/2006/relationships/image" Target="../media/image667.png"/><Relationship Id="rId7" Type="http://schemas.openxmlformats.org/officeDocument/2006/relationships/customXml" Target="../ink/ink2507.xml"/><Relationship Id="rId71" Type="http://schemas.openxmlformats.org/officeDocument/2006/relationships/customXml" Target="../ink/ink2539.xml"/><Relationship Id="rId2" Type="http://schemas.openxmlformats.org/officeDocument/2006/relationships/notesSlide" Target="../notesSlides/notesSlide25.xml"/><Relationship Id="rId29" Type="http://schemas.openxmlformats.org/officeDocument/2006/relationships/customXml" Target="../ink/ink2518.xml"/><Relationship Id="rId24" Type="http://schemas.openxmlformats.org/officeDocument/2006/relationships/image" Target="../media/image641.png"/><Relationship Id="rId40" Type="http://schemas.openxmlformats.org/officeDocument/2006/relationships/image" Target="../media/image649.png"/><Relationship Id="rId45" Type="http://schemas.openxmlformats.org/officeDocument/2006/relationships/customXml" Target="../ink/ink2526.xml"/><Relationship Id="rId66" Type="http://schemas.openxmlformats.org/officeDocument/2006/relationships/image" Target="../media/image662.png"/></Relationships>
</file>

<file path=ppt/slides/_rels/slide26.xml.rels><?xml version="1.0" encoding="UTF-8" standalone="yes"?>
<Relationships xmlns="http://schemas.openxmlformats.org/package/2006/relationships"><Relationship Id="rId13" Type="http://schemas.openxmlformats.org/officeDocument/2006/relationships/image" Target="../media/image677.png"/><Relationship Id="rId18" Type="http://schemas.openxmlformats.org/officeDocument/2006/relationships/customXml" Target="../ink/ink2553.xml"/><Relationship Id="rId26" Type="http://schemas.openxmlformats.org/officeDocument/2006/relationships/customXml" Target="../ink/ink2557.xml"/><Relationship Id="rId39" Type="http://schemas.openxmlformats.org/officeDocument/2006/relationships/image" Target="../media/image690.png"/><Relationship Id="rId21" Type="http://schemas.openxmlformats.org/officeDocument/2006/relationships/image" Target="../media/image681.png"/><Relationship Id="rId34" Type="http://schemas.openxmlformats.org/officeDocument/2006/relationships/customXml" Target="../ink/ink2561.xml"/><Relationship Id="rId42" Type="http://schemas.openxmlformats.org/officeDocument/2006/relationships/customXml" Target="../ink/ink2565.xml"/><Relationship Id="rId7" Type="http://schemas.openxmlformats.org/officeDocument/2006/relationships/image" Target="../media/image674.png"/><Relationship Id="rId2" Type="http://schemas.openxmlformats.org/officeDocument/2006/relationships/notesSlide" Target="../notesSlides/notesSlide26.xml"/><Relationship Id="rId16" Type="http://schemas.openxmlformats.org/officeDocument/2006/relationships/customXml" Target="../ink/ink2552.xml"/><Relationship Id="rId29" Type="http://schemas.openxmlformats.org/officeDocument/2006/relationships/image" Target="../media/image685.png"/><Relationship Id="rId1" Type="http://schemas.openxmlformats.org/officeDocument/2006/relationships/slideLayout" Target="../slideLayouts/slideLayout7.xml"/><Relationship Id="rId6" Type="http://schemas.openxmlformats.org/officeDocument/2006/relationships/customXml" Target="../ink/ink2547.xml"/><Relationship Id="rId11" Type="http://schemas.openxmlformats.org/officeDocument/2006/relationships/image" Target="../media/image676.png"/><Relationship Id="rId24" Type="http://schemas.openxmlformats.org/officeDocument/2006/relationships/customXml" Target="../ink/ink2556.xml"/><Relationship Id="rId32" Type="http://schemas.openxmlformats.org/officeDocument/2006/relationships/customXml" Target="../ink/ink2560.xml"/><Relationship Id="rId37" Type="http://schemas.openxmlformats.org/officeDocument/2006/relationships/image" Target="../media/image689.png"/><Relationship Id="rId40" Type="http://schemas.openxmlformats.org/officeDocument/2006/relationships/customXml" Target="../ink/ink2564.xml"/><Relationship Id="rId45" Type="http://schemas.openxmlformats.org/officeDocument/2006/relationships/image" Target="../media/image693.png"/><Relationship Id="rId5" Type="http://schemas.openxmlformats.org/officeDocument/2006/relationships/image" Target="../media/image673.png"/><Relationship Id="rId15" Type="http://schemas.openxmlformats.org/officeDocument/2006/relationships/image" Target="../media/image678.png"/><Relationship Id="rId23" Type="http://schemas.openxmlformats.org/officeDocument/2006/relationships/image" Target="../media/image682.png"/><Relationship Id="rId28" Type="http://schemas.openxmlformats.org/officeDocument/2006/relationships/customXml" Target="../ink/ink2558.xml"/><Relationship Id="rId36" Type="http://schemas.openxmlformats.org/officeDocument/2006/relationships/customXml" Target="../ink/ink2562.xml"/><Relationship Id="rId10" Type="http://schemas.openxmlformats.org/officeDocument/2006/relationships/customXml" Target="../ink/ink2549.xml"/><Relationship Id="rId19" Type="http://schemas.openxmlformats.org/officeDocument/2006/relationships/image" Target="../media/image680.png"/><Relationship Id="rId31" Type="http://schemas.openxmlformats.org/officeDocument/2006/relationships/image" Target="../media/image686.png"/><Relationship Id="rId44" Type="http://schemas.openxmlformats.org/officeDocument/2006/relationships/customXml" Target="../ink/ink2566.xml"/><Relationship Id="rId4" Type="http://schemas.openxmlformats.org/officeDocument/2006/relationships/customXml" Target="../ink/ink2546.xml"/><Relationship Id="rId9" Type="http://schemas.openxmlformats.org/officeDocument/2006/relationships/image" Target="../media/image675.png"/><Relationship Id="rId14" Type="http://schemas.openxmlformats.org/officeDocument/2006/relationships/customXml" Target="../ink/ink2551.xml"/><Relationship Id="rId22" Type="http://schemas.openxmlformats.org/officeDocument/2006/relationships/customXml" Target="../ink/ink2555.xml"/><Relationship Id="rId27" Type="http://schemas.openxmlformats.org/officeDocument/2006/relationships/image" Target="../media/image684.png"/><Relationship Id="rId30" Type="http://schemas.openxmlformats.org/officeDocument/2006/relationships/customXml" Target="../ink/ink2559.xml"/><Relationship Id="rId35" Type="http://schemas.openxmlformats.org/officeDocument/2006/relationships/image" Target="../media/image688.png"/><Relationship Id="rId43" Type="http://schemas.openxmlformats.org/officeDocument/2006/relationships/image" Target="../media/image692.png"/><Relationship Id="rId8" Type="http://schemas.openxmlformats.org/officeDocument/2006/relationships/customXml" Target="../ink/ink2548.xml"/><Relationship Id="rId3" Type="http://schemas.openxmlformats.org/officeDocument/2006/relationships/image" Target="../media/image672.png"/><Relationship Id="rId12" Type="http://schemas.openxmlformats.org/officeDocument/2006/relationships/customXml" Target="../ink/ink2550.xml"/><Relationship Id="rId17" Type="http://schemas.openxmlformats.org/officeDocument/2006/relationships/image" Target="../media/image679.png"/><Relationship Id="rId25" Type="http://schemas.openxmlformats.org/officeDocument/2006/relationships/image" Target="../media/image683.png"/><Relationship Id="rId33" Type="http://schemas.openxmlformats.org/officeDocument/2006/relationships/image" Target="../media/image687.png"/><Relationship Id="rId38" Type="http://schemas.openxmlformats.org/officeDocument/2006/relationships/customXml" Target="../ink/ink2563.xml"/><Relationship Id="rId20" Type="http://schemas.openxmlformats.org/officeDocument/2006/relationships/customXml" Target="../ink/ink2554.xml"/><Relationship Id="rId41" Type="http://schemas.openxmlformats.org/officeDocument/2006/relationships/image" Target="../media/image691.png"/></Relationships>
</file>

<file path=ppt/slides/_rels/slide27.xml.rels><?xml version="1.0" encoding="UTF-8" standalone="yes"?>
<Relationships xmlns="http://schemas.openxmlformats.org/package/2006/relationships"><Relationship Id="rId117" Type="http://schemas.openxmlformats.org/officeDocument/2006/relationships/customXml" Target="../ink/ink2624.xml"/><Relationship Id="rId299" Type="http://schemas.openxmlformats.org/officeDocument/2006/relationships/customXml" Target="../ink/ink2716.xml"/><Relationship Id="rId21" Type="http://schemas.openxmlformats.org/officeDocument/2006/relationships/customXml" Target="../ink/ink2576.xml"/><Relationship Id="rId63" Type="http://schemas.openxmlformats.org/officeDocument/2006/relationships/customXml" Target="../ink/ink2597.xml"/><Relationship Id="rId159" Type="http://schemas.openxmlformats.org/officeDocument/2006/relationships/customXml" Target="../ink/ink2645.xml"/><Relationship Id="rId324" Type="http://schemas.openxmlformats.org/officeDocument/2006/relationships/customXml" Target="../ink/ink2729.xml"/><Relationship Id="rId366" Type="http://schemas.openxmlformats.org/officeDocument/2006/relationships/customXml" Target="../ink/ink2750.xml"/><Relationship Id="rId170" Type="http://schemas.openxmlformats.org/officeDocument/2006/relationships/image" Target="../media/image776.png"/><Relationship Id="rId226" Type="http://schemas.openxmlformats.org/officeDocument/2006/relationships/customXml" Target="../ink/ink2679.xml"/><Relationship Id="rId268" Type="http://schemas.openxmlformats.org/officeDocument/2006/relationships/customXml" Target="../ink/ink2700.xml"/><Relationship Id="rId32" Type="http://schemas.openxmlformats.org/officeDocument/2006/relationships/image" Target="../media/image708.png"/><Relationship Id="rId74" Type="http://schemas.openxmlformats.org/officeDocument/2006/relationships/image" Target="../media/image728.png"/><Relationship Id="rId128" Type="http://schemas.openxmlformats.org/officeDocument/2006/relationships/image" Target="../media/image755.png"/><Relationship Id="rId335" Type="http://schemas.openxmlformats.org/officeDocument/2006/relationships/image" Target="../media/image856.png"/><Relationship Id="rId377" Type="http://schemas.openxmlformats.org/officeDocument/2006/relationships/image" Target="../media/image877.png"/><Relationship Id="rId5" Type="http://schemas.openxmlformats.org/officeDocument/2006/relationships/customXml" Target="../ink/ink2568.xml"/><Relationship Id="rId181" Type="http://schemas.openxmlformats.org/officeDocument/2006/relationships/customXml" Target="../ink/ink2656.xml"/><Relationship Id="rId237" Type="http://schemas.openxmlformats.org/officeDocument/2006/relationships/image" Target="../media/image808.png"/><Relationship Id="rId402" Type="http://schemas.openxmlformats.org/officeDocument/2006/relationships/customXml" Target="../ink/ink2768.xml"/><Relationship Id="rId279" Type="http://schemas.openxmlformats.org/officeDocument/2006/relationships/image" Target="../media/image829.png"/><Relationship Id="rId43" Type="http://schemas.openxmlformats.org/officeDocument/2006/relationships/customXml" Target="../ink/ink2587.xml"/><Relationship Id="rId139" Type="http://schemas.openxmlformats.org/officeDocument/2006/relationships/customXml" Target="../ink/ink2635.xml"/><Relationship Id="rId290" Type="http://schemas.openxmlformats.org/officeDocument/2006/relationships/customXml" Target="../ink/ink2711.xml"/><Relationship Id="rId304" Type="http://schemas.openxmlformats.org/officeDocument/2006/relationships/image" Target="../media/image841.png"/><Relationship Id="rId346" Type="http://schemas.openxmlformats.org/officeDocument/2006/relationships/customXml" Target="../ink/ink2740.xml"/><Relationship Id="rId388" Type="http://schemas.openxmlformats.org/officeDocument/2006/relationships/customXml" Target="../ink/ink2761.xml"/><Relationship Id="rId85" Type="http://schemas.openxmlformats.org/officeDocument/2006/relationships/customXml" Target="../ink/ink2608.xml"/><Relationship Id="rId150" Type="http://schemas.openxmlformats.org/officeDocument/2006/relationships/image" Target="../media/image766.png"/><Relationship Id="rId192" Type="http://schemas.openxmlformats.org/officeDocument/2006/relationships/image" Target="../media/image787.png"/><Relationship Id="rId206" Type="http://schemas.openxmlformats.org/officeDocument/2006/relationships/image" Target="../media/image793.png"/><Relationship Id="rId413" Type="http://schemas.openxmlformats.org/officeDocument/2006/relationships/image" Target="../media/image896.png"/><Relationship Id="rId248" Type="http://schemas.openxmlformats.org/officeDocument/2006/relationships/customXml" Target="../ink/ink2690.xml"/><Relationship Id="rId12" Type="http://schemas.openxmlformats.org/officeDocument/2006/relationships/image" Target="../media/image698.png"/><Relationship Id="rId108" Type="http://schemas.openxmlformats.org/officeDocument/2006/relationships/image" Target="../media/image745.png"/><Relationship Id="rId315" Type="http://schemas.openxmlformats.org/officeDocument/2006/relationships/image" Target="../media/image846.png"/><Relationship Id="rId357" Type="http://schemas.openxmlformats.org/officeDocument/2006/relationships/image" Target="../media/image867.png"/><Relationship Id="rId54" Type="http://schemas.openxmlformats.org/officeDocument/2006/relationships/image" Target="../media/image718.png"/><Relationship Id="rId96" Type="http://schemas.openxmlformats.org/officeDocument/2006/relationships/image" Target="../media/image739.png"/><Relationship Id="rId161" Type="http://schemas.openxmlformats.org/officeDocument/2006/relationships/customXml" Target="../ink/ink2646.xml"/><Relationship Id="rId217" Type="http://schemas.openxmlformats.org/officeDocument/2006/relationships/image" Target="../media/image798.png"/><Relationship Id="rId399" Type="http://schemas.openxmlformats.org/officeDocument/2006/relationships/image" Target="../media/image889.png"/><Relationship Id="rId259" Type="http://schemas.openxmlformats.org/officeDocument/2006/relationships/image" Target="../media/image819.png"/><Relationship Id="rId23" Type="http://schemas.openxmlformats.org/officeDocument/2006/relationships/customXml" Target="../ink/ink2577.xml"/><Relationship Id="rId119" Type="http://schemas.openxmlformats.org/officeDocument/2006/relationships/customXml" Target="../ink/ink2625.xml"/><Relationship Id="rId270" Type="http://schemas.openxmlformats.org/officeDocument/2006/relationships/customXml" Target="../ink/ink2701.xml"/><Relationship Id="rId326" Type="http://schemas.openxmlformats.org/officeDocument/2006/relationships/customXml" Target="../ink/ink2730.xml"/><Relationship Id="rId65" Type="http://schemas.openxmlformats.org/officeDocument/2006/relationships/customXml" Target="../ink/ink2598.xml"/><Relationship Id="rId130" Type="http://schemas.openxmlformats.org/officeDocument/2006/relationships/image" Target="../media/image756.png"/><Relationship Id="rId368" Type="http://schemas.openxmlformats.org/officeDocument/2006/relationships/customXml" Target="../ink/ink2751.xml"/><Relationship Id="rId172" Type="http://schemas.openxmlformats.org/officeDocument/2006/relationships/image" Target="../media/image777.png"/><Relationship Id="rId228" Type="http://schemas.openxmlformats.org/officeDocument/2006/relationships/customXml" Target="../ink/ink2680.xml"/><Relationship Id="rId281" Type="http://schemas.openxmlformats.org/officeDocument/2006/relationships/image" Target="../media/image830.png"/><Relationship Id="rId337" Type="http://schemas.openxmlformats.org/officeDocument/2006/relationships/image" Target="../media/image857.png"/><Relationship Id="rId34" Type="http://schemas.openxmlformats.org/officeDocument/2006/relationships/image" Target="../media/image74.png"/><Relationship Id="rId76" Type="http://schemas.openxmlformats.org/officeDocument/2006/relationships/image" Target="../media/image729.png"/><Relationship Id="rId141" Type="http://schemas.openxmlformats.org/officeDocument/2006/relationships/customXml" Target="../ink/ink2636.xml"/><Relationship Id="rId379" Type="http://schemas.openxmlformats.org/officeDocument/2006/relationships/image" Target="../media/image878.png"/><Relationship Id="rId7" Type="http://schemas.openxmlformats.org/officeDocument/2006/relationships/customXml" Target="../ink/ink2569.xml"/><Relationship Id="rId183" Type="http://schemas.openxmlformats.org/officeDocument/2006/relationships/customXml" Target="../ink/ink2657.xml"/><Relationship Id="rId239" Type="http://schemas.openxmlformats.org/officeDocument/2006/relationships/image" Target="../media/image809.png"/><Relationship Id="rId390" Type="http://schemas.openxmlformats.org/officeDocument/2006/relationships/customXml" Target="../ink/ink2762.xml"/><Relationship Id="rId404" Type="http://schemas.openxmlformats.org/officeDocument/2006/relationships/customXml" Target="../ink/ink2769.xml"/><Relationship Id="rId250" Type="http://schemas.openxmlformats.org/officeDocument/2006/relationships/customXml" Target="../ink/ink2691.xml"/><Relationship Id="rId292" Type="http://schemas.openxmlformats.org/officeDocument/2006/relationships/customXml" Target="../ink/ink2712.xml"/><Relationship Id="rId306" Type="http://schemas.openxmlformats.org/officeDocument/2006/relationships/image" Target="../media/image842.png"/><Relationship Id="rId45" Type="http://schemas.openxmlformats.org/officeDocument/2006/relationships/customXml" Target="../ink/ink2588.xml"/><Relationship Id="rId87" Type="http://schemas.openxmlformats.org/officeDocument/2006/relationships/customXml" Target="../ink/ink2609.xml"/><Relationship Id="rId110" Type="http://schemas.openxmlformats.org/officeDocument/2006/relationships/image" Target="../media/image746.png"/><Relationship Id="rId348" Type="http://schemas.openxmlformats.org/officeDocument/2006/relationships/customXml" Target="../ink/ink2741.xml"/><Relationship Id="rId152" Type="http://schemas.openxmlformats.org/officeDocument/2006/relationships/image" Target="../media/image767.png"/><Relationship Id="rId194" Type="http://schemas.openxmlformats.org/officeDocument/2006/relationships/image" Target="../media/image297.png"/><Relationship Id="rId208" Type="http://schemas.openxmlformats.org/officeDocument/2006/relationships/image" Target="../media/image794.png"/><Relationship Id="rId415" Type="http://schemas.openxmlformats.org/officeDocument/2006/relationships/image" Target="../media/image897.png"/><Relationship Id="rId261" Type="http://schemas.openxmlformats.org/officeDocument/2006/relationships/image" Target="../media/image820.png"/><Relationship Id="rId14" Type="http://schemas.openxmlformats.org/officeDocument/2006/relationships/image" Target="../media/image699.png"/><Relationship Id="rId56" Type="http://schemas.openxmlformats.org/officeDocument/2006/relationships/image" Target="../media/image719.png"/><Relationship Id="rId317" Type="http://schemas.openxmlformats.org/officeDocument/2006/relationships/image" Target="../media/image847.png"/><Relationship Id="rId359" Type="http://schemas.openxmlformats.org/officeDocument/2006/relationships/image" Target="../media/image868.png"/><Relationship Id="rId98" Type="http://schemas.openxmlformats.org/officeDocument/2006/relationships/image" Target="../media/image740.png"/><Relationship Id="rId121" Type="http://schemas.openxmlformats.org/officeDocument/2006/relationships/customXml" Target="../ink/ink2626.xml"/><Relationship Id="rId163" Type="http://schemas.openxmlformats.org/officeDocument/2006/relationships/customXml" Target="../ink/ink2647.xml"/><Relationship Id="rId219" Type="http://schemas.openxmlformats.org/officeDocument/2006/relationships/image" Target="../media/image799.png"/><Relationship Id="rId370" Type="http://schemas.openxmlformats.org/officeDocument/2006/relationships/customXml" Target="../ink/ink2752.xml"/><Relationship Id="rId230" Type="http://schemas.openxmlformats.org/officeDocument/2006/relationships/customXml" Target="../ink/ink2681.xml"/><Relationship Id="rId25" Type="http://schemas.openxmlformats.org/officeDocument/2006/relationships/customXml" Target="../ink/ink2578.xml"/><Relationship Id="rId67" Type="http://schemas.openxmlformats.org/officeDocument/2006/relationships/customXml" Target="../ink/ink2599.xml"/><Relationship Id="rId272" Type="http://schemas.openxmlformats.org/officeDocument/2006/relationships/customXml" Target="../ink/ink2702.xml"/><Relationship Id="rId328" Type="http://schemas.openxmlformats.org/officeDocument/2006/relationships/customXml" Target="../ink/ink2731.xml"/><Relationship Id="rId132" Type="http://schemas.openxmlformats.org/officeDocument/2006/relationships/image" Target="../media/image757.png"/><Relationship Id="rId174" Type="http://schemas.openxmlformats.org/officeDocument/2006/relationships/image" Target="../media/image778.png"/><Relationship Id="rId381" Type="http://schemas.openxmlformats.org/officeDocument/2006/relationships/image" Target="../media/image879.png"/><Relationship Id="rId241" Type="http://schemas.openxmlformats.org/officeDocument/2006/relationships/image" Target="../media/image810.png"/><Relationship Id="rId36" Type="http://schemas.openxmlformats.org/officeDocument/2006/relationships/image" Target="../media/image709.png"/><Relationship Id="rId283" Type="http://schemas.openxmlformats.org/officeDocument/2006/relationships/image" Target="../media/image831.png"/><Relationship Id="rId339" Type="http://schemas.openxmlformats.org/officeDocument/2006/relationships/image" Target="../media/image858.png"/><Relationship Id="rId78" Type="http://schemas.openxmlformats.org/officeDocument/2006/relationships/image" Target="../media/image730.png"/><Relationship Id="rId101" Type="http://schemas.openxmlformats.org/officeDocument/2006/relationships/customXml" Target="../ink/ink2616.xml"/><Relationship Id="rId143" Type="http://schemas.openxmlformats.org/officeDocument/2006/relationships/customXml" Target="../ink/ink2637.xml"/><Relationship Id="rId185" Type="http://schemas.openxmlformats.org/officeDocument/2006/relationships/customXml" Target="../ink/ink2658.xml"/><Relationship Id="rId350" Type="http://schemas.openxmlformats.org/officeDocument/2006/relationships/customXml" Target="../ink/ink2742.xml"/><Relationship Id="rId406" Type="http://schemas.openxmlformats.org/officeDocument/2006/relationships/customXml" Target="../ink/ink2770.xml"/><Relationship Id="rId9" Type="http://schemas.openxmlformats.org/officeDocument/2006/relationships/customXml" Target="../ink/ink2570.xml"/><Relationship Id="rId210" Type="http://schemas.openxmlformats.org/officeDocument/2006/relationships/image" Target="../media/image795.png"/><Relationship Id="rId392" Type="http://schemas.openxmlformats.org/officeDocument/2006/relationships/customXml" Target="../ink/ink2763.xml"/><Relationship Id="rId252" Type="http://schemas.openxmlformats.org/officeDocument/2006/relationships/customXml" Target="../ink/ink2692.xml"/><Relationship Id="rId294" Type="http://schemas.openxmlformats.org/officeDocument/2006/relationships/customXml" Target="../ink/ink2713.xml"/><Relationship Id="rId308" Type="http://schemas.openxmlformats.org/officeDocument/2006/relationships/customXml" Target="../ink/ink2721.xml"/><Relationship Id="rId47" Type="http://schemas.openxmlformats.org/officeDocument/2006/relationships/customXml" Target="../ink/ink2589.xml"/><Relationship Id="rId89" Type="http://schemas.openxmlformats.org/officeDocument/2006/relationships/customXml" Target="../ink/ink2610.xml"/><Relationship Id="rId112" Type="http://schemas.openxmlformats.org/officeDocument/2006/relationships/image" Target="../media/image747.png"/><Relationship Id="rId154" Type="http://schemas.openxmlformats.org/officeDocument/2006/relationships/image" Target="../media/image768.png"/><Relationship Id="rId361" Type="http://schemas.openxmlformats.org/officeDocument/2006/relationships/image" Target="../media/image869.png"/><Relationship Id="rId196" Type="http://schemas.openxmlformats.org/officeDocument/2006/relationships/image" Target="../media/image788.png"/><Relationship Id="rId417" Type="http://schemas.openxmlformats.org/officeDocument/2006/relationships/image" Target="../media/image898.png"/><Relationship Id="rId16" Type="http://schemas.openxmlformats.org/officeDocument/2006/relationships/image" Target="../media/image700.png"/><Relationship Id="rId221" Type="http://schemas.openxmlformats.org/officeDocument/2006/relationships/image" Target="../media/image800.png"/><Relationship Id="rId263" Type="http://schemas.openxmlformats.org/officeDocument/2006/relationships/image" Target="../media/image821.png"/><Relationship Id="rId319" Type="http://schemas.openxmlformats.org/officeDocument/2006/relationships/image" Target="../media/image848.png"/><Relationship Id="rId58" Type="http://schemas.openxmlformats.org/officeDocument/2006/relationships/image" Target="../media/image720.png"/><Relationship Id="rId123" Type="http://schemas.openxmlformats.org/officeDocument/2006/relationships/customXml" Target="../ink/ink2627.xml"/><Relationship Id="rId330" Type="http://schemas.openxmlformats.org/officeDocument/2006/relationships/customXml" Target="../ink/ink2732.xml"/><Relationship Id="rId165" Type="http://schemas.openxmlformats.org/officeDocument/2006/relationships/customXml" Target="../ink/ink2648.xml"/><Relationship Id="rId372" Type="http://schemas.openxmlformats.org/officeDocument/2006/relationships/customXml" Target="../ink/ink2753.xml"/><Relationship Id="rId232" Type="http://schemas.openxmlformats.org/officeDocument/2006/relationships/customXml" Target="../ink/ink2682.xml"/><Relationship Id="rId274" Type="http://schemas.openxmlformats.org/officeDocument/2006/relationships/customXml" Target="../ink/ink2703.xml"/><Relationship Id="rId27" Type="http://schemas.openxmlformats.org/officeDocument/2006/relationships/customXml" Target="../ink/ink2579.xml"/><Relationship Id="rId69" Type="http://schemas.openxmlformats.org/officeDocument/2006/relationships/customXml" Target="../ink/ink2600.xml"/><Relationship Id="rId134" Type="http://schemas.openxmlformats.org/officeDocument/2006/relationships/image" Target="../media/image758.png"/><Relationship Id="rId80" Type="http://schemas.openxmlformats.org/officeDocument/2006/relationships/image" Target="../media/image731.png"/><Relationship Id="rId176" Type="http://schemas.openxmlformats.org/officeDocument/2006/relationships/image" Target="../media/image779.png"/><Relationship Id="rId341" Type="http://schemas.openxmlformats.org/officeDocument/2006/relationships/image" Target="../media/image859.png"/><Relationship Id="rId383" Type="http://schemas.openxmlformats.org/officeDocument/2006/relationships/image" Target="../media/image880.png"/><Relationship Id="rId201" Type="http://schemas.openxmlformats.org/officeDocument/2006/relationships/customXml" Target="../ink/ink2666.xml"/><Relationship Id="rId222" Type="http://schemas.openxmlformats.org/officeDocument/2006/relationships/customXml" Target="../ink/ink2677.xml"/><Relationship Id="rId243" Type="http://schemas.openxmlformats.org/officeDocument/2006/relationships/image" Target="../media/image811.png"/><Relationship Id="rId264" Type="http://schemas.openxmlformats.org/officeDocument/2006/relationships/customXml" Target="../ink/ink2698.xml"/><Relationship Id="rId285" Type="http://schemas.openxmlformats.org/officeDocument/2006/relationships/image" Target="../media/image832.png"/><Relationship Id="rId17" Type="http://schemas.openxmlformats.org/officeDocument/2006/relationships/customXml" Target="../ink/ink2574.xml"/><Relationship Id="rId38" Type="http://schemas.openxmlformats.org/officeDocument/2006/relationships/image" Target="../media/image710.png"/><Relationship Id="rId59" Type="http://schemas.openxmlformats.org/officeDocument/2006/relationships/customXml" Target="../ink/ink2595.xml"/><Relationship Id="rId103" Type="http://schemas.openxmlformats.org/officeDocument/2006/relationships/customXml" Target="../ink/ink2617.xml"/><Relationship Id="rId124" Type="http://schemas.openxmlformats.org/officeDocument/2006/relationships/image" Target="../media/image753.png"/><Relationship Id="rId310" Type="http://schemas.openxmlformats.org/officeDocument/2006/relationships/customXml" Target="../ink/ink2722.xml"/><Relationship Id="rId70" Type="http://schemas.openxmlformats.org/officeDocument/2006/relationships/image" Target="../media/image726.png"/><Relationship Id="rId91" Type="http://schemas.openxmlformats.org/officeDocument/2006/relationships/customXml" Target="../ink/ink2611.xml"/><Relationship Id="rId145" Type="http://schemas.openxmlformats.org/officeDocument/2006/relationships/customXml" Target="../ink/ink2638.xml"/><Relationship Id="rId166" Type="http://schemas.openxmlformats.org/officeDocument/2006/relationships/image" Target="../media/image774.png"/><Relationship Id="rId187" Type="http://schemas.openxmlformats.org/officeDocument/2006/relationships/customXml" Target="../ink/ink2659.xml"/><Relationship Id="rId331" Type="http://schemas.openxmlformats.org/officeDocument/2006/relationships/image" Target="../media/image854.png"/><Relationship Id="rId352" Type="http://schemas.openxmlformats.org/officeDocument/2006/relationships/customXml" Target="../ink/ink2743.xml"/><Relationship Id="rId373" Type="http://schemas.openxmlformats.org/officeDocument/2006/relationships/image" Target="../media/image875.png"/><Relationship Id="rId394" Type="http://schemas.openxmlformats.org/officeDocument/2006/relationships/customXml" Target="../ink/ink2764.xml"/><Relationship Id="rId408" Type="http://schemas.openxmlformats.org/officeDocument/2006/relationships/customXml" Target="../ink/ink2771.xml"/><Relationship Id="rId1" Type="http://schemas.openxmlformats.org/officeDocument/2006/relationships/slideLayout" Target="../slideLayouts/slideLayout7.xml"/><Relationship Id="rId212" Type="http://schemas.openxmlformats.org/officeDocument/2006/relationships/image" Target="../media/image796.png"/><Relationship Id="rId233" Type="http://schemas.openxmlformats.org/officeDocument/2006/relationships/image" Target="../media/image806.png"/><Relationship Id="rId254" Type="http://schemas.openxmlformats.org/officeDocument/2006/relationships/customXml" Target="../ink/ink2693.xml"/><Relationship Id="rId28" Type="http://schemas.openxmlformats.org/officeDocument/2006/relationships/image" Target="../media/image706.png"/><Relationship Id="rId49" Type="http://schemas.openxmlformats.org/officeDocument/2006/relationships/customXml" Target="../ink/ink2590.xml"/><Relationship Id="rId114" Type="http://schemas.openxmlformats.org/officeDocument/2006/relationships/image" Target="../media/image748.png"/><Relationship Id="rId275" Type="http://schemas.openxmlformats.org/officeDocument/2006/relationships/image" Target="../media/image827.png"/><Relationship Id="rId296" Type="http://schemas.openxmlformats.org/officeDocument/2006/relationships/image" Target="../media/image837.png"/><Relationship Id="rId300" Type="http://schemas.openxmlformats.org/officeDocument/2006/relationships/image" Target="../media/image839.png"/><Relationship Id="rId60" Type="http://schemas.openxmlformats.org/officeDocument/2006/relationships/image" Target="../media/image721.png"/><Relationship Id="rId81" Type="http://schemas.openxmlformats.org/officeDocument/2006/relationships/customXml" Target="../ink/ink2606.xml"/><Relationship Id="rId135" Type="http://schemas.openxmlformats.org/officeDocument/2006/relationships/customXml" Target="../ink/ink2633.xml"/><Relationship Id="rId156" Type="http://schemas.openxmlformats.org/officeDocument/2006/relationships/image" Target="../media/image769.png"/><Relationship Id="rId177" Type="http://schemas.openxmlformats.org/officeDocument/2006/relationships/customXml" Target="../ink/ink2654.xml"/><Relationship Id="rId198" Type="http://schemas.openxmlformats.org/officeDocument/2006/relationships/image" Target="../media/image789.png"/><Relationship Id="rId321" Type="http://schemas.openxmlformats.org/officeDocument/2006/relationships/image" Target="../media/image849.png"/><Relationship Id="rId342" Type="http://schemas.openxmlformats.org/officeDocument/2006/relationships/customXml" Target="../ink/ink2738.xml"/><Relationship Id="rId363" Type="http://schemas.openxmlformats.org/officeDocument/2006/relationships/image" Target="../media/image870.png"/><Relationship Id="rId384" Type="http://schemas.openxmlformats.org/officeDocument/2006/relationships/customXml" Target="../ink/ink2759.xml"/><Relationship Id="rId202" Type="http://schemas.openxmlformats.org/officeDocument/2006/relationships/image" Target="../media/image791.png"/><Relationship Id="rId223" Type="http://schemas.openxmlformats.org/officeDocument/2006/relationships/image" Target="../media/image801.png"/><Relationship Id="rId244" Type="http://schemas.openxmlformats.org/officeDocument/2006/relationships/customXml" Target="../ink/ink2688.xml"/><Relationship Id="rId18" Type="http://schemas.openxmlformats.org/officeDocument/2006/relationships/image" Target="../media/image701.png"/><Relationship Id="rId39" Type="http://schemas.openxmlformats.org/officeDocument/2006/relationships/customXml" Target="../ink/ink2585.xml"/><Relationship Id="rId265" Type="http://schemas.openxmlformats.org/officeDocument/2006/relationships/image" Target="../media/image822.png"/><Relationship Id="rId286" Type="http://schemas.openxmlformats.org/officeDocument/2006/relationships/customXml" Target="../ink/ink2709.xml"/><Relationship Id="rId50" Type="http://schemas.openxmlformats.org/officeDocument/2006/relationships/image" Target="../media/image716.png"/><Relationship Id="rId104" Type="http://schemas.openxmlformats.org/officeDocument/2006/relationships/image" Target="../media/image743.png"/><Relationship Id="rId125" Type="http://schemas.openxmlformats.org/officeDocument/2006/relationships/customXml" Target="../ink/ink2628.xml"/><Relationship Id="rId146" Type="http://schemas.openxmlformats.org/officeDocument/2006/relationships/image" Target="../media/image764.png"/><Relationship Id="rId167" Type="http://schemas.openxmlformats.org/officeDocument/2006/relationships/customXml" Target="../ink/ink2649.xml"/><Relationship Id="rId188" Type="http://schemas.openxmlformats.org/officeDocument/2006/relationships/image" Target="../media/image785.png"/><Relationship Id="rId311" Type="http://schemas.openxmlformats.org/officeDocument/2006/relationships/image" Target="../media/image844.png"/><Relationship Id="rId332" Type="http://schemas.openxmlformats.org/officeDocument/2006/relationships/customXml" Target="../ink/ink2733.xml"/><Relationship Id="rId353" Type="http://schemas.openxmlformats.org/officeDocument/2006/relationships/image" Target="../media/image865.png"/><Relationship Id="rId374" Type="http://schemas.openxmlformats.org/officeDocument/2006/relationships/customXml" Target="../ink/ink2754.xml"/><Relationship Id="rId395" Type="http://schemas.openxmlformats.org/officeDocument/2006/relationships/image" Target="../media/image887.png"/><Relationship Id="rId409" Type="http://schemas.openxmlformats.org/officeDocument/2006/relationships/image" Target="../media/image894.png"/><Relationship Id="rId71" Type="http://schemas.openxmlformats.org/officeDocument/2006/relationships/customXml" Target="../ink/ink2601.xml"/><Relationship Id="rId92" Type="http://schemas.openxmlformats.org/officeDocument/2006/relationships/image" Target="../media/image737.png"/><Relationship Id="rId213" Type="http://schemas.openxmlformats.org/officeDocument/2006/relationships/customXml" Target="../ink/ink2672.xml"/><Relationship Id="rId234" Type="http://schemas.openxmlformats.org/officeDocument/2006/relationships/customXml" Target="../ink/ink2683.xml"/><Relationship Id="rId2" Type="http://schemas.openxmlformats.org/officeDocument/2006/relationships/notesSlide" Target="../notesSlides/notesSlide27.xml"/><Relationship Id="rId29" Type="http://schemas.openxmlformats.org/officeDocument/2006/relationships/customXml" Target="../ink/ink2580.xml"/><Relationship Id="rId255" Type="http://schemas.openxmlformats.org/officeDocument/2006/relationships/image" Target="../media/image817.png"/><Relationship Id="rId276" Type="http://schemas.openxmlformats.org/officeDocument/2006/relationships/customXml" Target="../ink/ink2704.xml"/><Relationship Id="rId297" Type="http://schemas.openxmlformats.org/officeDocument/2006/relationships/customXml" Target="../ink/ink2715.xml"/><Relationship Id="rId40" Type="http://schemas.openxmlformats.org/officeDocument/2006/relationships/image" Target="../media/image711.png"/><Relationship Id="rId115" Type="http://schemas.openxmlformats.org/officeDocument/2006/relationships/customXml" Target="../ink/ink2623.xml"/><Relationship Id="rId136" Type="http://schemas.openxmlformats.org/officeDocument/2006/relationships/image" Target="../media/image759.png"/><Relationship Id="rId157" Type="http://schemas.openxmlformats.org/officeDocument/2006/relationships/customXml" Target="../ink/ink2644.xml"/><Relationship Id="rId178" Type="http://schemas.openxmlformats.org/officeDocument/2006/relationships/image" Target="../media/image780.png"/><Relationship Id="rId301" Type="http://schemas.openxmlformats.org/officeDocument/2006/relationships/customXml" Target="../ink/ink2717.xml"/><Relationship Id="rId322" Type="http://schemas.openxmlformats.org/officeDocument/2006/relationships/customXml" Target="../ink/ink2728.xml"/><Relationship Id="rId343" Type="http://schemas.openxmlformats.org/officeDocument/2006/relationships/image" Target="../media/image860.png"/><Relationship Id="rId364" Type="http://schemas.openxmlformats.org/officeDocument/2006/relationships/customXml" Target="../ink/ink2749.xml"/><Relationship Id="rId61" Type="http://schemas.openxmlformats.org/officeDocument/2006/relationships/customXml" Target="../ink/ink2596.xml"/><Relationship Id="rId82" Type="http://schemas.openxmlformats.org/officeDocument/2006/relationships/image" Target="../media/image732.png"/><Relationship Id="rId199" Type="http://schemas.openxmlformats.org/officeDocument/2006/relationships/customXml" Target="../ink/ink2665.xml"/><Relationship Id="rId203" Type="http://schemas.openxmlformats.org/officeDocument/2006/relationships/customXml" Target="../ink/ink2667.xml"/><Relationship Id="rId385" Type="http://schemas.openxmlformats.org/officeDocument/2006/relationships/image" Target="../media/image881.png"/><Relationship Id="rId19" Type="http://schemas.openxmlformats.org/officeDocument/2006/relationships/customXml" Target="../ink/ink2575.xml"/><Relationship Id="rId224" Type="http://schemas.openxmlformats.org/officeDocument/2006/relationships/customXml" Target="../ink/ink2678.xml"/><Relationship Id="rId245" Type="http://schemas.openxmlformats.org/officeDocument/2006/relationships/image" Target="../media/image812.png"/><Relationship Id="rId266" Type="http://schemas.openxmlformats.org/officeDocument/2006/relationships/customXml" Target="../ink/ink2699.xml"/><Relationship Id="rId287" Type="http://schemas.openxmlformats.org/officeDocument/2006/relationships/image" Target="../media/image833.png"/><Relationship Id="rId410" Type="http://schemas.openxmlformats.org/officeDocument/2006/relationships/customXml" Target="../ink/ink2772.xml"/><Relationship Id="rId30" Type="http://schemas.openxmlformats.org/officeDocument/2006/relationships/image" Target="../media/image707.png"/><Relationship Id="rId105" Type="http://schemas.openxmlformats.org/officeDocument/2006/relationships/customXml" Target="../ink/ink2618.xml"/><Relationship Id="rId126" Type="http://schemas.openxmlformats.org/officeDocument/2006/relationships/image" Target="../media/image754.png"/><Relationship Id="rId147" Type="http://schemas.openxmlformats.org/officeDocument/2006/relationships/customXml" Target="../ink/ink2639.xml"/><Relationship Id="rId168" Type="http://schemas.openxmlformats.org/officeDocument/2006/relationships/image" Target="../media/image775.png"/><Relationship Id="rId312" Type="http://schemas.openxmlformats.org/officeDocument/2006/relationships/customXml" Target="../ink/ink2723.xml"/><Relationship Id="rId333" Type="http://schemas.openxmlformats.org/officeDocument/2006/relationships/image" Target="../media/image855.png"/><Relationship Id="rId354" Type="http://schemas.openxmlformats.org/officeDocument/2006/relationships/customXml" Target="../ink/ink2744.xml"/><Relationship Id="rId51" Type="http://schemas.openxmlformats.org/officeDocument/2006/relationships/customXml" Target="../ink/ink2591.xml"/><Relationship Id="rId72" Type="http://schemas.openxmlformats.org/officeDocument/2006/relationships/image" Target="../media/image727.png"/><Relationship Id="rId93" Type="http://schemas.openxmlformats.org/officeDocument/2006/relationships/customXml" Target="../ink/ink2612.xml"/><Relationship Id="rId189" Type="http://schemas.openxmlformats.org/officeDocument/2006/relationships/customXml" Target="../ink/ink2660.xml"/><Relationship Id="rId375" Type="http://schemas.openxmlformats.org/officeDocument/2006/relationships/image" Target="../media/image876.png"/><Relationship Id="rId396" Type="http://schemas.openxmlformats.org/officeDocument/2006/relationships/customXml" Target="../ink/ink2765.xml"/><Relationship Id="rId3" Type="http://schemas.openxmlformats.org/officeDocument/2006/relationships/customXml" Target="../ink/ink2567.xml"/><Relationship Id="rId214" Type="http://schemas.openxmlformats.org/officeDocument/2006/relationships/image" Target="../media/image797.png"/><Relationship Id="rId235" Type="http://schemas.openxmlformats.org/officeDocument/2006/relationships/image" Target="../media/image807.png"/><Relationship Id="rId256" Type="http://schemas.openxmlformats.org/officeDocument/2006/relationships/customXml" Target="../ink/ink2694.xml"/><Relationship Id="rId277" Type="http://schemas.openxmlformats.org/officeDocument/2006/relationships/image" Target="../media/image828.png"/><Relationship Id="rId298" Type="http://schemas.openxmlformats.org/officeDocument/2006/relationships/image" Target="../media/image838.png"/><Relationship Id="rId400" Type="http://schemas.openxmlformats.org/officeDocument/2006/relationships/customXml" Target="../ink/ink2767.xml"/><Relationship Id="rId116" Type="http://schemas.openxmlformats.org/officeDocument/2006/relationships/image" Target="../media/image749.png"/><Relationship Id="rId137" Type="http://schemas.openxmlformats.org/officeDocument/2006/relationships/customXml" Target="../ink/ink2634.xml"/><Relationship Id="rId158" Type="http://schemas.openxmlformats.org/officeDocument/2006/relationships/image" Target="../media/image770.png"/><Relationship Id="rId302" Type="http://schemas.openxmlformats.org/officeDocument/2006/relationships/image" Target="../media/image840.png"/><Relationship Id="rId323" Type="http://schemas.openxmlformats.org/officeDocument/2006/relationships/image" Target="../media/image850.png"/><Relationship Id="rId344" Type="http://schemas.openxmlformats.org/officeDocument/2006/relationships/customXml" Target="../ink/ink2739.xml"/><Relationship Id="rId20" Type="http://schemas.openxmlformats.org/officeDocument/2006/relationships/image" Target="../media/image702.png"/><Relationship Id="rId41" Type="http://schemas.openxmlformats.org/officeDocument/2006/relationships/customXml" Target="../ink/ink2586.xml"/><Relationship Id="rId62" Type="http://schemas.openxmlformats.org/officeDocument/2006/relationships/image" Target="../media/image722.png"/><Relationship Id="rId83" Type="http://schemas.openxmlformats.org/officeDocument/2006/relationships/customXml" Target="../ink/ink2607.xml"/><Relationship Id="rId179" Type="http://schemas.openxmlformats.org/officeDocument/2006/relationships/customXml" Target="../ink/ink2655.xml"/><Relationship Id="rId365" Type="http://schemas.openxmlformats.org/officeDocument/2006/relationships/image" Target="../media/image871.png"/><Relationship Id="rId386" Type="http://schemas.openxmlformats.org/officeDocument/2006/relationships/customXml" Target="../ink/ink2760.xml"/><Relationship Id="rId190" Type="http://schemas.openxmlformats.org/officeDocument/2006/relationships/image" Target="../media/image786.png"/><Relationship Id="rId204" Type="http://schemas.openxmlformats.org/officeDocument/2006/relationships/image" Target="../media/image792.png"/><Relationship Id="rId225" Type="http://schemas.openxmlformats.org/officeDocument/2006/relationships/image" Target="../media/image802.png"/><Relationship Id="rId246" Type="http://schemas.openxmlformats.org/officeDocument/2006/relationships/customXml" Target="../ink/ink2689.xml"/><Relationship Id="rId267" Type="http://schemas.openxmlformats.org/officeDocument/2006/relationships/image" Target="../media/image823.png"/><Relationship Id="rId288" Type="http://schemas.openxmlformats.org/officeDocument/2006/relationships/customXml" Target="../ink/ink2710.xml"/><Relationship Id="rId411" Type="http://schemas.openxmlformats.org/officeDocument/2006/relationships/image" Target="../media/image895.png"/><Relationship Id="rId106" Type="http://schemas.openxmlformats.org/officeDocument/2006/relationships/image" Target="../media/image744.png"/><Relationship Id="rId127" Type="http://schemas.openxmlformats.org/officeDocument/2006/relationships/customXml" Target="../ink/ink2629.xml"/><Relationship Id="rId313" Type="http://schemas.openxmlformats.org/officeDocument/2006/relationships/image" Target="../media/image845.png"/><Relationship Id="rId10" Type="http://schemas.openxmlformats.org/officeDocument/2006/relationships/image" Target="../media/image697.png"/><Relationship Id="rId31" Type="http://schemas.openxmlformats.org/officeDocument/2006/relationships/customXml" Target="../ink/ink2581.xml"/><Relationship Id="rId52" Type="http://schemas.openxmlformats.org/officeDocument/2006/relationships/image" Target="../media/image717.png"/><Relationship Id="rId73" Type="http://schemas.openxmlformats.org/officeDocument/2006/relationships/customXml" Target="../ink/ink2602.xml"/><Relationship Id="rId94" Type="http://schemas.openxmlformats.org/officeDocument/2006/relationships/image" Target="../media/image738.png"/><Relationship Id="rId148" Type="http://schemas.openxmlformats.org/officeDocument/2006/relationships/image" Target="../media/image765.png"/><Relationship Id="rId169" Type="http://schemas.openxmlformats.org/officeDocument/2006/relationships/customXml" Target="../ink/ink2650.xml"/><Relationship Id="rId334" Type="http://schemas.openxmlformats.org/officeDocument/2006/relationships/customXml" Target="../ink/ink2734.xml"/><Relationship Id="rId355" Type="http://schemas.openxmlformats.org/officeDocument/2006/relationships/image" Target="../media/image866.png"/><Relationship Id="rId376" Type="http://schemas.openxmlformats.org/officeDocument/2006/relationships/customXml" Target="../ink/ink2755.xml"/><Relationship Id="rId397" Type="http://schemas.openxmlformats.org/officeDocument/2006/relationships/image" Target="../media/image888.png"/><Relationship Id="rId4" Type="http://schemas.openxmlformats.org/officeDocument/2006/relationships/image" Target="../media/image694.png"/><Relationship Id="rId180" Type="http://schemas.openxmlformats.org/officeDocument/2006/relationships/image" Target="../media/image781.png"/><Relationship Id="rId215" Type="http://schemas.openxmlformats.org/officeDocument/2006/relationships/customXml" Target="../ink/ink2673.xml"/><Relationship Id="rId236" Type="http://schemas.openxmlformats.org/officeDocument/2006/relationships/customXml" Target="../ink/ink2684.xml"/><Relationship Id="rId257" Type="http://schemas.openxmlformats.org/officeDocument/2006/relationships/image" Target="../media/image818.png"/><Relationship Id="rId278" Type="http://schemas.openxmlformats.org/officeDocument/2006/relationships/customXml" Target="../ink/ink2705.xml"/><Relationship Id="rId401" Type="http://schemas.openxmlformats.org/officeDocument/2006/relationships/image" Target="../media/image890.png"/><Relationship Id="rId303" Type="http://schemas.openxmlformats.org/officeDocument/2006/relationships/customXml" Target="../ink/ink2718.xml"/><Relationship Id="rId42" Type="http://schemas.openxmlformats.org/officeDocument/2006/relationships/image" Target="../media/image712.png"/><Relationship Id="rId84" Type="http://schemas.openxmlformats.org/officeDocument/2006/relationships/image" Target="../media/image733.png"/><Relationship Id="rId138" Type="http://schemas.openxmlformats.org/officeDocument/2006/relationships/image" Target="../media/image760.png"/><Relationship Id="rId345" Type="http://schemas.openxmlformats.org/officeDocument/2006/relationships/image" Target="../media/image861.png"/><Relationship Id="rId387" Type="http://schemas.openxmlformats.org/officeDocument/2006/relationships/image" Target="../media/image882.png"/><Relationship Id="rId191" Type="http://schemas.openxmlformats.org/officeDocument/2006/relationships/customXml" Target="../ink/ink2661.xml"/><Relationship Id="rId205" Type="http://schemas.openxmlformats.org/officeDocument/2006/relationships/customXml" Target="../ink/ink2668.xml"/><Relationship Id="rId247" Type="http://schemas.openxmlformats.org/officeDocument/2006/relationships/image" Target="../media/image813.png"/><Relationship Id="rId412" Type="http://schemas.openxmlformats.org/officeDocument/2006/relationships/customXml" Target="../ink/ink2773.xml"/><Relationship Id="rId107" Type="http://schemas.openxmlformats.org/officeDocument/2006/relationships/customXml" Target="../ink/ink2619.xml"/><Relationship Id="rId289" Type="http://schemas.openxmlformats.org/officeDocument/2006/relationships/image" Target="../media/image834.png"/><Relationship Id="rId11" Type="http://schemas.openxmlformats.org/officeDocument/2006/relationships/customXml" Target="../ink/ink2571.xml"/><Relationship Id="rId53" Type="http://schemas.openxmlformats.org/officeDocument/2006/relationships/customXml" Target="../ink/ink2592.xml"/><Relationship Id="rId149" Type="http://schemas.openxmlformats.org/officeDocument/2006/relationships/customXml" Target="../ink/ink2640.xml"/><Relationship Id="rId314" Type="http://schemas.openxmlformats.org/officeDocument/2006/relationships/customXml" Target="../ink/ink2724.xml"/><Relationship Id="rId356" Type="http://schemas.openxmlformats.org/officeDocument/2006/relationships/customXml" Target="../ink/ink2745.xml"/><Relationship Id="rId398" Type="http://schemas.openxmlformats.org/officeDocument/2006/relationships/customXml" Target="../ink/ink2766.xml"/><Relationship Id="rId95" Type="http://schemas.openxmlformats.org/officeDocument/2006/relationships/customXml" Target="../ink/ink2613.xml"/><Relationship Id="rId160" Type="http://schemas.openxmlformats.org/officeDocument/2006/relationships/image" Target="../media/image771.png"/><Relationship Id="rId216" Type="http://schemas.openxmlformats.org/officeDocument/2006/relationships/customXml" Target="../ink/ink2674.xml"/><Relationship Id="rId258" Type="http://schemas.openxmlformats.org/officeDocument/2006/relationships/customXml" Target="../ink/ink2695.xml"/><Relationship Id="rId22" Type="http://schemas.openxmlformats.org/officeDocument/2006/relationships/image" Target="../media/image703.png"/><Relationship Id="rId64" Type="http://schemas.openxmlformats.org/officeDocument/2006/relationships/image" Target="../media/image723.png"/><Relationship Id="rId118" Type="http://schemas.openxmlformats.org/officeDocument/2006/relationships/image" Target="../media/image750.png"/><Relationship Id="rId325" Type="http://schemas.openxmlformats.org/officeDocument/2006/relationships/image" Target="../media/image851.png"/><Relationship Id="rId367" Type="http://schemas.openxmlformats.org/officeDocument/2006/relationships/image" Target="../media/image872.png"/><Relationship Id="rId171" Type="http://schemas.openxmlformats.org/officeDocument/2006/relationships/customXml" Target="../ink/ink2651.xml"/><Relationship Id="rId227" Type="http://schemas.openxmlformats.org/officeDocument/2006/relationships/image" Target="../media/image803.png"/><Relationship Id="rId269" Type="http://schemas.openxmlformats.org/officeDocument/2006/relationships/image" Target="../media/image824.png"/><Relationship Id="rId33" Type="http://schemas.openxmlformats.org/officeDocument/2006/relationships/customXml" Target="../ink/ink2582.xml"/><Relationship Id="rId129" Type="http://schemas.openxmlformats.org/officeDocument/2006/relationships/customXml" Target="../ink/ink2630.xml"/><Relationship Id="rId280" Type="http://schemas.openxmlformats.org/officeDocument/2006/relationships/customXml" Target="../ink/ink2706.xml"/><Relationship Id="rId336" Type="http://schemas.openxmlformats.org/officeDocument/2006/relationships/customXml" Target="../ink/ink2735.xml"/><Relationship Id="rId75" Type="http://schemas.openxmlformats.org/officeDocument/2006/relationships/customXml" Target="../ink/ink2603.xml"/><Relationship Id="rId140" Type="http://schemas.openxmlformats.org/officeDocument/2006/relationships/image" Target="../media/image761.png"/><Relationship Id="rId182" Type="http://schemas.openxmlformats.org/officeDocument/2006/relationships/image" Target="../media/image782.png"/><Relationship Id="rId378" Type="http://schemas.openxmlformats.org/officeDocument/2006/relationships/customXml" Target="../ink/ink2756.xml"/><Relationship Id="rId403" Type="http://schemas.openxmlformats.org/officeDocument/2006/relationships/image" Target="../media/image891.png"/><Relationship Id="rId6" Type="http://schemas.openxmlformats.org/officeDocument/2006/relationships/image" Target="../media/image695.png"/><Relationship Id="rId238" Type="http://schemas.openxmlformats.org/officeDocument/2006/relationships/customXml" Target="../ink/ink2685.xml"/><Relationship Id="rId291" Type="http://schemas.openxmlformats.org/officeDocument/2006/relationships/image" Target="../media/image835.png"/><Relationship Id="rId305" Type="http://schemas.openxmlformats.org/officeDocument/2006/relationships/customXml" Target="../ink/ink2719.xml"/><Relationship Id="rId347" Type="http://schemas.openxmlformats.org/officeDocument/2006/relationships/image" Target="../media/image862.png"/><Relationship Id="rId44" Type="http://schemas.openxmlformats.org/officeDocument/2006/relationships/image" Target="../media/image713.png"/><Relationship Id="rId86" Type="http://schemas.openxmlformats.org/officeDocument/2006/relationships/image" Target="../media/image734.png"/><Relationship Id="rId151" Type="http://schemas.openxmlformats.org/officeDocument/2006/relationships/customXml" Target="../ink/ink2641.xml"/><Relationship Id="rId389" Type="http://schemas.openxmlformats.org/officeDocument/2006/relationships/image" Target="../media/image883.png"/><Relationship Id="rId193" Type="http://schemas.openxmlformats.org/officeDocument/2006/relationships/customXml" Target="../ink/ink2662.xml"/><Relationship Id="rId207" Type="http://schemas.openxmlformats.org/officeDocument/2006/relationships/customXml" Target="../ink/ink2669.xml"/><Relationship Id="rId249" Type="http://schemas.openxmlformats.org/officeDocument/2006/relationships/image" Target="../media/image814.png"/><Relationship Id="rId414" Type="http://schemas.openxmlformats.org/officeDocument/2006/relationships/customXml" Target="../ink/ink2774.xml"/><Relationship Id="rId13" Type="http://schemas.openxmlformats.org/officeDocument/2006/relationships/customXml" Target="../ink/ink2572.xml"/><Relationship Id="rId109" Type="http://schemas.openxmlformats.org/officeDocument/2006/relationships/customXml" Target="../ink/ink2620.xml"/><Relationship Id="rId260" Type="http://schemas.openxmlformats.org/officeDocument/2006/relationships/customXml" Target="../ink/ink2696.xml"/><Relationship Id="rId316" Type="http://schemas.openxmlformats.org/officeDocument/2006/relationships/customXml" Target="../ink/ink2725.xml"/><Relationship Id="rId55" Type="http://schemas.openxmlformats.org/officeDocument/2006/relationships/customXml" Target="../ink/ink2593.xml"/><Relationship Id="rId97" Type="http://schemas.openxmlformats.org/officeDocument/2006/relationships/customXml" Target="../ink/ink2614.xml"/><Relationship Id="rId120" Type="http://schemas.openxmlformats.org/officeDocument/2006/relationships/image" Target="../media/image751.png"/><Relationship Id="rId358" Type="http://schemas.openxmlformats.org/officeDocument/2006/relationships/customXml" Target="../ink/ink2746.xml"/><Relationship Id="rId162" Type="http://schemas.openxmlformats.org/officeDocument/2006/relationships/image" Target="../media/image772.png"/><Relationship Id="rId218" Type="http://schemas.openxmlformats.org/officeDocument/2006/relationships/customXml" Target="../ink/ink2675.xml"/><Relationship Id="rId271" Type="http://schemas.openxmlformats.org/officeDocument/2006/relationships/image" Target="../media/image825.png"/><Relationship Id="rId24" Type="http://schemas.openxmlformats.org/officeDocument/2006/relationships/image" Target="../media/image704.png"/><Relationship Id="rId66" Type="http://schemas.openxmlformats.org/officeDocument/2006/relationships/image" Target="../media/image724.png"/><Relationship Id="rId131" Type="http://schemas.openxmlformats.org/officeDocument/2006/relationships/customXml" Target="../ink/ink2631.xml"/><Relationship Id="rId327" Type="http://schemas.openxmlformats.org/officeDocument/2006/relationships/image" Target="../media/image852.png"/><Relationship Id="rId369" Type="http://schemas.openxmlformats.org/officeDocument/2006/relationships/image" Target="../media/image873.png"/><Relationship Id="rId173" Type="http://schemas.openxmlformats.org/officeDocument/2006/relationships/customXml" Target="../ink/ink2652.xml"/><Relationship Id="rId229" Type="http://schemas.openxmlformats.org/officeDocument/2006/relationships/image" Target="../media/image804.png"/><Relationship Id="rId380" Type="http://schemas.openxmlformats.org/officeDocument/2006/relationships/customXml" Target="../ink/ink2757.xml"/><Relationship Id="rId240" Type="http://schemas.openxmlformats.org/officeDocument/2006/relationships/customXml" Target="../ink/ink2686.xml"/><Relationship Id="rId35" Type="http://schemas.openxmlformats.org/officeDocument/2006/relationships/customXml" Target="../ink/ink2583.xml"/><Relationship Id="rId77" Type="http://schemas.openxmlformats.org/officeDocument/2006/relationships/customXml" Target="../ink/ink2604.xml"/><Relationship Id="rId100" Type="http://schemas.openxmlformats.org/officeDocument/2006/relationships/image" Target="../media/image741.png"/><Relationship Id="rId282" Type="http://schemas.openxmlformats.org/officeDocument/2006/relationships/customXml" Target="../ink/ink2707.xml"/><Relationship Id="rId338" Type="http://schemas.openxmlformats.org/officeDocument/2006/relationships/customXml" Target="../ink/ink2736.xml"/><Relationship Id="rId8" Type="http://schemas.openxmlformats.org/officeDocument/2006/relationships/image" Target="../media/image696.png"/><Relationship Id="rId142" Type="http://schemas.openxmlformats.org/officeDocument/2006/relationships/image" Target="../media/image762.png"/><Relationship Id="rId184" Type="http://schemas.openxmlformats.org/officeDocument/2006/relationships/image" Target="../media/image783.png"/><Relationship Id="rId391" Type="http://schemas.openxmlformats.org/officeDocument/2006/relationships/image" Target="../media/image884.png"/><Relationship Id="rId405" Type="http://schemas.openxmlformats.org/officeDocument/2006/relationships/image" Target="../media/image892.png"/><Relationship Id="rId251" Type="http://schemas.openxmlformats.org/officeDocument/2006/relationships/image" Target="../media/image815.png"/><Relationship Id="rId46" Type="http://schemas.openxmlformats.org/officeDocument/2006/relationships/image" Target="../media/image714.png"/><Relationship Id="rId293" Type="http://schemas.openxmlformats.org/officeDocument/2006/relationships/image" Target="../media/image836.png"/><Relationship Id="rId307" Type="http://schemas.openxmlformats.org/officeDocument/2006/relationships/customXml" Target="../ink/ink2720.xml"/><Relationship Id="rId349" Type="http://schemas.openxmlformats.org/officeDocument/2006/relationships/image" Target="../media/image863.png"/><Relationship Id="rId88" Type="http://schemas.openxmlformats.org/officeDocument/2006/relationships/image" Target="../media/image735.png"/><Relationship Id="rId111" Type="http://schemas.openxmlformats.org/officeDocument/2006/relationships/customXml" Target="../ink/ink2621.xml"/><Relationship Id="rId153" Type="http://schemas.openxmlformats.org/officeDocument/2006/relationships/customXml" Target="../ink/ink2642.xml"/><Relationship Id="rId195" Type="http://schemas.openxmlformats.org/officeDocument/2006/relationships/customXml" Target="../ink/ink2663.xml"/><Relationship Id="rId209" Type="http://schemas.openxmlformats.org/officeDocument/2006/relationships/customXml" Target="../ink/ink2670.xml"/><Relationship Id="rId360" Type="http://schemas.openxmlformats.org/officeDocument/2006/relationships/customXml" Target="../ink/ink2747.xml"/><Relationship Id="rId416" Type="http://schemas.openxmlformats.org/officeDocument/2006/relationships/customXml" Target="../ink/ink2775.xml"/><Relationship Id="rId220" Type="http://schemas.openxmlformats.org/officeDocument/2006/relationships/customXml" Target="../ink/ink2676.xml"/><Relationship Id="rId15" Type="http://schemas.openxmlformats.org/officeDocument/2006/relationships/customXml" Target="../ink/ink2573.xml"/><Relationship Id="rId57" Type="http://schemas.openxmlformats.org/officeDocument/2006/relationships/customXml" Target="../ink/ink2594.xml"/><Relationship Id="rId262" Type="http://schemas.openxmlformats.org/officeDocument/2006/relationships/customXml" Target="../ink/ink2697.xml"/><Relationship Id="rId318" Type="http://schemas.openxmlformats.org/officeDocument/2006/relationships/customXml" Target="../ink/ink2726.xml"/><Relationship Id="rId99" Type="http://schemas.openxmlformats.org/officeDocument/2006/relationships/customXml" Target="../ink/ink2615.xml"/><Relationship Id="rId122" Type="http://schemas.openxmlformats.org/officeDocument/2006/relationships/image" Target="../media/image752.png"/><Relationship Id="rId164" Type="http://schemas.openxmlformats.org/officeDocument/2006/relationships/image" Target="../media/image773.png"/><Relationship Id="rId371" Type="http://schemas.openxmlformats.org/officeDocument/2006/relationships/image" Target="../media/image874.png"/><Relationship Id="rId26" Type="http://schemas.openxmlformats.org/officeDocument/2006/relationships/image" Target="../media/image705.png"/><Relationship Id="rId231" Type="http://schemas.openxmlformats.org/officeDocument/2006/relationships/image" Target="../media/image805.png"/><Relationship Id="rId273" Type="http://schemas.openxmlformats.org/officeDocument/2006/relationships/image" Target="../media/image826.png"/><Relationship Id="rId329" Type="http://schemas.openxmlformats.org/officeDocument/2006/relationships/image" Target="../media/image853.png"/><Relationship Id="rId68" Type="http://schemas.openxmlformats.org/officeDocument/2006/relationships/image" Target="../media/image725.png"/><Relationship Id="rId133" Type="http://schemas.openxmlformats.org/officeDocument/2006/relationships/customXml" Target="../ink/ink2632.xml"/><Relationship Id="rId175" Type="http://schemas.openxmlformats.org/officeDocument/2006/relationships/customXml" Target="../ink/ink2653.xml"/><Relationship Id="rId340" Type="http://schemas.openxmlformats.org/officeDocument/2006/relationships/customXml" Target="../ink/ink2737.xml"/><Relationship Id="rId200" Type="http://schemas.openxmlformats.org/officeDocument/2006/relationships/image" Target="../media/image790.png"/><Relationship Id="rId382" Type="http://schemas.openxmlformats.org/officeDocument/2006/relationships/customXml" Target="../ink/ink2758.xml"/><Relationship Id="rId242" Type="http://schemas.openxmlformats.org/officeDocument/2006/relationships/customXml" Target="../ink/ink2687.xml"/><Relationship Id="rId284" Type="http://schemas.openxmlformats.org/officeDocument/2006/relationships/customXml" Target="../ink/ink2708.xml"/><Relationship Id="rId37" Type="http://schemas.openxmlformats.org/officeDocument/2006/relationships/customXml" Target="../ink/ink2584.xml"/><Relationship Id="rId79" Type="http://schemas.openxmlformats.org/officeDocument/2006/relationships/customXml" Target="../ink/ink2605.xml"/><Relationship Id="rId102" Type="http://schemas.openxmlformats.org/officeDocument/2006/relationships/image" Target="../media/image742.png"/><Relationship Id="rId144" Type="http://schemas.openxmlformats.org/officeDocument/2006/relationships/image" Target="../media/image763.png"/><Relationship Id="rId90" Type="http://schemas.openxmlformats.org/officeDocument/2006/relationships/image" Target="../media/image736.png"/><Relationship Id="rId186" Type="http://schemas.openxmlformats.org/officeDocument/2006/relationships/image" Target="../media/image784.png"/><Relationship Id="rId351" Type="http://schemas.openxmlformats.org/officeDocument/2006/relationships/image" Target="../media/image864.png"/><Relationship Id="rId393" Type="http://schemas.openxmlformats.org/officeDocument/2006/relationships/image" Target="../media/image885.png"/><Relationship Id="rId407" Type="http://schemas.openxmlformats.org/officeDocument/2006/relationships/image" Target="../media/image893.png"/><Relationship Id="rId211" Type="http://schemas.openxmlformats.org/officeDocument/2006/relationships/customXml" Target="../ink/ink2671.xml"/><Relationship Id="rId253" Type="http://schemas.openxmlformats.org/officeDocument/2006/relationships/image" Target="../media/image816.png"/><Relationship Id="rId295" Type="http://schemas.openxmlformats.org/officeDocument/2006/relationships/customXml" Target="../ink/ink2714.xml"/><Relationship Id="rId309" Type="http://schemas.openxmlformats.org/officeDocument/2006/relationships/image" Target="../media/image843.png"/><Relationship Id="rId48" Type="http://schemas.openxmlformats.org/officeDocument/2006/relationships/image" Target="../media/image715.png"/><Relationship Id="rId113" Type="http://schemas.openxmlformats.org/officeDocument/2006/relationships/customXml" Target="../ink/ink2622.xml"/><Relationship Id="rId320" Type="http://schemas.openxmlformats.org/officeDocument/2006/relationships/customXml" Target="../ink/ink2727.xml"/><Relationship Id="rId155" Type="http://schemas.openxmlformats.org/officeDocument/2006/relationships/customXml" Target="../ink/ink2643.xml"/><Relationship Id="rId197" Type="http://schemas.openxmlformats.org/officeDocument/2006/relationships/customXml" Target="../ink/ink2664.xml"/><Relationship Id="rId362" Type="http://schemas.openxmlformats.org/officeDocument/2006/relationships/customXml" Target="../ink/ink27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64.png"/><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96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63.png"/><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965.png"/><Relationship Id="rId4" Type="http://schemas.openxmlformats.org/officeDocument/2006/relationships/image" Target="../media/image962.png"/><Relationship Id="rId9" Type="http://schemas.openxmlformats.org/officeDocument/2006/relationships/customXml" Target="../ink/ink10.xml"/></Relationships>
</file>

<file path=ppt/slides/_rels/slide30.xml.rels><?xml version="1.0" encoding="UTF-8" standalone="yes"?>
<Relationships xmlns="http://schemas.openxmlformats.org/package/2006/relationships"><Relationship Id="rId3" Type="http://schemas.openxmlformats.org/officeDocument/2006/relationships/image" Target="../media/image89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customXml" Target="../ink/ink23.xml"/><Relationship Id="rId21" Type="http://schemas.openxmlformats.org/officeDocument/2006/relationships/image" Target="../media/image976.png"/><Relationship Id="rId34" Type="http://schemas.openxmlformats.org/officeDocument/2006/relationships/customXml" Target="../ink/ink27.xml"/><Relationship Id="rId42" Type="http://schemas.openxmlformats.org/officeDocument/2006/relationships/customXml" Target="../ink/ink31.xml"/><Relationship Id="rId47" Type="http://schemas.openxmlformats.org/officeDocument/2006/relationships/image" Target="../media/image989.png"/><Relationship Id="rId50" Type="http://schemas.openxmlformats.org/officeDocument/2006/relationships/customXml" Target="../ink/ink35.xml"/><Relationship Id="rId55" Type="http://schemas.openxmlformats.org/officeDocument/2006/relationships/image" Target="../media/image993.png"/><Relationship Id="rId63" Type="http://schemas.openxmlformats.org/officeDocument/2006/relationships/image" Target="../media/image997.png"/><Relationship Id="rId7" Type="http://schemas.openxmlformats.org/officeDocument/2006/relationships/image" Target="../media/image969.png"/><Relationship Id="rId2" Type="http://schemas.openxmlformats.org/officeDocument/2006/relationships/notesSlide" Target="../notesSlides/notesSlide4.xml"/><Relationship Id="rId16" Type="http://schemas.openxmlformats.org/officeDocument/2006/relationships/customXml" Target="../ink/ink18.xml"/><Relationship Id="rId29" Type="http://schemas.openxmlformats.org/officeDocument/2006/relationships/image" Target="../media/image980.png"/><Relationship Id="rId11" Type="http://schemas.openxmlformats.org/officeDocument/2006/relationships/image" Target="../media/image971.png"/><Relationship Id="rId24" Type="http://schemas.openxmlformats.org/officeDocument/2006/relationships/customXml" Target="../ink/ink22.xml"/><Relationship Id="rId32" Type="http://schemas.openxmlformats.org/officeDocument/2006/relationships/customXml" Target="../ink/ink26.xml"/><Relationship Id="rId37" Type="http://schemas.openxmlformats.org/officeDocument/2006/relationships/image" Target="../media/image984.png"/><Relationship Id="rId40" Type="http://schemas.openxmlformats.org/officeDocument/2006/relationships/customXml" Target="../ink/ink30.xml"/><Relationship Id="rId45" Type="http://schemas.openxmlformats.org/officeDocument/2006/relationships/image" Target="../media/image988.png"/><Relationship Id="rId53" Type="http://schemas.openxmlformats.org/officeDocument/2006/relationships/image" Target="../media/image992.png"/><Relationship Id="rId58" Type="http://schemas.openxmlformats.org/officeDocument/2006/relationships/customXml" Target="../ink/ink39.xml"/><Relationship Id="rId5" Type="http://schemas.openxmlformats.org/officeDocument/2006/relationships/image" Target="../media/image968.png"/><Relationship Id="rId61" Type="http://schemas.openxmlformats.org/officeDocument/2006/relationships/image" Target="../media/image996.png"/><Relationship Id="rId19" Type="http://schemas.openxmlformats.org/officeDocument/2006/relationships/image" Target="../media/image975.png"/><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979.png"/><Relationship Id="rId30" Type="http://schemas.openxmlformats.org/officeDocument/2006/relationships/customXml" Target="../ink/ink25.xml"/><Relationship Id="rId35" Type="http://schemas.openxmlformats.org/officeDocument/2006/relationships/image" Target="../media/image983.png"/><Relationship Id="rId43" Type="http://schemas.openxmlformats.org/officeDocument/2006/relationships/image" Target="../media/image987.png"/><Relationship Id="rId48" Type="http://schemas.openxmlformats.org/officeDocument/2006/relationships/customXml" Target="../ink/ink34.xml"/><Relationship Id="rId56" Type="http://schemas.openxmlformats.org/officeDocument/2006/relationships/customXml" Target="../ink/ink38.xml"/><Relationship Id="rId64" Type="http://schemas.openxmlformats.org/officeDocument/2006/relationships/customXml" Target="../ink/ink42.xml"/><Relationship Id="rId8" Type="http://schemas.openxmlformats.org/officeDocument/2006/relationships/customXml" Target="../ink/ink14.xml"/><Relationship Id="rId51" Type="http://schemas.openxmlformats.org/officeDocument/2006/relationships/image" Target="../media/image991.png"/><Relationship Id="rId3" Type="http://schemas.openxmlformats.org/officeDocument/2006/relationships/image" Target="../media/image6.png"/><Relationship Id="rId12" Type="http://schemas.openxmlformats.org/officeDocument/2006/relationships/customXml" Target="../ink/ink16.xml"/><Relationship Id="rId17" Type="http://schemas.openxmlformats.org/officeDocument/2006/relationships/image" Target="../media/image974.png"/><Relationship Id="rId25" Type="http://schemas.openxmlformats.org/officeDocument/2006/relationships/image" Target="../media/image978.png"/><Relationship Id="rId33" Type="http://schemas.openxmlformats.org/officeDocument/2006/relationships/image" Target="../media/image982.png"/><Relationship Id="rId38" Type="http://schemas.openxmlformats.org/officeDocument/2006/relationships/customXml" Target="../ink/ink29.xml"/><Relationship Id="rId46" Type="http://schemas.openxmlformats.org/officeDocument/2006/relationships/customXml" Target="../ink/ink33.xml"/><Relationship Id="rId59" Type="http://schemas.openxmlformats.org/officeDocument/2006/relationships/image" Target="../media/image995.png"/><Relationship Id="rId20" Type="http://schemas.openxmlformats.org/officeDocument/2006/relationships/customXml" Target="../ink/ink20.xml"/><Relationship Id="rId41" Type="http://schemas.openxmlformats.org/officeDocument/2006/relationships/image" Target="../media/image986.png"/><Relationship Id="rId54" Type="http://schemas.openxmlformats.org/officeDocument/2006/relationships/customXml" Target="../ink/ink37.xml"/><Relationship Id="rId62" Type="http://schemas.openxmlformats.org/officeDocument/2006/relationships/customXml" Target="../ink/ink41.xml"/><Relationship Id="rId1" Type="http://schemas.openxmlformats.org/officeDocument/2006/relationships/slideLayout" Target="../slideLayouts/slideLayout7.xml"/><Relationship Id="rId6" Type="http://schemas.openxmlformats.org/officeDocument/2006/relationships/customXml" Target="../ink/ink13.xml"/><Relationship Id="rId15" Type="http://schemas.openxmlformats.org/officeDocument/2006/relationships/image" Target="../media/image973.png"/><Relationship Id="rId23" Type="http://schemas.openxmlformats.org/officeDocument/2006/relationships/image" Target="../media/image977.png"/><Relationship Id="rId28" Type="http://schemas.openxmlformats.org/officeDocument/2006/relationships/customXml" Target="../ink/ink24.xml"/><Relationship Id="rId36" Type="http://schemas.openxmlformats.org/officeDocument/2006/relationships/customXml" Target="../ink/ink28.xml"/><Relationship Id="rId49" Type="http://schemas.openxmlformats.org/officeDocument/2006/relationships/image" Target="../media/image990.png"/><Relationship Id="rId57" Type="http://schemas.openxmlformats.org/officeDocument/2006/relationships/image" Target="../media/image994.png"/><Relationship Id="rId10" Type="http://schemas.openxmlformats.org/officeDocument/2006/relationships/customXml" Target="../ink/ink15.xml"/><Relationship Id="rId31" Type="http://schemas.openxmlformats.org/officeDocument/2006/relationships/image" Target="../media/image981.png"/><Relationship Id="rId44" Type="http://schemas.openxmlformats.org/officeDocument/2006/relationships/customXml" Target="../ink/ink32.xml"/><Relationship Id="rId52" Type="http://schemas.openxmlformats.org/officeDocument/2006/relationships/customXml" Target="../ink/ink36.xml"/><Relationship Id="rId60" Type="http://schemas.openxmlformats.org/officeDocument/2006/relationships/customXml" Target="../ink/ink40.xml"/><Relationship Id="rId65" Type="http://schemas.openxmlformats.org/officeDocument/2006/relationships/image" Target="../media/image998.png"/><Relationship Id="rId4" Type="http://schemas.openxmlformats.org/officeDocument/2006/relationships/customXml" Target="../ink/ink12.xml"/><Relationship Id="rId9" Type="http://schemas.openxmlformats.org/officeDocument/2006/relationships/image" Target="../media/image970.png"/><Relationship Id="rId13" Type="http://schemas.openxmlformats.org/officeDocument/2006/relationships/image" Target="../media/image972.png"/><Relationship Id="rId18" Type="http://schemas.openxmlformats.org/officeDocument/2006/relationships/customXml" Target="../ink/ink19.xml"/><Relationship Id="rId39" Type="http://schemas.openxmlformats.org/officeDocument/2006/relationships/image" Target="../media/image98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0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0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0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90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05.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01.png"/><Relationship Id="rId13" Type="http://schemas.openxmlformats.org/officeDocument/2006/relationships/customXml" Target="../ink/ink48.xml"/><Relationship Id="rId18" Type="http://schemas.openxmlformats.org/officeDocument/2006/relationships/image" Target="../media/image1006.png"/><Relationship Id="rId26" Type="http://schemas.openxmlformats.org/officeDocument/2006/relationships/image" Target="../media/image1010.png"/><Relationship Id="rId3" Type="http://schemas.openxmlformats.org/officeDocument/2006/relationships/customXml" Target="../ink/ink43.xml"/><Relationship Id="rId21" Type="http://schemas.openxmlformats.org/officeDocument/2006/relationships/customXml" Target="../ink/ink52.xml"/><Relationship Id="rId7" Type="http://schemas.openxmlformats.org/officeDocument/2006/relationships/customXml" Target="../ink/ink45.xml"/><Relationship Id="rId12" Type="http://schemas.openxmlformats.org/officeDocument/2006/relationships/image" Target="../media/image1003.png"/><Relationship Id="rId17" Type="http://schemas.openxmlformats.org/officeDocument/2006/relationships/customXml" Target="../ink/ink50.xml"/><Relationship Id="rId25" Type="http://schemas.openxmlformats.org/officeDocument/2006/relationships/customXml" Target="../ink/ink54.xml"/><Relationship Id="rId2" Type="http://schemas.openxmlformats.org/officeDocument/2006/relationships/notesSlide" Target="../notesSlides/notesSlide5.xml"/><Relationship Id="rId16" Type="http://schemas.openxmlformats.org/officeDocument/2006/relationships/image" Target="../media/image1005.png"/><Relationship Id="rId20" Type="http://schemas.openxmlformats.org/officeDocument/2006/relationships/image" Target="../media/image1007.png"/><Relationship Id="rId1" Type="http://schemas.openxmlformats.org/officeDocument/2006/relationships/slideLayout" Target="../slideLayouts/slideLayout7.xml"/><Relationship Id="rId6" Type="http://schemas.openxmlformats.org/officeDocument/2006/relationships/image" Target="../media/image1000.png"/><Relationship Id="rId11" Type="http://schemas.openxmlformats.org/officeDocument/2006/relationships/customXml" Target="../ink/ink47.xml"/><Relationship Id="rId24" Type="http://schemas.openxmlformats.org/officeDocument/2006/relationships/image" Target="../media/image1009.png"/><Relationship Id="rId5" Type="http://schemas.openxmlformats.org/officeDocument/2006/relationships/customXml" Target="../ink/ink44.xml"/><Relationship Id="rId15" Type="http://schemas.openxmlformats.org/officeDocument/2006/relationships/customXml" Target="../ink/ink49.xml"/><Relationship Id="rId23" Type="http://schemas.openxmlformats.org/officeDocument/2006/relationships/customXml" Target="../ink/ink53.xml"/><Relationship Id="rId10" Type="http://schemas.openxmlformats.org/officeDocument/2006/relationships/image" Target="../media/image1002.png"/><Relationship Id="rId19" Type="http://schemas.openxmlformats.org/officeDocument/2006/relationships/customXml" Target="../ink/ink51.xml"/><Relationship Id="rId4" Type="http://schemas.openxmlformats.org/officeDocument/2006/relationships/image" Target="../media/image999.png"/><Relationship Id="rId9" Type="http://schemas.openxmlformats.org/officeDocument/2006/relationships/customXml" Target="../ink/ink46.xml"/><Relationship Id="rId14" Type="http://schemas.openxmlformats.org/officeDocument/2006/relationships/image" Target="../media/image1004.png"/><Relationship Id="rId22" Type="http://schemas.openxmlformats.org/officeDocument/2006/relationships/image" Target="../media/image100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0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07.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908.png"/></Relationships>
</file>

<file path=ppt/slides/_rels/slide57.xml.rels><?xml version="1.0" encoding="UTF-8" standalone="yes"?>
<Relationships xmlns="http://schemas.openxmlformats.org/package/2006/relationships"><Relationship Id="rId3" Type="http://schemas.openxmlformats.org/officeDocument/2006/relationships/image" Target="../media/image909.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912.png"/><Relationship Id="rId5" Type="http://schemas.openxmlformats.org/officeDocument/2006/relationships/image" Target="../media/image911.png"/><Relationship Id="rId4" Type="http://schemas.openxmlformats.org/officeDocument/2006/relationships/image" Target="../media/image910.png"/></Relationships>
</file>

<file path=ppt/slides/_rels/slide6.xml.rels><?xml version="1.0" encoding="UTF-8" standalone="yes"?>
<Relationships xmlns="http://schemas.openxmlformats.org/package/2006/relationships"><Relationship Id="rId117" Type="http://schemas.openxmlformats.org/officeDocument/2006/relationships/customXml" Target="../ink/ink112.xml"/><Relationship Id="rId299" Type="http://schemas.openxmlformats.org/officeDocument/2006/relationships/image" Target="../media/image1157.png"/><Relationship Id="rId21" Type="http://schemas.openxmlformats.org/officeDocument/2006/relationships/customXml" Target="../ink/ink64.xml"/><Relationship Id="rId63" Type="http://schemas.openxmlformats.org/officeDocument/2006/relationships/customXml" Target="../ink/ink85.xml"/><Relationship Id="rId159" Type="http://schemas.openxmlformats.org/officeDocument/2006/relationships/customXml" Target="../ink/ink133.xml"/><Relationship Id="rId324" Type="http://schemas.openxmlformats.org/officeDocument/2006/relationships/customXml" Target="../ink/ink216.xml"/><Relationship Id="rId170" Type="http://schemas.openxmlformats.org/officeDocument/2006/relationships/image" Target="../media/image1093.png"/><Relationship Id="rId226" Type="http://schemas.openxmlformats.org/officeDocument/2006/relationships/customXml" Target="../ink/ink167.xml"/><Relationship Id="rId268" Type="http://schemas.openxmlformats.org/officeDocument/2006/relationships/customXml" Target="../ink/ink188.xml"/><Relationship Id="rId32" Type="http://schemas.openxmlformats.org/officeDocument/2006/relationships/image" Target="../media/image1024.png"/><Relationship Id="rId74" Type="http://schemas.openxmlformats.org/officeDocument/2006/relationships/image" Target="../media/image1045.png"/><Relationship Id="rId128" Type="http://schemas.openxmlformats.org/officeDocument/2006/relationships/image" Target="../media/image1072.png"/><Relationship Id="rId5" Type="http://schemas.openxmlformats.org/officeDocument/2006/relationships/customXml" Target="../ink/ink56.xml"/><Relationship Id="rId181" Type="http://schemas.openxmlformats.org/officeDocument/2006/relationships/customXml" Target="../ink/ink144.xml"/><Relationship Id="rId237" Type="http://schemas.openxmlformats.org/officeDocument/2006/relationships/image" Target="../media/image1126.png"/><Relationship Id="rId279" Type="http://schemas.openxmlformats.org/officeDocument/2006/relationships/image" Target="../media/image1147.png"/><Relationship Id="rId43" Type="http://schemas.openxmlformats.org/officeDocument/2006/relationships/customXml" Target="../ink/ink75.xml"/><Relationship Id="rId139" Type="http://schemas.openxmlformats.org/officeDocument/2006/relationships/customXml" Target="../ink/ink123.xml"/><Relationship Id="rId290" Type="http://schemas.openxmlformats.org/officeDocument/2006/relationships/customXml" Target="../ink/ink199.xml"/><Relationship Id="rId304" Type="http://schemas.openxmlformats.org/officeDocument/2006/relationships/customXml" Target="../ink/ink206.xml"/><Relationship Id="rId85" Type="http://schemas.openxmlformats.org/officeDocument/2006/relationships/customXml" Target="../ink/ink96.xml"/><Relationship Id="rId150" Type="http://schemas.openxmlformats.org/officeDocument/2006/relationships/image" Target="../media/image1083.png"/><Relationship Id="rId192" Type="http://schemas.openxmlformats.org/officeDocument/2006/relationships/customXml" Target="../ink/ink150.xml"/><Relationship Id="rId206" Type="http://schemas.openxmlformats.org/officeDocument/2006/relationships/customXml" Target="../ink/ink157.xml"/><Relationship Id="rId248" Type="http://schemas.openxmlformats.org/officeDocument/2006/relationships/customXml" Target="../ink/ink178.xml"/><Relationship Id="rId12" Type="http://schemas.openxmlformats.org/officeDocument/2006/relationships/image" Target="../media/image1015.png"/><Relationship Id="rId108" Type="http://schemas.openxmlformats.org/officeDocument/2006/relationships/image" Target="../media/image1062.png"/><Relationship Id="rId315" Type="http://schemas.openxmlformats.org/officeDocument/2006/relationships/image" Target="../media/image1165.png"/><Relationship Id="rId54" Type="http://schemas.openxmlformats.org/officeDocument/2006/relationships/image" Target="../media/image1035.png"/><Relationship Id="rId96" Type="http://schemas.openxmlformats.org/officeDocument/2006/relationships/image" Target="../media/image1056.png"/><Relationship Id="rId161" Type="http://schemas.openxmlformats.org/officeDocument/2006/relationships/customXml" Target="../ink/ink134.xml"/><Relationship Id="rId217" Type="http://schemas.openxmlformats.org/officeDocument/2006/relationships/image" Target="../media/image1116.png"/><Relationship Id="rId259" Type="http://schemas.openxmlformats.org/officeDocument/2006/relationships/image" Target="../media/image1137.png"/><Relationship Id="rId23" Type="http://schemas.openxmlformats.org/officeDocument/2006/relationships/customXml" Target="../ink/ink65.xml"/><Relationship Id="rId119" Type="http://schemas.openxmlformats.org/officeDocument/2006/relationships/customXml" Target="../ink/ink113.xml"/><Relationship Id="rId270" Type="http://schemas.openxmlformats.org/officeDocument/2006/relationships/customXml" Target="../ink/ink189.xml"/><Relationship Id="rId326" Type="http://schemas.openxmlformats.org/officeDocument/2006/relationships/customXml" Target="../ink/ink217.xml"/><Relationship Id="rId65" Type="http://schemas.openxmlformats.org/officeDocument/2006/relationships/customXml" Target="../ink/ink86.xml"/><Relationship Id="rId130" Type="http://schemas.openxmlformats.org/officeDocument/2006/relationships/image" Target="../media/image1073.png"/><Relationship Id="rId172" Type="http://schemas.openxmlformats.org/officeDocument/2006/relationships/image" Target="../media/image1094.png"/><Relationship Id="rId228" Type="http://schemas.openxmlformats.org/officeDocument/2006/relationships/customXml" Target="../ink/ink168.xml"/><Relationship Id="rId281" Type="http://schemas.openxmlformats.org/officeDocument/2006/relationships/image" Target="../media/image1148.png"/><Relationship Id="rId34" Type="http://schemas.openxmlformats.org/officeDocument/2006/relationships/image" Target="../media/image1025.png"/><Relationship Id="rId76" Type="http://schemas.openxmlformats.org/officeDocument/2006/relationships/image" Target="../media/image1046.png"/><Relationship Id="rId141" Type="http://schemas.openxmlformats.org/officeDocument/2006/relationships/customXml" Target="../ink/ink124.xml"/><Relationship Id="rId7" Type="http://schemas.openxmlformats.org/officeDocument/2006/relationships/customXml" Target="../ink/ink57.xml"/><Relationship Id="rId183" Type="http://schemas.openxmlformats.org/officeDocument/2006/relationships/customXml" Target="../ink/ink145.xml"/><Relationship Id="rId239" Type="http://schemas.openxmlformats.org/officeDocument/2006/relationships/image" Target="../media/image1127.png"/><Relationship Id="rId250" Type="http://schemas.openxmlformats.org/officeDocument/2006/relationships/customXml" Target="../ink/ink179.xml"/><Relationship Id="rId292" Type="http://schemas.openxmlformats.org/officeDocument/2006/relationships/customXml" Target="../ink/ink200.xml"/><Relationship Id="rId306" Type="http://schemas.openxmlformats.org/officeDocument/2006/relationships/customXml" Target="../ink/ink207.xml"/><Relationship Id="rId24" Type="http://schemas.openxmlformats.org/officeDocument/2006/relationships/image" Target="../media/image1021.png"/><Relationship Id="rId45" Type="http://schemas.openxmlformats.org/officeDocument/2006/relationships/customXml" Target="../ink/ink76.xml"/><Relationship Id="rId66" Type="http://schemas.openxmlformats.org/officeDocument/2006/relationships/image" Target="../media/image1041.png"/><Relationship Id="rId87" Type="http://schemas.openxmlformats.org/officeDocument/2006/relationships/customXml" Target="../ink/ink97.xml"/><Relationship Id="rId110" Type="http://schemas.openxmlformats.org/officeDocument/2006/relationships/image" Target="../media/image1063.png"/><Relationship Id="rId131" Type="http://schemas.openxmlformats.org/officeDocument/2006/relationships/customXml" Target="../ink/ink119.xml"/><Relationship Id="rId327" Type="http://schemas.openxmlformats.org/officeDocument/2006/relationships/image" Target="../media/image1171.png"/><Relationship Id="rId152" Type="http://schemas.openxmlformats.org/officeDocument/2006/relationships/image" Target="../media/image1084.png"/><Relationship Id="rId173" Type="http://schemas.openxmlformats.org/officeDocument/2006/relationships/customXml" Target="../ink/ink140.xml"/><Relationship Id="rId194" Type="http://schemas.openxmlformats.org/officeDocument/2006/relationships/customXml" Target="../ink/ink151.xml"/><Relationship Id="rId208" Type="http://schemas.openxmlformats.org/officeDocument/2006/relationships/customXml" Target="../ink/ink158.xml"/><Relationship Id="rId229" Type="http://schemas.openxmlformats.org/officeDocument/2006/relationships/image" Target="../media/image1122.png"/><Relationship Id="rId240" Type="http://schemas.openxmlformats.org/officeDocument/2006/relationships/customXml" Target="../ink/ink174.xml"/><Relationship Id="rId261" Type="http://schemas.openxmlformats.org/officeDocument/2006/relationships/image" Target="../media/image1138.png"/><Relationship Id="rId14" Type="http://schemas.openxmlformats.org/officeDocument/2006/relationships/image" Target="../media/image1016.png"/><Relationship Id="rId35" Type="http://schemas.openxmlformats.org/officeDocument/2006/relationships/customXml" Target="../ink/ink71.xml"/><Relationship Id="rId56" Type="http://schemas.openxmlformats.org/officeDocument/2006/relationships/image" Target="../media/image1036.png"/><Relationship Id="rId77" Type="http://schemas.openxmlformats.org/officeDocument/2006/relationships/customXml" Target="../ink/ink92.xml"/><Relationship Id="rId100" Type="http://schemas.openxmlformats.org/officeDocument/2006/relationships/image" Target="../media/image1058.png"/><Relationship Id="rId282" Type="http://schemas.openxmlformats.org/officeDocument/2006/relationships/customXml" Target="../ink/ink195.xml"/><Relationship Id="rId317" Type="http://schemas.openxmlformats.org/officeDocument/2006/relationships/image" Target="../media/image1166.png"/><Relationship Id="rId8" Type="http://schemas.openxmlformats.org/officeDocument/2006/relationships/image" Target="../media/image1013.png"/><Relationship Id="rId98" Type="http://schemas.openxmlformats.org/officeDocument/2006/relationships/image" Target="../media/image1057.png"/><Relationship Id="rId121" Type="http://schemas.openxmlformats.org/officeDocument/2006/relationships/customXml" Target="../ink/ink114.xml"/><Relationship Id="rId142" Type="http://schemas.openxmlformats.org/officeDocument/2006/relationships/image" Target="../media/image1079.png"/><Relationship Id="rId163" Type="http://schemas.openxmlformats.org/officeDocument/2006/relationships/customXml" Target="../ink/ink135.xml"/><Relationship Id="rId184" Type="http://schemas.openxmlformats.org/officeDocument/2006/relationships/image" Target="../media/image1100.png"/><Relationship Id="rId219" Type="http://schemas.openxmlformats.org/officeDocument/2006/relationships/image" Target="../media/image1117.png"/><Relationship Id="rId230" Type="http://schemas.openxmlformats.org/officeDocument/2006/relationships/customXml" Target="../ink/ink169.xml"/><Relationship Id="rId251" Type="http://schemas.openxmlformats.org/officeDocument/2006/relationships/image" Target="../media/image1133.png"/><Relationship Id="rId25" Type="http://schemas.openxmlformats.org/officeDocument/2006/relationships/customXml" Target="../ink/ink66.xml"/><Relationship Id="rId46" Type="http://schemas.openxmlformats.org/officeDocument/2006/relationships/image" Target="../media/image1031.png"/><Relationship Id="rId67" Type="http://schemas.openxmlformats.org/officeDocument/2006/relationships/customXml" Target="../ink/ink87.xml"/><Relationship Id="rId272" Type="http://schemas.openxmlformats.org/officeDocument/2006/relationships/customXml" Target="../ink/ink190.xml"/><Relationship Id="rId293" Type="http://schemas.openxmlformats.org/officeDocument/2006/relationships/image" Target="../media/image1154.png"/><Relationship Id="rId307" Type="http://schemas.openxmlformats.org/officeDocument/2006/relationships/image" Target="../media/image1161.png"/><Relationship Id="rId328" Type="http://schemas.openxmlformats.org/officeDocument/2006/relationships/customXml" Target="../ink/ink218.xml"/><Relationship Id="rId88" Type="http://schemas.openxmlformats.org/officeDocument/2006/relationships/image" Target="../media/image1052.png"/><Relationship Id="rId111" Type="http://schemas.openxmlformats.org/officeDocument/2006/relationships/customXml" Target="../ink/ink109.xml"/><Relationship Id="rId132" Type="http://schemas.openxmlformats.org/officeDocument/2006/relationships/image" Target="../media/image1074.png"/><Relationship Id="rId153" Type="http://schemas.openxmlformats.org/officeDocument/2006/relationships/customXml" Target="../ink/ink130.xml"/><Relationship Id="rId174" Type="http://schemas.openxmlformats.org/officeDocument/2006/relationships/image" Target="../media/image1095.png"/><Relationship Id="rId195" Type="http://schemas.openxmlformats.org/officeDocument/2006/relationships/image" Target="../media/image1105.png"/><Relationship Id="rId209" Type="http://schemas.openxmlformats.org/officeDocument/2006/relationships/image" Target="../media/image1112.png"/><Relationship Id="rId220" Type="http://schemas.openxmlformats.org/officeDocument/2006/relationships/customXml" Target="../ink/ink164.xml"/><Relationship Id="rId241" Type="http://schemas.openxmlformats.org/officeDocument/2006/relationships/image" Target="../media/image1128.png"/><Relationship Id="rId15" Type="http://schemas.openxmlformats.org/officeDocument/2006/relationships/customXml" Target="../ink/ink61.xml"/><Relationship Id="rId36" Type="http://schemas.openxmlformats.org/officeDocument/2006/relationships/image" Target="../media/image1026.png"/><Relationship Id="rId57" Type="http://schemas.openxmlformats.org/officeDocument/2006/relationships/customXml" Target="../ink/ink82.xml"/><Relationship Id="rId262" Type="http://schemas.openxmlformats.org/officeDocument/2006/relationships/customXml" Target="../ink/ink185.xml"/><Relationship Id="rId283" Type="http://schemas.openxmlformats.org/officeDocument/2006/relationships/image" Target="../media/image1149.png"/><Relationship Id="rId318" Type="http://schemas.openxmlformats.org/officeDocument/2006/relationships/customXml" Target="../ink/ink213.xml"/><Relationship Id="rId78" Type="http://schemas.openxmlformats.org/officeDocument/2006/relationships/image" Target="../media/image1047.png"/><Relationship Id="rId99" Type="http://schemas.openxmlformats.org/officeDocument/2006/relationships/customXml" Target="../ink/ink103.xml"/><Relationship Id="rId101" Type="http://schemas.openxmlformats.org/officeDocument/2006/relationships/customXml" Target="../ink/ink104.xml"/><Relationship Id="rId122" Type="http://schemas.openxmlformats.org/officeDocument/2006/relationships/image" Target="../media/image1069.png"/><Relationship Id="rId143" Type="http://schemas.openxmlformats.org/officeDocument/2006/relationships/customXml" Target="../ink/ink125.xml"/><Relationship Id="rId164" Type="http://schemas.openxmlformats.org/officeDocument/2006/relationships/image" Target="../media/image1090.png"/><Relationship Id="rId185" Type="http://schemas.openxmlformats.org/officeDocument/2006/relationships/customXml" Target="../ink/ink146.xml"/><Relationship Id="rId9" Type="http://schemas.openxmlformats.org/officeDocument/2006/relationships/customXml" Target="../ink/ink58.xml"/><Relationship Id="rId210" Type="http://schemas.openxmlformats.org/officeDocument/2006/relationships/customXml" Target="../ink/ink159.xml"/><Relationship Id="rId26" Type="http://schemas.openxmlformats.org/officeDocument/2006/relationships/image" Target="../media/image1022.png"/><Relationship Id="rId231" Type="http://schemas.openxmlformats.org/officeDocument/2006/relationships/image" Target="../media/image1123.png"/><Relationship Id="rId252" Type="http://schemas.openxmlformats.org/officeDocument/2006/relationships/customXml" Target="../ink/ink180.xml"/><Relationship Id="rId273" Type="http://schemas.openxmlformats.org/officeDocument/2006/relationships/image" Target="../media/image1144.png"/><Relationship Id="rId294" Type="http://schemas.openxmlformats.org/officeDocument/2006/relationships/customXml" Target="../ink/ink201.xml"/><Relationship Id="rId308" Type="http://schemas.openxmlformats.org/officeDocument/2006/relationships/customXml" Target="../ink/ink208.xml"/><Relationship Id="rId329" Type="http://schemas.openxmlformats.org/officeDocument/2006/relationships/image" Target="../media/image7.png"/><Relationship Id="rId47" Type="http://schemas.openxmlformats.org/officeDocument/2006/relationships/customXml" Target="../ink/ink77.xml"/><Relationship Id="rId68" Type="http://schemas.openxmlformats.org/officeDocument/2006/relationships/image" Target="../media/image1042.png"/><Relationship Id="rId89" Type="http://schemas.openxmlformats.org/officeDocument/2006/relationships/customXml" Target="../ink/ink98.xml"/><Relationship Id="rId112" Type="http://schemas.openxmlformats.org/officeDocument/2006/relationships/image" Target="../media/image1064.png"/><Relationship Id="rId133" Type="http://schemas.openxmlformats.org/officeDocument/2006/relationships/customXml" Target="../ink/ink120.xml"/><Relationship Id="rId154" Type="http://schemas.openxmlformats.org/officeDocument/2006/relationships/image" Target="../media/image1085.png"/><Relationship Id="rId175" Type="http://schemas.openxmlformats.org/officeDocument/2006/relationships/customXml" Target="../ink/ink141.xml"/><Relationship Id="rId196" Type="http://schemas.openxmlformats.org/officeDocument/2006/relationships/customXml" Target="../ink/ink152.xml"/><Relationship Id="rId200" Type="http://schemas.openxmlformats.org/officeDocument/2006/relationships/customXml" Target="../ink/ink154.xml"/><Relationship Id="rId16" Type="http://schemas.openxmlformats.org/officeDocument/2006/relationships/image" Target="../media/image1017.png"/><Relationship Id="rId221" Type="http://schemas.openxmlformats.org/officeDocument/2006/relationships/image" Target="../media/image1118.png"/><Relationship Id="rId242" Type="http://schemas.openxmlformats.org/officeDocument/2006/relationships/customXml" Target="../ink/ink175.xml"/><Relationship Id="rId263" Type="http://schemas.openxmlformats.org/officeDocument/2006/relationships/image" Target="../media/image1139.png"/><Relationship Id="rId284" Type="http://schemas.openxmlformats.org/officeDocument/2006/relationships/customXml" Target="../ink/ink196.xml"/><Relationship Id="rId319" Type="http://schemas.openxmlformats.org/officeDocument/2006/relationships/image" Target="../media/image1167.png"/><Relationship Id="rId37" Type="http://schemas.openxmlformats.org/officeDocument/2006/relationships/customXml" Target="../ink/ink72.xml"/><Relationship Id="rId58" Type="http://schemas.openxmlformats.org/officeDocument/2006/relationships/image" Target="../media/image1037.png"/><Relationship Id="rId79" Type="http://schemas.openxmlformats.org/officeDocument/2006/relationships/customXml" Target="../ink/ink93.xml"/><Relationship Id="rId102" Type="http://schemas.openxmlformats.org/officeDocument/2006/relationships/image" Target="../media/image1059.png"/><Relationship Id="rId123" Type="http://schemas.openxmlformats.org/officeDocument/2006/relationships/customXml" Target="../ink/ink115.xml"/><Relationship Id="rId144" Type="http://schemas.openxmlformats.org/officeDocument/2006/relationships/image" Target="../media/image1080.png"/><Relationship Id="rId330" Type="http://schemas.openxmlformats.org/officeDocument/2006/relationships/customXml" Target="../ink/ink219.xml"/><Relationship Id="rId90" Type="http://schemas.openxmlformats.org/officeDocument/2006/relationships/image" Target="../media/image1053.png"/><Relationship Id="rId165" Type="http://schemas.openxmlformats.org/officeDocument/2006/relationships/customXml" Target="../ink/ink136.xml"/><Relationship Id="rId186" Type="http://schemas.openxmlformats.org/officeDocument/2006/relationships/image" Target="../media/image1101.png"/><Relationship Id="rId211" Type="http://schemas.openxmlformats.org/officeDocument/2006/relationships/image" Target="../media/image1113.png"/><Relationship Id="rId232" Type="http://schemas.openxmlformats.org/officeDocument/2006/relationships/customXml" Target="../ink/ink170.xml"/><Relationship Id="rId253" Type="http://schemas.openxmlformats.org/officeDocument/2006/relationships/image" Target="../media/image1134.png"/><Relationship Id="rId274" Type="http://schemas.openxmlformats.org/officeDocument/2006/relationships/customXml" Target="../ink/ink191.xml"/><Relationship Id="rId295" Type="http://schemas.openxmlformats.org/officeDocument/2006/relationships/image" Target="../media/image1155.png"/><Relationship Id="rId309" Type="http://schemas.openxmlformats.org/officeDocument/2006/relationships/image" Target="../media/image1162.png"/><Relationship Id="rId27" Type="http://schemas.openxmlformats.org/officeDocument/2006/relationships/customXml" Target="../ink/ink67.xml"/><Relationship Id="rId48" Type="http://schemas.openxmlformats.org/officeDocument/2006/relationships/image" Target="../media/image1032.png"/><Relationship Id="rId69" Type="http://schemas.openxmlformats.org/officeDocument/2006/relationships/customXml" Target="../ink/ink88.xml"/><Relationship Id="rId113" Type="http://schemas.openxmlformats.org/officeDocument/2006/relationships/customXml" Target="../ink/ink110.xml"/><Relationship Id="rId134" Type="http://schemas.openxmlformats.org/officeDocument/2006/relationships/image" Target="../media/image1075.png"/><Relationship Id="rId320" Type="http://schemas.openxmlformats.org/officeDocument/2006/relationships/customXml" Target="../ink/ink214.xml"/><Relationship Id="rId80" Type="http://schemas.openxmlformats.org/officeDocument/2006/relationships/image" Target="../media/image1048.png"/><Relationship Id="rId155" Type="http://schemas.openxmlformats.org/officeDocument/2006/relationships/customXml" Target="../ink/ink131.xml"/><Relationship Id="rId176" Type="http://schemas.openxmlformats.org/officeDocument/2006/relationships/image" Target="../media/image1096.png"/><Relationship Id="rId197" Type="http://schemas.openxmlformats.org/officeDocument/2006/relationships/image" Target="../media/image1106.png"/><Relationship Id="rId201" Type="http://schemas.openxmlformats.org/officeDocument/2006/relationships/image" Target="../media/image1108.png"/><Relationship Id="rId222" Type="http://schemas.openxmlformats.org/officeDocument/2006/relationships/customXml" Target="../ink/ink165.xml"/><Relationship Id="rId243" Type="http://schemas.openxmlformats.org/officeDocument/2006/relationships/image" Target="../media/image1129.png"/><Relationship Id="rId264" Type="http://schemas.openxmlformats.org/officeDocument/2006/relationships/customXml" Target="../ink/ink186.xml"/><Relationship Id="rId285" Type="http://schemas.openxmlformats.org/officeDocument/2006/relationships/image" Target="../media/image1150.png"/><Relationship Id="rId17" Type="http://schemas.openxmlformats.org/officeDocument/2006/relationships/customXml" Target="../ink/ink62.xml"/><Relationship Id="rId38" Type="http://schemas.openxmlformats.org/officeDocument/2006/relationships/image" Target="../media/image1027.png"/><Relationship Id="rId59" Type="http://schemas.openxmlformats.org/officeDocument/2006/relationships/customXml" Target="../ink/ink83.xml"/><Relationship Id="rId103" Type="http://schemas.openxmlformats.org/officeDocument/2006/relationships/customXml" Target="../ink/ink105.xml"/><Relationship Id="rId124" Type="http://schemas.openxmlformats.org/officeDocument/2006/relationships/image" Target="../media/image1070.png"/><Relationship Id="rId310" Type="http://schemas.openxmlformats.org/officeDocument/2006/relationships/customXml" Target="../ink/ink209.xml"/><Relationship Id="rId70" Type="http://schemas.openxmlformats.org/officeDocument/2006/relationships/image" Target="../media/image1043.png"/><Relationship Id="rId91" Type="http://schemas.openxmlformats.org/officeDocument/2006/relationships/customXml" Target="../ink/ink99.xml"/><Relationship Id="rId145" Type="http://schemas.openxmlformats.org/officeDocument/2006/relationships/customXml" Target="../ink/ink126.xml"/><Relationship Id="rId166" Type="http://schemas.openxmlformats.org/officeDocument/2006/relationships/image" Target="../media/image1091.png"/><Relationship Id="rId187" Type="http://schemas.openxmlformats.org/officeDocument/2006/relationships/customXml" Target="../ink/ink147.xml"/><Relationship Id="rId331" Type="http://schemas.openxmlformats.org/officeDocument/2006/relationships/image" Target="../media/image8.png"/><Relationship Id="rId1" Type="http://schemas.openxmlformats.org/officeDocument/2006/relationships/slideLayout" Target="../slideLayouts/slideLayout7.xml"/><Relationship Id="rId212" Type="http://schemas.openxmlformats.org/officeDocument/2006/relationships/customXml" Target="../ink/ink160.xml"/><Relationship Id="rId233" Type="http://schemas.openxmlformats.org/officeDocument/2006/relationships/image" Target="../media/image1124.png"/><Relationship Id="rId254" Type="http://schemas.openxmlformats.org/officeDocument/2006/relationships/customXml" Target="../ink/ink181.xml"/><Relationship Id="rId28" Type="http://schemas.openxmlformats.org/officeDocument/2006/relationships/image" Target="../media/image56.png"/><Relationship Id="rId49" Type="http://schemas.openxmlformats.org/officeDocument/2006/relationships/customXml" Target="../ink/ink78.xml"/><Relationship Id="rId114" Type="http://schemas.openxmlformats.org/officeDocument/2006/relationships/image" Target="../media/image1065.png"/><Relationship Id="rId275" Type="http://schemas.openxmlformats.org/officeDocument/2006/relationships/image" Target="../media/image1145.png"/><Relationship Id="rId296" Type="http://schemas.openxmlformats.org/officeDocument/2006/relationships/customXml" Target="../ink/ink202.xml"/><Relationship Id="rId300" Type="http://schemas.openxmlformats.org/officeDocument/2006/relationships/customXml" Target="../ink/ink204.xml"/><Relationship Id="rId60" Type="http://schemas.openxmlformats.org/officeDocument/2006/relationships/image" Target="../media/image1038.png"/><Relationship Id="rId81" Type="http://schemas.openxmlformats.org/officeDocument/2006/relationships/customXml" Target="../ink/ink94.xml"/><Relationship Id="rId135" Type="http://schemas.openxmlformats.org/officeDocument/2006/relationships/customXml" Target="../ink/ink121.xml"/><Relationship Id="rId156" Type="http://schemas.openxmlformats.org/officeDocument/2006/relationships/image" Target="../media/image1086.png"/><Relationship Id="rId177" Type="http://schemas.openxmlformats.org/officeDocument/2006/relationships/customXml" Target="../ink/ink142.xml"/><Relationship Id="rId198" Type="http://schemas.openxmlformats.org/officeDocument/2006/relationships/customXml" Target="../ink/ink153.xml"/><Relationship Id="rId321" Type="http://schemas.openxmlformats.org/officeDocument/2006/relationships/image" Target="../media/image1168.png"/><Relationship Id="rId202" Type="http://schemas.openxmlformats.org/officeDocument/2006/relationships/customXml" Target="../ink/ink155.xml"/><Relationship Id="rId223" Type="http://schemas.openxmlformats.org/officeDocument/2006/relationships/image" Target="../media/image1119.png"/><Relationship Id="rId244" Type="http://schemas.openxmlformats.org/officeDocument/2006/relationships/customXml" Target="../ink/ink176.xml"/><Relationship Id="rId18" Type="http://schemas.openxmlformats.org/officeDocument/2006/relationships/image" Target="../media/image1018.png"/><Relationship Id="rId39" Type="http://schemas.openxmlformats.org/officeDocument/2006/relationships/customXml" Target="../ink/ink73.xml"/><Relationship Id="rId265" Type="http://schemas.openxmlformats.org/officeDocument/2006/relationships/image" Target="../media/image1140.png"/><Relationship Id="rId286" Type="http://schemas.openxmlformats.org/officeDocument/2006/relationships/customXml" Target="../ink/ink197.xml"/><Relationship Id="rId50" Type="http://schemas.openxmlformats.org/officeDocument/2006/relationships/image" Target="../media/image1033.png"/><Relationship Id="rId104" Type="http://schemas.openxmlformats.org/officeDocument/2006/relationships/image" Target="../media/image1060.png"/><Relationship Id="rId125" Type="http://schemas.openxmlformats.org/officeDocument/2006/relationships/customXml" Target="../ink/ink116.xml"/><Relationship Id="rId146" Type="http://schemas.openxmlformats.org/officeDocument/2006/relationships/image" Target="../media/image1081.png"/><Relationship Id="rId167" Type="http://schemas.openxmlformats.org/officeDocument/2006/relationships/customXml" Target="../ink/ink137.xml"/><Relationship Id="rId188" Type="http://schemas.openxmlformats.org/officeDocument/2006/relationships/customXml" Target="../ink/ink148.xml"/><Relationship Id="rId311" Type="http://schemas.openxmlformats.org/officeDocument/2006/relationships/image" Target="../media/image1163.png"/><Relationship Id="rId332" Type="http://schemas.openxmlformats.org/officeDocument/2006/relationships/customXml" Target="../ink/ink220.xml"/><Relationship Id="rId71" Type="http://schemas.openxmlformats.org/officeDocument/2006/relationships/customXml" Target="../ink/ink89.xml"/><Relationship Id="rId92" Type="http://schemas.openxmlformats.org/officeDocument/2006/relationships/image" Target="../media/image1054.png"/><Relationship Id="rId213" Type="http://schemas.openxmlformats.org/officeDocument/2006/relationships/image" Target="../media/image1114.png"/><Relationship Id="rId234" Type="http://schemas.openxmlformats.org/officeDocument/2006/relationships/customXml" Target="../ink/ink171.xml"/><Relationship Id="rId2" Type="http://schemas.openxmlformats.org/officeDocument/2006/relationships/notesSlide" Target="../notesSlides/notesSlide6.xml"/><Relationship Id="rId29" Type="http://schemas.openxmlformats.org/officeDocument/2006/relationships/customXml" Target="../ink/ink68.xml"/><Relationship Id="rId255" Type="http://schemas.openxmlformats.org/officeDocument/2006/relationships/image" Target="../media/image1135.png"/><Relationship Id="rId276" Type="http://schemas.openxmlformats.org/officeDocument/2006/relationships/customXml" Target="../ink/ink192.xml"/><Relationship Id="rId297" Type="http://schemas.openxmlformats.org/officeDocument/2006/relationships/image" Target="../media/image1156.png"/><Relationship Id="rId40" Type="http://schemas.openxmlformats.org/officeDocument/2006/relationships/image" Target="../media/image1028.png"/><Relationship Id="rId115" Type="http://schemas.openxmlformats.org/officeDocument/2006/relationships/customXml" Target="../ink/ink111.xml"/><Relationship Id="rId136" Type="http://schemas.openxmlformats.org/officeDocument/2006/relationships/image" Target="../media/image1076.png"/><Relationship Id="rId157" Type="http://schemas.openxmlformats.org/officeDocument/2006/relationships/customXml" Target="../ink/ink132.xml"/><Relationship Id="rId178" Type="http://schemas.openxmlformats.org/officeDocument/2006/relationships/image" Target="../media/image1097.png"/><Relationship Id="rId301" Type="http://schemas.openxmlformats.org/officeDocument/2006/relationships/image" Target="../media/image1158.png"/><Relationship Id="rId322" Type="http://schemas.openxmlformats.org/officeDocument/2006/relationships/customXml" Target="../ink/ink215.xml"/><Relationship Id="rId61" Type="http://schemas.openxmlformats.org/officeDocument/2006/relationships/customXml" Target="../ink/ink84.xml"/><Relationship Id="rId82" Type="http://schemas.openxmlformats.org/officeDocument/2006/relationships/image" Target="../media/image1049.png"/><Relationship Id="rId199" Type="http://schemas.openxmlformats.org/officeDocument/2006/relationships/image" Target="../media/image1107.png"/><Relationship Id="rId203" Type="http://schemas.openxmlformats.org/officeDocument/2006/relationships/image" Target="../media/image1109.png"/><Relationship Id="rId19" Type="http://schemas.openxmlformats.org/officeDocument/2006/relationships/customXml" Target="../ink/ink63.xml"/><Relationship Id="rId224" Type="http://schemas.openxmlformats.org/officeDocument/2006/relationships/customXml" Target="../ink/ink166.xml"/><Relationship Id="rId245" Type="http://schemas.openxmlformats.org/officeDocument/2006/relationships/image" Target="../media/image1130.png"/><Relationship Id="rId266" Type="http://schemas.openxmlformats.org/officeDocument/2006/relationships/customXml" Target="../ink/ink187.xml"/><Relationship Id="rId287" Type="http://schemas.openxmlformats.org/officeDocument/2006/relationships/image" Target="../media/image1151.png"/><Relationship Id="rId30" Type="http://schemas.openxmlformats.org/officeDocument/2006/relationships/image" Target="../media/image1023.png"/><Relationship Id="rId105" Type="http://schemas.openxmlformats.org/officeDocument/2006/relationships/customXml" Target="../ink/ink106.xml"/><Relationship Id="rId126" Type="http://schemas.openxmlformats.org/officeDocument/2006/relationships/image" Target="../media/image1071.png"/><Relationship Id="rId147" Type="http://schemas.openxmlformats.org/officeDocument/2006/relationships/customXml" Target="../ink/ink127.xml"/><Relationship Id="rId168" Type="http://schemas.openxmlformats.org/officeDocument/2006/relationships/image" Target="../media/image1092.png"/><Relationship Id="rId312" Type="http://schemas.openxmlformats.org/officeDocument/2006/relationships/customXml" Target="../ink/ink210.xml"/><Relationship Id="rId333" Type="http://schemas.openxmlformats.org/officeDocument/2006/relationships/image" Target="../media/image9.png"/><Relationship Id="rId51" Type="http://schemas.openxmlformats.org/officeDocument/2006/relationships/customXml" Target="../ink/ink79.xml"/><Relationship Id="rId72" Type="http://schemas.openxmlformats.org/officeDocument/2006/relationships/image" Target="../media/image1044.png"/><Relationship Id="rId93" Type="http://schemas.openxmlformats.org/officeDocument/2006/relationships/customXml" Target="../ink/ink100.xml"/><Relationship Id="rId189" Type="http://schemas.openxmlformats.org/officeDocument/2006/relationships/image" Target="../media/image1102.png"/><Relationship Id="rId3" Type="http://schemas.openxmlformats.org/officeDocument/2006/relationships/customXml" Target="../ink/ink55.xml"/><Relationship Id="rId214" Type="http://schemas.openxmlformats.org/officeDocument/2006/relationships/customXml" Target="../ink/ink161.xml"/><Relationship Id="rId235" Type="http://schemas.openxmlformats.org/officeDocument/2006/relationships/image" Target="../media/image1125.png"/><Relationship Id="rId256" Type="http://schemas.openxmlformats.org/officeDocument/2006/relationships/customXml" Target="../ink/ink182.xml"/><Relationship Id="rId277" Type="http://schemas.openxmlformats.org/officeDocument/2006/relationships/image" Target="../media/image1146.png"/><Relationship Id="rId298" Type="http://schemas.openxmlformats.org/officeDocument/2006/relationships/customXml" Target="../ink/ink203.xml"/><Relationship Id="rId116" Type="http://schemas.openxmlformats.org/officeDocument/2006/relationships/image" Target="../media/image1066.png"/><Relationship Id="rId137" Type="http://schemas.openxmlformats.org/officeDocument/2006/relationships/customXml" Target="../ink/ink122.xml"/><Relationship Id="rId158" Type="http://schemas.openxmlformats.org/officeDocument/2006/relationships/image" Target="../media/image1087.png"/><Relationship Id="rId302" Type="http://schemas.openxmlformats.org/officeDocument/2006/relationships/customXml" Target="../ink/ink205.xml"/><Relationship Id="rId323" Type="http://schemas.openxmlformats.org/officeDocument/2006/relationships/image" Target="../media/image1169.png"/><Relationship Id="rId20" Type="http://schemas.openxmlformats.org/officeDocument/2006/relationships/image" Target="../media/image1019.png"/><Relationship Id="rId41" Type="http://schemas.openxmlformats.org/officeDocument/2006/relationships/customXml" Target="../ink/ink74.xml"/><Relationship Id="rId62" Type="http://schemas.openxmlformats.org/officeDocument/2006/relationships/image" Target="../media/image1039.png"/><Relationship Id="rId83" Type="http://schemas.openxmlformats.org/officeDocument/2006/relationships/customXml" Target="../ink/ink95.xml"/><Relationship Id="rId179" Type="http://schemas.openxmlformats.org/officeDocument/2006/relationships/customXml" Target="../ink/ink143.xml"/><Relationship Id="rId190" Type="http://schemas.openxmlformats.org/officeDocument/2006/relationships/customXml" Target="../ink/ink149.xml"/><Relationship Id="rId204" Type="http://schemas.openxmlformats.org/officeDocument/2006/relationships/customXml" Target="../ink/ink156.xml"/><Relationship Id="rId225" Type="http://schemas.openxmlformats.org/officeDocument/2006/relationships/image" Target="../media/image1120.png"/><Relationship Id="rId246" Type="http://schemas.openxmlformats.org/officeDocument/2006/relationships/customXml" Target="../ink/ink177.xml"/><Relationship Id="rId267" Type="http://schemas.openxmlformats.org/officeDocument/2006/relationships/image" Target="../media/image1141.png"/><Relationship Id="rId288" Type="http://schemas.openxmlformats.org/officeDocument/2006/relationships/customXml" Target="../ink/ink198.xml"/><Relationship Id="rId106" Type="http://schemas.openxmlformats.org/officeDocument/2006/relationships/image" Target="../media/image1061.png"/><Relationship Id="rId127" Type="http://schemas.openxmlformats.org/officeDocument/2006/relationships/customXml" Target="../ink/ink117.xml"/><Relationship Id="rId313" Type="http://schemas.openxmlformats.org/officeDocument/2006/relationships/image" Target="../media/image1164.png"/><Relationship Id="rId10" Type="http://schemas.openxmlformats.org/officeDocument/2006/relationships/image" Target="../media/image1014.png"/><Relationship Id="rId31" Type="http://schemas.openxmlformats.org/officeDocument/2006/relationships/customXml" Target="../ink/ink69.xml"/><Relationship Id="rId52" Type="http://schemas.openxmlformats.org/officeDocument/2006/relationships/image" Target="../media/image1034.png"/><Relationship Id="rId73" Type="http://schemas.openxmlformats.org/officeDocument/2006/relationships/customXml" Target="../ink/ink90.xml"/><Relationship Id="rId94" Type="http://schemas.openxmlformats.org/officeDocument/2006/relationships/image" Target="../media/image1055.png"/><Relationship Id="rId148" Type="http://schemas.openxmlformats.org/officeDocument/2006/relationships/image" Target="../media/image1082.png"/><Relationship Id="rId169" Type="http://schemas.openxmlformats.org/officeDocument/2006/relationships/customXml" Target="../ink/ink138.xml"/><Relationship Id="rId4" Type="http://schemas.openxmlformats.org/officeDocument/2006/relationships/image" Target="../media/image1011.png"/><Relationship Id="rId180" Type="http://schemas.openxmlformats.org/officeDocument/2006/relationships/image" Target="../media/image1098.png"/><Relationship Id="rId215" Type="http://schemas.openxmlformats.org/officeDocument/2006/relationships/image" Target="../media/image1115.png"/><Relationship Id="rId236" Type="http://schemas.openxmlformats.org/officeDocument/2006/relationships/customXml" Target="../ink/ink172.xml"/><Relationship Id="rId257" Type="http://schemas.openxmlformats.org/officeDocument/2006/relationships/image" Target="../media/image1136.png"/><Relationship Id="rId278" Type="http://schemas.openxmlformats.org/officeDocument/2006/relationships/customXml" Target="../ink/ink193.xml"/><Relationship Id="rId303" Type="http://schemas.openxmlformats.org/officeDocument/2006/relationships/image" Target="../media/image1159.png"/><Relationship Id="rId42" Type="http://schemas.openxmlformats.org/officeDocument/2006/relationships/image" Target="../media/image1029.png"/><Relationship Id="rId84" Type="http://schemas.openxmlformats.org/officeDocument/2006/relationships/image" Target="../media/image1050.png"/><Relationship Id="rId138" Type="http://schemas.openxmlformats.org/officeDocument/2006/relationships/image" Target="../media/image1077.png"/><Relationship Id="rId191" Type="http://schemas.openxmlformats.org/officeDocument/2006/relationships/image" Target="../media/image1103.png"/><Relationship Id="rId205" Type="http://schemas.openxmlformats.org/officeDocument/2006/relationships/image" Target="../media/image1110.png"/><Relationship Id="rId247" Type="http://schemas.openxmlformats.org/officeDocument/2006/relationships/image" Target="../media/image1131.png"/><Relationship Id="rId107" Type="http://schemas.openxmlformats.org/officeDocument/2006/relationships/customXml" Target="../ink/ink107.xml"/><Relationship Id="rId289" Type="http://schemas.openxmlformats.org/officeDocument/2006/relationships/image" Target="../media/image1152.png"/><Relationship Id="rId11" Type="http://schemas.openxmlformats.org/officeDocument/2006/relationships/customXml" Target="../ink/ink59.xml"/><Relationship Id="rId53" Type="http://schemas.openxmlformats.org/officeDocument/2006/relationships/customXml" Target="../ink/ink80.xml"/><Relationship Id="rId149" Type="http://schemas.openxmlformats.org/officeDocument/2006/relationships/customXml" Target="../ink/ink128.xml"/><Relationship Id="rId314" Type="http://schemas.openxmlformats.org/officeDocument/2006/relationships/customXml" Target="../ink/ink211.xml"/><Relationship Id="rId95" Type="http://schemas.openxmlformats.org/officeDocument/2006/relationships/customXml" Target="../ink/ink101.xml"/><Relationship Id="rId160" Type="http://schemas.openxmlformats.org/officeDocument/2006/relationships/image" Target="../media/image1088.png"/><Relationship Id="rId216" Type="http://schemas.openxmlformats.org/officeDocument/2006/relationships/customXml" Target="../ink/ink162.xml"/><Relationship Id="rId258" Type="http://schemas.openxmlformats.org/officeDocument/2006/relationships/customXml" Target="../ink/ink183.xml"/><Relationship Id="rId22" Type="http://schemas.openxmlformats.org/officeDocument/2006/relationships/image" Target="../media/image1020.png"/><Relationship Id="rId64" Type="http://schemas.openxmlformats.org/officeDocument/2006/relationships/image" Target="../media/image1040.png"/><Relationship Id="rId118" Type="http://schemas.openxmlformats.org/officeDocument/2006/relationships/image" Target="../media/image1067.png"/><Relationship Id="rId325" Type="http://schemas.openxmlformats.org/officeDocument/2006/relationships/image" Target="../media/image1170.png"/><Relationship Id="rId171" Type="http://schemas.openxmlformats.org/officeDocument/2006/relationships/customXml" Target="../ink/ink139.xml"/><Relationship Id="rId227" Type="http://schemas.openxmlformats.org/officeDocument/2006/relationships/image" Target="../media/image1121.png"/><Relationship Id="rId269" Type="http://schemas.openxmlformats.org/officeDocument/2006/relationships/image" Target="../media/image1142.png"/><Relationship Id="rId33" Type="http://schemas.openxmlformats.org/officeDocument/2006/relationships/customXml" Target="../ink/ink70.xml"/><Relationship Id="rId129" Type="http://schemas.openxmlformats.org/officeDocument/2006/relationships/customXml" Target="../ink/ink118.xml"/><Relationship Id="rId280" Type="http://schemas.openxmlformats.org/officeDocument/2006/relationships/customXml" Target="../ink/ink194.xml"/><Relationship Id="rId75" Type="http://schemas.openxmlformats.org/officeDocument/2006/relationships/customXml" Target="../ink/ink91.xml"/><Relationship Id="rId140" Type="http://schemas.openxmlformats.org/officeDocument/2006/relationships/image" Target="../media/image1078.png"/><Relationship Id="rId182" Type="http://schemas.openxmlformats.org/officeDocument/2006/relationships/image" Target="../media/image1099.png"/><Relationship Id="rId6" Type="http://schemas.openxmlformats.org/officeDocument/2006/relationships/image" Target="../media/image1012.png"/><Relationship Id="rId238" Type="http://schemas.openxmlformats.org/officeDocument/2006/relationships/customXml" Target="../ink/ink173.xml"/><Relationship Id="rId291" Type="http://schemas.openxmlformats.org/officeDocument/2006/relationships/image" Target="../media/image1153.png"/><Relationship Id="rId305" Type="http://schemas.openxmlformats.org/officeDocument/2006/relationships/image" Target="../media/image1160.png"/><Relationship Id="rId44" Type="http://schemas.openxmlformats.org/officeDocument/2006/relationships/image" Target="../media/image1030.png"/><Relationship Id="rId86" Type="http://schemas.openxmlformats.org/officeDocument/2006/relationships/image" Target="../media/image1051.png"/><Relationship Id="rId151" Type="http://schemas.openxmlformats.org/officeDocument/2006/relationships/customXml" Target="../ink/ink129.xml"/><Relationship Id="rId193" Type="http://schemas.openxmlformats.org/officeDocument/2006/relationships/image" Target="../media/image1104.png"/><Relationship Id="rId207" Type="http://schemas.openxmlformats.org/officeDocument/2006/relationships/image" Target="../media/image1111.png"/><Relationship Id="rId249" Type="http://schemas.openxmlformats.org/officeDocument/2006/relationships/image" Target="../media/image1132.png"/><Relationship Id="rId13" Type="http://schemas.openxmlformats.org/officeDocument/2006/relationships/customXml" Target="../ink/ink60.xml"/><Relationship Id="rId109" Type="http://schemas.openxmlformats.org/officeDocument/2006/relationships/customXml" Target="../ink/ink108.xml"/><Relationship Id="rId260" Type="http://schemas.openxmlformats.org/officeDocument/2006/relationships/customXml" Target="../ink/ink184.xml"/><Relationship Id="rId316" Type="http://schemas.openxmlformats.org/officeDocument/2006/relationships/customXml" Target="../ink/ink212.xml"/><Relationship Id="rId55" Type="http://schemas.openxmlformats.org/officeDocument/2006/relationships/customXml" Target="../ink/ink81.xml"/><Relationship Id="rId97" Type="http://schemas.openxmlformats.org/officeDocument/2006/relationships/customXml" Target="../ink/ink102.xml"/><Relationship Id="rId120" Type="http://schemas.openxmlformats.org/officeDocument/2006/relationships/image" Target="../media/image1068.png"/><Relationship Id="rId162" Type="http://schemas.openxmlformats.org/officeDocument/2006/relationships/image" Target="../media/image1089.png"/><Relationship Id="rId218" Type="http://schemas.openxmlformats.org/officeDocument/2006/relationships/customXml" Target="../ink/ink163.xml"/><Relationship Id="rId271" Type="http://schemas.openxmlformats.org/officeDocument/2006/relationships/image" Target="../media/image1143.png"/></Relationships>
</file>

<file path=ppt/slides/_rels/slide7.xml.rels><?xml version="1.0" encoding="UTF-8" standalone="yes"?>
<Relationships xmlns="http://schemas.openxmlformats.org/package/2006/relationships"><Relationship Id="rId117" Type="http://schemas.openxmlformats.org/officeDocument/2006/relationships/customXml" Target="../ink/ink278.xml"/><Relationship Id="rId21" Type="http://schemas.openxmlformats.org/officeDocument/2006/relationships/customXml" Target="../ink/ink230.xml"/><Relationship Id="rId42" Type="http://schemas.openxmlformats.org/officeDocument/2006/relationships/image" Target="../media/image1191.png"/><Relationship Id="rId63" Type="http://schemas.openxmlformats.org/officeDocument/2006/relationships/customXml" Target="../ink/ink251.xml"/><Relationship Id="rId84" Type="http://schemas.openxmlformats.org/officeDocument/2006/relationships/image" Target="../media/image1212.png"/><Relationship Id="rId138" Type="http://schemas.openxmlformats.org/officeDocument/2006/relationships/image" Target="../media/image1239.png"/><Relationship Id="rId16" Type="http://schemas.openxmlformats.org/officeDocument/2006/relationships/image" Target="../media/image1178.png"/><Relationship Id="rId107" Type="http://schemas.openxmlformats.org/officeDocument/2006/relationships/customXml" Target="../ink/ink273.xml"/><Relationship Id="rId11" Type="http://schemas.openxmlformats.org/officeDocument/2006/relationships/customXml" Target="../ink/ink225.xml"/><Relationship Id="rId32" Type="http://schemas.openxmlformats.org/officeDocument/2006/relationships/image" Target="../media/image1186.png"/><Relationship Id="rId37" Type="http://schemas.openxmlformats.org/officeDocument/2006/relationships/customXml" Target="../ink/ink238.xml"/><Relationship Id="rId53" Type="http://schemas.openxmlformats.org/officeDocument/2006/relationships/customXml" Target="../ink/ink246.xml"/><Relationship Id="rId58" Type="http://schemas.openxmlformats.org/officeDocument/2006/relationships/image" Target="../media/image1199.png"/><Relationship Id="rId74" Type="http://schemas.openxmlformats.org/officeDocument/2006/relationships/image" Target="../media/image1207.png"/><Relationship Id="rId79" Type="http://schemas.openxmlformats.org/officeDocument/2006/relationships/customXml" Target="../ink/ink259.xml"/><Relationship Id="rId102" Type="http://schemas.openxmlformats.org/officeDocument/2006/relationships/image" Target="../media/image1221.png"/><Relationship Id="rId123" Type="http://schemas.openxmlformats.org/officeDocument/2006/relationships/customXml" Target="../ink/ink281.xml"/><Relationship Id="rId128" Type="http://schemas.openxmlformats.org/officeDocument/2006/relationships/image" Target="../media/image1234.png"/><Relationship Id="rId5" Type="http://schemas.openxmlformats.org/officeDocument/2006/relationships/customXml" Target="../ink/ink222.xml"/><Relationship Id="rId90" Type="http://schemas.openxmlformats.org/officeDocument/2006/relationships/image" Target="../media/image1215.png"/><Relationship Id="rId95" Type="http://schemas.openxmlformats.org/officeDocument/2006/relationships/customXml" Target="../ink/ink267.xml"/><Relationship Id="rId22" Type="http://schemas.openxmlformats.org/officeDocument/2006/relationships/image" Target="../media/image1181.png"/><Relationship Id="rId27" Type="http://schemas.openxmlformats.org/officeDocument/2006/relationships/customXml" Target="../ink/ink233.xml"/><Relationship Id="rId43" Type="http://schemas.openxmlformats.org/officeDocument/2006/relationships/customXml" Target="../ink/ink241.xml"/><Relationship Id="rId48" Type="http://schemas.openxmlformats.org/officeDocument/2006/relationships/image" Target="../media/image1194.png"/><Relationship Id="rId64" Type="http://schemas.openxmlformats.org/officeDocument/2006/relationships/image" Target="../media/image1202.png"/><Relationship Id="rId69" Type="http://schemas.openxmlformats.org/officeDocument/2006/relationships/customXml" Target="../ink/ink254.xml"/><Relationship Id="rId113" Type="http://schemas.openxmlformats.org/officeDocument/2006/relationships/customXml" Target="../ink/ink276.xml"/><Relationship Id="rId118" Type="http://schemas.openxmlformats.org/officeDocument/2006/relationships/image" Target="../media/image1229.png"/><Relationship Id="rId134" Type="http://schemas.openxmlformats.org/officeDocument/2006/relationships/image" Target="../media/image1237.png"/><Relationship Id="rId139" Type="http://schemas.openxmlformats.org/officeDocument/2006/relationships/customXml" Target="../ink/ink289.xml"/><Relationship Id="rId80" Type="http://schemas.openxmlformats.org/officeDocument/2006/relationships/image" Target="../media/image1210.png"/><Relationship Id="rId85" Type="http://schemas.openxmlformats.org/officeDocument/2006/relationships/customXml" Target="../ink/ink262.xml"/><Relationship Id="rId12" Type="http://schemas.openxmlformats.org/officeDocument/2006/relationships/image" Target="../media/image1176.png"/><Relationship Id="rId17" Type="http://schemas.openxmlformats.org/officeDocument/2006/relationships/customXml" Target="../ink/ink228.xml"/><Relationship Id="rId33" Type="http://schemas.openxmlformats.org/officeDocument/2006/relationships/customXml" Target="../ink/ink236.xml"/><Relationship Id="rId38" Type="http://schemas.openxmlformats.org/officeDocument/2006/relationships/image" Target="../media/image1189.png"/><Relationship Id="rId59" Type="http://schemas.openxmlformats.org/officeDocument/2006/relationships/customXml" Target="../ink/ink249.xml"/><Relationship Id="rId103" Type="http://schemas.openxmlformats.org/officeDocument/2006/relationships/customXml" Target="../ink/ink271.xml"/><Relationship Id="rId108" Type="http://schemas.openxmlformats.org/officeDocument/2006/relationships/image" Target="../media/image1224.png"/><Relationship Id="rId124" Type="http://schemas.openxmlformats.org/officeDocument/2006/relationships/image" Target="../media/image1232.png"/><Relationship Id="rId129" Type="http://schemas.openxmlformats.org/officeDocument/2006/relationships/customXml" Target="../ink/ink284.xml"/><Relationship Id="rId54" Type="http://schemas.openxmlformats.org/officeDocument/2006/relationships/image" Target="../media/image1197.png"/><Relationship Id="rId70" Type="http://schemas.openxmlformats.org/officeDocument/2006/relationships/image" Target="../media/image1205.png"/><Relationship Id="rId75" Type="http://schemas.openxmlformats.org/officeDocument/2006/relationships/customXml" Target="../ink/ink257.xml"/><Relationship Id="rId91" Type="http://schemas.openxmlformats.org/officeDocument/2006/relationships/customXml" Target="../ink/ink265.xml"/><Relationship Id="rId96" Type="http://schemas.openxmlformats.org/officeDocument/2006/relationships/image" Target="../media/image1218.png"/><Relationship Id="rId140" Type="http://schemas.openxmlformats.org/officeDocument/2006/relationships/image" Target="../media/image1240.png"/><Relationship Id="rId1" Type="http://schemas.openxmlformats.org/officeDocument/2006/relationships/slideLayout" Target="../slideLayouts/slideLayout7.xml"/><Relationship Id="rId6" Type="http://schemas.openxmlformats.org/officeDocument/2006/relationships/image" Target="../media/image1173.png"/><Relationship Id="rId23" Type="http://schemas.openxmlformats.org/officeDocument/2006/relationships/customXml" Target="../ink/ink231.xml"/><Relationship Id="rId28" Type="http://schemas.openxmlformats.org/officeDocument/2006/relationships/image" Target="../media/image1184.png"/><Relationship Id="rId49" Type="http://schemas.openxmlformats.org/officeDocument/2006/relationships/customXml" Target="../ink/ink244.xml"/><Relationship Id="rId114" Type="http://schemas.openxmlformats.org/officeDocument/2006/relationships/image" Target="../media/image1227.png"/><Relationship Id="rId119" Type="http://schemas.openxmlformats.org/officeDocument/2006/relationships/customXml" Target="../ink/ink279.xml"/><Relationship Id="rId44" Type="http://schemas.openxmlformats.org/officeDocument/2006/relationships/image" Target="../media/image1192.png"/><Relationship Id="rId60" Type="http://schemas.openxmlformats.org/officeDocument/2006/relationships/image" Target="../media/image1200.png"/><Relationship Id="rId65" Type="http://schemas.openxmlformats.org/officeDocument/2006/relationships/customXml" Target="../ink/ink252.xml"/><Relationship Id="rId81" Type="http://schemas.openxmlformats.org/officeDocument/2006/relationships/customXml" Target="../ink/ink260.xml"/><Relationship Id="rId86" Type="http://schemas.openxmlformats.org/officeDocument/2006/relationships/image" Target="../media/image1213.png"/><Relationship Id="rId130" Type="http://schemas.openxmlformats.org/officeDocument/2006/relationships/image" Target="../media/image1235.png"/><Relationship Id="rId135" Type="http://schemas.openxmlformats.org/officeDocument/2006/relationships/customXml" Target="../ink/ink287.xml"/><Relationship Id="rId13" Type="http://schemas.openxmlformats.org/officeDocument/2006/relationships/customXml" Target="../ink/ink226.xml"/><Relationship Id="rId18" Type="http://schemas.openxmlformats.org/officeDocument/2006/relationships/image" Target="../media/image1179.png"/><Relationship Id="rId39" Type="http://schemas.openxmlformats.org/officeDocument/2006/relationships/customXml" Target="../ink/ink239.xml"/><Relationship Id="rId109" Type="http://schemas.openxmlformats.org/officeDocument/2006/relationships/customXml" Target="../ink/ink274.xml"/><Relationship Id="rId34" Type="http://schemas.openxmlformats.org/officeDocument/2006/relationships/image" Target="../media/image1187.png"/><Relationship Id="rId50" Type="http://schemas.openxmlformats.org/officeDocument/2006/relationships/image" Target="../media/image1195.png"/><Relationship Id="rId55" Type="http://schemas.openxmlformats.org/officeDocument/2006/relationships/customXml" Target="../ink/ink247.xml"/><Relationship Id="rId76" Type="http://schemas.openxmlformats.org/officeDocument/2006/relationships/image" Target="../media/image1208.png"/><Relationship Id="rId97" Type="http://schemas.openxmlformats.org/officeDocument/2006/relationships/customXml" Target="../ink/ink268.xml"/><Relationship Id="rId104" Type="http://schemas.openxmlformats.org/officeDocument/2006/relationships/image" Target="../media/image1222.png"/><Relationship Id="rId120" Type="http://schemas.openxmlformats.org/officeDocument/2006/relationships/image" Target="../media/image1230.png"/><Relationship Id="rId125" Type="http://schemas.openxmlformats.org/officeDocument/2006/relationships/customXml" Target="../ink/ink282.xml"/><Relationship Id="rId7" Type="http://schemas.openxmlformats.org/officeDocument/2006/relationships/customXml" Target="../ink/ink223.xml"/><Relationship Id="rId71" Type="http://schemas.openxmlformats.org/officeDocument/2006/relationships/customXml" Target="../ink/ink255.xml"/><Relationship Id="rId92" Type="http://schemas.openxmlformats.org/officeDocument/2006/relationships/image" Target="../media/image1216.png"/><Relationship Id="rId2" Type="http://schemas.openxmlformats.org/officeDocument/2006/relationships/notesSlide" Target="../notesSlides/notesSlide7.xml"/><Relationship Id="rId29" Type="http://schemas.openxmlformats.org/officeDocument/2006/relationships/customXml" Target="../ink/ink234.xml"/><Relationship Id="rId24" Type="http://schemas.openxmlformats.org/officeDocument/2006/relationships/image" Target="../media/image1182.png"/><Relationship Id="rId40" Type="http://schemas.openxmlformats.org/officeDocument/2006/relationships/image" Target="../media/image1190.png"/><Relationship Id="rId45" Type="http://schemas.openxmlformats.org/officeDocument/2006/relationships/customXml" Target="../ink/ink242.xml"/><Relationship Id="rId66" Type="http://schemas.openxmlformats.org/officeDocument/2006/relationships/image" Target="../media/image1203.png"/><Relationship Id="rId87" Type="http://schemas.openxmlformats.org/officeDocument/2006/relationships/customXml" Target="../ink/ink263.xml"/><Relationship Id="rId110" Type="http://schemas.openxmlformats.org/officeDocument/2006/relationships/image" Target="../media/image1225.png"/><Relationship Id="rId115" Type="http://schemas.openxmlformats.org/officeDocument/2006/relationships/customXml" Target="../ink/ink277.xml"/><Relationship Id="rId131" Type="http://schemas.openxmlformats.org/officeDocument/2006/relationships/customXml" Target="../ink/ink285.xml"/><Relationship Id="rId136" Type="http://schemas.openxmlformats.org/officeDocument/2006/relationships/image" Target="../media/image1238.png"/><Relationship Id="rId61" Type="http://schemas.openxmlformats.org/officeDocument/2006/relationships/customXml" Target="../ink/ink250.xml"/><Relationship Id="rId82" Type="http://schemas.openxmlformats.org/officeDocument/2006/relationships/image" Target="../media/image1211.png"/><Relationship Id="rId19" Type="http://schemas.openxmlformats.org/officeDocument/2006/relationships/customXml" Target="../ink/ink229.xml"/><Relationship Id="rId14" Type="http://schemas.openxmlformats.org/officeDocument/2006/relationships/image" Target="../media/image1177.png"/><Relationship Id="rId30" Type="http://schemas.openxmlformats.org/officeDocument/2006/relationships/image" Target="../media/image1185.png"/><Relationship Id="rId35" Type="http://schemas.openxmlformats.org/officeDocument/2006/relationships/customXml" Target="../ink/ink237.xml"/><Relationship Id="rId56" Type="http://schemas.openxmlformats.org/officeDocument/2006/relationships/image" Target="../media/image1198.png"/><Relationship Id="rId77" Type="http://schemas.openxmlformats.org/officeDocument/2006/relationships/customXml" Target="../ink/ink258.xml"/><Relationship Id="rId100" Type="http://schemas.openxmlformats.org/officeDocument/2006/relationships/image" Target="../media/image1220.png"/><Relationship Id="rId105" Type="http://schemas.openxmlformats.org/officeDocument/2006/relationships/customXml" Target="../ink/ink272.xml"/><Relationship Id="rId126" Type="http://schemas.openxmlformats.org/officeDocument/2006/relationships/image" Target="../media/image1233.png"/><Relationship Id="rId8" Type="http://schemas.openxmlformats.org/officeDocument/2006/relationships/image" Target="../media/image1174.png"/><Relationship Id="rId51" Type="http://schemas.openxmlformats.org/officeDocument/2006/relationships/customXml" Target="../ink/ink245.xml"/><Relationship Id="rId72" Type="http://schemas.openxmlformats.org/officeDocument/2006/relationships/image" Target="../media/image1206.png"/><Relationship Id="rId93" Type="http://schemas.openxmlformats.org/officeDocument/2006/relationships/customXml" Target="../ink/ink266.xml"/><Relationship Id="rId98" Type="http://schemas.openxmlformats.org/officeDocument/2006/relationships/image" Target="../media/image1219.png"/><Relationship Id="rId121" Type="http://schemas.openxmlformats.org/officeDocument/2006/relationships/customXml" Target="../ink/ink280.xml"/><Relationship Id="rId3" Type="http://schemas.openxmlformats.org/officeDocument/2006/relationships/customXml" Target="../ink/ink221.xml"/><Relationship Id="rId25" Type="http://schemas.openxmlformats.org/officeDocument/2006/relationships/customXml" Target="../ink/ink232.xml"/><Relationship Id="rId46" Type="http://schemas.openxmlformats.org/officeDocument/2006/relationships/image" Target="../media/image1193.png"/><Relationship Id="rId67" Type="http://schemas.openxmlformats.org/officeDocument/2006/relationships/customXml" Target="../ink/ink253.xml"/><Relationship Id="rId116" Type="http://schemas.openxmlformats.org/officeDocument/2006/relationships/image" Target="../media/image1228.png"/><Relationship Id="rId137" Type="http://schemas.openxmlformats.org/officeDocument/2006/relationships/customXml" Target="../ink/ink288.xml"/><Relationship Id="rId20" Type="http://schemas.openxmlformats.org/officeDocument/2006/relationships/image" Target="../media/image1180.png"/><Relationship Id="rId41" Type="http://schemas.openxmlformats.org/officeDocument/2006/relationships/customXml" Target="../ink/ink240.xml"/><Relationship Id="rId62" Type="http://schemas.openxmlformats.org/officeDocument/2006/relationships/image" Target="../media/image1201.png"/><Relationship Id="rId83" Type="http://schemas.openxmlformats.org/officeDocument/2006/relationships/customXml" Target="../ink/ink261.xml"/><Relationship Id="rId88" Type="http://schemas.openxmlformats.org/officeDocument/2006/relationships/image" Target="../media/image1214.png"/><Relationship Id="rId111" Type="http://schemas.openxmlformats.org/officeDocument/2006/relationships/customXml" Target="../ink/ink275.xml"/><Relationship Id="rId132" Type="http://schemas.openxmlformats.org/officeDocument/2006/relationships/image" Target="../media/image1236.png"/><Relationship Id="rId15" Type="http://schemas.openxmlformats.org/officeDocument/2006/relationships/customXml" Target="../ink/ink227.xml"/><Relationship Id="rId36" Type="http://schemas.openxmlformats.org/officeDocument/2006/relationships/image" Target="../media/image1188.png"/><Relationship Id="rId57" Type="http://schemas.openxmlformats.org/officeDocument/2006/relationships/customXml" Target="../ink/ink248.xml"/><Relationship Id="rId106" Type="http://schemas.openxmlformats.org/officeDocument/2006/relationships/image" Target="../media/image1223.png"/><Relationship Id="rId127" Type="http://schemas.openxmlformats.org/officeDocument/2006/relationships/customXml" Target="../ink/ink283.xml"/><Relationship Id="rId10" Type="http://schemas.openxmlformats.org/officeDocument/2006/relationships/image" Target="../media/image1175.png"/><Relationship Id="rId31" Type="http://schemas.openxmlformats.org/officeDocument/2006/relationships/customXml" Target="../ink/ink235.xml"/><Relationship Id="rId52" Type="http://schemas.openxmlformats.org/officeDocument/2006/relationships/image" Target="../media/image1196.png"/><Relationship Id="rId73" Type="http://schemas.openxmlformats.org/officeDocument/2006/relationships/customXml" Target="../ink/ink256.xml"/><Relationship Id="rId78" Type="http://schemas.openxmlformats.org/officeDocument/2006/relationships/image" Target="../media/image1209.png"/><Relationship Id="rId94" Type="http://schemas.openxmlformats.org/officeDocument/2006/relationships/image" Target="../media/image1217.png"/><Relationship Id="rId99" Type="http://schemas.openxmlformats.org/officeDocument/2006/relationships/customXml" Target="../ink/ink269.xml"/><Relationship Id="rId101" Type="http://schemas.openxmlformats.org/officeDocument/2006/relationships/customXml" Target="../ink/ink270.xml"/><Relationship Id="rId122" Type="http://schemas.openxmlformats.org/officeDocument/2006/relationships/image" Target="../media/image1231.png"/><Relationship Id="rId4" Type="http://schemas.openxmlformats.org/officeDocument/2006/relationships/image" Target="../media/image1172.png"/><Relationship Id="rId9" Type="http://schemas.openxmlformats.org/officeDocument/2006/relationships/customXml" Target="../ink/ink224.xml"/><Relationship Id="rId26" Type="http://schemas.openxmlformats.org/officeDocument/2006/relationships/image" Target="../media/image1183.png"/><Relationship Id="rId47" Type="http://schemas.openxmlformats.org/officeDocument/2006/relationships/customXml" Target="../ink/ink243.xml"/><Relationship Id="rId68" Type="http://schemas.openxmlformats.org/officeDocument/2006/relationships/image" Target="../media/image1204.png"/><Relationship Id="rId89" Type="http://schemas.openxmlformats.org/officeDocument/2006/relationships/customXml" Target="../ink/ink264.xml"/><Relationship Id="rId112" Type="http://schemas.openxmlformats.org/officeDocument/2006/relationships/image" Target="../media/image1226.png"/><Relationship Id="rId133" Type="http://schemas.openxmlformats.org/officeDocument/2006/relationships/customXml" Target="../ink/ink286.xml"/></Relationships>
</file>

<file path=ppt/slides/_rels/slide8.xml.rels><?xml version="1.0" encoding="UTF-8" standalone="yes"?>
<Relationships xmlns="http://schemas.openxmlformats.org/package/2006/relationships"><Relationship Id="rId21" Type="http://schemas.openxmlformats.org/officeDocument/2006/relationships/image" Target="../media/image1246.png"/><Relationship Id="rId170" Type="http://schemas.openxmlformats.org/officeDocument/2006/relationships/image" Target="../media/image1825.png"/><Relationship Id="rId268" Type="http://schemas.openxmlformats.org/officeDocument/2006/relationships/image" Target="../media/image1874.png"/><Relationship Id="rId475" Type="http://schemas.openxmlformats.org/officeDocument/2006/relationships/customXml" Target="../ink/ink525.xml"/><Relationship Id="rId682" Type="http://schemas.openxmlformats.org/officeDocument/2006/relationships/customXml" Target="../ink/ink629.xml"/><Relationship Id="rId128" Type="http://schemas.openxmlformats.org/officeDocument/2006/relationships/image" Target="../media/image1804.png"/><Relationship Id="rId335" Type="http://schemas.openxmlformats.org/officeDocument/2006/relationships/customXml" Target="../ink/ink455.xml"/><Relationship Id="rId542" Type="http://schemas.openxmlformats.org/officeDocument/2006/relationships/image" Target="../media/image2011.png"/><Relationship Id="rId987" Type="http://schemas.openxmlformats.org/officeDocument/2006/relationships/customXml" Target="../ink/ink782.xml"/><Relationship Id="rId402" Type="http://schemas.openxmlformats.org/officeDocument/2006/relationships/image" Target="../media/image1941.png"/><Relationship Id="rId847" Type="http://schemas.openxmlformats.org/officeDocument/2006/relationships/customXml" Target="../ink/ink712.xml"/><Relationship Id="rId1032" Type="http://schemas.openxmlformats.org/officeDocument/2006/relationships/image" Target="../media/image2255.png"/><Relationship Id="rId707" Type="http://schemas.openxmlformats.org/officeDocument/2006/relationships/image" Target="../media/image2093.png"/><Relationship Id="rId914" Type="http://schemas.openxmlformats.org/officeDocument/2006/relationships/image" Target="../media/image2196.png"/><Relationship Id="rId43" Type="http://schemas.openxmlformats.org/officeDocument/2006/relationships/customXml" Target="../ink/ink309.xml"/><Relationship Id="rId192" Type="http://schemas.openxmlformats.org/officeDocument/2006/relationships/image" Target="../media/image1836.png"/><Relationship Id="rId497" Type="http://schemas.openxmlformats.org/officeDocument/2006/relationships/customXml" Target="../ink/ink536.xml"/><Relationship Id="rId357" Type="http://schemas.openxmlformats.org/officeDocument/2006/relationships/customXml" Target="../ink/ink466.xml"/><Relationship Id="rId217" Type="http://schemas.openxmlformats.org/officeDocument/2006/relationships/customXml" Target="../ink/ink396.xml"/><Relationship Id="rId564" Type="http://schemas.openxmlformats.org/officeDocument/2006/relationships/image" Target="../media/image2022.png"/><Relationship Id="rId771" Type="http://schemas.openxmlformats.org/officeDocument/2006/relationships/image" Target="../media/image2125.png"/><Relationship Id="rId869" Type="http://schemas.openxmlformats.org/officeDocument/2006/relationships/customXml" Target="../ink/ink723.xml"/><Relationship Id="rId424" Type="http://schemas.openxmlformats.org/officeDocument/2006/relationships/image" Target="../media/image1952.png"/><Relationship Id="rId631" Type="http://schemas.openxmlformats.org/officeDocument/2006/relationships/image" Target="../media/image2055.png"/><Relationship Id="rId729" Type="http://schemas.openxmlformats.org/officeDocument/2006/relationships/image" Target="../media/image2104.png"/><Relationship Id="rId1054" Type="http://schemas.openxmlformats.org/officeDocument/2006/relationships/image" Target="../media/image2266.png"/><Relationship Id="rId936" Type="http://schemas.openxmlformats.org/officeDocument/2006/relationships/image" Target="../media/image2207.png"/><Relationship Id="rId1121" Type="http://schemas.openxmlformats.org/officeDocument/2006/relationships/customXml" Target="../ink/ink849.xml"/><Relationship Id="rId65" Type="http://schemas.openxmlformats.org/officeDocument/2006/relationships/customXml" Target="../ink/ink320.xml"/><Relationship Id="rId281" Type="http://schemas.openxmlformats.org/officeDocument/2006/relationships/customXml" Target="../ink/ink428.xml"/><Relationship Id="rId141" Type="http://schemas.openxmlformats.org/officeDocument/2006/relationships/customXml" Target="../ink/ink358.xml"/><Relationship Id="rId379" Type="http://schemas.openxmlformats.org/officeDocument/2006/relationships/customXml" Target="../ink/ink477.xml"/><Relationship Id="rId586" Type="http://schemas.openxmlformats.org/officeDocument/2006/relationships/customXml" Target="../ink/ink581.xml"/><Relationship Id="rId793" Type="http://schemas.openxmlformats.org/officeDocument/2006/relationships/customXml" Target="../ink/ink685.xml"/><Relationship Id="rId7" Type="http://schemas.openxmlformats.org/officeDocument/2006/relationships/image" Target="../media/image886.png"/><Relationship Id="rId239" Type="http://schemas.openxmlformats.org/officeDocument/2006/relationships/customXml" Target="../ink/ink407.xml"/><Relationship Id="rId446" Type="http://schemas.openxmlformats.org/officeDocument/2006/relationships/image" Target="../media/image1963.png"/><Relationship Id="rId653" Type="http://schemas.openxmlformats.org/officeDocument/2006/relationships/image" Target="../media/image2066.png"/><Relationship Id="rId1076" Type="http://schemas.openxmlformats.org/officeDocument/2006/relationships/image" Target="../media/image2277.png"/><Relationship Id="rId306" Type="http://schemas.openxmlformats.org/officeDocument/2006/relationships/image" Target="../media/image1893.png"/><Relationship Id="rId860" Type="http://schemas.openxmlformats.org/officeDocument/2006/relationships/image" Target="../media/image2169.png"/><Relationship Id="rId958" Type="http://schemas.openxmlformats.org/officeDocument/2006/relationships/image" Target="../media/image2218.png"/><Relationship Id="rId1143" Type="http://schemas.openxmlformats.org/officeDocument/2006/relationships/customXml" Target="../ink/ink860.xml"/><Relationship Id="rId87" Type="http://schemas.openxmlformats.org/officeDocument/2006/relationships/customXml" Target="../ink/ink331.xml"/><Relationship Id="rId513" Type="http://schemas.openxmlformats.org/officeDocument/2006/relationships/customXml" Target="../ink/ink544.xml"/><Relationship Id="rId720" Type="http://schemas.openxmlformats.org/officeDocument/2006/relationships/customXml" Target="../ink/ink648.xml"/><Relationship Id="rId818" Type="http://schemas.openxmlformats.org/officeDocument/2006/relationships/image" Target="../media/image2148.png"/><Relationship Id="rId1003" Type="http://schemas.openxmlformats.org/officeDocument/2006/relationships/customXml" Target="../ink/ink790.xml"/><Relationship Id="rId14" Type="http://schemas.openxmlformats.org/officeDocument/2006/relationships/customXml" Target="../ink/ink294.xml"/><Relationship Id="rId163" Type="http://schemas.openxmlformats.org/officeDocument/2006/relationships/customXml" Target="../ink/ink369.xml"/><Relationship Id="rId370" Type="http://schemas.openxmlformats.org/officeDocument/2006/relationships/image" Target="../media/image1925.png"/><Relationship Id="rId230" Type="http://schemas.openxmlformats.org/officeDocument/2006/relationships/image" Target="../media/image1855.png"/><Relationship Id="rId468" Type="http://schemas.openxmlformats.org/officeDocument/2006/relationships/image" Target="../media/image1974.png"/><Relationship Id="rId675" Type="http://schemas.openxmlformats.org/officeDocument/2006/relationships/image" Target="../media/image2077.png"/><Relationship Id="rId882" Type="http://schemas.openxmlformats.org/officeDocument/2006/relationships/image" Target="../media/image2180.png"/><Relationship Id="rId1098" Type="http://schemas.openxmlformats.org/officeDocument/2006/relationships/image" Target="../media/image2288.png"/><Relationship Id="rId328" Type="http://schemas.openxmlformats.org/officeDocument/2006/relationships/image" Target="../media/image1904.png"/><Relationship Id="rId535" Type="http://schemas.openxmlformats.org/officeDocument/2006/relationships/customXml" Target="../ink/ink555.xml"/><Relationship Id="rId742" Type="http://schemas.openxmlformats.org/officeDocument/2006/relationships/customXml" Target="../ink/ink659.xml"/><Relationship Id="rId602" Type="http://schemas.openxmlformats.org/officeDocument/2006/relationships/customXml" Target="../ink/ink589.xml"/><Relationship Id="rId1025" Type="http://schemas.openxmlformats.org/officeDocument/2006/relationships/customXml" Target="../ink/ink801.xml"/><Relationship Id="rId907" Type="http://schemas.openxmlformats.org/officeDocument/2006/relationships/customXml" Target="../ink/ink742.xml"/><Relationship Id="rId36" Type="http://schemas.openxmlformats.org/officeDocument/2006/relationships/customXml" Target="../ink/ink305.xml"/><Relationship Id="rId185" Type="http://schemas.openxmlformats.org/officeDocument/2006/relationships/customXml" Target="../ink/ink380.xml"/><Relationship Id="rId392" Type="http://schemas.openxmlformats.org/officeDocument/2006/relationships/image" Target="../media/image1936.png"/><Relationship Id="rId613" Type="http://schemas.openxmlformats.org/officeDocument/2006/relationships/image" Target="../media/image2046.png"/><Relationship Id="rId697" Type="http://schemas.openxmlformats.org/officeDocument/2006/relationships/image" Target="../media/image2088.png"/><Relationship Id="rId820" Type="http://schemas.openxmlformats.org/officeDocument/2006/relationships/image" Target="../media/image2149.png"/><Relationship Id="rId918" Type="http://schemas.openxmlformats.org/officeDocument/2006/relationships/image" Target="../media/image2198.png"/><Relationship Id="rId252" Type="http://schemas.openxmlformats.org/officeDocument/2006/relationships/image" Target="../media/image1866.png"/><Relationship Id="rId1103" Type="http://schemas.openxmlformats.org/officeDocument/2006/relationships/customXml" Target="../ink/ink840.xml"/><Relationship Id="rId47" Type="http://schemas.openxmlformats.org/officeDocument/2006/relationships/customXml" Target="../ink/ink311.xml"/><Relationship Id="rId112" Type="http://schemas.openxmlformats.org/officeDocument/2006/relationships/image" Target="../media/image1796.png"/><Relationship Id="rId557" Type="http://schemas.openxmlformats.org/officeDocument/2006/relationships/customXml" Target="../ink/ink566.xml"/><Relationship Id="rId764" Type="http://schemas.openxmlformats.org/officeDocument/2006/relationships/customXml" Target="../ink/ink670.xml"/><Relationship Id="rId971" Type="http://schemas.openxmlformats.org/officeDocument/2006/relationships/customXml" Target="../ink/ink774.xml"/><Relationship Id="rId196" Type="http://schemas.openxmlformats.org/officeDocument/2006/relationships/image" Target="../media/image1838.png"/><Relationship Id="rId417" Type="http://schemas.openxmlformats.org/officeDocument/2006/relationships/customXml" Target="../ink/ink496.xml"/><Relationship Id="rId624" Type="http://schemas.openxmlformats.org/officeDocument/2006/relationships/customXml" Target="../ink/ink600.xml"/><Relationship Id="rId831" Type="http://schemas.openxmlformats.org/officeDocument/2006/relationships/customXml" Target="../ink/ink704.xml"/><Relationship Id="rId1047" Type="http://schemas.openxmlformats.org/officeDocument/2006/relationships/customXml" Target="../ink/ink812.xml"/><Relationship Id="rId263" Type="http://schemas.openxmlformats.org/officeDocument/2006/relationships/customXml" Target="../ink/ink419.xml"/><Relationship Id="rId470" Type="http://schemas.openxmlformats.org/officeDocument/2006/relationships/image" Target="../media/image1975.png"/><Relationship Id="rId929" Type="http://schemas.openxmlformats.org/officeDocument/2006/relationships/customXml" Target="../ink/ink753.xml"/><Relationship Id="rId1114" Type="http://schemas.openxmlformats.org/officeDocument/2006/relationships/image" Target="../media/image2296.png"/><Relationship Id="rId58" Type="http://schemas.openxmlformats.org/officeDocument/2006/relationships/image" Target="../media/image1769.png"/><Relationship Id="rId123" Type="http://schemas.openxmlformats.org/officeDocument/2006/relationships/customXml" Target="../ink/ink349.xml"/><Relationship Id="rId330" Type="http://schemas.openxmlformats.org/officeDocument/2006/relationships/image" Target="../media/image1905.png"/><Relationship Id="rId568" Type="http://schemas.openxmlformats.org/officeDocument/2006/relationships/image" Target="../media/image2024.png"/><Relationship Id="rId775" Type="http://schemas.openxmlformats.org/officeDocument/2006/relationships/image" Target="../media/image2127.png"/><Relationship Id="rId982" Type="http://schemas.openxmlformats.org/officeDocument/2006/relationships/image" Target="../media/image2230.png"/><Relationship Id="rId428" Type="http://schemas.openxmlformats.org/officeDocument/2006/relationships/image" Target="../media/image1954.png"/><Relationship Id="rId635" Type="http://schemas.openxmlformats.org/officeDocument/2006/relationships/image" Target="../media/image2057.png"/><Relationship Id="rId842" Type="http://schemas.openxmlformats.org/officeDocument/2006/relationships/image" Target="../media/image2160.png"/><Relationship Id="rId1058" Type="http://schemas.openxmlformats.org/officeDocument/2006/relationships/image" Target="../media/image2268.png"/><Relationship Id="rId274" Type="http://schemas.openxmlformats.org/officeDocument/2006/relationships/image" Target="../media/image1877.png"/><Relationship Id="rId481" Type="http://schemas.openxmlformats.org/officeDocument/2006/relationships/customXml" Target="../ink/ink528.xml"/><Relationship Id="rId702" Type="http://schemas.openxmlformats.org/officeDocument/2006/relationships/customXml" Target="../ink/ink639.xml"/><Relationship Id="rId1125" Type="http://schemas.openxmlformats.org/officeDocument/2006/relationships/customXml" Target="../ink/ink851.xml"/><Relationship Id="rId69" Type="http://schemas.openxmlformats.org/officeDocument/2006/relationships/customXml" Target="../ink/ink322.xml"/><Relationship Id="rId134" Type="http://schemas.openxmlformats.org/officeDocument/2006/relationships/image" Target="../media/image1807.png"/><Relationship Id="rId579" Type="http://schemas.openxmlformats.org/officeDocument/2006/relationships/image" Target="../media/image2029.png"/><Relationship Id="rId786" Type="http://schemas.openxmlformats.org/officeDocument/2006/relationships/customXml" Target="../ink/ink681.xml"/><Relationship Id="rId993" Type="http://schemas.openxmlformats.org/officeDocument/2006/relationships/customXml" Target="../ink/ink785.xml"/><Relationship Id="rId341" Type="http://schemas.openxmlformats.org/officeDocument/2006/relationships/customXml" Target="../ink/ink458.xml"/><Relationship Id="rId439" Type="http://schemas.openxmlformats.org/officeDocument/2006/relationships/customXml" Target="../ink/ink507.xml"/><Relationship Id="rId646" Type="http://schemas.openxmlformats.org/officeDocument/2006/relationships/customXml" Target="../ink/ink611.xml"/><Relationship Id="rId1069" Type="http://schemas.openxmlformats.org/officeDocument/2006/relationships/customXml" Target="../ink/ink823.xml"/><Relationship Id="rId201" Type="http://schemas.openxmlformats.org/officeDocument/2006/relationships/customXml" Target="../ink/ink388.xml"/><Relationship Id="rId285" Type="http://schemas.openxmlformats.org/officeDocument/2006/relationships/customXml" Target="../ink/ink430.xml"/><Relationship Id="rId506" Type="http://schemas.openxmlformats.org/officeDocument/2006/relationships/image" Target="../media/image1993.png"/><Relationship Id="rId853" Type="http://schemas.openxmlformats.org/officeDocument/2006/relationships/customXml" Target="../ink/ink715.xml"/><Relationship Id="rId1136" Type="http://schemas.openxmlformats.org/officeDocument/2006/relationships/image" Target="../media/image2307.png"/><Relationship Id="rId492" Type="http://schemas.openxmlformats.org/officeDocument/2006/relationships/image" Target="../media/image1986.png"/><Relationship Id="rId713" Type="http://schemas.openxmlformats.org/officeDocument/2006/relationships/image" Target="../media/image2096.png"/><Relationship Id="rId797" Type="http://schemas.openxmlformats.org/officeDocument/2006/relationships/customXml" Target="../ink/ink687.xml"/><Relationship Id="rId920" Type="http://schemas.openxmlformats.org/officeDocument/2006/relationships/image" Target="../media/image2199.png"/><Relationship Id="rId145" Type="http://schemas.openxmlformats.org/officeDocument/2006/relationships/customXml" Target="../ink/ink360.xml"/><Relationship Id="rId352" Type="http://schemas.openxmlformats.org/officeDocument/2006/relationships/image" Target="../media/image1916.png"/><Relationship Id="rId212" Type="http://schemas.openxmlformats.org/officeDocument/2006/relationships/image" Target="../media/image1846.png"/><Relationship Id="rId657" Type="http://schemas.openxmlformats.org/officeDocument/2006/relationships/image" Target="../media/image2068.png"/><Relationship Id="rId864" Type="http://schemas.openxmlformats.org/officeDocument/2006/relationships/image" Target="../media/image2171.png"/><Relationship Id="rId296" Type="http://schemas.openxmlformats.org/officeDocument/2006/relationships/image" Target="../media/image1888.png"/><Relationship Id="rId517" Type="http://schemas.openxmlformats.org/officeDocument/2006/relationships/customXml" Target="../ink/ink546.xml"/><Relationship Id="rId724" Type="http://schemas.openxmlformats.org/officeDocument/2006/relationships/customXml" Target="../ink/ink650.xml"/><Relationship Id="rId931" Type="http://schemas.openxmlformats.org/officeDocument/2006/relationships/customXml" Target="../ink/ink754.xml"/><Relationship Id="rId1147" Type="http://schemas.openxmlformats.org/officeDocument/2006/relationships/customXml" Target="../ink/ink862.xml"/><Relationship Id="rId60" Type="http://schemas.openxmlformats.org/officeDocument/2006/relationships/image" Target="../media/image1770.png"/><Relationship Id="rId156" Type="http://schemas.openxmlformats.org/officeDocument/2006/relationships/image" Target="../media/image1818.png"/><Relationship Id="rId363" Type="http://schemas.openxmlformats.org/officeDocument/2006/relationships/customXml" Target="../ink/ink469.xml"/><Relationship Id="rId570" Type="http://schemas.openxmlformats.org/officeDocument/2006/relationships/image" Target="../media/image2025.png"/><Relationship Id="rId1007" Type="http://schemas.openxmlformats.org/officeDocument/2006/relationships/customXml" Target="../ink/ink792.xml"/><Relationship Id="rId223" Type="http://schemas.openxmlformats.org/officeDocument/2006/relationships/customXml" Target="../ink/ink399.xml"/><Relationship Id="rId430" Type="http://schemas.openxmlformats.org/officeDocument/2006/relationships/image" Target="../media/image1955.png"/><Relationship Id="rId668" Type="http://schemas.openxmlformats.org/officeDocument/2006/relationships/customXml" Target="../ink/ink622.xml"/><Relationship Id="rId875" Type="http://schemas.openxmlformats.org/officeDocument/2006/relationships/customXml" Target="../ink/ink726.xml"/><Relationship Id="rId1060" Type="http://schemas.openxmlformats.org/officeDocument/2006/relationships/image" Target="../media/image2269.png"/><Relationship Id="rId18" Type="http://schemas.openxmlformats.org/officeDocument/2006/relationships/customXml" Target="../ink/ink296.xml"/><Relationship Id="rId528" Type="http://schemas.openxmlformats.org/officeDocument/2006/relationships/image" Target="../media/image2004.png"/><Relationship Id="rId735" Type="http://schemas.openxmlformats.org/officeDocument/2006/relationships/image" Target="../media/image2107.png"/><Relationship Id="rId942" Type="http://schemas.openxmlformats.org/officeDocument/2006/relationships/image" Target="../media/image2210.png"/><Relationship Id="rId167" Type="http://schemas.openxmlformats.org/officeDocument/2006/relationships/customXml" Target="../ink/ink371.xml"/><Relationship Id="rId374" Type="http://schemas.openxmlformats.org/officeDocument/2006/relationships/image" Target="../media/image1927.png"/><Relationship Id="rId581" Type="http://schemas.openxmlformats.org/officeDocument/2006/relationships/image" Target="../media/image2030.png"/><Relationship Id="rId1018" Type="http://schemas.openxmlformats.org/officeDocument/2006/relationships/image" Target="../media/image2248.png"/><Relationship Id="rId71" Type="http://schemas.openxmlformats.org/officeDocument/2006/relationships/customXml" Target="../ink/ink323.xml"/><Relationship Id="rId234" Type="http://schemas.openxmlformats.org/officeDocument/2006/relationships/image" Target="../media/image1857.png"/><Relationship Id="rId679" Type="http://schemas.openxmlformats.org/officeDocument/2006/relationships/image" Target="../media/image2079.png"/><Relationship Id="rId802" Type="http://schemas.openxmlformats.org/officeDocument/2006/relationships/image" Target="../media/image2140.png"/><Relationship Id="rId886" Type="http://schemas.openxmlformats.org/officeDocument/2006/relationships/image" Target="../media/image2182.png"/><Relationship Id="rId2" Type="http://schemas.openxmlformats.org/officeDocument/2006/relationships/slideLayout" Target="../slideLayouts/slideLayout7.xml"/><Relationship Id="rId29" Type="http://schemas.openxmlformats.org/officeDocument/2006/relationships/image" Target="../media/image1505.png"/><Relationship Id="rId441" Type="http://schemas.openxmlformats.org/officeDocument/2006/relationships/customXml" Target="../ink/ink508.xml"/><Relationship Id="rId539" Type="http://schemas.openxmlformats.org/officeDocument/2006/relationships/customXml" Target="../ink/ink557.xml"/><Relationship Id="rId746" Type="http://schemas.openxmlformats.org/officeDocument/2006/relationships/customXml" Target="../ink/ink661.xml"/><Relationship Id="rId1071" Type="http://schemas.openxmlformats.org/officeDocument/2006/relationships/customXml" Target="../ink/ink824.xml"/><Relationship Id="rId178" Type="http://schemas.openxmlformats.org/officeDocument/2006/relationships/image" Target="../media/image1829.png"/><Relationship Id="rId301" Type="http://schemas.openxmlformats.org/officeDocument/2006/relationships/customXml" Target="../ink/ink438.xml"/><Relationship Id="rId953" Type="http://schemas.openxmlformats.org/officeDocument/2006/relationships/customXml" Target="../ink/ink765.xml"/><Relationship Id="rId1029" Type="http://schemas.openxmlformats.org/officeDocument/2006/relationships/customXml" Target="../ink/ink803.xml"/><Relationship Id="rId82" Type="http://schemas.openxmlformats.org/officeDocument/2006/relationships/image" Target="../media/image1781.png"/><Relationship Id="rId385" Type="http://schemas.openxmlformats.org/officeDocument/2006/relationships/customXml" Target="../ink/ink480.xml"/><Relationship Id="rId592" Type="http://schemas.openxmlformats.org/officeDocument/2006/relationships/customXml" Target="../ink/ink584.xml"/><Relationship Id="rId606" Type="http://schemas.openxmlformats.org/officeDocument/2006/relationships/customXml" Target="../ink/ink591.xml"/><Relationship Id="rId813" Type="http://schemas.openxmlformats.org/officeDocument/2006/relationships/customXml" Target="../ink/ink695.xml"/><Relationship Id="rId245" Type="http://schemas.openxmlformats.org/officeDocument/2006/relationships/customXml" Target="../ink/ink410.xml"/><Relationship Id="rId452" Type="http://schemas.openxmlformats.org/officeDocument/2006/relationships/image" Target="../media/image1966.png"/><Relationship Id="rId897" Type="http://schemas.openxmlformats.org/officeDocument/2006/relationships/customXml" Target="../ink/ink737.xml"/><Relationship Id="rId1082" Type="http://schemas.openxmlformats.org/officeDocument/2006/relationships/image" Target="../media/image2280.png"/><Relationship Id="rId105" Type="http://schemas.openxmlformats.org/officeDocument/2006/relationships/customXml" Target="../ink/ink340.xml"/><Relationship Id="rId312" Type="http://schemas.openxmlformats.org/officeDocument/2006/relationships/image" Target="../media/image1896.png"/><Relationship Id="rId757" Type="http://schemas.openxmlformats.org/officeDocument/2006/relationships/image" Target="../media/image2118.png"/><Relationship Id="rId964" Type="http://schemas.openxmlformats.org/officeDocument/2006/relationships/image" Target="../media/image2221.png"/><Relationship Id="rId93" Type="http://schemas.openxmlformats.org/officeDocument/2006/relationships/customXml" Target="../ink/ink334.xml"/><Relationship Id="rId189" Type="http://schemas.openxmlformats.org/officeDocument/2006/relationships/customXml" Target="../ink/ink382.xml"/><Relationship Id="rId396" Type="http://schemas.openxmlformats.org/officeDocument/2006/relationships/image" Target="../media/image1938.png"/><Relationship Id="rId617" Type="http://schemas.openxmlformats.org/officeDocument/2006/relationships/image" Target="../media/image2048.png"/><Relationship Id="rId824" Type="http://schemas.openxmlformats.org/officeDocument/2006/relationships/image" Target="../media/image2151.png"/><Relationship Id="rId256" Type="http://schemas.openxmlformats.org/officeDocument/2006/relationships/image" Target="../media/image1868.png"/><Relationship Id="rId463" Type="http://schemas.openxmlformats.org/officeDocument/2006/relationships/customXml" Target="../ink/ink519.xml"/><Relationship Id="rId670" Type="http://schemas.openxmlformats.org/officeDocument/2006/relationships/customXml" Target="../ink/ink623.xml"/><Relationship Id="rId1093" Type="http://schemas.openxmlformats.org/officeDocument/2006/relationships/customXml" Target="../ink/ink835.xml"/><Relationship Id="rId1107" Type="http://schemas.openxmlformats.org/officeDocument/2006/relationships/customXml" Target="../ink/ink842.xml"/><Relationship Id="rId116" Type="http://schemas.openxmlformats.org/officeDocument/2006/relationships/image" Target="../media/image1798.png"/><Relationship Id="rId323" Type="http://schemas.openxmlformats.org/officeDocument/2006/relationships/customXml" Target="../ink/ink449.xml"/><Relationship Id="rId530" Type="http://schemas.openxmlformats.org/officeDocument/2006/relationships/image" Target="../media/image2005.png"/><Relationship Id="rId768" Type="http://schemas.openxmlformats.org/officeDocument/2006/relationships/customXml" Target="../ink/ink672.xml"/><Relationship Id="rId975" Type="http://schemas.openxmlformats.org/officeDocument/2006/relationships/customXml" Target="../ink/ink776.xml"/><Relationship Id="rId20" Type="http://schemas.openxmlformats.org/officeDocument/2006/relationships/customXml" Target="../ink/ink297.xml"/><Relationship Id="rId628" Type="http://schemas.openxmlformats.org/officeDocument/2006/relationships/customXml" Target="../ink/ink602.xml"/><Relationship Id="rId835" Type="http://schemas.openxmlformats.org/officeDocument/2006/relationships/customXml" Target="../ink/ink706.xml"/><Relationship Id="rId267" Type="http://schemas.openxmlformats.org/officeDocument/2006/relationships/customXml" Target="../ink/ink421.xml"/><Relationship Id="rId474" Type="http://schemas.openxmlformats.org/officeDocument/2006/relationships/image" Target="../media/image1977.png"/><Relationship Id="rId1020" Type="http://schemas.openxmlformats.org/officeDocument/2006/relationships/image" Target="../media/image2249.png"/><Relationship Id="rId1118" Type="http://schemas.openxmlformats.org/officeDocument/2006/relationships/image" Target="../media/image2298.png"/><Relationship Id="rId127" Type="http://schemas.openxmlformats.org/officeDocument/2006/relationships/customXml" Target="../ink/ink351.xml"/><Relationship Id="rId681" Type="http://schemas.openxmlformats.org/officeDocument/2006/relationships/image" Target="../media/image2080.png"/><Relationship Id="rId779" Type="http://schemas.openxmlformats.org/officeDocument/2006/relationships/image" Target="../media/image2129.png"/><Relationship Id="rId902" Type="http://schemas.openxmlformats.org/officeDocument/2006/relationships/image" Target="../media/image2190.png"/><Relationship Id="rId986" Type="http://schemas.openxmlformats.org/officeDocument/2006/relationships/image" Target="../media/image2232.png"/><Relationship Id="rId31" Type="http://schemas.openxmlformats.org/officeDocument/2006/relationships/image" Target="../media/image1513.png"/><Relationship Id="rId334" Type="http://schemas.openxmlformats.org/officeDocument/2006/relationships/image" Target="../media/image1907.png"/><Relationship Id="rId541" Type="http://schemas.openxmlformats.org/officeDocument/2006/relationships/customXml" Target="../ink/ink558.xml"/><Relationship Id="rId639" Type="http://schemas.openxmlformats.org/officeDocument/2006/relationships/image" Target="../media/image2059.png"/><Relationship Id="rId180" Type="http://schemas.openxmlformats.org/officeDocument/2006/relationships/image" Target="../media/image1830.png"/><Relationship Id="rId278" Type="http://schemas.openxmlformats.org/officeDocument/2006/relationships/image" Target="../media/image1879.png"/><Relationship Id="rId401" Type="http://schemas.openxmlformats.org/officeDocument/2006/relationships/customXml" Target="../ink/ink488.xml"/><Relationship Id="rId846" Type="http://schemas.openxmlformats.org/officeDocument/2006/relationships/image" Target="../media/image2162.png"/><Relationship Id="rId1031" Type="http://schemas.openxmlformats.org/officeDocument/2006/relationships/customXml" Target="../ink/ink804.xml"/><Relationship Id="rId1129" Type="http://schemas.openxmlformats.org/officeDocument/2006/relationships/customXml" Target="../ink/ink853.xml"/><Relationship Id="rId485" Type="http://schemas.openxmlformats.org/officeDocument/2006/relationships/customXml" Target="../ink/ink530.xml"/><Relationship Id="rId692" Type="http://schemas.openxmlformats.org/officeDocument/2006/relationships/customXml" Target="../ink/ink634.xml"/><Relationship Id="rId706" Type="http://schemas.openxmlformats.org/officeDocument/2006/relationships/customXml" Target="../ink/ink641.xml"/><Relationship Id="rId913" Type="http://schemas.openxmlformats.org/officeDocument/2006/relationships/customXml" Target="../ink/ink745.xml"/><Relationship Id="rId42" Type="http://schemas.openxmlformats.org/officeDocument/2006/relationships/image" Target="../media/image1761.png"/><Relationship Id="rId138" Type="http://schemas.openxmlformats.org/officeDocument/2006/relationships/image" Target="../media/image1809.png"/><Relationship Id="rId345" Type="http://schemas.openxmlformats.org/officeDocument/2006/relationships/customXml" Target="../ink/ink460.xml"/><Relationship Id="rId552" Type="http://schemas.openxmlformats.org/officeDocument/2006/relationships/image" Target="../media/image2016.png"/><Relationship Id="rId997" Type="http://schemas.openxmlformats.org/officeDocument/2006/relationships/customXml" Target="../ink/ink787.xml"/><Relationship Id="rId191" Type="http://schemas.openxmlformats.org/officeDocument/2006/relationships/customXml" Target="../ink/ink383.xml"/><Relationship Id="rId205" Type="http://schemas.openxmlformats.org/officeDocument/2006/relationships/customXml" Target="../ink/ink390.xml"/><Relationship Id="rId412" Type="http://schemas.openxmlformats.org/officeDocument/2006/relationships/image" Target="../media/image1946.png"/><Relationship Id="rId857" Type="http://schemas.openxmlformats.org/officeDocument/2006/relationships/customXml" Target="../ink/ink717.xml"/><Relationship Id="rId1042" Type="http://schemas.openxmlformats.org/officeDocument/2006/relationships/image" Target="../media/image2260.png"/><Relationship Id="rId289" Type="http://schemas.openxmlformats.org/officeDocument/2006/relationships/customXml" Target="../ink/ink432.xml"/><Relationship Id="rId496" Type="http://schemas.openxmlformats.org/officeDocument/2006/relationships/image" Target="../media/image1988.png"/><Relationship Id="rId717" Type="http://schemas.openxmlformats.org/officeDocument/2006/relationships/image" Target="../media/image2098.png"/><Relationship Id="rId924" Type="http://schemas.openxmlformats.org/officeDocument/2006/relationships/image" Target="../media/image2201.png"/><Relationship Id="rId53" Type="http://schemas.openxmlformats.org/officeDocument/2006/relationships/customXml" Target="../ink/ink314.xml"/><Relationship Id="rId149" Type="http://schemas.openxmlformats.org/officeDocument/2006/relationships/customXml" Target="../ink/ink362.xml"/><Relationship Id="rId356" Type="http://schemas.openxmlformats.org/officeDocument/2006/relationships/image" Target="../media/image1918.png"/><Relationship Id="rId563" Type="http://schemas.openxmlformats.org/officeDocument/2006/relationships/customXml" Target="../ink/ink569.xml"/><Relationship Id="rId770" Type="http://schemas.openxmlformats.org/officeDocument/2006/relationships/customXml" Target="../ink/ink673.xml"/><Relationship Id="rId216" Type="http://schemas.openxmlformats.org/officeDocument/2006/relationships/image" Target="../media/image1848.png"/><Relationship Id="rId423" Type="http://schemas.openxmlformats.org/officeDocument/2006/relationships/customXml" Target="../ink/ink499.xml"/><Relationship Id="rId868" Type="http://schemas.openxmlformats.org/officeDocument/2006/relationships/image" Target="../media/image2173.png"/><Relationship Id="rId1053" Type="http://schemas.openxmlformats.org/officeDocument/2006/relationships/customXml" Target="../ink/ink815.xml"/><Relationship Id="rId630" Type="http://schemas.openxmlformats.org/officeDocument/2006/relationships/customXml" Target="../ink/ink603.xml"/><Relationship Id="rId728" Type="http://schemas.openxmlformats.org/officeDocument/2006/relationships/customXml" Target="../ink/ink652.xml"/><Relationship Id="rId935" Type="http://schemas.openxmlformats.org/officeDocument/2006/relationships/customXml" Target="../ink/ink756.xml"/><Relationship Id="rId64" Type="http://schemas.openxmlformats.org/officeDocument/2006/relationships/image" Target="../media/image1772.png"/><Relationship Id="rId367" Type="http://schemas.openxmlformats.org/officeDocument/2006/relationships/customXml" Target="../ink/ink471.xml"/><Relationship Id="rId574" Type="http://schemas.openxmlformats.org/officeDocument/2006/relationships/image" Target="../media/image2027.png"/><Relationship Id="rId1120" Type="http://schemas.openxmlformats.org/officeDocument/2006/relationships/image" Target="../media/image2299.png"/><Relationship Id="rId227" Type="http://schemas.openxmlformats.org/officeDocument/2006/relationships/customXml" Target="../ink/ink401.xml"/><Relationship Id="rId781" Type="http://schemas.openxmlformats.org/officeDocument/2006/relationships/image" Target="../media/image2130.png"/><Relationship Id="rId879" Type="http://schemas.openxmlformats.org/officeDocument/2006/relationships/customXml" Target="../ink/ink728.xml"/><Relationship Id="rId434" Type="http://schemas.openxmlformats.org/officeDocument/2006/relationships/image" Target="../media/image1957.png"/><Relationship Id="rId641" Type="http://schemas.openxmlformats.org/officeDocument/2006/relationships/image" Target="../media/image2060.png"/><Relationship Id="rId739" Type="http://schemas.openxmlformats.org/officeDocument/2006/relationships/image" Target="../media/image2109.png"/><Relationship Id="rId1064" Type="http://schemas.openxmlformats.org/officeDocument/2006/relationships/image" Target="../media/image2271.png"/><Relationship Id="rId280" Type="http://schemas.openxmlformats.org/officeDocument/2006/relationships/image" Target="../media/image1880.png"/><Relationship Id="rId501" Type="http://schemas.openxmlformats.org/officeDocument/2006/relationships/customXml" Target="../ink/ink538.xml"/><Relationship Id="rId946" Type="http://schemas.openxmlformats.org/officeDocument/2006/relationships/image" Target="../media/image2212.png"/><Relationship Id="rId1131" Type="http://schemas.openxmlformats.org/officeDocument/2006/relationships/customXml" Target="../ink/ink854.xml"/><Relationship Id="rId75" Type="http://schemas.openxmlformats.org/officeDocument/2006/relationships/customXml" Target="../ink/ink325.xml"/><Relationship Id="rId140" Type="http://schemas.openxmlformats.org/officeDocument/2006/relationships/image" Target="../media/image1810.png"/><Relationship Id="rId378" Type="http://schemas.openxmlformats.org/officeDocument/2006/relationships/image" Target="../media/image1929.png"/><Relationship Id="rId585" Type="http://schemas.openxmlformats.org/officeDocument/2006/relationships/image" Target="../media/image2032.png"/><Relationship Id="rId792" Type="http://schemas.openxmlformats.org/officeDocument/2006/relationships/image" Target="../media/image2135.png"/><Relationship Id="rId806" Type="http://schemas.openxmlformats.org/officeDocument/2006/relationships/image" Target="../media/image2142.png"/><Relationship Id="rId6" Type="http://schemas.openxmlformats.org/officeDocument/2006/relationships/customXml" Target="../ink/ink290.xml"/><Relationship Id="rId238" Type="http://schemas.openxmlformats.org/officeDocument/2006/relationships/image" Target="../media/image1859.png"/><Relationship Id="rId445" Type="http://schemas.openxmlformats.org/officeDocument/2006/relationships/customXml" Target="../ink/ink510.xml"/><Relationship Id="rId652" Type="http://schemas.openxmlformats.org/officeDocument/2006/relationships/customXml" Target="../ink/ink614.xml"/><Relationship Id="rId1075" Type="http://schemas.openxmlformats.org/officeDocument/2006/relationships/customXml" Target="../ink/ink826.xml"/><Relationship Id="rId291" Type="http://schemas.openxmlformats.org/officeDocument/2006/relationships/customXml" Target="../ink/ink433.xml"/><Relationship Id="rId305" Type="http://schemas.openxmlformats.org/officeDocument/2006/relationships/customXml" Target="../ink/ink440.xml"/><Relationship Id="rId512" Type="http://schemas.openxmlformats.org/officeDocument/2006/relationships/image" Target="../media/image1996.png"/><Relationship Id="rId957" Type="http://schemas.openxmlformats.org/officeDocument/2006/relationships/customXml" Target="../ink/ink767.xml"/><Relationship Id="rId1142" Type="http://schemas.openxmlformats.org/officeDocument/2006/relationships/image" Target="../media/image2310.png"/><Relationship Id="rId86" Type="http://schemas.openxmlformats.org/officeDocument/2006/relationships/image" Target="../media/image1783.png"/><Relationship Id="rId151" Type="http://schemas.openxmlformats.org/officeDocument/2006/relationships/customXml" Target="../ink/ink363.xml"/><Relationship Id="rId389" Type="http://schemas.openxmlformats.org/officeDocument/2006/relationships/customXml" Target="../ink/ink482.xml"/><Relationship Id="rId596" Type="http://schemas.openxmlformats.org/officeDocument/2006/relationships/customXml" Target="../ink/ink586.xml"/><Relationship Id="rId817" Type="http://schemas.openxmlformats.org/officeDocument/2006/relationships/customXml" Target="../ink/ink697.xml"/><Relationship Id="rId1002" Type="http://schemas.openxmlformats.org/officeDocument/2006/relationships/image" Target="../media/image2240.png"/><Relationship Id="rId249" Type="http://schemas.openxmlformats.org/officeDocument/2006/relationships/customXml" Target="../ink/ink412.xml"/><Relationship Id="rId456" Type="http://schemas.openxmlformats.org/officeDocument/2006/relationships/image" Target="../media/image1968.png"/><Relationship Id="rId663" Type="http://schemas.openxmlformats.org/officeDocument/2006/relationships/image" Target="../media/image2071.png"/><Relationship Id="rId870" Type="http://schemas.openxmlformats.org/officeDocument/2006/relationships/image" Target="../media/image2174.png"/><Relationship Id="rId1086" Type="http://schemas.openxmlformats.org/officeDocument/2006/relationships/image" Target="../media/image2282.png"/><Relationship Id="rId13" Type="http://schemas.openxmlformats.org/officeDocument/2006/relationships/image" Target="../media/image1242.png"/><Relationship Id="rId109" Type="http://schemas.openxmlformats.org/officeDocument/2006/relationships/customXml" Target="../ink/ink342.xml"/><Relationship Id="rId316" Type="http://schemas.openxmlformats.org/officeDocument/2006/relationships/image" Target="../media/image1898.png"/><Relationship Id="rId523" Type="http://schemas.openxmlformats.org/officeDocument/2006/relationships/customXml" Target="../ink/ink549.xml"/><Relationship Id="rId968" Type="http://schemas.openxmlformats.org/officeDocument/2006/relationships/image" Target="../media/image2223.png"/><Relationship Id="rId97" Type="http://schemas.openxmlformats.org/officeDocument/2006/relationships/customXml" Target="../ink/ink336.xml"/><Relationship Id="rId730" Type="http://schemas.openxmlformats.org/officeDocument/2006/relationships/customXml" Target="../ink/ink653.xml"/><Relationship Id="rId828" Type="http://schemas.openxmlformats.org/officeDocument/2006/relationships/image" Target="../media/image2153.png"/><Relationship Id="rId1013" Type="http://schemas.openxmlformats.org/officeDocument/2006/relationships/customXml" Target="../ink/ink795.xml"/><Relationship Id="rId162" Type="http://schemas.openxmlformats.org/officeDocument/2006/relationships/image" Target="../media/image1821.png"/><Relationship Id="rId467" Type="http://schemas.openxmlformats.org/officeDocument/2006/relationships/customXml" Target="../ink/ink521.xml"/><Relationship Id="rId1097" Type="http://schemas.openxmlformats.org/officeDocument/2006/relationships/customXml" Target="../ink/ink837.xml"/><Relationship Id="rId674" Type="http://schemas.openxmlformats.org/officeDocument/2006/relationships/customXml" Target="../ink/ink625.xml"/><Relationship Id="rId881" Type="http://schemas.openxmlformats.org/officeDocument/2006/relationships/customXml" Target="../ink/ink729.xml"/><Relationship Id="rId979" Type="http://schemas.openxmlformats.org/officeDocument/2006/relationships/customXml" Target="../ink/ink778.xml"/><Relationship Id="rId24" Type="http://schemas.openxmlformats.org/officeDocument/2006/relationships/customXml" Target="../ink/ink299.xml"/><Relationship Id="rId327" Type="http://schemas.openxmlformats.org/officeDocument/2006/relationships/customXml" Target="../ink/ink451.xml"/><Relationship Id="rId534" Type="http://schemas.openxmlformats.org/officeDocument/2006/relationships/image" Target="../media/image2007.png"/><Relationship Id="rId741" Type="http://schemas.openxmlformats.org/officeDocument/2006/relationships/image" Target="../media/image2110.png"/><Relationship Id="rId839" Type="http://schemas.openxmlformats.org/officeDocument/2006/relationships/customXml" Target="../ink/ink708.xml"/><Relationship Id="rId173" Type="http://schemas.openxmlformats.org/officeDocument/2006/relationships/customXml" Target="../ink/ink374.xml"/><Relationship Id="rId380" Type="http://schemas.openxmlformats.org/officeDocument/2006/relationships/image" Target="../media/image1930.png"/><Relationship Id="rId601" Type="http://schemas.openxmlformats.org/officeDocument/2006/relationships/image" Target="../media/image2040.png"/><Relationship Id="rId1024" Type="http://schemas.openxmlformats.org/officeDocument/2006/relationships/image" Target="../media/image2251.png"/><Relationship Id="rId240" Type="http://schemas.openxmlformats.org/officeDocument/2006/relationships/image" Target="../media/image1860.png"/><Relationship Id="rId478" Type="http://schemas.openxmlformats.org/officeDocument/2006/relationships/image" Target="../media/image1979.png"/><Relationship Id="rId685" Type="http://schemas.openxmlformats.org/officeDocument/2006/relationships/image" Target="../media/image2082.png"/><Relationship Id="rId892" Type="http://schemas.openxmlformats.org/officeDocument/2006/relationships/image" Target="../media/image2185.png"/><Relationship Id="rId906" Type="http://schemas.openxmlformats.org/officeDocument/2006/relationships/image" Target="../media/image2192.png"/><Relationship Id="rId35" Type="http://schemas.openxmlformats.org/officeDocument/2006/relationships/image" Target="../media/image1703.png"/><Relationship Id="rId100" Type="http://schemas.openxmlformats.org/officeDocument/2006/relationships/image" Target="../media/image1790.png"/><Relationship Id="rId338" Type="http://schemas.openxmlformats.org/officeDocument/2006/relationships/image" Target="../media/image1909.png"/><Relationship Id="rId545" Type="http://schemas.openxmlformats.org/officeDocument/2006/relationships/customXml" Target="../ink/ink560.xml"/><Relationship Id="rId752" Type="http://schemas.openxmlformats.org/officeDocument/2006/relationships/customXml" Target="../ink/ink664.xml"/><Relationship Id="rId184" Type="http://schemas.openxmlformats.org/officeDocument/2006/relationships/image" Target="../media/image1832.png"/><Relationship Id="rId391" Type="http://schemas.openxmlformats.org/officeDocument/2006/relationships/customXml" Target="../ink/ink483.xml"/><Relationship Id="rId405" Type="http://schemas.openxmlformats.org/officeDocument/2006/relationships/customXml" Target="../ink/ink490.xml"/><Relationship Id="rId612" Type="http://schemas.openxmlformats.org/officeDocument/2006/relationships/customXml" Target="../ink/ink594.xml"/><Relationship Id="rId1035" Type="http://schemas.openxmlformats.org/officeDocument/2006/relationships/customXml" Target="../ink/ink806.xml"/><Relationship Id="rId251" Type="http://schemas.openxmlformats.org/officeDocument/2006/relationships/customXml" Target="../ink/ink413.xml"/><Relationship Id="rId489" Type="http://schemas.openxmlformats.org/officeDocument/2006/relationships/customXml" Target="../ink/ink532.xml"/><Relationship Id="rId696" Type="http://schemas.openxmlformats.org/officeDocument/2006/relationships/customXml" Target="../ink/ink636.xml"/><Relationship Id="rId917" Type="http://schemas.openxmlformats.org/officeDocument/2006/relationships/customXml" Target="../ink/ink747.xml"/><Relationship Id="rId1102" Type="http://schemas.openxmlformats.org/officeDocument/2006/relationships/image" Target="../media/image2290.png"/><Relationship Id="rId46" Type="http://schemas.openxmlformats.org/officeDocument/2006/relationships/image" Target="../media/image1763.png"/><Relationship Id="rId349" Type="http://schemas.openxmlformats.org/officeDocument/2006/relationships/customXml" Target="../ink/ink462.xml"/><Relationship Id="rId556" Type="http://schemas.openxmlformats.org/officeDocument/2006/relationships/image" Target="../media/image2018.png"/><Relationship Id="rId763" Type="http://schemas.openxmlformats.org/officeDocument/2006/relationships/image" Target="../media/image2121.png"/><Relationship Id="rId111" Type="http://schemas.openxmlformats.org/officeDocument/2006/relationships/customXml" Target="../ink/ink343.xml"/><Relationship Id="rId195" Type="http://schemas.openxmlformats.org/officeDocument/2006/relationships/customXml" Target="../ink/ink385.xml"/><Relationship Id="rId209" Type="http://schemas.openxmlformats.org/officeDocument/2006/relationships/customXml" Target="../ink/ink392.xml"/><Relationship Id="rId416" Type="http://schemas.openxmlformats.org/officeDocument/2006/relationships/image" Target="../media/image1948.png"/><Relationship Id="rId970" Type="http://schemas.openxmlformats.org/officeDocument/2006/relationships/image" Target="../media/image2224.png"/><Relationship Id="rId1046" Type="http://schemas.openxmlformats.org/officeDocument/2006/relationships/image" Target="../media/image2262.png"/><Relationship Id="rId623" Type="http://schemas.openxmlformats.org/officeDocument/2006/relationships/image" Target="../media/image2051.png"/><Relationship Id="rId830" Type="http://schemas.openxmlformats.org/officeDocument/2006/relationships/image" Target="../media/image2154.png"/><Relationship Id="rId928" Type="http://schemas.openxmlformats.org/officeDocument/2006/relationships/image" Target="../media/image2203.png"/><Relationship Id="rId57" Type="http://schemas.openxmlformats.org/officeDocument/2006/relationships/customXml" Target="../ink/ink316.xml"/><Relationship Id="rId262" Type="http://schemas.openxmlformats.org/officeDocument/2006/relationships/image" Target="../media/image1871.png"/><Relationship Id="rId567" Type="http://schemas.openxmlformats.org/officeDocument/2006/relationships/customXml" Target="../ink/ink571.xml"/><Relationship Id="rId1113" Type="http://schemas.openxmlformats.org/officeDocument/2006/relationships/customXml" Target="../ink/ink845.xml"/><Relationship Id="rId122" Type="http://schemas.openxmlformats.org/officeDocument/2006/relationships/image" Target="../media/image1801.png"/><Relationship Id="rId774" Type="http://schemas.openxmlformats.org/officeDocument/2006/relationships/customXml" Target="../ink/ink675.xml"/><Relationship Id="rId981" Type="http://schemas.openxmlformats.org/officeDocument/2006/relationships/customXml" Target="../ink/ink779.xml"/><Relationship Id="rId1057" Type="http://schemas.openxmlformats.org/officeDocument/2006/relationships/customXml" Target="../ink/ink817.xml"/><Relationship Id="rId427" Type="http://schemas.openxmlformats.org/officeDocument/2006/relationships/customXml" Target="../ink/ink501.xml"/><Relationship Id="rId634" Type="http://schemas.openxmlformats.org/officeDocument/2006/relationships/customXml" Target="../ink/ink605.xml"/><Relationship Id="rId841" Type="http://schemas.openxmlformats.org/officeDocument/2006/relationships/customXml" Target="../ink/ink709.xml"/><Relationship Id="rId273" Type="http://schemas.openxmlformats.org/officeDocument/2006/relationships/customXml" Target="../ink/ink424.xml"/><Relationship Id="rId480" Type="http://schemas.openxmlformats.org/officeDocument/2006/relationships/image" Target="../media/image1980.png"/><Relationship Id="rId701" Type="http://schemas.openxmlformats.org/officeDocument/2006/relationships/image" Target="../media/image2090.png"/><Relationship Id="rId939" Type="http://schemas.openxmlformats.org/officeDocument/2006/relationships/customXml" Target="../ink/ink758.xml"/><Relationship Id="rId1124" Type="http://schemas.openxmlformats.org/officeDocument/2006/relationships/image" Target="../media/image2301.png"/><Relationship Id="rId68" Type="http://schemas.openxmlformats.org/officeDocument/2006/relationships/image" Target="../media/image1774.png"/><Relationship Id="rId133" Type="http://schemas.openxmlformats.org/officeDocument/2006/relationships/customXml" Target="../ink/ink354.xml"/><Relationship Id="rId340" Type="http://schemas.openxmlformats.org/officeDocument/2006/relationships/image" Target="../media/image1910.png"/><Relationship Id="rId578" Type="http://schemas.openxmlformats.org/officeDocument/2006/relationships/customXml" Target="../ink/ink577.xml"/><Relationship Id="rId785" Type="http://schemas.openxmlformats.org/officeDocument/2006/relationships/image" Target="../media/image2132.png"/><Relationship Id="rId992" Type="http://schemas.openxmlformats.org/officeDocument/2006/relationships/image" Target="../media/image2235.png"/><Relationship Id="rId200" Type="http://schemas.openxmlformats.org/officeDocument/2006/relationships/image" Target="../media/image1840.png"/><Relationship Id="rId438" Type="http://schemas.openxmlformats.org/officeDocument/2006/relationships/image" Target="../media/image1959.png"/><Relationship Id="rId645" Type="http://schemas.openxmlformats.org/officeDocument/2006/relationships/image" Target="../media/image2062.png"/><Relationship Id="rId852" Type="http://schemas.openxmlformats.org/officeDocument/2006/relationships/image" Target="../media/image2165.png"/><Relationship Id="rId1068" Type="http://schemas.openxmlformats.org/officeDocument/2006/relationships/image" Target="../media/image2273.png"/><Relationship Id="rId284" Type="http://schemas.openxmlformats.org/officeDocument/2006/relationships/image" Target="../media/image1882.png"/><Relationship Id="rId491" Type="http://schemas.openxmlformats.org/officeDocument/2006/relationships/customXml" Target="../ink/ink533.xml"/><Relationship Id="rId505" Type="http://schemas.openxmlformats.org/officeDocument/2006/relationships/customXml" Target="../ink/ink540.xml"/><Relationship Id="rId712" Type="http://schemas.openxmlformats.org/officeDocument/2006/relationships/customXml" Target="../ink/ink644.xml"/><Relationship Id="rId1135" Type="http://schemas.openxmlformats.org/officeDocument/2006/relationships/customXml" Target="../ink/ink856.xml"/><Relationship Id="rId79" Type="http://schemas.openxmlformats.org/officeDocument/2006/relationships/customXml" Target="../ink/ink327.xml"/><Relationship Id="rId144" Type="http://schemas.openxmlformats.org/officeDocument/2006/relationships/image" Target="../media/image1812.png"/><Relationship Id="rId589" Type="http://schemas.openxmlformats.org/officeDocument/2006/relationships/image" Target="../media/image2034.png"/><Relationship Id="rId796" Type="http://schemas.openxmlformats.org/officeDocument/2006/relationships/image" Target="../media/image2137.png"/><Relationship Id="rId351" Type="http://schemas.openxmlformats.org/officeDocument/2006/relationships/customXml" Target="../ink/ink463.xml"/><Relationship Id="rId449" Type="http://schemas.openxmlformats.org/officeDocument/2006/relationships/customXml" Target="../ink/ink512.xml"/><Relationship Id="rId656" Type="http://schemas.openxmlformats.org/officeDocument/2006/relationships/customXml" Target="../ink/ink616.xml"/><Relationship Id="rId863" Type="http://schemas.openxmlformats.org/officeDocument/2006/relationships/customXml" Target="../ink/ink720.xml"/><Relationship Id="rId1079" Type="http://schemas.openxmlformats.org/officeDocument/2006/relationships/customXml" Target="../ink/ink828.xml"/><Relationship Id="rId211" Type="http://schemas.openxmlformats.org/officeDocument/2006/relationships/customXml" Target="../ink/ink393.xml"/><Relationship Id="rId295" Type="http://schemas.openxmlformats.org/officeDocument/2006/relationships/customXml" Target="../ink/ink435.xml"/><Relationship Id="rId309" Type="http://schemas.openxmlformats.org/officeDocument/2006/relationships/customXml" Target="../ink/ink442.xml"/><Relationship Id="rId516" Type="http://schemas.openxmlformats.org/officeDocument/2006/relationships/image" Target="../media/image1998.png"/><Relationship Id="rId1146" Type="http://schemas.openxmlformats.org/officeDocument/2006/relationships/image" Target="../media/image2312.png"/><Relationship Id="rId723" Type="http://schemas.openxmlformats.org/officeDocument/2006/relationships/image" Target="../media/image2101.png"/><Relationship Id="rId930" Type="http://schemas.openxmlformats.org/officeDocument/2006/relationships/image" Target="../media/image2204.png"/><Relationship Id="rId1006" Type="http://schemas.openxmlformats.org/officeDocument/2006/relationships/image" Target="../media/image2242.png"/><Relationship Id="rId155" Type="http://schemas.openxmlformats.org/officeDocument/2006/relationships/customXml" Target="../ink/ink365.xml"/><Relationship Id="rId362" Type="http://schemas.openxmlformats.org/officeDocument/2006/relationships/image" Target="../media/image1921.png"/><Relationship Id="rId222" Type="http://schemas.openxmlformats.org/officeDocument/2006/relationships/image" Target="../media/image1851.png"/><Relationship Id="rId667" Type="http://schemas.openxmlformats.org/officeDocument/2006/relationships/image" Target="../media/image2073.png"/><Relationship Id="rId874" Type="http://schemas.openxmlformats.org/officeDocument/2006/relationships/image" Target="../media/image2176.png"/><Relationship Id="rId17" Type="http://schemas.openxmlformats.org/officeDocument/2006/relationships/image" Target="../media/image1244.png"/><Relationship Id="rId527" Type="http://schemas.openxmlformats.org/officeDocument/2006/relationships/customXml" Target="../ink/ink551.xml"/><Relationship Id="rId734" Type="http://schemas.openxmlformats.org/officeDocument/2006/relationships/customXml" Target="../ink/ink655.xml"/><Relationship Id="rId941" Type="http://schemas.openxmlformats.org/officeDocument/2006/relationships/customXml" Target="../ink/ink759.xml"/><Relationship Id="rId70" Type="http://schemas.openxmlformats.org/officeDocument/2006/relationships/image" Target="../media/image1775.png"/><Relationship Id="rId166" Type="http://schemas.openxmlformats.org/officeDocument/2006/relationships/image" Target="../media/image1823.png"/><Relationship Id="rId373" Type="http://schemas.openxmlformats.org/officeDocument/2006/relationships/customXml" Target="../ink/ink474.xml"/><Relationship Id="rId580" Type="http://schemas.openxmlformats.org/officeDocument/2006/relationships/customXml" Target="../ink/ink578.xml"/><Relationship Id="rId801" Type="http://schemas.openxmlformats.org/officeDocument/2006/relationships/customXml" Target="../ink/ink689.xml"/><Relationship Id="rId1017" Type="http://schemas.openxmlformats.org/officeDocument/2006/relationships/customXml" Target="../ink/ink797.xml"/><Relationship Id="rId1" Type="http://schemas.openxmlformats.org/officeDocument/2006/relationships/vmlDrawing" Target="../drawings/vmlDrawing1.vml"/><Relationship Id="rId233" Type="http://schemas.openxmlformats.org/officeDocument/2006/relationships/customXml" Target="../ink/ink404.xml"/><Relationship Id="rId440" Type="http://schemas.openxmlformats.org/officeDocument/2006/relationships/image" Target="../media/image1960.png"/><Relationship Id="rId678" Type="http://schemas.openxmlformats.org/officeDocument/2006/relationships/customXml" Target="../ink/ink627.xml"/><Relationship Id="rId885" Type="http://schemas.openxmlformats.org/officeDocument/2006/relationships/customXml" Target="../ink/ink731.xml"/><Relationship Id="rId1070" Type="http://schemas.openxmlformats.org/officeDocument/2006/relationships/image" Target="../media/image2274.png"/><Relationship Id="rId28" Type="http://schemas.openxmlformats.org/officeDocument/2006/relationships/customXml" Target="../ink/ink301.xml"/><Relationship Id="rId300" Type="http://schemas.openxmlformats.org/officeDocument/2006/relationships/image" Target="../media/image1890.png"/><Relationship Id="rId538" Type="http://schemas.openxmlformats.org/officeDocument/2006/relationships/image" Target="../media/image2009.png"/><Relationship Id="rId745" Type="http://schemas.openxmlformats.org/officeDocument/2006/relationships/image" Target="../media/image2112.png"/><Relationship Id="rId952" Type="http://schemas.openxmlformats.org/officeDocument/2006/relationships/image" Target="../media/image2215.png"/><Relationship Id="rId81" Type="http://schemas.openxmlformats.org/officeDocument/2006/relationships/customXml" Target="../ink/ink328.xml"/><Relationship Id="rId177" Type="http://schemas.openxmlformats.org/officeDocument/2006/relationships/customXml" Target="../ink/ink376.xml"/><Relationship Id="rId384" Type="http://schemas.openxmlformats.org/officeDocument/2006/relationships/image" Target="../media/image1932.png"/><Relationship Id="rId591" Type="http://schemas.openxmlformats.org/officeDocument/2006/relationships/image" Target="../media/image2035.png"/><Relationship Id="rId605" Type="http://schemas.openxmlformats.org/officeDocument/2006/relationships/image" Target="../media/image2042.png"/><Relationship Id="rId812" Type="http://schemas.openxmlformats.org/officeDocument/2006/relationships/image" Target="../media/image2145.png"/><Relationship Id="rId1028" Type="http://schemas.openxmlformats.org/officeDocument/2006/relationships/image" Target="../media/image2253.png"/><Relationship Id="rId244" Type="http://schemas.openxmlformats.org/officeDocument/2006/relationships/image" Target="../media/image1862.png"/><Relationship Id="rId689" Type="http://schemas.openxmlformats.org/officeDocument/2006/relationships/image" Target="../media/image2084.png"/><Relationship Id="rId896" Type="http://schemas.openxmlformats.org/officeDocument/2006/relationships/image" Target="../media/image2187.png"/><Relationship Id="rId1081" Type="http://schemas.openxmlformats.org/officeDocument/2006/relationships/customXml" Target="../ink/ink829.xml"/><Relationship Id="rId39" Type="http://schemas.openxmlformats.org/officeDocument/2006/relationships/customXml" Target="../ink/ink307.xml"/><Relationship Id="rId451" Type="http://schemas.openxmlformats.org/officeDocument/2006/relationships/customXml" Target="../ink/ink513.xml"/><Relationship Id="rId549" Type="http://schemas.openxmlformats.org/officeDocument/2006/relationships/customXml" Target="../ink/ink562.xml"/><Relationship Id="rId756" Type="http://schemas.openxmlformats.org/officeDocument/2006/relationships/customXml" Target="../ink/ink666.xml"/><Relationship Id="rId104" Type="http://schemas.openxmlformats.org/officeDocument/2006/relationships/image" Target="../media/image1792.png"/><Relationship Id="rId188" Type="http://schemas.openxmlformats.org/officeDocument/2006/relationships/image" Target="../media/image1834.png"/><Relationship Id="rId311" Type="http://schemas.openxmlformats.org/officeDocument/2006/relationships/customXml" Target="../ink/ink443.xml"/><Relationship Id="rId395" Type="http://schemas.openxmlformats.org/officeDocument/2006/relationships/customXml" Target="../ink/ink485.xml"/><Relationship Id="rId409" Type="http://schemas.openxmlformats.org/officeDocument/2006/relationships/customXml" Target="../ink/ink492.xml"/><Relationship Id="rId963" Type="http://schemas.openxmlformats.org/officeDocument/2006/relationships/customXml" Target="../ink/ink770.xml"/><Relationship Id="rId1039" Type="http://schemas.openxmlformats.org/officeDocument/2006/relationships/customXml" Target="../ink/ink808.xml"/><Relationship Id="rId92" Type="http://schemas.openxmlformats.org/officeDocument/2006/relationships/image" Target="../media/image1786.png"/><Relationship Id="rId616" Type="http://schemas.openxmlformats.org/officeDocument/2006/relationships/customXml" Target="../ink/ink596.xml"/><Relationship Id="rId823" Type="http://schemas.openxmlformats.org/officeDocument/2006/relationships/customXml" Target="../ink/ink700.xml"/><Relationship Id="rId255" Type="http://schemas.openxmlformats.org/officeDocument/2006/relationships/customXml" Target="../ink/ink415.xml"/><Relationship Id="rId462" Type="http://schemas.openxmlformats.org/officeDocument/2006/relationships/image" Target="../media/image1971.png"/><Relationship Id="rId1092" Type="http://schemas.openxmlformats.org/officeDocument/2006/relationships/image" Target="../media/image2285.png"/><Relationship Id="rId1106" Type="http://schemas.openxmlformats.org/officeDocument/2006/relationships/image" Target="../media/image2292.png"/><Relationship Id="rId115" Type="http://schemas.openxmlformats.org/officeDocument/2006/relationships/customXml" Target="../ink/ink345.xml"/><Relationship Id="rId322" Type="http://schemas.openxmlformats.org/officeDocument/2006/relationships/image" Target="../media/image1901.png"/><Relationship Id="rId767" Type="http://schemas.openxmlformats.org/officeDocument/2006/relationships/image" Target="../media/image2123.png"/><Relationship Id="rId974" Type="http://schemas.openxmlformats.org/officeDocument/2006/relationships/image" Target="../media/image2226.png"/><Relationship Id="rId199" Type="http://schemas.openxmlformats.org/officeDocument/2006/relationships/customXml" Target="../ink/ink387.xml"/><Relationship Id="rId627" Type="http://schemas.openxmlformats.org/officeDocument/2006/relationships/image" Target="../media/image2053.png"/><Relationship Id="rId834" Type="http://schemas.openxmlformats.org/officeDocument/2006/relationships/image" Target="../media/image2156.png"/><Relationship Id="rId266" Type="http://schemas.openxmlformats.org/officeDocument/2006/relationships/image" Target="../media/image1873.png"/><Relationship Id="rId473" Type="http://schemas.openxmlformats.org/officeDocument/2006/relationships/customXml" Target="../ink/ink524.xml"/><Relationship Id="rId680" Type="http://schemas.openxmlformats.org/officeDocument/2006/relationships/customXml" Target="../ink/ink628.xml"/><Relationship Id="rId901" Type="http://schemas.openxmlformats.org/officeDocument/2006/relationships/customXml" Target="../ink/ink739.xml"/><Relationship Id="rId1117" Type="http://schemas.openxmlformats.org/officeDocument/2006/relationships/customXml" Target="../ink/ink847.xml"/><Relationship Id="rId30" Type="http://schemas.openxmlformats.org/officeDocument/2006/relationships/customXml" Target="../ink/ink302.xml"/><Relationship Id="rId126" Type="http://schemas.openxmlformats.org/officeDocument/2006/relationships/image" Target="../media/image1803.png"/><Relationship Id="rId333" Type="http://schemas.openxmlformats.org/officeDocument/2006/relationships/customXml" Target="../ink/ink454.xml"/><Relationship Id="rId540" Type="http://schemas.openxmlformats.org/officeDocument/2006/relationships/image" Target="../media/image2010.png"/><Relationship Id="rId778" Type="http://schemas.openxmlformats.org/officeDocument/2006/relationships/customXml" Target="../ink/ink677.xml"/><Relationship Id="rId985" Type="http://schemas.openxmlformats.org/officeDocument/2006/relationships/customXml" Target="../ink/ink781.xml"/><Relationship Id="rId638" Type="http://schemas.openxmlformats.org/officeDocument/2006/relationships/customXml" Target="../ink/ink607.xml"/><Relationship Id="rId845" Type="http://schemas.openxmlformats.org/officeDocument/2006/relationships/customXml" Target="../ink/ink711.xml"/><Relationship Id="rId1030" Type="http://schemas.openxmlformats.org/officeDocument/2006/relationships/image" Target="../media/image2254.png"/><Relationship Id="rId277" Type="http://schemas.openxmlformats.org/officeDocument/2006/relationships/customXml" Target="../ink/ink426.xml"/><Relationship Id="rId400" Type="http://schemas.openxmlformats.org/officeDocument/2006/relationships/image" Target="../media/image1940.png"/><Relationship Id="rId484" Type="http://schemas.openxmlformats.org/officeDocument/2006/relationships/image" Target="../media/image1982.png"/><Relationship Id="rId705" Type="http://schemas.openxmlformats.org/officeDocument/2006/relationships/image" Target="../media/image2092.png"/><Relationship Id="rId1128" Type="http://schemas.openxmlformats.org/officeDocument/2006/relationships/image" Target="../media/image2303.png"/><Relationship Id="rId137" Type="http://schemas.openxmlformats.org/officeDocument/2006/relationships/customXml" Target="../ink/ink356.xml"/><Relationship Id="rId344" Type="http://schemas.openxmlformats.org/officeDocument/2006/relationships/image" Target="../media/image1912.png"/><Relationship Id="rId691" Type="http://schemas.openxmlformats.org/officeDocument/2006/relationships/image" Target="../media/image2085.png"/><Relationship Id="rId789" Type="http://schemas.openxmlformats.org/officeDocument/2006/relationships/customXml" Target="../ink/ink683.xml"/><Relationship Id="rId912" Type="http://schemas.openxmlformats.org/officeDocument/2006/relationships/image" Target="../media/image2195.png"/><Relationship Id="rId996" Type="http://schemas.openxmlformats.org/officeDocument/2006/relationships/image" Target="../media/image2237.png"/><Relationship Id="rId41" Type="http://schemas.openxmlformats.org/officeDocument/2006/relationships/customXml" Target="../ink/ink308.xml"/><Relationship Id="rId551" Type="http://schemas.openxmlformats.org/officeDocument/2006/relationships/customXml" Target="../ink/ink563.xml"/><Relationship Id="rId649" Type="http://schemas.openxmlformats.org/officeDocument/2006/relationships/image" Target="../media/image2064.png"/><Relationship Id="rId856" Type="http://schemas.openxmlformats.org/officeDocument/2006/relationships/image" Target="../media/image2167.png"/><Relationship Id="rId190" Type="http://schemas.openxmlformats.org/officeDocument/2006/relationships/image" Target="../media/image1835.png"/><Relationship Id="rId204" Type="http://schemas.openxmlformats.org/officeDocument/2006/relationships/image" Target="../media/image1842.png"/><Relationship Id="rId288" Type="http://schemas.openxmlformats.org/officeDocument/2006/relationships/image" Target="../media/image1884.png"/><Relationship Id="rId411" Type="http://schemas.openxmlformats.org/officeDocument/2006/relationships/customXml" Target="../ink/ink493.xml"/><Relationship Id="rId509" Type="http://schemas.openxmlformats.org/officeDocument/2006/relationships/customXml" Target="../ink/ink542.xml"/><Relationship Id="rId1041" Type="http://schemas.openxmlformats.org/officeDocument/2006/relationships/customXml" Target="../ink/ink809.xml"/><Relationship Id="rId1139" Type="http://schemas.openxmlformats.org/officeDocument/2006/relationships/customXml" Target="../ink/ink858.xml"/><Relationship Id="rId495" Type="http://schemas.openxmlformats.org/officeDocument/2006/relationships/customXml" Target="../ink/ink535.xml"/><Relationship Id="rId716" Type="http://schemas.openxmlformats.org/officeDocument/2006/relationships/customXml" Target="../ink/ink646.xml"/><Relationship Id="rId923" Type="http://schemas.openxmlformats.org/officeDocument/2006/relationships/customXml" Target="../ink/ink750.xml"/><Relationship Id="rId52" Type="http://schemas.openxmlformats.org/officeDocument/2006/relationships/image" Target="../media/image1766.png"/><Relationship Id="rId148" Type="http://schemas.openxmlformats.org/officeDocument/2006/relationships/image" Target="../media/image1814.png"/><Relationship Id="rId355" Type="http://schemas.openxmlformats.org/officeDocument/2006/relationships/customXml" Target="../ink/ink465.xml"/><Relationship Id="rId562" Type="http://schemas.openxmlformats.org/officeDocument/2006/relationships/image" Target="../media/image2021.png"/><Relationship Id="rId215" Type="http://schemas.openxmlformats.org/officeDocument/2006/relationships/customXml" Target="../ink/ink395.xml"/><Relationship Id="rId422" Type="http://schemas.openxmlformats.org/officeDocument/2006/relationships/image" Target="../media/image1951.png"/><Relationship Id="rId867" Type="http://schemas.openxmlformats.org/officeDocument/2006/relationships/customXml" Target="../ink/ink722.xml"/><Relationship Id="rId1052" Type="http://schemas.openxmlformats.org/officeDocument/2006/relationships/image" Target="../media/image2265.png"/><Relationship Id="rId299" Type="http://schemas.openxmlformats.org/officeDocument/2006/relationships/customXml" Target="../ink/ink437.xml"/><Relationship Id="rId727" Type="http://schemas.openxmlformats.org/officeDocument/2006/relationships/image" Target="../media/image2103.png"/><Relationship Id="rId934" Type="http://schemas.openxmlformats.org/officeDocument/2006/relationships/image" Target="../media/image2206.png"/><Relationship Id="rId63" Type="http://schemas.openxmlformats.org/officeDocument/2006/relationships/customXml" Target="../ink/ink319.xml"/><Relationship Id="rId159" Type="http://schemas.openxmlformats.org/officeDocument/2006/relationships/customXml" Target="../ink/ink367.xml"/><Relationship Id="rId366" Type="http://schemas.openxmlformats.org/officeDocument/2006/relationships/image" Target="../media/image1923.png"/><Relationship Id="rId573" Type="http://schemas.openxmlformats.org/officeDocument/2006/relationships/customXml" Target="../ink/ink574.xml"/><Relationship Id="rId780" Type="http://schemas.openxmlformats.org/officeDocument/2006/relationships/customXml" Target="../ink/ink678.xml"/><Relationship Id="rId226" Type="http://schemas.openxmlformats.org/officeDocument/2006/relationships/image" Target="../media/image1853.png"/><Relationship Id="rId433" Type="http://schemas.openxmlformats.org/officeDocument/2006/relationships/customXml" Target="../ink/ink504.xml"/><Relationship Id="rId878" Type="http://schemas.openxmlformats.org/officeDocument/2006/relationships/image" Target="../media/image2178.png"/><Relationship Id="rId1063" Type="http://schemas.openxmlformats.org/officeDocument/2006/relationships/customXml" Target="../ink/ink820.xml"/><Relationship Id="rId640" Type="http://schemas.openxmlformats.org/officeDocument/2006/relationships/customXml" Target="../ink/ink608.xml"/><Relationship Id="rId738" Type="http://schemas.openxmlformats.org/officeDocument/2006/relationships/customXml" Target="../ink/ink657.xml"/><Relationship Id="rId945" Type="http://schemas.openxmlformats.org/officeDocument/2006/relationships/customXml" Target="../ink/ink761.xml"/><Relationship Id="rId74" Type="http://schemas.openxmlformats.org/officeDocument/2006/relationships/image" Target="../media/image1777.png"/><Relationship Id="rId377" Type="http://schemas.openxmlformats.org/officeDocument/2006/relationships/customXml" Target="../ink/ink476.xml"/><Relationship Id="rId500" Type="http://schemas.openxmlformats.org/officeDocument/2006/relationships/image" Target="../media/image1990.png"/><Relationship Id="rId584" Type="http://schemas.openxmlformats.org/officeDocument/2006/relationships/customXml" Target="../ink/ink580.xml"/><Relationship Id="rId805" Type="http://schemas.openxmlformats.org/officeDocument/2006/relationships/customXml" Target="../ink/ink691.xml"/><Relationship Id="rId1130" Type="http://schemas.openxmlformats.org/officeDocument/2006/relationships/image" Target="../media/image2304.png"/><Relationship Id="rId5" Type="http://schemas.openxmlformats.org/officeDocument/2006/relationships/image" Target="../media/image10.emf"/><Relationship Id="rId237" Type="http://schemas.openxmlformats.org/officeDocument/2006/relationships/customXml" Target="../ink/ink406.xml"/><Relationship Id="rId791" Type="http://schemas.openxmlformats.org/officeDocument/2006/relationships/customXml" Target="../ink/ink684.xml"/><Relationship Id="rId889" Type="http://schemas.openxmlformats.org/officeDocument/2006/relationships/customXml" Target="../ink/ink733.xml"/><Relationship Id="rId1074" Type="http://schemas.openxmlformats.org/officeDocument/2006/relationships/image" Target="../media/image2276.png"/><Relationship Id="rId444" Type="http://schemas.openxmlformats.org/officeDocument/2006/relationships/image" Target="../media/image1962.png"/><Relationship Id="rId651" Type="http://schemas.openxmlformats.org/officeDocument/2006/relationships/image" Target="../media/image2065.png"/><Relationship Id="rId749" Type="http://schemas.openxmlformats.org/officeDocument/2006/relationships/image" Target="../media/image2114.png"/><Relationship Id="rId290" Type="http://schemas.openxmlformats.org/officeDocument/2006/relationships/image" Target="../media/image1885.png"/><Relationship Id="rId304" Type="http://schemas.openxmlformats.org/officeDocument/2006/relationships/image" Target="../media/image1892.png"/><Relationship Id="rId388" Type="http://schemas.openxmlformats.org/officeDocument/2006/relationships/image" Target="../media/image1934.png"/><Relationship Id="rId511" Type="http://schemas.openxmlformats.org/officeDocument/2006/relationships/customXml" Target="../ink/ink543.xml"/><Relationship Id="rId609" Type="http://schemas.openxmlformats.org/officeDocument/2006/relationships/image" Target="../media/image2044.png"/><Relationship Id="rId956" Type="http://schemas.openxmlformats.org/officeDocument/2006/relationships/image" Target="../media/image2217.png"/><Relationship Id="rId1141" Type="http://schemas.openxmlformats.org/officeDocument/2006/relationships/customXml" Target="../ink/ink859.xml"/><Relationship Id="rId85" Type="http://schemas.openxmlformats.org/officeDocument/2006/relationships/customXml" Target="../ink/ink330.xml"/><Relationship Id="rId150" Type="http://schemas.openxmlformats.org/officeDocument/2006/relationships/image" Target="../media/image1815.png"/><Relationship Id="rId595" Type="http://schemas.openxmlformats.org/officeDocument/2006/relationships/image" Target="../media/image2037.png"/><Relationship Id="rId816" Type="http://schemas.openxmlformats.org/officeDocument/2006/relationships/image" Target="../media/image2147.png"/><Relationship Id="rId1001" Type="http://schemas.openxmlformats.org/officeDocument/2006/relationships/customXml" Target="../ink/ink789.xml"/><Relationship Id="rId248" Type="http://schemas.openxmlformats.org/officeDocument/2006/relationships/image" Target="../media/image1864.png"/><Relationship Id="rId455" Type="http://schemas.openxmlformats.org/officeDocument/2006/relationships/customXml" Target="../ink/ink515.xml"/><Relationship Id="rId662" Type="http://schemas.openxmlformats.org/officeDocument/2006/relationships/customXml" Target="../ink/ink619.xml"/><Relationship Id="rId1085" Type="http://schemas.openxmlformats.org/officeDocument/2006/relationships/customXml" Target="../ink/ink831.xml"/><Relationship Id="rId12" Type="http://schemas.openxmlformats.org/officeDocument/2006/relationships/customXml" Target="../ink/ink293.xml"/><Relationship Id="rId108" Type="http://schemas.openxmlformats.org/officeDocument/2006/relationships/image" Target="../media/image1794.png"/><Relationship Id="rId315" Type="http://schemas.openxmlformats.org/officeDocument/2006/relationships/customXml" Target="../ink/ink445.xml"/><Relationship Id="rId522" Type="http://schemas.openxmlformats.org/officeDocument/2006/relationships/image" Target="../media/image2001.png"/><Relationship Id="rId967" Type="http://schemas.openxmlformats.org/officeDocument/2006/relationships/customXml" Target="../ink/ink772.xml"/><Relationship Id="rId96" Type="http://schemas.openxmlformats.org/officeDocument/2006/relationships/image" Target="../media/image1788.png"/><Relationship Id="rId161" Type="http://schemas.openxmlformats.org/officeDocument/2006/relationships/customXml" Target="../ink/ink368.xml"/><Relationship Id="rId399" Type="http://schemas.openxmlformats.org/officeDocument/2006/relationships/customXml" Target="../ink/ink487.xml"/><Relationship Id="rId827" Type="http://schemas.openxmlformats.org/officeDocument/2006/relationships/customXml" Target="../ink/ink702.xml"/><Relationship Id="rId1012" Type="http://schemas.openxmlformats.org/officeDocument/2006/relationships/image" Target="../media/image2245.png"/><Relationship Id="rId259" Type="http://schemas.openxmlformats.org/officeDocument/2006/relationships/customXml" Target="../ink/ink417.xml"/><Relationship Id="rId466" Type="http://schemas.openxmlformats.org/officeDocument/2006/relationships/image" Target="../media/image1973.png"/><Relationship Id="rId673" Type="http://schemas.openxmlformats.org/officeDocument/2006/relationships/image" Target="../media/image2076.png"/><Relationship Id="rId880" Type="http://schemas.openxmlformats.org/officeDocument/2006/relationships/image" Target="../media/image2179.png"/><Relationship Id="rId1096" Type="http://schemas.openxmlformats.org/officeDocument/2006/relationships/image" Target="../media/image2287.png"/><Relationship Id="rId23" Type="http://schemas.openxmlformats.org/officeDocument/2006/relationships/image" Target="../media/image1247.png"/><Relationship Id="rId119" Type="http://schemas.openxmlformats.org/officeDocument/2006/relationships/customXml" Target="../ink/ink347.xml"/><Relationship Id="rId326" Type="http://schemas.openxmlformats.org/officeDocument/2006/relationships/image" Target="../media/image1903.png"/><Relationship Id="rId533" Type="http://schemas.openxmlformats.org/officeDocument/2006/relationships/customXml" Target="../ink/ink554.xml"/><Relationship Id="rId978" Type="http://schemas.openxmlformats.org/officeDocument/2006/relationships/image" Target="../media/image2228.png"/><Relationship Id="rId740" Type="http://schemas.openxmlformats.org/officeDocument/2006/relationships/customXml" Target="../ink/ink658.xml"/><Relationship Id="rId838" Type="http://schemas.openxmlformats.org/officeDocument/2006/relationships/image" Target="../media/image2158.png"/><Relationship Id="rId1023" Type="http://schemas.openxmlformats.org/officeDocument/2006/relationships/customXml" Target="../ink/ink800.xml"/><Relationship Id="rId172" Type="http://schemas.openxmlformats.org/officeDocument/2006/relationships/image" Target="../media/image1826.png"/><Relationship Id="rId477" Type="http://schemas.openxmlformats.org/officeDocument/2006/relationships/customXml" Target="../ink/ink526.xml"/><Relationship Id="rId600" Type="http://schemas.openxmlformats.org/officeDocument/2006/relationships/customXml" Target="../ink/ink588.xml"/><Relationship Id="rId684" Type="http://schemas.openxmlformats.org/officeDocument/2006/relationships/customXml" Target="../ink/ink630.xml"/><Relationship Id="rId337" Type="http://schemas.openxmlformats.org/officeDocument/2006/relationships/customXml" Target="../ink/ink456.xml"/><Relationship Id="rId891" Type="http://schemas.openxmlformats.org/officeDocument/2006/relationships/customXml" Target="../ink/ink734.xml"/><Relationship Id="rId905" Type="http://schemas.openxmlformats.org/officeDocument/2006/relationships/customXml" Target="../ink/ink741.xml"/><Relationship Id="rId989" Type="http://schemas.openxmlformats.org/officeDocument/2006/relationships/customXml" Target="../ink/ink783.xml"/><Relationship Id="rId34" Type="http://schemas.openxmlformats.org/officeDocument/2006/relationships/customXml" Target="../ink/ink304.xml"/><Relationship Id="rId544" Type="http://schemas.openxmlformats.org/officeDocument/2006/relationships/image" Target="../media/image2012.png"/><Relationship Id="rId751" Type="http://schemas.openxmlformats.org/officeDocument/2006/relationships/image" Target="../media/image2115.png"/><Relationship Id="rId849" Type="http://schemas.openxmlformats.org/officeDocument/2006/relationships/customXml" Target="../ink/ink713.xml"/><Relationship Id="rId183" Type="http://schemas.openxmlformats.org/officeDocument/2006/relationships/customXml" Target="../ink/ink379.xml"/><Relationship Id="rId390" Type="http://schemas.openxmlformats.org/officeDocument/2006/relationships/image" Target="../media/image1935.png"/><Relationship Id="rId404" Type="http://schemas.openxmlformats.org/officeDocument/2006/relationships/image" Target="../media/image1942.png"/><Relationship Id="rId611" Type="http://schemas.openxmlformats.org/officeDocument/2006/relationships/image" Target="../media/image2045.png"/><Relationship Id="rId1034" Type="http://schemas.openxmlformats.org/officeDocument/2006/relationships/image" Target="../media/image2256.png"/><Relationship Id="rId250" Type="http://schemas.openxmlformats.org/officeDocument/2006/relationships/image" Target="../media/image1865.png"/><Relationship Id="rId488" Type="http://schemas.openxmlformats.org/officeDocument/2006/relationships/image" Target="../media/image1984.png"/><Relationship Id="rId695" Type="http://schemas.openxmlformats.org/officeDocument/2006/relationships/image" Target="../media/image2087.png"/><Relationship Id="rId709" Type="http://schemas.openxmlformats.org/officeDocument/2006/relationships/image" Target="../media/image2094.png"/><Relationship Id="rId916" Type="http://schemas.openxmlformats.org/officeDocument/2006/relationships/image" Target="../media/image2197.png"/><Relationship Id="rId1101" Type="http://schemas.openxmlformats.org/officeDocument/2006/relationships/customXml" Target="../ink/ink839.xml"/><Relationship Id="rId45" Type="http://schemas.openxmlformats.org/officeDocument/2006/relationships/customXml" Target="../ink/ink310.xml"/><Relationship Id="rId110" Type="http://schemas.openxmlformats.org/officeDocument/2006/relationships/image" Target="../media/image1795.png"/><Relationship Id="rId348" Type="http://schemas.openxmlformats.org/officeDocument/2006/relationships/image" Target="../media/image1914.png"/><Relationship Id="rId555" Type="http://schemas.openxmlformats.org/officeDocument/2006/relationships/customXml" Target="../ink/ink565.xml"/><Relationship Id="rId762" Type="http://schemas.openxmlformats.org/officeDocument/2006/relationships/customXml" Target="../ink/ink669.xml"/><Relationship Id="rId194" Type="http://schemas.openxmlformats.org/officeDocument/2006/relationships/image" Target="../media/image1837.png"/><Relationship Id="rId208" Type="http://schemas.openxmlformats.org/officeDocument/2006/relationships/image" Target="../media/image1844.png"/><Relationship Id="rId415" Type="http://schemas.openxmlformats.org/officeDocument/2006/relationships/customXml" Target="../ink/ink495.xml"/><Relationship Id="rId622" Type="http://schemas.openxmlformats.org/officeDocument/2006/relationships/customXml" Target="../ink/ink599.xml"/><Relationship Id="rId1045" Type="http://schemas.openxmlformats.org/officeDocument/2006/relationships/customXml" Target="../ink/ink811.xml"/><Relationship Id="rId261" Type="http://schemas.openxmlformats.org/officeDocument/2006/relationships/customXml" Target="../ink/ink418.xml"/><Relationship Id="rId499" Type="http://schemas.openxmlformats.org/officeDocument/2006/relationships/customXml" Target="../ink/ink537.xml"/><Relationship Id="rId927" Type="http://schemas.openxmlformats.org/officeDocument/2006/relationships/customXml" Target="../ink/ink752.xml"/><Relationship Id="rId1112" Type="http://schemas.openxmlformats.org/officeDocument/2006/relationships/image" Target="../media/image2295.png"/><Relationship Id="rId56" Type="http://schemas.openxmlformats.org/officeDocument/2006/relationships/image" Target="../media/image1768.png"/><Relationship Id="rId359" Type="http://schemas.openxmlformats.org/officeDocument/2006/relationships/customXml" Target="../ink/ink467.xml"/><Relationship Id="rId566" Type="http://schemas.openxmlformats.org/officeDocument/2006/relationships/image" Target="../media/image2023.png"/><Relationship Id="rId773" Type="http://schemas.openxmlformats.org/officeDocument/2006/relationships/image" Target="../media/image2126.png"/><Relationship Id="rId121" Type="http://schemas.openxmlformats.org/officeDocument/2006/relationships/customXml" Target="../ink/ink348.xml"/><Relationship Id="rId219" Type="http://schemas.openxmlformats.org/officeDocument/2006/relationships/customXml" Target="../ink/ink397.xml"/><Relationship Id="rId426" Type="http://schemas.openxmlformats.org/officeDocument/2006/relationships/image" Target="../media/image1953.png"/><Relationship Id="rId633" Type="http://schemas.openxmlformats.org/officeDocument/2006/relationships/image" Target="../media/image2056.png"/><Relationship Id="rId980" Type="http://schemas.openxmlformats.org/officeDocument/2006/relationships/image" Target="../media/image2229.png"/><Relationship Id="rId1056" Type="http://schemas.openxmlformats.org/officeDocument/2006/relationships/image" Target="../media/image2267.png"/><Relationship Id="rId840" Type="http://schemas.openxmlformats.org/officeDocument/2006/relationships/image" Target="../media/image2159.png"/><Relationship Id="rId938" Type="http://schemas.openxmlformats.org/officeDocument/2006/relationships/image" Target="../media/image2208.png"/><Relationship Id="rId67" Type="http://schemas.openxmlformats.org/officeDocument/2006/relationships/customXml" Target="../ink/ink321.xml"/><Relationship Id="rId272" Type="http://schemas.openxmlformats.org/officeDocument/2006/relationships/image" Target="../media/image1876.png"/><Relationship Id="rId577" Type="http://schemas.openxmlformats.org/officeDocument/2006/relationships/customXml" Target="../ink/ink576.xml"/><Relationship Id="rId700" Type="http://schemas.openxmlformats.org/officeDocument/2006/relationships/customXml" Target="../ink/ink638.xml"/><Relationship Id="rId1123" Type="http://schemas.openxmlformats.org/officeDocument/2006/relationships/customXml" Target="../ink/ink850.xml"/><Relationship Id="rId132" Type="http://schemas.openxmlformats.org/officeDocument/2006/relationships/image" Target="../media/image1806.png"/><Relationship Id="rId784" Type="http://schemas.openxmlformats.org/officeDocument/2006/relationships/customXml" Target="../ink/ink680.xml"/><Relationship Id="rId991" Type="http://schemas.openxmlformats.org/officeDocument/2006/relationships/customXml" Target="../ink/ink784.xml"/><Relationship Id="rId1067" Type="http://schemas.openxmlformats.org/officeDocument/2006/relationships/customXml" Target="../ink/ink822.xml"/><Relationship Id="rId437" Type="http://schemas.openxmlformats.org/officeDocument/2006/relationships/customXml" Target="../ink/ink506.xml"/><Relationship Id="rId644" Type="http://schemas.openxmlformats.org/officeDocument/2006/relationships/customXml" Target="../ink/ink610.xml"/><Relationship Id="rId851" Type="http://schemas.openxmlformats.org/officeDocument/2006/relationships/customXml" Target="../ink/ink714.xml"/><Relationship Id="rId283" Type="http://schemas.openxmlformats.org/officeDocument/2006/relationships/customXml" Target="../ink/ink429.xml"/><Relationship Id="rId490" Type="http://schemas.openxmlformats.org/officeDocument/2006/relationships/image" Target="../media/image1985.png"/><Relationship Id="rId504" Type="http://schemas.openxmlformats.org/officeDocument/2006/relationships/image" Target="../media/image1992.png"/><Relationship Id="rId711" Type="http://schemas.openxmlformats.org/officeDocument/2006/relationships/image" Target="../media/image2095.png"/><Relationship Id="rId949" Type="http://schemas.openxmlformats.org/officeDocument/2006/relationships/customXml" Target="../ink/ink763.xml"/><Relationship Id="rId1134" Type="http://schemas.openxmlformats.org/officeDocument/2006/relationships/image" Target="../media/image2306.png"/><Relationship Id="rId78" Type="http://schemas.openxmlformats.org/officeDocument/2006/relationships/image" Target="../media/image1779.png"/><Relationship Id="rId143" Type="http://schemas.openxmlformats.org/officeDocument/2006/relationships/customXml" Target="../ink/ink359.xml"/><Relationship Id="rId350" Type="http://schemas.openxmlformats.org/officeDocument/2006/relationships/image" Target="../media/image1915.png"/><Relationship Id="rId588" Type="http://schemas.openxmlformats.org/officeDocument/2006/relationships/customXml" Target="../ink/ink582.xml"/><Relationship Id="rId795" Type="http://schemas.openxmlformats.org/officeDocument/2006/relationships/customXml" Target="../ink/ink686.xml"/><Relationship Id="rId809" Type="http://schemas.openxmlformats.org/officeDocument/2006/relationships/customXml" Target="../ink/ink693.xml"/><Relationship Id="rId9" Type="http://schemas.openxmlformats.org/officeDocument/2006/relationships/image" Target="../media/image967.png"/><Relationship Id="rId210" Type="http://schemas.openxmlformats.org/officeDocument/2006/relationships/image" Target="../media/image1845.png"/><Relationship Id="rId448" Type="http://schemas.openxmlformats.org/officeDocument/2006/relationships/image" Target="../media/image1964.png"/><Relationship Id="rId655" Type="http://schemas.openxmlformats.org/officeDocument/2006/relationships/image" Target="../media/image2067.png"/><Relationship Id="rId862" Type="http://schemas.openxmlformats.org/officeDocument/2006/relationships/image" Target="../media/image2170.png"/><Relationship Id="rId1078" Type="http://schemas.openxmlformats.org/officeDocument/2006/relationships/image" Target="../media/image2278.png"/><Relationship Id="rId294" Type="http://schemas.openxmlformats.org/officeDocument/2006/relationships/image" Target="../media/image1887.png"/><Relationship Id="rId308" Type="http://schemas.openxmlformats.org/officeDocument/2006/relationships/image" Target="../media/image1894.png"/><Relationship Id="rId515" Type="http://schemas.openxmlformats.org/officeDocument/2006/relationships/customXml" Target="../ink/ink545.xml"/><Relationship Id="rId722" Type="http://schemas.openxmlformats.org/officeDocument/2006/relationships/customXml" Target="../ink/ink649.xml"/><Relationship Id="rId1145" Type="http://schemas.openxmlformats.org/officeDocument/2006/relationships/customXml" Target="../ink/ink861.xml"/><Relationship Id="rId89" Type="http://schemas.openxmlformats.org/officeDocument/2006/relationships/customXml" Target="../ink/ink332.xml"/><Relationship Id="rId154" Type="http://schemas.openxmlformats.org/officeDocument/2006/relationships/image" Target="../media/image1817.png"/><Relationship Id="rId361" Type="http://schemas.openxmlformats.org/officeDocument/2006/relationships/customXml" Target="../ink/ink468.xml"/><Relationship Id="rId599" Type="http://schemas.openxmlformats.org/officeDocument/2006/relationships/image" Target="../media/image2039.png"/><Relationship Id="rId1005" Type="http://schemas.openxmlformats.org/officeDocument/2006/relationships/customXml" Target="../ink/ink791.xml"/><Relationship Id="rId459" Type="http://schemas.openxmlformats.org/officeDocument/2006/relationships/customXml" Target="../ink/ink517.xml"/><Relationship Id="rId666" Type="http://schemas.openxmlformats.org/officeDocument/2006/relationships/customXml" Target="../ink/ink621.xml"/><Relationship Id="rId873" Type="http://schemas.openxmlformats.org/officeDocument/2006/relationships/customXml" Target="../ink/ink725.xml"/><Relationship Id="rId1089" Type="http://schemas.openxmlformats.org/officeDocument/2006/relationships/customXml" Target="../ink/ink833.xml"/><Relationship Id="rId16" Type="http://schemas.openxmlformats.org/officeDocument/2006/relationships/customXml" Target="../ink/ink295.xml"/><Relationship Id="rId221" Type="http://schemas.openxmlformats.org/officeDocument/2006/relationships/customXml" Target="../ink/ink398.xml"/><Relationship Id="rId319" Type="http://schemas.openxmlformats.org/officeDocument/2006/relationships/customXml" Target="../ink/ink447.xml"/><Relationship Id="rId526" Type="http://schemas.openxmlformats.org/officeDocument/2006/relationships/image" Target="../media/image2003.png"/><Relationship Id="rId733" Type="http://schemas.openxmlformats.org/officeDocument/2006/relationships/image" Target="../media/image2106.png"/><Relationship Id="rId940" Type="http://schemas.openxmlformats.org/officeDocument/2006/relationships/image" Target="../media/image2209.png"/><Relationship Id="rId1016" Type="http://schemas.openxmlformats.org/officeDocument/2006/relationships/image" Target="../media/image2247.png"/><Relationship Id="rId165" Type="http://schemas.openxmlformats.org/officeDocument/2006/relationships/customXml" Target="../ink/ink370.xml"/><Relationship Id="rId372" Type="http://schemas.openxmlformats.org/officeDocument/2006/relationships/image" Target="../media/image1926.png"/><Relationship Id="rId677" Type="http://schemas.openxmlformats.org/officeDocument/2006/relationships/image" Target="../media/image2078.png"/><Relationship Id="rId800" Type="http://schemas.openxmlformats.org/officeDocument/2006/relationships/image" Target="../media/image2139.png"/><Relationship Id="rId232" Type="http://schemas.openxmlformats.org/officeDocument/2006/relationships/image" Target="../media/image1856.png"/><Relationship Id="rId884" Type="http://schemas.openxmlformats.org/officeDocument/2006/relationships/image" Target="../media/image2181.png"/><Relationship Id="rId27" Type="http://schemas.openxmlformats.org/officeDocument/2006/relationships/image" Target="../media/image1256.png"/><Relationship Id="rId537" Type="http://schemas.openxmlformats.org/officeDocument/2006/relationships/customXml" Target="../ink/ink556.xml"/><Relationship Id="rId744" Type="http://schemas.openxmlformats.org/officeDocument/2006/relationships/customXml" Target="../ink/ink660.xml"/><Relationship Id="rId951" Type="http://schemas.openxmlformats.org/officeDocument/2006/relationships/customXml" Target="../ink/ink764.xml"/><Relationship Id="rId80" Type="http://schemas.openxmlformats.org/officeDocument/2006/relationships/image" Target="../media/image1780.png"/><Relationship Id="rId176" Type="http://schemas.openxmlformats.org/officeDocument/2006/relationships/image" Target="../media/image1828.png"/><Relationship Id="rId383" Type="http://schemas.openxmlformats.org/officeDocument/2006/relationships/customXml" Target="../ink/ink479.xml"/><Relationship Id="rId590" Type="http://schemas.openxmlformats.org/officeDocument/2006/relationships/customXml" Target="../ink/ink583.xml"/><Relationship Id="rId604" Type="http://schemas.openxmlformats.org/officeDocument/2006/relationships/customXml" Target="../ink/ink590.xml"/><Relationship Id="rId811" Type="http://schemas.openxmlformats.org/officeDocument/2006/relationships/customXml" Target="../ink/ink694.xml"/><Relationship Id="rId1027" Type="http://schemas.openxmlformats.org/officeDocument/2006/relationships/customXml" Target="../ink/ink802.xml"/><Relationship Id="rId243" Type="http://schemas.openxmlformats.org/officeDocument/2006/relationships/customXml" Target="../ink/ink409.xml"/><Relationship Id="rId450" Type="http://schemas.openxmlformats.org/officeDocument/2006/relationships/image" Target="../media/image1965.png"/><Relationship Id="rId688" Type="http://schemas.openxmlformats.org/officeDocument/2006/relationships/customXml" Target="../ink/ink632.xml"/><Relationship Id="rId895" Type="http://schemas.openxmlformats.org/officeDocument/2006/relationships/customXml" Target="../ink/ink736.xml"/><Relationship Id="rId909" Type="http://schemas.openxmlformats.org/officeDocument/2006/relationships/customXml" Target="../ink/ink743.xml"/><Relationship Id="rId1080" Type="http://schemas.openxmlformats.org/officeDocument/2006/relationships/image" Target="../media/image2279.png"/><Relationship Id="rId38" Type="http://schemas.openxmlformats.org/officeDocument/2006/relationships/image" Target="../media/image1704.png"/><Relationship Id="rId103" Type="http://schemas.openxmlformats.org/officeDocument/2006/relationships/customXml" Target="../ink/ink339.xml"/><Relationship Id="rId310" Type="http://schemas.openxmlformats.org/officeDocument/2006/relationships/image" Target="../media/image1895.png"/><Relationship Id="rId548" Type="http://schemas.openxmlformats.org/officeDocument/2006/relationships/image" Target="../media/image2014.png"/><Relationship Id="rId755" Type="http://schemas.openxmlformats.org/officeDocument/2006/relationships/image" Target="../media/image2117.png"/><Relationship Id="rId962" Type="http://schemas.openxmlformats.org/officeDocument/2006/relationships/image" Target="../media/image2220.png"/><Relationship Id="rId91" Type="http://schemas.openxmlformats.org/officeDocument/2006/relationships/customXml" Target="../ink/ink333.xml"/><Relationship Id="rId187" Type="http://schemas.openxmlformats.org/officeDocument/2006/relationships/customXml" Target="../ink/ink381.xml"/><Relationship Id="rId394" Type="http://schemas.openxmlformats.org/officeDocument/2006/relationships/image" Target="../media/image1937.png"/><Relationship Id="rId408" Type="http://schemas.openxmlformats.org/officeDocument/2006/relationships/image" Target="../media/image1944.png"/><Relationship Id="rId615" Type="http://schemas.openxmlformats.org/officeDocument/2006/relationships/image" Target="../media/image2047.png"/><Relationship Id="rId822" Type="http://schemas.openxmlformats.org/officeDocument/2006/relationships/image" Target="../media/image2150.png"/><Relationship Id="rId1038" Type="http://schemas.openxmlformats.org/officeDocument/2006/relationships/image" Target="../media/image2258.png"/><Relationship Id="rId254" Type="http://schemas.openxmlformats.org/officeDocument/2006/relationships/image" Target="../media/image1867.png"/><Relationship Id="rId699" Type="http://schemas.openxmlformats.org/officeDocument/2006/relationships/image" Target="../media/image2089.png"/><Relationship Id="rId1091" Type="http://schemas.openxmlformats.org/officeDocument/2006/relationships/customXml" Target="../ink/ink834.xml"/><Relationship Id="rId1105" Type="http://schemas.openxmlformats.org/officeDocument/2006/relationships/customXml" Target="../ink/ink841.xml"/><Relationship Id="rId49" Type="http://schemas.openxmlformats.org/officeDocument/2006/relationships/customXml" Target="../ink/ink312.xml"/><Relationship Id="rId114" Type="http://schemas.openxmlformats.org/officeDocument/2006/relationships/image" Target="../media/image1797.png"/><Relationship Id="rId461" Type="http://schemas.openxmlformats.org/officeDocument/2006/relationships/customXml" Target="../ink/ink518.xml"/><Relationship Id="rId559" Type="http://schemas.openxmlformats.org/officeDocument/2006/relationships/customXml" Target="../ink/ink567.xml"/><Relationship Id="rId766" Type="http://schemas.openxmlformats.org/officeDocument/2006/relationships/customXml" Target="../ink/ink671.xml"/><Relationship Id="rId198" Type="http://schemas.openxmlformats.org/officeDocument/2006/relationships/image" Target="../media/image1839.png"/><Relationship Id="rId321" Type="http://schemas.openxmlformats.org/officeDocument/2006/relationships/customXml" Target="../ink/ink448.xml"/><Relationship Id="rId419" Type="http://schemas.openxmlformats.org/officeDocument/2006/relationships/customXml" Target="../ink/ink497.xml"/><Relationship Id="rId626" Type="http://schemas.openxmlformats.org/officeDocument/2006/relationships/customXml" Target="../ink/ink601.xml"/><Relationship Id="rId973" Type="http://schemas.openxmlformats.org/officeDocument/2006/relationships/customXml" Target="../ink/ink775.xml"/><Relationship Id="rId1049" Type="http://schemas.openxmlformats.org/officeDocument/2006/relationships/customXml" Target="../ink/ink813.xml"/><Relationship Id="rId833" Type="http://schemas.openxmlformats.org/officeDocument/2006/relationships/customXml" Target="../ink/ink705.xml"/><Relationship Id="rId1116" Type="http://schemas.openxmlformats.org/officeDocument/2006/relationships/image" Target="../media/image2297.png"/><Relationship Id="rId265" Type="http://schemas.openxmlformats.org/officeDocument/2006/relationships/customXml" Target="../ink/ink420.xml"/><Relationship Id="rId472" Type="http://schemas.openxmlformats.org/officeDocument/2006/relationships/image" Target="../media/image1976.png"/><Relationship Id="rId900" Type="http://schemas.openxmlformats.org/officeDocument/2006/relationships/image" Target="../media/image2189.png"/><Relationship Id="rId125" Type="http://schemas.openxmlformats.org/officeDocument/2006/relationships/customXml" Target="../ink/ink350.xml"/><Relationship Id="rId332" Type="http://schemas.openxmlformats.org/officeDocument/2006/relationships/image" Target="../media/image1906.png"/><Relationship Id="rId777" Type="http://schemas.openxmlformats.org/officeDocument/2006/relationships/image" Target="../media/image2128.png"/><Relationship Id="rId984" Type="http://schemas.openxmlformats.org/officeDocument/2006/relationships/image" Target="../media/image2231.png"/><Relationship Id="rId637" Type="http://schemas.openxmlformats.org/officeDocument/2006/relationships/image" Target="../media/image2058.png"/><Relationship Id="rId844" Type="http://schemas.openxmlformats.org/officeDocument/2006/relationships/image" Target="../media/image2161.png"/><Relationship Id="rId276" Type="http://schemas.openxmlformats.org/officeDocument/2006/relationships/image" Target="../media/image1878.png"/><Relationship Id="rId483" Type="http://schemas.openxmlformats.org/officeDocument/2006/relationships/customXml" Target="../ink/ink529.xml"/><Relationship Id="rId690" Type="http://schemas.openxmlformats.org/officeDocument/2006/relationships/customXml" Target="../ink/ink633.xml"/><Relationship Id="rId704" Type="http://schemas.openxmlformats.org/officeDocument/2006/relationships/customXml" Target="../ink/ink640.xml"/><Relationship Id="rId911" Type="http://schemas.openxmlformats.org/officeDocument/2006/relationships/customXml" Target="../ink/ink744.xml"/><Relationship Id="rId1127" Type="http://schemas.openxmlformats.org/officeDocument/2006/relationships/customXml" Target="../ink/ink852.xml"/><Relationship Id="rId40" Type="http://schemas.openxmlformats.org/officeDocument/2006/relationships/image" Target="../media/image1760.png"/><Relationship Id="rId136" Type="http://schemas.openxmlformats.org/officeDocument/2006/relationships/image" Target="../media/image1808.png"/><Relationship Id="rId343" Type="http://schemas.openxmlformats.org/officeDocument/2006/relationships/customXml" Target="../ink/ink459.xml"/><Relationship Id="rId550" Type="http://schemas.openxmlformats.org/officeDocument/2006/relationships/image" Target="../media/image2015.png"/><Relationship Id="rId788" Type="http://schemas.openxmlformats.org/officeDocument/2006/relationships/image" Target="../media/image2133.png"/><Relationship Id="rId995" Type="http://schemas.openxmlformats.org/officeDocument/2006/relationships/customXml" Target="../ink/ink786.xml"/><Relationship Id="rId203" Type="http://schemas.openxmlformats.org/officeDocument/2006/relationships/customXml" Target="../ink/ink389.xml"/><Relationship Id="rId648" Type="http://schemas.openxmlformats.org/officeDocument/2006/relationships/customXml" Target="../ink/ink612.xml"/><Relationship Id="rId855" Type="http://schemas.openxmlformats.org/officeDocument/2006/relationships/customXml" Target="../ink/ink716.xml"/><Relationship Id="rId1040" Type="http://schemas.openxmlformats.org/officeDocument/2006/relationships/image" Target="../media/image2259.png"/><Relationship Id="rId287" Type="http://schemas.openxmlformats.org/officeDocument/2006/relationships/customXml" Target="../ink/ink431.xml"/><Relationship Id="rId410" Type="http://schemas.openxmlformats.org/officeDocument/2006/relationships/image" Target="../media/image1945.png"/><Relationship Id="rId494" Type="http://schemas.openxmlformats.org/officeDocument/2006/relationships/image" Target="../media/image1987.png"/><Relationship Id="rId508" Type="http://schemas.openxmlformats.org/officeDocument/2006/relationships/image" Target="../media/image1994.png"/><Relationship Id="rId715" Type="http://schemas.openxmlformats.org/officeDocument/2006/relationships/image" Target="../media/image2097.png"/><Relationship Id="rId922" Type="http://schemas.openxmlformats.org/officeDocument/2006/relationships/image" Target="../media/image2200.png"/><Relationship Id="rId1138" Type="http://schemas.openxmlformats.org/officeDocument/2006/relationships/image" Target="../media/image2308.png"/><Relationship Id="rId147" Type="http://schemas.openxmlformats.org/officeDocument/2006/relationships/customXml" Target="../ink/ink361.xml"/><Relationship Id="rId354" Type="http://schemas.openxmlformats.org/officeDocument/2006/relationships/image" Target="../media/image1917.png"/><Relationship Id="rId799" Type="http://schemas.openxmlformats.org/officeDocument/2006/relationships/customXml" Target="../ink/ink688.xml"/><Relationship Id="rId51" Type="http://schemas.openxmlformats.org/officeDocument/2006/relationships/customXml" Target="../ink/ink313.xml"/><Relationship Id="rId561" Type="http://schemas.openxmlformats.org/officeDocument/2006/relationships/customXml" Target="../ink/ink568.xml"/><Relationship Id="rId659" Type="http://schemas.openxmlformats.org/officeDocument/2006/relationships/image" Target="../media/image2069.png"/><Relationship Id="rId866" Type="http://schemas.openxmlformats.org/officeDocument/2006/relationships/image" Target="../media/image2172.png"/><Relationship Id="rId214" Type="http://schemas.openxmlformats.org/officeDocument/2006/relationships/image" Target="../media/image1847.png"/><Relationship Id="rId298" Type="http://schemas.openxmlformats.org/officeDocument/2006/relationships/image" Target="../media/image1889.png"/><Relationship Id="rId421" Type="http://schemas.openxmlformats.org/officeDocument/2006/relationships/customXml" Target="../ink/ink498.xml"/><Relationship Id="rId519" Type="http://schemas.openxmlformats.org/officeDocument/2006/relationships/customXml" Target="../ink/ink547.xml"/><Relationship Id="rId1051" Type="http://schemas.openxmlformats.org/officeDocument/2006/relationships/customXml" Target="../ink/ink814.xml"/><Relationship Id="rId158" Type="http://schemas.openxmlformats.org/officeDocument/2006/relationships/image" Target="../media/image1819.png"/><Relationship Id="rId726" Type="http://schemas.openxmlformats.org/officeDocument/2006/relationships/customXml" Target="../ink/ink651.xml"/><Relationship Id="rId933" Type="http://schemas.openxmlformats.org/officeDocument/2006/relationships/customXml" Target="../ink/ink755.xml"/><Relationship Id="rId1009" Type="http://schemas.openxmlformats.org/officeDocument/2006/relationships/customXml" Target="../ink/ink793.xml"/><Relationship Id="rId62" Type="http://schemas.openxmlformats.org/officeDocument/2006/relationships/image" Target="../media/image1771.png"/><Relationship Id="rId365" Type="http://schemas.openxmlformats.org/officeDocument/2006/relationships/customXml" Target="../ink/ink470.xml"/><Relationship Id="rId572" Type="http://schemas.openxmlformats.org/officeDocument/2006/relationships/image" Target="../media/image2026.png"/><Relationship Id="rId225" Type="http://schemas.openxmlformats.org/officeDocument/2006/relationships/customXml" Target="../ink/ink400.xml"/><Relationship Id="rId432" Type="http://schemas.openxmlformats.org/officeDocument/2006/relationships/image" Target="../media/image1956.png"/><Relationship Id="rId877" Type="http://schemas.openxmlformats.org/officeDocument/2006/relationships/customXml" Target="../ink/ink727.xml"/><Relationship Id="rId1062" Type="http://schemas.openxmlformats.org/officeDocument/2006/relationships/image" Target="../media/image2270.png"/><Relationship Id="rId737" Type="http://schemas.openxmlformats.org/officeDocument/2006/relationships/image" Target="../media/image2108.png"/><Relationship Id="rId944" Type="http://schemas.openxmlformats.org/officeDocument/2006/relationships/image" Target="../media/image2211.png"/><Relationship Id="rId73" Type="http://schemas.openxmlformats.org/officeDocument/2006/relationships/customXml" Target="../ink/ink324.xml"/><Relationship Id="rId169" Type="http://schemas.openxmlformats.org/officeDocument/2006/relationships/customXml" Target="../ink/ink372.xml"/><Relationship Id="rId376" Type="http://schemas.openxmlformats.org/officeDocument/2006/relationships/image" Target="../media/image1928.png"/><Relationship Id="rId583" Type="http://schemas.openxmlformats.org/officeDocument/2006/relationships/image" Target="../media/image2031.png"/><Relationship Id="rId790" Type="http://schemas.openxmlformats.org/officeDocument/2006/relationships/image" Target="../media/image2134.png"/><Relationship Id="rId804" Type="http://schemas.openxmlformats.org/officeDocument/2006/relationships/image" Target="../media/image2141.png"/><Relationship Id="rId4" Type="http://schemas.openxmlformats.org/officeDocument/2006/relationships/package" Target="../embeddings/Microsoft_Excel_Worksheet.xlsx"/><Relationship Id="rId236" Type="http://schemas.openxmlformats.org/officeDocument/2006/relationships/image" Target="../media/image1858.png"/><Relationship Id="rId443" Type="http://schemas.openxmlformats.org/officeDocument/2006/relationships/customXml" Target="../ink/ink509.xml"/><Relationship Id="rId650" Type="http://schemas.openxmlformats.org/officeDocument/2006/relationships/customXml" Target="../ink/ink613.xml"/><Relationship Id="rId888" Type="http://schemas.openxmlformats.org/officeDocument/2006/relationships/image" Target="../media/image2183.png"/><Relationship Id="rId1073" Type="http://schemas.openxmlformats.org/officeDocument/2006/relationships/customXml" Target="../ink/ink825.xml"/><Relationship Id="rId303" Type="http://schemas.openxmlformats.org/officeDocument/2006/relationships/customXml" Target="../ink/ink439.xml"/><Relationship Id="rId748" Type="http://schemas.openxmlformats.org/officeDocument/2006/relationships/customXml" Target="../ink/ink662.xml"/><Relationship Id="rId955" Type="http://schemas.openxmlformats.org/officeDocument/2006/relationships/customXml" Target="../ink/ink766.xml"/><Relationship Id="rId1140" Type="http://schemas.openxmlformats.org/officeDocument/2006/relationships/image" Target="../media/image2309.png"/><Relationship Id="rId84" Type="http://schemas.openxmlformats.org/officeDocument/2006/relationships/image" Target="../media/image1782.png"/><Relationship Id="rId387" Type="http://schemas.openxmlformats.org/officeDocument/2006/relationships/customXml" Target="../ink/ink481.xml"/><Relationship Id="rId510" Type="http://schemas.openxmlformats.org/officeDocument/2006/relationships/image" Target="../media/image1995.png"/><Relationship Id="rId594" Type="http://schemas.openxmlformats.org/officeDocument/2006/relationships/customXml" Target="../ink/ink585.xml"/><Relationship Id="rId608" Type="http://schemas.openxmlformats.org/officeDocument/2006/relationships/customXml" Target="../ink/ink592.xml"/><Relationship Id="rId815" Type="http://schemas.openxmlformats.org/officeDocument/2006/relationships/customXml" Target="../ink/ink696.xml"/><Relationship Id="rId247" Type="http://schemas.openxmlformats.org/officeDocument/2006/relationships/customXml" Target="../ink/ink411.xml"/><Relationship Id="rId899" Type="http://schemas.openxmlformats.org/officeDocument/2006/relationships/customXml" Target="../ink/ink738.xml"/><Relationship Id="rId1000" Type="http://schemas.openxmlformats.org/officeDocument/2006/relationships/image" Target="../media/image2239.png"/><Relationship Id="rId1084" Type="http://schemas.openxmlformats.org/officeDocument/2006/relationships/image" Target="../media/image2281.png"/><Relationship Id="rId107" Type="http://schemas.openxmlformats.org/officeDocument/2006/relationships/customXml" Target="../ink/ink341.xml"/><Relationship Id="rId454" Type="http://schemas.openxmlformats.org/officeDocument/2006/relationships/image" Target="../media/image1967.png"/><Relationship Id="rId661" Type="http://schemas.openxmlformats.org/officeDocument/2006/relationships/image" Target="../media/image2070.png"/><Relationship Id="rId759" Type="http://schemas.openxmlformats.org/officeDocument/2006/relationships/image" Target="../media/image2119.png"/><Relationship Id="rId966" Type="http://schemas.openxmlformats.org/officeDocument/2006/relationships/image" Target="../media/image2222.png"/><Relationship Id="rId11" Type="http://schemas.openxmlformats.org/officeDocument/2006/relationships/image" Target="../media/image1241.png"/><Relationship Id="rId314" Type="http://schemas.openxmlformats.org/officeDocument/2006/relationships/image" Target="../media/image1897.png"/><Relationship Id="rId398" Type="http://schemas.openxmlformats.org/officeDocument/2006/relationships/image" Target="../media/image1939.png"/><Relationship Id="rId521" Type="http://schemas.openxmlformats.org/officeDocument/2006/relationships/customXml" Target="../ink/ink548.xml"/><Relationship Id="rId619" Type="http://schemas.openxmlformats.org/officeDocument/2006/relationships/image" Target="../media/image2049.png"/><Relationship Id="rId95" Type="http://schemas.openxmlformats.org/officeDocument/2006/relationships/customXml" Target="../ink/ink335.xml"/><Relationship Id="rId160" Type="http://schemas.openxmlformats.org/officeDocument/2006/relationships/image" Target="../media/image1820.png"/><Relationship Id="rId826" Type="http://schemas.openxmlformats.org/officeDocument/2006/relationships/image" Target="../media/image2152.png"/><Relationship Id="rId1011" Type="http://schemas.openxmlformats.org/officeDocument/2006/relationships/customXml" Target="../ink/ink794.xml"/><Relationship Id="rId1109" Type="http://schemas.openxmlformats.org/officeDocument/2006/relationships/customXml" Target="../ink/ink843.xml"/><Relationship Id="rId258" Type="http://schemas.openxmlformats.org/officeDocument/2006/relationships/image" Target="../media/image1869.png"/><Relationship Id="rId465" Type="http://schemas.openxmlformats.org/officeDocument/2006/relationships/customXml" Target="../ink/ink520.xml"/><Relationship Id="rId672" Type="http://schemas.openxmlformats.org/officeDocument/2006/relationships/customXml" Target="../ink/ink624.xml"/><Relationship Id="rId1095" Type="http://schemas.openxmlformats.org/officeDocument/2006/relationships/customXml" Target="../ink/ink836.xml"/><Relationship Id="rId22" Type="http://schemas.openxmlformats.org/officeDocument/2006/relationships/customXml" Target="../ink/ink298.xml"/><Relationship Id="rId118" Type="http://schemas.openxmlformats.org/officeDocument/2006/relationships/image" Target="../media/image1799.png"/><Relationship Id="rId325" Type="http://schemas.openxmlformats.org/officeDocument/2006/relationships/customXml" Target="../ink/ink450.xml"/><Relationship Id="rId532" Type="http://schemas.openxmlformats.org/officeDocument/2006/relationships/image" Target="../media/image2006.png"/><Relationship Id="rId977" Type="http://schemas.openxmlformats.org/officeDocument/2006/relationships/customXml" Target="../ink/ink777.xml"/><Relationship Id="rId171" Type="http://schemas.openxmlformats.org/officeDocument/2006/relationships/customXml" Target="../ink/ink373.xml"/><Relationship Id="rId837" Type="http://schemas.openxmlformats.org/officeDocument/2006/relationships/customXml" Target="../ink/ink707.xml"/><Relationship Id="rId1022" Type="http://schemas.openxmlformats.org/officeDocument/2006/relationships/image" Target="../media/image2250.png"/><Relationship Id="rId269" Type="http://schemas.openxmlformats.org/officeDocument/2006/relationships/customXml" Target="../ink/ink422.xml"/><Relationship Id="rId476" Type="http://schemas.openxmlformats.org/officeDocument/2006/relationships/image" Target="../media/image1978.png"/><Relationship Id="rId683" Type="http://schemas.openxmlformats.org/officeDocument/2006/relationships/image" Target="../media/image2081.png"/><Relationship Id="rId890" Type="http://schemas.openxmlformats.org/officeDocument/2006/relationships/image" Target="../media/image2184.png"/><Relationship Id="rId904" Type="http://schemas.openxmlformats.org/officeDocument/2006/relationships/image" Target="../media/image2191.png"/><Relationship Id="rId33" Type="http://schemas.openxmlformats.org/officeDocument/2006/relationships/image" Target="../media/image1569.png"/><Relationship Id="rId129" Type="http://schemas.openxmlformats.org/officeDocument/2006/relationships/customXml" Target="../ink/ink352.xml"/><Relationship Id="rId336" Type="http://schemas.openxmlformats.org/officeDocument/2006/relationships/image" Target="../media/image1908.png"/><Relationship Id="rId543" Type="http://schemas.openxmlformats.org/officeDocument/2006/relationships/customXml" Target="../ink/ink559.xml"/><Relationship Id="rId988" Type="http://schemas.openxmlformats.org/officeDocument/2006/relationships/image" Target="../media/image2233.png"/><Relationship Id="rId182" Type="http://schemas.openxmlformats.org/officeDocument/2006/relationships/image" Target="../media/image1831.png"/><Relationship Id="rId403" Type="http://schemas.openxmlformats.org/officeDocument/2006/relationships/customXml" Target="../ink/ink489.xml"/><Relationship Id="rId750" Type="http://schemas.openxmlformats.org/officeDocument/2006/relationships/customXml" Target="../ink/ink663.xml"/><Relationship Id="rId848" Type="http://schemas.openxmlformats.org/officeDocument/2006/relationships/image" Target="../media/image2163.png"/><Relationship Id="rId1033" Type="http://schemas.openxmlformats.org/officeDocument/2006/relationships/customXml" Target="../ink/ink805.xml"/><Relationship Id="rId487" Type="http://schemas.openxmlformats.org/officeDocument/2006/relationships/customXml" Target="../ink/ink531.xml"/><Relationship Id="rId610" Type="http://schemas.openxmlformats.org/officeDocument/2006/relationships/customXml" Target="../ink/ink593.xml"/><Relationship Id="rId694" Type="http://schemas.openxmlformats.org/officeDocument/2006/relationships/customXml" Target="../ink/ink635.xml"/><Relationship Id="rId708" Type="http://schemas.openxmlformats.org/officeDocument/2006/relationships/customXml" Target="../ink/ink642.xml"/><Relationship Id="rId915" Type="http://schemas.openxmlformats.org/officeDocument/2006/relationships/customXml" Target="../ink/ink746.xml"/><Relationship Id="rId347" Type="http://schemas.openxmlformats.org/officeDocument/2006/relationships/customXml" Target="../ink/ink461.xml"/><Relationship Id="rId999" Type="http://schemas.openxmlformats.org/officeDocument/2006/relationships/customXml" Target="../ink/ink788.xml"/><Relationship Id="rId1100" Type="http://schemas.openxmlformats.org/officeDocument/2006/relationships/image" Target="../media/image2289.png"/><Relationship Id="rId44" Type="http://schemas.openxmlformats.org/officeDocument/2006/relationships/image" Target="../media/image1762.png"/><Relationship Id="rId554" Type="http://schemas.openxmlformats.org/officeDocument/2006/relationships/image" Target="../media/image2017.png"/><Relationship Id="rId761" Type="http://schemas.openxmlformats.org/officeDocument/2006/relationships/image" Target="../media/image2120.png"/><Relationship Id="rId859" Type="http://schemas.openxmlformats.org/officeDocument/2006/relationships/customXml" Target="../ink/ink718.xml"/><Relationship Id="rId193" Type="http://schemas.openxmlformats.org/officeDocument/2006/relationships/customXml" Target="../ink/ink384.xml"/><Relationship Id="rId207" Type="http://schemas.openxmlformats.org/officeDocument/2006/relationships/customXml" Target="../ink/ink391.xml"/><Relationship Id="rId414" Type="http://schemas.openxmlformats.org/officeDocument/2006/relationships/image" Target="../media/image1947.png"/><Relationship Id="rId498" Type="http://schemas.openxmlformats.org/officeDocument/2006/relationships/image" Target="../media/image1989.png"/><Relationship Id="rId621" Type="http://schemas.openxmlformats.org/officeDocument/2006/relationships/image" Target="../media/image2050.png"/><Relationship Id="rId1044" Type="http://schemas.openxmlformats.org/officeDocument/2006/relationships/image" Target="../media/image2261.png"/><Relationship Id="rId260" Type="http://schemas.openxmlformats.org/officeDocument/2006/relationships/image" Target="../media/image1870.png"/><Relationship Id="rId719" Type="http://schemas.openxmlformats.org/officeDocument/2006/relationships/image" Target="../media/image2099.png"/><Relationship Id="rId926" Type="http://schemas.openxmlformats.org/officeDocument/2006/relationships/image" Target="../media/image2202.png"/><Relationship Id="rId1111" Type="http://schemas.openxmlformats.org/officeDocument/2006/relationships/customXml" Target="../ink/ink844.xml"/><Relationship Id="rId55" Type="http://schemas.openxmlformats.org/officeDocument/2006/relationships/customXml" Target="../ink/ink315.xml"/><Relationship Id="rId120" Type="http://schemas.openxmlformats.org/officeDocument/2006/relationships/image" Target="../media/image1800.png"/><Relationship Id="rId358" Type="http://schemas.openxmlformats.org/officeDocument/2006/relationships/image" Target="../media/image1919.png"/><Relationship Id="rId565" Type="http://schemas.openxmlformats.org/officeDocument/2006/relationships/customXml" Target="../ink/ink570.xml"/><Relationship Id="rId772" Type="http://schemas.openxmlformats.org/officeDocument/2006/relationships/customXml" Target="../ink/ink674.xml"/><Relationship Id="rId218" Type="http://schemas.openxmlformats.org/officeDocument/2006/relationships/image" Target="../media/image1849.png"/><Relationship Id="rId425" Type="http://schemas.openxmlformats.org/officeDocument/2006/relationships/customXml" Target="../ink/ink500.xml"/><Relationship Id="rId632" Type="http://schemas.openxmlformats.org/officeDocument/2006/relationships/customXml" Target="../ink/ink604.xml"/><Relationship Id="rId1055" Type="http://schemas.openxmlformats.org/officeDocument/2006/relationships/customXml" Target="../ink/ink816.xml"/><Relationship Id="rId271" Type="http://schemas.openxmlformats.org/officeDocument/2006/relationships/customXml" Target="../ink/ink423.xml"/><Relationship Id="rId937" Type="http://schemas.openxmlformats.org/officeDocument/2006/relationships/customXml" Target="../ink/ink757.xml"/><Relationship Id="rId1122" Type="http://schemas.openxmlformats.org/officeDocument/2006/relationships/image" Target="../media/image2300.png"/><Relationship Id="rId66" Type="http://schemas.openxmlformats.org/officeDocument/2006/relationships/image" Target="../media/image1773.png"/><Relationship Id="rId131" Type="http://schemas.openxmlformats.org/officeDocument/2006/relationships/customXml" Target="../ink/ink353.xml"/><Relationship Id="rId369" Type="http://schemas.openxmlformats.org/officeDocument/2006/relationships/customXml" Target="../ink/ink472.xml"/><Relationship Id="rId576" Type="http://schemas.openxmlformats.org/officeDocument/2006/relationships/image" Target="../media/image2028.png"/><Relationship Id="rId783" Type="http://schemas.openxmlformats.org/officeDocument/2006/relationships/image" Target="../media/image2131.png"/><Relationship Id="rId990" Type="http://schemas.openxmlformats.org/officeDocument/2006/relationships/image" Target="../media/image2234.png"/><Relationship Id="rId229" Type="http://schemas.openxmlformats.org/officeDocument/2006/relationships/customXml" Target="../ink/ink402.xml"/><Relationship Id="rId436" Type="http://schemas.openxmlformats.org/officeDocument/2006/relationships/image" Target="../media/image1958.png"/><Relationship Id="rId643" Type="http://schemas.openxmlformats.org/officeDocument/2006/relationships/image" Target="../media/image2061.png"/><Relationship Id="rId1066" Type="http://schemas.openxmlformats.org/officeDocument/2006/relationships/image" Target="../media/image2272.png"/><Relationship Id="rId850" Type="http://schemas.openxmlformats.org/officeDocument/2006/relationships/image" Target="../media/image2164.png"/><Relationship Id="rId948" Type="http://schemas.openxmlformats.org/officeDocument/2006/relationships/image" Target="../media/image2213.png"/><Relationship Id="rId1133" Type="http://schemas.openxmlformats.org/officeDocument/2006/relationships/customXml" Target="../ink/ink855.xml"/><Relationship Id="rId77" Type="http://schemas.openxmlformats.org/officeDocument/2006/relationships/customXml" Target="../ink/ink326.xml"/><Relationship Id="rId282" Type="http://schemas.openxmlformats.org/officeDocument/2006/relationships/image" Target="../media/image1881.png"/><Relationship Id="rId503" Type="http://schemas.openxmlformats.org/officeDocument/2006/relationships/customXml" Target="../ink/ink539.xml"/><Relationship Id="rId587" Type="http://schemas.openxmlformats.org/officeDocument/2006/relationships/image" Target="../media/image2033.png"/><Relationship Id="rId710" Type="http://schemas.openxmlformats.org/officeDocument/2006/relationships/customXml" Target="../ink/ink643.xml"/><Relationship Id="rId808" Type="http://schemas.openxmlformats.org/officeDocument/2006/relationships/image" Target="../media/image2143.png"/><Relationship Id="rId8" Type="http://schemas.openxmlformats.org/officeDocument/2006/relationships/customXml" Target="../ink/ink291.xml"/><Relationship Id="rId142" Type="http://schemas.openxmlformats.org/officeDocument/2006/relationships/image" Target="../media/image1811.png"/><Relationship Id="rId447" Type="http://schemas.openxmlformats.org/officeDocument/2006/relationships/customXml" Target="../ink/ink511.xml"/><Relationship Id="rId794" Type="http://schemas.openxmlformats.org/officeDocument/2006/relationships/image" Target="../media/image2136.png"/><Relationship Id="rId1077" Type="http://schemas.openxmlformats.org/officeDocument/2006/relationships/customXml" Target="../ink/ink827.xml"/><Relationship Id="rId654" Type="http://schemas.openxmlformats.org/officeDocument/2006/relationships/customXml" Target="../ink/ink615.xml"/><Relationship Id="rId861" Type="http://schemas.openxmlformats.org/officeDocument/2006/relationships/customXml" Target="../ink/ink719.xml"/><Relationship Id="rId959" Type="http://schemas.openxmlformats.org/officeDocument/2006/relationships/customXml" Target="../ink/ink768.xml"/><Relationship Id="rId293" Type="http://schemas.openxmlformats.org/officeDocument/2006/relationships/customXml" Target="../ink/ink434.xml"/><Relationship Id="rId307" Type="http://schemas.openxmlformats.org/officeDocument/2006/relationships/customXml" Target="../ink/ink441.xml"/><Relationship Id="rId514" Type="http://schemas.openxmlformats.org/officeDocument/2006/relationships/image" Target="../media/image1997.png"/><Relationship Id="rId721" Type="http://schemas.openxmlformats.org/officeDocument/2006/relationships/image" Target="../media/image2100.png"/><Relationship Id="rId1144" Type="http://schemas.openxmlformats.org/officeDocument/2006/relationships/image" Target="../media/image2311.png"/><Relationship Id="rId88" Type="http://schemas.openxmlformats.org/officeDocument/2006/relationships/image" Target="../media/image1784.png"/><Relationship Id="rId153" Type="http://schemas.openxmlformats.org/officeDocument/2006/relationships/customXml" Target="../ink/ink364.xml"/><Relationship Id="rId360" Type="http://schemas.openxmlformats.org/officeDocument/2006/relationships/image" Target="../media/image1920.png"/><Relationship Id="rId598" Type="http://schemas.openxmlformats.org/officeDocument/2006/relationships/customXml" Target="../ink/ink587.xml"/><Relationship Id="rId819" Type="http://schemas.openxmlformats.org/officeDocument/2006/relationships/customXml" Target="../ink/ink698.xml"/><Relationship Id="rId1004" Type="http://schemas.openxmlformats.org/officeDocument/2006/relationships/image" Target="../media/image2241.png"/><Relationship Id="rId220" Type="http://schemas.openxmlformats.org/officeDocument/2006/relationships/image" Target="../media/image1850.png"/><Relationship Id="rId458" Type="http://schemas.openxmlformats.org/officeDocument/2006/relationships/image" Target="../media/image1969.png"/><Relationship Id="rId665" Type="http://schemas.openxmlformats.org/officeDocument/2006/relationships/image" Target="../media/image2072.png"/><Relationship Id="rId872" Type="http://schemas.openxmlformats.org/officeDocument/2006/relationships/image" Target="../media/image2175.png"/><Relationship Id="rId1088" Type="http://schemas.openxmlformats.org/officeDocument/2006/relationships/image" Target="../media/image2283.png"/><Relationship Id="rId15" Type="http://schemas.openxmlformats.org/officeDocument/2006/relationships/image" Target="../media/image1243.png"/><Relationship Id="rId318" Type="http://schemas.openxmlformats.org/officeDocument/2006/relationships/image" Target="../media/image1899.png"/><Relationship Id="rId525" Type="http://schemas.openxmlformats.org/officeDocument/2006/relationships/customXml" Target="../ink/ink550.xml"/><Relationship Id="rId732" Type="http://schemas.openxmlformats.org/officeDocument/2006/relationships/customXml" Target="../ink/ink654.xml"/><Relationship Id="rId99" Type="http://schemas.openxmlformats.org/officeDocument/2006/relationships/customXml" Target="../ink/ink337.xml"/><Relationship Id="rId164" Type="http://schemas.openxmlformats.org/officeDocument/2006/relationships/image" Target="../media/image1822.png"/><Relationship Id="rId371" Type="http://schemas.openxmlformats.org/officeDocument/2006/relationships/customXml" Target="../ink/ink473.xml"/><Relationship Id="rId1015" Type="http://schemas.openxmlformats.org/officeDocument/2006/relationships/customXml" Target="../ink/ink796.xml"/><Relationship Id="rId469" Type="http://schemas.openxmlformats.org/officeDocument/2006/relationships/customXml" Target="../ink/ink522.xml"/><Relationship Id="rId676" Type="http://schemas.openxmlformats.org/officeDocument/2006/relationships/customXml" Target="../ink/ink626.xml"/><Relationship Id="rId883" Type="http://schemas.openxmlformats.org/officeDocument/2006/relationships/customXml" Target="../ink/ink730.xml"/><Relationship Id="rId1099" Type="http://schemas.openxmlformats.org/officeDocument/2006/relationships/customXml" Target="../ink/ink838.xml"/><Relationship Id="rId26" Type="http://schemas.openxmlformats.org/officeDocument/2006/relationships/customXml" Target="../ink/ink300.xml"/><Relationship Id="rId231" Type="http://schemas.openxmlformats.org/officeDocument/2006/relationships/customXml" Target="../ink/ink403.xml"/><Relationship Id="rId329" Type="http://schemas.openxmlformats.org/officeDocument/2006/relationships/customXml" Target="../ink/ink452.xml"/><Relationship Id="rId536" Type="http://schemas.openxmlformats.org/officeDocument/2006/relationships/image" Target="../media/image2008.png"/><Relationship Id="rId175" Type="http://schemas.openxmlformats.org/officeDocument/2006/relationships/customXml" Target="../ink/ink375.xml"/><Relationship Id="rId743" Type="http://schemas.openxmlformats.org/officeDocument/2006/relationships/image" Target="../media/image2111.png"/><Relationship Id="rId950" Type="http://schemas.openxmlformats.org/officeDocument/2006/relationships/image" Target="../media/image2214.png"/><Relationship Id="rId1026" Type="http://schemas.openxmlformats.org/officeDocument/2006/relationships/image" Target="../media/image2252.png"/><Relationship Id="rId382" Type="http://schemas.openxmlformats.org/officeDocument/2006/relationships/image" Target="../media/image1931.png"/><Relationship Id="rId603" Type="http://schemas.openxmlformats.org/officeDocument/2006/relationships/image" Target="../media/image2041.png"/><Relationship Id="rId687" Type="http://schemas.openxmlformats.org/officeDocument/2006/relationships/image" Target="../media/image2083.png"/><Relationship Id="rId810" Type="http://schemas.openxmlformats.org/officeDocument/2006/relationships/image" Target="../media/image2144.png"/><Relationship Id="rId908" Type="http://schemas.openxmlformats.org/officeDocument/2006/relationships/image" Target="../media/image2193.png"/><Relationship Id="rId242" Type="http://schemas.openxmlformats.org/officeDocument/2006/relationships/image" Target="../media/image1861.png"/><Relationship Id="rId894" Type="http://schemas.openxmlformats.org/officeDocument/2006/relationships/image" Target="../media/image2186.png"/><Relationship Id="rId37" Type="http://schemas.openxmlformats.org/officeDocument/2006/relationships/customXml" Target="../ink/ink306.xml"/><Relationship Id="rId102" Type="http://schemas.openxmlformats.org/officeDocument/2006/relationships/image" Target="../media/image1791.png"/><Relationship Id="rId547" Type="http://schemas.openxmlformats.org/officeDocument/2006/relationships/customXml" Target="../ink/ink561.xml"/><Relationship Id="rId754" Type="http://schemas.openxmlformats.org/officeDocument/2006/relationships/customXml" Target="../ink/ink665.xml"/><Relationship Id="rId961" Type="http://schemas.openxmlformats.org/officeDocument/2006/relationships/customXml" Target="../ink/ink769.xml"/><Relationship Id="rId90" Type="http://schemas.openxmlformats.org/officeDocument/2006/relationships/image" Target="../media/image1785.png"/><Relationship Id="rId186" Type="http://schemas.openxmlformats.org/officeDocument/2006/relationships/image" Target="../media/image1833.png"/><Relationship Id="rId393" Type="http://schemas.openxmlformats.org/officeDocument/2006/relationships/customXml" Target="../ink/ink484.xml"/><Relationship Id="rId407" Type="http://schemas.openxmlformats.org/officeDocument/2006/relationships/customXml" Target="../ink/ink491.xml"/><Relationship Id="rId614" Type="http://schemas.openxmlformats.org/officeDocument/2006/relationships/customXml" Target="../ink/ink595.xml"/><Relationship Id="rId821" Type="http://schemas.openxmlformats.org/officeDocument/2006/relationships/customXml" Target="../ink/ink699.xml"/><Relationship Id="rId1037" Type="http://schemas.openxmlformats.org/officeDocument/2006/relationships/customXml" Target="../ink/ink807.xml"/><Relationship Id="rId253" Type="http://schemas.openxmlformats.org/officeDocument/2006/relationships/customXml" Target="../ink/ink414.xml"/><Relationship Id="rId460" Type="http://schemas.openxmlformats.org/officeDocument/2006/relationships/image" Target="../media/image1970.png"/><Relationship Id="rId698" Type="http://schemas.openxmlformats.org/officeDocument/2006/relationships/customXml" Target="../ink/ink637.xml"/><Relationship Id="rId919" Type="http://schemas.openxmlformats.org/officeDocument/2006/relationships/customXml" Target="../ink/ink748.xml"/><Relationship Id="rId1090" Type="http://schemas.openxmlformats.org/officeDocument/2006/relationships/image" Target="../media/image2284.png"/><Relationship Id="rId1104" Type="http://schemas.openxmlformats.org/officeDocument/2006/relationships/image" Target="../media/image2291.png"/><Relationship Id="rId48" Type="http://schemas.openxmlformats.org/officeDocument/2006/relationships/image" Target="../media/image1764.png"/><Relationship Id="rId113" Type="http://schemas.openxmlformats.org/officeDocument/2006/relationships/customXml" Target="../ink/ink344.xml"/><Relationship Id="rId320" Type="http://schemas.openxmlformats.org/officeDocument/2006/relationships/image" Target="../media/image1900.png"/><Relationship Id="rId558" Type="http://schemas.openxmlformats.org/officeDocument/2006/relationships/image" Target="../media/image2019.png"/><Relationship Id="rId765" Type="http://schemas.openxmlformats.org/officeDocument/2006/relationships/image" Target="../media/image2122.png"/><Relationship Id="rId972" Type="http://schemas.openxmlformats.org/officeDocument/2006/relationships/image" Target="../media/image2225.png"/><Relationship Id="rId197" Type="http://schemas.openxmlformats.org/officeDocument/2006/relationships/customXml" Target="../ink/ink386.xml"/><Relationship Id="rId418" Type="http://schemas.openxmlformats.org/officeDocument/2006/relationships/image" Target="../media/image1949.png"/><Relationship Id="rId625" Type="http://schemas.openxmlformats.org/officeDocument/2006/relationships/image" Target="../media/image2052.png"/><Relationship Id="rId832" Type="http://schemas.openxmlformats.org/officeDocument/2006/relationships/image" Target="../media/image2155.png"/><Relationship Id="rId1048" Type="http://schemas.openxmlformats.org/officeDocument/2006/relationships/image" Target="../media/image2263.png"/><Relationship Id="rId264" Type="http://schemas.openxmlformats.org/officeDocument/2006/relationships/image" Target="../media/image1872.png"/><Relationship Id="rId471" Type="http://schemas.openxmlformats.org/officeDocument/2006/relationships/customXml" Target="../ink/ink523.xml"/><Relationship Id="rId1115" Type="http://schemas.openxmlformats.org/officeDocument/2006/relationships/customXml" Target="../ink/ink846.xml"/><Relationship Id="rId59" Type="http://schemas.openxmlformats.org/officeDocument/2006/relationships/customXml" Target="../ink/ink317.xml"/><Relationship Id="rId124" Type="http://schemas.openxmlformats.org/officeDocument/2006/relationships/image" Target="../media/image1802.png"/><Relationship Id="rId569" Type="http://schemas.openxmlformats.org/officeDocument/2006/relationships/customXml" Target="../ink/ink572.xml"/><Relationship Id="rId776" Type="http://schemas.openxmlformats.org/officeDocument/2006/relationships/customXml" Target="../ink/ink676.xml"/><Relationship Id="rId983" Type="http://schemas.openxmlformats.org/officeDocument/2006/relationships/customXml" Target="../ink/ink780.xml"/><Relationship Id="rId331" Type="http://schemas.openxmlformats.org/officeDocument/2006/relationships/customXml" Target="../ink/ink453.xml"/><Relationship Id="rId429" Type="http://schemas.openxmlformats.org/officeDocument/2006/relationships/customXml" Target="../ink/ink502.xml"/><Relationship Id="rId636" Type="http://schemas.openxmlformats.org/officeDocument/2006/relationships/customXml" Target="../ink/ink606.xml"/><Relationship Id="rId1059" Type="http://schemas.openxmlformats.org/officeDocument/2006/relationships/customXml" Target="../ink/ink818.xml"/><Relationship Id="rId843" Type="http://schemas.openxmlformats.org/officeDocument/2006/relationships/customXml" Target="../ink/ink710.xml"/><Relationship Id="rId1126" Type="http://schemas.openxmlformats.org/officeDocument/2006/relationships/image" Target="../media/image2302.png"/><Relationship Id="rId275" Type="http://schemas.openxmlformats.org/officeDocument/2006/relationships/customXml" Target="../ink/ink425.xml"/><Relationship Id="rId482" Type="http://schemas.openxmlformats.org/officeDocument/2006/relationships/image" Target="../media/image1981.png"/><Relationship Id="rId703" Type="http://schemas.openxmlformats.org/officeDocument/2006/relationships/image" Target="../media/image2091.png"/><Relationship Id="rId910" Type="http://schemas.openxmlformats.org/officeDocument/2006/relationships/image" Target="../media/image2194.png"/><Relationship Id="rId135" Type="http://schemas.openxmlformats.org/officeDocument/2006/relationships/customXml" Target="../ink/ink355.xml"/><Relationship Id="rId342" Type="http://schemas.openxmlformats.org/officeDocument/2006/relationships/image" Target="../media/image1911.png"/><Relationship Id="rId787" Type="http://schemas.openxmlformats.org/officeDocument/2006/relationships/customXml" Target="../ink/ink682.xml"/><Relationship Id="rId994" Type="http://schemas.openxmlformats.org/officeDocument/2006/relationships/image" Target="../media/image2236.png"/><Relationship Id="rId202" Type="http://schemas.openxmlformats.org/officeDocument/2006/relationships/image" Target="../media/image1841.png"/><Relationship Id="rId647" Type="http://schemas.openxmlformats.org/officeDocument/2006/relationships/image" Target="../media/image2063.png"/><Relationship Id="rId854" Type="http://schemas.openxmlformats.org/officeDocument/2006/relationships/image" Target="../media/image2166.png"/><Relationship Id="rId286" Type="http://schemas.openxmlformats.org/officeDocument/2006/relationships/image" Target="../media/image1883.png"/><Relationship Id="rId493" Type="http://schemas.openxmlformats.org/officeDocument/2006/relationships/customXml" Target="../ink/ink534.xml"/><Relationship Id="rId507" Type="http://schemas.openxmlformats.org/officeDocument/2006/relationships/customXml" Target="../ink/ink541.xml"/><Relationship Id="rId714" Type="http://schemas.openxmlformats.org/officeDocument/2006/relationships/customXml" Target="../ink/ink645.xml"/><Relationship Id="rId921" Type="http://schemas.openxmlformats.org/officeDocument/2006/relationships/customXml" Target="../ink/ink749.xml"/><Relationship Id="rId1137" Type="http://schemas.openxmlformats.org/officeDocument/2006/relationships/customXml" Target="../ink/ink857.xml"/><Relationship Id="rId50" Type="http://schemas.openxmlformats.org/officeDocument/2006/relationships/image" Target="../media/image1765.png"/><Relationship Id="rId146" Type="http://schemas.openxmlformats.org/officeDocument/2006/relationships/image" Target="../media/image1813.png"/><Relationship Id="rId353" Type="http://schemas.openxmlformats.org/officeDocument/2006/relationships/customXml" Target="../ink/ink464.xml"/><Relationship Id="rId560" Type="http://schemas.openxmlformats.org/officeDocument/2006/relationships/image" Target="../media/image2020.png"/><Relationship Id="rId798" Type="http://schemas.openxmlformats.org/officeDocument/2006/relationships/image" Target="../media/image2138.png"/><Relationship Id="rId213" Type="http://schemas.openxmlformats.org/officeDocument/2006/relationships/customXml" Target="../ink/ink394.xml"/><Relationship Id="rId420" Type="http://schemas.openxmlformats.org/officeDocument/2006/relationships/image" Target="../media/image1950.png"/><Relationship Id="rId658" Type="http://schemas.openxmlformats.org/officeDocument/2006/relationships/customXml" Target="../ink/ink617.xml"/><Relationship Id="rId865" Type="http://schemas.openxmlformats.org/officeDocument/2006/relationships/customXml" Target="../ink/ink721.xml"/><Relationship Id="rId1050" Type="http://schemas.openxmlformats.org/officeDocument/2006/relationships/image" Target="../media/image2264.png"/><Relationship Id="rId297" Type="http://schemas.openxmlformats.org/officeDocument/2006/relationships/customXml" Target="../ink/ink436.xml"/><Relationship Id="rId518" Type="http://schemas.openxmlformats.org/officeDocument/2006/relationships/image" Target="../media/image1999.png"/><Relationship Id="rId725" Type="http://schemas.openxmlformats.org/officeDocument/2006/relationships/image" Target="../media/image2102.png"/><Relationship Id="rId932" Type="http://schemas.openxmlformats.org/officeDocument/2006/relationships/image" Target="../media/image2205.png"/><Relationship Id="rId1148" Type="http://schemas.openxmlformats.org/officeDocument/2006/relationships/image" Target="../media/image11.png"/><Relationship Id="rId157" Type="http://schemas.openxmlformats.org/officeDocument/2006/relationships/customXml" Target="../ink/ink366.xml"/><Relationship Id="rId364" Type="http://schemas.openxmlformats.org/officeDocument/2006/relationships/image" Target="../media/image1922.png"/><Relationship Id="rId1008" Type="http://schemas.openxmlformats.org/officeDocument/2006/relationships/image" Target="../media/image2243.png"/><Relationship Id="rId61" Type="http://schemas.openxmlformats.org/officeDocument/2006/relationships/customXml" Target="../ink/ink318.xml"/><Relationship Id="rId571" Type="http://schemas.openxmlformats.org/officeDocument/2006/relationships/customXml" Target="../ink/ink573.xml"/><Relationship Id="rId669" Type="http://schemas.openxmlformats.org/officeDocument/2006/relationships/image" Target="../media/image2074.png"/><Relationship Id="rId876" Type="http://schemas.openxmlformats.org/officeDocument/2006/relationships/image" Target="../media/image2177.png"/><Relationship Id="rId19" Type="http://schemas.openxmlformats.org/officeDocument/2006/relationships/image" Target="../media/image1245.png"/><Relationship Id="rId224" Type="http://schemas.openxmlformats.org/officeDocument/2006/relationships/image" Target="../media/image1852.png"/><Relationship Id="rId431" Type="http://schemas.openxmlformats.org/officeDocument/2006/relationships/customXml" Target="../ink/ink503.xml"/><Relationship Id="rId529" Type="http://schemas.openxmlformats.org/officeDocument/2006/relationships/customXml" Target="../ink/ink552.xml"/><Relationship Id="rId736" Type="http://schemas.openxmlformats.org/officeDocument/2006/relationships/customXml" Target="../ink/ink656.xml"/><Relationship Id="rId1061" Type="http://schemas.openxmlformats.org/officeDocument/2006/relationships/customXml" Target="../ink/ink819.xml"/><Relationship Id="rId168" Type="http://schemas.openxmlformats.org/officeDocument/2006/relationships/image" Target="../media/image1824.png"/><Relationship Id="rId943" Type="http://schemas.openxmlformats.org/officeDocument/2006/relationships/customXml" Target="../ink/ink760.xml"/><Relationship Id="rId1019" Type="http://schemas.openxmlformats.org/officeDocument/2006/relationships/customXml" Target="../ink/ink798.xml"/><Relationship Id="rId72" Type="http://schemas.openxmlformats.org/officeDocument/2006/relationships/image" Target="../media/image1776.png"/><Relationship Id="rId375" Type="http://schemas.openxmlformats.org/officeDocument/2006/relationships/customXml" Target="../ink/ink475.xml"/><Relationship Id="rId582" Type="http://schemas.openxmlformats.org/officeDocument/2006/relationships/customXml" Target="../ink/ink579.xml"/><Relationship Id="rId803" Type="http://schemas.openxmlformats.org/officeDocument/2006/relationships/customXml" Target="../ink/ink690.xml"/><Relationship Id="rId3" Type="http://schemas.openxmlformats.org/officeDocument/2006/relationships/notesSlide" Target="../notesSlides/notesSlide8.xml"/><Relationship Id="rId235" Type="http://schemas.openxmlformats.org/officeDocument/2006/relationships/customXml" Target="../ink/ink405.xml"/><Relationship Id="rId442" Type="http://schemas.openxmlformats.org/officeDocument/2006/relationships/image" Target="../media/image1961.png"/><Relationship Id="rId887" Type="http://schemas.openxmlformats.org/officeDocument/2006/relationships/customXml" Target="../ink/ink732.xml"/><Relationship Id="rId1072" Type="http://schemas.openxmlformats.org/officeDocument/2006/relationships/image" Target="../media/image2275.png"/><Relationship Id="rId302" Type="http://schemas.openxmlformats.org/officeDocument/2006/relationships/image" Target="../media/image1891.png"/><Relationship Id="rId747" Type="http://schemas.openxmlformats.org/officeDocument/2006/relationships/image" Target="../media/image2113.png"/><Relationship Id="rId954" Type="http://schemas.openxmlformats.org/officeDocument/2006/relationships/image" Target="../media/image2216.png"/><Relationship Id="rId83" Type="http://schemas.openxmlformats.org/officeDocument/2006/relationships/customXml" Target="../ink/ink329.xml"/><Relationship Id="rId179" Type="http://schemas.openxmlformats.org/officeDocument/2006/relationships/customXml" Target="../ink/ink377.xml"/><Relationship Id="rId386" Type="http://schemas.openxmlformats.org/officeDocument/2006/relationships/image" Target="../media/image1933.png"/><Relationship Id="rId593" Type="http://schemas.openxmlformats.org/officeDocument/2006/relationships/image" Target="../media/image2036.png"/><Relationship Id="rId607" Type="http://schemas.openxmlformats.org/officeDocument/2006/relationships/image" Target="../media/image2043.png"/><Relationship Id="rId814" Type="http://schemas.openxmlformats.org/officeDocument/2006/relationships/image" Target="../media/image2146.png"/><Relationship Id="rId246" Type="http://schemas.openxmlformats.org/officeDocument/2006/relationships/image" Target="../media/image1863.png"/><Relationship Id="rId453" Type="http://schemas.openxmlformats.org/officeDocument/2006/relationships/customXml" Target="../ink/ink514.xml"/><Relationship Id="rId660" Type="http://schemas.openxmlformats.org/officeDocument/2006/relationships/customXml" Target="../ink/ink618.xml"/><Relationship Id="rId898" Type="http://schemas.openxmlformats.org/officeDocument/2006/relationships/image" Target="../media/image2188.png"/><Relationship Id="rId1083" Type="http://schemas.openxmlformats.org/officeDocument/2006/relationships/customXml" Target="../ink/ink830.xml"/><Relationship Id="rId106" Type="http://schemas.openxmlformats.org/officeDocument/2006/relationships/image" Target="../media/image1793.png"/><Relationship Id="rId313" Type="http://schemas.openxmlformats.org/officeDocument/2006/relationships/customXml" Target="../ink/ink444.xml"/><Relationship Id="rId758" Type="http://schemas.openxmlformats.org/officeDocument/2006/relationships/customXml" Target="../ink/ink667.xml"/><Relationship Id="rId965" Type="http://schemas.openxmlformats.org/officeDocument/2006/relationships/customXml" Target="../ink/ink771.xml"/><Relationship Id="rId10" Type="http://schemas.openxmlformats.org/officeDocument/2006/relationships/customXml" Target="../ink/ink292.xml"/><Relationship Id="rId94" Type="http://schemas.openxmlformats.org/officeDocument/2006/relationships/image" Target="../media/image1787.png"/><Relationship Id="rId397" Type="http://schemas.openxmlformats.org/officeDocument/2006/relationships/customXml" Target="../ink/ink486.xml"/><Relationship Id="rId520" Type="http://schemas.openxmlformats.org/officeDocument/2006/relationships/image" Target="../media/image2000.png"/><Relationship Id="rId618" Type="http://schemas.openxmlformats.org/officeDocument/2006/relationships/customXml" Target="../ink/ink597.xml"/><Relationship Id="rId825" Type="http://schemas.openxmlformats.org/officeDocument/2006/relationships/customXml" Target="../ink/ink701.xml"/><Relationship Id="rId257" Type="http://schemas.openxmlformats.org/officeDocument/2006/relationships/customXml" Target="../ink/ink416.xml"/><Relationship Id="rId464" Type="http://schemas.openxmlformats.org/officeDocument/2006/relationships/image" Target="../media/image1972.png"/><Relationship Id="rId1010" Type="http://schemas.openxmlformats.org/officeDocument/2006/relationships/image" Target="../media/image2244.png"/><Relationship Id="rId1094" Type="http://schemas.openxmlformats.org/officeDocument/2006/relationships/image" Target="../media/image2286.png"/><Relationship Id="rId1108" Type="http://schemas.openxmlformats.org/officeDocument/2006/relationships/image" Target="../media/image2293.png"/><Relationship Id="rId117" Type="http://schemas.openxmlformats.org/officeDocument/2006/relationships/customXml" Target="../ink/ink346.xml"/><Relationship Id="rId671" Type="http://schemas.openxmlformats.org/officeDocument/2006/relationships/image" Target="../media/image2075.png"/><Relationship Id="rId769" Type="http://schemas.openxmlformats.org/officeDocument/2006/relationships/image" Target="../media/image2124.png"/><Relationship Id="rId976" Type="http://schemas.openxmlformats.org/officeDocument/2006/relationships/image" Target="../media/image2227.png"/><Relationship Id="rId324" Type="http://schemas.openxmlformats.org/officeDocument/2006/relationships/image" Target="../media/image1902.png"/><Relationship Id="rId531" Type="http://schemas.openxmlformats.org/officeDocument/2006/relationships/customXml" Target="../ink/ink553.xml"/><Relationship Id="rId629" Type="http://schemas.openxmlformats.org/officeDocument/2006/relationships/image" Target="../media/image2054.png"/><Relationship Id="rId836" Type="http://schemas.openxmlformats.org/officeDocument/2006/relationships/image" Target="../media/image2157.png"/><Relationship Id="rId1021" Type="http://schemas.openxmlformats.org/officeDocument/2006/relationships/customXml" Target="../ink/ink799.xml"/><Relationship Id="rId1119" Type="http://schemas.openxmlformats.org/officeDocument/2006/relationships/customXml" Target="../ink/ink848.xml"/><Relationship Id="rId903" Type="http://schemas.openxmlformats.org/officeDocument/2006/relationships/customXml" Target="../ink/ink740.xml"/><Relationship Id="rId32" Type="http://schemas.openxmlformats.org/officeDocument/2006/relationships/customXml" Target="../ink/ink303.xml"/><Relationship Id="rId181" Type="http://schemas.openxmlformats.org/officeDocument/2006/relationships/customXml" Target="../ink/ink378.xml"/><Relationship Id="rId279" Type="http://schemas.openxmlformats.org/officeDocument/2006/relationships/customXml" Target="../ink/ink427.xml"/><Relationship Id="rId486" Type="http://schemas.openxmlformats.org/officeDocument/2006/relationships/image" Target="../media/image1983.png"/><Relationship Id="rId693" Type="http://schemas.openxmlformats.org/officeDocument/2006/relationships/image" Target="../media/image2086.png"/><Relationship Id="rId139" Type="http://schemas.openxmlformats.org/officeDocument/2006/relationships/customXml" Target="../ink/ink357.xml"/><Relationship Id="rId346" Type="http://schemas.openxmlformats.org/officeDocument/2006/relationships/image" Target="../media/image1913.png"/><Relationship Id="rId553" Type="http://schemas.openxmlformats.org/officeDocument/2006/relationships/customXml" Target="../ink/ink564.xml"/><Relationship Id="rId760" Type="http://schemas.openxmlformats.org/officeDocument/2006/relationships/customXml" Target="../ink/ink668.xml"/><Relationship Id="rId998" Type="http://schemas.openxmlformats.org/officeDocument/2006/relationships/image" Target="../media/image2238.png"/><Relationship Id="rId206" Type="http://schemas.openxmlformats.org/officeDocument/2006/relationships/image" Target="../media/image1843.png"/><Relationship Id="rId413" Type="http://schemas.openxmlformats.org/officeDocument/2006/relationships/customXml" Target="../ink/ink494.xml"/><Relationship Id="rId858" Type="http://schemas.openxmlformats.org/officeDocument/2006/relationships/image" Target="../media/image2168.png"/><Relationship Id="rId1043" Type="http://schemas.openxmlformats.org/officeDocument/2006/relationships/customXml" Target="../ink/ink810.xml"/><Relationship Id="rId620" Type="http://schemas.openxmlformats.org/officeDocument/2006/relationships/customXml" Target="../ink/ink598.xml"/><Relationship Id="rId718" Type="http://schemas.openxmlformats.org/officeDocument/2006/relationships/customXml" Target="../ink/ink647.xml"/><Relationship Id="rId925" Type="http://schemas.openxmlformats.org/officeDocument/2006/relationships/customXml" Target="../ink/ink751.xml"/><Relationship Id="rId1110" Type="http://schemas.openxmlformats.org/officeDocument/2006/relationships/image" Target="../media/image2294.png"/><Relationship Id="rId54" Type="http://schemas.openxmlformats.org/officeDocument/2006/relationships/image" Target="../media/image1767.png"/><Relationship Id="rId270" Type="http://schemas.openxmlformats.org/officeDocument/2006/relationships/image" Target="../media/image1875.png"/><Relationship Id="rId130" Type="http://schemas.openxmlformats.org/officeDocument/2006/relationships/image" Target="../media/image1805.png"/><Relationship Id="rId368" Type="http://schemas.openxmlformats.org/officeDocument/2006/relationships/image" Target="../media/image1924.png"/><Relationship Id="rId575" Type="http://schemas.openxmlformats.org/officeDocument/2006/relationships/customXml" Target="../ink/ink575.xml"/><Relationship Id="rId782" Type="http://schemas.openxmlformats.org/officeDocument/2006/relationships/customXml" Target="../ink/ink679.xml"/><Relationship Id="rId228" Type="http://schemas.openxmlformats.org/officeDocument/2006/relationships/image" Target="../media/image1854.png"/><Relationship Id="rId435" Type="http://schemas.openxmlformats.org/officeDocument/2006/relationships/customXml" Target="../ink/ink505.xml"/><Relationship Id="rId642" Type="http://schemas.openxmlformats.org/officeDocument/2006/relationships/customXml" Target="../ink/ink609.xml"/><Relationship Id="rId1065" Type="http://schemas.openxmlformats.org/officeDocument/2006/relationships/customXml" Target="../ink/ink821.xml"/><Relationship Id="rId502" Type="http://schemas.openxmlformats.org/officeDocument/2006/relationships/image" Target="../media/image1991.png"/><Relationship Id="rId947" Type="http://schemas.openxmlformats.org/officeDocument/2006/relationships/customXml" Target="../ink/ink762.xml"/><Relationship Id="rId1132" Type="http://schemas.openxmlformats.org/officeDocument/2006/relationships/image" Target="../media/image2305.png"/><Relationship Id="rId76" Type="http://schemas.openxmlformats.org/officeDocument/2006/relationships/image" Target="../media/image1778.png"/><Relationship Id="rId807" Type="http://schemas.openxmlformats.org/officeDocument/2006/relationships/customXml" Target="../ink/ink692.xml"/><Relationship Id="rId292" Type="http://schemas.openxmlformats.org/officeDocument/2006/relationships/image" Target="../media/image1886.png"/><Relationship Id="rId597" Type="http://schemas.openxmlformats.org/officeDocument/2006/relationships/image" Target="../media/image2038.png"/><Relationship Id="rId152" Type="http://schemas.openxmlformats.org/officeDocument/2006/relationships/image" Target="../media/image1816.png"/><Relationship Id="rId457" Type="http://schemas.openxmlformats.org/officeDocument/2006/relationships/customXml" Target="../ink/ink516.xml"/><Relationship Id="rId1087" Type="http://schemas.openxmlformats.org/officeDocument/2006/relationships/customXml" Target="../ink/ink832.xml"/><Relationship Id="rId664" Type="http://schemas.openxmlformats.org/officeDocument/2006/relationships/customXml" Target="../ink/ink620.xml"/><Relationship Id="rId871" Type="http://schemas.openxmlformats.org/officeDocument/2006/relationships/customXml" Target="../ink/ink724.xml"/><Relationship Id="rId969" Type="http://schemas.openxmlformats.org/officeDocument/2006/relationships/customXml" Target="../ink/ink773.xml"/><Relationship Id="rId317" Type="http://schemas.openxmlformats.org/officeDocument/2006/relationships/customXml" Target="../ink/ink446.xml"/><Relationship Id="rId524" Type="http://schemas.openxmlformats.org/officeDocument/2006/relationships/image" Target="../media/image2002.png"/><Relationship Id="rId731" Type="http://schemas.openxmlformats.org/officeDocument/2006/relationships/image" Target="../media/image2105.png"/><Relationship Id="rId98" Type="http://schemas.openxmlformats.org/officeDocument/2006/relationships/image" Target="../media/image1789.png"/><Relationship Id="rId829" Type="http://schemas.openxmlformats.org/officeDocument/2006/relationships/customXml" Target="../ink/ink703.xml"/><Relationship Id="rId1014" Type="http://schemas.openxmlformats.org/officeDocument/2006/relationships/image" Target="../media/image2246.png"/><Relationship Id="rId25" Type="http://schemas.openxmlformats.org/officeDocument/2006/relationships/image" Target="../media/image1248.png"/><Relationship Id="rId174" Type="http://schemas.openxmlformats.org/officeDocument/2006/relationships/image" Target="../media/image1827.png"/><Relationship Id="rId381" Type="http://schemas.openxmlformats.org/officeDocument/2006/relationships/customXml" Target="../ink/ink478.xml"/><Relationship Id="rId241" Type="http://schemas.openxmlformats.org/officeDocument/2006/relationships/customXml" Target="../ink/ink408.xml"/><Relationship Id="rId479" Type="http://schemas.openxmlformats.org/officeDocument/2006/relationships/customXml" Target="../ink/ink527.xml"/><Relationship Id="rId686" Type="http://schemas.openxmlformats.org/officeDocument/2006/relationships/customXml" Target="../ink/ink631.xml"/><Relationship Id="rId893" Type="http://schemas.openxmlformats.org/officeDocument/2006/relationships/customXml" Target="../ink/ink735.xml"/><Relationship Id="rId339" Type="http://schemas.openxmlformats.org/officeDocument/2006/relationships/customXml" Target="../ink/ink457.xml"/><Relationship Id="rId546" Type="http://schemas.openxmlformats.org/officeDocument/2006/relationships/image" Target="../media/image2013.png"/><Relationship Id="rId753" Type="http://schemas.openxmlformats.org/officeDocument/2006/relationships/image" Target="../media/image2116.png"/><Relationship Id="rId101" Type="http://schemas.openxmlformats.org/officeDocument/2006/relationships/customXml" Target="../ink/ink338.xml"/><Relationship Id="rId406" Type="http://schemas.openxmlformats.org/officeDocument/2006/relationships/image" Target="../media/image1943.png"/><Relationship Id="rId960" Type="http://schemas.openxmlformats.org/officeDocument/2006/relationships/image" Target="../media/image2219.png"/><Relationship Id="rId1036" Type="http://schemas.openxmlformats.org/officeDocument/2006/relationships/image" Target="../media/image2257.png"/></Relationships>
</file>

<file path=ppt/slides/_rels/slide9.xml.rels><?xml version="1.0" encoding="UTF-8" standalone="yes"?>
<Relationships xmlns="http://schemas.openxmlformats.org/package/2006/relationships"><Relationship Id="rId21" Type="http://schemas.openxmlformats.org/officeDocument/2006/relationships/customXml" Target="../ink/ink872.xml"/><Relationship Id="rId170" Type="http://schemas.openxmlformats.org/officeDocument/2006/relationships/image" Target="../media/image2251.png"/><Relationship Id="rId268" Type="http://schemas.openxmlformats.org/officeDocument/2006/relationships/image" Target="../media/image2300.png"/><Relationship Id="rId475" Type="http://schemas.openxmlformats.org/officeDocument/2006/relationships/image" Target="../media/image2406.png"/><Relationship Id="rId682" Type="http://schemas.openxmlformats.org/officeDocument/2006/relationships/image" Target="../media/image2509.png"/><Relationship Id="rId128" Type="http://schemas.openxmlformats.org/officeDocument/2006/relationships/image" Target="../media/image2230.png"/><Relationship Id="rId335" Type="http://schemas.openxmlformats.org/officeDocument/2006/relationships/customXml" Target="../ink/ink1029.xml"/><Relationship Id="rId542" Type="http://schemas.openxmlformats.org/officeDocument/2006/relationships/customXml" Target="../ink/ink1133.xml"/><Relationship Id="rId987" Type="http://schemas.openxmlformats.org/officeDocument/2006/relationships/image" Target="../media/image2661.png"/><Relationship Id="rId1172" Type="http://schemas.openxmlformats.org/officeDocument/2006/relationships/image" Target="../media/image2753.png"/><Relationship Id="rId402" Type="http://schemas.openxmlformats.org/officeDocument/2006/relationships/image" Target="../media/image2371.png"/><Relationship Id="rId847" Type="http://schemas.openxmlformats.org/officeDocument/2006/relationships/customXml" Target="../ink/ink1286.xml"/><Relationship Id="rId1032" Type="http://schemas.openxmlformats.org/officeDocument/2006/relationships/customXml" Target="../ink/ink1379.xml"/><Relationship Id="rId707" Type="http://schemas.openxmlformats.org/officeDocument/2006/relationships/customXml" Target="../ink/ink1216.xml"/><Relationship Id="rId914" Type="http://schemas.openxmlformats.org/officeDocument/2006/relationships/image" Target="../media/image2625.png"/><Relationship Id="rId1337" Type="http://schemas.openxmlformats.org/officeDocument/2006/relationships/customXml" Target="../ink/ink1532.xml"/><Relationship Id="rId43" Type="http://schemas.openxmlformats.org/officeDocument/2006/relationships/customXml" Target="../ink/ink883.xml"/><Relationship Id="rId192" Type="http://schemas.openxmlformats.org/officeDocument/2006/relationships/image" Target="../media/image2262.png"/><Relationship Id="rId497" Type="http://schemas.openxmlformats.org/officeDocument/2006/relationships/image" Target="../media/image2417.png"/><Relationship Id="rId357" Type="http://schemas.openxmlformats.org/officeDocument/2006/relationships/customXml" Target="../ink/ink1040.xml"/><Relationship Id="rId1194" Type="http://schemas.openxmlformats.org/officeDocument/2006/relationships/image" Target="../media/image2764.png"/><Relationship Id="rId217" Type="http://schemas.openxmlformats.org/officeDocument/2006/relationships/customXml" Target="../ink/ink970.xml"/><Relationship Id="rId564" Type="http://schemas.openxmlformats.org/officeDocument/2006/relationships/customXml" Target="../ink/ink1144.xml"/><Relationship Id="rId771" Type="http://schemas.openxmlformats.org/officeDocument/2006/relationships/customXml" Target="../ink/ink1248.xml"/><Relationship Id="rId869" Type="http://schemas.openxmlformats.org/officeDocument/2006/relationships/customXml" Target="../ink/ink1297.xml"/><Relationship Id="rId424" Type="http://schemas.openxmlformats.org/officeDocument/2006/relationships/image" Target="../media/image2381.png"/><Relationship Id="rId631" Type="http://schemas.openxmlformats.org/officeDocument/2006/relationships/customXml" Target="../ink/ink1178.xml"/><Relationship Id="rId729" Type="http://schemas.openxmlformats.org/officeDocument/2006/relationships/customXml" Target="../ink/ink1227.xml"/><Relationship Id="rId1054" Type="http://schemas.openxmlformats.org/officeDocument/2006/relationships/customXml" Target="../ink/ink1390.xml"/><Relationship Id="rId1261" Type="http://schemas.openxmlformats.org/officeDocument/2006/relationships/customXml" Target="../ink/ink1494.xml"/><Relationship Id="rId1359" Type="http://schemas.openxmlformats.org/officeDocument/2006/relationships/customXml" Target="../ink/ink1543.xml"/><Relationship Id="rId936" Type="http://schemas.openxmlformats.org/officeDocument/2006/relationships/image" Target="../media/image2636.png"/><Relationship Id="rId1121" Type="http://schemas.openxmlformats.org/officeDocument/2006/relationships/customXml" Target="../ink/ink1424.xml"/><Relationship Id="rId1219" Type="http://schemas.openxmlformats.org/officeDocument/2006/relationships/customXml" Target="../ink/ink1473.xml"/><Relationship Id="rId65" Type="http://schemas.openxmlformats.org/officeDocument/2006/relationships/customXml" Target="../ink/ink894.xml"/><Relationship Id="rId281" Type="http://schemas.openxmlformats.org/officeDocument/2006/relationships/customXml" Target="../ink/ink1002.xml"/><Relationship Id="rId141" Type="http://schemas.openxmlformats.org/officeDocument/2006/relationships/customXml" Target="../ink/ink932.xml"/><Relationship Id="rId379" Type="http://schemas.openxmlformats.org/officeDocument/2006/relationships/customXml" Target="../ink/ink1051.xml"/><Relationship Id="rId586" Type="http://schemas.openxmlformats.org/officeDocument/2006/relationships/customXml" Target="../ink/ink1155.xml"/><Relationship Id="rId793" Type="http://schemas.openxmlformats.org/officeDocument/2006/relationships/customXml" Target="../ink/ink1259.xml"/><Relationship Id="rId7" Type="http://schemas.openxmlformats.org/officeDocument/2006/relationships/customXml" Target="../ink/ink865.xml"/><Relationship Id="rId239" Type="http://schemas.openxmlformats.org/officeDocument/2006/relationships/customXml" Target="../ink/ink981.xml"/><Relationship Id="rId446" Type="http://schemas.openxmlformats.org/officeDocument/2006/relationships/image" Target="../media/image2392.png"/><Relationship Id="rId653" Type="http://schemas.openxmlformats.org/officeDocument/2006/relationships/customXml" Target="../ink/ink1189.xml"/><Relationship Id="rId1076" Type="http://schemas.openxmlformats.org/officeDocument/2006/relationships/customXml" Target="../ink/ink1401.xml"/><Relationship Id="rId1283" Type="http://schemas.openxmlformats.org/officeDocument/2006/relationships/customXml" Target="../ink/ink1505.xml"/><Relationship Id="rId306" Type="http://schemas.openxmlformats.org/officeDocument/2006/relationships/image" Target="../media/image2323.png"/><Relationship Id="rId860" Type="http://schemas.openxmlformats.org/officeDocument/2006/relationships/image" Target="../media/image2598.png"/><Relationship Id="rId958" Type="http://schemas.openxmlformats.org/officeDocument/2006/relationships/customXml" Target="../ink/ink1342.xml"/><Relationship Id="rId1143" Type="http://schemas.openxmlformats.org/officeDocument/2006/relationships/customXml" Target="../ink/ink1435.xml"/><Relationship Id="rId87" Type="http://schemas.openxmlformats.org/officeDocument/2006/relationships/customXml" Target="../ink/ink905.xml"/><Relationship Id="rId513" Type="http://schemas.openxmlformats.org/officeDocument/2006/relationships/image" Target="../media/image2425.png"/><Relationship Id="rId720" Type="http://schemas.openxmlformats.org/officeDocument/2006/relationships/image" Target="../media/image2528.png"/><Relationship Id="rId818" Type="http://schemas.openxmlformats.org/officeDocument/2006/relationships/image" Target="../media/image2577.png"/><Relationship Id="rId1350" Type="http://schemas.openxmlformats.org/officeDocument/2006/relationships/image" Target="../media/image2842.png"/><Relationship Id="rId1003" Type="http://schemas.openxmlformats.org/officeDocument/2006/relationships/image" Target="../media/image2669.png"/><Relationship Id="rId1210" Type="http://schemas.openxmlformats.org/officeDocument/2006/relationships/image" Target="../media/image2772.png"/><Relationship Id="rId1308" Type="http://schemas.openxmlformats.org/officeDocument/2006/relationships/image" Target="../media/image2821.png"/><Relationship Id="rId14" Type="http://schemas.openxmlformats.org/officeDocument/2006/relationships/image" Target="../media/image2173.png"/><Relationship Id="rId163" Type="http://schemas.openxmlformats.org/officeDocument/2006/relationships/customXml" Target="../ink/ink943.xml"/><Relationship Id="rId370" Type="http://schemas.openxmlformats.org/officeDocument/2006/relationships/image" Target="../media/image2355.png"/><Relationship Id="rId230" Type="http://schemas.openxmlformats.org/officeDocument/2006/relationships/image" Target="../media/image2281.png"/><Relationship Id="rId468" Type="http://schemas.openxmlformats.org/officeDocument/2006/relationships/customXml" Target="../ink/ink1096.xml"/><Relationship Id="rId675" Type="http://schemas.openxmlformats.org/officeDocument/2006/relationships/customXml" Target="../ink/ink1200.xml"/><Relationship Id="rId882" Type="http://schemas.openxmlformats.org/officeDocument/2006/relationships/image" Target="../media/image2609.png"/><Relationship Id="rId1098" Type="http://schemas.openxmlformats.org/officeDocument/2006/relationships/image" Target="../media/image2716.png"/><Relationship Id="rId328" Type="http://schemas.openxmlformats.org/officeDocument/2006/relationships/image" Target="../media/image2334.png"/><Relationship Id="rId535" Type="http://schemas.openxmlformats.org/officeDocument/2006/relationships/image" Target="../media/image2436.png"/><Relationship Id="rId742" Type="http://schemas.openxmlformats.org/officeDocument/2006/relationships/image" Target="../media/image2539.png"/><Relationship Id="rId1165" Type="http://schemas.openxmlformats.org/officeDocument/2006/relationships/customXml" Target="../ink/ink1446.xml"/><Relationship Id="rId602" Type="http://schemas.openxmlformats.org/officeDocument/2006/relationships/customXml" Target="../ink/ink1163.xml"/><Relationship Id="rId1025" Type="http://schemas.openxmlformats.org/officeDocument/2006/relationships/image" Target="../media/image2680.png"/><Relationship Id="rId1232" Type="http://schemas.openxmlformats.org/officeDocument/2006/relationships/image" Target="../media/image2783.png"/><Relationship Id="rId907" Type="http://schemas.openxmlformats.org/officeDocument/2006/relationships/customXml" Target="../ink/ink1316.xml"/><Relationship Id="rId36" Type="http://schemas.openxmlformats.org/officeDocument/2006/relationships/image" Target="../media/image2184.png"/><Relationship Id="rId185" Type="http://schemas.openxmlformats.org/officeDocument/2006/relationships/customXml" Target="../ink/ink954.xml"/><Relationship Id="rId392" Type="http://schemas.openxmlformats.org/officeDocument/2006/relationships/image" Target="../media/image2366.png"/><Relationship Id="rId697" Type="http://schemas.openxmlformats.org/officeDocument/2006/relationships/customXml" Target="../ink/ink1211.xml"/><Relationship Id="rId252" Type="http://schemas.openxmlformats.org/officeDocument/2006/relationships/image" Target="../media/image2292.png"/><Relationship Id="rId1187" Type="http://schemas.openxmlformats.org/officeDocument/2006/relationships/customXml" Target="../ink/ink1457.xml"/><Relationship Id="rId112" Type="http://schemas.openxmlformats.org/officeDocument/2006/relationships/image" Target="../media/image2222.png"/><Relationship Id="rId557" Type="http://schemas.openxmlformats.org/officeDocument/2006/relationships/image" Target="../media/image2447.png"/><Relationship Id="rId764" Type="http://schemas.openxmlformats.org/officeDocument/2006/relationships/image" Target="../media/image2550.png"/><Relationship Id="rId971" Type="http://schemas.openxmlformats.org/officeDocument/2006/relationships/image" Target="../media/image2653.png"/><Relationship Id="rId417" Type="http://schemas.openxmlformats.org/officeDocument/2006/relationships/customXml" Target="../ink/ink1070.xml"/><Relationship Id="rId624" Type="http://schemas.openxmlformats.org/officeDocument/2006/relationships/image" Target="../media/image2480.png"/><Relationship Id="rId831" Type="http://schemas.openxmlformats.org/officeDocument/2006/relationships/customXml" Target="../ink/ink1278.xml"/><Relationship Id="rId1047" Type="http://schemas.openxmlformats.org/officeDocument/2006/relationships/image" Target="../media/image2691.png"/><Relationship Id="rId1254" Type="http://schemas.openxmlformats.org/officeDocument/2006/relationships/image" Target="../media/image2794.png"/><Relationship Id="rId929" Type="http://schemas.openxmlformats.org/officeDocument/2006/relationships/customXml" Target="../ink/ink1327.xml"/><Relationship Id="rId1114" Type="http://schemas.openxmlformats.org/officeDocument/2006/relationships/image" Target="../media/image2724.png"/><Relationship Id="rId1321" Type="http://schemas.openxmlformats.org/officeDocument/2006/relationships/customXml" Target="../ink/ink1524.xml"/><Relationship Id="rId58" Type="http://schemas.openxmlformats.org/officeDocument/2006/relationships/image" Target="../media/image2195.png"/><Relationship Id="rId274" Type="http://schemas.openxmlformats.org/officeDocument/2006/relationships/image" Target="../media/image2303.png"/><Relationship Id="rId481" Type="http://schemas.openxmlformats.org/officeDocument/2006/relationships/image" Target="../media/image2409.png"/><Relationship Id="rId134" Type="http://schemas.openxmlformats.org/officeDocument/2006/relationships/image" Target="../media/image2233.png"/><Relationship Id="rId579" Type="http://schemas.openxmlformats.org/officeDocument/2006/relationships/image" Target="../media/image2458.png"/><Relationship Id="rId786" Type="http://schemas.openxmlformats.org/officeDocument/2006/relationships/image" Target="../media/image2561.png"/><Relationship Id="rId993" Type="http://schemas.openxmlformats.org/officeDocument/2006/relationships/image" Target="../media/image2664.png"/><Relationship Id="rId341" Type="http://schemas.openxmlformats.org/officeDocument/2006/relationships/customXml" Target="../ink/ink1032.xml"/><Relationship Id="rId439" Type="http://schemas.openxmlformats.org/officeDocument/2006/relationships/customXml" Target="../ink/ink1081.xml"/><Relationship Id="rId646" Type="http://schemas.openxmlformats.org/officeDocument/2006/relationships/image" Target="../media/image2491.png"/><Relationship Id="rId1069" Type="http://schemas.openxmlformats.org/officeDocument/2006/relationships/image" Target="../media/image2702.png"/><Relationship Id="rId1276" Type="http://schemas.openxmlformats.org/officeDocument/2006/relationships/image" Target="../media/image2805.png"/><Relationship Id="rId201" Type="http://schemas.openxmlformats.org/officeDocument/2006/relationships/customXml" Target="../ink/ink962.xml"/><Relationship Id="rId506" Type="http://schemas.openxmlformats.org/officeDocument/2006/relationships/customXml" Target="../ink/ink1115.xml"/><Relationship Id="rId853" Type="http://schemas.openxmlformats.org/officeDocument/2006/relationships/customXml" Target="../ink/ink1289.xml"/><Relationship Id="rId1136" Type="http://schemas.openxmlformats.org/officeDocument/2006/relationships/image" Target="../media/image2735.png"/><Relationship Id="rId713" Type="http://schemas.openxmlformats.org/officeDocument/2006/relationships/customXml" Target="../ink/ink1219.xml"/><Relationship Id="rId920" Type="http://schemas.openxmlformats.org/officeDocument/2006/relationships/image" Target="../media/image2628.png"/><Relationship Id="rId1343" Type="http://schemas.openxmlformats.org/officeDocument/2006/relationships/customXml" Target="../ink/ink1535.xml"/><Relationship Id="rId1203" Type="http://schemas.openxmlformats.org/officeDocument/2006/relationships/customXml" Target="../ink/ink1465.xml"/><Relationship Id="rId296" Type="http://schemas.openxmlformats.org/officeDocument/2006/relationships/image" Target="../media/image2318.png"/><Relationship Id="rId156" Type="http://schemas.openxmlformats.org/officeDocument/2006/relationships/image" Target="../media/image2244.png"/><Relationship Id="rId363" Type="http://schemas.openxmlformats.org/officeDocument/2006/relationships/customXml" Target="../ink/ink1043.xml"/><Relationship Id="rId570" Type="http://schemas.openxmlformats.org/officeDocument/2006/relationships/customXml" Target="../ink/ink1147.xml"/><Relationship Id="rId223" Type="http://schemas.openxmlformats.org/officeDocument/2006/relationships/customXml" Target="../ink/ink973.xml"/><Relationship Id="rId430" Type="http://schemas.openxmlformats.org/officeDocument/2006/relationships/image" Target="../media/image2384.png"/><Relationship Id="rId668" Type="http://schemas.openxmlformats.org/officeDocument/2006/relationships/image" Target="../media/image2502.png"/><Relationship Id="rId875" Type="http://schemas.openxmlformats.org/officeDocument/2006/relationships/customXml" Target="../ink/ink1300.xml"/><Relationship Id="rId1060" Type="http://schemas.openxmlformats.org/officeDocument/2006/relationships/customXml" Target="../ink/ink1393.xml"/><Relationship Id="rId1298" Type="http://schemas.openxmlformats.org/officeDocument/2006/relationships/image" Target="../media/image2816.png"/><Relationship Id="rId528" Type="http://schemas.openxmlformats.org/officeDocument/2006/relationships/customXml" Target="../ink/ink1126.xml"/><Relationship Id="rId735" Type="http://schemas.openxmlformats.org/officeDocument/2006/relationships/customXml" Target="../ink/ink1230.xml"/><Relationship Id="rId942" Type="http://schemas.openxmlformats.org/officeDocument/2006/relationships/customXml" Target="../ink/ink1334.xml"/><Relationship Id="rId1158" Type="http://schemas.openxmlformats.org/officeDocument/2006/relationships/image" Target="../media/image2746.png"/><Relationship Id="rId1365" Type="http://schemas.openxmlformats.org/officeDocument/2006/relationships/customXml" Target="../ink/ink1546.xml"/><Relationship Id="rId1018" Type="http://schemas.openxmlformats.org/officeDocument/2006/relationships/customXml" Target="../ink/ink1372.xml"/><Relationship Id="rId1225" Type="http://schemas.openxmlformats.org/officeDocument/2006/relationships/customXml" Target="../ink/ink1476.xml"/><Relationship Id="rId71" Type="http://schemas.openxmlformats.org/officeDocument/2006/relationships/customXml" Target="../ink/ink897.xml"/><Relationship Id="rId802" Type="http://schemas.openxmlformats.org/officeDocument/2006/relationships/image" Target="../media/image2569.png"/><Relationship Id="rId29" Type="http://schemas.openxmlformats.org/officeDocument/2006/relationships/customXml" Target="../ink/ink876.xml"/><Relationship Id="rId178" Type="http://schemas.openxmlformats.org/officeDocument/2006/relationships/image" Target="../media/image2255.png"/><Relationship Id="rId385" Type="http://schemas.openxmlformats.org/officeDocument/2006/relationships/customXml" Target="../ink/ink1054.xml"/><Relationship Id="rId592" Type="http://schemas.openxmlformats.org/officeDocument/2006/relationships/customXml" Target="../ink/ink1158.xml"/><Relationship Id="rId245" Type="http://schemas.openxmlformats.org/officeDocument/2006/relationships/customXml" Target="../ink/ink984.xml"/><Relationship Id="rId452" Type="http://schemas.openxmlformats.org/officeDocument/2006/relationships/image" Target="../media/image2395.png"/><Relationship Id="rId897" Type="http://schemas.openxmlformats.org/officeDocument/2006/relationships/customXml" Target="../ink/ink1311.xml"/><Relationship Id="rId1082" Type="http://schemas.openxmlformats.org/officeDocument/2006/relationships/customXml" Target="../ink/ink1404.xml"/><Relationship Id="rId105" Type="http://schemas.openxmlformats.org/officeDocument/2006/relationships/customXml" Target="../ink/ink914.xml"/><Relationship Id="rId312" Type="http://schemas.openxmlformats.org/officeDocument/2006/relationships/image" Target="../media/image2326.png"/><Relationship Id="rId757" Type="http://schemas.openxmlformats.org/officeDocument/2006/relationships/customXml" Target="../ink/ink1241.xml"/><Relationship Id="rId964" Type="http://schemas.openxmlformats.org/officeDocument/2006/relationships/customXml" Target="../ink/ink1345.xml"/><Relationship Id="rId93" Type="http://schemas.openxmlformats.org/officeDocument/2006/relationships/customXml" Target="../ink/ink908.xml"/><Relationship Id="rId617" Type="http://schemas.openxmlformats.org/officeDocument/2006/relationships/customXml" Target="../ink/ink1171.xml"/><Relationship Id="rId824" Type="http://schemas.openxmlformats.org/officeDocument/2006/relationships/image" Target="../media/image2580.png"/><Relationship Id="rId1247" Type="http://schemas.openxmlformats.org/officeDocument/2006/relationships/customXml" Target="../ink/ink1487.xml"/><Relationship Id="rId1107" Type="http://schemas.openxmlformats.org/officeDocument/2006/relationships/customXml" Target="../ink/ink1417.xml"/><Relationship Id="rId1314" Type="http://schemas.openxmlformats.org/officeDocument/2006/relationships/image" Target="../media/image2824.png"/><Relationship Id="rId20" Type="http://schemas.openxmlformats.org/officeDocument/2006/relationships/image" Target="../media/image2176.png"/><Relationship Id="rId267" Type="http://schemas.openxmlformats.org/officeDocument/2006/relationships/customXml" Target="../ink/ink995.xml"/><Relationship Id="rId474" Type="http://schemas.openxmlformats.org/officeDocument/2006/relationships/customXml" Target="../ink/ink1099.xml"/><Relationship Id="rId127" Type="http://schemas.openxmlformats.org/officeDocument/2006/relationships/customXml" Target="../ink/ink925.xml"/><Relationship Id="rId681" Type="http://schemas.openxmlformats.org/officeDocument/2006/relationships/customXml" Target="../ink/ink1203.xml"/><Relationship Id="rId779" Type="http://schemas.openxmlformats.org/officeDocument/2006/relationships/customXml" Target="../ink/ink1252.xml"/><Relationship Id="rId986" Type="http://schemas.openxmlformats.org/officeDocument/2006/relationships/customXml" Target="../ink/ink1356.xml"/><Relationship Id="rId334" Type="http://schemas.openxmlformats.org/officeDocument/2006/relationships/image" Target="../media/image2337.png"/><Relationship Id="rId541" Type="http://schemas.openxmlformats.org/officeDocument/2006/relationships/image" Target="../media/image2439.png"/><Relationship Id="rId639" Type="http://schemas.openxmlformats.org/officeDocument/2006/relationships/customXml" Target="../ink/ink1182.xml"/><Relationship Id="rId1171" Type="http://schemas.openxmlformats.org/officeDocument/2006/relationships/customXml" Target="../ink/ink1449.xml"/><Relationship Id="rId1269" Type="http://schemas.openxmlformats.org/officeDocument/2006/relationships/customXml" Target="../ink/ink1498.xml"/><Relationship Id="rId401" Type="http://schemas.openxmlformats.org/officeDocument/2006/relationships/customXml" Target="../ink/ink1062.xml"/><Relationship Id="rId846" Type="http://schemas.openxmlformats.org/officeDocument/2006/relationships/image" Target="../media/image2591.png"/><Relationship Id="rId1031" Type="http://schemas.openxmlformats.org/officeDocument/2006/relationships/image" Target="../media/image2683.png"/><Relationship Id="rId1129" Type="http://schemas.openxmlformats.org/officeDocument/2006/relationships/customXml" Target="../ink/ink1428.xml"/><Relationship Id="rId706" Type="http://schemas.openxmlformats.org/officeDocument/2006/relationships/image" Target="../media/image2521.png"/><Relationship Id="rId913" Type="http://schemas.openxmlformats.org/officeDocument/2006/relationships/customXml" Target="../ink/ink1319.xml"/><Relationship Id="rId1336" Type="http://schemas.openxmlformats.org/officeDocument/2006/relationships/image" Target="../media/image2835.png"/><Relationship Id="rId42" Type="http://schemas.openxmlformats.org/officeDocument/2006/relationships/image" Target="../media/image2187.png"/><Relationship Id="rId191" Type="http://schemas.openxmlformats.org/officeDocument/2006/relationships/customXml" Target="../ink/ink957.xml"/><Relationship Id="rId289" Type="http://schemas.openxmlformats.org/officeDocument/2006/relationships/customXml" Target="../ink/ink1006.xml"/><Relationship Id="rId496" Type="http://schemas.openxmlformats.org/officeDocument/2006/relationships/customXml" Target="../ink/ink1110.xml"/><Relationship Id="rId149" Type="http://schemas.openxmlformats.org/officeDocument/2006/relationships/customXml" Target="../ink/ink936.xml"/><Relationship Id="rId356" Type="http://schemas.openxmlformats.org/officeDocument/2006/relationships/image" Target="../media/image2348.png"/><Relationship Id="rId563" Type="http://schemas.openxmlformats.org/officeDocument/2006/relationships/image" Target="../media/image2450.png"/><Relationship Id="rId770" Type="http://schemas.openxmlformats.org/officeDocument/2006/relationships/image" Target="../media/image2553.png"/><Relationship Id="rId1193" Type="http://schemas.openxmlformats.org/officeDocument/2006/relationships/customXml" Target="../ink/ink1460.xml"/><Relationship Id="rId216" Type="http://schemas.openxmlformats.org/officeDocument/2006/relationships/image" Target="../media/image2274.png"/><Relationship Id="rId423" Type="http://schemas.openxmlformats.org/officeDocument/2006/relationships/customXml" Target="../ink/ink1073.xml"/><Relationship Id="rId868" Type="http://schemas.openxmlformats.org/officeDocument/2006/relationships/image" Target="../media/image2602.png"/><Relationship Id="rId1053" Type="http://schemas.openxmlformats.org/officeDocument/2006/relationships/image" Target="../media/image2694.png"/><Relationship Id="rId1260" Type="http://schemas.openxmlformats.org/officeDocument/2006/relationships/image" Target="../media/image2797.png"/><Relationship Id="rId630" Type="http://schemas.openxmlformats.org/officeDocument/2006/relationships/image" Target="../media/image2483.png"/><Relationship Id="rId728" Type="http://schemas.openxmlformats.org/officeDocument/2006/relationships/image" Target="../media/image2532.png"/><Relationship Id="rId935" Type="http://schemas.openxmlformats.org/officeDocument/2006/relationships/customXml" Target="../ink/ink1330.xml"/><Relationship Id="rId1358" Type="http://schemas.openxmlformats.org/officeDocument/2006/relationships/image" Target="../media/image2846.png"/><Relationship Id="rId64" Type="http://schemas.openxmlformats.org/officeDocument/2006/relationships/image" Target="../media/image2198.png"/><Relationship Id="rId1120" Type="http://schemas.openxmlformats.org/officeDocument/2006/relationships/image" Target="../media/image2727.png"/><Relationship Id="rId1218" Type="http://schemas.openxmlformats.org/officeDocument/2006/relationships/image" Target="../media/image2776.png"/><Relationship Id="rId280" Type="http://schemas.openxmlformats.org/officeDocument/2006/relationships/image" Target="../media/image2306.png"/><Relationship Id="rId140" Type="http://schemas.openxmlformats.org/officeDocument/2006/relationships/image" Target="../media/image2236.png"/><Relationship Id="rId378" Type="http://schemas.openxmlformats.org/officeDocument/2006/relationships/image" Target="../media/image2359.png"/><Relationship Id="rId585" Type="http://schemas.openxmlformats.org/officeDocument/2006/relationships/image" Target="../media/image2461.png"/><Relationship Id="rId792" Type="http://schemas.openxmlformats.org/officeDocument/2006/relationships/image" Target="../media/image2564.png"/><Relationship Id="rId6" Type="http://schemas.openxmlformats.org/officeDocument/2006/relationships/image" Target="../media/image2169.png"/><Relationship Id="rId238" Type="http://schemas.openxmlformats.org/officeDocument/2006/relationships/image" Target="../media/image2285.png"/><Relationship Id="rId445" Type="http://schemas.openxmlformats.org/officeDocument/2006/relationships/customXml" Target="../ink/ink1084.xml"/><Relationship Id="rId652" Type="http://schemas.openxmlformats.org/officeDocument/2006/relationships/image" Target="../media/image2494.png"/><Relationship Id="rId1075" Type="http://schemas.openxmlformats.org/officeDocument/2006/relationships/image" Target="../media/image2705.png"/><Relationship Id="rId1282" Type="http://schemas.openxmlformats.org/officeDocument/2006/relationships/image" Target="../media/image2808.png"/><Relationship Id="rId305" Type="http://schemas.openxmlformats.org/officeDocument/2006/relationships/customXml" Target="../ink/ink1014.xml"/><Relationship Id="rId512" Type="http://schemas.openxmlformats.org/officeDocument/2006/relationships/customXml" Target="../ink/ink1118.xml"/><Relationship Id="rId957" Type="http://schemas.openxmlformats.org/officeDocument/2006/relationships/image" Target="../media/image2646.png"/><Relationship Id="rId1142" Type="http://schemas.openxmlformats.org/officeDocument/2006/relationships/image" Target="../media/image2738.png"/><Relationship Id="rId86" Type="http://schemas.openxmlformats.org/officeDocument/2006/relationships/image" Target="../media/image2209.png"/><Relationship Id="rId817" Type="http://schemas.openxmlformats.org/officeDocument/2006/relationships/customXml" Target="../ink/ink1271.xml"/><Relationship Id="rId1002" Type="http://schemas.openxmlformats.org/officeDocument/2006/relationships/customXml" Target="../ink/ink1364.xml"/><Relationship Id="rId1307" Type="http://schemas.openxmlformats.org/officeDocument/2006/relationships/customXml" Target="../ink/ink1517.xml"/><Relationship Id="rId13" Type="http://schemas.openxmlformats.org/officeDocument/2006/relationships/customXml" Target="../ink/ink868.xml"/><Relationship Id="rId162" Type="http://schemas.openxmlformats.org/officeDocument/2006/relationships/image" Target="../media/image2247.png"/><Relationship Id="rId467" Type="http://schemas.openxmlformats.org/officeDocument/2006/relationships/image" Target="../media/image2402.png"/><Relationship Id="rId1097" Type="http://schemas.openxmlformats.org/officeDocument/2006/relationships/customXml" Target="../ink/ink1412.xml"/><Relationship Id="rId674" Type="http://schemas.openxmlformats.org/officeDocument/2006/relationships/image" Target="../media/image2505.png"/><Relationship Id="rId881" Type="http://schemas.openxmlformats.org/officeDocument/2006/relationships/customXml" Target="../ink/ink1303.xml"/><Relationship Id="rId979" Type="http://schemas.openxmlformats.org/officeDocument/2006/relationships/image" Target="../media/image2657.png"/><Relationship Id="rId327" Type="http://schemas.openxmlformats.org/officeDocument/2006/relationships/customXml" Target="../ink/ink1025.xml"/><Relationship Id="rId534" Type="http://schemas.openxmlformats.org/officeDocument/2006/relationships/customXml" Target="../ink/ink1129.xml"/><Relationship Id="rId741" Type="http://schemas.openxmlformats.org/officeDocument/2006/relationships/customXml" Target="../ink/ink1233.xml"/><Relationship Id="rId839" Type="http://schemas.openxmlformats.org/officeDocument/2006/relationships/customXml" Target="../ink/ink1282.xml"/><Relationship Id="rId1164" Type="http://schemas.openxmlformats.org/officeDocument/2006/relationships/image" Target="../media/image2749.png"/><Relationship Id="rId601" Type="http://schemas.openxmlformats.org/officeDocument/2006/relationships/image" Target="../media/image2469.png"/><Relationship Id="rId1024" Type="http://schemas.openxmlformats.org/officeDocument/2006/relationships/customXml" Target="../ink/ink1375.xml"/><Relationship Id="rId1231" Type="http://schemas.openxmlformats.org/officeDocument/2006/relationships/customXml" Target="../ink/ink1479.xml"/><Relationship Id="rId906" Type="http://schemas.openxmlformats.org/officeDocument/2006/relationships/image" Target="../media/image2621.png"/><Relationship Id="rId1329" Type="http://schemas.openxmlformats.org/officeDocument/2006/relationships/customXml" Target="../ink/ink1528.xml"/><Relationship Id="rId35" Type="http://schemas.openxmlformats.org/officeDocument/2006/relationships/customXml" Target="../ink/ink879.xml"/><Relationship Id="rId100" Type="http://schemas.openxmlformats.org/officeDocument/2006/relationships/image" Target="../media/image2216.png"/><Relationship Id="rId338" Type="http://schemas.openxmlformats.org/officeDocument/2006/relationships/image" Target="../media/image2339.png"/><Relationship Id="rId545" Type="http://schemas.openxmlformats.org/officeDocument/2006/relationships/image" Target="../media/image2441.png"/><Relationship Id="rId752" Type="http://schemas.openxmlformats.org/officeDocument/2006/relationships/image" Target="../media/image2544.png"/><Relationship Id="rId1175" Type="http://schemas.openxmlformats.org/officeDocument/2006/relationships/customXml" Target="../ink/ink1451.xml"/><Relationship Id="rId184" Type="http://schemas.openxmlformats.org/officeDocument/2006/relationships/image" Target="../media/image2258.png"/><Relationship Id="rId391" Type="http://schemas.openxmlformats.org/officeDocument/2006/relationships/customXml" Target="../ink/ink1057.xml"/><Relationship Id="rId405" Type="http://schemas.openxmlformats.org/officeDocument/2006/relationships/customXml" Target="../ink/ink1064.xml"/><Relationship Id="rId612" Type="http://schemas.openxmlformats.org/officeDocument/2006/relationships/image" Target="../media/image2474.png"/><Relationship Id="rId1035" Type="http://schemas.openxmlformats.org/officeDocument/2006/relationships/image" Target="../media/image2685.png"/><Relationship Id="rId1242" Type="http://schemas.openxmlformats.org/officeDocument/2006/relationships/image" Target="../media/image2788.png"/><Relationship Id="rId251" Type="http://schemas.openxmlformats.org/officeDocument/2006/relationships/customXml" Target="../ink/ink987.xml"/><Relationship Id="rId489" Type="http://schemas.openxmlformats.org/officeDocument/2006/relationships/image" Target="../media/image2413.png"/><Relationship Id="rId696" Type="http://schemas.openxmlformats.org/officeDocument/2006/relationships/image" Target="../media/image2516.png"/><Relationship Id="rId917" Type="http://schemas.openxmlformats.org/officeDocument/2006/relationships/customXml" Target="../ink/ink1321.xml"/><Relationship Id="rId1102" Type="http://schemas.openxmlformats.org/officeDocument/2006/relationships/image" Target="../media/image2718.png"/><Relationship Id="rId46" Type="http://schemas.openxmlformats.org/officeDocument/2006/relationships/image" Target="../media/image2189.png"/><Relationship Id="rId349" Type="http://schemas.openxmlformats.org/officeDocument/2006/relationships/customXml" Target="../ink/ink1036.xml"/><Relationship Id="rId556" Type="http://schemas.openxmlformats.org/officeDocument/2006/relationships/customXml" Target="../ink/ink1140.xml"/><Relationship Id="rId763" Type="http://schemas.openxmlformats.org/officeDocument/2006/relationships/customXml" Target="../ink/ink1244.xml"/><Relationship Id="rId1186" Type="http://schemas.openxmlformats.org/officeDocument/2006/relationships/image" Target="../media/image2760.png"/><Relationship Id="rId111" Type="http://schemas.openxmlformats.org/officeDocument/2006/relationships/customXml" Target="../ink/ink917.xml"/><Relationship Id="rId195" Type="http://schemas.openxmlformats.org/officeDocument/2006/relationships/customXml" Target="../ink/ink959.xml"/><Relationship Id="rId209" Type="http://schemas.openxmlformats.org/officeDocument/2006/relationships/customXml" Target="../ink/ink966.xml"/><Relationship Id="rId416" Type="http://schemas.openxmlformats.org/officeDocument/2006/relationships/image" Target="../media/image886.png"/><Relationship Id="rId970" Type="http://schemas.openxmlformats.org/officeDocument/2006/relationships/customXml" Target="../ink/ink1348.xml"/><Relationship Id="rId1046" Type="http://schemas.openxmlformats.org/officeDocument/2006/relationships/customXml" Target="../ink/ink1386.xml"/><Relationship Id="rId1253" Type="http://schemas.openxmlformats.org/officeDocument/2006/relationships/customXml" Target="../ink/ink1490.xml"/><Relationship Id="rId623" Type="http://schemas.openxmlformats.org/officeDocument/2006/relationships/customXml" Target="../ink/ink1174.xml"/><Relationship Id="rId830" Type="http://schemas.openxmlformats.org/officeDocument/2006/relationships/image" Target="../media/image2583.png"/><Relationship Id="rId928" Type="http://schemas.openxmlformats.org/officeDocument/2006/relationships/image" Target="../media/image2632.png"/><Relationship Id="rId57" Type="http://schemas.openxmlformats.org/officeDocument/2006/relationships/customXml" Target="../ink/ink890.xml"/><Relationship Id="rId262" Type="http://schemas.openxmlformats.org/officeDocument/2006/relationships/image" Target="../media/image2297.png"/><Relationship Id="rId567" Type="http://schemas.openxmlformats.org/officeDocument/2006/relationships/image" Target="../media/image2452.png"/><Relationship Id="rId1113" Type="http://schemas.openxmlformats.org/officeDocument/2006/relationships/customXml" Target="../ink/ink1420.xml"/><Relationship Id="rId1197" Type="http://schemas.openxmlformats.org/officeDocument/2006/relationships/customXml" Target="../ink/ink1462.xml"/><Relationship Id="rId1320" Type="http://schemas.openxmlformats.org/officeDocument/2006/relationships/image" Target="../media/image2827.png"/><Relationship Id="rId122" Type="http://schemas.openxmlformats.org/officeDocument/2006/relationships/image" Target="../media/image2227.png"/><Relationship Id="rId774" Type="http://schemas.openxmlformats.org/officeDocument/2006/relationships/image" Target="../media/image2555.png"/><Relationship Id="rId981" Type="http://schemas.openxmlformats.org/officeDocument/2006/relationships/image" Target="../media/image2658.png"/><Relationship Id="rId1057" Type="http://schemas.openxmlformats.org/officeDocument/2006/relationships/image" Target="../media/image2696.png"/><Relationship Id="rId427" Type="http://schemas.openxmlformats.org/officeDocument/2006/relationships/customXml" Target="../ink/ink1075.xml"/><Relationship Id="rId634" Type="http://schemas.openxmlformats.org/officeDocument/2006/relationships/image" Target="../media/image2485.png"/><Relationship Id="rId841" Type="http://schemas.openxmlformats.org/officeDocument/2006/relationships/customXml" Target="../ink/ink1283.xml"/><Relationship Id="rId1264" Type="http://schemas.openxmlformats.org/officeDocument/2006/relationships/image" Target="../media/image2799.png"/><Relationship Id="rId273" Type="http://schemas.openxmlformats.org/officeDocument/2006/relationships/customXml" Target="../ink/ink998.xml"/><Relationship Id="rId480" Type="http://schemas.openxmlformats.org/officeDocument/2006/relationships/customXml" Target="../ink/ink1102.xml"/><Relationship Id="rId701" Type="http://schemas.openxmlformats.org/officeDocument/2006/relationships/customXml" Target="../ink/ink1213.xml"/><Relationship Id="rId939" Type="http://schemas.openxmlformats.org/officeDocument/2006/relationships/customXml" Target="../ink/ink1332.xml"/><Relationship Id="rId1124" Type="http://schemas.openxmlformats.org/officeDocument/2006/relationships/image" Target="../media/image2729.png"/><Relationship Id="rId1331" Type="http://schemas.openxmlformats.org/officeDocument/2006/relationships/customXml" Target="../ink/ink1529.xml"/><Relationship Id="rId68" Type="http://schemas.openxmlformats.org/officeDocument/2006/relationships/image" Target="../media/image2200.png"/><Relationship Id="rId133" Type="http://schemas.openxmlformats.org/officeDocument/2006/relationships/customXml" Target="../ink/ink928.xml"/><Relationship Id="rId340" Type="http://schemas.openxmlformats.org/officeDocument/2006/relationships/image" Target="../media/image2340.png"/><Relationship Id="rId578" Type="http://schemas.openxmlformats.org/officeDocument/2006/relationships/customXml" Target="../ink/ink1151.xml"/><Relationship Id="rId785" Type="http://schemas.openxmlformats.org/officeDocument/2006/relationships/customXml" Target="../ink/ink1255.xml"/><Relationship Id="rId992" Type="http://schemas.openxmlformats.org/officeDocument/2006/relationships/customXml" Target="../ink/ink1359.xml"/><Relationship Id="rId200" Type="http://schemas.openxmlformats.org/officeDocument/2006/relationships/image" Target="../media/image2266.png"/><Relationship Id="rId438" Type="http://schemas.openxmlformats.org/officeDocument/2006/relationships/image" Target="../media/image2388.png"/><Relationship Id="rId645" Type="http://schemas.openxmlformats.org/officeDocument/2006/relationships/customXml" Target="../ink/ink1185.xml"/><Relationship Id="rId852" Type="http://schemas.openxmlformats.org/officeDocument/2006/relationships/image" Target="../media/image2594.png"/><Relationship Id="rId1068" Type="http://schemas.openxmlformats.org/officeDocument/2006/relationships/customXml" Target="../ink/ink1397.xml"/><Relationship Id="rId1275" Type="http://schemas.openxmlformats.org/officeDocument/2006/relationships/customXml" Target="../ink/ink1501.xml"/><Relationship Id="rId284" Type="http://schemas.openxmlformats.org/officeDocument/2006/relationships/image" Target="../media/image2308.png"/><Relationship Id="rId491" Type="http://schemas.openxmlformats.org/officeDocument/2006/relationships/image" Target="../media/image2414.png"/><Relationship Id="rId505" Type="http://schemas.openxmlformats.org/officeDocument/2006/relationships/image" Target="../media/image2421.png"/><Relationship Id="rId712" Type="http://schemas.openxmlformats.org/officeDocument/2006/relationships/image" Target="../media/image2524.png"/><Relationship Id="rId1135" Type="http://schemas.openxmlformats.org/officeDocument/2006/relationships/customXml" Target="../ink/ink1431.xml"/><Relationship Id="rId1342" Type="http://schemas.openxmlformats.org/officeDocument/2006/relationships/image" Target="../media/image2838.png"/><Relationship Id="rId79" Type="http://schemas.openxmlformats.org/officeDocument/2006/relationships/customXml" Target="../ink/ink901.xml"/><Relationship Id="rId144" Type="http://schemas.openxmlformats.org/officeDocument/2006/relationships/image" Target="../media/image2238.png"/><Relationship Id="rId589" Type="http://schemas.openxmlformats.org/officeDocument/2006/relationships/image" Target="../media/image2463.png"/><Relationship Id="rId796" Type="http://schemas.openxmlformats.org/officeDocument/2006/relationships/image" Target="../media/image2566.png"/><Relationship Id="rId1202" Type="http://schemas.openxmlformats.org/officeDocument/2006/relationships/image" Target="../media/image2768.png"/><Relationship Id="rId351" Type="http://schemas.openxmlformats.org/officeDocument/2006/relationships/customXml" Target="../ink/ink1037.xml"/><Relationship Id="rId449" Type="http://schemas.openxmlformats.org/officeDocument/2006/relationships/customXml" Target="../ink/ink1086.xml"/><Relationship Id="rId656" Type="http://schemas.openxmlformats.org/officeDocument/2006/relationships/image" Target="../media/image2496.png"/><Relationship Id="rId863" Type="http://schemas.openxmlformats.org/officeDocument/2006/relationships/customXml" Target="../ink/ink1294.xml"/><Relationship Id="rId1079" Type="http://schemas.openxmlformats.org/officeDocument/2006/relationships/image" Target="../media/image2707.png"/><Relationship Id="rId1286" Type="http://schemas.openxmlformats.org/officeDocument/2006/relationships/image" Target="../media/image2810.png"/><Relationship Id="rId211" Type="http://schemas.openxmlformats.org/officeDocument/2006/relationships/customXml" Target="../ink/ink967.xml"/><Relationship Id="rId295" Type="http://schemas.openxmlformats.org/officeDocument/2006/relationships/customXml" Target="../ink/ink1009.xml"/><Relationship Id="rId309" Type="http://schemas.openxmlformats.org/officeDocument/2006/relationships/customXml" Target="../ink/ink1016.xml"/><Relationship Id="rId516" Type="http://schemas.openxmlformats.org/officeDocument/2006/relationships/customXml" Target="../ink/ink1120.xml"/><Relationship Id="rId1146" Type="http://schemas.openxmlformats.org/officeDocument/2006/relationships/image" Target="../media/image2740.png"/><Relationship Id="rId723" Type="http://schemas.openxmlformats.org/officeDocument/2006/relationships/customXml" Target="../ink/ink1224.xml"/><Relationship Id="rId930" Type="http://schemas.openxmlformats.org/officeDocument/2006/relationships/image" Target="../media/image2633.png"/><Relationship Id="rId1006" Type="http://schemas.openxmlformats.org/officeDocument/2006/relationships/customXml" Target="../ink/ink1366.xml"/><Relationship Id="rId1353" Type="http://schemas.openxmlformats.org/officeDocument/2006/relationships/customXml" Target="../ink/ink1540.xml"/><Relationship Id="rId155" Type="http://schemas.openxmlformats.org/officeDocument/2006/relationships/customXml" Target="../ink/ink939.xml"/><Relationship Id="rId362" Type="http://schemas.openxmlformats.org/officeDocument/2006/relationships/image" Target="../media/image2351.png"/><Relationship Id="rId1213" Type="http://schemas.openxmlformats.org/officeDocument/2006/relationships/customXml" Target="../ink/ink1470.xml"/><Relationship Id="rId1297" Type="http://schemas.openxmlformats.org/officeDocument/2006/relationships/customXml" Target="../ink/ink1512.xml"/><Relationship Id="rId222" Type="http://schemas.openxmlformats.org/officeDocument/2006/relationships/image" Target="../media/image2277.png"/><Relationship Id="rId667" Type="http://schemas.openxmlformats.org/officeDocument/2006/relationships/customXml" Target="../ink/ink1196.xml"/><Relationship Id="rId874" Type="http://schemas.openxmlformats.org/officeDocument/2006/relationships/image" Target="../media/image2605.png"/><Relationship Id="rId17" Type="http://schemas.openxmlformats.org/officeDocument/2006/relationships/customXml" Target="../ink/ink870.xml"/><Relationship Id="rId527" Type="http://schemas.openxmlformats.org/officeDocument/2006/relationships/image" Target="../media/image2432.png"/><Relationship Id="rId734" Type="http://schemas.openxmlformats.org/officeDocument/2006/relationships/image" Target="../media/image2535.png"/><Relationship Id="rId941" Type="http://schemas.openxmlformats.org/officeDocument/2006/relationships/image" Target="../media/image2638.png"/><Relationship Id="rId1157" Type="http://schemas.openxmlformats.org/officeDocument/2006/relationships/customXml" Target="../ink/ink1442.xml"/><Relationship Id="rId1364" Type="http://schemas.openxmlformats.org/officeDocument/2006/relationships/image" Target="../media/image2849.png"/><Relationship Id="rId70" Type="http://schemas.openxmlformats.org/officeDocument/2006/relationships/image" Target="../media/image2201.png"/><Relationship Id="rId166" Type="http://schemas.openxmlformats.org/officeDocument/2006/relationships/image" Target="../media/image2249.png"/><Relationship Id="rId373" Type="http://schemas.openxmlformats.org/officeDocument/2006/relationships/customXml" Target="../ink/ink1048.xml"/><Relationship Id="rId580" Type="http://schemas.openxmlformats.org/officeDocument/2006/relationships/customXml" Target="../ink/ink1152.xml"/><Relationship Id="rId801" Type="http://schemas.openxmlformats.org/officeDocument/2006/relationships/customXml" Target="../ink/ink1263.xml"/><Relationship Id="rId1017" Type="http://schemas.openxmlformats.org/officeDocument/2006/relationships/image" Target="../media/image2676.png"/><Relationship Id="rId1224" Type="http://schemas.openxmlformats.org/officeDocument/2006/relationships/image" Target="../media/image2779.png"/><Relationship Id="rId1" Type="http://schemas.openxmlformats.org/officeDocument/2006/relationships/slideLayout" Target="../slideLayouts/slideLayout7.xml"/><Relationship Id="rId233" Type="http://schemas.openxmlformats.org/officeDocument/2006/relationships/customXml" Target="../ink/ink978.xml"/><Relationship Id="rId440" Type="http://schemas.openxmlformats.org/officeDocument/2006/relationships/image" Target="../media/image2389.png"/><Relationship Id="rId678" Type="http://schemas.openxmlformats.org/officeDocument/2006/relationships/image" Target="../media/image2507.png"/><Relationship Id="rId885" Type="http://schemas.openxmlformats.org/officeDocument/2006/relationships/customXml" Target="../ink/ink1305.xml"/><Relationship Id="rId1070" Type="http://schemas.openxmlformats.org/officeDocument/2006/relationships/customXml" Target="../ink/ink1398.xml"/><Relationship Id="rId28" Type="http://schemas.openxmlformats.org/officeDocument/2006/relationships/image" Target="../media/image2180.png"/><Relationship Id="rId300" Type="http://schemas.openxmlformats.org/officeDocument/2006/relationships/image" Target="../media/image2320.png"/><Relationship Id="rId538" Type="http://schemas.openxmlformats.org/officeDocument/2006/relationships/customXml" Target="../ink/ink1131.xml"/><Relationship Id="rId745" Type="http://schemas.openxmlformats.org/officeDocument/2006/relationships/customXml" Target="../ink/ink1235.xml"/><Relationship Id="rId952" Type="http://schemas.openxmlformats.org/officeDocument/2006/relationships/customXml" Target="../ink/ink1339.xml"/><Relationship Id="rId1168" Type="http://schemas.openxmlformats.org/officeDocument/2006/relationships/image" Target="../media/image2751.png"/><Relationship Id="rId81" Type="http://schemas.openxmlformats.org/officeDocument/2006/relationships/customXml" Target="../ink/ink902.xml"/><Relationship Id="rId177" Type="http://schemas.openxmlformats.org/officeDocument/2006/relationships/customXml" Target="../ink/ink950.xml"/><Relationship Id="rId384" Type="http://schemas.openxmlformats.org/officeDocument/2006/relationships/image" Target="../media/image2362.png"/><Relationship Id="rId591" Type="http://schemas.openxmlformats.org/officeDocument/2006/relationships/image" Target="../media/image2464.png"/><Relationship Id="rId605" Type="http://schemas.openxmlformats.org/officeDocument/2006/relationships/image" Target="../media/image2471.png"/><Relationship Id="rId812" Type="http://schemas.openxmlformats.org/officeDocument/2006/relationships/image" Target="../media/image2574.png"/><Relationship Id="rId1028" Type="http://schemas.openxmlformats.org/officeDocument/2006/relationships/customXml" Target="../ink/ink1377.xml"/><Relationship Id="rId1235" Type="http://schemas.openxmlformats.org/officeDocument/2006/relationships/customXml" Target="../ink/ink1481.xml"/><Relationship Id="rId244" Type="http://schemas.openxmlformats.org/officeDocument/2006/relationships/image" Target="../media/image2288.png"/><Relationship Id="rId689" Type="http://schemas.openxmlformats.org/officeDocument/2006/relationships/customXml" Target="../ink/ink1207.xml"/><Relationship Id="rId896" Type="http://schemas.openxmlformats.org/officeDocument/2006/relationships/image" Target="../media/image2616.png"/><Relationship Id="rId1081" Type="http://schemas.openxmlformats.org/officeDocument/2006/relationships/image" Target="../media/image2708.png"/><Relationship Id="rId1302" Type="http://schemas.openxmlformats.org/officeDocument/2006/relationships/image" Target="../media/image2818.png"/><Relationship Id="rId39" Type="http://schemas.openxmlformats.org/officeDocument/2006/relationships/customXml" Target="../ink/ink881.xml"/><Relationship Id="rId451" Type="http://schemas.openxmlformats.org/officeDocument/2006/relationships/customXml" Target="../ink/ink1087.xml"/><Relationship Id="rId549" Type="http://schemas.openxmlformats.org/officeDocument/2006/relationships/image" Target="../media/image2443.png"/><Relationship Id="rId756" Type="http://schemas.openxmlformats.org/officeDocument/2006/relationships/image" Target="../media/image2546.png"/><Relationship Id="rId1179" Type="http://schemas.openxmlformats.org/officeDocument/2006/relationships/customXml" Target="../ink/ink1453.xml"/><Relationship Id="rId104" Type="http://schemas.openxmlformats.org/officeDocument/2006/relationships/image" Target="../media/image2218.png"/><Relationship Id="rId188" Type="http://schemas.openxmlformats.org/officeDocument/2006/relationships/image" Target="../media/image2260.png"/><Relationship Id="rId311" Type="http://schemas.openxmlformats.org/officeDocument/2006/relationships/customXml" Target="../ink/ink1017.xml"/><Relationship Id="rId395" Type="http://schemas.openxmlformats.org/officeDocument/2006/relationships/customXml" Target="../ink/ink1059.xml"/><Relationship Id="rId409" Type="http://schemas.openxmlformats.org/officeDocument/2006/relationships/customXml" Target="../ink/ink1066.xml"/><Relationship Id="rId963" Type="http://schemas.openxmlformats.org/officeDocument/2006/relationships/image" Target="../media/image2649.png"/><Relationship Id="rId1039" Type="http://schemas.openxmlformats.org/officeDocument/2006/relationships/image" Target="../media/image2687.png"/><Relationship Id="rId1246" Type="http://schemas.openxmlformats.org/officeDocument/2006/relationships/image" Target="../media/image2790.png"/><Relationship Id="rId92" Type="http://schemas.openxmlformats.org/officeDocument/2006/relationships/image" Target="../media/image2212.png"/><Relationship Id="rId616" Type="http://schemas.openxmlformats.org/officeDocument/2006/relationships/image" Target="../media/image2476.png"/><Relationship Id="rId823" Type="http://schemas.openxmlformats.org/officeDocument/2006/relationships/customXml" Target="../ink/ink1274.xml"/><Relationship Id="rId255" Type="http://schemas.openxmlformats.org/officeDocument/2006/relationships/customXml" Target="../ink/ink989.xml"/><Relationship Id="rId462" Type="http://schemas.openxmlformats.org/officeDocument/2006/relationships/image" Target="../media/image2400.png"/><Relationship Id="rId1092" Type="http://schemas.openxmlformats.org/officeDocument/2006/relationships/image" Target="../media/image2713.png"/><Relationship Id="rId1106" Type="http://schemas.openxmlformats.org/officeDocument/2006/relationships/image" Target="../media/image2720.png"/><Relationship Id="rId1313" Type="http://schemas.openxmlformats.org/officeDocument/2006/relationships/customXml" Target="../ink/ink1520.xml"/><Relationship Id="rId115" Type="http://schemas.openxmlformats.org/officeDocument/2006/relationships/customXml" Target="../ink/ink919.xml"/><Relationship Id="rId322" Type="http://schemas.openxmlformats.org/officeDocument/2006/relationships/image" Target="../media/image2331.png"/><Relationship Id="rId767" Type="http://schemas.openxmlformats.org/officeDocument/2006/relationships/customXml" Target="../ink/ink1246.xml"/><Relationship Id="rId974" Type="http://schemas.openxmlformats.org/officeDocument/2006/relationships/customXml" Target="../ink/ink1350.xml"/><Relationship Id="rId199" Type="http://schemas.openxmlformats.org/officeDocument/2006/relationships/customXml" Target="../ink/ink961.xml"/><Relationship Id="rId627" Type="http://schemas.openxmlformats.org/officeDocument/2006/relationships/customXml" Target="../ink/ink1176.xml"/><Relationship Id="rId834" Type="http://schemas.openxmlformats.org/officeDocument/2006/relationships/image" Target="../media/image2585.png"/><Relationship Id="rId1257" Type="http://schemas.openxmlformats.org/officeDocument/2006/relationships/customXml" Target="../ink/ink1492.xml"/><Relationship Id="rId266" Type="http://schemas.openxmlformats.org/officeDocument/2006/relationships/image" Target="../media/image2299.png"/><Relationship Id="rId473" Type="http://schemas.openxmlformats.org/officeDocument/2006/relationships/image" Target="../media/image2405.png"/><Relationship Id="rId680" Type="http://schemas.openxmlformats.org/officeDocument/2006/relationships/image" Target="../media/image2508.png"/><Relationship Id="rId901" Type="http://schemas.openxmlformats.org/officeDocument/2006/relationships/customXml" Target="../ink/ink1313.xml"/><Relationship Id="rId1117" Type="http://schemas.openxmlformats.org/officeDocument/2006/relationships/customXml" Target="../ink/ink1422.xml"/><Relationship Id="rId1324" Type="http://schemas.openxmlformats.org/officeDocument/2006/relationships/image" Target="../media/image2829.png"/><Relationship Id="rId30" Type="http://schemas.openxmlformats.org/officeDocument/2006/relationships/image" Target="../media/image2181.png"/><Relationship Id="rId126" Type="http://schemas.openxmlformats.org/officeDocument/2006/relationships/image" Target="../media/image2229.png"/><Relationship Id="rId333" Type="http://schemas.openxmlformats.org/officeDocument/2006/relationships/customXml" Target="../ink/ink1028.xml"/><Relationship Id="rId540" Type="http://schemas.openxmlformats.org/officeDocument/2006/relationships/customXml" Target="../ink/ink1132.xml"/><Relationship Id="rId778" Type="http://schemas.openxmlformats.org/officeDocument/2006/relationships/image" Target="../media/image2557.png"/><Relationship Id="rId985" Type="http://schemas.openxmlformats.org/officeDocument/2006/relationships/image" Target="../media/image2660.png"/><Relationship Id="rId1170" Type="http://schemas.openxmlformats.org/officeDocument/2006/relationships/image" Target="../media/image2752.png"/><Relationship Id="rId638" Type="http://schemas.openxmlformats.org/officeDocument/2006/relationships/image" Target="../media/image2487.png"/><Relationship Id="rId845" Type="http://schemas.openxmlformats.org/officeDocument/2006/relationships/customXml" Target="../ink/ink1285.xml"/><Relationship Id="rId1030" Type="http://schemas.openxmlformats.org/officeDocument/2006/relationships/customXml" Target="../ink/ink1378.xml"/><Relationship Id="rId1268" Type="http://schemas.openxmlformats.org/officeDocument/2006/relationships/image" Target="../media/image2801.png"/><Relationship Id="rId277" Type="http://schemas.openxmlformats.org/officeDocument/2006/relationships/customXml" Target="../ink/ink1000.xml"/><Relationship Id="rId400" Type="http://schemas.openxmlformats.org/officeDocument/2006/relationships/image" Target="../media/image2370.png"/><Relationship Id="rId484" Type="http://schemas.openxmlformats.org/officeDocument/2006/relationships/customXml" Target="../ink/ink1104.xml"/><Relationship Id="rId705" Type="http://schemas.openxmlformats.org/officeDocument/2006/relationships/customXml" Target="../ink/ink1215.xml"/><Relationship Id="rId1128" Type="http://schemas.openxmlformats.org/officeDocument/2006/relationships/image" Target="../media/image2731.png"/><Relationship Id="rId1335" Type="http://schemas.openxmlformats.org/officeDocument/2006/relationships/customXml" Target="../ink/ink1531.xml"/><Relationship Id="rId137" Type="http://schemas.openxmlformats.org/officeDocument/2006/relationships/customXml" Target="../ink/ink930.xml"/><Relationship Id="rId344" Type="http://schemas.openxmlformats.org/officeDocument/2006/relationships/image" Target="../media/image2342.png"/><Relationship Id="rId691" Type="http://schemas.openxmlformats.org/officeDocument/2006/relationships/customXml" Target="../ink/ink1208.xml"/><Relationship Id="rId789" Type="http://schemas.openxmlformats.org/officeDocument/2006/relationships/customXml" Target="../ink/ink1257.xml"/><Relationship Id="rId912" Type="http://schemas.openxmlformats.org/officeDocument/2006/relationships/image" Target="../media/image2624.png"/><Relationship Id="rId996" Type="http://schemas.openxmlformats.org/officeDocument/2006/relationships/customXml" Target="../ink/ink1361.xml"/><Relationship Id="rId41" Type="http://schemas.openxmlformats.org/officeDocument/2006/relationships/customXml" Target="../ink/ink882.xml"/><Relationship Id="rId551" Type="http://schemas.openxmlformats.org/officeDocument/2006/relationships/image" Target="../media/image2444.png"/><Relationship Id="rId649" Type="http://schemas.openxmlformats.org/officeDocument/2006/relationships/customXml" Target="../ink/ink1187.xml"/><Relationship Id="rId856" Type="http://schemas.openxmlformats.org/officeDocument/2006/relationships/image" Target="../media/image2596.png"/><Relationship Id="rId1181" Type="http://schemas.openxmlformats.org/officeDocument/2006/relationships/customXml" Target="../ink/ink1454.xml"/><Relationship Id="rId1279" Type="http://schemas.openxmlformats.org/officeDocument/2006/relationships/customXml" Target="../ink/ink1503.xml"/><Relationship Id="rId190" Type="http://schemas.openxmlformats.org/officeDocument/2006/relationships/image" Target="../media/image2261.png"/><Relationship Id="rId204" Type="http://schemas.openxmlformats.org/officeDocument/2006/relationships/image" Target="../media/image2268.png"/><Relationship Id="rId288" Type="http://schemas.openxmlformats.org/officeDocument/2006/relationships/image" Target="../media/image2314.png"/><Relationship Id="rId411" Type="http://schemas.openxmlformats.org/officeDocument/2006/relationships/customXml" Target="../ink/ink1067.xml"/><Relationship Id="rId509" Type="http://schemas.openxmlformats.org/officeDocument/2006/relationships/image" Target="../media/image2423.png"/><Relationship Id="rId1041" Type="http://schemas.openxmlformats.org/officeDocument/2006/relationships/image" Target="../media/image2688.png"/><Relationship Id="rId1139" Type="http://schemas.openxmlformats.org/officeDocument/2006/relationships/customXml" Target="../ink/ink1433.xml"/><Relationship Id="rId1346" Type="http://schemas.openxmlformats.org/officeDocument/2006/relationships/image" Target="../media/image2840.png"/><Relationship Id="rId495" Type="http://schemas.openxmlformats.org/officeDocument/2006/relationships/image" Target="../media/image2416.png"/><Relationship Id="rId716" Type="http://schemas.openxmlformats.org/officeDocument/2006/relationships/image" Target="../media/image2526.png"/><Relationship Id="rId923" Type="http://schemas.openxmlformats.org/officeDocument/2006/relationships/customXml" Target="../ink/ink1324.xml"/><Relationship Id="rId52" Type="http://schemas.openxmlformats.org/officeDocument/2006/relationships/image" Target="../media/image2192.png"/><Relationship Id="rId148" Type="http://schemas.openxmlformats.org/officeDocument/2006/relationships/image" Target="../media/image2240.png"/><Relationship Id="rId355" Type="http://schemas.openxmlformats.org/officeDocument/2006/relationships/customXml" Target="../ink/ink1039.xml"/><Relationship Id="rId562" Type="http://schemas.openxmlformats.org/officeDocument/2006/relationships/customXml" Target="../ink/ink1143.xml"/><Relationship Id="rId1192" Type="http://schemas.openxmlformats.org/officeDocument/2006/relationships/image" Target="../media/image2763.png"/><Relationship Id="rId1206" Type="http://schemas.openxmlformats.org/officeDocument/2006/relationships/image" Target="../media/image2770.png"/><Relationship Id="rId215" Type="http://schemas.openxmlformats.org/officeDocument/2006/relationships/customXml" Target="../ink/ink969.xml"/><Relationship Id="rId422" Type="http://schemas.openxmlformats.org/officeDocument/2006/relationships/image" Target="../media/image2380.png"/><Relationship Id="rId867" Type="http://schemas.openxmlformats.org/officeDocument/2006/relationships/customXml" Target="../ink/ink1296.xml"/><Relationship Id="rId1052" Type="http://schemas.openxmlformats.org/officeDocument/2006/relationships/customXml" Target="../ink/ink1389.xml"/><Relationship Id="rId299" Type="http://schemas.openxmlformats.org/officeDocument/2006/relationships/customXml" Target="../ink/ink1011.xml"/><Relationship Id="rId727" Type="http://schemas.openxmlformats.org/officeDocument/2006/relationships/customXml" Target="../ink/ink1226.xml"/><Relationship Id="rId934" Type="http://schemas.openxmlformats.org/officeDocument/2006/relationships/image" Target="../media/image2635.png"/><Relationship Id="rId1357" Type="http://schemas.openxmlformats.org/officeDocument/2006/relationships/customXml" Target="../ink/ink1542.xml"/><Relationship Id="rId63" Type="http://schemas.openxmlformats.org/officeDocument/2006/relationships/customXml" Target="../ink/ink893.xml"/><Relationship Id="rId159" Type="http://schemas.openxmlformats.org/officeDocument/2006/relationships/customXml" Target="../ink/ink941.xml"/><Relationship Id="rId366" Type="http://schemas.openxmlformats.org/officeDocument/2006/relationships/image" Target="../media/image2353.png"/><Relationship Id="rId573" Type="http://schemas.openxmlformats.org/officeDocument/2006/relationships/image" Target="../media/image2455.png"/><Relationship Id="rId780" Type="http://schemas.openxmlformats.org/officeDocument/2006/relationships/image" Target="../media/image2558.png"/><Relationship Id="rId1217" Type="http://schemas.openxmlformats.org/officeDocument/2006/relationships/customXml" Target="../ink/ink1472.xml"/><Relationship Id="rId226" Type="http://schemas.openxmlformats.org/officeDocument/2006/relationships/image" Target="../media/image2279.png"/><Relationship Id="rId433" Type="http://schemas.openxmlformats.org/officeDocument/2006/relationships/customXml" Target="../ink/ink1078.xml"/><Relationship Id="rId878" Type="http://schemas.openxmlformats.org/officeDocument/2006/relationships/image" Target="../media/image2607.png"/><Relationship Id="rId1063" Type="http://schemas.openxmlformats.org/officeDocument/2006/relationships/image" Target="../media/image2699.png"/><Relationship Id="rId1270" Type="http://schemas.openxmlformats.org/officeDocument/2006/relationships/image" Target="../media/image2802.png"/><Relationship Id="rId640" Type="http://schemas.openxmlformats.org/officeDocument/2006/relationships/image" Target="../media/image2488.png"/><Relationship Id="rId738" Type="http://schemas.openxmlformats.org/officeDocument/2006/relationships/image" Target="../media/image2537.png"/><Relationship Id="rId945" Type="http://schemas.openxmlformats.org/officeDocument/2006/relationships/image" Target="../media/image2640.png"/><Relationship Id="rId1368" Type="http://schemas.openxmlformats.org/officeDocument/2006/relationships/image" Target="../media/image2851.png"/><Relationship Id="rId74" Type="http://schemas.openxmlformats.org/officeDocument/2006/relationships/image" Target="../media/image2203.png"/><Relationship Id="rId377" Type="http://schemas.openxmlformats.org/officeDocument/2006/relationships/customXml" Target="../ink/ink1050.xml"/><Relationship Id="rId500" Type="http://schemas.openxmlformats.org/officeDocument/2006/relationships/customXml" Target="../ink/ink1112.xml"/><Relationship Id="rId584" Type="http://schemas.openxmlformats.org/officeDocument/2006/relationships/customXml" Target="../ink/ink1154.xml"/><Relationship Id="rId805" Type="http://schemas.openxmlformats.org/officeDocument/2006/relationships/customXml" Target="../ink/ink1265.xml"/><Relationship Id="rId1130" Type="http://schemas.openxmlformats.org/officeDocument/2006/relationships/image" Target="../media/image2732.png"/><Relationship Id="rId1228" Type="http://schemas.openxmlformats.org/officeDocument/2006/relationships/image" Target="../media/image2781.png"/><Relationship Id="rId5" Type="http://schemas.openxmlformats.org/officeDocument/2006/relationships/customXml" Target="../ink/ink864.xml"/><Relationship Id="rId237" Type="http://schemas.openxmlformats.org/officeDocument/2006/relationships/customXml" Target="../ink/ink980.xml"/><Relationship Id="rId791" Type="http://schemas.openxmlformats.org/officeDocument/2006/relationships/customXml" Target="../ink/ink1258.xml"/><Relationship Id="rId889" Type="http://schemas.openxmlformats.org/officeDocument/2006/relationships/customXml" Target="../ink/ink1307.xml"/><Relationship Id="rId1074" Type="http://schemas.openxmlformats.org/officeDocument/2006/relationships/customXml" Target="../ink/ink1400.xml"/><Relationship Id="rId444" Type="http://schemas.openxmlformats.org/officeDocument/2006/relationships/image" Target="../media/image2391.png"/><Relationship Id="rId651" Type="http://schemas.openxmlformats.org/officeDocument/2006/relationships/customXml" Target="../ink/ink1188.xml"/><Relationship Id="rId749" Type="http://schemas.openxmlformats.org/officeDocument/2006/relationships/customXml" Target="../ink/ink1237.xml"/><Relationship Id="rId1281" Type="http://schemas.openxmlformats.org/officeDocument/2006/relationships/customXml" Target="../ink/ink1504.xml"/><Relationship Id="rId290" Type="http://schemas.openxmlformats.org/officeDocument/2006/relationships/image" Target="../media/image2315.png"/><Relationship Id="rId304" Type="http://schemas.openxmlformats.org/officeDocument/2006/relationships/image" Target="../media/image2322.png"/><Relationship Id="rId388" Type="http://schemas.openxmlformats.org/officeDocument/2006/relationships/image" Target="../media/image2364.png"/><Relationship Id="rId511" Type="http://schemas.openxmlformats.org/officeDocument/2006/relationships/image" Target="../media/image2424.png"/><Relationship Id="rId609" Type="http://schemas.openxmlformats.org/officeDocument/2006/relationships/customXml" Target="../ink/ink1167.xml"/><Relationship Id="rId956" Type="http://schemas.openxmlformats.org/officeDocument/2006/relationships/customXml" Target="../ink/ink1341.xml"/><Relationship Id="rId1141" Type="http://schemas.openxmlformats.org/officeDocument/2006/relationships/customXml" Target="../ink/ink1434.xml"/><Relationship Id="rId1239" Type="http://schemas.openxmlformats.org/officeDocument/2006/relationships/customXml" Target="../ink/ink1483.xml"/><Relationship Id="rId85" Type="http://schemas.openxmlformats.org/officeDocument/2006/relationships/customXml" Target="../ink/ink904.xml"/><Relationship Id="rId150" Type="http://schemas.openxmlformats.org/officeDocument/2006/relationships/image" Target="../media/image2241.png"/><Relationship Id="rId595" Type="http://schemas.openxmlformats.org/officeDocument/2006/relationships/image" Target="../media/image2466.png"/><Relationship Id="rId816" Type="http://schemas.openxmlformats.org/officeDocument/2006/relationships/image" Target="../media/image2576.png"/><Relationship Id="rId1001" Type="http://schemas.openxmlformats.org/officeDocument/2006/relationships/image" Target="../media/image2668.png"/><Relationship Id="rId248" Type="http://schemas.openxmlformats.org/officeDocument/2006/relationships/image" Target="../media/image2290.png"/><Relationship Id="rId455" Type="http://schemas.openxmlformats.org/officeDocument/2006/relationships/customXml" Target="../ink/ink1089.xml"/><Relationship Id="rId662" Type="http://schemas.openxmlformats.org/officeDocument/2006/relationships/image" Target="../media/image2499.png"/><Relationship Id="rId1085" Type="http://schemas.openxmlformats.org/officeDocument/2006/relationships/customXml" Target="../ink/ink1406.xml"/><Relationship Id="rId1292" Type="http://schemas.openxmlformats.org/officeDocument/2006/relationships/image" Target="../media/image2813.png"/><Relationship Id="rId1306" Type="http://schemas.openxmlformats.org/officeDocument/2006/relationships/image" Target="../media/image2820.png"/><Relationship Id="rId12" Type="http://schemas.openxmlformats.org/officeDocument/2006/relationships/image" Target="../media/image2172.png"/><Relationship Id="rId108" Type="http://schemas.openxmlformats.org/officeDocument/2006/relationships/image" Target="../media/image2220.png"/><Relationship Id="rId315" Type="http://schemas.openxmlformats.org/officeDocument/2006/relationships/customXml" Target="../ink/ink1019.xml"/><Relationship Id="rId522" Type="http://schemas.openxmlformats.org/officeDocument/2006/relationships/customXml" Target="../ink/ink1123.xml"/><Relationship Id="rId967" Type="http://schemas.openxmlformats.org/officeDocument/2006/relationships/image" Target="../media/image2651.png"/><Relationship Id="rId1152" Type="http://schemas.openxmlformats.org/officeDocument/2006/relationships/image" Target="../media/image2743.png"/><Relationship Id="rId96" Type="http://schemas.openxmlformats.org/officeDocument/2006/relationships/image" Target="../media/image2214.png"/><Relationship Id="rId161" Type="http://schemas.openxmlformats.org/officeDocument/2006/relationships/customXml" Target="../ink/ink942.xml"/><Relationship Id="rId399" Type="http://schemas.openxmlformats.org/officeDocument/2006/relationships/customXml" Target="../ink/ink1061.xml"/><Relationship Id="rId827" Type="http://schemas.openxmlformats.org/officeDocument/2006/relationships/customXml" Target="../ink/ink1276.xml"/><Relationship Id="rId1012" Type="http://schemas.openxmlformats.org/officeDocument/2006/relationships/customXml" Target="../ink/ink1369.xml"/><Relationship Id="rId259" Type="http://schemas.openxmlformats.org/officeDocument/2006/relationships/customXml" Target="../ink/ink991.xml"/><Relationship Id="rId466" Type="http://schemas.openxmlformats.org/officeDocument/2006/relationships/customXml" Target="../ink/ink1095.xml"/><Relationship Id="rId673" Type="http://schemas.openxmlformats.org/officeDocument/2006/relationships/customXml" Target="../ink/ink1199.xml"/><Relationship Id="rId880" Type="http://schemas.openxmlformats.org/officeDocument/2006/relationships/image" Target="../media/image2608.png"/><Relationship Id="rId1096" Type="http://schemas.openxmlformats.org/officeDocument/2006/relationships/image" Target="../media/image2715.png"/><Relationship Id="rId1317" Type="http://schemas.openxmlformats.org/officeDocument/2006/relationships/customXml" Target="../ink/ink1522.xml"/><Relationship Id="rId23" Type="http://schemas.openxmlformats.org/officeDocument/2006/relationships/customXml" Target="../ink/ink873.xml"/><Relationship Id="rId119" Type="http://schemas.openxmlformats.org/officeDocument/2006/relationships/customXml" Target="../ink/ink921.xml"/><Relationship Id="rId326" Type="http://schemas.openxmlformats.org/officeDocument/2006/relationships/image" Target="../media/image2333.png"/><Relationship Id="rId533" Type="http://schemas.openxmlformats.org/officeDocument/2006/relationships/image" Target="../media/image2435.png"/><Relationship Id="rId978" Type="http://schemas.openxmlformats.org/officeDocument/2006/relationships/customXml" Target="../ink/ink1352.xml"/><Relationship Id="rId1163" Type="http://schemas.openxmlformats.org/officeDocument/2006/relationships/customXml" Target="../ink/ink1445.xml"/><Relationship Id="rId1370" Type="http://schemas.openxmlformats.org/officeDocument/2006/relationships/image" Target="../media/image2852.png"/><Relationship Id="rId740" Type="http://schemas.openxmlformats.org/officeDocument/2006/relationships/image" Target="../media/image2538.png"/><Relationship Id="rId838" Type="http://schemas.openxmlformats.org/officeDocument/2006/relationships/image" Target="../media/image2587.png"/><Relationship Id="rId1023" Type="http://schemas.openxmlformats.org/officeDocument/2006/relationships/image" Target="../media/image2679.png"/><Relationship Id="rId172" Type="http://schemas.openxmlformats.org/officeDocument/2006/relationships/image" Target="../media/image2252.png"/><Relationship Id="rId477" Type="http://schemas.openxmlformats.org/officeDocument/2006/relationships/image" Target="../media/image2407.png"/><Relationship Id="rId600" Type="http://schemas.openxmlformats.org/officeDocument/2006/relationships/customXml" Target="../ink/ink1162.xml"/><Relationship Id="rId684" Type="http://schemas.openxmlformats.org/officeDocument/2006/relationships/image" Target="../media/image2510.png"/><Relationship Id="rId1230" Type="http://schemas.openxmlformats.org/officeDocument/2006/relationships/image" Target="../media/image2782.png"/><Relationship Id="rId1328" Type="http://schemas.openxmlformats.org/officeDocument/2006/relationships/image" Target="../media/image2831.png"/><Relationship Id="rId337" Type="http://schemas.openxmlformats.org/officeDocument/2006/relationships/customXml" Target="../ink/ink1030.xml"/><Relationship Id="rId891" Type="http://schemas.openxmlformats.org/officeDocument/2006/relationships/customXml" Target="../ink/ink1308.xml"/><Relationship Id="rId905" Type="http://schemas.openxmlformats.org/officeDocument/2006/relationships/customXml" Target="../ink/ink1315.xml"/><Relationship Id="rId989" Type="http://schemas.openxmlformats.org/officeDocument/2006/relationships/image" Target="../media/image2662.png"/><Relationship Id="rId34" Type="http://schemas.openxmlformats.org/officeDocument/2006/relationships/image" Target="../media/image2183.png"/><Relationship Id="rId544" Type="http://schemas.openxmlformats.org/officeDocument/2006/relationships/customXml" Target="../ink/ink1134.xml"/><Relationship Id="rId751" Type="http://schemas.openxmlformats.org/officeDocument/2006/relationships/customXml" Target="../ink/ink1238.xml"/><Relationship Id="rId849" Type="http://schemas.openxmlformats.org/officeDocument/2006/relationships/customXml" Target="../ink/ink1287.xml"/><Relationship Id="rId1174" Type="http://schemas.openxmlformats.org/officeDocument/2006/relationships/image" Target="../media/image2754.png"/><Relationship Id="rId183" Type="http://schemas.openxmlformats.org/officeDocument/2006/relationships/customXml" Target="../ink/ink953.xml"/><Relationship Id="rId390" Type="http://schemas.openxmlformats.org/officeDocument/2006/relationships/image" Target="../media/image2365.png"/><Relationship Id="rId404" Type="http://schemas.openxmlformats.org/officeDocument/2006/relationships/image" Target="../media/image2372.png"/><Relationship Id="rId611" Type="http://schemas.openxmlformats.org/officeDocument/2006/relationships/customXml" Target="../ink/ink1168.xml"/><Relationship Id="rId1034" Type="http://schemas.openxmlformats.org/officeDocument/2006/relationships/customXml" Target="../ink/ink1380.xml"/><Relationship Id="rId1241" Type="http://schemas.openxmlformats.org/officeDocument/2006/relationships/customXml" Target="../ink/ink1484.xml"/><Relationship Id="rId1339" Type="http://schemas.openxmlformats.org/officeDocument/2006/relationships/customXml" Target="../ink/ink1533.xml"/><Relationship Id="rId250" Type="http://schemas.openxmlformats.org/officeDocument/2006/relationships/image" Target="../media/image2291.png"/><Relationship Id="rId488" Type="http://schemas.openxmlformats.org/officeDocument/2006/relationships/customXml" Target="../ink/ink1106.xml"/><Relationship Id="rId695" Type="http://schemas.openxmlformats.org/officeDocument/2006/relationships/customXml" Target="../ink/ink1210.xml"/><Relationship Id="rId709" Type="http://schemas.openxmlformats.org/officeDocument/2006/relationships/customXml" Target="../ink/ink1217.xml"/><Relationship Id="rId916" Type="http://schemas.openxmlformats.org/officeDocument/2006/relationships/image" Target="../media/image2626.png"/><Relationship Id="rId1101" Type="http://schemas.openxmlformats.org/officeDocument/2006/relationships/customXml" Target="../ink/ink1414.xml"/><Relationship Id="rId45" Type="http://schemas.openxmlformats.org/officeDocument/2006/relationships/customXml" Target="../ink/ink884.xml"/><Relationship Id="rId110" Type="http://schemas.openxmlformats.org/officeDocument/2006/relationships/image" Target="../media/image2221.png"/><Relationship Id="rId348" Type="http://schemas.openxmlformats.org/officeDocument/2006/relationships/image" Target="../media/image2344.png"/><Relationship Id="rId555" Type="http://schemas.openxmlformats.org/officeDocument/2006/relationships/image" Target="../media/image2446.png"/><Relationship Id="rId762" Type="http://schemas.openxmlformats.org/officeDocument/2006/relationships/image" Target="../media/image2549.png"/><Relationship Id="rId1185" Type="http://schemas.openxmlformats.org/officeDocument/2006/relationships/customXml" Target="../ink/ink1456.xml"/><Relationship Id="rId194" Type="http://schemas.openxmlformats.org/officeDocument/2006/relationships/image" Target="../media/image2263.png"/><Relationship Id="rId208" Type="http://schemas.openxmlformats.org/officeDocument/2006/relationships/image" Target="../media/image2270.png"/><Relationship Id="rId415" Type="http://schemas.openxmlformats.org/officeDocument/2006/relationships/customXml" Target="../ink/ink1069.xml"/><Relationship Id="rId622" Type="http://schemas.openxmlformats.org/officeDocument/2006/relationships/image" Target="../media/image2479.png"/><Relationship Id="rId1045" Type="http://schemas.openxmlformats.org/officeDocument/2006/relationships/image" Target="../media/image2690.png"/><Relationship Id="rId1252" Type="http://schemas.openxmlformats.org/officeDocument/2006/relationships/image" Target="../media/image2793.png"/><Relationship Id="rId261" Type="http://schemas.openxmlformats.org/officeDocument/2006/relationships/customXml" Target="../ink/ink992.xml"/><Relationship Id="rId499" Type="http://schemas.openxmlformats.org/officeDocument/2006/relationships/image" Target="../media/image2418.png"/><Relationship Id="rId927" Type="http://schemas.openxmlformats.org/officeDocument/2006/relationships/customXml" Target="../ink/ink1326.xml"/><Relationship Id="rId1112" Type="http://schemas.openxmlformats.org/officeDocument/2006/relationships/image" Target="../media/image2723.png"/><Relationship Id="rId56" Type="http://schemas.openxmlformats.org/officeDocument/2006/relationships/image" Target="../media/image2194.png"/><Relationship Id="rId359" Type="http://schemas.openxmlformats.org/officeDocument/2006/relationships/customXml" Target="../ink/ink1041.xml"/><Relationship Id="rId566" Type="http://schemas.openxmlformats.org/officeDocument/2006/relationships/customXml" Target="../ink/ink1145.xml"/><Relationship Id="rId773" Type="http://schemas.openxmlformats.org/officeDocument/2006/relationships/customXml" Target="../ink/ink1249.xml"/><Relationship Id="rId1196" Type="http://schemas.openxmlformats.org/officeDocument/2006/relationships/image" Target="../media/image2765.png"/><Relationship Id="rId121" Type="http://schemas.openxmlformats.org/officeDocument/2006/relationships/customXml" Target="../ink/ink922.xml"/><Relationship Id="rId219" Type="http://schemas.openxmlformats.org/officeDocument/2006/relationships/customXml" Target="../ink/ink971.xml"/><Relationship Id="rId426" Type="http://schemas.openxmlformats.org/officeDocument/2006/relationships/image" Target="../media/image2382.png"/><Relationship Id="rId633" Type="http://schemas.openxmlformats.org/officeDocument/2006/relationships/customXml" Target="../ink/ink1179.xml"/><Relationship Id="rId980" Type="http://schemas.openxmlformats.org/officeDocument/2006/relationships/customXml" Target="../ink/ink1353.xml"/><Relationship Id="rId1056" Type="http://schemas.openxmlformats.org/officeDocument/2006/relationships/customXml" Target="../ink/ink1391.xml"/><Relationship Id="rId1263" Type="http://schemas.openxmlformats.org/officeDocument/2006/relationships/customXml" Target="../ink/ink1495.xml"/><Relationship Id="rId840" Type="http://schemas.openxmlformats.org/officeDocument/2006/relationships/image" Target="../media/image2588.png"/><Relationship Id="rId938" Type="http://schemas.openxmlformats.org/officeDocument/2006/relationships/image" Target="../media/image2637.png"/><Relationship Id="rId67" Type="http://schemas.openxmlformats.org/officeDocument/2006/relationships/customXml" Target="../ink/ink895.xml"/><Relationship Id="rId272" Type="http://schemas.openxmlformats.org/officeDocument/2006/relationships/image" Target="../media/image2302.png"/><Relationship Id="rId577" Type="http://schemas.openxmlformats.org/officeDocument/2006/relationships/image" Target="../media/image2457.png"/><Relationship Id="rId700" Type="http://schemas.openxmlformats.org/officeDocument/2006/relationships/image" Target="../media/image2518.png"/><Relationship Id="rId1123" Type="http://schemas.openxmlformats.org/officeDocument/2006/relationships/customXml" Target="../ink/ink1425.xml"/><Relationship Id="rId1330" Type="http://schemas.openxmlformats.org/officeDocument/2006/relationships/image" Target="../media/image2832.png"/><Relationship Id="rId132" Type="http://schemas.openxmlformats.org/officeDocument/2006/relationships/image" Target="../media/image2232.png"/><Relationship Id="rId784" Type="http://schemas.openxmlformats.org/officeDocument/2006/relationships/image" Target="../media/image2560.png"/><Relationship Id="rId991" Type="http://schemas.openxmlformats.org/officeDocument/2006/relationships/image" Target="../media/image2663.png"/><Relationship Id="rId1067" Type="http://schemas.openxmlformats.org/officeDocument/2006/relationships/image" Target="../media/image2701.png"/><Relationship Id="rId437" Type="http://schemas.openxmlformats.org/officeDocument/2006/relationships/customXml" Target="../ink/ink1080.xml"/><Relationship Id="rId644" Type="http://schemas.openxmlformats.org/officeDocument/2006/relationships/image" Target="../media/image2490.png"/><Relationship Id="rId851" Type="http://schemas.openxmlformats.org/officeDocument/2006/relationships/customXml" Target="../ink/ink1288.xml"/><Relationship Id="rId1274" Type="http://schemas.openxmlformats.org/officeDocument/2006/relationships/image" Target="../media/image2804.png"/><Relationship Id="rId283" Type="http://schemas.openxmlformats.org/officeDocument/2006/relationships/customXml" Target="../ink/ink1003.xml"/><Relationship Id="rId490" Type="http://schemas.openxmlformats.org/officeDocument/2006/relationships/customXml" Target="../ink/ink1107.xml"/><Relationship Id="rId504" Type="http://schemas.openxmlformats.org/officeDocument/2006/relationships/customXml" Target="../ink/ink1114.xml"/><Relationship Id="rId711" Type="http://schemas.openxmlformats.org/officeDocument/2006/relationships/customXml" Target="../ink/ink1218.xml"/><Relationship Id="rId949" Type="http://schemas.openxmlformats.org/officeDocument/2006/relationships/image" Target="../media/image2642.png"/><Relationship Id="rId1134" Type="http://schemas.openxmlformats.org/officeDocument/2006/relationships/image" Target="../media/image2734.png"/><Relationship Id="rId1341" Type="http://schemas.openxmlformats.org/officeDocument/2006/relationships/customXml" Target="../ink/ink1534.xml"/><Relationship Id="rId78" Type="http://schemas.openxmlformats.org/officeDocument/2006/relationships/image" Target="../media/image2205.png"/><Relationship Id="rId143" Type="http://schemas.openxmlformats.org/officeDocument/2006/relationships/customXml" Target="../ink/ink933.xml"/><Relationship Id="rId350" Type="http://schemas.openxmlformats.org/officeDocument/2006/relationships/image" Target="../media/image2345.png"/><Relationship Id="rId588" Type="http://schemas.openxmlformats.org/officeDocument/2006/relationships/customXml" Target="../ink/ink1156.xml"/><Relationship Id="rId795" Type="http://schemas.openxmlformats.org/officeDocument/2006/relationships/customXml" Target="../ink/ink1260.xml"/><Relationship Id="rId809" Type="http://schemas.openxmlformats.org/officeDocument/2006/relationships/customXml" Target="../ink/ink1267.xml"/><Relationship Id="rId1201" Type="http://schemas.openxmlformats.org/officeDocument/2006/relationships/customXml" Target="../ink/ink1464.xml"/><Relationship Id="rId9" Type="http://schemas.openxmlformats.org/officeDocument/2006/relationships/customXml" Target="../ink/ink866.xml"/><Relationship Id="rId210" Type="http://schemas.openxmlformats.org/officeDocument/2006/relationships/image" Target="../media/image2271.png"/><Relationship Id="rId448" Type="http://schemas.openxmlformats.org/officeDocument/2006/relationships/image" Target="../media/image2393.png"/><Relationship Id="rId655" Type="http://schemas.openxmlformats.org/officeDocument/2006/relationships/customXml" Target="../ink/ink1190.xml"/><Relationship Id="rId862" Type="http://schemas.openxmlformats.org/officeDocument/2006/relationships/image" Target="../media/image2599.png"/><Relationship Id="rId1078" Type="http://schemas.openxmlformats.org/officeDocument/2006/relationships/customXml" Target="../ink/ink1402.xml"/><Relationship Id="rId1285" Type="http://schemas.openxmlformats.org/officeDocument/2006/relationships/customXml" Target="../ink/ink1506.xml"/><Relationship Id="rId294" Type="http://schemas.openxmlformats.org/officeDocument/2006/relationships/image" Target="../media/image2317.png"/><Relationship Id="rId308" Type="http://schemas.openxmlformats.org/officeDocument/2006/relationships/image" Target="../media/image2324.png"/><Relationship Id="rId515" Type="http://schemas.openxmlformats.org/officeDocument/2006/relationships/image" Target="../media/image2426.png"/><Relationship Id="rId722" Type="http://schemas.openxmlformats.org/officeDocument/2006/relationships/image" Target="../media/image2529.png"/><Relationship Id="rId1145" Type="http://schemas.openxmlformats.org/officeDocument/2006/relationships/customXml" Target="../ink/ink1436.xml"/><Relationship Id="rId1352" Type="http://schemas.openxmlformats.org/officeDocument/2006/relationships/image" Target="../media/image2843.png"/><Relationship Id="rId89" Type="http://schemas.openxmlformats.org/officeDocument/2006/relationships/customXml" Target="../ink/ink906.xml"/><Relationship Id="rId154" Type="http://schemas.openxmlformats.org/officeDocument/2006/relationships/image" Target="../media/image2243.png"/><Relationship Id="rId361" Type="http://schemas.openxmlformats.org/officeDocument/2006/relationships/customXml" Target="../ink/ink1042.xml"/><Relationship Id="rId599" Type="http://schemas.openxmlformats.org/officeDocument/2006/relationships/image" Target="../media/image2468.png"/><Relationship Id="rId1005" Type="http://schemas.openxmlformats.org/officeDocument/2006/relationships/image" Target="../media/image2670.png"/><Relationship Id="rId1212" Type="http://schemas.openxmlformats.org/officeDocument/2006/relationships/image" Target="../media/image2773.png"/><Relationship Id="rId459" Type="http://schemas.openxmlformats.org/officeDocument/2006/relationships/customXml" Target="../ink/ink1091.xml"/><Relationship Id="rId666" Type="http://schemas.openxmlformats.org/officeDocument/2006/relationships/image" Target="../media/image2501.png"/><Relationship Id="rId873" Type="http://schemas.openxmlformats.org/officeDocument/2006/relationships/customXml" Target="../ink/ink1299.xml"/><Relationship Id="rId1089" Type="http://schemas.openxmlformats.org/officeDocument/2006/relationships/customXml" Target="../ink/ink1408.xml"/><Relationship Id="rId1296" Type="http://schemas.openxmlformats.org/officeDocument/2006/relationships/image" Target="../media/image2815.png"/><Relationship Id="rId16" Type="http://schemas.openxmlformats.org/officeDocument/2006/relationships/image" Target="../media/image2174.png"/><Relationship Id="rId221" Type="http://schemas.openxmlformats.org/officeDocument/2006/relationships/customXml" Target="../ink/ink972.xml"/><Relationship Id="rId319" Type="http://schemas.openxmlformats.org/officeDocument/2006/relationships/customXml" Target="../ink/ink1021.xml"/><Relationship Id="rId526" Type="http://schemas.openxmlformats.org/officeDocument/2006/relationships/customXml" Target="../ink/ink1125.xml"/><Relationship Id="rId1156" Type="http://schemas.openxmlformats.org/officeDocument/2006/relationships/image" Target="../media/image2745.png"/><Relationship Id="rId1363" Type="http://schemas.openxmlformats.org/officeDocument/2006/relationships/customXml" Target="../ink/ink1545.xml"/><Relationship Id="rId733" Type="http://schemas.openxmlformats.org/officeDocument/2006/relationships/customXml" Target="../ink/ink1229.xml"/><Relationship Id="rId940" Type="http://schemas.openxmlformats.org/officeDocument/2006/relationships/customXml" Target="../ink/ink1333.xml"/><Relationship Id="rId1016" Type="http://schemas.openxmlformats.org/officeDocument/2006/relationships/customXml" Target="../ink/ink1371.xml"/><Relationship Id="rId165" Type="http://schemas.openxmlformats.org/officeDocument/2006/relationships/customXml" Target="../ink/ink944.xml"/><Relationship Id="rId372" Type="http://schemas.openxmlformats.org/officeDocument/2006/relationships/image" Target="../media/image2356.png"/><Relationship Id="rId677" Type="http://schemas.openxmlformats.org/officeDocument/2006/relationships/customXml" Target="../ink/ink1201.xml"/><Relationship Id="rId800" Type="http://schemas.openxmlformats.org/officeDocument/2006/relationships/image" Target="../media/image2568.png"/><Relationship Id="rId1223" Type="http://schemas.openxmlformats.org/officeDocument/2006/relationships/customXml" Target="../ink/ink1475.xml"/><Relationship Id="rId232" Type="http://schemas.openxmlformats.org/officeDocument/2006/relationships/image" Target="../media/image2282.png"/><Relationship Id="rId884" Type="http://schemas.openxmlformats.org/officeDocument/2006/relationships/image" Target="../media/image2610.png"/><Relationship Id="rId27" Type="http://schemas.openxmlformats.org/officeDocument/2006/relationships/customXml" Target="../ink/ink875.xml"/><Relationship Id="rId537" Type="http://schemas.openxmlformats.org/officeDocument/2006/relationships/image" Target="../media/image2437.png"/><Relationship Id="rId744" Type="http://schemas.openxmlformats.org/officeDocument/2006/relationships/image" Target="../media/image2540.png"/><Relationship Id="rId951" Type="http://schemas.openxmlformats.org/officeDocument/2006/relationships/image" Target="../media/image2643.png"/><Relationship Id="rId1167" Type="http://schemas.openxmlformats.org/officeDocument/2006/relationships/customXml" Target="../ink/ink1447.xml"/><Relationship Id="rId80" Type="http://schemas.openxmlformats.org/officeDocument/2006/relationships/image" Target="../media/image2206.png"/><Relationship Id="rId176" Type="http://schemas.openxmlformats.org/officeDocument/2006/relationships/image" Target="../media/image2254.png"/><Relationship Id="rId383" Type="http://schemas.openxmlformats.org/officeDocument/2006/relationships/customXml" Target="../ink/ink1053.xml"/><Relationship Id="rId590" Type="http://schemas.openxmlformats.org/officeDocument/2006/relationships/customXml" Target="../ink/ink1157.xml"/><Relationship Id="rId604" Type="http://schemas.openxmlformats.org/officeDocument/2006/relationships/customXml" Target="../ink/ink1164.xml"/><Relationship Id="rId811" Type="http://schemas.openxmlformats.org/officeDocument/2006/relationships/customXml" Target="../ink/ink1268.xml"/><Relationship Id="rId1027" Type="http://schemas.openxmlformats.org/officeDocument/2006/relationships/image" Target="../media/image2681.png"/><Relationship Id="rId1234" Type="http://schemas.openxmlformats.org/officeDocument/2006/relationships/image" Target="../media/image2784.png"/><Relationship Id="rId243" Type="http://schemas.openxmlformats.org/officeDocument/2006/relationships/customXml" Target="../ink/ink983.xml"/><Relationship Id="rId450" Type="http://schemas.openxmlformats.org/officeDocument/2006/relationships/image" Target="../media/image2394.png"/><Relationship Id="rId688" Type="http://schemas.openxmlformats.org/officeDocument/2006/relationships/image" Target="../media/image2512.png"/><Relationship Id="rId895" Type="http://schemas.openxmlformats.org/officeDocument/2006/relationships/customXml" Target="../ink/ink1310.xml"/><Relationship Id="rId909" Type="http://schemas.openxmlformats.org/officeDocument/2006/relationships/customXml" Target="../ink/ink1317.xml"/><Relationship Id="rId1080" Type="http://schemas.openxmlformats.org/officeDocument/2006/relationships/customXml" Target="../ink/ink1403.xml"/><Relationship Id="rId1301" Type="http://schemas.openxmlformats.org/officeDocument/2006/relationships/customXml" Target="../ink/ink1514.xml"/><Relationship Id="rId38" Type="http://schemas.openxmlformats.org/officeDocument/2006/relationships/image" Target="../media/image2185.png"/><Relationship Id="rId103" Type="http://schemas.openxmlformats.org/officeDocument/2006/relationships/customXml" Target="../ink/ink913.xml"/><Relationship Id="rId310" Type="http://schemas.openxmlformats.org/officeDocument/2006/relationships/image" Target="../media/image2325.png"/><Relationship Id="rId548" Type="http://schemas.openxmlformats.org/officeDocument/2006/relationships/customXml" Target="../ink/ink1136.xml"/><Relationship Id="rId755" Type="http://schemas.openxmlformats.org/officeDocument/2006/relationships/customXml" Target="../ink/ink1240.xml"/><Relationship Id="rId962" Type="http://schemas.openxmlformats.org/officeDocument/2006/relationships/customXml" Target="../ink/ink1344.xml"/><Relationship Id="rId1178" Type="http://schemas.openxmlformats.org/officeDocument/2006/relationships/image" Target="../media/image2756.png"/><Relationship Id="rId91" Type="http://schemas.openxmlformats.org/officeDocument/2006/relationships/customXml" Target="../ink/ink907.xml"/><Relationship Id="rId187" Type="http://schemas.openxmlformats.org/officeDocument/2006/relationships/customXml" Target="../ink/ink955.xml"/><Relationship Id="rId394" Type="http://schemas.openxmlformats.org/officeDocument/2006/relationships/image" Target="../media/image2367.png"/><Relationship Id="rId408" Type="http://schemas.openxmlformats.org/officeDocument/2006/relationships/image" Target="../media/image2374.png"/><Relationship Id="rId615" Type="http://schemas.openxmlformats.org/officeDocument/2006/relationships/customXml" Target="../ink/ink1170.xml"/><Relationship Id="rId822" Type="http://schemas.openxmlformats.org/officeDocument/2006/relationships/image" Target="../media/image2579.png"/><Relationship Id="rId1038" Type="http://schemas.openxmlformats.org/officeDocument/2006/relationships/customXml" Target="../ink/ink1382.xml"/><Relationship Id="rId1245" Type="http://schemas.openxmlformats.org/officeDocument/2006/relationships/customXml" Target="../ink/ink1486.xml"/><Relationship Id="rId254" Type="http://schemas.openxmlformats.org/officeDocument/2006/relationships/image" Target="../media/image2293.png"/><Relationship Id="rId699" Type="http://schemas.openxmlformats.org/officeDocument/2006/relationships/customXml" Target="../ink/ink1212.xml"/><Relationship Id="rId1091" Type="http://schemas.openxmlformats.org/officeDocument/2006/relationships/customXml" Target="../ink/ink1409.xml"/><Relationship Id="rId1105" Type="http://schemas.openxmlformats.org/officeDocument/2006/relationships/customXml" Target="../ink/ink1416.xml"/><Relationship Id="rId1312" Type="http://schemas.openxmlformats.org/officeDocument/2006/relationships/image" Target="../media/image2823.png"/><Relationship Id="rId49" Type="http://schemas.openxmlformats.org/officeDocument/2006/relationships/customXml" Target="../ink/ink886.xml"/><Relationship Id="rId114" Type="http://schemas.openxmlformats.org/officeDocument/2006/relationships/image" Target="../media/image2223.png"/><Relationship Id="rId461" Type="http://schemas.openxmlformats.org/officeDocument/2006/relationships/customXml" Target="../ink/ink1092.xml"/><Relationship Id="rId559" Type="http://schemas.openxmlformats.org/officeDocument/2006/relationships/image" Target="../media/image2448.png"/><Relationship Id="rId766" Type="http://schemas.openxmlformats.org/officeDocument/2006/relationships/image" Target="../media/image2551.png"/><Relationship Id="rId1189" Type="http://schemas.openxmlformats.org/officeDocument/2006/relationships/customXml" Target="../ink/ink1458.xml"/><Relationship Id="rId198" Type="http://schemas.openxmlformats.org/officeDocument/2006/relationships/image" Target="../media/image2265.png"/><Relationship Id="rId321" Type="http://schemas.openxmlformats.org/officeDocument/2006/relationships/customXml" Target="../ink/ink1022.xml"/><Relationship Id="rId419" Type="http://schemas.openxmlformats.org/officeDocument/2006/relationships/customXml" Target="../ink/ink1071.xml"/><Relationship Id="rId626" Type="http://schemas.openxmlformats.org/officeDocument/2006/relationships/image" Target="../media/image2481.png"/><Relationship Id="rId973" Type="http://schemas.openxmlformats.org/officeDocument/2006/relationships/image" Target="../media/image2654.png"/><Relationship Id="rId1049" Type="http://schemas.openxmlformats.org/officeDocument/2006/relationships/image" Target="../media/image2692.png"/><Relationship Id="rId1256" Type="http://schemas.openxmlformats.org/officeDocument/2006/relationships/image" Target="../media/image2795.png"/><Relationship Id="rId833" Type="http://schemas.openxmlformats.org/officeDocument/2006/relationships/customXml" Target="../ink/ink1279.xml"/><Relationship Id="rId1116" Type="http://schemas.openxmlformats.org/officeDocument/2006/relationships/image" Target="../media/image2725.png"/><Relationship Id="rId265" Type="http://schemas.openxmlformats.org/officeDocument/2006/relationships/customXml" Target="../ink/ink994.xml"/><Relationship Id="rId472" Type="http://schemas.openxmlformats.org/officeDocument/2006/relationships/customXml" Target="../ink/ink1098.xml"/><Relationship Id="rId900" Type="http://schemas.openxmlformats.org/officeDocument/2006/relationships/image" Target="../media/image2618.png"/><Relationship Id="rId1323" Type="http://schemas.openxmlformats.org/officeDocument/2006/relationships/customXml" Target="../ink/ink1525.xml"/><Relationship Id="rId125" Type="http://schemas.openxmlformats.org/officeDocument/2006/relationships/customXml" Target="../ink/ink924.xml"/><Relationship Id="rId332" Type="http://schemas.openxmlformats.org/officeDocument/2006/relationships/image" Target="../media/image2336.png"/><Relationship Id="rId777" Type="http://schemas.openxmlformats.org/officeDocument/2006/relationships/customXml" Target="../ink/ink1251.xml"/><Relationship Id="rId984" Type="http://schemas.openxmlformats.org/officeDocument/2006/relationships/customXml" Target="../ink/ink1355.xml"/><Relationship Id="rId637" Type="http://schemas.openxmlformats.org/officeDocument/2006/relationships/customXml" Target="../ink/ink1181.xml"/><Relationship Id="rId844" Type="http://schemas.openxmlformats.org/officeDocument/2006/relationships/image" Target="../media/image2590.png"/><Relationship Id="rId1267" Type="http://schemas.openxmlformats.org/officeDocument/2006/relationships/customXml" Target="../ink/ink1497.xml"/><Relationship Id="rId276" Type="http://schemas.openxmlformats.org/officeDocument/2006/relationships/image" Target="../media/image2304.png"/><Relationship Id="rId483" Type="http://schemas.openxmlformats.org/officeDocument/2006/relationships/image" Target="../media/image2410.png"/><Relationship Id="rId690" Type="http://schemas.openxmlformats.org/officeDocument/2006/relationships/image" Target="../media/image2513.png"/><Relationship Id="rId704" Type="http://schemas.openxmlformats.org/officeDocument/2006/relationships/image" Target="../media/image2520.png"/><Relationship Id="rId911" Type="http://schemas.openxmlformats.org/officeDocument/2006/relationships/customXml" Target="../ink/ink1318.xml"/><Relationship Id="rId1127" Type="http://schemas.openxmlformats.org/officeDocument/2006/relationships/customXml" Target="../ink/ink1427.xml"/><Relationship Id="rId1334" Type="http://schemas.openxmlformats.org/officeDocument/2006/relationships/image" Target="../media/image2834.png"/><Relationship Id="rId40" Type="http://schemas.openxmlformats.org/officeDocument/2006/relationships/image" Target="../media/image2186.png"/><Relationship Id="rId136" Type="http://schemas.openxmlformats.org/officeDocument/2006/relationships/image" Target="../media/image2234.png"/><Relationship Id="rId343" Type="http://schemas.openxmlformats.org/officeDocument/2006/relationships/customXml" Target="../ink/ink1033.xml"/><Relationship Id="rId550" Type="http://schemas.openxmlformats.org/officeDocument/2006/relationships/customXml" Target="../ink/ink1137.xml"/><Relationship Id="rId788" Type="http://schemas.openxmlformats.org/officeDocument/2006/relationships/image" Target="../media/image2562.png"/><Relationship Id="rId995" Type="http://schemas.openxmlformats.org/officeDocument/2006/relationships/image" Target="../media/image2665.png"/><Relationship Id="rId1180" Type="http://schemas.openxmlformats.org/officeDocument/2006/relationships/image" Target="../media/image2757.png"/><Relationship Id="rId203" Type="http://schemas.openxmlformats.org/officeDocument/2006/relationships/customXml" Target="../ink/ink963.xml"/><Relationship Id="rId648" Type="http://schemas.openxmlformats.org/officeDocument/2006/relationships/image" Target="../media/image2492.png"/><Relationship Id="rId855" Type="http://schemas.openxmlformats.org/officeDocument/2006/relationships/customXml" Target="../ink/ink1290.xml"/><Relationship Id="rId1040" Type="http://schemas.openxmlformats.org/officeDocument/2006/relationships/customXml" Target="../ink/ink1383.xml"/><Relationship Id="rId1278" Type="http://schemas.openxmlformats.org/officeDocument/2006/relationships/image" Target="../media/image2806.png"/><Relationship Id="rId287" Type="http://schemas.openxmlformats.org/officeDocument/2006/relationships/customXml" Target="../ink/ink1005.xml"/><Relationship Id="rId410" Type="http://schemas.openxmlformats.org/officeDocument/2006/relationships/image" Target="../media/image2375.png"/><Relationship Id="rId494" Type="http://schemas.openxmlformats.org/officeDocument/2006/relationships/customXml" Target="../ink/ink1109.xml"/><Relationship Id="rId508" Type="http://schemas.openxmlformats.org/officeDocument/2006/relationships/customXml" Target="../ink/ink1116.xml"/><Relationship Id="rId715" Type="http://schemas.openxmlformats.org/officeDocument/2006/relationships/customXml" Target="../ink/ink1220.xml"/><Relationship Id="rId922" Type="http://schemas.openxmlformats.org/officeDocument/2006/relationships/image" Target="../media/image2629.png"/><Relationship Id="rId1138" Type="http://schemas.openxmlformats.org/officeDocument/2006/relationships/image" Target="../media/image2736.png"/><Relationship Id="rId1345" Type="http://schemas.openxmlformats.org/officeDocument/2006/relationships/customXml" Target="../ink/ink1536.xml"/><Relationship Id="rId147" Type="http://schemas.openxmlformats.org/officeDocument/2006/relationships/customXml" Target="../ink/ink935.xml"/><Relationship Id="rId354" Type="http://schemas.openxmlformats.org/officeDocument/2006/relationships/image" Target="../media/image2347.png"/><Relationship Id="rId799" Type="http://schemas.openxmlformats.org/officeDocument/2006/relationships/customXml" Target="../ink/ink1262.xml"/><Relationship Id="rId1191" Type="http://schemas.openxmlformats.org/officeDocument/2006/relationships/customXml" Target="../ink/ink1459.xml"/><Relationship Id="rId1205" Type="http://schemas.openxmlformats.org/officeDocument/2006/relationships/customXml" Target="../ink/ink1466.xml"/><Relationship Id="rId51" Type="http://schemas.openxmlformats.org/officeDocument/2006/relationships/customXml" Target="../ink/ink887.xml"/><Relationship Id="rId561" Type="http://schemas.openxmlformats.org/officeDocument/2006/relationships/image" Target="../media/image2449.png"/><Relationship Id="rId659" Type="http://schemas.openxmlformats.org/officeDocument/2006/relationships/customXml" Target="../ink/ink1192.xml"/><Relationship Id="rId866" Type="http://schemas.openxmlformats.org/officeDocument/2006/relationships/image" Target="../media/image2601.png"/><Relationship Id="rId1289" Type="http://schemas.openxmlformats.org/officeDocument/2006/relationships/customXml" Target="../ink/ink1508.xml"/><Relationship Id="rId214" Type="http://schemas.openxmlformats.org/officeDocument/2006/relationships/image" Target="../media/image2273.png"/><Relationship Id="rId298" Type="http://schemas.openxmlformats.org/officeDocument/2006/relationships/image" Target="../media/image2319.png"/><Relationship Id="rId421" Type="http://schemas.openxmlformats.org/officeDocument/2006/relationships/customXml" Target="../ink/ink1072.xml"/><Relationship Id="rId519" Type="http://schemas.openxmlformats.org/officeDocument/2006/relationships/image" Target="../media/image2428.png"/><Relationship Id="rId1051" Type="http://schemas.openxmlformats.org/officeDocument/2006/relationships/image" Target="../media/image2693.png"/><Relationship Id="rId1149" Type="http://schemas.openxmlformats.org/officeDocument/2006/relationships/customXml" Target="../ink/ink1438.xml"/><Relationship Id="rId1356" Type="http://schemas.openxmlformats.org/officeDocument/2006/relationships/image" Target="../media/image2845.png"/><Relationship Id="rId158" Type="http://schemas.openxmlformats.org/officeDocument/2006/relationships/image" Target="../media/image2245.png"/><Relationship Id="rId726" Type="http://schemas.openxmlformats.org/officeDocument/2006/relationships/image" Target="../media/image2531.png"/><Relationship Id="rId933" Type="http://schemas.openxmlformats.org/officeDocument/2006/relationships/customXml" Target="../ink/ink1329.xml"/><Relationship Id="rId1009" Type="http://schemas.openxmlformats.org/officeDocument/2006/relationships/image" Target="../media/image2672.png"/><Relationship Id="rId62" Type="http://schemas.openxmlformats.org/officeDocument/2006/relationships/image" Target="../media/image2197.png"/><Relationship Id="rId365" Type="http://schemas.openxmlformats.org/officeDocument/2006/relationships/customXml" Target="../ink/ink1044.xml"/><Relationship Id="rId572" Type="http://schemas.openxmlformats.org/officeDocument/2006/relationships/customXml" Target="../ink/ink1148.xml"/><Relationship Id="rId1216" Type="http://schemas.openxmlformats.org/officeDocument/2006/relationships/image" Target="../media/image2775.png"/><Relationship Id="rId225" Type="http://schemas.openxmlformats.org/officeDocument/2006/relationships/customXml" Target="../ink/ink974.xml"/><Relationship Id="rId432" Type="http://schemas.openxmlformats.org/officeDocument/2006/relationships/image" Target="../media/image2385.png"/><Relationship Id="rId877" Type="http://schemas.openxmlformats.org/officeDocument/2006/relationships/customXml" Target="../ink/ink1301.xml"/><Relationship Id="rId1062" Type="http://schemas.openxmlformats.org/officeDocument/2006/relationships/customXml" Target="../ink/ink1394.xml"/><Relationship Id="rId737" Type="http://schemas.openxmlformats.org/officeDocument/2006/relationships/customXml" Target="../ink/ink1231.xml"/><Relationship Id="rId944" Type="http://schemas.openxmlformats.org/officeDocument/2006/relationships/customXml" Target="../ink/ink1335.xml"/><Relationship Id="rId1367" Type="http://schemas.openxmlformats.org/officeDocument/2006/relationships/customXml" Target="../ink/ink1547.xml"/><Relationship Id="rId73" Type="http://schemas.openxmlformats.org/officeDocument/2006/relationships/customXml" Target="../ink/ink898.xml"/><Relationship Id="rId169" Type="http://schemas.openxmlformats.org/officeDocument/2006/relationships/customXml" Target="../ink/ink946.xml"/><Relationship Id="rId376" Type="http://schemas.openxmlformats.org/officeDocument/2006/relationships/image" Target="../media/image2358.png"/><Relationship Id="rId583" Type="http://schemas.openxmlformats.org/officeDocument/2006/relationships/image" Target="../media/image2460.png"/><Relationship Id="rId790" Type="http://schemas.openxmlformats.org/officeDocument/2006/relationships/image" Target="../media/image2563.png"/><Relationship Id="rId804" Type="http://schemas.openxmlformats.org/officeDocument/2006/relationships/image" Target="../media/image2570.png"/><Relationship Id="rId1227" Type="http://schemas.openxmlformats.org/officeDocument/2006/relationships/customXml" Target="../ink/ink1477.xml"/><Relationship Id="rId4" Type="http://schemas.openxmlformats.org/officeDocument/2006/relationships/image" Target="../media/image2168.png"/><Relationship Id="rId236" Type="http://schemas.openxmlformats.org/officeDocument/2006/relationships/image" Target="../media/image2284.png"/><Relationship Id="rId443" Type="http://schemas.openxmlformats.org/officeDocument/2006/relationships/customXml" Target="../ink/ink1083.xml"/><Relationship Id="rId650" Type="http://schemas.openxmlformats.org/officeDocument/2006/relationships/image" Target="../media/image2493.png"/><Relationship Id="rId888" Type="http://schemas.openxmlformats.org/officeDocument/2006/relationships/image" Target="../media/image2612.png"/><Relationship Id="rId1073" Type="http://schemas.openxmlformats.org/officeDocument/2006/relationships/image" Target="../media/image2704.png"/><Relationship Id="rId1280" Type="http://schemas.openxmlformats.org/officeDocument/2006/relationships/image" Target="../media/image2807.png"/><Relationship Id="rId303" Type="http://schemas.openxmlformats.org/officeDocument/2006/relationships/customXml" Target="../ink/ink1013.xml"/><Relationship Id="rId748" Type="http://schemas.openxmlformats.org/officeDocument/2006/relationships/image" Target="../media/image2542.png"/><Relationship Id="rId955" Type="http://schemas.openxmlformats.org/officeDocument/2006/relationships/image" Target="../media/image2645.png"/><Relationship Id="rId1140" Type="http://schemas.openxmlformats.org/officeDocument/2006/relationships/image" Target="../media/image2737.png"/><Relationship Id="rId84" Type="http://schemas.openxmlformats.org/officeDocument/2006/relationships/image" Target="../media/image2208.png"/><Relationship Id="rId387" Type="http://schemas.openxmlformats.org/officeDocument/2006/relationships/customXml" Target="../ink/ink1055.xml"/><Relationship Id="rId510" Type="http://schemas.openxmlformats.org/officeDocument/2006/relationships/customXml" Target="../ink/ink1117.xml"/><Relationship Id="rId594" Type="http://schemas.openxmlformats.org/officeDocument/2006/relationships/customXml" Target="../ink/ink1159.xml"/><Relationship Id="rId608" Type="http://schemas.openxmlformats.org/officeDocument/2006/relationships/image" Target="../media/image2472.png"/><Relationship Id="rId815" Type="http://schemas.openxmlformats.org/officeDocument/2006/relationships/customXml" Target="../ink/ink1270.xml"/><Relationship Id="rId1238" Type="http://schemas.openxmlformats.org/officeDocument/2006/relationships/image" Target="../media/image2786.png"/><Relationship Id="rId247" Type="http://schemas.openxmlformats.org/officeDocument/2006/relationships/customXml" Target="../ink/ink985.xml"/><Relationship Id="rId899" Type="http://schemas.openxmlformats.org/officeDocument/2006/relationships/customXml" Target="../ink/ink1312.xml"/><Relationship Id="rId1000" Type="http://schemas.openxmlformats.org/officeDocument/2006/relationships/customXml" Target="../ink/ink1363.xml"/><Relationship Id="rId1084" Type="http://schemas.openxmlformats.org/officeDocument/2006/relationships/customXml" Target="../ink/ink1405.xml"/><Relationship Id="rId1305" Type="http://schemas.openxmlformats.org/officeDocument/2006/relationships/customXml" Target="../ink/ink1516.xml"/><Relationship Id="rId107" Type="http://schemas.openxmlformats.org/officeDocument/2006/relationships/customXml" Target="../ink/ink915.xml"/><Relationship Id="rId454" Type="http://schemas.openxmlformats.org/officeDocument/2006/relationships/image" Target="../media/image2396.png"/><Relationship Id="rId661" Type="http://schemas.openxmlformats.org/officeDocument/2006/relationships/customXml" Target="../ink/ink1193.xml"/><Relationship Id="rId759" Type="http://schemas.openxmlformats.org/officeDocument/2006/relationships/customXml" Target="../ink/ink1242.xml"/><Relationship Id="rId966" Type="http://schemas.openxmlformats.org/officeDocument/2006/relationships/customXml" Target="../ink/ink1346.xml"/><Relationship Id="rId1291" Type="http://schemas.openxmlformats.org/officeDocument/2006/relationships/customXml" Target="../ink/ink1509.xml"/><Relationship Id="rId11" Type="http://schemas.openxmlformats.org/officeDocument/2006/relationships/customXml" Target="../ink/ink867.xml"/><Relationship Id="rId314" Type="http://schemas.openxmlformats.org/officeDocument/2006/relationships/image" Target="../media/image2327.png"/><Relationship Id="rId398" Type="http://schemas.openxmlformats.org/officeDocument/2006/relationships/image" Target="../media/image2369.png"/><Relationship Id="rId521" Type="http://schemas.openxmlformats.org/officeDocument/2006/relationships/image" Target="../media/image2429.png"/><Relationship Id="rId619" Type="http://schemas.openxmlformats.org/officeDocument/2006/relationships/customXml" Target="../ink/ink1172.xml"/><Relationship Id="rId1151" Type="http://schemas.openxmlformats.org/officeDocument/2006/relationships/customXml" Target="../ink/ink1439.xml"/><Relationship Id="rId1249" Type="http://schemas.openxmlformats.org/officeDocument/2006/relationships/customXml" Target="../ink/ink1488.xml"/><Relationship Id="rId95" Type="http://schemas.openxmlformats.org/officeDocument/2006/relationships/customXml" Target="../ink/ink909.xml"/><Relationship Id="rId160" Type="http://schemas.openxmlformats.org/officeDocument/2006/relationships/image" Target="../media/image2246.png"/><Relationship Id="rId826" Type="http://schemas.openxmlformats.org/officeDocument/2006/relationships/image" Target="../media/image2581.png"/><Relationship Id="rId1011" Type="http://schemas.openxmlformats.org/officeDocument/2006/relationships/image" Target="../media/image2673.png"/><Relationship Id="rId1109" Type="http://schemas.openxmlformats.org/officeDocument/2006/relationships/customXml" Target="../ink/ink1418.xml"/><Relationship Id="rId258" Type="http://schemas.openxmlformats.org/officeDocument/2006/relationships/image" Target="../media/image2295.png"/><Relationship Id="rId465" Type="http://schemas.openxmlformats.org/officeDocument/2006/relationships/image" Target="../media/image2401.png"/><Relationship Id="rId672" Type="http://schemas.openxmlformats.org/officeDocument/2006/relationships/image" Target="../media/image2504.png"/><Relationship Id="rId1095" Type="http://schemas.openxmlformats.org/officeDocument/2006/relationships/customXml" Target="../ink/ink1411.xml"/><Relationship Id="rId1316" Type="http://schemas.openxmlformats.org/officeDocument/2006/relationships/image" Target="../media/image2825.png"/><Relationship Id="rId22" Type="http://schemas.openxmlformats.org/officeDocument/2006/relationships/image" Target="../media/image2177.png"/><Relationship Id="rId118" Type="http://schemas.openxmlformats.org/officeDocument/2006/relationships/image" Target="../media/image2225.png"/><Relationship Id="rId325" Type="http://schemas.openxmlformats.org/officeDocument/2006/relationships/customXml" Target="../ink/ink1024.xml"/><Relationship Id="rId532" Type="http://schemas.openxmlformats.org/officeDocument/2006/relationships/customXml" Target="../ink/ink1128.xml"/><Relationship Id="rId977" Type="http://schemas.openxmlformats.org/officeDocument/2006/relationships/image" Target="../media/image2656.png"/><Relationship Id="rId1162" Type="http://schemas.openxmlformats.org/officeDocument/2006/relationships/image" Target="../media/image2748.png"/><Relationship Id="rId171" Type="http://schemas.openxmlformats.org/officeDocument/2006/relationships/customXml" Target="../ink/ink947.xml"/><Relationship Id="rId837" Type="http://schemas.openxmlformats.org/officeDocument/2006/relationships/customXml" Target="../ink/ink1281.xml"/><Relationship Id="rId1022" Type="http://schemas.openxmlformats.org/officeDocument/2006/relationships/customXml" Target="../ink/ink1374.xml"/><Relationship Id="rId269" Type="http://schemas.openxmlformats.org/officeDocument/2006/relationships/customXml" Target="../ink/ink996.xml"/><Relationship Id="rId476" Type="http://schemas.openxmlformats.org/officeDocument/2006/relationships/customXml" Target="../ink/ink1100.xml"/><Relationship Id="rId683" Type="http://schemas.openxmlformats.org/officeDocument/2006/relationships/customXml" Target="../ink/ink1204.xml"/><Relationship Id="rId890" Type="http://schemas.openxmlformats.org/officeDocument/2006/relationships/image" Target="../media/image2613.png"/><Relationship Id="rId904" Type="http://schemas.openxmlformats.org/officeDocument/2006/relationships/image" Target="../media/image2620.png"/><Relationship Id="rId1327" Type="http://schemas.openxmlformats.org/officeDocument/2006/relationships/customXml" Target="../ink/ink1527.xml"/><Relationship Id="rId33" Type="http://schemas.openxmlformats.org/officeDocument/2006/relationships/customXml" Target="../ink/ink878.xml"/><Relationship Id="rId129" Type="http://schemas.openxmlformats.org/officeDocument/2006/relationships/customXml" Target="../ink/ink926.xml"/><Relationship Id="rId336" Type="http://schemas.openxmlformats.org/officeDocument/2006/relationships/image" Target="../media/image2338.png"/><Relationship Id="rId543" Type="http://schemas.openxmlformats.org/officeDocument/2006/relationships/image" Target="../media/image2440.png"/><Relationship Id="rId988" Type="http://schemas.openxmlformats.org/officeDocument/2006/relationships/customXml" Target="../ink/ink1357.xml"/><Relationship Id="rId1173" Type="http://schemas.openxmlformats.org/officeDocument/2006/relationships/customXml" Target="../ink/ink1450.xml"/><Relationship Id="rId182" Type="http://schemas.openxmlformats.org/officeDocument/2006/relationships/image" Target="../media/image2257.png"/><Relationship Id="rId403" Type="http://schemas.openxmlformats.org/officeDocument/2006/relationships/customXml" Target="../ink/ink1063.xml"/><Relationship Id="rId750" Type="http://schemas.openxmlformats.org/officeDocument/2006/relationships/image" Target="../media/image2543.png"/><Relationship Id="rId848" Type="http://schemas.openxmlformats.org/officeDocument/2006/relationships/image" Target="../media/image2592.png"/><Relationship Id="rId1033" Type="http://schemas.openxmlformats.org/officeDocument/2006/relationships/image" Target="../media/image2684.png"/><Relationship Id="rId487" Type="http://schemas.openxmlformats.org/officeDocument/2006/relationships/image" Target="../media/image2412.png"/><Relationship Id="rId610" Type="http://schemas.openxmlformats.org/officeDocument/2006/relationships/image" Target="../media/image2473.png"/><Relationship Id="rId694" Type="http://schemas.openxmlformats.org/officeDocument/2006/relationships/image" Target="../media/image2515.png"/><Relationship Id="rId708" Type="http://schemas.openxmlformats.org/officeDocument/2006/relationships/image" Target="../media/image2522.png"/><Relationship Id="rId915" Type="http://schemas.openxmlformats.org/officeDocument/2006/relationships/customXml" Target="../ink/ink1320.xml"/><Relationship Id="rId1240" Type="http://schemas.openxmlformats.org/officeDocument/2006/relationships/image" Target="../media/image2787.png"/><Relationship Id="rId1338" Type="http://schemas.openxmlformats.org/officeDocument/2006/relationships/image" Target="../media/image2836.png"/><Relationship Id="rId347" Type="http://schemas.openxmlformats.org/officeDocument/2006/relationships/customXml" Target="../ink/ink1035.xml"/><Relationship Id="rId999" Type="http://schemas.openxmlformats.org/officeDocument/2006/relationships/image" Target="../media/image2667.png"/><Relationship Id="rId1100" Type="http://schemas.openxmlformats.org/officeDocument/2006/relationships/image" Target="../media/image2717.png"/><Relationship Id="rId1184" Type="http://schemas.openxmlformats.org/officeDocument/2006/relationships/image" Target="../media/image2759.png"/><Relationship Id="rId44" Type="http://schemas.openxmlformats.org/officeDocument/2006/relationships/image" Target="../media/image2188.png"/><Relationship Id="rId554" Type="http://schemas.openxmlformats.org/officeDocument/2006/relationships/customXml" Target="../ink/ink1139.xml"/><Relationship Id="rId761" Type="http://schemas.openxmlformats.org/officeDocument/2006/relationships/customXml" Target="../ink/ink1243.xml"/><Relationship Id="rId859" Type="http://schemas.openxmlformats.org/officeDocument/2006/relationships/customXml" Target="../ink/ink1292.xml"/><Relationship Id="rId193" Type="http://schemas.openxmlformats.org/officeDocument/2006/relationships/customXml" Target="../ink/ink958.xml"/><Relationship Id="rId207" Type="http://schemas.openxmlformats.org/officeDocument/2006/relationships/customXml" Target="../ink/ink965.xml"/><Relationship Id="rId414" Type="http://schemas.openxmlformats.org/officeDocument/2006/relationships/image" Target="../media/image2377.png"/><Relationship Id="rId498" Type="http://schemas.openxmlformats.org/officeDocument/2006/relationships/customXml" Target="../ink/ink1111.xml"/><Relationship Id="rId621" Type="http://schemas.openxmlformats.org/officeDocument/2006/relationships/customXml" Target="../ink/ink1173.xml"/><Relationship Id="rId1044" Type="http://schemas.openxmlformats.org/officeDocument/2006/relationships/customXml" Target="../ink/ink1385.xml"/><Relationship Id="rId1251" Type="http://schemas.openxmlformats.org/officeDocument/2006/relationships/customXml" Target="../ink/ink1489.xml"/><Relationship Id="rId1349" Type="http://schemas.openxmlformats.org/officeDocument/2006/relationships/customXml" Target="../ink/ink1538.xml"/><Relationship Id="rId260" Type="http://schemas.openxmlformats.org/officeDocument/2006/relationships/image" Target="../media/image2296.png"/><Relationship Id="rId719" Type="http://schemas.openxmlformats.org/officeDocument/2006/relationships/customXml" Target="../ink/ink1222.xml"/><Relationship Id="rId926" Type="http://schemas.openxmlformats.org/officeDocument/2006/relationships/image" Target="../media/image2631.png"/><Relationship Id="rId1111" Type="http://schemas.openxmlformats.org/officeDocument/2006/relationships/customXml" Target="../ink/ink1419.xml"/><Relationship Id="rId55" Type="http://schemas.openxmlformats.org/officeDocument/2006/relationships/customXml" Target="../ink/ink889.xml"/><Relationship Id="rId120" Type="http://schemas.openxmlformats.org/officeDocument/2006/relationships/image" Target="../media/image2226.png"/><Relationship Id="rId358" Type="http://schemas.openxmlformats.org/officeDocument/2006/relationships/image" Target="../media/image2349.png"/><Relationship Id="rId565" Type="http://schemas.openxmlformats.org/officeDocument/2006/relationships/image" Target="../media/image2451.png"/><Relationship Id="rId772" Type="http://schemas.openxmlformats.org/officeDocument/2006/relationships/image" Target="../media/image2554.png"/><Relationship Id="rId1195" Type="http://schemas.openxmlformats.org/officeDocument/2006/relationships/customXml" Target="../ink/ink1461.xml"/><Relationship Id="rId1209" Type="http://schemas.openxmlformats.org/officeDocument/2006/relationships/customXml" Target="../ink/ink1468.xml"/><Relationship Id="rId218" Type="http://schemas.openxmlformats.org/officeDocument/2006/relationships/image" Target="../media/image2275.png"/><Relationship Id="rId425" Type="http://schemas.openxmlformats.org/officeDocument/2006/relationships/customXml" Target="../ink/ink1074.xml"/><Relationship Id="rId632" Type="http://schemas.openxmlformats.org/officeDocument/2006/relationships/image" Target="../media/image2484.png"/><Relationship Id="rId1055" Type="http://schemas.openxmlformats.org/officeDocument/2006/relationships/image" Target="../media/image2695.png"/><Relationship Id="rId1262" Type="http://schemas.openxmlformats.org/officeDocument/2006/relationships/image" Target="../media/image2798.png"/><Relationship Id="rId271" Type="http://schemas.openxmlformats.org/officeDocument/2006/relationships/customXml" Target="../ink/ink997.xml"/><Relationship Id="rId937" Type="http://schemas.openxmlformats.org/officeDocument/2006/relationships/customXml" Target="../ink/ink1331.xml"/><Relationship Id="rId1122" Type="http://schemas.openxmlformats.org/officeDocument/2006/relationships/image" Target="../media/image2728.png"/><Relationship Id="rId66" Type="http://schemas.openxmlformats.org/officeDocument/2006/relationships/image" Target="../media/image2199.png"/><Relationship Id="rId131" Type="http://schemas.openxmlformats.org/officeDocument/2006/relationships/customXml" Target="../ink/ink927.xml"/><Relationship Id="rId369" Type="http://schemas.openxmlformats.org/officeDocument/2006/relationships/customXml" Target="../ink/ink1046.xml"/><Relationship Id="rId576" Type="http://schemas.openxmlformats.org/officeDocument/2006/relationships/customXml" Target="../ink/ink1150.xml"/><Relationship Id="rId783" Type="http://schemas.openxmlformats.org/officeDocument/2006/relationships/customXml" Target="../ink/ink1254.xml"/><Relationship Id="rId990" Type="http://schemas.openxmlformats.org/officeDocument/2006/relationships/customXml" Target="../ink/ink1358.xml"/><Relationship Id="rId229" Type="http://schemas.openxmlformats.org/officeDocument/2006/relationships/customXml" Target="../ink/ink976.xml"/><Relationship Id="rId436" Type="http://schemas.openxmlformats.org/officeDocument/2006/relationships/image" Target="../media/image2387.png"/><Relationship Id="rId643" Type="http://schemas.openxmlformats.org/officeDocument/2006/relationships/customXml" Target="../ink/ink1184.xml"/><Relationship Id="rId1066" Type="http://schemas.openxmlformats.org/officeDocument/2006/relationships/customXml" Target="../ink/ink1396.xml"/><Relationship Id="rId1273" Type="http://schemas.openxmlformats.org/officeDocument/2006/relationships/customXml" Target="../ink/ink1500.xml"/><Relationship Id="rId850" Type="http://schemas.openxmlformats.org/officeDocument/2006/relationships/image" Target="../media/image2593.png"/><Relationship Id="rId948" Type="http://schemas.openxmlformats.org/officeDocument/2006/relationships/customXml" Target="../ink/ink1337.xml"/><Relationship Id="rId1133" Type="http://schemas.openxmlformats.org/officeDocument/2006/relationships/customXml" Target="../ink/ink1430.xml"/><Relationship Id="rId77" Type="http://schemas.openxmlformats.org/officeDocument/2006/relationships/customXml" Target="../ink/ink900.xml"/><Relationship Id="rId282" Type="http://schemas.openxmlformats.org/officeDocument/2006/relationships/image" Target="../media/image2307.png"/><Relationship Id="rId503" Type="http://schemas.openxmlformats.org/officeDocument/2006/relationships/image" Target="../media/image2420.png"/><Relationship Id="rId587" Type="http://schemas.openxmlformats.org/officeDocument/2006/relationships/image" Target="../media/image2462.png"/><Relationship Id="rId710" Type="http://schemas.openxmlformats.org/officeDocument/2006/relationships/image" Target="../media/image2523.png"/><Relationship Id="rId808" Type="http://schemas.openxmlformats.org/officeDocument/2006/relationships/image" Target="../media/image2572.png"/><Relationship Id="rId1340" Type="http://schemas.openxmlformats.org/officeDocument/2006/relationships/image" Target="../media/image2837.png"/><Relationship Id="rId8" Type="http://schemas.openxmlformats.org/officeDocument/2006/relationships/image" Target="../media/image2170.png"/><Relationship Id="rId142" Type="http://schemas.openxmlformats.org/officeDocument/2006/relationships/image" Target="../media/image2237.png"/><Relationship Id="rId447" Type="http://schemas.openxmlformats.org/officeDocument/2006/relationships/customXml" Target="../ink/ink1085.xml"/><Relationship Id="rId794" Type="http://schemas.openxmlformats.org/officeDocument/2006/relationships/image" Target="../media/image2565.png"/><Relationship Id="rId1077" Type="http://schemas.openxmlformats.org/officeDocument/2006/relationships/image" Target="../media/image2706.png"/><Relationship Id="rId1200" Type="http://schemas.openxmlformats.org/officeDocument/2006/relationships/image" Target="../media/image2767.png"/><Relationship Id="rId654" Type="http://schemas.openxmlformats.org/officeDocument/2006/relationships/image" Target="../media/image2495.png"/><Relationship Id="rId861" Type="http://schemas.openxmlformats.org/officeDocument/2006/relationships/customXml" Target="../ink/ink1293.xml"/><Relationship Id="rId959" Type="http://schemas.openxmlformats.org/officeDocument/2006/relationships/image" Target="../media/image2647.png"/><Relationship Id="rId1284" Type="http://schemas.openxmlformats.org/officeDocument/2006/relationships/image" Target="../media/image2809.png"/><Relationship Id="rId293" Type="http://schemas.openxmlformats.org/officeDocument/2006/relationships/customXml" Target="../ink/ink1008.xml"/><Relationship Id="rId307" Type="http://schemas.openxmlformats.org/officeDocument/2006/relationships/customXml" Target="../ink/ink1015.xml"/><Relationship Id="rId514" Type="http://schemas.openxmlformats.org/officeDocument/2006/relationships/customXml" Target="../ink/ink1119.xml"/><Relationship Id="rId721" Type="http://schemas.openxmlformats.org/officeDocument/2006/relationships/customXml" Target="../ink/ink1223.xml"/><Relationship Id="rId1144" Type="http://schemas.openxmlformats.org/officeDocument/2006/relationships/image" Target="../media/image2739.png"/><Relationship Id="rId1351" Type="http://schemas.openxmlformats.org/officeDocument/2006/relationships/customXml" Target="../ink/ink1539.xml"/><Relationship Id="rId88" Type="http://schemas.openxmlformats.org/officeDocument/2006/relationships/image" Target="../media/image2210.png"/><Relationship Id="rId153" Type="http://schemas.openxmlformats.org/officeDocument/2006/relationships/customXml" Target="../ink/ink938.xml"/><Relationship Id="rId360" Type="http://schemas.openxmlformats.org/officeDocument/2006/relationships/image" Target="../media/image2350.png"/><Relationship Id="rId598" Type="http://schemas.openxmlformats.org/officeDocument/2006/relationships/customXml" Target="../ink/ink1161.xml"/><Relationship Id="rId819" Type="http://schemas.openxmlformats.org/officeDocument/2006/relationships/customXml" Target="../ink/ink1272.xml"/><Relationship Id="rId1004" Type="http://schemas.openxmlformats.org/officeDocument/2006/relationships/customXml" Target="../ink/ink1365.xml"/><Relationship Id="rId1211" Type="http://schemas.openxmlformats.org/officeDocument/2006/relationships/customXml" Target="../ink/ink1469.xml"/><Relationship Id="rId220" Type="http://schemas.openxmlformats.org/officeDocument/2006/relationships/image" Target="../media/image2276.png"/><Relationship Id="rId458" Type="http://schemas.openxmlformats.org/officeDocument/2006/relationships/image" Target="../media/image2398.png"/><Relationship Id="rId665" Type="http://schemas.openxmlformats.org/officeDocument/2006/relationships/customXml" Target="../ink/ink1195.xml"/><Relationship Id="rId872" Type="http://schemas.openxmlformats.org/officeDocument/2006/relationships/image" Target="../media/image2604.png"/><Relationship Id="rId1088" Type="http://schemas.openxmlformats.org/officeDocument/2006/relationships/image" Target="../media/image2711.png"/><Relationship Id="rId1295" Type="http://schemas.openxmlformats.org/officeDocument/2006/relationships/customXml" Target="../ink/ink1511.xml"/><Relationship Id="rId1309" Type="http://schemas.openxmlformats.org/officeDocument/2006/relationships/customXml" Target="../ink/ink1518.xml"/><Relationship Id="rId15" Type="http://schemas.openxmlformats.org/officeDocument/2006/relationships/customXml" Target="../ink/ink869.xml"/><Relationship Id="rId318" Type="http://schemas.openxmlformats.org/officeDocument/2006/relationships/image" Target="../media/image2329.png"/><Relationship Id="rId525" Type="http://schemas.openxmlformats.org/officeDocument/2006/relationships/image" Target="../media/image2431.png"/><Relationship Id="rId732" Type="http://schemas.openxmlformats.org/officeDocument/2006/relationships/image" Target="../media/image2534.png"/><Relationship Id="rId1155" Type="http://schemas.openxmlformats.org/officeDocument/2006/relationships/customXml" Target="../ink/ink1441.xml"/><Relationship Id="rId1362" Type="http://schemas.openxmlformats.org/officeDocument/2006/relationships/image" Target="../media/image2848.png"/><Relationship Id="rId99" Type="http://schemas.openxmlformats.org/officeDocument/2006/relationships/customXml" Target="../ink/ink911.xml"/><Relationship Id="rId164" Type="http://schemas.openxmlformats.org/officeDocument/2006/relationships/image" Target="../media/image2248.png"/><Relationship Id="rId371" Type="http://schemas.openxmlformats.org/officeDocument/2006/relationships/customXml" Target="../ink/ink1047.xml"/><Relationship Id="rId1015" Type="http://schemas.openxmlformats.org/officeDocument/2006/relationships/image" Target="../media/image2675.png"/><Relationship Id="rId1222" Type="http://schemas.openxmlformats.org/officeDocument/2006/relationships/image" Target="../media/image2778.png"/><Relationship Id="rId469" Type="http://schemas.openxmlformats.org/officeDocument/2006/relationships/image" Target="../media/image2403.png"/><Relationship Id="rId676" Type="http://schemas.openxmlformats.org/officeDocument/2006/relationships/image" Target="../media/image2506.png"/><Relationship Id="rId883" Type="http://schemas.openxmlformats.org/officeDocument/2006/relationships/customXml" Target="../ink/ink1304.xml"/><Relationship Id="rId1099" Type="http://schemas.openxmlformats.org/officeDocument/2006/relationships/customXml" Target="../ink/ink1413.xml"/><Relationship Id="rId26" Type="http://schemas.openxmlformats.org/officeDocument/2006/relationships/image" Target="../media/image2179.png"/><Relationship Id="rId231" Type="http://schemas.openxmlformats.org/officeDocument/2006/relationships/customXml" Target="../ink/ink977.xml"/><Relationship Id="rId329" Type="http://schemas.openxmlformats.org/officeDocument/2006/relationships/customXml" Target="../ink/ink1026.xml"/><Relationship Id="rId536" Type="http://schemas.openxmlformats.org/officeDocument/2006/relationships/customXml" Target="../ink/ink1130.xml"/><Relationship Id="rId1166" Type="http://schemas.openxmlformats.org/officeDocument/2006/relationships/image" Target="../media/image2750.png"/><Relationship Id="rId175" Type="http://schemas.openxmlformats.org/officeDocument/2006/relationships/customXml" Target="../ink/ink949.xml"/><Relationship Id="rId743" Type="http://schemas.openxmlformats.org/officeDocument/2006/relationships/customXml" Target="../ink/ink1234.xml"/><Relationship Id="rId950" Type="http://schemas.openxmlformats.org/officeDocument/2006/relationships/customXml" Target="../ink/ink1338.xml"/><Relationship Id="rId1026" Type="http://schemas.openxmlformats.org/officeDocument/2006/relationships/customXml" Target="../ink/ink1376.xml"/><Relationship Id="rId382" Type="http://schemas.openxmlformats.org/officeDocument/2006/relationships/image" Target="../media/image2361.png"/><Relationship Id="rId603" Type="http://schemas.openxmlformats.org/officeDocument/2006/relationships/image" Target="../media/image2470.png"/><Relationship Id="rId687" Type="http://schemas.openxmlformats.org/officeDocument/2006/relationships/customXml" Target="../ink/ink1206.xml"/><Relationship Id="rId810" Type="http://schemas.openxmlformats.org/officeDocument/2006/relationships/image" Target="../media/image2573.png"/><Relationship Id="rId908" Type="http://schemas.openxmlformats.org/officeDocument/2006/relationships/image" Target="../media/image2622.png"/><Relationship Id="rId1233" Type="http://schemas.openxmlformats.org/officeDocument/2006/relationships/customXml" Target="../ink/ink1480.xml"/><Relationship Id="rId242" Type="http://schemas.openxmlformats.org/officeDocument/2006/relationships/image" Target="../media/image2287.png"/><Relationship Id="rId894" Type="http://schemas.openxmlformats.org/officeDocument/2006/relationships/image" Target="../media/image2615.png"/><Relationship Id="rId1177" Type="http://schemas.openxmlformats.org/officeDocument/2006/relationships/customXml" Target="../ink/ink1452.xml"/><Relationship Id="rId1300" Type="http://schemas.openxmlformats.org/officeDocument/2006/relationships/image" Target="../media/image2817.png"/><Relationship Id="rId37" Type="http://schemas.openxmlformats.org/officeDocument/2006/relationships/customXml" Target="../ink/ink880.xml"/><Relationship Id="rId102" Type="http://schemas.openxmlformats.org/officeDocument/2006/relationships/image" Target="../media/image2217.png"/><Relationship Id="rId547" Type="http://schemas.openxmlformats.org/officeDocument/2006/relationships/image" Target="../media/image2442.png"/><Relationship Id="rId754" Type="http://schemas.openxmlformats.org/officeDocument/2006/relationships/image" Target="../media/image2545.png"/><Relationship Id="rId961" Type="http://schemas.openxmlformats.org/officeDocument/2006/relationships/image" Target="../media/image2648.png"/><Relationship Id="rId90" Type="http://schemas.openxmlformats.org/officeDocument/2006/relationships/image" Target="../media/image2211.png"/><Relationship Id="rId186" Type="http://schemas.openxmlformats.org/officeDocument/2006/relationships/image" Target="../media/image2259.png"/><Relationship Id="rId393" Type="http://schemas.openxmlformats.org/officeDocument/2006/relationships/customXml" Target="../ink/ink1058.xml"/><Relationship Id="rId407" Type="http://schemas.openxmlformats.org/officeDocument/2006/relationships/customXml" Target="../ink/ink1065.xml"/><Relationship Id="rId614" Type="http://schemas.openxmlformats.org/officeDocument/2006/relationships/image" Target="../media/image2475.png"/><Relationship Id="rId821" Type="http://schemas.openxmlformats.org/officeDocument/2006/relationships/customXml" Target="../ink/ink1273.xml"/><Relationship Id="rId1037" Type="http://schemas.openxmlformats.org/officeDocument/2006/relationships/image" Target="../media/image2686.png"/><Relationship Id="rId1244" Type="http://schemas.openxmlformats.org/officeDocument/2006/relationships/image" Target="../media/image2789.png"/><Relationship Id="rId253" Type="http://schemas.openxmlformats.org/officeDocument/2006/relationships/customXml" Target="../ink/ink988.xml"/><Relationship Id="rId460" Type="http://schemas.openxmlformats.org/officeDocument/2006/relationships/image" Target="../media/image2399.png"/><Relationship Id="rId698" Type="http://schemas.openxmlformats.org/officeDocument/2006/relationships/image" Target="../media/image2517.png"/><Relationship Id="rId919" Type="http://schemas.openxmlformats.org/officeDocument/2006/relationships/customXml" Target="../ink/ink1322.xml"/><Relationship Id="rId1090" Type="http://schemas.openxmlformats.org/officeDocument/2006/relationships/image" Target="../media/image2712.png"/><Relationship Id="rId1104" Type="http://schemas.openxmlformats.org/officeDocument/2006/relationships/image" Target="../media/image2719.png"/><Relationship Id="rId1311" Type="http://schemas.openxmlformats.org/officeDocument/2006/relationships/customXml" Target="../ink/ink1519.xml"/><Relationship Id="rId48" Type="http://schemas.openxmlformats.org/officeDocument/2006/relationships/image" Target="../media/image2190.png"/><Relationship Id="rId113" Type="http://schemas.openxmlformats.org/officeDocument/2006/relationships/customXml" Target="../ink/ink918.xml"/><Relationship Id="rId320" Type="http://schemas.openxmlformats.org/officeDocument/2006/relationships/image" Target="../media/image2330.png"/><Relationship Id="rId558" Type="http://schemas.openxmlformats.org/officeDocument/2006/relationships/customXml" Target="../ink/ink1141.xml"/><Relationship Id="rId765" Type="http://schemas.openxmlformats.org/officeDocument/2006/relationships/customXml" Target="../ink/ink1245.xml"/><Relationship Id="rId972" Type="http://schemas.openxmlformats.org/officeDocument/2006/relationships/customXml" Target="../ink/ink1349.xml"/><Relationship Id="rId1188" Type="http://schemas.openxmlformats.org/officeDocument/2006/relationships/image" Target="../media/image2761.png"/><Relationship Id="rId197" Type="http://schemas.openxmlformats.org/officeDocument/2006/relationships/customXml" Target="../ink/ink960.xml"/><Relationship Id="rId418" Type="http://schemas.openxmlformats.org/officeDocument/2006/relationships/image" Target="../media/image2378.png"/><Relationship Id="rId625" Type="http://schemas.openxmlformats.org/officeDocument/2006/relationships/customXml" Target="../ink/ink1175.xml"/><Relationship Id="rId832" Type="http://schemas.openxmlformats.org/officeDocument/2006/relationships/image" Target="../media/image2584.png"/><Relationship Id="rId1048" Type="http://schemas.openxmlformats.org/officeDocument/2006/relationships/customXml" Target="../ink/ink1387.xml"/><Relationship Id="rId1255" Type="http://schemas.openxmlformats.org/officeDocument/2006/relationships/customXml" Target="../ink/ink1491.xml"/><Relationship Id="rId264" Type="http://schemas.openxmlformats.org/officeDocument/2006/relationships/image" Target="../media/image2298.png"/><Relationship Id="rId471" Type="http://schemas.openxmlformats.org/officeDocument/2006/relationships/image" Target="../media/image2404.png"/><Relationship Id="rId1115" Type="http://schemas.openxmlformats.org/officeDocument/2006/relationships/customXml" Target="../ink/ink1421.xml"/><Relationship Id="rId1322" Type="http://schemas.openxmlformats.org/officeDocument/2006/relationships/image" Target="../media/image2828.png"/><Relationship Id="rId59" Type="http://schemas.openxmlformats.org/officeDocument/2006/relationships/customXml" Target="../ink/ink891.xml"/><Relationship Id="rId124" Type="http://schemas.openxmlformats.org/officeDocument/2006/relationships/image" Target="../media/image2228.png"/><Relationship Id="rId569" Type="http://schemas.openxmlformats.org/officeDocument/2006/relationships/image" Target="../media/image2453.png"/><Relationship Id="rId776" Type="http://schemas.openxmlformats.org/officeDocument/2006/relationships/image" Target="../media/image2556.png"/><Relationship Id="rId983" Type="http://schemas.openxmlformats.org/officeDocument/2006/relationships/image" Target="../media/image2659.png"/><Relationship Id="rId1199" Type="http://schemas.openxmlformats.org/officeDocument/2006/relationships/customXml" Target="../ink/ink1463.xml"/><Relationship Id="rId331" Type="http://schemas.openxmlformats.org/officeDocument/2006/relationships/customXml" Target="../ink/ink1027.xml"/><Relationship Id="rId429" Type="http://schemas.openxmlformats.org/officeDocument/2006/relationships/customXml" Target="../ink/ink1076.xml"/><Relationship Id="rId636" Type="http://schemas.openxmlformats.org/officeDocument/2006/relationships/image" Target="../media/image2486.png"/><Relationship Id="rId1059" Type="http://schemas.openxmlformats.org/officeDocument/2006/relationships/image" Target="../media/image2697.png"/><Relationship Id="rId1266" Type="http://schemas.openxmlformats.org/officeDocument/2006/relationships/image" Target="../media/image2800.png"/><Relationship Id="rId843" Type="http://schemas.openxmlformats.org/officeDocument/2006/relationships/customXml" Target="../ink/ink1284.xml"/><Relationship Id="rId1126" Type="http://schemas.openxmlformats.org/officeDocument/2006/relationships/image" Target="../media/image2730.png"/><Relationship Id="rId275" Type="http://schemas.openxmlformats.org/officeDocument/2006/relationships/customXml" Target="../ink/ink999.xml"/><Relationship Id="rId482" Type="http://schemas.openxmlformats.org/officeDocument/2006/relationships/customXml" Target="../ink/ink1103.xml"/><Relationship Id="rId703" Type="http://schemas.openxmlformats.org/officeDocument/2006/relationships/customXml" Target="../ink/ink1214.xml"/><Relationship Id="rId910" Type="http://schemas.openxmlformats.org/officeDocument/2006/relationships/image" Target="../media/image2623.png"/><Relationship Id="rId1333" Type="http://schemas.openxmlformats.org/officeDocument/2006/relationships/customXml" Target="../ink/ink1530.xml"/><Relationship Id="rId135" Type="http://schemas.openxmlformats.org/officeDocument/2006/relationships/customXml" Target="../ink/ink929.xml"/><Relationship Id="rId342" Type="http://schemas.openxmlformats.org/officeDocument/2006/relationships/image" Target="../media/image2341.png"/><Relationship Id="rId787" Type="http://schemas.openxmlformats.org/officeDocument/2006/relationships/customXml" Target="../ink/ink1256.xml"/><Relationship Id="rId994" Type="http://schemas.openxmlformats.org/officeDocument/2006/relationships/customXml" Target="../ink/ink1360.xml"/><Relationship Id="rId202" Type="http://schemas.openxmlformats.org/officeDocument/2006/relationships/image" Target="../media/image2267.png"/><Relationship Id="rId647" Type="http://schemas.openxmlformats.org/officeDocument/2006/relationships/customXml" Target="../ink/ink1186.xml"/><Relationship Id="rId854" Type="http://schemas.openxmlformats.org/officeDocument/2006/relationships/image" Target="../media/image2595.png"/><Relationship Id="rId1277" Type="http://schemas.openxmlformats.org/officeDocument/2006/relationships/customXml" Target="../ink/ink1502.xml"/><Relationship Id="rId286" Type="http://schemas.openxmlformats.org/officeDocument/2006/relationships/image" Target="../media/image2313.png"/><Relationship Id="rId493" Type="http://schemas.openxmlformats.org/officeDocument/2006/relationships/image" Target="../media/image2415.png"/><Relationship Id="rId507" Type="http://schemas.openxmlformats.org/officeDocument/2006/relationships/image" Target="../media/image2422.png"/><Relationship Id="rId714" Type="http://schemas.openxmlformats.org/officeDocument/2006/relationships/image" Target="../media/image2525.png"/><Relationship Id="rId921" Type="http://schemas.openxmlformats.org/officeDocument/2006/relationships/customXml" Target="../ink/ink1323.xml"/><Relationship Id="rId1137" Type="http://schemas.openxmlformats.org/officeDocument/2006/relationships/customXml" Target="../ink/ink1432.xml"/><Relationship Id="rId1344" Type="http://schemas.openxmlformats.org/officeDocument/2006/relationships/image" Target="../media/image2839.png"/><Relationship Id="rId50" Type="http://schemas.openxmlformats.org/officeDocument/2006/relationships/image" Target="../media/image2191.png"/><Relationship Id="rId146" Type="http://schemas.openxmlformats.org/officeDocument/2006/relationships/image" Target="../media/image2239.png"/><Relationship Id="rId353" Type="http://schemas.openxmlformats.org/officeDocument/2006/relationships/customXml" Target="../ink/ink1038.xml"/><Relationship Id="rId560" Type="http://schemas.openxmlformats.org/officeDocument/2006/relationships/customXml" Target="../ink/ink1142.xml"/><Relationship Id="rId798" Type="http://schemas.openxmlformats.org/officeDocument/2006/relationships/image" Target="../media/image2567.png"/><Relationship Id="rId1190" Type="http://schemas.openxmlformats.org/officeDocument/2006/relationships/image" Target="../media/image2762.png"/><Relationship Id="rId1204" Type="http://schemas.openxmlformats.org/officeDocument/2006/relationships/image" Target="../media/image2769.png"/><Relationship Id="rId213" Type="http://schemas.openxmlformats.org/officeDocument/2006/relationships/customXml" Target="../ink/ink968.xml"/><Relationship Id="rId420" Type="http://schemas.openxmlformats.org/officeDocument/2006/relationships/image" Target="../media/image2379.png"/><Relationship Id="rId658" Type="http://schemas.openxmlformats.org/officeDocument/2006/relationships/image" Target="../media/image2497.png"/><Relationship Id="rId865" Type="http://schemas.openxmlformats.org/officeDocument/2006/relationships/customXml" Target="../ink/ink1295.xml"/><Relationship Id="rId1050" Type="http://schemas.openxmlformats.org/officeDocument/2006/relationships/customXml" Target="../ink/ink1388.xml"/><Relationship Id="rId1288" Type="http://schemas.openxmlformats.org/officeDocument/2006/relationships/image" Target="../media/image2811.png"/><Relationship Id="rId297" Type="http://schemas.openxmlformats.org/officeDocument/2006/relationships/customXml" Target="../ink/ink1010.xml"/><Relationship Id="rId518" Type="http://schemas.openxmlformats.org/officeDocument/2006/relationships/customXml" Target="../ink/ink1121.xml"/><Relationship Id="rId725" Type="http://schemas.openxmlformats.org/officeDocument/2006/relationships/customXml" Target="../ink/ink1225.xml"/><Relationship Id="rId932" Type="http://schemas.openxmlformats.org/officeDocument/2006/relationships/image" Target="../media/image2634.png"/><Relationship Id="rId1148" Type="http://schemas.openxmlformats.org/officeDocument/2006/relationships/image" Target="../media/image2741.png"/><Relationship Id="rId1355" Type="http://schemas.openxmlformats.org/officeDocument/2006/relationships/customXml" Target="../ink/ink1541.xml"/><Relationship Id="rId157" Type="http://schemas.openxmlformats.org/officeDocument/2006/relationships/customXml" Target="../ink/ink940.xml"/><Relationship Id="rId364" Type="http://schemas.openxmlformats.org/officeDocument/2006/relationships/image" Target="../media/image2352.png"/><Relationship Id="rId1008" Type="http://schemas.openxmlformats.org/officeDocument/2006/relationships/customXml" Target="../ink/ink1367.xml"/><Relationship Id="rId1215" Type="http://schemas.openxmlformats.org/officeDocument/2006/relationships/customXml" Target="../ink/ink1471.xml"/><Relationship Id="rId61" Type="http://schemas.openxmlformats.org/officeDocument/2006/relationships/customXml" Target="../ink/ink892.xml"/><Relationship Id="rId571" Type="http://schemas.openxmlformats.org/officeDocument/2006/relationships/image" Target="../media/image2454.png"/><Relationship Id="rId669" Type="http://schemas.openxmlformats.org/officeDocument/2006/relationships/customXml" Target="../ink/ink1197.xml"/><Relationship Id="rId876" Type="http://schemas.openxmlformats.org/officeDocument/2006/relationships/image" Target="../media/image2606.png"/><Relationship Id="rId1299" Type="http://schemas.openxmlformats.org/officeDocument/2006/relationships/customXml" Target="../ink/ink1513.xml"/><Relationship Id="rId19" Type="http://schemas.openxmlformats.org/officeDocument/2006/relationships/customXml" Target="../ink/ink871.xml"/><Relationship Id="rId224" Type="http://schemas.openxmlformats.org/officeDocument/2006/relationships/image" Target="../media/image2278.png"/><Relationship Id="rId431" Type="http://schemas.openxmlformats.org/officeDocument/2006/relationships/customXml" Target="../ink/ink1077.xml"/><Relationship Id="rId529" Type="http://schemas.openxmlformats.org/officeDocument/2006/relationships/image" Target="../media/image2433.png"/><Relationship Id="rId736" Type="http://schemas.openxmlformats.org/officeDocument/2006/relationships/image" Target="../media/image2536.png"/><Relationship Id="rId1061" Type="http://schemas.openxmlformats.org/officeDocument/2006/relationships/image" Target="../media/image2698.png"/><Relationship Id="rId1159" Type="http://schemas.openxmlformats.org/officeDocument/2006/relationships/customXml" Target="../ink/ink1443.xml"/><Relationship Id="rId1366" Type="http://schemas.openxmlformats.org/officeDocument/2006/relationships/image" Target="../media/image2850.png"/><Relationship Id="rId168" Type="http://schemas.openxmlformats.org/officeDocument/2006/relationships/image" Target="../media/image2250.png"/><Relationship Id="rId943" Type="http://schemas.openxmlformats.org/officeDocument/2006/relationships/image" Target="../media/image2639.png"/><Relationship Id="rId1019" Type="http://schemas.openxmlformats.org/officeDocument/2006/relationships/image" Target="../media/image2677.png"/><Relationship Id="rId72" Type="http://schemas.openxmlformats.org/officeDocument/2006/relationships/image" Target="../media/image2202.png"/><Relationship Id="rId375" Type="http://schemas.openxmlformats.org/officeDocument/2006/relationships/customXml" Target="../ink/ink1049.xml"/><Relationship Id="rId582" Type="http://schemas.openxmlformats.org/officeDocument/2006/relationships/customXml" Target="../ink/ink1153.xml"/><Relationship Id="rId803" Type="http://schemas.openxmlformats.org/officeDocument/2006/relationships/customXml" Target="../ink/ink1264.xml"/><Relationship Id="rId1226" Type="http://schemas.openxmlformats.org/officeDocument/2006/relationships/image" Target="../media/image2780.png"/><Relationship Id="rId3" Type="http://schemas.openxmlformats.org/officeDocument/2006/relationships/customXml" Target="../ink/ink863.xml"/><Relationship Id="rId235" Type="http://schemas.openxmlformats.org/officeDocument/2006/relationships/customXml" Target="../ink/ink979.xml"/><Relationship Id="rId442" Type="http://schemas.openxmlformats.org/officeDocument/2006/relationships/image" Target="../media/image2390.png"/><Relationship Id="rId887" Type="http://schemas.openxmlformats.org/officeDocument/2006/relationships/customXml" Target="../ink/ink1306.xml"/><Relationship Id="rId1072" Type="http://schemas.openxmlformats.org/officeDocument/2006/relationships/customXml" Target="../ink/ink1399.xml"/><Relationship Id="rId302" Type="http://schemas.openxmlformats.org/officeDocument/2006/relationships/image" Target="../media/image2321.png"/><Relationship Id="rId747" Type="http://schemas.openxmlformats.org/officeDocument/2006/relationships/customXml" Target="../ink/ink1236.xml"/><Relationship Id="rId954" Type="http://schemas.openxmlformats.org/officeDocument/2006/relationships/customXml" Target="../ink/ink1340.xml"/><Relationship Id="rId83" Type="http://schemas.openxmlformats.org/officeDocument/2006/relationships/customXml" Target="../ink/ink903.xml"/><Relationship Id="rId179" Type="http://schemas.openxmlformats.org/officeDocument/2006/relationships/customXml" Target="../ink/ink951.xml"/><Relationship Id="rId386" Type="http://schemas.openxmlformats.org/officeDocument/2006/relationships/image" Target="../media/image2363.png"/><Relationship Id="rId593" Type="http://schemas.openxmlformats.org/officeDocument/2006/relationships/image" Target="../media/image2465.png"/><Relationship Id="rId607" Type="http://schemas.openxmlformats.org/officeDocument/2006/relationships/customXml" Target="../ink/ink1166.xml"/><Relationship Id="rId814" Type="http://schemas.openxmlformats.org/officeDocument/2006/relationships/image" Target="../media/image2575.png"/><Relationship Id="rId1237" Type="http://schemas.openxmlformats.org/officeDocument/2006/relationships/customXml" Target="../ink/ink1482.xml"/><Relationship Id="rId246" Type="http://schemas.openxmlformats.org/officeDocument/2006/relationships/image" Target="../media/image2289.png"/><Relationship Id="rId453" Type="http://schemas.openxmlformats.org/officeDocument/2006/relationships/customXml" Target="../ink/ink1088.xml"/><Relationship Id="rId660" Type="http://schemas.openxmlformats.org/officeDocument/2006/relationships/image" Target="../media/image2498.png"/><Relationship Id="rId898" Type="http://schemas.openxmlformats.org/officeDocument/2006/relationships/image" Target="../media/image2617.png"/><Relationship Id="rId1083" Type="http://schemas.openxmlformats.org/officeDocument/2006/relationships/image" Target="../media/image2709.png"/><Relationship Id="rId1290" Type="http://schemas.openxmlformats.org/officeDocument/2006/relationships/image" Target="../media/image2812.png"/><Relationship Id="rId1304" Type="http://schemas.openxmlformats.org/officeDocument/2006/relationships/image" Target="../media/image2819.png"/><Relationship Id="rId106" Type="http://schemas.openxmlformats.org/officeDocument/2006/relationships/image" Target="../media/image2219.png"/><Relationship Id="rId313" Type="http://schemas.openxmlformats.org/officeDocument/2006/relationships/customXml" Target="../ink/ink1018.xml"/><Relationship Id="rId758" Type="http://schemas.openxmlformats.org/officeDocument/2006/relationships/image" Target="../media/image2547.png"/><Relationship Id="rId965" Type="http://schemas.openxmlformats.org/officeDocument/2006/relationships/image" Target="../media/image2650.png"/><Relationship Id="rId1150" Type="http://schemas.openxmlformats.org/officeDocument/2006/relationships/image" Target="../media/image2742.png"/><Relationship Id="rId10" Type="http://schemas.openxmlformats.org/officeDocument/2006/relationships/image" Target="../media/image2171.png"/><Relationship Id="rId94" Type="http://schemas.openxmlformats.org/officeDocument/2006/relationships/image" Target="../media/image2213.png"/><Relationship Id="rId397" Type="http://schemas.openxmlformats.org/officeDocument/2006/relationships/customXml" Target="../ink/ink1060.xml"/><Relationship Id="rId520" Type="http://schemas.openxmlformats.org/officeDocument/2006/relationships/customXml" Target="../ink/ink1122.xml"/><Relationship Id="rId618" Type="http://schemas.openxmlformats.org/officeDocument/2006/relationships/image" Target="../media/image2477.png"/><Relationship Id="rId825" Type="http://schemas.openxmlformats.org/officeDocument/2006/relationships/customXml" Target="../ink/ink1275.xml"/><Relationship Id="rId1248" Type="http://schemas.openxmlformats.org/officeDocument/2006/relationships/image" Target="../media/image2791.png"/><Relationship Id="rId257" Type="http://schemas.openxmlformats.org/officeDocument/2006/relationships/customXml" Target="../ink/ink990.xml"/><Relationship Id="rId464" Type="http://schemas.openxmlformats.org/officeDocument/2006/relationships/customXml" Target="../ink/ink1094.xml"/><Relationship Id="rId1010" Type="http://schemas.openxmlformats.org/officeDocument/2006/relationships/customXml" Target="../ink/ink1368.xml"/><Relationship Id="rId1094" Type="http://schemas.openxmlformats.org/officeDocument/2006/relationships/image" Target="../media/image2714.png"/><Relationship Id="rId1108" Type="http://schemas.openxmlformats.org/officeDocument/2006/relationships/image" Target="../media/image2721.png"/><Relationship Id="rId1315" Type="http://schemas.openxmlformats.org/officeDocument/2006/relationships/customXml" Target="../ink/ink1521.xml"/><Relationship Id="rId117" Type="http://schemas.openxmlformats.org/officeDocument/2006/relationships/customXml" Target="../ink/ink920.xml"/><Relationship Id="rId671" Type="http://schemas.openxmlformats.org/officeDocument/2006/relationships/customXml" Target="../ink/ink1198.xml"/><Relationship Id="rId769" Type="http://schemas.openxmlformats.org/officeDocument/2006/relationships/customXml" Target="../ink/ink1247.xml"/><Relationship Id="rId976" Type="http://schemas.openxmlformats.org/officeDocument/2006/relationships/customXml" Target="../ink/ink1351.xml"/><Relationship Id="rId324" Type="http://schemas.openxmlformats.org/officeDocument/2006/relationships/image" Target="../media/image2332.png"/><Relationship Id="rId531" Type="http://schemas.openxmlformats.org/officeDocument/2006/relationships/image" Target="../media/image2434.png"/><Relationship Id="rId629" Type="http://schemas.openxmlformats.org/officeDocument/2006/relationships/customXml" Target="../ink/ink1177.xml"/><Relationship Id="rId1161" Type="http://schemas.openxmlformats.org/officeDocument/2006/relationships/customXml" Target="../ink/ink1444.xml"/><Relationship Id="rId1259" Type="http://schemas.openxmlformats.org/officeDocument/2006/relationships/customXml" Target="../ink/ink1493.xml"/><Relationship Id="rId836" Type="http://schemas.openxmlformats.org/officeDocument/2006/relationships/image" Target="../media/image2586.png"/><Relationship Id="rId1021" Type="http://schemas.openxmlformats.org/officeDocument/2006/relationships/image" Target="../media/image2678.png"/><Relationship Id="rId1119" Type="http://schemas.openxmlformats.org/officeDocument/2006/relationships/customXml" Target="../ink/ink1423.xml"/><Relationship Id="rId903" Type="http://schemas.openxmlformats.org/officeDocument/2006/relationships/customXml" Target="../ink/ink1314.xml"/><Relationship Id="rId1326" Type="http://schemas.openxmlformats.org/officeDocument/2006/relationships/image" Target="../media/image2830.png"/><Relationship Id="rId32" Type="http://schemas.openxmlformats.org/officeDocument/2006/relationships/image" Target="../media/image2182.png"/><Relationship Id="rId181" Type="http://schemas.openxmlformats.org/officeDocument/2006/relationships/customXml" Target="../ink/ink952.xml"/><Relationship Id="rId279" Type="http://schemas.openxmlformats.org/officeDocument/2006/relationships/customXml" Target="../ink/ink1001.xml"/><Relationship Id="rId486" Type="http://schemas.openxmlformats.org/officeDocument/2006/relationships/customXml" Target="../ink/ink1105.xml"/><Relationship Id="rId693" Type="http://schemas.openxmlformats.org/officeDocument/2006/relationships/customXml" Target="../ink/ink1209.xml"/><Relationship Id="rId139" Type="http://schemas.openxmlformats.org/officeDocument/2006/relationships/customXml" Target="../ink/ink931.xml"/><Relationship Id="rId346" Type="http://schemas.openxmlformats.org/officeDocument/2006/relationships/image" Target="../media/image2343.png"/><Relationship Id="rId553" Type="http://schemas.openxmlformats.org/officeDocument/2006/relationships/image" Target="../media/image2445.png"/><Relationship Id="rId760" Type="http://schemas.openxmlformats.org/officeDocument/2006/relationships/image" Target="../media/image2548.png"/><Relationship Id="rId998" Type="http://schemas.openxmlformats.org/officeDocument/2006/relationships/customXml" Target="../ink/ink1362.xml"/><Relationship Id="rId1183" Type="http://schemas.openxmlformats.org/officeDocument/2006/relationships/customXml" Target="../ink/ink1455.xml"/><Relationship Id="rId206" Type="http://schemas.openxmlformats.org/officeDocument/2006/relationships/image" Target="../media/image2269.png"/><Relationship Id="rId413" Type="http://schemas.openxmlformats.org/officeDocument/2006/relationships/customXml" Target="../ink/ink1068.xml"/><Relationship Id="rId858" Type="http://schemas.openxmlformats.org/officeDocument/2006/relationships/image" Target="../media/image2597.png"/><Relationship Id="rId1043" Type="http://schemas.openxmlformats.org/officeDocument/2006/relationships/image" Target="../media/image2689.png"/><Relationship Id="rId620" Type="http://schemas.openxmlformats.org/officeDocument/2006/relationships/image" Target="../media/image2478.png"/><Relationship Id="rId718" Type="http://schemas.openxmlformats.org/officeDocument/2006/relationships/image" Target="../media/image2527.png"/><Relationship Id="rId925" Type="http://schemas.openxmlformats.org/officeDocument/2006/relationships/customXml" Target="../ink/ink1325.xml"/><Relationship Id="rId1250" Type="http://schemas.openxmlformats.org/officeDocument/2006/relationships/image" Target="../media/image2792.png"/><Relationship Id="rId1348" Type="http://schemas.openxmlformats.org/officeDocument/2006/relationships/image" Target="../media/image2841.png"/><Relationship Id="rId1110" Type="http://schemas.openxmlformats.org/officeDocument/2006/relationships/image" Target="../media/image2722.png"/><Relationship Id="rId1208" Type="http://schemas.openxmlformats.org/officeDocument/2006/relationships/image" Target="../media/image2771.png"/><Relationship Id="rId54" Type="http://schemas.openxmlformats.org/officeDocument/2006/relationships/image" Target="../media/image2193.png"/><Relationship Id="rId270" Type="http://schemas.openxmlformats.org/officeDocument/2006/relationships/image" Target="../media/image2301.png"/><Relationship Id="rId130" Type="http://schemas.openxmlformats.org/officeDocument/2006/relationships/image" Target="../media/image2231.png"/><Relationship Id="rId368" Type="http://schemas.openxmlformats.org/officeDocument/2006/relationships/image" Target="../media/image2354.png"/><Relationship Id="rId575" Type="http://schemas.openxmlformats.org/officeDocument/2006/relationships/image" Target="../media/image2456.png"/><Relationship Id="rId782" Type="http://schemas.openxmlformats.org/officeDocument/2006/relationships/image" Target="../media/image2559.png"/><Relationship Id="rId228" Type="http://schemas.openxmlformats.org/officeDocument/2006/relationships/image" Target="../media/image2280.png"/><Relationship Id="rId435" Type="http://schemas.openxmlformats.org/officeDocument/2006/relationships/customXml" Target="../ink/ink1079.xml"/><Relationship Id="rId642" Type="http://schemas.openxmlformats.org/officeDocument/2006/relationships/image" Target="../media/image2489.png"/><Relationship Id="rId1065" Type="http://schemas.openxmlformats.org/officeDocument/2006/relationships/image" Target="../media/image2700.png"/><Relationship Id="rId1272" Type="http://schemas.openxmlformats.org/officeDocument/2006/relationships/image" Target="../media/image2803.png"/><Relationship Id="rId502" Type="http://schemas.openxmlformats.org/officeDocument/2006/relationships/customXml" Target="../ink/ink1113.xml"/><Relationship Id="rId947" Type="http://schemas.openxmlformats.org/officeDocument/2006/relationships/image" Target="../media/image2641.png"/><Relationship Id="rId1132" Type="http://schemas.openxmlformats.org/officeDocument/2006/relationships/image" Target="../media/image2733.png"/><Relationship Id="rId76" Type="http://schemas.openxmlformats.org/officeDocument/2006/relationships/image" Target="../media/image2204.png"/><Relationship Id="rId807" Type="http://schemas.openxmlformats.org/officeDocument/2006/relationships/customXml" Target="../ink/ink1266.xml"/><Relationship Id="rId292" Type="http://schemas.openxmlformats.org/officeDocument/2006/relationships/image" Target="../media/image2316.png"/><Relationship Id="rId597" Type="http://schemas.openxmlformats.org/officeDocument/2006/relationships/image" Target="../media/image2467.png"/><Relationship Id="rId152" Type="http://schemas.openxmlformats.org/officeDocument/2006/relationships/image" Target="../media/image2242.png"/><Relationship Id="rId457" Type="http://schemas.openxmlformats.org/officeDocument/2006/relationships/customXml" Target="../ink/ink1090.xml"/><Relationship Id="rId1087" Type="http://schemas.openxmlformats.org/officeDocument/2006/relationships/customXml" Target="../ink/ink1407.xml"/><Relationship Id="rId1294" Type="http://schemas.openxmlformats.org/officeDocument/2006/relationships/image" Target="../media/image2814.png"/><Relationship Id="rId664" Type="http://schemas.openxmlformats.org/officeDocument/2006/relationships/image" Target="../media/image2500.png"/><Relationship Id="rId871" Type="http://schemas.openxmlformats.org/officeDocument/2006/relationships/customXml" Target="../ink/ink1298.xml"/><Relationship Id="rId969" Type="http://schemas.openxmlformats.org/officeDocument/2006/relationships/image" Target="../media/image2652.png"/><Relationship Id="rId317" Type="http://schemas.openxmlformats.org/officeDocument/2006/relationships/customXml" Target="../ink/ink1020.xml"/><Relationship Id="rId524" Type="http://schemas.openxmlformats.org/officeDocument/2006/relationships/customXml" Target="../ink/ink1124.xml"/><Relationship Id="rId731" Type="http://schemas.openxmlformats.org/officeDocument/2006/relationships/customXml" Target="../ink/ink1228.xml"/><Relationship Id="rId1154" Type="http://schemas.openxmlformats.org/officeDocument/2006/relationships/image" Target="../media/image2744.png"/><Relationship Id="rId1361" Type="http://schemas.openxmlformats.org/officeDocument/2006/relationships/customXml" Target="../ink/ink1544.xml"/><Relationship Id="rId98" Type="http://schemas.openxmlformats.org/officeDocument/2006/relationships/image" Target="../media/image2215.png"/><Relationship Id="rId829" Type="http://schemas.openxmlformats.org/officeDocument/2006/relationships/customXml" Target="../ink/ink1277.xml"/><Relationship Id="rId1014" Type="http://schemas.openxmlformats.org/officeDocument/2006/relationships/customXml" Target="../ink/ink1370.xml"/><Relationship Id="rId1221" Type="http://schemas.openxmlformats.org/officeDocument/2006/relationships/customXml" Target="../ink/ink1474.xml"/><Relationship Id="rId1319" Type="http://schemas.openxmlformats.org/officeDocument/2006/relationships/customXml" Target="../ink/ink1523.xml"/><Relationship Id="rId25" Type="http://schemas.openxmlformats.org/officeDocument/2006/relationships/customXml" Target="../ink/ink874.xml"/><Relationship Id="rId174" Type="http://schemas.openxmlformats.org/officeDocument/2006/relationships/image" Target="../media/image2253.png"/><Relationship Id="rId381" Type="http://schemas.openxmlformats.org/officeDocument/2006/relationships/customXml" Target="../ink/ink1052.xml"/><Relationship Id="rId241" Type="http://schemas.openxmlformats.org/officeDocument/2006/relationships/customXml" Target="../ink/ink982.xml"/><Relationship Id="rId479" Type="http://schemas.openxmlformats.org/officeDocument/2006/relationships/image" Target="../media/image2408.png"/><Relationship Id="rId686" Type="http://schemas.openxmlformats.org/officeDocument/2006/relationships/image" Target="../media/image2511.png"/><Relationship Id="rId893" Type="http://schemas.openxmlformats.org/officeDocument/2006/relationships/customXml" Target="../ink/ink1309.xml"/><Relationship Id="rId339" Type="http://schemas.openxmlformats.org/officeDocument/2006/relationships/customXml" Target="../ink/ink1031.xml"/><Relationship Id="rId546" Type="http://schemas.openxmlformats.org/officeDocument/2006/relationships/customXml" Target="../ink/ink1135.xml"/><Relationship Id="rId753" Type="http://schemas.openxmlformats.org/officeDocument/2006/relationships/customXml" Target="../ink/ink1239.xml"/><Relationship Id="rId1176" Type="http://schemas.openxmlformats.org/officeDocument/2006/relationships/image" Target="../media/image2755.png"/><Relationship Id="rId101" Type="http://schemas.openxmlformats.org/officeDocument/2006/relationships/customXml" Target="../ink/ink912.xml"/><Relationship Id="rId406" Type="http://schemas.openxmlformats.org/officeDocument/2006/relationships/image" Target="../media/image2373.png"/><Relationship Id="rId960" Type="http://schemas.openxmlformats.org/officeDocument/2006/relationships/customXml" Target="../ink/ink1343.xml"/><Relationship Id="rId1036" Type="http://schemas.openxmlformats.org/officeDocument/2006/relationships/customXml" Target="../ink/ink1381.xml"/><Relationship Id="rId1243" Type="http://schemas.openxmlformats.org/officeDocument/2006/relationships/customXml" Target="../ink/ink1485.xml"/><Relationship Id="rId613" Type="http://schemas.openxmlformats.org/officeDocument/2006/relationships/customXml" Target="../ink/ink1169.xml"/><Relationship Id="rId820" Type="http://schemas.openxmlformats.org/officeDocument/2006/relationships/image" Target="../media/image2578.png"/><Relationship Id="rId918" Type="http://schemas.openxmlformats.org/officeDocument/2006/relationships/image" Target="../media/image2627.png"/><Relationship Id="rId1103" Type="http://schemas.openxmlformats.org/officeDocument/2006/relationships/customXml" Target="../ink/ink1415.xml"/><Relationship Id="rId1310" Type="http://schemas.openxmlformats.org/officeDocument/2006/relationships/image" Target="../media/image2822.png"/><Relationship Id="rId47" Type="http://schemas.openxmlformats.org/officeDocument/2006/relationships/customXml" Target="../ink/ink885.xml"/><Relationship Id="rId196" Type="http://schemas.openxmlformats.org/officeDocument/2006/relationships/image" Target="../media/image2264.png"/><Relationship Id="rId263" Type="http://schemas.openxmlformats.org/officeDocument/2006/relationships/customXml" Target="../ink/ink993.xml"/><Relationship Id="rId470" Type="http://schemas.openxmlformats.org/officeDocument/2006/relationships/customXml" Target="../ink/ink1097.xml"/><Relationship Id="rId123" Type="http://schemas.openxmlformats.org/officeDocument/2006/relationships/customXml" Target="../ink/ink923.xml"/><Relationship Id="rId330" Type="http://schemas.openxmlformats.org/officeDocument/2006/relationships/image" Target="../media/image2335.png"/><Relationship Id="rId568" Type="http://schemas.openxmlformats.org/officeDocument/2006/relationships/customXml" Target="../ink/ink1146.xml"/><Relationship Id="rId775" Type="http://schemas.openxmlformats.org/officeDocument/2006/relationships/customXml" Target="../ink/ink1250.xml"/><Relationship Id="rId982" Type="http://schemas.openxmlformats.org/officeDocument/2006/relationships/customXml" Target="../ink/ink1354.xml"/><Relationship Id="rId1198" Type="http://schemas.openxmlformats.org/officeDocument/2006/relationships/image" Target="../media/image2766.png"/><Relationship Id="rId428" Type="http://schemas.openxmlformats.org/officeDocument/2006/relationships/image" Target="../media/image2383.png"/><Relationship Id="rId635" Type="http://schemas.openxmlformats.org/officeDocument/2006/relationships/customXml" Target="../ink/ink1180.xml"/><Relationship Id="rId842" Type="http://schemas.openxmlformats.org/officeDocument/2006/relationships/image" Target="../media/image2589.png"/><Relationship Id="rId1058" Type="http://schemas.openxmlformats.org/officeDocument/2006/relationships/customXml" Target="../ink/ink1392.xml"/><Relationship Id="rId1265" Type="http://schemas.openxmlformats.org/officeDocument/2006/relationships/customXml" Target="../ink/ink1496.xml"/><Relationship Id="rId702" Type="http://schemas.openxmlformats.org/officeDocument/2006/relationships/image" Target="../media/image2519.png"/><Relationship Id="rId1125" Type="http://schemas.openxmlformats.org/officeDocument/2006/relationships/customXml" Target="../ink/ink1426.xml"/><Relationship Id="rId1332" Type="http://schemas.openxmlformats.org/officeDocument/2006/relationships/image" Target="../media/image2833.png"/><Relationship Id="rId69" Type="http://schemas.openxmlformats.org/officeDocument/2006/relationships/customXml" Target="../ink/ink896.xml"/><Relationship Id="rId285" Type="http://schemas.openxmlformats.org/officeDocument/2006/relationships/customXml" Target="../ink/ink1004.xml"/><Relationship Id="rId492" Type="http://schemas.openxmlformats.org/officeDocument/2006/relationships/customXml" Target="../ink/ink1108.xml"/><Relationship Id="rId797" Type="http://schemas.openxmlformats.org/officeDocument/2006/relationships/customXml" Target="../ink/ink1261.xml"/><Relationship Id="rId145" Type="http://schemas.openxmlformats.org/officeDocument/2006/relationships/customXml" Target="../ink/ink934.xml"/><Relationship Id="rId352" Type="http://schemas.openxmlformats.org/officeDocument/2006/relationships/image" Target="../media/image2346.png"/><Relationship Id="rId1287" Type="http://schemas.openxmlformats.org/officeDocument/2006/relationships/customXml" Target="../ink/ink1507.xml"/><Relationship Id="rId212" Type="http://schemas.openxmlformats.org/officeDocument/2006/relationships/image" Target="../media/image2272.png"/><Relationship Id="rId657" Type="http://schemas.openxmlformats.org/officeDocument/2006/relationships/customXml" Target="../ink/ink1191.xml"/><Relationship Id="rId864" Type="http://schemas.openxmlformats.org/officeDocument/2006/relationships/image" Target="../media/image2600.png"/><Relationship Id="rId517" Type="http://schemas.openxmlformats.org/officeDocument/2006/relationships/image" Target="../media/image2427.png"/><Relationship Id="rId724" Type="http://schemas.openxmlformats.org/officeDocument/2006/relationships/image" Target="../media/image2530.png"/><Relationship Id="rId931" Type="http://schemas.openxmlformats.org/officeDocument/2006/relationships/customXml" Target="../ink/ink1328.xml"/><Relationship Id="rId1147" Type="http://schemas.openxmlformats.org/officeDocument/2006/relationships/customXml" Target="../ink/ink1437.xml"/><Relationship Id="rId1354" Type="http://schemas.openxmlformats.org/officeDocument/2006/relationships/image" Target="../media/image2844.png"/><Relationship Id="rId60" Type="http://schemas.openxmlformats.org/officeDocument/2006/relationships/image" Target="../media/image2196.png"/><Relationship Id="rId1007" Type="http://schemas.openxmlformats.org/officeDocument/2006/relationships/image" Target="../media/image2671.png"/><Relationship Id="rId1214" Type="http://schemas.openxmlformats.org/officeDocument/2006/relationships/image" Target="../media/image2774.png"/><Relationship Id="rId18" Type="http://schemas.openxmlformats.org/officeDocument/2006/relationships/image" Target="../media/image2175.png"/><Relationship Id="rId167" Type="http://schemas.openxmlformats.org/officeDocument/2006/relationships/customXml" Target="../ink/ink945.xml"/><Relationship Id="rId374" Type="http://schemas.openxmlformats.org/officeDocument/2006/relationships/image" Target="../media/image2357.png"/><Relationship Id="rId581" Type="http://schemas.openxmlformats.org/officeDocument/2006/relationships/image" Target="../media/image2459.png"/><Relationship Id="rId234" Type="http://schemas.openxmlformats.org/officeDocument/2006/relationships/image" Target="../media/image2283.png"/><Relationship Id="rId679" Type="http://schemas.openxmlformats.org/officeDocument/2006/relationships/customXml" Target="../ink/ink1202.xml"/><Relationship Id="rId886" Type="http://schemas.openxmlformats.org/officeDocument/2006/relationships/image" Target="../media/image2611.png"/><Relationship Id="rId2" Type="http://schemas.openxmlformats.org/officeDocument/2006/relationships/notesSlide" Target="../notesSlides/notesSlide9.xml"/><Relationship Id="rId441" Type="http://schemas.openxmlformats.org/officeDocument/2006/relationships/customXml" Target="../ink/ink1082.xml"/><Relationship Id="rId539" Type="http://schemas.openxmlformats.org/officeDocument/2006/relationships/image" Target="../media/image2438.png"/><Relationship Id="rId746" Type="http://schemas.openxmlformats.org/officeDocument/2006/relationships/image" Target="../media/image2541.png"/><Relationship Id="rId1071" Type="http://schemas.openxmlformats.org/officeDocument/2006/relationships/image" Target="../media/image2703.png"/><Relationship Id="rId1169" Type="http://schemas.openxmlformats.org/officeDocument/2006/relationships/customXml" Target="../ink/ink1448.xml"/><Relationship Id="rId301" Type="http://schemas.openxmlformats.org/officeDocument/2006/relationships/customXml" Target="../ink/ink1012.xml"/><Relationship Id="rId953" Type="http://schemas.openxmlformats.org/officeDocument/2006/relationships/image" Target="../media/image2644.png"/><Relationship Id="rId1029" Type="http://schemas.openxmlformats.org/officeDocument/2006/relationships/image" Target="../media/image2682.png"/><Relationship Id="rId1236" Type="http://schemas.openxmlformats.org/officeDocument/2006/relationships/image" Target="../media/image2785.png"/><Relationship Id="rId82" Type="http://schemas.openxmlformats.org/officeDocument/2006/relationships/image" Target="../media/image2207.png"/><Relationship Id="rId606" Type="http://schemas.openxmlformats.org/officeDocument/2006/relationships/customXml" Target="../ink/ink1165.xml"/><Relationship Id="rId813" Type="http://schemas.openxmlformats.org/officeDocument/2006/relationships/customXml" Target="../ink/ink1269.xml"/><Relationship Id="rId1303" Type="http://schemas.openxmlformats.org/officeDocument/2006/relationships/customXml" Target="../ink/ink1515.xml"/><Relationship Id="rId189" Type="http://schemas.openxmlformats.org/officeDocument/2006/relationships/customXml" Target="../ink/ink956.xml"/><Relationship Id="rId396" Type="http://schemas.openxmlformats.org/officeDocument/2006/relationships/image" Target="../media/image2368.png"/><Relationship Id="rId256" Type="http://schemas.openxmlformats.org/officeDocument/2006/relationships/image" Target="../media/image2294.png"/><Relationship Id="rId463" Type="http://schemas.openxmlformats.org/officeDocument/2006/relationships/customXml" Target="../ink/ink1093.xml"/><Relationship Id="rId670" Type="http://schemas.openxmlformats.org/officeDocument/2006/relationships/image" Target="../media/image2503.png"/><Relationship Id="rId1093" Type="http://schemas.openxmlformats.org/officeDocument/2006/relationships/customXml" Target="../ink/ink1410.xml"/><Relationship Id="rId116" Type="http://schemas.openxmlformats.org/officeDocument/2006/relationships/image" Target="../media/image2224.png"/><Relationship Id="rId323" Type="http://schemas.openxmlformats.org/officeDocument/2006/relationships/customXml" Target="../ink/ink1023.xml"/><Relationship Id="rId530" Type="http://schemas.openxmlformats.org/officeDocument/2006/relationships/customXml" Target="../ink/ink1127.xml"/><Relationship Id="rId768" Type="http://schemas.openxmlformats.org/officeDocument/2006/relationships/image" Target="../media/image2552.png"/><Relationship Id="rId975" Type="http://schemas.openxmlformats.org/officeDocument/2006/relationships/image" Target="../media/image2655.png"/><Relationship Id="rId1160" Type="http://schemas.openxmlformats.org/officeDocument/2006/relationships/image" Target="../media/image2747.png"/><Relationship Id="rId628" Type="http://schemas.openxmlformats.org/officeDocument/2006/relationships/image" Target="../media/image2482.png"/><Relationship Id="rId835" Type="http://schemas.openxmlformats.org/officeDocument/2006/relationships/customXml" Target="../ink/ink1280.xml"/><Relationship Id="rId1258" Type="http://schemas.openxmlformats.org/officeDocument/2006/relationships/image" Target="../media/image2796.png"/><Relationship Id="rId1020" Type="http://schemas.openxmlformats.org/officeDocument/2006/relationships/customXml" Target="../ink/ink1373.xml"/><Relationship Id="rId1118" Type="http://schemas.openxmlformats.org/officeDocument/2006/relationships/image" Target="../media/image2726.png"/><Relationship Id="rId1325" Type="http://schemas.openxmlformats.org/officeDocument/2006/relationships/customXml" Target="../ink/ink1526.xml"/><Relationship Id="rId902" Type="http://schemas.openxmlformats.org/officeDocument/2006/relationships/image" Target="../media/image2619.png"/><Relationship Id="rId31" Type="http://schemas.openxmlformats.org/officeDocument/2006/relationships/customXml" Target="../ink/ink877.xml"/><Relationship Id="rId180" Type="http://schemas.openxmlformats.org/officeDocument/2006/relationships/image" Target="../media/image2256.png"/><Relationship Id="rId278" Type="http://schemas.openxmlformats.org/officeDocument/2006/relationships/image" Target="../media/image2305.png"/><Relationship Id="rId485" Type="http://schemas.openxmlformats.org/officeDocument/2006/relationships/image" Target="../media/image2411.png"/><Relationship Id="rId692" Type="http://schemas.openxmlformats.org/officeDocument/2006/relationships/image" Target="../media/image2514.png"/><Relationship Id="rId138" Type="http://schemas.openxmlformats.org/officeDocument/2006/relationships/image" Target="../media/image2235.png"/><Relationship Id="rId345" Type="http://schemas.openxmlformats.org/officeDocument/2006/relationships/customXml" Target="../ink/ink1034.xml"/><Relationship Id="rId552" Type="http://schemas.openxmlformats.org/officeDocument/2006/relationships/customXml" Target="../ink/ink1138.xml"/><Relationship Id="rId997" Type="http://schemas.openxmlformats.org/officeDocument/2006/relationships/image" Target="../media/image2666.png"/><Relationship Id="rId1182" Type="http://schemas.openxmlformats.org/officeDocument/2006/relationships/image" Target="../media/image2758.png"/><Relationship Id="rId205" Type="http://schemas.openxmlformats.org/officeDocument/2006/relationships/customXml" Target="../ink/ink964.xml"/><Relationship Id="rId412" Type="http://schemas.openxmlformats.org/officeDocument/2006/relationships/image" Target="../media/image2376.png"/><Relationship Id="rId857" Type="http://schemas.openxmlformats.org/officeDocument/2006/relationships/customXml" Target="../ink/ink1291.xml"/><Relationship Id="rId1042" Type="http://schemas.openxmlformats.org/officeDocument/2006/relationships/customXml" Target="../ink/ink1384.xml"/><Relationship Id="rId717" Type="http://schemas.openxmlformats.org/officeDocument/2006/relationships/customXml" Target="../ink/ink1221.xml"/><Relationship Id="rId924" Type="http://schemas.openxmlformats.org/officeDocument/2006/relationships/image" Target="../media/image2630.png"/><Relationship Id="rId1347" Type="http://schemas.openxmlformats.org/officeDocument/2006/relationships/customXml" Target="../ink/ink1537.xml"/><Relationship Id="rId53" Type="http://schemas.openxmlformats.org/officeDocument/2006/relationships/customXml" Target="../ink/ink888.xml"/><Relationship Id="rId1207" Type="http://schemas.openxmlformats.org/officeDocument/2006/relationships/customXml" Target="../ink/ink1467.xml"/><Relationship Id="rId367" Type="http://schemas.openxmlformats.org/officeDocument/2006/relationships/customXml" Target="../ink/ink1045.xml"/><Relationship Id="rId574" Type="http://schemas.openxmlformats.org/officeDocument/2006/relationships/customXml" Target="../ink/ink1149.xml"/><Relationship Id="rId227" Type="http://schemas.openxmlformats.org/officeDocument/2006/relationships/customXml" Target="../ink/ink975.xml"/><Relationship Id="rId781" Type="http://schemas.openxmlformats.org/officeDocument/2006/relationships/customXml" Target="../ink/ink1253.xml"/><Relationship Id="rId879" Type="http://schemas.openxmlformats.org/officeDocument/2006/relationships/customXml" Target="../ink/ink1302.xml"/><Relationship Id="rId434" Type="http://schemas.openxmlformats.org/officeDocument/2006/relationships/image" Target="../media/image2386.png"/><Relationship Id="rId641" Type="http://schemas.openxmlformats.org/officeDocument/2006/relationships/customXml" Target="../ink/ink1183.xml"/><Relationship Id="rId739" Type="http://schemas.openxmlformats.org/officeDocument/2006/relationships/customXml" Target="../ink/ink1232.xml"/><Relationship Id="rId1064" Type="http://schemas.openxmlformats.org/officeDocument/2006/relationships/customXml" Target="../ink/ink1395.xml"/><Relationship Id="rId1271" Type="http://schemas.openxmlformats.org/officeDocument/2006/relationships/customXml" Target="../ink/ink1499.xml"/><Relationship Id="rId1369" Type="http://schemas.openxmlformats.org/officeDocument/2006/relationships/customXml" Target="../ink/ink1548.xml"/><Relationship Id="rId501" Type="http://schemas.openxmlformats.org/officeDocument/2006/relationships/image" Target="../media/image2419.png"/><Relationship Id="rId946" Type="http://schemas.openxmlformats.org/officeDocument/2006/relationships/customXml" Target="../ink/ink1336.xml"/><Relationship Id="rId1131" Type="http://schemas.openxmlformats.org/officeDocument/2006/relationships/customXml" Target="../ink/ink1429.xml"/><Relationship Id="rId1229" Type="http://schemas.openxmlformats.org/officeDocument/2006/relationships/customXml" Target="../ink/ink1478.xml"/><Relationship Id="rId75" Type="http://schemas.openxmlformats.org/officeDocument/2006/relationships/customXml" Target="../ink/ink899.xml"/><Relationship Id="rId806" Type="http://schemas.openxmlformats.org/officeDocument/2006/relationships/image" Target="../media/image2571.png"/><Relationship Id="rId291" Type="http://schemas.openxmlformats.org/officeDocument/2006/relationships/customXml" Target="../ink/ink1007.xml"/><Relationship Id="rId151" Type="http://schemas.openxmlformats.org/officeDocument/2006/relationships/customXml" Target="../ink/ink937.xml"/><Relationship Id="rId389" Type="http://schemas.openxmlformats.org/officeDocument/2006/relationships/customXml" Target="../ink/ink1056.xml"/><Relationship Id="rId596" Type="http://schemas.openxmlformats.org/officeDocument/2006/relationships/customXml" Target="../ink/ink1160.xml"/><Relationship Id="rId249" Type="http://schemas.openxmlformats.org/officeDocument/2006/relationships/customXml" Target="../ink/ink986.xml"/><Relationship Id="rId456" Type="http://schemas.openxmlformats.org/officeDocument/2006/relationships/image" Target="../media/image2397.png"/><Relationship Id="rId663" Type="http://schemas.openxmlformats.org/officeDocument/2006/relationships/customXml" Target="../ink/ink1194.xml"/><Relationship Id="rId870" Type="http://schemas.openxmlformats.org/officeDocument/2006/relationships/image" Target="../media/image2603.png"/><Relationship Id="rId1086" Type="http://schemas.openxmlformats.org/officeDocument/2006/relationships/image" Target="../media/image2710.png"/><Relationship Id="rId1293" Type="http://schemas.openxmlformats.org/officeDocument/2006/relationships/customXml" Target="../ink/ink1510.xml"/><Relationship Id="rId109" Type="http://schemas.openxmlformats.org/officeDocument/2006/relationships/customXml" Target="../ink/ink916.xml"/><Relationship Id="rId316" Type="http://schemas.openxmlformats.org/officeDocument/2006/relationships/image" Target="../media/image2328.png"/><Relationship Id="rId523" Type="http://schemas.openxmlformats.org/officeDocument/2006/relationships/image" Target="../media/image2430.png"/><Relationship Id="rId968" Type="http://schemas.openxmlformats.org/officeDocument/2006/relationships/customXml" Target="../ink/ink1347.xml"/><Relationship Id="rId1153" Type="http://schemas.openxmlformats.org/officeDocument/2006/relationships/customXml" Target="../ink/ink1440.xml"/><Relationship Id="rId97" Type="http://schemas.openxmlformats.org/officeDocument/2006/relationships/customXml" Target="../ink/ink910.xml"/><Relationship Id="rId730" Type="http://schemas.openxmlformats.org/officeDocument/2006/relationships/image" Target="../media/image2533.png"/><Relationship Id="rId828" Type="http://schemas.openxmlformats.org/officeDocument/2006/relationships/image" Target="../media/image2582.png"/><Relationship Id="rId1013" Type="http://schemas.openxmlformats.org/officeDocument/2006/relationships/image" Target="../media/image2674.png"/><Relationship Id="rId1360" Type="http://schemas.openxmlformats.org/officeDocument/2006/relationships/image" Target="../media/image2847.png"/><Relationship Id="rId1220" Type="http://schemas.openxmlformats.org/officeDocument/2006/relationships/image" Target="../media/image2777.png"/><Relationship Id="rId1318" Type="http://schemas.openxmlformats.org/officeDocument/2006/relationships/image" Target="../media/image2826.png"/><Relationship Id="rId24" Type="http://schemas.openxmlformats.org/officeDocument/2006/relationships/image" Target="../media/image2178.png"/><Relationship Id="rId173" Type="http://schemas.openxmlformats.org/officeDocument/2006/relationships/customXml" Target="../ink/ink948.xml"/><Relationship Id="rId380" Type="http://schemas.openxmlformats.org/officeDocument/2006/relationships/image" Target="../media/image2360.png"/><Relationship Id="rId240" Type="http://schemas.openxmlformats.org/officeDocument/2006/relationships/image" Target="../media/image2286.png"/><Relationship Id="rId478" Type="http://schemas.openxmlformats.org/officeDocument/2006/relationships/customXml" Target="../ink/ink1101.xml"/><Relationship Id="rId685" Type="http://schemas.openxmlformats.org/officeDocument/2006/relationships/customXml" Target="../ink/ink1205.xml"/><Relationship Id="rId892" Type="http://schemas.openxmlformats.org/officeDocument/2006/relationships/image" Target="../media/image26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C371B44-98E7-4444-889A-24B9C99AEBA5}"/>
                  </a:ext>
                </a:extLst>
              </p14:cNvPr>
              <p14:cNvContentPartPr/>
              <p14:nvPr/>
            </p14:nvContentPartPr>
            <p14:xfrm>
              <a:off x="8350133" y="1554187"/>
              <a:ext cx="346320" cy="195480"/>
            </p14:xfrm>
          </p:contentPart>
        </mc:Choice>
        <mc:Fallback xmlns="">
          <p:pic>
            <p:nvPicPr>
              <p:cNvPr id="2" name="Freihand 1">
                <a:extLst>
                  <a:ext uri="{FF2B5EF4-FFF2-40B4-BE49-F238E27FC236}">
                    <a16:creationId xmlns:a16="http://schemas.microsoft.com/office/drawing/2014/main" id="{CC371B44-98E7-4444-889A-24B9C99AEBA5}"/>
                  </a:ext>
                </a:extLst>
              </p:cNvPr>
              <p:cNvPicPr/>
              <p:nvPr/>
            </p:nvPicPr>
            <p:blipFill>
              <a:blip r:embed="rId5"/>
              <a:stretch>
                <a:fillRect/>
              </a:stretch>
            </p:blipFill>
            <p:spPr>
              <a:xfrm>
                <a:off x="8345813" y="1549867"/>
                <a:ext cx="354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2CF9391-F26D-4536-9AC1-FA6286628410}"/>
                  </a:ext>
                </a:extLst>
              </p14:cNvPr>
              <p14:cNvContentPartPr/>
              <p14:nvPr/>
            </p14:nvContentPartPr>
            <p14:xfrm>
              <a:off x="8251133" y="1645627"/>
              <a:ext cx="267120" cy="213120"/>
            </p14:xfrm>
          </p:contentPart>
        </mc:Choice>
        <mc:Fallback xmlns="">
          <p:pic>
            <p:nvPicPr>
              <p:cNvPr id="4" name="Freihand 3">
                <a:extLst>
                  <a:ext uri="{FF2B5EF4-FFF2-40B4-BE49-F238E27FC236}">
                    <a16:creationId xmlns:a16="http://schemas.microsoft.com/office/drawing/2014/main" id="{52CF9391-F26D-4536-9AC1-FA6286628410}"/>
                  </a:ext>
                </a:extLst>
              </p:cNvPr>
              <p:cNvPicPr/>
              <p:nvPr/>
            </p:nvPicPr>
            <p:blipFill>
              <a:blip r:embed="rId7"/>
              <a:stretch>
                <a:fillRect/>
              </a:stretch>
            </p:blipFill>
            <p:spPr>
              <a:xfrm>
                <a:off x="8246813" y="1641307"/>
                <a:ext cx="275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3C754D3-233F-4DD4-8D67-9BF9CB87C18A}"/>
                  </a:ext>
                </a:extLst>
              </p14:cNvPr>
              <p14:cNvContentPartPr/>
              <p14:nvPr/>
            </p14:nvContentPartPr>
            <p14:xfrm>
              <a:off x="9049613" y="1204267"/>
              <a:ext cx="468360" cy="342360"/>
            </p14:xfrm>
          </p:contentPart>
        </mc:Choice>
        <mc:Fallback xmlns="">
          <p:pic>
            <p:nvPicPr>
              <p:cNvPr id="5" name="Freihand 4">
                <a:extLst>
                  <a:ext uri="{FF2B5EF4-FFF2-40B4-BE49-F238E27FC236}">
                    <a16:creationId xmlns:a16="http://schemas.microsoft.com/office/drawing/2014/main" id="{33C754D3-233F-4DD4-8D67-9BF9CB87C18A}"/>
                  </a:ext>
                </a:extLst>
              </p:cNvPr>
              <p:cNvPicPr/>
              <p:nvPr/>
            </p:nvPicPr>
            <p:blipFill>
              <a:blip r:embed="rId9"/>
              <a:stretch>
                <a:fillRect/>
              </a:stretch>
            </p:blipFill>
            <p:spPr>
              <a:xfrm>
                <a:off x="9045293" y="1199947"/>
                <a:ext cx="4770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B626D9B-922F-4719-8ABF-488B1408C80D}"/>
                  </a:ext>
                </a:extLst>
              </p14:cNvPr>
              <p14:cNvContentPartPr/>
              <p14:nvPr/>
            </p14:nvContentPartPr>
            <p14:xfrm>
              <a:off x="9527333" y="1086187"/>
              <a:ext cx="160200" cy="143280"/>
            </p14:xfrm>
          </p:contentPart>
        </mc:Choice>
        <mc:Fallback xmlns="">
          <p:pic>
            <p:nvPicPr>
              <p:cNvPr id="7" name="Freihand 6">
                <a:extLst>
                  <a:ext uri="{FF2B5EF4-FFF2-40B4-BE49-F238E27FC236}">
                    <a16:creationId xmlns:a16="http://schemas.microsoft.com/office/drawing/2014/main" id="{EB626D9B-922F-4719-8ABF-488B1408C80D}"/>
                  </a:ext>
                </a:extLst>
              </p:cNvPr>
              <p:cNvPicPr/>
              <p:nvPr/>
            </p:nvPicPr>
            <p:blipFill>
              <a:blip r:embed="rId11"/>
              <a:stretch>
                <a:fillRect/>
              </a:stretch>
            </p:blipFill>
            <p:spPr>
              <a:xfrm>
                <a:off x="9523013" y="1081867"/>
                <a:ext cx="168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5D581B9-B3E9-4755-9023-46B0B1BA5179}"/>
                  </a:ext>
                </a:extLst>
              </p14:cNvPr>
              <p14:cNvContentPartPr/>
              <p14:nvPr/>
            </p14:nvContentPartPr>
            <p14:xfrm>
              <a:off x="9720653" y="1070347"/>
              <a:ext cx="146520" cy="141120"/>
            </p14:xfrm>
          </p:contentPart>
        </mc:Choice>
        <mc:Fallback xmlns="">
          <p:pic>
            <p:nvPicPr>
              <p:cNvPr id="10" name="Freihand 9">
                <a:extLst>
                  <a:ext uri="{FF2B5EF4-FFF2-40B4-BE49-F238E27FC236}">
                    <a16:creationId xmlns:a16="http://schemas.microsoft.com/office/drawing/2014/main" id="{E5D581B9-B3E9-4755-9023-46B0B1BA5179}"/>
                  </a:ext>
                </a:extLst>
              </p:cNvPr>
              <p:cNvPicPr/>
              <p:nvPr/>
            </p:nvPicPr>
            <p:blipFill>
              <a:blip r:embed="rId13"/>
              <a:stretch>
                <a:fillRect/>
              </a:stretch>
            </p:blipFill>
            <p:spPr>
              <a:xfrm>
                <a:off x="9716333" y="1066027"/>
                <a:ext cx="155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F80F8D52-8826-44F6-BAD4-E2B6D6365206}"/>
                  </a:ext>
                </a:extLst>
              </p14:cNvPr>
              <p14:cNvContentPartPr/>
              <p14:nvPr/>
            </p14:nvContentPartPr>
            <p14:xfrm>
              <a:off x="9868973" y="1049467"/>
              <a:ext cx="155520" cy="100440"/>
            </p14:xfrm>
          </p:contentPart>
        </mc:Choice>
        <mc:Fallback xmlns="">
          <p:pic>
            <p:nvPicPr>
              <p:cNvPr id="11" name="Freihand 10">
                <a:extLst>
                  <a:ext uri="{FF2B5EF4-FFF2-40B4-BE49-F238E27FC236}">
                    <a16:creationId xmlns:a16="http://schemas.microsoft.com/office/drawing/2014/main" id="{F80F8D52-8826-44F6-BAD4-E2B6D6365206}"/>
                  </a:ext>
                </a:extLst>
              </p:cNvPr>
              <p:cNvPicPr/>
              <p:nvPr/>
            </p:nvPicPr>
            <p:blipFill>
              <a:blip r:embed="rId15"/>
              <a:stretch>
                <a:fillRect/>
              </a:stretch>
            </p:blipFill>
            <p:spPr>
              <a:xfrm>
                <a:off x="9864653" y="1045147"/>
                <a:ext cx="164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AAA72B6C-9B75-4757-AD4C-30DACB60BAD2}"/>
                  </a:ext>
                </a:extLst>
              </p14:cNvPr>
              <p14:cNvContentPartPr/>
              <p14:nvPr/>
            </p14:nvContentPartPr>
            <p14:xfrm>
              <a:off x="10035293" y="943987"/>
              <a:ext cx="164880" cy="144000"/>
            </p14:xfrm>
          </p:contentPart>
        </mc:Choice>
        <mc:Fallback xmlns="">
          <p:pic>
            <p:nvPicPr>
              <p:cNvPr id="12" name="Freihand 11">
                <a:extLst>
                  <a:ext uri="{FF2B5EF4-FFF2-40B4-BE49-F238E27FC236}">
                    <a16:creationId xmlns:a16="http://schemas.microsoft.com/office/drawing/2014/main" id="{AAA72B6C-9B75-4757-AD4C-30DACB60BAD2}"/>
                  </a:ext>
                </a:extLst>
              </p:cNvPr>
              <p:cNvPicPr/>
              <p:nvPr/>
            </p:nvPicPr>
            <p:blipFill>
              <a:blip r:embed="rId17"/>
              <a:stretch>
                <a:fillRect/>
              </a:stretch>
            </p:blipFill>
            <p:spPr>
              <a:xfrm>
                <a:off x="10030973" y="939667"/>
                <a:ext cx="173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D964BF94-F210-4EB1-8832-6CB555D6DE0F}"/>
                  </a:ext>
                </a:extLst>
              </p14:cNvPr>
              <p14:cNvContentPartPr/>
              <p14:nvPr/>
            </p14:nvContentPartPr>
            <p14:xfrm>
              <a:off x="9974813" y="965227"/>
              <a:ext cx="140760" cy="60840"/>
            </p14:xfrm>
          </p:contentPart>
        </mc:Choice>
        <mc:Fallback xmlns="">
          <p:pic>
            <p:nvPicPr>
              <p:cNvPr id="13" name="Freihand 12">
                <a:extLst>
                  <a:ext uri="{FF2B5EF4-FFF2-40B4-BE49-F238E27FC236}">
                    <a16:creationId xmlns:a16="http://schemas.microsoft.com/office/drawing/2014/main" id="{D964BF94-F210-4EB1-8832-6CB555D6DE0F}"/>
                  </a:ext>
                </a:extLst>
              </p:cNvPr>
              <p:cNvPicPr/>
              <p:nvPr/>
            </p:nvPicPr>
            <p:blipFill>
              <a:blip r:embed="rId19"/>
              <a:stretch>
                <a:fillRect/>
              </a:stretch>
            </p:blipFill>
            <p:spPr>
              <a:xfrm>
                <a:off x="9970493" y="960907"/>
                <a:ext cx="149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E69527E-6877-4982-9316-C4C1B0654FF4}"/>
                  </a:ext>
                </a:extLst>
              </p14:cNvPr>
              <p14:cNvContentPartPr/>
              <p14:nvPr/>
            </p14:nvContentPartPr>
            <p14:xfrm>
              <a:off x="10244813" y="913747"/>
              <a:ext cx="228600" cy="123480"/>
            </p14:xfrm>
          </p:contentPart>
        </mc:Choice>
        <mc:Fallback xmlns="">
          <p:pic>
            <p:nvPicPr>
              <p:cNvPr id="14" name="Freihand 13">
                <a:extLst>
                  <a:ext uri="{FF2B5EF4-FFF2-40B4-BE49-F238E27FC236}">
                    <a16:creationId xmlns:a16="http://schemas.microsoft.com/office/drawing/2014/main" id="{8E69527E-6877-4982-9316-C4C1B0654FF4}"/>
                  </a:ext>
                </a:extLst>
              </p:cNvPr>
              <p:cNvPicPr/>
              <p:nvPr/>
            </p:nvPicPr>
            <p:blipFill>
              <a:blip r:embed="rId21"/>
              <a:stretch>
                <a:fillRect/>
              </a:stretch>
            </p:blipFill>
            <p:spPr>
              <a:xfrm>
                <a:off x="10240493" y="909427"/>
                <a:ext cx="237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EBA8DE7-379A-4804-B6B9-FF2A0A0AE2D6}"/>
                  </a:ext>
                </a:extLst>
              </p14:cNvPr>
              <p14:cNvContentPartPr/>
              <p14:nvPr/>
            </p14:nvContentPartPr>
            <p14:xfrm>
              <a:off x="10453973" y="876667"/>
              <a:ext cx="32760" cy="34200"/>
            </p14:xfrm>
          </p:contentPart>
        </mc:Choice>
        <mc:Fallback xmlns="">
          <p:pic>
            <p:nvPicPr>
              <p:cNvPr id="15" name="Freihand 14">
                <a:extLst>
                  <a:ext uri="{FF2B5EF4-FFF2-40B4-BE49-F238E27FC236}">
                    <a16:creationId xmlns:a16="http://schemas.microsoft.com/office/drawing/2014/main" id="{BEBA8DE7-379A-4804-B6B9-FF2A0A0AE2D6}"/>
                  </a:ext>
                </a:extLst>
              </p:cNvPr>
              <p:cNvPicPr/>
              <p:nvPr/>
            </p:nvPicPr>
            <p:blipFill>
              <a:blip r:embed="rId23"/>
              <a:stretch>
                <a:fillRect/>
              </a:stretch>
            </p:blipFill>
            <p:spPr>
              <a:xfrm>
                <a:off x="10449653" y="872347"/>
                <a:ext cx="41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54AA5A2B-E640-484F-A2E8-7B6879972A9C}"/>
                  </a:ext>
                </a:extLst>
              </p14:cNvPr>
              <p14:cNvContentPartPr/>
              <p14:nvPr/>
            </p14:nvContentPartPr>
            <p14:xfrm>
              <a:off x="10543973" y="765067"/>
              <a:ext cx="176040" cy="214560"/>
            </p14:xfrm>
          </p:contentPart>
        </mc:Choice>
        <mc:Fallback xmlns="">
          <p:pic>
            <p:nvPicPr>
              <p:cNvPr id="16" name="Freihand 15">
                <a:extLst>
                  <a:ext uri="{FF2B5EF4-FFF2-40B4-BE49-F238E27FC236}">
                    <a16:creationId xmlns:a16="http://schemas.microsoft.com/office/drawing/2014/main" id="{54AA5A2B-E640-484F-A2E8-7B6879972A9C}"/>
                  </a:ext>
                </a:extLst>
              </p:cNvPr>
              <p:cNvPicPr/>
              <p:nvPr/>
            </p:nvPicPr>
            <p:blipFill>
              <a:blip r:embed="rId25"/>
              <a:stretch>
                <a:fillRect/>
              </a:stretch>
            </p:blipFill>
            <p:spPr>
              <a:xfrm>
                <a:off x="10539653" y="760747"/>
                <a:ext cx="184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F9792E7-A7C8-44BC-AF7D-3CFCA798D590}"/>
                  </a:ext>
                </a:extLst>
              </p14:cNvPr>
              <p14:cNvContentPartPr/>
              <p14:nvPr/>
            </p14:nvContentPartPr>
            <p14:xfrm>
              <a:off x="9886253" y="846787"/>
              <a:ext cx="111240" cy="29520"/>
            </p14:xfrm>
          </p:contentPart>
        </mc:Choice>
        <mc:Fallback xmlns="">
          <p:pic>
            <p:nvPicPr>
              <p:cNvPr id="17" name="Freihand 16">
                <a:extLst>
                  <a:ext uri="{FF2B5EF4-FFF2-40B4-BE49-F238E27FC236}">
                    <a16:creationId xmlns:a16="http://schemas.microsoft.com/office/drawing/2014/main" id="{9F9792E7-A7C8-44BC-AF7D-3CFCA798D590}"/>
                  </a:ext>
                </a:extLst>
              </p:cNvPr>
              <p:cNvPicPr/>
              <p:nvPr/>
            </p:nvPicPr>
            <p:blipFill>
              <a:blip r:embed="rId27"/>
              <a:stretch>
                <a:fillRect/>
              </a:stretch>
            </p:blipFill>
            <p:spPr>
              <a:xfrm>
                <a:off x="9881933" y="842467"/>
                <a:ext cx="119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F555D382-E259-47B9-A774-A8B4C65CF483}"/>
                  </a:ext>
                </a:extLst>
              </p14:cNvPr>
              <p14:cNvContentPartPr/>
              <p14:nvPr/>
            </p14:nvContentPartPr>
            <p14:xfrm>
              <a:off x="9290093" y="1554187"/>
              <a:ext cx="268200" cy="140400"/>
            </p14:xfrm>
          </p:contentPart>
        </mc:Choice>
        <mc:Fallback xmlns="">
          <p:pic>
            <p:nvPicPr>
              <p:cNvPr id="18" name="Freihand 17">
                <a:extLst>
                  <a:ext uri="{FF2B5EF4-FFF2-40B4-BE49-F238E27FC236}">
                    <a16:creationId xmlns:a16="http://schemas.microsoft.com/office/drawing/2014/main" id="{F555D382-E259-47B9-A774-A8B4C65CF483}"/>
                  </a:ext>
                </a:extLst>
              </p:cNvPr>
              <p:cNvPicPr/>
              <p:nvPr/>
            </p:nvPicPr>
            <p:blipFill>
              <a:blip r:embed="rId29"/>
              <a:stretch>
                <a:fillRect/>
              </a:stretch>
            </p:blipFill>
            <p:spPr>
              <a:xfrm>
                <a:off x="9285773" y="1549867"/>
                <a:ext cx="276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208F9385-9F83-46FC-9142-4F8C45B64D09}"/>
                  </a:ext>
                </a:extLst>
              </p14:cNvPr>
              <p14:cNvContentPartPr/>
              <p14:nvPr/>
            </p14:nvContentPartPr>
            <p14:xfrm>
              <a:off x="9440573" y="1514227"/>
              <a:ext cx="91080" cy="13320"/>
            </p14:xfrm>
          </p:contentPart>
        </mc:Choice>
        <mc:Fallback xmlns="">
          <p:pic>
            <p:nvPicPr>
              <p:cNvPr id="19" name="Freihand 18">
                <a:extLst>
                  <a:ext uri="{FF2B5EF4-FFF2-40B4-BE49-F238E27FC236}">
                    <a16:creationId xmlns:a16="http://schemas.microsoft.com/office/drawing/2014/main" id="{208F9385-9F83-46FC-9142-4F8C45B64D09}"/>
                  </a:ext>
                </a:extLst>
              </p:cNvPr>
              <p:cNvPicPr/>
              <p:nvPr/>
            </p:nvPicPr>
            <p:blipFill>
              <a:blip r:embed="rId31"/>
              <a:stretch>
                <a:fillRect/>
              </a:stretch>
            </p:blipFill>
            <p:spPr>
              <a:xfrm>
                <a:off x="9436253" y="1509907"/>
                <a:ext cx="99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6E7A6AB8-59C0-4C9C-80E0-0F841A8D7AD4}"/>
                  </a:ext>
                </a:extLst>
              </p14:cNvPr>
              <p14:cNvContentPartPr/>
              <p14:nvPr/>
            </p14:nvContentPartPr>
            <p14:xfrm>
              <a:off x="9575933" y="1417027"/>
              <a:ext cx="153000" cy="369720"/>
            </p14:xfrm>
          </p:contentPart>
        </mc:Choice>
        <mc:Fallback xmlns="">
          <p:pic>
            <p:nvPicPr>
              <p:cNvPr id="20" name="Freihand 19">
                <a:extLst>
                  <a:ext uri="{FF2B5EF4-FFF2-40B4-BE49-F238E27FC236}">
                    <a16:creationId xmlns:a16="http://schemas.microsoft.com/office/drawing/2014/main" id="{6E7A6AB8-59C0-4C9C-80E0-0F841A8D7AD4}"/>
                  </a:ext>
                </a:extLst>
              </p:cNvPr>
              <p:cNvPicPr/>
              <p:nvPr/>
            </p:nvPicPr>
            <p:blipFill>
              <a:blip r:embed="rId33"/>
              <a:stretch>
                <a:fillRect/>
              </a:stretch>
            </p:blipFill>
            <p:spPr>
              <a:xfrm>
                <a:off x="9571613" y="1412707"/>
                <a:ext cx="161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641A94FA-EC3A-4353-B32D-BC491F2E7FA7}"/>
                  </a:ext>
                </a:extLst>
              </p14:cNvPr>
              <p14:cNvContentPartPr/>
              <p14:nvPr/>
            </p14:nvContentPartPr>
            <p14:xfrm>
              <a:off x="9971213" y="1318027"/>
              <a:ext cx="182880" cy="184680"/>
            </p14:xfrm>
          </p:contentPart>
        </mc:Choice>
        <mc:Fallback xmlns="">
          <p:pic>
            <p:nvPicPr>
              <p:cNvPr id="21" name="Freihand 20">
                <a:extLst>
                  <a:ext uri="{FF2B5EF4-FFF2-40B4-BE49-F238E27FC236}">
                    <a16:creationId xmlns:a16="http://schemas.microsoft.com/office/drawing/2014/main" id="{641A94FA-EC3A-4353-B32D-BC491F2E7FA7}"/>
                  </a:ext>
                </a:extLst>
              </p:cNvPr>
              <p:cNvPicPr/>
              <p:nvPr/>
            </p:nvPicPr>
            <p:blipFill>
              <a:blip r:embed="rId35"/>
              <a:stretch>
                <a:fillRect/>
              </a:stretch>
            </p:blipFill>
            <p:spPr>
              <a:xfrm>
                <a:off x="9966893" y="1313707"/>
                <a:ext cx="191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6B77D3D-C046-4027-8034-A234E485BBEA}"/>
                  </a:ext>
                </a:extLst>
              </p14:cNvPr>
              <p14:cNvContentPartPr/>
              <p14:nvPr/>
            </p14:nvContentPartPr>
            <p14:xfrm>
              <a:off x="10160573" y="1371307"/>
              <a:ext cx="71640" cy="57960"/>
            </p14:xfrm>
          </p:contentPart>
        </mc:Choice>
        <mc:Fallback xmlns="">
          <p:pic>
            <p:nvPicPr>
              <p:cNvPr id="22" name="Freihand 21">
                <a:extLst>
                  <a:ext uri="{FF2B5EF4-FFF2-40B4-BE49-F238E27FC236}">
                    <a16:creationId xmlns:a16="http://schemas.microsoft.com/office/drawing/2014/main" id="{C6B77D3D-C046-4027-8034-A234E485BBEA}"/>
                  </a:ext>
                </a:extLst>
              </p:cNvPr>
              <p:cNvPicPr/>
              <p:nvPr/>
            </p:nvPicPr>
            <p:blipFill>
              <a:blip r:embed="rId37"/>
              <a:stretch>
                <a:fillRect/>
              </a:stretch>
            </p:blipFill>
            <p:spPr>
              <a:xfrm>
                <a:off x="10156253" y="1366987"/>
                <a:ext cx="80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9B0A2B28-DCE5-40F1-A522-F380F7AF0F8C}"/>
                  </a:ext>
                </a:extLst>
              </p14:cNvPr>
              <p14:cNvContentPartPr/>
              <p14:nvPr/>
            </p14:nvContentPartPr>
            <p14:xfrm>
              <a:off x="10184333" y="1339627"/>
              <a:ext cx="77400" cy="86760"/>
            </p14:xfrm>
          </p:contentPart>
        </mc:Choice>
        <mc:Fallback xmlns="">
          <p:pic>
            <p:nvPicPr>
              <p:cNvPr id="23" name="Freihand 22">
                <a:extLst>
                  <a:ext uri="{FF2B5EF4-FFF2-40B4-BE49-F238E27FC236}">
                    <a16:creationId xmlns:a16="http://schemas.microsoft.com/office/drawing/2014/main" id="{9B0A2B28-DCE5-40F1-A522-F380F7AF0F8C}"/>
                  </a:ext>
                </a:extLst>
              </p:cNvPr>
              <p:cNvPicPr/>
              <p:nvPr/>
            </p:nvPicPr>
            <p:blipFill>
              <a:blip r:embed="rId39"/>
              <a:stretch>
                <a:fillRect/>
              </a:stretch>
            </p:blipFill>
            <p:spPr>
              <a:xfrm>
                <a:off x="10180013" y="1335307"/>
                <a:ext cx="86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3B5D2ED-4566-46A3-8DDA-AEA201C1F7A3}"/>
                  </a:ext>
                </a:extLst>
              </p14:cNvPr>
              <p14:cNvContentPartPr/>
              <p14:nvPr/>
            </p14:nvContentPartPr>
            <p14:xfrm>
              <a:off x="10264253" y="1328827"/>
              <a:ext cx="94320" cy="76680"/>
            </p14:xfrm>
          </p:contentPart>
        </mc:Choice>
        <mc:Fallback xmlns="">
          <p:pic>
            <p:nvPicPr>
              <p:cNvPr id="24" name="Freihand 23">
                <a:extLst>
                  <a:ext uri="{FF2B5EF4-FFF2-40B4-BE49-F238E27FC236}">
                    <a16:creationId xmlns:a16="http://schemas.microsoft.com/office/drawing/2014/main" id="{D3B5D2ED-4566-46A3-8DDA-AEA201C1F7A3}"/>
                  </a:ext>
                </a:extLst>
              </p:cNvPr>
              <p:cNvPicPr/>
              <p:nvPr/>
            </p:nvPicPr>
            <p:blipFill>
              <a:blip r:embed="rId41"/>
              <a:stretch>
                <a:fillRect/>
              </a:stretch>
            </p:blipFill>
            <p:spPr>
              <a:xfrm>
                <a:off x="10259933" y="1324507"/>
                <a:ext cx="102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8A47892-27C1-4361-AA70-696C4EFA906B}"/>
                  </a:ext>
                </a:extLst>
              </p14:cNvPr>
              <p14:cNvContentPartPr/>
              <p14:nvPr/>
            </p14:nvContentPartPr>
            <p14:xfrm>
              <a:off x="10511213" y="1060267"/>
              <a:ext cx="594360" cy="261720"/>
            </p14:xfrm>
          </p:contentPart>
        </mc:Choice>
        <mc:Fallback xmlns="">
          <p:pic>
            <p:nvPicPr>
              <p:cNvPr id="25" name="Freihand 24">
                <a:extLst>
                  <a:ext uri="{FF2B5EF4-FFF2-40B4-BE49-F238E27FC236}">
                    <a16:creationId xmlns:a16="http://schemas.microsoft.com/office/drawing/2014/main" id="{E8A47892-27C1-4361-AA70-696C4EFA906B}"/>
                  </a:ext>
                </a:extLst>
              </p:cNvPr>
              <p:cNvPicPr/>
              <p:nvPr/>
            </p:nvPicPr>
            <p:blipFill>
              <a:blip r:embed="rId43"/>
              <a:stretch>
                <a:fillRect/>
              </a:stretch>
            </p:blipFill>
            <p:spPr>
              <a:xfrm>
                <a:off x="10506893" y="1055947"/>
                <a:ext cx="60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5CD1A236-302E-421A-9EE7-2A6DEB1243B3}"/>
                  </a:ext>
                </a:extLst>
              </p14:cNvPr>
              <p14:cNvContentPartPr/>
              <p14:nvPr/>
            </p14:nvContentPartPr>
            <p14:xfrm>
              <a:off x="11097653" y="1004107"/>
              <a:ext cx="45000" cy="18720"/>
            </p14:xfrm>
          </p:contentPart>
        </mc:Choice>
        <mc:Fallback xmlns="">
          <p:pic>
            <p:nvPicPr>
              <p:cNvPr id="26" name="Freihand 25">
                <a:extLst>
                  <a:ext uri="{FF2B5EF4-FFF2-40B4-BE49-F238E27FC236}">
                    <a16:creationId xmlns:a16="http://schemas.microsoft.com/office/drawing/2014/main" id="{5CD1A236-302E-421A-9EE7-2A6DEB1243B3}"/>
                  </a:ext>
                </a:extLst>
              </p:cNvPr>
              <p:cNvPicPr/>
              <p:nvPr/>
            </p:nvPicPr>
            <p:blipFill>
              <a:blip r:embed="rId45"/>
              <a:stretch>
                <a:fillRect/>
              </a:stretch>
            </p:blipFill>
            <p:spPr>
              <a:xfrm>
                <a:off x="11093333" y="999787"/>
                <a:ext cx="5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E94478FF-8817-420A-AC9E-525E555765B3}"/>
                  </a:ext>
                </a:extLst>
              </p14:cNvPr>
              <p14:cNvContentPartPr/>
              <p14:nvPr/>
            </p14:nvContentPartPr>
            <p14:xfrm>
              <a:off x="11157773" y="861547"/>
              <a:ext cx="387000" cy="204480"/>
            </p14:xfrm>
          </p:contentPart>
        </mc:Choice>
        <mc:Fallback xmlns="">
          <p:pic>
            <p:nvPicPr>
              <p:cNvPr id="27" name="Freihand 26">
                <a:extLst>
                  <a:ext uri="{FF2B5EF4-FFF2-40B4-BE49-F238E27FC236}">
                    <a16:creationId xmlns:a16="http://schemas.microsoft.com/office/drawing/2014/main" id="{E94478FF-8817-420A-AC9E-525E555765B3}"/>
                  </a:ext>
                </a:extLst>
              </p:cNvPr>
              <p:cNvPicPr/>
              <p:nvPr/>
            </p:nvPicPr>
            <p:blipFill>
              <a:blip r:embed="rId47"/>
              <a:stretch>
                <a:fillRect/>
              </a:stretch>
            </p:blipFill>
            <p:spPr>
              <a:xfrm>
                <a:off x="11153453" y="857227"/>
                <a:ext cx="395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3AE78C5E-54CC-44E5-BFDA-4423DFD477D5}"/>
                  </a:ext>
                </a:extLst>
              </p14:cNvPr>
              <p14:cNvContentPartPr/>
              <p14:nvPr/>
            </p14:nvContentPartPr>
            <p14:xfrm>
              <a:off x="9437333" y="1857667"/>
              <a:ext cx="279000" cy="311040"/>
            </p14:xfrm>
          </p:contentPart>
        </mc:Choice>
        <mc:Fallback xmlns="">
          <p:pic>
            <p:nvPicPr>
              <p:cNvPr id="30" name="Freihand 29">
                <a:extLst>
                  <a:ext uri="{FF2B5EF4-FFF2-40B4-BE49-F238E27FC236}">
                    <a16:creationId xmlns:a16="http://schemas.microsoft.com/office/drawing/2014/main" id="{3AE78C5E-54CC-44E5-BFDA-4423DFD477D5}"/>
                  </a:ext>
                </a:extLst>
              </p:cNvPr>
              <p:cNvPicPr/>
              <p:nvPr/>
            </p:nvPicPr>
            <p:blipFill>
              <a:blip r:embed="rId49"/>
              <a:stretch>
                <a:fillRect/>
              </a:stretch>
            </p:blipFill>
            <p:spPr>
              <a:xfrm>
                <a:off x="9433013" y="1853347"/>
                <a:ext cx="2876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460A531C-3866-4034-99CD-9253EB9901DD}"/>
                  </a:ext>
                </a:extLst>
              </p14:cNvPr>
              <p14:cNvContentPartPr/>
              <p14:nvPr/>
            </p14:nvContentPartPr>
            <p14:xfrm>
              <a:off x="9790853" y="1931467"/>
              <a:ext cx="143280" cy="115200"/>
            </p14:xfrm>
          </p:contentPart>
        </mc:Choice>
        <mc:Fallback xmlns="">
          <p:pic>
            <p:nvPicPr>
              <p:cNvPr id="31" name="Freihand 30">
                <a:extLst>
                  <a:ext uri="{FF2B5EF4-FFF2-40B4-BE49-F238E27FC236}">
                    <a16:creationId xmlns:a16="http://schemas.microsoft.com/office/drawing/2014/main" id="{460A531C-3866-4034-99CD-9253EB9901DD}"/>
                  </a:ext>
                </a:extLst>
              </p:cNvPr>
              <p:cNvPicPr/>
              <p:nvPr/>
            </p:nvPicPr>
            <p:blipFill>
              <a:blip r:embed="rId51"/>
              <a:stretch>
                <a:fillRect/>
              </a:stretch>
            </p:blipFill>
            <p:spPr>
              <a:xfrm>
                <a:off x="9786533" y="1927147"/>
                <a:ext cx="151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449E1D62-77AA-4742-AEC4-7E18691EBC9F}"/>
                  </a:ext>
                </a:extLst>
              </p14:cNvPr>
              <p14:cNvContentPartPr/>
              <p14:nvPr/>
            </p14:nvContentPartPr>
            <p14:xfrm>
              <a:off x="9941333" y="1745707"/>
              <a:ext cx="154800" cy="240840"/>
            </p14:xfrm>
          </p:contentPart>
        </mc:Choice>
        <mc:Fallback xmlns="">
          <p:pic>
            <p:nvPicPr>
              <p:cNvPr id="32" name="Freihand 31">
                <a:extLst>
                  <a:ext uri="{FF2B5EF4-FFF2-40B4-BE49-F238E27FC236}">
                    <a16:creationId xmlns:a16="http://schemas.microsoft.com/office/drawing/2014/main" id="{449E1D62-77AA-4742-AEC4-7E18691EBC9F}"/>
                  </a:ext>
                </a:extLst>
              </p:cNvPr>
              <p:cNvPicPr/>
              <p:nvPr/>
            </p:nvPicPr>
            <p:blipFill>
              <a:blip r:embed="rId53"/>
              <a:stretch>
                <a:fillRect/>
              </a:stretch>
            </p:blipFill>
            <p:spPr>
              <a:xfrm>
                <a:off x="9937013" y="1741387"/>
                <a:ext cx="1634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58F28B5E-E2A4-4BE9-A2A7-BB4EB93AF4BA}"/>
                  </a:ext>
                </a:extLst>
              </p14:cNvPr>
              <p14:cNvContentPartPr/>
              <p14:nvPr/>
            </p14:nvContentPartPr>
            <p14:xfrm>
              <a:off x="10100093" y="1790707"/>
              <a:ext cx="118080" cy="124920"/>
            </p14:xfrm>
          </p:contentPart>
        </mc:Choice>
        <mc:Fallback xmlns="">
          <p:pic>
            <p:nvPicPr>
              <p:cNvPr id="33" name="Freihand 32">
                <a:extLst>
                  <a:ext uri="{FF2B5EF4-FFF2-40B4-BE49-F238E27FC236}">
                    <a16:creationId xmlns:a16="http://schemas.microsoft.com/office/drawing/2014/main" id="{58F28B5E-E2A4-4BE9-A2A7-BB4EB93AF4BA}"/>
                  </a:ext>
                </a:extLst>
              </p:cNvPr>
              <p:cNvPicPr/>
              <p:nvPr/>
            </p:nvPicPr>
            <p:blipFill>
              <a:blip r:embed="rId55"/>
              <a:stretch>
                <a:fillRect/>
              </a:stretch>
            </p:blipFill>
            <p:spPr>
              <a:xfrm>
                <a:off x="10095773" y="1786387"/>
                <a:ext cx="126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84AA8A1D-3B27-4635-A329-CFFDA1A91610}"/>
                  </a:ext>
                </a:extLst>
              </p14:cNvPr>
              <p14:cNvContentPartPr/>
              <p14:nvPr/>
            </p14:nvContentPartPr>
            <p14:xfrm>
              <a:off x="10213853" y="1669747"/>
              <a:ext cx="489240" cy="201240"/>
            </p14:xfrm>
          </p:contentPart>
        </mc:Choice>
        <mc:Fallback xmlns="">
          <p:pic>
            <p:nvPicPr>
              <p:cNvPr id="34" name="Freihand 33">
                <a:extLst>
                  <a:ext uri="{FF2B5EF4-FFF2-40B4-BE49-F238E27FC236}">
                    <a16:creationId xmlns:a16="http://schemas.microsoft.com/office/drawing/2014/main" id="{84AA8A1D-3B27-4635-A329-CFFDA1A91610}"/>
                  </a:ext>
                </a:extLst>
              </p:cNvPr>
              <p:cNvPicPr/>
              <p:nvPr/>
            </p:nvPicPr>
            <p:blipFill>
              <a:blip r:embed="rId57"/>
              <a:stretch>
                <a:fillRect/>
              </a:stretch>
            </p:blipFill>
            <p:spPr>
              <a:xfrm>
                <a:off x="10209533" y="1665427"/>
                <a:ext cx="497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0B8CC979-1CCA-4CD1-B416-FB6538233B81}"/>
                  </a:ext>
                </a:extLst>
              </p14:cNvPr>
              <p14:cNvContentPartPr/>
              <p14:nvPr/>
            </p14:nvContentPartPr>
            <p14:xfrm>
              <a:off x="10866893" y="1493707"/>
              <a:ext cx="175680" cy="137160"/>
            </p14:xfrm>
          </p:contentPart>
        </mc:Choice>
        <mc:Fallback xmlns="">
          <p:pic>
            <p:nvPicPr>
              <p:cNvPr id="35" name="Freihand 34">
                <a:extLst>
                  <a:ext uri="{FF2B5EF4-FFF2-40B4-BE49-F238E27FC236}">
                    <a16:creationId xmlns:a16="http://schemas.microsoft.com/office/drawing/2014/main" id="{0B8CC979-1CCA-4CD1-B416-FB6538233B81}"/>
                  </a:ext>
                </a:extLst>
              </p:cNvPr>
              <p:cNvPicPr/>
              <p:nvPr/>
            </p:nvPicPr>
            <p:blipFill>
              <a:blip r:embed="rId59"/>
              <a:stretch>
                <a:fillRect/>
              </a:stretch>
            </p:blipFill>
            <p:spPr>
              <a:xfrm>
                <a:off x="10862573" y="1489387"/>
                <a:ext cx="184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2C5C38D9-2BD1-4473-A11C-C7D4471C4745}"/>
                  </a:ext>
                </a:extLst>
              </p14:cNvPr>
              <p14:cNvContentPartPr/>
              <p14:nvPr/>
            </p14:nvContentPartPr>
            <p14:xfrm>
              <a:off x="11022053" y="1361227"/>
              <a:ext cx="86040" cy="201240"/>
            </p14:xfrm>
          </p:contentPart>
        </mc:Choice>
        <mc:Fallback xmlns="">
          <p:pic>
            <p:nvPicPr>
              <p:cNvPr id="36" name="Freihand 35">
                <a:extLst>
                  <a:ext uri="{FF2B5EF4-FFF2-40B4-BE49-F238E27FC236}">
                    <a16:creationId xmlns:a16="http://schemas.microsoft.com/office/drawing/2014/main" id="{2C5C38D9-2BD1-4473-A11C-C7D4471C4745}"/>
                  </a:ext>
                </a:extLst>
              </p:cNvPr>
              <p:cNvPicPr/>
              <p:nvPr/>
            </p:nvPicPr>
            <p:blipFill>
              <a:blip r:embed="rId61"/>
              <a:stretch>
                <a:fillRect/>
              </a:stretch>
            </p:blipFill>
            <p:spPr>
              <a:xfrm>
                <a:off x="11017733" y="1356907"/>
                <a:ext cx="94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9944610E-9A4D-41AD-8E50-E8E9F17D569B}"/>
                  </a:ext>
                </a:extLst>
              </p14:cNvPr>
              <p14:cNvContentPartPr/>
              <p14:nvPr/>
            </p14:nvContentPartPr>
            <p14:xfrm>
              <a:off x="11163533" y="1355467"/>
              <a:ext cx="142560" cy="123480"/>
            </p14:xfrm>
          </p:contentPart>
        </mc:Choice>
        <mc:Fallback xmlns="">
          <p:pic>
            <p:nvPicPr>
              <p:cNvPr id="37" name="Freihand 36">
                <a:extLst>
                  <a:ext uri="{FF2B5EF4-FFF2-40B4-BE49-F238E27FC236}">
                    <a16:creationId xmlns:a16="http://schemas.microsoft.com/office/drawing/2014/main" id="{9944610E-9A4D-41AD-8E50-E8E9F17D569B}"/>
                  </a:ext>
                </a:extLst>
              </p:cNvPr>
              <p:cNvPicPr/>
              <p:nvPr/>
            </p:nvPicPr>
            <p:blipFill>
              <a:blip r:embed="rId63"/>
              <a:stretch>
                <a:fillRect/>
              </a:stretch>
            </p:blipFill>
            <p:spPr>
              <a:xfrm>
                <a:off x="11159213" y="1351147"/>
                <a:ext cx="151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8E62FFDE-DA35-488E-B57C-4F036F5A14EA}"/>
                  </a:ext>
                </a:extLst>
              </p14:cNvPr>
              <p14:cNvContentPartPr/>
              <p14:nvPr/>
            </p14:nvContentPartPr>
            <p14:xfrm>
              <a:off x="10816853" y="1343587"/>
              <a:ext cx="159840" cy="47520"/>
            </p14:xfrm>
          </p:contentPart>
        </mc:Choice>
        <mc:Fallback xmlns="">
          <p:pic>
            <p:nvPicPr>
              <p:cNvPr id="38" name="Freihand 37">
                <a:extLst>
                  <a:ext uri="{FF2B5EF4-FFF2-40B4-BE49-F238E27FC236}">
                    <a16:creationId xmlns:a16="http://schemas.microsoft.com/office/drawing/2014/main" id="{8E62FFDE-DA35-488E-B57C-4F036F5A14EA}"/>
                  </a:ext>
                </a:extLst>
              </p:cNvPr>
              <p:cNvPicPr/>
              <p:nvPr/>
            </p:nvPicPr>
            <p:blipFill>
              <a:blip r:embed="rId65"/>
              <a:stretch>
                <a:fillRect/>
              </a:stretch>
            </p:blipFill>
            <p:spPr>
              <a:xfrm>
                <a:off x="10812533" y="1339267"/>
                <a:ext cx="168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6EF8C3E5-9D36-4C98-8ED2-42F448D2DECF}"/>
                  </a:ext>
                </a:extLst>
              </p14:cNvPr>
              <p14:cNvContentPartPr/>
              <p14:nvPr/>
            </p14:nvContentPartPr>
            <p14:xfrm>
              <a:off x="9729293" y="2259787"/>
              <a:ext cx="170280" cy="202680"/>
            </p14:xfrm>
          </p:contentPart>
        </mc:Choice>
        <mc:Fallback xmlns="">
          <p:pic>
            <p:nvPicPr>
              <p:cNvPr id="40" name="Freihand 39">
                <a:extLst>
                  <a:ext uri="{FF2B5EF4-FFF2-40B4-BE49-F238E27FC236}">
                    <a16:creationId xmlns:a16="http://schemas.microsoft.com/office/drawing/2014/main" id="{6EF8C3E5-9D36-4C98-8ED2-42F448D2DECF}"/>
                  </a:ext>
                </a:extLst>
              </p:cNvPr>
              <p:cNvPicPr/>
              <p:nvPr/>
            </p:nvPicPr>
            <p:blipFill>
              <a:blip r:embed="rId67"/>
              <a:stretch>
                <a:fillRect/>
              </a:stretch>
            </p:blipFill>
            <p:spPr>
              <a:xfrm>
                <a:off x="9724973" y="2255467"/>
                <a:ext cx="178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A0073721-716E-4EF6-9D58-6B0D7F25FBA9}"/>
                  </a:ext>
                </a:extLst>
              </p14:cNvPr>
              <p14:cNvContentPartPr/>
              <p14:nvPr/>
            </p14:nvContentPartPr>
            <p14:xfrm>
              <a:off x="9927293" y="2232787"/>
              <a:ext cx="357120" cy="124920"/>
            </p14:xfrm>
          </p:contentPart>
        </mc:Choice>
        <mc:Fallback xmlns="">
          <p:pic>
            <p:nvPicPr>
              <p:cNvPr id="41" name="Freihand 40">
                <a:extLst>
                  <a:ext uri="{FF2B5EF4-FFF2-40B4-BE49-F238E27FC236}">
                    <a16:creationId xmlns:a16="http://schemas.microsoft.com/office/drawing/2014/main" id="{A0073721-716E-4EF6-9D58-6B0D7F25FBA9}"/>
                  </a:ext>
                </a:extLst>
              </p:cNvPr>
              <p:cNvPicPr/>
              <p:nvPr/>
            </p:nvPicPr>
            <p:blipFill>
              <a:blip r:embed="rId69"/>
              <a:stretch>
                <a:fillRect/>
              </a:stretch>
            </p:blipFill>
            <p:spPr>
              <a:xfrm>
                <a:off x="9922973" y="2228467"/>
                <a:ext cx="365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BA53F42C-1BA3-438C-8D94-51D81D747741}"/>
                  </a:ext>
                </a:extLst>
              </p14:cNvPr>
              <p14:cNvContentPartPr/>
              <p14:nvPr/>
            </p14:nvContentPartPr>
            <p14:xfrm>
              <a:off x="10453973" y="2071507"/>
              <a:ext cx="191520" cy="170640"/>
            </p14:xfrm>
          </p:contentPart>
        </mc:Choice>
        <mc:Fallback xmlns="">
          <p:pic>
            <p:nvPicPr>
              <p:cNvPr id="42" name="Freihand 41">
                <a:extLst>
                  <a:ext uri="{FF2B5EF4-FFF2-40B4-BE49-F238E27FC236}">
                    <a16:creationId xmlns:a16="http://schemas.microsoft.com/office/drawing/2014/main" id="{BA53F42C-1BA3-438C-8D94-51D81D747741}"/>
                  </a:ext>
                </a:extLst>
              </p:cNvPr>
              <p:cNvPicPr/>
              <p:nvPr/>
            </p:nvPicPr>
            <p:blipFill>
              <a:blip r:embed="rId71"/>
              <a:stretch>
                <a:fillRect/>
              </a:stretch>
            </p:blipFill>
            <p:spPr>
              <a:xfrm>
                <a:off x="10449653" y="2067187"/>
                <a:ext cx="200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0BEA8977-EA83-42DD-B640-B1A03165D85C}"/>
                  </a:ext>
                </a:extLst>
              </p14:cNvPr>
              <p14:cNvContentPartPr/>
              <p14:nvPr/>
            </p14:nvContentPartPr>
            <p14:xfrm>
              <a:off x="10632893" y="1892587"/>
              <a:ext cx="425160" cy="255960"/>
            </p14:xfrm>
          </p:contentPart>
        </mc:Choice>
        <mc:Fallback xmlns="">
          <p:pic>
            <p:nvPicPr>
              <p:cNvPr id="43" name="Freihand 42">
                <a:extLst>
                  <a:ext uri="{FF2B5EF4-FFF2-40B4-BE49-F238E27FC236}">
                    <a16:creationId xmlns:a16="http://schemas.microsoft.com/office/drawing/2014/main" id="{0BEA8977-EA83-42DD-B640-B1A03165D85C}"/>
                  </a:ext>
                </a:extLst>
              </p:cNvPr>
              <p:cNvPicPr/>
              <p:nvPr/>
            </p:nvPicPr>
            <p:blipFill>
              <a:blip r:embed="rId73"/>
              <a:stretch>
                <a:fillRect/>
              </a:stretch>
            </p:blipFill>
            <p:spPr>
              <a:xfrm>
                <a:off x="10628573" y="1888267"/>
                <a:ext cx="4338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8F5647A8-C963-47F0-BEC4-CB411C4E32E8}"/>
                  </a:ext>
                </a:extLst>
              </p14:cNvPr>
              <p14:cNvContentPartPr/>
              <p14:nvPr/>
            </p14:nvContentPartPr>
            <p14:xfrm>
              <a:off x="10761773" y="1350067"/>
              <a:ext cx="826920" cy="415800"/>
            </p14:xfrm>
          </p:contentPart>
        </mc:Choice>
        <mc:Fallback xmlns="">
          <p:pic>
            <p:nvPicPr>
              <p:cNvPr id="45" name="Freihand 44">
                <a:extLst>
                  <a:ext uri="{FF2B5EF4-FFF2-40B4-BE49-F238E27FC236}">
                    <a16:creationId xmlns:a16="http://schemas.microsoft.com/office/drawing/2014/main" id="{8F5647A8-C963-47F0-BEC4-CB411C4E32E8}"/>
                  </a:ext>
                </a:extLst>
              </p:cNvPr>
              <p:cNvPicPr/>
              <p:nvPr/>
            </p:nvPicPr>
            <p:blipFill>
              <a:blip r:embed="rId75"/>
              <a:stretch>
                <a:fillRect/>
              </a:stretch>
            </p:blipFill>
            <p:spPr>
              <a:xfrm>
                <a:off x="10757453" y="1345747"/>
                <a:ext cx="8355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9E7FE78C-24C6-45D3-B55B-B8DD0B7B3F15}"/>
                  </a:ext>
                </a:extLst>
              </p14:cNvPr>
              <p14:cNvContentPartPr/>
              <p14:nvPr/>
            </p14:nvContentPartPr>
            <p14:xfrm>
              <a:off x="10180373" y="2489827"/>
              <a:ext cx="249480" cy="255960"/>
            </p14:xfrm>
          </p:contentPart>
        </mc:Choice>
        <mc:Fallback xmlns="">
          <p:pic>
            <p:nvPicPr>
              <p:cNvPr id="47" name="Freihand 46">
                <a:extLst>
                  <a:ext uri="{FF2B5EF4-FFF2-40B4-BE49-F238E27FC236}">
                    <a16:creationId xmlns:a16="http://schemas.microsoft.com/office/drawing/2014/main" id="{9E7FE78C-24C6-45D3-B55B-B8DD0B7B3F15}"/>
                  </a:ext>
                </a:extLst>
              </p:cNvPr>
              <p:cNvPicPr/>
              <p:nvPr/>
            </p:nvPicPr>
            <p:blipFill>
              <a:blip r:embed="rId77"/>
              <a:stretch>
                <a:fillRect/>
              </a:stretch>
            </p:blipFill>
            <p:spPr>
              <a:xfrm>
                <a:off x="10176053" y="2485507"/>
                <a:ext cx="258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C1A78806-0D5D-4B8F-B434-725540AE4F49}"/>
                  </a:ext>
                </a:extLst>
              </p14:cNvPr>
              <p14:cNvContentPartPr/>
              <p14:nvPr/>
            </p14:nvContentPartPr>
            <p14:xfrm>
              <a:off x="10479893" y="2520787"/>
              <a:ext cx="155520" cy="111960"/>
            </p14:xfrm>
          </p:contentPart>
        </mc:Choice>
        <mc:Fallback xmlns="">
          <p:pic>
            <p:nvPicPr>
              <p:cNvPr id="48" name="Freihand 47">
                <a:extLst>
                  <a:ext uri="{FF2B5EF4-FFF2-40B4-BE49-F238E27FC236}">
                    <a16:creationId xmlns:a16="http://schemas.microsoft.com/office/drawing/2014/main" id="{C1A78806-0D5D-4B8F-B434-725540AE4F49}"/>
                  </a:ext>
                </a:extLst>
              </p:cNvPr>
              <p:cNvPicPr/>
              <p:nvPr/>
            </p:nvPicPr>
            <p:blipFill>
              <a:blip r:embed="rId79"/>
              <a:stretch>
                <a:fillRect/>
              </a:stretch>
            </p:blipFill>
            <p:spPr>
              <a:xfrm>
                <a:off x="10475573" y="2516467"/>
                <a:ext cx="164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99424B38-2688-4631-A423-5F66D78BC4CC}"/>
                  </a:ext>
                </a:extLst>
              </p14:cNvPr>
              <p14:cNvContentPartPr/>
              <p14:nvPr/>
            </p14:nvContentPartPr>
            <p14:xfrm>
              <a:off x="10642613" y="2341147"/>
              <a:ext cx="147600" cy="228600"/>
            </p14:xfrm>
          </p:contentPart>
        </mc:Choice>
        <mc:Fallback xmlns="">
          <p:pic>
            <p:nvPicPr>
              <p:cNvPr id="49" name="Freihand 48">
                <a:extLst>
                  <a:ext uri="{FF2B5EF4-FFF2-40B4-BE49-F238E27FC236}">
                    <a16:creationId xmlns:a16="http://schemas.microsoft.com/office/drawing/2014/main" id="{99424B38-2688-4631-A423-5F66D78BC4CC}"/>
                  </a:ext>
                </a:extLst>
              </p:cNvPr>
              <p:cNvPicPr/>
              <p:nvPr/>
            </p:nvPicPr>
            <p:blipFill>
              <a:blip r:embed="rId81"/>
              <a:stretch>
                <a:fillRect/>
              </a:stretch>
            </p:blipFill>
            <p:spPr>
              <a:xfrm>
                <a:off x="10638293" y="2336827"/>
                <a:ext cx="1562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F4254E7-7751-45C8-AED9-62B6C5D1085B}"/>
                  </a:ext>
                </a:extLst>
              </p14:cNvPr>
              <p14:cNvContentPartPr/>
              <p14:nvPr/>
            </p14:nvContentPartPr>
            <p14:xfrm>
              <a:off x="10789133" y="2390827"/>
              <a:ext cx="104040" cy="122400"/>
            </p14:xfrm>
          </p:contentPart>
        </mc:Choice>
        <mc:Fallback xmlns="">
          <p:pic>
            <p:nvPicPr>
              <p:cNvPr id="50" name="Freihand 49">
                <a:extLst>
                  <a:ext uri="{FF2B5EF4-FFF2-40B4-BE49-F238E27FC236}">
                    <a16:creationId xmlns:a16="http://schemas.microsoft.com/office/drawing/2014/main" id="{8F4254E7-7751-45C8-AED9-62B6C5D1085B}"/>
                  </a:ext>
                </a:extLst>
              </p:cNvPr>
              <p:cNvPicPr/>
              <p:nvPr/>
            </p:nvPicPr>
            <p:blipFill>
              <a:blip r:embed="rId83"/>
              <a:stretch>
                <a:fillRect/>
              </a:stretch>
            </p:blipFill>
            <p:spPr>
              <a:xfrm>
                <a:off x="10784813" y="2386507"/>
                <a:ext cx="112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378CAFE6-CDB1-413F-BE2A-3045054B0AFF}"/>
                  </a:ext>
                </a:extLst>
              </p14:cNvPr>
              <p14:cNvContentPartPr/>
              <p14:nvPr/>
            </p14:nvContentPartPr>
            <p14:xfrm>
              <a:off x="10899653" y="2220547"/>
              <a:ext cx="504720" cy="260280"/>
            </p14:xfrm>
          </p:contentPart>
        </mc:Choice>
        <mc:Fallback xmlns="">
          <p:pic>
            <p:nvPicPr>
              <p:cNvPr id="51" name="Freihand 50">
                <a:extLst>
                  <a:ext uri="{FF2B5EF4-FFF2-40B4-BE49-F238E27FC236}">
                    <a16:creationId xmlns:a16="http://schemas.microsoft.com/office/drawing/2014/main" id="{378CAFE6-CDB1-413F-BE2A-3045054B0AFF}"/>
                  </a:ext>
                </a:extLst>
              </p:cNvPr>
              <p:cNvPicPr/>
              <p:nvPr/>
            </p:nvPicPr>
            <p:blipFill>
              <a:blip r:embed="rId85"/>
              <a:stretch>
                <a:fillRect/>
              </a:stretch>
            </p:blipFill>
            <p:spPr>
              <a:xfrm>
                <a:off x="10895333" y="2216227"/>
                <a:ext cx="513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B15770AA-11C4-42EC-B690-BF7E10A73241}"/>
                  </a:ext>
                </a:extLst>
              </p14:cNvPr>
              <p14:cNvContentPartPr/>
              <p14:nvPr/>
            </p14:nvContentPartPr>
            <p14:xfrm>
              <a:off x="11438933" y="1902667"/>
              <a:ext cx="28440" cy="208440"/>
            </p14:xfrm>
          </p:contentPart>
        </mc:Choice>
        <mc:Fallback xmlns="">
          <p:pic>
            <p:nvPicPr>
              <p:cNvPr id="52" name="Freihand 51">
                <a:extLst>
                  <a:ext uri="{FF2B5EF4-FFF2-40B4-BE49-F238E27FC236}">
                    <a16:creationId xmlns:a16="http://schemas.microsoft.com/office/drawing/2014/main" id="{B15770AA-11C4-42EC-B690-BF7E10A73241}"/>
                  </a:ext>
                </a:extLst>
              </p:cNvPr>
              <p:cNvPicPr/>
              <p:nvPr/>
            </p:nvPicPr>
            <p:blipFill>
              <a:blip r:embed="rId87"/>
              <a:stretch>
                <a:fillRect/>
              </a:stretch>
            </p:blipFill>
            <p:spPr>
              <a:xfrm>
                <a:off x="11434613" y="1898347"/>
                <a:ext cx="37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DE758292-00D2-4518-BD5C-A3F0977249F9}"/>
                  </a:ext>
                </a:extLst>
              </p14:cNvPr>
              <p14:cNvContentPartPr/>
              <p14:nvPr/>
            </p14:nvContentPartPr>
            <p14:xfrm>
              <a:off x="11482133" y="2266627"/>
              <a:ext cx="11520" cy="18360"/>
            </p14:xfrm>
          </p:contentPart>
        </mc:Choice>
        <mc:Fallback xmlns="">
          <p:pic>
            <p:nvPicPr>
              <p:cNvPr id="53" name="Freihand 52">
                <a:extLst>
                  <a:ext uri="{FF2B5EF4-FFF2-40B4-BE49-F238E27FC236}">
                    <a16:creationId xmlns:a16="http://schemas.microsoft.com/office/drawing/2014/main" id="{DE758292-00D2-4518-BD5C-A3F0977249F9}"/>
                  </a:ext>
                </a:extLst>
              </p:cNvPr>
              <p:cNvPicPr/>
              <p:nvPr/>
            </p:nvPicPr>
            <p:blipFill>
              <a:blip r:embed="rId89"/>
              <a:stretch>
                <a:fillRect/>
              </a:stretch>
            </p:blipFill>
            <p:spPr>
              <a:xfrm>
                <a:off x="11477813" y="2262307"/>
                <a:ext cx="20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4C432CB4-7330-4926-8297-001FD08B74C8}"/>
                  </a:ext>
                </a:extLst>
              </p14:cNvPr>
              <p14:cNvContentPartPr/>
              <p14:nvPr/>
            </p14:nvContentPartPr>
            <p14:xfrm>
              <a:off x="1701293" y="2349067"/>
              <a:ext cx="302400" cy="538920"/>
            </p14:xfrm>
          </p:contentPart>
        </mc:Choice>
        <mc:Fallback xmlns="">
          <p:pic>
            <p:nvPicPr>
              <p:cNvPr id="60" name="Freihand 59">
                <a:extLst>
                  <a:ext uri="{FF2B5EF4-FFF2-40B4-BE49-F238E27FC236}">
                    <a16:creationId xmlns:a16="http://schemas.microsoft.com/office/drawing/2014/main" id="{4C432CB4-7330-4926-8297-001FD08B74C8}"/>
                  </a:ext>
                </a:extLst>
              </p:cNvPr>
              <p:cNvPicPr/>
              <p:nvPr/>
            </p:nvPicPr>
            <p:blipFill>
              <a:blip r:embed="rId91"/>
              <a:stretch>
                <a:fillRect/>
              </a:stretch>
            </p:blipFill>
            <p:spPr>
              <a:xfrm>
                <a:off x="1696973" y="2344747"/>
                <a:ext cx="3110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CA9E6F85-C752-4CAC-9160-97FB845CE156}"/>
                  </a:ext>
                </a:extLst>
              </p14:cNvPr>
              <p14:cNvContentPartPr/>
              <p14:nvPr/>
            </p14:nvContentPartPr>
            <p14:xfrm>
              <a:off x="2513093" y="1989787"/>
              <a:ext cx="1333440" cy="1150200"/>
            </p14:xfrm>
          </p:contentPart>
        </mc:Choice>
        <mc:Fallback xmlns="">
          <p:pic>
            <p:nvPicPr>
              <p:cNvPr id="58" name="Freihand 57">
                <a:extLst>
                  <a:ext uri="{FF2B5EF4-FFF2-40B4-BE49-F238E27FC236}">
                    <a16:creationId xmlns:a16="http://schemas.microsoft.com/office/drawing/2014/main" id="{CA9E6F85-C752-4CAC-9160-97FB845CE156}"/>
                  </a:ext>
                </a:extLst>
              </p:cNvPr>
              <p:cNvPicPr/>
              <p:nvPr/>
            </p:nvPicPr>
            <p:blipFill>
              <a:blip r:embed="rId93"/>
              <a:stretch>
                <a:fillRect/>
              </a:stretch>
            </p:blipFill>
            <p:spPr>
              <a:xfrm>
                <a:off x="2508773" y="1985467"/>
                <a:ext cx="1342080" cy="1158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658B77D0-D156-4EA1-A1C7-551389B5515A}"/>
                  </a:ext>
                </a:extLst>
              </p14:cNvPr>
              <p14:cNvContentPartPr/>
              <p14:nvPr/>
            </p14:nvContentPartPr>
            <p14:xfrm>
              <a:off x="1726853" y="1899427"/>
              <a:ext cx="87480" cy="415800"/>
            </p14:xfrm>
          </p:contentPart>
        </mc:Choice>
        <mc:Fallback xmlns="">
          <p:pic>
            <p:nvPicPr>
              <p:cNvPr id="61" name="Freihand 60">
                <a:extLst>
                  <a:ext uri="{FF2B5EF4-FFF2-40B4-BE49-F238E27FC236}">
                    <a16:creationId xmlns:a16="http://schemas.microsoft.com/office/drawing/2014/main" id="{658B77D0-D156-4EA1-A1C7-551389B5515A}"/>
                  </a:ext>
                </a:extLst>
              </p:cNvPr>
              <p:cNvPicPr/>
              <p:nvPr/>
            </p:nvPicPr>
            <p:blipFill>
              <a:blip r:embed="rId95"/>
              <a:stretch>
                <a:fillRect/>
              </a:stretch>
            </p:blipFill>
            <p:spPr>
              <a:xfrm>
                <a:off x="1722533" y="1895107"/>
                <a:ext cx="9612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DF67669C-5B3B-4EDB-8A55-57A3603A14E3}"/>
                  </a:ext>
                </a:extLst>
              </p14:cNvPr>
              <p14:cNvContentPartPr/>
              <p14:nvPr/>
            </p14:nvContentPartPr>
            <p14:xfrm>
              <a:off x="1743053" y="2022547"/>
              <a:ext cx="144000" cy="319680"/>
            </p14:xfrm>
          </p:contentPart>
        </mc:Choice>
        <mc:Fallback xmlns="">
          <p:pic>
            <p:nvPicPr>
              <p:cNvPr id="62" name="Freihand 61">
                <a:extLst>
                  <a:ext uri="{FF2B5EF4-FFF2-40B4-BE49-F238E27FC236}">
                    <a16:creationId xmlns:a16="http://schemas.microsoft.com/office/drawing/2014/main" id="{DF67669C-5B3B-4EDB-8A55-57A3603A14E3}"/>
                  </a:ext>
                </a:extLst>
              </p:cNvPr>
              <p:cNvPicPr/>
              <p:nvPr/>
            </p:nvPicPr>
            <p:blipFill>
              <a:blip r:embed="rId97"/>
              <a:stretch>
                <a:fillRect/>
              </a:stretch>
            </p:blipFill>
            <p:spPr>
              <a:xfrm>
                <a:off x="1738733" y="2018227"/>
                <a:ext cx="152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76A247C7-7710-45A9-B536-015D5C1C2AD1}"/>
                  </a:ext>
                </a:extLst>
              </p14:cNvPr>
              <p14:cNvContentPartPr/>
              <p14:nvPr/>
            </p14:nvContentPartPr>
            <p14:xfrm>
              <a:off x="1410053" y="1363027"/>
              <a:ext cx="87840" cy="139320"/>
            </p14:xfrm>
          </p:contentPart>
        </mc:Choice>
        <mc:Fallback xmlns="">
          <p:pic>
            <p:nvPicPr>
              <p:cNvPr id="64" name="Freihand 63">
                <a:extLst>
                  <a:ext uri="{FF2B5EF4-FFF2-40B4-BE49-F238E27FC236}">
                    <a16:creationId xmlns:a16="http://schemas.microsoft.com/office/drawing/2014/main" id="{76A247C7-7710-45A9-B536-015D5C1C2AD1}"/>
                  </a:ext>
                </a:extLst>
              </p:cNvPr>
              <p:cNvPicPr/>
              <p:nvPr/>
            </p:nvPicPr>
            <p:blipFill>
              <a:blip r:embed="rId99"/>
              <a:stretch>
                <a:fillRect/>
              </a:stretch>
            </p:blipFill>
            <p:spPr>
              <a:xfrm>
                <a:off x="1405733" y="1358707"/>
                <a:ext cx="96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9D431C3-4CD4-40A0-9194-9F260BDFFD07}"/>
                  </a:ext>
                </a:extLst>
              </p14:cNvPr>
              <p14:cNvContentPartPr/>
              <p14:nvPr/>
            </p14:nvContentPartPr>
            <p14:xfrm>
              <a:off x="1486733" y="1082227"/>
              <a:ext cx="218160" cy="312840"/>
            </p14:xfrm>
          </p:contentPart>
        </mc:Choice>
        <mc:Fallback xmlns="">
          <p:pic>
            <p:nvPicPr>
              <p:cNvPr id="65" name="Freihand 64">
                <a:extLst>
                  <a:ext uri="{FF2B5EF4-FFF2-40B4-BE49-F238E27FC236}">
                    <a16:creationId xmlns:a16="http://schemas.microsoft.com/office/drawing/2014/main" id="{09D431C3-4CD4-40A0-9194-9F260BDFFD07}"/>
                  </a:ext>
                </a:extLst>
              </p:cNvPr>
              <p:cNvPicPr/>
              <p:nvPr/>
            </p:nvPicPr>
            <p:blipFill>
              <a:blip r:embed="rId101"/>
              <a:stretch>
                <a:fillRect/>
              </a:stretch>
            </p:blipFill>
            <p:spPr>
              <a:xfrm>
                <a:off x="1482413" y="1077907"/>
                <a:ext cx="2268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26F832FB-41B9-4FB4-8384-593EB245400A}"/>
                  </a:ext>
                </a:extLst>
              </p14:cNvPr>
              <p14:cNvContentPartPr/>
              <p14:nvPr/>
            </p14:nvContentPartPr>
            <p14:xfrm>
              <a:off x="1711373" y="979987"/>
              <a:ext cx="143280" cy="122400"/>
            </p14:xfrm>
          </p:contentPart>
        </mc:Choice>
        <mc:Fallback xmlns="">
          <p:pic>
            <p:nvPicPr>
              <p:cNvPr id="66" name="Freihand 65">
                <a:extLst>
                  <a:ext uri="{FF2B5EF4-FFF2-40B4-BE49-F238E27FC236}">
                    <a16:creationId xmlns:a16="http://schemas.microsoft.com/office/drawing/2014/main" id="{26F832FB-41B9-4FB4-8384-593EB245400A}"/>
                  </a:ext>
                </a:extLst>
              </p:cNvPr>
              <p:cNvPicPr/>
              <p:nvPr/>
            </p:nvPicPr>
            <p:blipFill>
              <a:blip r:embed="rId103"/>
              <a:stretch>
                <a:fillRect/>
              </a:stretch>
            </p:blipFill>
            <p:spPr>
              <a:xfrm>
                <a:off x="1707053" y="975667"/>
                <a:ext cx="151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4B01F78A-49C7-4781-B3CC-5F76CB669EED}"/>
                  </a:ext>
                </a:extLst>
              </p14:cNvPr>
              <p14:cNvContentPartPr/>
              <p14:nvPr/>
            </p14:nvContentPartPr>
            <p14:xfrm>
              <a:off x="1881653" y="851467"/>
              <a:ext cx="135720" cy="97200"/>
            </p14:xfrm>
          </p:contentPart>
        </mc:Choice>
        <mc:Fallback xmlns="">
          <p:pic>
            <p:nvPicPr>
              <p:cNvPr id="67" name="Freihand 66">
                <a:extLst>
                  <a:ext uri="{FF2B5EF4-FFF2-40B4-BE49-F238E27FC236}">
                    <a16:creationId xmlns:a16="http://schemas.microsoft.com/office/drawing/2014/main" id="{4B01F78A-49C7-4781-B3CC-5F76CB669EED}"/>
                  </a:ext>
                </a:extLst>
              </p:cNvPr>
              <p:cNvPicPr/>
              <p:nvPr/>
            </p:nvPicPr>
            <p:blipFill>
              <a:blip r:embed="rId105"/>
              <a:stretch>
                <a:fillRect/>
              </a:stretch>
            </p:blipFill>
            <p:spPr>
              <a:xfrm>
                <a:off x="1877333" y="847147"/>
                <a:ext cx="144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83D76C63-5191-4B6D-BF6C-736C877F3CC4}"/>
                  </a:ext>
                </a:extLst>
              </p14:cNvPr>
              <p14:cNvContentPartPr/>
              <p14:nvPr/>
            </p14:nvContentPartPr>
            <p14:xfrm>
              <a:off x="2021693" y="657427"/>
              <a:ext cx="302400" cy="200880"/>
            </p14:xfrm>
          </p:contentPart>
        </mc:Choice>
        <mc:Fallback xmlns="">
          <p:pic>
            <p:nvPicPr>
              <p:cNvPr id="68" name="Freihand 67">
                <a:extLst>
                  <a:ext uri="{FF2B5EF4-FFF2-40B4-BE49-F238E27FC236}">
                    <a16:creationId xmlns:a16="http://schemas.microsoft.com/office/drawing/2014/main" id="{83D76C63-5191-4B6D-BF6C-736C877F3CC4}"/>
                  </a:ext>
                </a:extLst>
              </p:cNvPr>
              <p:cNvPicPr/>
              <p:nvPr/>
            </p:nvPicPr>
            <p:blipFill>
              <a:blip r:embed="rId107"/>
              <a:stretch>
                <a:fillRect/>
              </a:stretch>
            </p:blipFill>
            <p:spPr>
              <a:xfrm>
                <a:off x="2017373" y="653107"/>
                <a:ext cx="311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37E5038F-9BFB-49DC-9F4A-470AE8E987E1}"/>
                  </a:ext>
                </a:extLst>
              </p14:cNvPr>
              <p14:cNvContentPartPr/>
              <p14:nvPr/>
            </p14:nvContentPartPr>
            <p14:xfrm>
              <a:off x="2307173" y="637627"/>
              <a:ext cx="38160" cy="8280"/>
            </p14:xfrm>
          </p:contentPart>
        </mc:Choice>
        <mc:Fallback xmlns="">
          <p:pic>
            <p:nvPicPr>
              <p:cNvPr id="69" name="Freihand 68">
                <a:extLst>
                  <a:ext uri="{FF2B5EF4-FFF2-40B4-BE49-F238E27FC236}">
                    <a16:creationId xmlns:a16="http://schemas.microsoft.com/office/drawing/2014/main" id="{37E5038F-9BFB-49DC-9F4A-470AE8E987E1}"/>
                  </a:ext>
                </a:extLst>
              </p:cNvPr>
              <p:cNvPicPr/>
              <p:nvPr/>
            </p:nvPicPr>
            <p:blipFill>
              <a:blip r:embed="rId109"/>
              <a:stretch>
                <a:fillRect/>
              </a:stretch>
            </p:blipFill>
            <p:spPr>
              <a:xfrm>
                <a:off x="2302853" y="633307"/>
                <a:ext cx="46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CE2CC169-FD3E-44C3-A37A-8B2F5573635F}"/>
                  </a:ext>
                </a:extLst>
              </p14:cNvPr>
              <p14:cNvContentPartPr/>
              <p14:nvPr/>
            </p14:nvContentPartPr>
            <p14:xfrm>
              <a:off x="2363693" y="499747"/>
              <a:ext cx="185400" cy="183600"/>
            </p14:xfrm>
          </p:contentPart>
        </mc:Choice>
        <mc:Fallback xmlns="">
          <p:pic>
            <p:nvPicPr>
              <p:cNvPr id="70" name="Freihand 69">
                <a:extLst>
                  <a:ext uri="{FF2B5EF4-FFF2-40B4-BE49-F238E27FC236}">
                    <a16:creationId xmlns:a16="http://schemas.microsoft.com/office/drawing/2014/main" id="{CE2CC169-FD3E-44C3-A37A-8B2F5573635F}"/>
                  </a:ext>
                </a:extLst>
              </p:cNvPr>
              <p:cNvPicPr/>
              <p:nvPr/>
            </p:nvPicPr>
            <p:blipFill>
              <a:blip r:embed="rId111"/>
              <a:stretch>
                <a:fillRect/>
              </a:stretch>
            </p:blipFill>
            <p:spPr>
              <a:xfrm>
                <a:off x="2359373" y="495427"/>
                <a:ext cx="194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5ABD8F3A-83AC-45B1-8F29-51DE3A3E35A2}"/>
                  </a:ext>
                </a:extLst>
              </p14:cNvPr>
              <p14:cNvContentPartPr/>
              <p14:nvPr/>
            </p14:nvContentPartPr>
            <p14:xfrm>
              <a:off x="1696613" y="1322347"/>
              <a:ext cx="258480" cy="254160"/>
            </p14:xfrm>
          </p:contentPart>
        </mc:Choice>
        <mc:Fallback xmlns="">
          <p:pic>
            <p:nvPicPr>
              <p:cNvPr id="71" name="Freihand 70">
                <a:extLst>
                  <a:ext uri="{FF2B5EF4-FFF2-40B4-BE49-F238E27FC236}">
                    <a16:creationId xmlns:a16="http://schemas.microsoft.com/office/drawing/2014/main" id="{5ABD8F3A-83AC-45B1-8F29-51DE3A3E35A2}"/>
                  </a:ext>
                </a:extLst>
              </p:cNvPr>
              <p:cNvPicPr/>
              <p:nvPr/>
            </p:nvPicPr>
            <p:blipFill>
              <a:blip r:embed="rId113"/>
              <a:stretch>
                <a:fillRect/>
              </a:stretch>
            </p:blipFill>
            <p:spPr>
              <a:xfrm>
                <a:off x="1692293" y="1318027"/>
                <a:ext cx="267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9EB1E8B7-85B6-493B-8108-4BF8F3EF5162}"/>
                  </a:ext>
                </a:extLst>
              </p14:cNvPr>
              <p14:cNvContentPartPr/>
              <p14:nvPr/>
            </p14:nvContentPartPr>
            <p14:xfrm>
              <a:off x="1914053" y="1213267"/>
              <a:ext cx="122400" cy="213480"/>
            </p14:xfrm>
          </p:contentPart>
        </mc:Choice>
        <mc:Fallback xmlns="">
          <p:pic>
            <p:nvPicPr>
              <p:cNvPr id="72" name="Freihand 71">
                <a:extLst>
                  <a:ext uri="{FF2B5EF4-FFF2-40B4-BE49-F238E27FC236}">
                    <a16:creationId xmlns:a16="http://schemas.microsoft.com/office/drawing/2014/main" id="{9EB1E8B7-85B6-493B-8108-4BF8F3EF5162}"/>
                  </a:ext>
                </a:extLst>
              </p:cNvPr>
              <p:cNvPicPr/>
              <p:nvPr/>
            </p:nvPicPr>
            <p:blipFill>
              <a:blip r:embed="rId115"/>
              <a:stretch>
                <a:fillRect/>
              </a:stretch>
            </p:blipFill>
            <p:spPr>
              <a:xfrm>
                <a:off x="1909733" y="1208947"/>
                <a:ext cx="131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CF5DE539-E09A-469D-8CA6-E99E997A4F94}"/>
                  </a:ext>
                </a:extLst>
              </p14:cNvPr>
              <p14:cNvContentPartPr/>
              <p14:nvPr/>
            </p14:nvContentPartPr>
            <p14:xfrm>
              <a:off x="1944293" y="1299307"/>
              <a:ext cx="68400" cy="92880"/>
            </p14:xfrm>
          </p:contentPart>
        </mc:Choice>
        <mc:Fallback xmlns="">
          <p:pic>
            <p:nvPicPr>
              <p:cNvPr id="73" name="Freihand 72">
                <a:extLst>
                  <a:ext uri="{FF2B5EF4-FFF2-40B4-BE49-F238E27FC236}">
                    <a16:creationId xmlns:a16="http://schemas.microsoft.com/office/drawing/2014/main" id="{CF5DE539-E09A-469D-8CA6-E99E997A4F94}"/>
                  </a:ext>
                </a:extLst>
              </p:cNvPr>
              <p:cNvPicPr/>
              <p:nvPr/>
            </p:nvPicPr>
            <p:blipFill>
              <a:blip r:embed="rId117"/>
              <a:stretch>
                <a:fillRect/>
              </a:stretch>
            </p:blipFill>
            <p:spPr>
              <a:xfrm>
                <a:off x="1939973" y="1294987"/>
                <a:ext cx="7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99F6317B-4340-4BDE-9AB9-D3AAA0C713B7}"/>
                  </a:ext>
                </a:extLst>
              </p14:cNvPr>
              <p14:cNvContentPartPr/>
              <p14:nvPr/>
            </p14:nvContentPartPr>
            <p14:xfrm>
              <a:off x="2006933" y="1120027"/>
              <a:ext cx="210960" cy="237240"/>
            </p14:xfrm>
          </p:contentPart>
        </mc:Choice>
        <mc:Fallback xmlns="">
          <p:pic>
            <p:nvPicPr>
              <p:cNvPr id="74" name="Freihand 73">
                <a:extLst>
                  <a:ext uri="{FF2B5EF4-FFF2-40B4-BE49-F238E27FC236}">
                    <a16:creationId xmlns:a16="http://schemas.microsoft.com/office/drawing/2014/main" id="{99F6317B-4340-4BDE-9AB9-D3AAA0C713B7}"/>
                  </a:ext>
                </a:extLst>
              </p:cNvPr>
              <p:cNvPicPr/>
              <p:nvPr/>
            </p:nvPicPr>
            <p:blipFill>
              <a:blip r:embed="rId119"/>
              <a:stretch>
                <a:fillRect/>
              </a:stretch>
            </p:blipFill>
            <p:spPr>
              <a:xfrm>
                <a:off x="2002613" y="1115707"/>
                <a:ext cx="219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33E3FF85-A8E5-459C-ACED-E22B9A1177C3}"/>
                  </a:ext>
                </a:extLst>
              </p14:cNvPr>
              <p14:cNvContentPartPr/>
              <p14:nvPr/>
            </p14:nvContentPartPr>
            <p14:xfrm>
              <a:off x="2254253" y="938947"/>
              <a:ext cx="93960" cy="159120"/>
            </p14:xfrm>
          </p:contentPart>
        </mc:Choice>
        <mc:Fallback xmlns="">
          <p:pic>
            <p:nvPicPr>
              <p:cNvPr id="75" name="Freihand 74">
                <a:extLst>
                  <a:ext uri="{FF2B5EF4-FFF2-40B4-BE49-F238E27FC236}">
                    <a16:creationId xmlns:a16="http://schemas.microsoft.com/office/drawing/2014/main" id="{33E3FF85-A8E5-459C-ACED-E22B9A1177C3}"/>
                  </a:ext>
                </a:extLst>
              </p:cNvPr>
              <p:cNvPicPr/>
              <p:nvPr/>
            </p:nvPicPr>
            <p:blipFill>
              <a:blip r:embed="rId121"/>
              <a:stretch>
                <a:fillRect/>
              </a:stretch>
            </p:blipFill>
            <p:spPr>
              <a:xfrm>
                <a:off x="2249933" y="934627"/>
                <a:ext cx="102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2604B8D2-00BA-49A8-90BB-82ABF5865E18}"/>
                  </a:ext>
                </a:extLst>
              </p14:cNvPr>
              <p14:cNvContentPartPr/>
              <p14:nvPr/>
            </p14:nvContentPartPr>
            <p14:xfrm>
              <a:off x="2428493" y="753187"/>
              <a:ext cx="304920" cy="213840"/>
            </p14:xfrm>
          </p:contentPart>
        </mc:Choice>
        <mc:Fallback xmlns="">
          <p:pic>
            <p:nvPicPr>
              <p:cNvPr id="76" name="Freihand 75">
                <a:extLst>
                  <a:ext uri="{FF2B5EF4-FFF2-40B4-BE49-F238E27FC236}">
                    <a16:creationId xmlns:a16="http://schemas.microsoft.com/office/drawing/2014/main" id="{2604B8D2-00BA-49A8-90BB-82ABF5865E18}"/>
                  </a:ext>
                </a:extLst>
              </p:cNvPr>
              <p:cNvPicPr/>
              <p:nvPr/>
            </p:nvPicPr>
            <p:blipFill>
              <a:blip r:embed="rId123"/>
              <a:stretch>
                <a:fillRect/>
              </a:stretch>
            </p:blipFill>
            <p:spPr>
              <a:xfrm>
                <a:off x="2424173" y="748867"/>
                <a:ext cx="313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7FDACB3C-ACA2-4089-8142-37390582B70D}"/>
                  </a:ext>
                </a:extLst>
              </p14:cNvPr>
              <p14:cNvContentPartPr/>
              <p14:nvPr/>
            </p14:nvContentPartPr>
            <p14:xfrm>
              <a:off x="1907573" y="1537627"/>
              <a:ext cx="111240" cy="234000"/>
            </p14:xfrm>
          </p:contentPart>
        </mc:Choice>
        <mc:Fallback xmlns="">
          <p:pic>
            <p:nvPicPr>
              <p:cNvPr id="77" name="Freihand 76">
                <a:extLst>
                  <a:ext uri="{FF2B5EF4-FFF2-40B4-BE49-F238E27FC236}">
                    <a16:creationId xmlns:a16="http://schemas.microsoft.com/office/drawing/2014/main" id="{7FDACB3C-ACA2-4089-8142-37390582B70D}"/>
                  </a:ext>
                </a:extLst>
              </p:cNvPr>
              <p:cNvPicPr/>
              <p:nvPr/>
            </p:nvPicPr>
            <p:blipFill>
              <a:blip r:embed="rId125"/>
              <a:stretch>
                <a:fillRect/>
              </a:stretch>
            </p:blipFill>
            <p:spPr>
              <a:xfrm>
                <a:off x="1903253" y="1533307"/>
                <a:ext cx="119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5A14842B-D09C-48F5-B998-6555DC54AD51}"/>
                  </a:ext>
                </a:extLst>
              </p14:cNvPr>
              <p14:cNvContentPartPr/>
              <p14:nvPr/>
            </p14:nvContentPartPr>
            <p14:xfrm>
              <a:off x="2069213" y="1531507"/>
              <a:ext cx="125280" cy="182160"/>
            </p14:xfrm>
          </p:contentPart>
        </mc:Choice>
        <mc:Fallback xmlns="">
          <p:pic>
            <p:nvPicPr>
              <p:cNvPr id="78" name="Freihand 77">
                <a:extLst>
                  <a:ext uri="{FF2B5EF4-FFF2-40B4-BE49-F238E27FC236}">
                    <a16:creationId xmlns:a16="http://schemas.microsoft.com/office/drawing/2014/main" id="{5A14842B-D09C-48F5-B998-6555DC54AD51}"/>
                  </a:ext>
                </a:extLst>
              </p:cNvPr>
              <p:cNvPicPr/>
              <p:nvPr/>
            </p:nvPicPr>
            <p:blipFill>
              <a:blip r:embed="rId127"/>
              <a:stretch>
                <a:fillRect/>
              </a:stretch>
            </p:blipFill>
            <p:spPr>
              <a:xfrm>
                <a:off x="2064893" y="1527187"/>
                <a:ext cx="133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78877DA3-725E-4930-BE99-6196CEBA742B}"/>
                  </a:ext>
                </a:extLst>
              </p14:cNvPr>
              <p14:cNvContentPartPr/>
              <p14:nvPr/>
            </p14:nvContentPartPr>
            <p14:xfrm>
              <a:off x="2224733" y="963427"/>
              <a:ext cx="720360" cy="580680"/>
            </p14:xfrm>
          </p:contentPart>
        </mc:Choice>
        <mc:Fallback xmlns="">
          <p:pic>
            <p:nvPicPr>
              <p:cNvPr id="79" name="Freihand 78">
                <a:extLst>
                  <a:ext uri="{FF2B5EF4-FFF2-40B4-BE49-F238E27FC236}">
                    <a16:creationId xmlns:a16="http://schemas.microsoft.com/office/drawing/2014/main" id="{78877DA3-725E-4930-BE99-6196CEBA742B}"/>
                  </a:ext>
                </a:extLst>
              </p:cNvPr>
              <p:cNvPicPr/>
              <p:nvPr/>
            </p:nvPicPr>
            <p:blipFill>
              <a:blip r:embed="rId129"/>
              <a:stretch>
                <a:fillRect/>
              </a:stretch>
            </p:blipFill>
            <p:spPr>
              <a:xfrm>
                <a:off x="2220413" y="959107"/>
                <a:ext cx="7290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3DCCB14A-F736-4DE8-B3D4-D89BCF988EEE}"/>
                  </a:ext>
                </a:extLst>
              </p14:cNvPr>
              <p14:cNvContentPartPr/>
              <p14:nvPr/>
            </p14:nvContentPartPr>
            <p14:xfrm>
              <a:off x="2250653" y="1643467"/>
              <a:ext cx="192960" cy="214920"/>
            </p14:xfrm>
          </p:contentPart>
        </mc:Choice>
        <mc:Fallback xmlns="">
          <p:pic>
            <p:nvPicPr>
              <p:cNvPr id="81" name="Freihand 80">
                <a:extLst>
                  <a:ext uri="{FF2B5EF4-FFF2-40B4-BE49-F238E27FC236}">
                    <a16:creationId xmlns:a16="http://schemas.microsoft.com/office/drawing/2014/main" id="{3DCCB14A-F736-4DE8-B3D4-D89BCF988EEE}"/>
                  </a:ext>
                </a:extLst>
              </p:cNvPr>
              <p:cNvPicPr/>
              <p:nvPr/>
            </p:nvPicPr>
            <p:blipFill>
              <a:blip r:embed="rId131"/>
              <a:stretch>
                <a:fillRect/>
              </a:stretch>
            </p:blipFill>
            <p:spPr>
              <a:xfrm>
                <a:off x="2246333" y="1639147"/>
                <a:ext cx="201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6E1AB08C-5461-4EEC-94CF-2720E13938F3}"/>
                  </a:ext>
                </a:extLst>
              </p14:cNvPr>
              <p14:cNvContentPartPr/>
              <p14:nvPr/>
            </p14:nvContentPartPr>
            <p14:xfrm>
              <a:off x="2243453" y="1699987"/>
              <a:ext cx="133560" cy="161640"/>
            </p14:xfrm>
          </p:contentPart>
        </mc:Choice>
        <mc:Fallback xmlns="">
          <p:pic>
            <p:nvPicPr>
              <p:cNvPr id="82" name="Freihand 81">
                <a:extLst>
                  <a:ext uri="{FF2B5EF4-FFF2-40B4-BE49-F238E27FC236}">
                    <a16:creationId xmlns:a16="http://schemas.microsoft.com/office/drawing/2014/main" id="{6E1AB08C-5461-4EEC-94CF-2720E13938F3}"/>
                  </a:ext>
                </a:extLst>
              </p:cNvPr>
              <p:cNvPicPr/>
              <p:nvPr/>
            </p:nvPicPr>
            <p:blipFill>
              <a:blip r:embed="rId133"/>
              <a:stretch>
                <a:fillRect/>
              </a:stretch>
            </p:blipFill>
            <p:spPr>
              <a:xfrm>
                <a:off x="2239133" y="1695667"/>
                <a:ext cx="142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7DA26BCA-26FA-4787-AD9E-85C5785B5EB5}"/>
                  </a:ext>
                </a:extLst>
              </p14:cNvPr>
              <p14:cNvContentPartPr/>
              <p14:nvPr/>
            </p14:nvContentPartPr>
            <p14:xfrm>
              <a:off x="2404013" y="1600267"/>
              <a:ext cx="149760" cy="126000"/>
            </p14:xfrm>
          </p:contentPart>
        </mc:Choice>
        <mc:Fallback xmlns="">
          <p:pic>
            <p:nvPicPr>
              <p:cNvPr id="83" name="Freihand 82">
                <a:extLst>
                  <a:ext uri="{FF2B5EF4-FFF2-40B4-BE49-F238E27FC236}">
                    <a16:creationId xmlns:a16="http://schemas.microsoft.com/office/drawing/2014/main" id="{7DA26BCA-26FA-4787-AD9E-85C5785B5EB5}"/>
                  </a:ext>
                </a:extLst>
              </p:cNvPr>
              <p:cNvPicPr/>
              <p:nvPr/>
            </p:nvPicPr>
            <p:blipFill>
              <a:blip r:embed="rId135"/>
              <a:stretch>
                <a:fillRect/>
              </a:stretch>
            </p:blipFill>
            <p:spPr>
              <a:xfrm>
                <a:off x="2399693" y="1595947"/>
                <a:ext cx="158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A246075D-329F-4EFF-80AB-F22568A78C58}"/>
                  </a:ext>
                </a:extLst>
              </p14:cNvPr>
              <p14:cNvContentPartPr/>
              <p14:nvPr/>
            </p14:nvContentPartPr>
            <p14:xfrm>
              <a:off x="2437853" y="1517107"/>
              <a:ext cx="360" cy="360"/>
            </p14:xfrm>
          </p:contentPart>
        </mc:Choice>
        <mc:Fallback xmlns="">
          <p:pic>
            <p:nvPicPr>
              <p:cNvPr id="84" name="Freihand 83">
                <a:extLst>
                  <a:ext uri="{FF2B5EF4-FFF2-40B4-BE49-F238E27FC236}">
                    <a16:creationId xmlns:a16="http://schemas.microsoft.com/office/drawing/2014/main" id="{A246075D-329F-4EFF-80AB-F22568A78C58}"/>
                  </a:ext>
                </a:extLst>
              </p:cNvPr>
              <p:cNvPicPr/>
              <p:nvPr/>
            </p:nvPicPr>
            <p:blipFill>
              <a:blip r:embed="rId137"/>
              <a:stretch>
                <a:fillRect/>
              </a:stretch>
            </p:blipFill>
            <p:spPr>
              <a:xfrm>
                <a:off x="2433533" y="151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E276C84A-6711-4996-9553-AD9BF11624E2}"/>
                  </a:ext>
                </a:extLst>
              </p14:cNvPr>
              <p14:cNvContentPartPr/>
              <p14:nvPr/>
            </p14:nvContentPartPr>
            <p14:xfrm>
              <a:off x="2666093" y="1274467"/>
              <a:ext cx="148680" cy="252000"/>
            </p14:xfrm>
          </p:contentPart>
        </mc:Choice>
        <mc:Fallback xmlns="">
          <p:pic>
            <p:nvPicPr>
              <p:cNvPr id="85" name="Freihand 84">
                <a:extLst>
                  <a:ext uri="{FF2B5EF4-FFF2-40B4-BE49-F238E27FC236}">
                    <a16:creationId xmlns:a16="http://schemas.microsoft.com/office/drawing/2014/main" id="{E276C84A-6711-4996-9553-AD9BF11624E2}"/>
                  </a:ext>
                </a:extLst>
              </p:cNvPr>
              <p:cNvPicPr/>
              <p:nvPr/>
            </p:nvPicPr>
            <p:blipFill>
              <a:blip r:embed="rId139"/>
              <a:stretch>
                <a:fillRect/>
              </a:stretch>
            </p:blipFill>
            <p:spPr>
              <a:xfrm>
                <a:off x="2661773" y="1270147"/>
                <a:ext cx="1573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2A5062E7-6D81-462B-ACA7-C931007B2CBB}"/>
                  </a:ext>
                </a:extLst>
              </p14:cNvPr>
              <p14:cNvContentPartPr/>
              <p14:nvPr/>
            </p14:nvContentPartPr>
            <p14:xfrm>
              <a:off x="2805413" y="1258627"/>
              <a:ext cx="201960" cy="141480"/>
            </p14:xfrm>
          </p:contentPart>
        </mc:Choice>
        <mc:Fallback xmlns="">
          <p:pic>
            <p:nvPicPr>
              <p:cNvPr id="86" name="Freihand 85">
                <a:extLst>
                  <a:ext uri="{FF2B5EF4-FFF2-40B4-BE49-F238E27FC236}">
                    <a16:creationId xmlns:a16="http://schemas.microsoft.com/office/drawing/2014/main" id="{2A5062E7-6D81-462B-ACA7-C931007B2CBB}"/>
                  </a:ext>
                </a:extLst>
              </p:cNvPr>
              <p:cNvPicPr/>
              <p:nvPr/>
            </p:nvPicPr>
            <p:blipFill>
              <a:blip r:embed="rId141"/>
              <a:stretch>
                <a:fillRect/>
              </a:stretch>
            </p:blipFill>
            <p:spPr>
              <a:xfrm>
                <a:off x="2801093" y="1254307"/>
                <a:ext cx="210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2ED01287-9206-4EC2-B68F-1E1220A94C8E}"/>
                  </a:ext>
                </a:extLst>
              </p14:cNvPr>
              <p14:cNvContentPartPr/>
              <p14:nvPr/>
            </p14:nvContentPartPr>
            <p14:xfrm>
              <a:off x="2600573" y="1689187"/>
              <a:ext cx="222120" cy="264600"/>
            </p14:xfrm>
          </p:contentPart>
        </mc:Choice>
        <mc:Fallback xmlns="">
          <p:pic>
            <p:nvPicPr>
              <p:cNvPr id="88" name="Freihand 87">
                <a:extLst>
                  <a:ext uri="{FF2B5EF4-FFF2-40B4-BE49-F238E27FC236}">
                    <a16:creationId xmlns:a16="http://schemas.microsoft.com/office/drawing/2014/main" id="{2ED01287-9206-4EC2-B68F-1E1220A94C8E}"/>
                  </a:ext>
                </a:extLst>
              </p:cNvPr>
              <p:cNvPicPr/>
              <p:nvPr/>
            </p:nvPicPr>
            <p:blipFill>
              <a:blip r:embed="rId143"/>
              <a:stretch>
                <a:fillRect/>
              </a:stretch>
            </p:blipFill>
            <p:spPr>
              <a:xfrm>
                <a:off x="2596253" y="1684867"/>
                <a:ext cx="230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21FECA0E-0B2B-48EF-B736-F759EFE08717}"/>
                  </a:ext>
                </a:extLst>
              </p14:cNvPr>
              <p14:cNvContentPartPr/>
              <p14:nvPr/>
            </p14:nvContentPartPr>
            <p14:xfrm>
              <a:off x="2784173" y="1521067"/>
              <a:ext cx="135720" cy="330480"/>
            </p14:xfrm>
          </p:contentPart>
        </mc:Choice>
        <mc:Fallback xmlns="">
          <p:pic>
            <p:nvPicPr>
              <p:cNvPr id="90" name="Freihand 89">
                <a:extLst>
                  <a:ext uri="{FF2B5EF4-FFF2-40B4-BE49-F238E27FC236}">
                    <a16:creationId xmlns:a16="http://schemas.microsoft.com/office/drawing/2014/main" id="{21FECA0E-0B2B-48EF-B736-F759EFE08717}"/>
                  </a:ext>
                </a:extLst>
              </p:cNvPr>
              <p:cNvPicPr/>
              <p:nvPr/>
            </p:nvPicPr>
            <p:blipFill>
              <a:blip r:embed="rId145"/>
              <a:stretch>
                <a:fillRect/>
              </a:stretch>
            </p:blipFill>
            <p:spPr>
              <a:xfrm>
                <a:off x="2779853" y="1516747"/>
                <a:ext cx="1443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3EA87495-E8D4-456F-A66A-654302BBC6A7}"/>
                  </a:ext>
                </a:extLst>
              </p14:cNvPr>
              <p14:cNvContentPartPr/>
              <p14:nvPr/>
            </p14:nvContentPartPr>
            <p14:xfrm>
              <a:off x="2927093" y="1459147"/>
              <a:ext cx="162000" cy="123120"/>
            </p14:xfrm>
          </p:contentPart>
        </mc:Choice>
        <mc:Fallback xmlns="">
          <p:pic>
            <p:nvPicPr>
              <p:cNvPr id="91" name="Freihand 90">
                <a:extLst>
                  <a:ext uri="{FF2B5EF4-FFF2-40B4-BE49-F238E27FC236}">
                    <a16:creationId xmlns:a16="http://schemas.microsoft.com/office/drawing/2014/main" id="{3EA87495-E8D4-456F-A66A-654302BBC6A7}"/>
                  </a:ext>
                </a:extLst>
              </p:cNvPr>
              <p:cNvPicPr/>
              <p:nvPr/>
            </p:nvPicPr>
            <p:blipFill>
              <a:blip r:embed="rId147"/>
              <a:stretch>
                <a:fillRect/>
              </a:stretch>
            </p:blipFill>
            <p:spPr>
              <a:xfrm>
                <a:off x="2922773" y="1454827"/>
                <a:ext cx="170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Freihand 91">
                <a:extLst>
                  <a:ext uri="{FF2B5EF4-FFF2-40B4-BE49-F238E27FC236}">
                    <a16:creationId xmlns:a16="http://schemas.microsoft.com/office/drawing/2014/main" id="{DE98F8D0-118A-42DC-B2D3-2B32B472D0A7}"/>
                  </a:ext>
                </a:extLst>
              </p14:cNvPr>
              <p14:cNvContentPartPr/>
              <p14:nvPr/>
            </p14:nvContentPartPr>
            <p14:xfrm>
              <a:off x="3076493" y="1235947"/>
              <a:ext cx="238680" cy="174600"/>
            </p14:xfrm>
          </p:contentPart>
        </mc:Choice>
        <mc:Fallback xmlns="">
          <p:pic>
            <p:nvPicPr>
              <p:cNvPr id="92" name="Freihand 91">
                <a:extLst>
                  <a:ext uri="{FF2B5EF4-FFF2-40B4-BE49-F238E27FC236}">
                    <a16:creationId xmlns:a16="http://schemas.microsoft.com/office/drawing/2014/main" id="{DE98F8D0-118A-42DC-B2D3-2B32B472D0A7}"/>
                  </a:ext>
                </a:extLst>
              </p:cNvPr>
              <p:cNvPicPr/>
              <p:nvPr/>
            </p:nvPicPr>
            <p:blipFill>
              <a:blip r:embed="rId149"/>
              <a:stretch>
                <a:fillRect/>
              </a:stretch>
            </p:blipFill>
            <p:spPr>
              <a:xfrm>
                <a:off x="3072173" y="1231627"/>
                <a:ext cx="247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Freihand 92">
                <a:extLst>
                  <a:ext uri="{FF2B5EF4-FFF2-40B4-BE49-F238E27FC236}">
                    <a16:creationId xmlns:a16="http://schemas.microsoft.com/office/drawing/2014/main" id="{042DCDA7-D388-4C71-9F2E-8A98EBC317AD}"/>
                  </a:ext>
                </a:extLst>
              </p14:cNvPr>
              <p14:cNvContentPartPr/>
              <p14:nvPr/>
            </p14:nvContentPartPr>
            <p14:xfrm>
              <a:off x="3335333" y="1043347"/>
              <a:ext cx="150840" cy="181080"/>
            </p14:xfrm>
          </p:contentPart>
        </mc:Choice>
        <mc:Fallback xmlns="">
          <p:pic>
            <p:nvPicPr>
              <p:cNvPr id="93" name="Freihand 92">
                <a:extLst>
                  <a:ext uri="{FF2B5EF4-FFF2-40B4-BE49-F238E27FC236}">
                    <a16:creationId xmlns:a16="http://schemas.microsoft.com/office/drawing/2014/main" id="{042DCDA7-D388-4C71-9F2E-8A98EBC317AD}"/>
                  </a:ext>
                </a:extLst>
              </p:cNvPr>
              <p:cNvPicPr/>
              <p:nvPr/>
            </p:nvPicPr>
            <p:blipFill>
              <a:blip r:embed="rId151"/>
              <a:stretch>
                <a:fillRect/>
              </a:stretch>
            </p:blipFill>
            <p:spPr>
              <a:xfrm>
                <a:off x="3331013" y="1039027"/>
                <a:ext cx="159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Freihand 93">
                <a:extLst>
                  <a:ext uri="{FF2B5EF4-FFF2-40B4-BE49-F238E27FC236}">
                    <a16:creationId xmlns:a16="http://schemas.microsoft.com/office/drawing/2014/main" id="{62041A4B-8F8F-47BA-914C-3E099EC03D29}"/>
                  </a:ext>
                </a:extLst>
              </p14:cNvPr>
              <p14:cNvContentPartPr/>
              <p14:nvPr/>
            </p14:nvContentPartPr>
            <p14:xfrm>
              <a:off x="3449093" y="940747"/>
              <a:ext cx="113040" cy="126000"/>
            </p14:xfrm>
          </p:contentPart>
        </mc:Choice>
        <mc:Fallback xmlns="">
          <p:pic>
            <p:nvPicPr>
              <p:cNvPr id="94" name="Freihand 93">
                <a:extLst>
                  <a:ext uri="{FF2B5EF4-FFF2-40B4-BE49-F238E27FC236}">
                    <a16:creationId xmlns:a16="http://schemas.microsoft.com/office/drawing/2014/main" id="{62041A4B-8F8F-47BA-914C-3E099EC03D29}"/>
                  </a:ext>
                </a:extLst>
              </p:cNvPr>
              <p:cNvPicPr/>
              <p:nvPr/>
            </p:nvPicPr>
            <p:blipFill>
              <a:blip r:embed="rId153"/>
              <a:stretch>
                <a:fillRect/>
              </a:stretch>
            </p:blipFill>
            <p:spPr>
              <a:xfrm>
                <a:off x="3444773" y="936427"/>
                <a:ext cx="121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FE533A55-765F-4726-80CD-13AB75D40D5D}"/>
                  </a:ext>
                </a:extLst>
              </p14:cNvPr>
              <p14:cNvContentPartPr/>
              <p14:nvPr/>
            </p14:nvContentPartPr>
            <p14:xfrm>
              <a:off x="3552773" y="907267"/>
              <a:ext cx="79200" cy="219960"/>
            </p14:xfrm>
          </p:contentPart>
        </mc:Choice>
        <mc:Fallback xmlns="">
          <p:pic>
            <p:nvPicPr>
              <p:cNvPr id="95" name="Freihand 94">
                <a:extLst>
                  <a:ext uri="{FF2B5EF4-FFF2-40B4-BE49-F238E27FC236}">
                    <a16:creationId xmlns:a16="http://schemas.microsoft.com/office/drawing/2014/main" id="{FE533A55-765F-4726-80CD-13AB75D40D5D}"/>
                  </a:ext>
                </a:extLst>
              </p:cNvPr>
              <p:cNvPicPr/>
              <p:nvPr/>
            </p:nvPicPr>
            <p:blipFill>
              <a:blip r:embed="rId155"/>
              <a:stretch>
                <a:fillRect/>
              </a:stretch>
            </p:blipFill>
            <p:spPr>
              <a:xfrm>
                <a:off x="3548453" y="902947"/>
                <a:ext cx="87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F1893456-B5C1-4A9E-B4A7-8522A60E44AA}"/>
                  </a:ext>
                </a:extLst>
              </p14:cNvPr>
              <p14:cNvContentPartPr/>
              <p14:nvPr/>
            </p14:nvContentPartPr>
            <p14:xfrm>
              <a:off x="3630173" y="790987"/>
              <a:ext cx="153000" cy="160560"/>
            </p14:xfrm>
          </p:contentPart>
        </mc:Choice>
        <mc:Fallback xmlns="">
          <p:pic>
            <p:nvPicPr>
              <p:cNvPr id="96" name="Freihand 95">
                <a:extLst>
                  <a:ext uri="{FF2B5EF4-FFF2-40B4-BE49-F238E27FC236}">
                    <a16:creationId xmlns:a16="http://schemas.microsoft.com/office/drawing/2014/main" id="{F1893456-B5C1-4A9E-B4A7-8522A60E44AA}"/>
                  </a:ext>
                </a:extLst>
              </p:cNvPr>
              <p:cNvPicPr/>
              <p:nvPr/>
            </p:nvPicPr>
            <p:blipFill>
              <a:blip r:embed="rId157"/>
              <a:stretch>
                <a:fillRect/>
              </a:stretch>
            </p:blipFill>
            <p:spPr>
              <a:xfrm>
                <a:off x="3625853" y="786667"/>
                <a:ext cx="161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61908179-F38E-43E9-8BBD-5B98D5B4D8BF}"/>
                  </a:ext>
                </a:extLst>
              </p14:cNvPr>
              <p14:cNvContentPartPr/>
              <p14:nvPr/>
            </p14:nvContentPartPr>
            <p14:xfrm>
              <a:off x="3738173" y="738067"/>
              <a:ext cx="110880" cy="111960"/>
            </p14:xfrm>
          </p:contentPart>
        </mc:Choice>
        <mc:Fallback xmlns="">
          <p:pic>
            <p:nvPicPr>
              <p:cNvPr id="97" name="Freihand 96">
                <a:extLst>
                  <a:ext uri="{FF2B5EF4-FFF2-40B4-BE49-F238E27FC236}">
                    <a16:creationId xmlns:a16="http://schemas.microsoft.com/office/drawing/2014/main" id="{61908179-F38E-43E9-8BBD-5B98D5B4D8BF}"/>
                  </a:ext>
                </a:extLst>
              </p:cNvPr>
              <p:cNvPicPr/>
              <p:nvPr/>
            </p:nvPicPr>
            <p:blipFill>
              <a:blip r:embed="rId159"/>
              <a:stretch>
                <a:fillRect/>
              </a:stretch>
            </p:blipFill>
            <p:spPr>
              <a:xfrm>
                <a:off x="3733853" y="733747"/>
                <a:ext cx="119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71EA104D-C775-40E8-8189-8AD070DF25F0}"/>
                  </a:ext>
                </a:extLst>
              </p14:cNvPr>
              <p14:cNvContentPartPr/>
              <p14:nvPr/>
            </p14:nvContentPartPr>
            <p14:xfrm>
              <a:off x="3835733" y="663187"/>
              <a:ext cx="160200" cy="100800"/>
            </p14:xfrm>
          </p:contentPart>
        </mc:Choice>
        <mc:Fallback xmlns="">
          <p:pic>
            <p:nvPicPr>
              <p:cNvPr id="98" name="Freihand 97">
                <a:extLst>
                  <a:ext uri="{FF2B5EF4-FFF2-40B4-BE49-F238E27FC236}">
                    <a16:creationId xmlns:a16="http://schemas.microsoft.com/office/drawing/2014/main" id="{71EA104D-C775-40E8-8189-8AD070DF25F0}"/>
                  </a:ext>
                </a:extLst>
              </p:cNvPr>
              <p:cNvPicPr/>
              <p:nvPr/>
            </p:nvPicPr>
            <p:blipFill>
              <a:blip r:embed="rId161"/>
              <a:stretch>
                <a:fillRect/>
              </a:stretch>
            </p:blipFill>
            <p:spPr>
              <a:xfrm>
                <a:off x="3831413" y="658867"/>
                <a:ext cx="168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EEE4D967-79E7-4C69-BA63-3A7A90A14329}"/>
                  </a:ext>
                </a:extLst>
              </p14:cNvPr>
              <p14:cNvContentPartPr/>
              <p14:nvPr/>
            </p14:nvContentPartPr>
            <p14:xfrm>
              <a:off x="3585893" y="1170067"/>
              <a:ext cx="128880" cy="203760"/>
            </p14:xfrm>
          </p:contentPart>
        </mc:Choice>
        <mc:Fallback xmlns="">
          <p:pic>
            <p:nvPicPr>
              <p:cNvPr id="100" name="Freihand 99">
                <a:extLst>
                  <a:ext uri="{FF2B5EF4-FFF2-40B4-BE49-F238E27FC236}">
                    <a16:creationId xmlns:a16="http://schemas.microsoft.com/office/drawing/2014/main" id="{EEE4D967-79E7-4C69-BA63-3A7A90A14329}"/>
                  </a:ext>
                </a:extLst>
              </p:cNvPr>
              <p:cNvPicPr/>
              <p:nvPr/>
            </p:nvPicPr>
            <p:blipFill>
              <a:blip r:embed="rId163"/>
              <a:stretch>
                <a:fillRect/>
              </a:stretch>
            </p:blipFill>
            <p:spPr>
              <a:xfrm>
                <a:off x="3581573" y="1165747"/>
                <a:ext cx="137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8F17E13-F793-476E-877E-B2F13F43B44D}"/>
                  </a:ext>
                </a:extLst>
              </p14:cNvPr>
              <p14:cNvContentPartPr/>
              <p14:nvPr/>
            </p14:nvContentPartPr>
            <p14:xfrm>
              <a:off x="3709733" y="1101307"/>
              <a:ext cx="71640" cy="138960"/>
            </p14:xfrm>
          </p:contentPart>
        </mc:Choice>
        <mc:Fallback xmlns="">
          <p:pic>
            <p:nvPicPr>
              <p:cNvPr id="101" name="Freihand 100">
                <a:extLst>
                  <a:ext uri="{FF2B5EF4-FFF2-40B4-BE49-F238E27FC236}">
                    <a16:creationId xmlns:a16="http://schemas.microsoft.com/office/drawing/2014/main" id="{88F17E13-F793-476E-877E-B2F13F43B44D}"/>
                  </a:ext>
                </a:extLst>
              </p:cNvPr>
              <p:cNvPicPr/>
              <p:nvPr/>
            </p:nvPicPr>
            <p:blipFill>
              <a:blip r:embed="rId165"/>
              <a:stretch>
                <a:fillRect/>
              </a:stretch>
            </p:blipFill>
            <p:spPr>
              <a:xfrm>
                <a:off x="3705413" y="1096987"/>
                <a:ext cx="80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600313FA-EF89-43CA-BD19-47CD0F6CA2FC}"/>
                  </a:ext>
                </a:extLst>
              </p14:cNvPr>
              <p14:cNvContentPartPr/>
              <p14:nvPr/>
            </p14:nvContentPartPr>
            <p14:xfrm>
              <a:off x="3628013" y="1053067"/>
              <a:ext cx="115200" cy="129960"/>
            </p14:xfrm>
          </p:contentPart>
        </mc:Choice>
        <mc:Fallback xmlns="">
          <p:pic>
            <p:nvPicPr>
              <p:cNvPr id="102" name="Freihand 101">
                <a:extLst>
                  <a:ext uri="{FF2B5EF4-FFF2-40B4-BE49-F238E27FC236}">
                    <a16:creationId xmlns:a16="http://schemas.microsoft.com/office/drawing/2014/main" id="{600313FA-EF89-43CA-BD19-47CD0F6CA2FC}"/>
                  </a:ext>
                </a:extLst>
              </p:cNvPr>
              <p:cNvPicPr/>
              <p:nvPr/>
            </p:nvPicPr>
            <p:blipFill>
              <a:blip r:embed="rId167"/>
              <a:stretch>
                <a:fillRect/>
              </a:stretch>
            </p:blipFill>
            <p:spPr>
              <a:xfrm>
                <a:off x="3623693" y="1048747"/>
                <a:ext cx="123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3D36F78E-8FF9-48F2-B9D5-7F2992902266}"/>
                  </a:ext>
                </a:extLst>
              </p14:cNvPr>
              <p14:cNvContentPartPr/>
              <p14:nvPr/>
            </p14:nvContentPartPr>
            <p14:xfrm>
              <a:off x="3793253" y="939667"/>
              <a:ext cx="196560" cy="201600"/>
            </p14:xfrm>
          </p:contentPart>
        </mc:Choice>
        <mc:Fallback xmlns="">
          <p:pic>
            <p:nvPicPr>
              <p:cNvPr id="103" name="Freihand 102">
                <a:extLst>
                  <a:ext uri="{FF2B5EF4-FFF2-40B4-BE49-F238E27FC236}">
                    <a16:creationId xmlns:a16="http://schemas.microsoft.com/office/drawing/2014/main" id="{3D36F78E-8FF9-48F2-B9D5-7F2992902266}"/>
                  </a:ext>
                </a:extLst>
              </p:cNvPr>
              <p:cNvPicPr/>
              <p:nvPr/>
            </p:nvPicPr>
            <p:blipFill>
              <a:blip r:embed="rId169"/>
              <a:stretch>
                <a:fillRect/>
              </a:stretch>
            </p:blipFill>
            <p:spPr>
              <a:xfrm>
                <a:off x="3788933" y="935347"/>
                <a:ext cx="205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DD0A5A96-6558-4410-B6FC-30F4EA669551}"/>
                  </a:ext>
                </a:extLst>
              </p14:cNvPr>
              <p14:cNvContentPartPr/>
              <p14:nvPr/>
            </p14:nvContentPartPr>
            <p14:xfrm>
              <a:off x="3985853" y="904747"/>
              <a:ext cx="63000" cy="74520"/>
            </p14:xfrm>
          </p:contentPart>
        </mc:Choice>
        <mc:Fallback xmlns="">
          <p:pic>
            <p:nvPicPr>
              <p:cNvPr id="104" name="Freihand 103">
                <a:extLst>
                  <a:ext uri="{FF2B5EF4-FFF2-40B4-BE49-F238E27FC236}">
                    <a16:creationId xmlns:a16="http://schemas.microsoft.com/office/drawing/2014/main" id="{DD0A5A96-6558-4410-B6FC-30F4EA669551}"/>
                  </a:ext>
                </a:extLst>
              </p:cNvPr>
              <p:cNvPicPr/>
              <p:nvPr/>
            </p:nvPicPr>
            <p:blipFill>
              <a:blip r:embed="rId171"/>
              <a:stretch>
                <a:fillRect/>
              </a:stretch>
            </p:blipFill>
            <p:spPr>
              <a:xfrm>
                <a:off x="3981533" y="900427"/>
                <a:ext cx="71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95BA5FAE-A894-46C3-99F8-8AA3907FD967}"/>
                  </a:ext>
                </a:extLst>
              </p14:cNvPr>
              <p14:cNvContentPartPr/>
              <p14:nvPr/>
            </p14:nvContentPartPr>
            <p14:xfrm>
              <a:off x="4090973" y="693427"/>
              <a:ext cx="182880" cy="216360"/>
            </p14:xfrm>
          </p:contentPart>
        </mc:Choice>
        <mc:Fallback xmlns="">
          <p:pic>
            <p:nvPicPr>
              <p:cNvPr id="106" name="Freihand 105">
                <a:extLst>
                  <a:ext uri="{FF2B5EF4-FFF2-40B4-BE49-F238E27FC236}">
                    <a16:creationId xmlns:a16="http://schemas.microsoft.com/office/drawing/2014/main" id="{95BA5FAE-A894-46C3-99F8-8AA3907FD967}"/>
                  </a:ext>
                </a:extLst>
              </p:cNvPr>
              <p:cNvPicPr/>
              <p:nvPr/>
            </p:nvPicPr>
            <p:blipFill>
              <a:blip r:embed="rId173"/>
              <a:stretch>
                <a:fillRect/>
              </a:stretch>
            </p:blipFill>
            <p:spPr>
              <a:xfrm>
                <a:off x="4086653" y="689107"/>
                <a:ext cx="191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A0344C3F-DBA3-47E5-96B2-7DC14D9A2781}"/>
                  </a:ext>
                </a:extLst>
              </p14:cNvPr>
              <p14:cNvContentPartPr/>
              <p14:nvPr/>
            </p14:nvContentPartPr>
            <p14:xfrm>
              <a:off x="3984773" y="1142347"/>
              <a:ext cx="106560" cy="117360"/>
            </p14:xfrm>
          </p:contentPart>
        </mc:Choice>
        <mc:Fallback xmlns="">
          <p:pic>
            <p:nvPicPr>
              <p:cNvPr id="107" name="Freihand 106">
                <a:extLst>
                  <a:ext uri="{FF2B5EF4-FFF2-40B4-BE49-F238E27FC236}">
                    <a16:creationId xmlns:a16="http://schemas.microsoft.com/office/drawing/2014/main" id="{A0344C3F-DBA3-47E5-96B2-7DC14D9A2781}"/>
                  </a:ext>
                </a:extLst>
              </p:cNvPr>
              <p:cNvPicPr/>
              <p:nvPr/>
            </p:nvPicPr>
            <p:blipFill>
              <a:blip r:embed="rId175"/>
              <a:stretch>
                <a:fillRect/>
              </a:stretch>
            </p:blipFill>
            <p:spPr>
              <a:xfrm>
                <a:off x="3980453" y="1138027"/>
                <a:ext cx="11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C15468EB-D205-4BB9-859B-2E8E29E64E26}"/>
                  </a:ext>
                </a:extLst>
              </p14:cNvPr>
              <p14:cNvContentPartPr/>
              <p14:nvPr/>
            </p14:nvContentPartPr>
            <p14:xfrm>
              <a:off x="3921053" y="1076107"/>
              <a:ext cx="126000" cy="141120"/>
            </p14:xfrm>
          </p:contentPart>
        </mc:Choice>
        <mc:Fallback xmlns="">
          <p:pic>
            <p:nvPicPr>
              <p:cNvPr id="108" name="Freihand 107">
                <a:extLst>
                  <a:ext uri="{FF2B5EF4-FFF2-40B4-BE49-F238E27FC236}">
                    <a16:creationId xmlns:a16="http://schemas.microsoft.com/office/drawing/2014/main" id="{C15468EB-D205-4BB9-859B-2E8E29E64E26}"/>
                  </a:ext>
                </a:extLst>
              </p:cNvPr>
              <p:cNvPicPr/>
              <p:nvPr/>
            </p:nvPicPr>
            <p:blipFill>
              <a:blip r:embed="rId177"/>
              <a:stretch>
                <a:fillRect/>
              </a:stretch>
            </p:blipFill>
            <p:spPr>
              <a:xfrm>
                <a:off x="3916733" y="1071787"/>
                <a:ext cx="134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3A904C15-94DB-4C4E-9791-9A00653F186E}"/>
                  </a:ext>
                </a:extLst>
              </p14:cNvPr>
              <p14:cNvContentPartPr/>
              <p14:nvPr/>
            </p14:nvContentPartPr>
            <p14:xfrm>
              <a:off x="4056773" y="1023187"/>
              <a:ext cx="175320" cy="151200"/>
            </p14:xfrm>
          </p:contentPart>
        </mc:Choice>
        <mc:Fallback xmlns="">
          <p:pic>
            <p:nvPicPr>
              <p:cNvPr id="109" name="Freihand 108">
                <a:extLst>
                  <a:ext uri="{FF2B5EF4-FFF2-40B4-BE49-F238E27FC236}">
                    <a16:creationId xmlns:a16="http://schemas.microsoft.com/office/drawing/2014/main" id="{3A904C15-94DB-4C4E-9791-9A00653F186E}"/>
                  </a:ext>
                </a:extLst>
              </p:cNvPr>
              <p:cNvPicPr/>
              <p:nvPr/>
            </p:nvPicPr>
            <p:blipFill>
              <a:blip r:embed="rId179"/>
              <a:stretch>
                <a:fillRect/>
              </a:stretch>
            </p:blipFill>
            <p:spPr>
              <a:xfrm>
                <a:off x="4052453" y="1018867"/>
                <a:ext cx="183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22DDBBAF-CE6F-4F95-A0A7-DABF23B8DD00}"/>
                  </a:ext>
                </a:extLst>
              </p14:cNvPr>
              <p14:cNvContentPartPr/>
              <p14:nvPr/>
            </p14:nvContentPartPr>
            <p14:xfrm>
              <a:off x="4213733" y="855787"/>
              <a:ext cx="92520" cy="176760"/>
            </p14:xfrm>
          </p:contentPart>
        </mc:Choice>
        <mc:Fallback xmlns="">
          <p:pic>
            <p:nvPicPr>
              <p:cNvPr id="110" name="Freihand 109">
                <a:extLst>
                  <a:ext uri="{FF2B5EF4-FFF2-40B4-BE49-F238E27FC236}">
                    <a16:creationId xmlns:a16="http://schemas.microsoft.com/office/drawing/2014/main" id="{22DDBBAF-CE6F-4F95-A0A7-DABF23B8DD00}"/>
                  </a:ext>
                </a:extLst>
              </p:cNvPr>
              <p:cNvPicPr/>
              <p:nvPr/>
            </p:nvPicPr>
            <p:blipFill>
              <a:blip r:embed="rId181"/>
              <a:stretch>
                <a:fillRect/>
              </a:stretch>
            </p:blipFill>
            <p:spPr>
              <a:xfrm>
                <a:off x="4209413" y="851467"/>
                <a:ext cx="101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35E133C3-14BE-422B-BF11-3BF9B50D31B3}"/>
                  </a:ext>
                </a:extLst>
              </p14:cNvPr>
              <p14:cNvContentPartPr/>
              <p14:nvPr/>
            </p14:nvContentPartPr>
            <p14:xfrm>
              <a:off x="4293653" y="840307"/>
              <a:ext cx="95760" cy="96840"/>
            </p14:xfrm>
          </p:contentPart>
        </mc:Choice>
        <mc:Fallback xmlns="">
          <p:pic>
            <p:nvPicPr>
              <p:cNvPr id="111" name="Freihand 110">
                <a:extLst>
                  <a:ext uri="{FF2B5EF4-FFF2-40B4-BE49-F238E27FC236}">
                    <a16:creationId xmlns:a16="http://schemas.microsoft.com/office/drawing/2014/main" id="{35E133C3-14BE-422B-BF11-3BF9B50D31B3}"/>
                  </a:ext>
                </a:extLst>
              </p:cNvPr>
              <p:cNvPicPr/>
              <p:nvPr/>
            </p:nvPicPr>
            <p:blipFill>
              <a:blip r:embed="rId183"/>
              <a:stretch>
                <a:fillRect/>
              </a:stretch>
            </p:blipFill>
            <p:spPr>
              <a:xfrm>
                <a:off x="4289333" y="835987"/>
                <a:ext cx="104400" cy="105480"/>
              </a:xfrm>
              <a:prstGeom prst="rect">
                <a:avLst/>
              </a:prstGeom>
            </p:spPr>
          </p:pic>
        </mc:Fallback>
      </mc:AlternateContent>
      <p:grpSp>
        <p:nvGrpSpPr>
          <p:cNvPr id="114" name="Gruppieren 113">
            <a:extLst>
              <a:ext uri="{FF2B5EF4-FFF2-40B4-BE49-F238E27FC236}">
                <a16:creationId xmlns:a16="http://schemas.microsoft.com/office/drawing/2014/main" id="{6764B868-042F-40CC-B23B-2375C30C6DFF}"/>
              </a:ext>
            </a:extLst>
          </p:cNvPr>
          <p:cNvGrpSpPr/>
          <p:nvPr/>
        </p:nvGrpSpPr>
        <p:grpSpPr>
          <a:xfrm>
            <a:off x="4148213" y="1505587"/>
            <a:ext cx="3794400" cy="1653120"/>
            <a:chOff x="4148213" y="1505587"/>
            <a:chExt cx="3794400" cy="1653120"/>
          </a:xfrm>
        </p:grpSpPr>
        <mc:AlternateContent xmlns:mc="http://schemas.openxmlformats.org/markup-compatibility/2006" xmlns:p14="http://schemas.microsoft.com/office/powerpoint/2010/main">
          <mc:Choice Requires="p14">
            <p:contentPart p14:bwMode="auto" r:id="rId184">
              <p14:nvContentPartPr>
                <p14:cNvPr id="55" name="Freihand 54">
                  <a:extLst>
                    <a:ext uri="{FF2B5EF4-FFF2-40B4-BE49-F238E27FC236}">
                      <a16:creationId xmlns:a16="http://schemas.microsoft.com/office/drawing/2014/main" id="{B0168B1E-8EB7-4B9B-8244-24B2AC149CD5}"/>
                    </a:ext>
                  </a:extLst>
                </p14:cNvPr>
                <p14:cNvContentPartPr/>
                <p14:nvPr/>
              </p14:nvContentPartPr>
              <p14:xfrm>
                <a:off x="6792053" y="1505587"/>
                <a:ext cx="1148400" cy="1653120"/>
              </p14:xfrm>
            </p:contentPart>
          </mc:Choice>
          <mc:Fallback xmlns="">
            <p:pic>
              <p:nvPicPr>
                <p:cNvPr id="55" name="Freihand 54">
                  <a:extLst>
                    <a:ext uri="{FF2B5EF4-FFF2-40B4-BE49-F238E27FC236}">
                      <a16:creationId xmlns:a16="http://schemas.microsoft.com/office/drawing/2014/main" id="{B0168B1E-8EB7-4B9B-8244-24B2AC149CD5}"/>
                    </a:ext>
                  </a:extLst>
                </p:cNvPr>
                <p:cNvPicPr/>
                <p:nvPr/>
              </p:nvPicPr>
              <p:blipFill>
                <a:blip r:embed="rId185"/>
                <a:stretch>
                  <a:fillRect/>
                </a:stretch>
              </p:blipFill>
              <p:spPr>
                <a:xfrm>
                  <a:off x="6787733" y="1501267"/>
                  <a:ext cx="1157040" cy="1661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 name="Freihand 55">
                  <a:extLst>
                    <a:ext uri="{FF2B5EF4-FFF2-40B4-BE49-F238E27FC236}">
                      <a16:creationId xmlns:a16="http://schemas.microsoft.com/office/drawing/2014/main" id="{436F43F0-4DCF-4F9D-B5CB-0ABAE4EF03EC}"/>
                    </a:ext>
                  </a:extLst>
                </p14:cNvPr>
                <p14:cNvContentPartPr/>
                <p14:nvPr/>
              </p14:nvContentPartPr>
              <p14:xfrm>
                <a:off x="4920413" y="2176627"/>
                <a:ext cx="1924200" cy="923040"/>
              </p14:xfrm>
            </p:contentPart>
          </mc:Choice>
          <mc:Fallback xmlns="">
            <p:pic>
              <p:nvPicPr>
                <p:cNvPr id="56" name="Freihand 55">
                  <a:extLst>
                    <a:ext uri="{FF2B5EF4-FFF2-40B4-BE49-F238E27FC236}">
                      <a16:creationId xmlns:a16="http://schemas.microsoft.com/office/drawing/2014/main" id="{436F43F0-4DCF-4F9D-B5CB-0ABAE4EF03EC}"/>
                    </a:ext>
                  </a:extLst>
                </p:cNvPr>
                <p:cNvPicPr/>
                <p:nvPr/>
              </p:nvPicPr>
              <p:blipFill>
                <a:blip r:embed="rId187"/>
                <a:stretch>
                  <a:fillRect/>
                </a:stretch>
              </p:blipFill>
              <p:spPr>
                <a:xfrm>
                  <a:off x="4916093" y="2172307"/>
                  <a:ext cx="1932840" cy="931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7" name="Freihand 56">
                  <a:extLst>
                    <a:ext uri="{FF2B5EF4-FFF2-40B4-BE49-F238E27FC236}">
                      <a16:creationId xmlns:a16="http://schemas.microsoft.com/office/drawing/2014/main" id="{6456934B-681C-44B4-A578-28C4EB84B9D4}"/>
                    </a:ext>
                  </a:extLst>
                </p14:cNvPr>
                <p14:cNvContentPartPr/>
                <p14:nvPr/>
              </p14:nvContentPartPr>
              <p14:xfrm>
                <a:off x="4148213" y="1917427"/>
                <a:ext cx="624240" cy="587160"/>
              </p14:xfrm>
            </p:contentPart>
          </mc:Choice>
          <mc:Fallback xmlns="">
            <p:pic>
              <p:nvPicPr>
                <p:cNvPr id="57" name="Freihand 56">
                  <a:extLst>
                    <a:ext uri="{FF2B5EF4-FFF2-40B4-BE49-F238E27FC236}">
                      <a16:creationId xmlns:a16="http://schemas.microsoft.com/office/drawing/2014/main" id="{6456934B-681C-44B4-A578-28C4EB84B9D4}"/>
                    </a:ext>
                  </a:extLst>
                </p:cNvPr>
                <p:cNvPicPr/>
                <p:nvPr/>
              </p:nvPicPr>
              <p:blipFill>
                <a:blip r:embed="rId189"/>
                <a:stretch>
                  <a:fillRect/>
                </a:stretch>
              </p:blipFill>
              <p:spPr>
                <a:xfrm>
                  <a:off x="4143893" y="1913107"/>
                  <a:ext cx="6328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39A44A28-188D-4321-80BD-5DC626A851F9}"/>
                    </a:ext>
                  </a:extLst>
                </p14:cNvPr>
                <p14:cNvContentPartPr/>
                <p14:nvPr/>
              </p14:nvContentPartPr>
              <p14:xfrm>
                <a:off x="6883493" y="1579747"/>
                <a:ext cx="1059120" cy="1402200"/>
              </p14:xfrm>
            </p:contentPart>
          </mc:Choice>
          <mc:Fallback xmlns="">
            <p:pic>
              <p:nvPicPr>
                <p:cNvPr id="113" name="Freihand 112">
                  <a:extLst>
                    <a:ext uri="{FF2B5EF4-FFF2-40B4-BE49-F238E27FC236}">
                      <a16:creationId xmlns:a16="http://schemas.microsoft.com/office/drawing/2014/main" id="{39A44A28-188D-4321-80BD-5DC626A851F9}"/>
                    </a:ext>
                  </a:extLst>
                </p:cNvPr>
                <p:cNvPicPr/>
                <p:nvPr/>
              </p:nvPicPr>
              <p:blipFill>
                <a:blip r:embed="rId191"/>
                <a:stretch>
                  <a:fillRect/>
                </a:stretch>
              </p:blipFill>
              <p:spPr>
                <a:xfrm>
                  <a:off x="6879173" y="1575427"/>
                  <a:ext cx="1067760" cy="141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9259487B-DD24-4A55-9605-18A71184932A}"/>
                  </a:ext>
                </a:extLst>
              </p14:cNvPr>
              <p14:cNvContentPartPr/>
              <p14:nvPr/>
            </p14:nvContentPartPr>
            <p14:xfrm>
              <a:off x="7176533" y="1311907"/>
              <a:ext cx="263880" cy="424080"/>
            </p14:xfrm>
          </p:contentPart>
        </mc:Choice>
        <mc:Fallback xmlns="">
          <p:pic>
            <p:nvPicPr>
              <p:cNvPr id="115" name="Freihand 114">
                <a:extLst>
                  <a:ext uri="{FF2B5EF4-FFF2-40B4-BE49-F238E27FC236}">
                    <a16:creationId xmlns:a16="http://schemas.microsoft.com/office/drawing/2014/main" id="{9259487B-DD24-4A55-9605-18A71184932A}"/>
                  </a:ext>
                </a:extLst>
              </p:cNvPr>
              <p:cNvPicPr/>
              <p:nvPr/>
            </p:nvPicPr>
            <p:blipFill>
              <a:blip r:embed="rId193"/>
              <a:stretch>
                <a:fillRect/>
              </a:stretch>
            </p:blipFill>
            <p:spPr>
              <a:xfrm>
                <a:off x="7172213" y="1307587"/>
                <a:ext cx="27252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9C8715BD-9304-4EEC-A79C-FD44057918AF}"/>
                  </a:ext>
                </a:extLst>
              </p14:cNvPr>
              <p14:cNvContentPartPr/>
              <p14:nvPr/>
            </p14:nvContentPartPr>
            <p14:xfrm>
              <a:off x="7406573" y="1753627"/>
              <a:ext cx="299880" cy="424800"/>
            </p14:xfrm>
          </p:contentPart>
        </mc:Choice>
        <mc:Fallback xmlns="">
          <p:pic>
            <p:nvPicPr>
              <p:cNvPr id="116" name="Freihand 115">
                <a:extLst>
                  <a:ext uri="{FF2B5EF4-FFF2-40B4-BE49-F238E27FC236}">
                    <a16:creationId xmlns:a16="http://schemas.microsoft.com/office/drawing/2014/main" id="{9C8715BD-9304-4EEC-A79C-FD44057918AF}"/>
                  </a:ext>
                </a:extLst>
              </p:cNvPr>
              <p:cNvPicPr/>
              <p:nvPr/>
            </p:nvPicPr>
            <p:blipFill>
              <a:blip r:embed="rId195"/>
              <a:stretch>
                <a:fillRect/>
              </a:stretch>
            </p:blipFill>
            <p:spPr>
              <a:xfrm>
                <a:off x="7402253" y="1749307"/>
                <a:ext cx="3085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DDC9B964-7608-4DB0-A62D-703DCB146DB9}"/>
                  </a:ext>
                </a:extLst>
              </p14:cNvPr>
              <p14:cNvContentPartPr/>
              <p14:nvPr/>
            </p14:nvContentPartPr>
            <p14:xfrm>
              <a:off x="7739933" y="2538787"/>
              <a:ext cx="126360" cy="207720"/>
            </p14:xfrm>
          </p:contentPart>
        </mc:Choice>
        <mc:Fallback xmlns="">
          <p:pic>
            <p:nvPicPr>
              <p:cNvPr id="117" name="Freihand 116">
                <a:extLst>
                  <a:ext uri="{FF2B5EF4-FFF2-40B4-BE49-F238E27FC236}">
                    <a16:creationId xmlns:a16="http://schemas.microsoft.com/office/drawing/2014/main" id="{DDC9B964-7608-4DB0-A62D-703DCB146DB9}"/>
                  </a:ext>
                </a:extLst>
              </p:cNvPr>
              <p:cNvPicPr/>
              <p:nvPr/>
            </p:nvPicPr>
            <p:blipFill>
              <a:blip r:embed="rId197"/>
              <a:stretch>
                <a:fillRect/>
              </a:stretch>
            </p:blipFill>
            <p:spPr>
              <a:xfrm>
                <a:off x="7735613" y="2534467"/>
                <a:ext cx="135000" cy="216360"/>
              </a:xfrm>
              <a:prstGeom prst="rect">
                <a:avLst/>
              </a:prstGeom>
            </p:spPr>
          </p:pic>
        </mc:Fallback>
      </mc:AlternateContent>
      <p:grpSp>
        <p:nvGrpSpPr>
          <p:cNvPr id="120" name="Gruppieren 119">
            <a:extLst>
              <a:ext uri="{FF2B5EF4-FFF2-40B4-BE49-F238E27FC236}">
                <a16:creationId xmlns:a16="http://schemas.microsoft.com/office/drawing/2014/main" id="{A6E6D312-6E54-49DB-BE10-21EC2A60EB29}"/>
              </a:ext>
            </a:extLst>
          </p:cNvPr>
          <p:cNvGrpSpPr/>
          <p:nvPr/>
        </p:nvGrpSpPr>
        <p:grpSpPr>
          <a:xfrm>
            <a:off x="7055933" y="1363387"/>
            <a:ext cx="617760" cy="415080"/>
            <a:chOff x="7055933" y="1363387"/>
            <a:chExt cx="617760" cy="415080"/>
          </a:xfrm>
        </p:grpSpPr>
        <mc:AlternateContent xmlns:mc="http://schemas.openxmlformats.org/markup-compatibility/2006" xmlns:p14="http://schemas.microsoft.com/office/powerpoint/2010/main">
          <mc:Choice Requires="p14">
            <p:contentPart p14:bwMode="auto" r:id="rId198">
              <p14:nvContentPartPr>
                <p14:cNvPr id="118" name="Freihand 117">
                  <a:extLst>
                    <a:ext uri="{FF2B5EF4-FFF2-40B4-BE49-F238E27FC236}">
                      <a16:creationId xmlns:a16="http://schemas.microsoft.com/office/drawing/2014/main" id="{E2112A1A-C4C6-495E-B672-BFF08AA0F33F}"/>
                    </a:ext>
                  </a:extLst>
                </p14:cNvPr>
                <p14:cNvContentPartPr/>
                <p14:nvPr/>
              </p14:nvContentPartPr>
              <p14:xfrm>
                <a:off x="7512053" y="1612867"/>
                <a:ext cx="42840" cy="56160"/>
              </p14:xfrm>
            </p:contentPart>
          </mc:Choice>
          <mc:Fallback xmlns="">
            <p:pic>
              <p:nvPicPr>
                <p:cNvPr id="118" name="Freihand 117">
                  <a:extLst>
                    <a:ext uri="{FF2B5EF4-FFF2-40B4-BE49-F238E27FC236}">
                      <a16:creationId xmlns:a16="http://schemas.microsoft.com/office/drawing/2014/main" id="{E2112A1A-C4C6-495E-B672-BFF08AA0F33F}"/>
                    </a:ext>
                  </a:extLst>
                </p:cNvPr>
                <p:cNvPicPr/>
                <p:nvPr/>
              </p:nvPicPr>
              <p:blipFill>
                <a:blip r:embed="rId199"/>
                <a:stretch>
                  <a:fillRect/>
                </a:stretch>
              </p:blipFill>
              <p:spPr>
                <a:xfrm>
                  <a:off x="7507733" y="1608547"/>
                  <a:ext cx="51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Freihand 118">
                  <a:extLst>
                    <a:ext uri="{FF2B5EF4-FFF2-40B4-BE49-F238E27FC236}">
                      <a16:creationId xmlns:a16="http://schemas.microsoft.com/office/drawing/2014/main" id="{12932D48-589D-4E4C-AF84-6AEB047BE828}"/>
                    </a:ext>
                  </a:extLst>
                </p14:cNvPr>
                <p14:cNvContentPartPr/>
                <p14:nvPr/>
              </p14:nvContentPartPr>
              <p14:xfrm>
                <a:off x="7055933" y="1363387"/>
                <a:ext cx="617760" cy="415080"/>
              </p14:xfrm>
            </p:contentPart>
          </mc:Choice>
          <mc:Fallback xmlns="">
            <p:pic>
              <p:nvPicPr>
                <p:cNvPr id="119" name="Freihand 118">
                  <a:extLst>
                    <a:ext uri="{FF2B5EF4-FFF2-40B4-BE49-F238E27FC236}">
                      <a16:creationId xmlns:a16="http://schemas.microsoft.com/office/drawing/2014/main" id="{12932D48-589D-4E4C-AF84-6AEB047BE828}"/>
                    </a:ext>
                  </a:extLst>
                </p:cNvPr>
                <p:cNvPicPr/>
                <p:nvPr/>
              </p:nvPicPr>
              <p:blipFill>
                <a:blip r:embed="rId201"/>
                <a:stretch>
                  <a:fillRect/>
                </a:stretch>
              </p:blipFill>
              <p:spPr>
                <a:xfrm>
                  <a:off x="7051613" y="1359067"/>
                  <a:ext cx="626400" cy="423720"/>
                </a:xfrm>
                <a:prstGeom prst="rect">
                  <a:avLst/>
                </a:prstGeom>
              </p:spPr>
            </p:pic>
          </mc:Fallback>
        </mc:AlternateContent>
      </p:grpSp>
    </p:spTree>
    <p:extLst>
      <p:ext uri="{BB962C8B-B14F-4D97-AF65-F5344CB8AC3E}">
        <p14:creationId xmlns:p14="http://schemas.microsoft.com/office/powerpoint/2010/main" val="234390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E1E2A0C-5C20-485B-85F2-CB96F7F41F89}"/>
                  </a:ext>
                </a:extLst>
              </p14:cNvPr>
              <p14:cNvContentPartPr/>
              <p14:nvPr/>
            </p14:nvContentPartPr>
            <p14:xfrm>
              <a:off x="7212173" y="1185907"/>
              <a:ext cx="1154520" cy="2248920"/>
            </p14:xfrm>
          </p:contentPart>
        </mc:Choice>
        <mc:Fallback xmlns="">
          <p:pic>
            <p:nvPicPr>
              <p:cNvPr id="2" name="Freihand 1">
                <a:extLst>
                  <a:ext uri="{FF2B5EF4-FFF2-40B4-BE49-F238E27FC236}">
                    <a16:creationId xmlns:a16="http://schemas.microsoft.com/office/drawing/2014/main" id="{3E1E2A0C-5C20-485B-85F2-CB96F7F41F89}"/>
                  </a:ext>
                </a:extLst>
              </p:cNvPr>
              <p:cNvPicPr/>
              <p:nvPr/>
            </p:nvPicPr>
            <p:blipFill>
              <a:blip r:embed="rId5"/>
              <a:stretch>
                <a:fillRect/>
              </a:stretch>
            </p:blipFill>
            <p:spPr>
              <a:xfrm>
                <a:off x="7207853" y="1181587"/>
                <a:ext cx="1163160" cy="225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D2C08C9-3CCD-47F7-AA6D-A8B6F9CE3F72}"/>
                  </a:ext>
                </a:extLst>
              </p14:cNvPr>
              <p14:cNvContentPartPr/>
              <p14:nvPr/>
            </p14:nvContentPartPr>
            <p14:xfrm>
              <a:off x="1547933" y="4905067"/>
              <a:ext cx="350280" cy="570600"/>
            </p14:xfrm>
          </p:contentPart>
        </mc:Choice>
        <mc:Fallback xmlns="">
          <p:pic>
            <p:nvPicPr>
              <p:cNvPr id="4" name="Freihand 3">
                <a:extLst>
                  <a:ext uri="{FF2B5EF4-FFF2-40B4-BE49-F238E27FC236}">
                    <a16:creationId xmlns:a16="http://schemas.microsoft.com/office/drawing/2014/main" id="{FD2C08C9-3CCD-47F7-AA6D-A8B6F9CE3F72}"/>
                  </a:ext>
                </a:extLst>
              </p:cNvPr>
              <p:cNvPicPr/>
              <p:nvPr/>
            </p:nvPicPr>
            <p:blipFill>
              <a:blip r:embed="rId7"/>
              <a:stretch>
                <a:fillRect/>
              </a:stretch>
            </p:blipFill>
            <p:spPr>
              <a:xfrm>
                <a:off x="1543613" y="4900747"/>
                <a:ext cx="358920" cy="5792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065137E8-B776-4C7F-B388-1024C20EFED3}"/>
              </a:ext>
            </a:extLst>
          </p:cNvPr>
          <p:cNvGrpSpPr/>
          <p:nvPr/>
        </p:nvGrpSpPr>
        <p:grpSpPr>
          <a:xfrm>
            <a:off x="378293" y="2220547"/>
            <a:ext cx="6805800" cy="151560"/>
            <a:chOff x="378293" y="2220547"/>
            <a:chExt cx="6805800" cy="1515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3B918E-D0D3-4B18-A323-E57525BD0BB2}"/>
                    </a:ext>
                  </a:extLst>
                </p14:cNvPr>
                <p14:cNvContentPartPr/>
                <p14:nvPr/>
              </p14:nvContentPartPr>
              <p14:xfrm>
                <a:off x="378293" y="2287147"/>
                <a:ext cx="1872000" cy="33480"/>
              </p14:xfrm>
            </p:contentPart>
          </mc:Choice>
          <mc:Fallback xmlns="">
            <p:pic>
              <p:nvPicPr>
                <p:cNvPr id="2" name="Freihand 1">
                  <a:extLst>
                    <a:ext uri="{FF2B5EF4-FFF2-40B4-BE49-F238E27FC236}">
                      <a16:creationId xmlns:a16="http://schemas.microsoft.com/office/drawing/2014/main" id="{113B918E-D0D3-4B18-A323-E57525BD0BB2}"/>
                    </a:ext>
                  </a:extLst>
                </p:cNvPr>
                <p:cNvPicPr/>
                <p:nvPr/>
              </p:nvPicPr>
              <p:blipFill>
                <a:blip r:embed="rId4"/>
                <a:stretch>
                  <a:fillRect/>
                </a:stretch>
              </p:blipFill>
              <p:spPr>
                <a:xfrm>
                  <a:off x="373973" y="2282827"/>
                  <a:ext cx="1880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342FA6F-F5F1-405A-94CB-C61C0A27AFAC}"/>
                    </a:ext>
                  </a:extLst>
                </p14:cNvPr>
                <p14:cNvContentPartPr/>
                <p14:nvPr/>
              </p14:nvContentPartPr>
              <p14:xfrm>
                <a:off x="4296173" y="2220547"/>
                <a:ext cx="2887920" cy="151560"/>
              </p14:xfrm>
            </p:contentPart>
          </mc:Choice>
          <mc:Fallback xmlns="">
            <p:pic>
              <p:nvPicPr>
                <p:cNvPr id="3" name="Freihand 2">
                  <a:extLst>
                    <a:ext uri="{FF2B5EF4-FFF2-40B4-BE49-F238E27FC236}">
                      <a16:creationId xmlns:a16="http://schemas.microsoft.com/office/drawing/2014/main" id="{5342FA6F-F5F1-405A-94CB-C61C0A27AFAC}"/>
                    </a:ext>
                  </a:extLst>
                </p:cNvPr>
                <p:cNvPicPr/>
                <p:nvPr/>
              </p:nvPicPr>
              <p:blipFill>
                <a:blip r:embed="rId6"/>
                <a:stretch>
                  <a:fillRect/>
                </a:stretch>
              </p:blipFill>
              <p:spPr>
                <a:xfrm>
                  <a:off x="4291853" y="2216227"/>
                  <a:ext cx="2896560" cy="160200"/>
                </a:xfrm>
                <a:prstGeom prst="rect">
                  <a:avLst/>
                </a:prstGeom>
              </p:spPr>
            </p:pic>
          </mc:Fallback>
        </mc:AlternateContent>
      </p:grpSp>
      <p:grpSp>
        <p:nvGrpSpPr>
          <p:cNvPr id="12" name="Gruppieren 11">
            <a:extLst>
              <a:ext uri="{FF2B5EF4-FFF2-40B4-BE49-F238E27FC236}">
                <a16:creationId xmlns:a16="http://schemas.microsoft.com/office/drawing/2014/main" id="{7E5F0E46-B90F-4397-A3FC-EEF164827236}"/>
              </a:ext>
            </a:extLst>
          </p:cNvPr>
          <p:cNvGrpSpPr/>
          <p:nvPr/>
        </p:nvGrpSpPr>
        <p:grpSpPr>
          <a:xfrm>
            <a:off x="5190773" y="2283187"/>
            <a:ext cx="1132200" cy="463680"/>
            <a:chOff x="5190773" y="2283187"/>
            <a:chExt cx="1132200" cy="4636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EAA2469-7A42-4944-8166-17D4F5AB4F4F}"/>
                    </a:ext>
                  </a:extLst>
                </p14:cNvPr>
                <p14:cNvContentPartPr/>
                <p14:nvPr/>
              </p14:nvContentPartPr>
              <p14:xfrm>
                <a:off x="5190773" y="2373547"/>
                <a:ext cx="151560" cy="248040"/>
              </p14:xfrm>
            </p:contentPart>
          </mc:Choice>
          <mc:Fallback xmlns="">
            <p:pic>
              <p:nvPicPr>
                <p:cNvPr id="8" name="Freihand 7">
                  <a:extLst>
                    <a:ext uri="{FF2B5EF4-FFF2-40B4-BE49-F238E27FC236}">
                      <a16:creationId xmlns:a16="http://schemas.microsoft.com/office/drawing/2014/main" id="{BEAA2469-7A42-4944-8166-17D4F5AB4F4F}"/>
                    </a:ext>
                  </a:extLst>
                </p:cNvPr>
                <p:cNvPicPr/>
                <p:nvPr/>
              </p:nvPicPr>
              <p:blipFill>
                <a:blip r:embed="rId8"/>
                <a:stretch>
                  <a:fillRect/>
                </a:stretch>
              </p:blipFill>
              <p:spPr>
                <a:xfrm>
                  <a:off x="5186453" y="2369227"/>
                  <a:ext cx="1602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67589BA0-CF58-489C-B405-F4A82452D392}"/>
                    </a:ext>
                  </a:extLst>
                </p14:cNvPr>
                <p14:cNvContentPartPr/>
                <p14:nvPr/>
              </p14:nvContentPartPr>
              <p14:xfrm>
                <a:off x="5367173" y="2342227"/>
                <a:ext cx="237960" cy="216360"/>
              </p14:xfrm>
            </p:contentPart>
          </mc:Choice>
          <mc:Fallback xmlns="">
            <p:pic>
              <p:nvPicPr>
                <p:cNvPr id="9" name="Freihand 8">
                  <a:extLst>
                    <a:ext uri="{FF2B5EF4-FFF2-40B4-BE49-F238E27FC236}">
                      <a16:creationId xmlns:a16="http://schemas.microsoft.com/office/drawing/2014/main" id="{67589BA0-CF58-489C-B405-F4A82452D392}"/>
                    </a:ext>
                  </a:extLst>
                </p:cNvPr>
                <p:cNvPicPr/>
                <p:nvPr/>
              </p:nvPicPr>
              <p:blipFill>
                <a:blip r:embed="rId10"/>
                <a:stretch>
                  <a:fillRect/>
                </a:stretch>
              </p:blipFill>
              <p:spPr>
                <a:xfrm>
                  <a:off x="5362853" y="2337907"/>
                  <a:ext cx="246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64E6E93-412F-4648-9410-C6FC81AC2DB2}"/>
                    </a:ext>
                  </a:extLst>
                </p14:cNvPr>
                <p14:cNvContentPartPr/>
                <p14:nvPr/>
              </p14:nvContentPartPr>
              <p14:xfrm>
                <a:off x="5611973" y="2407027"/>
                <a:ext cx="581760" cy="202320"/>
              </p14:xfrm>
            </p:contentPart>
          </mc:Choice>
          <mc:Fallback xmlns="">
            <p:pic>
              <p:nvPicPr>
                <p:cNvPr id="10" name="Freihand 9">
                  <a:extLst>
                    <a:ext uri="{FF2B5EF4-FFF2-40B4-BE49-F238E27FC236}">
                      <a16:creationId xmlns:a16="http://schemas.microsoft.com/office/drawing/2014/main" id="{C64E6E93-412F-4648-9410-C6FC81AC2DB2}"/>
                    </a:ext>
                  </a:extLst>
                </p:cNvPr>
                <p:cNvPicPr/>
                <p:nvPr/>
              </p:nvPicPr>
              <p:blipFill>
                <a:blip r:embed="rId12"/>
                <a:stretch>
                  <a:fillRect/>
                </a:stretch>
              </p:blipFill>
              <p:spPr>
                <a:xfrm>
                  <a:off x="5607653" y="2402707"/>
                  <a:ext cx="590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26E993A-115E-4CDC-9C4C-1513E66033BF}"/>
                    </a:ext>
                  </a:extLst>
                </p14:cNvPr>
                <p14:cNvContentPartPr/>
                <p14:nvPr/>
              </p14:nvContentPartPr>
              <p14:xfrm>
                <a:off x="6075293" y="2283187"/>
                <a:ext cx="247680" cy="463680"/>
              </p14:xfrm>
            </p:contentPart>
          </mc:Choice>
          <mc:Fallback xmlns="">
            <p:pic>
              <p:nvPicPr>
                <p:cNvPr id="11" name="Freihand 10">
                  <a:extLst>
                    <a:ext uri="{FF2B5EF4-FFF2-40B4-BE49-F238E27FC236}">
                      <a16:creationId xmlns:a16="http://schemas.microsoft.com/office/drawing/2014/main" id="{326E993A-115E-4CDC-9C4C-1513E66033BF}"/>
                    </a:ext>
                  </a:extLst>
                </p:cNvPr>
                <p:cNvPicPr/>
                <p:nvPr/>
              </p:nvPicPr>
              <p:blipFill>
                <a:blip r:embed="rId14"/>
                <a:stretch>
                  <a:fillRect/>
                </a:stretch>
              </p:blipFill>
              <p:spPr>
                <a:xfrm>
                  <a:off x="6070973" y="2278867"/>
                  <a:ext cx="256320" cy="472320"/>
                </a:xfrm>
                <a:prstGeom prst="rect">
                  <a:avLst/>
                </a:prstGeom>
              </p:spPr>
            </p:pic>
          </mc:Fallback>
        </mc:AlternateContent>
      </p:grpSp>
      <p:grpSp>
        <p:nvGrpSpPr>
          <p:cNvPr id="15" name="Gruppieren 14">
            <a:extLst>
              <a:ext uri="{FF2B5EF4-FFF2-40B4-BE49-F238E27FC236}">
                <a16:creationId xmlns:a16="http://schemas.microsoft.com/office/drawing/2014/main" id="{75E5D1C0-1099-4490-A1A4-C6A2C215DB59}"/>
              </a:ext>
            </a:extLst>
          </p:cNvPr>
          <p:cNvGrpSpPr/>
          <p:nvPr/>
        </p:nvGrpSpPr>
        <p:grpSpPr>
          <a:xfrm>
            <a:off x="480533" y="3474067"/>
            <a:ext cx="2401920" cy="200880"/>
            <a:chOff x="480533" y="3474067"/>
            <a:chExt cx="2401920" cy="200880"/>
          </a:xfrm>
        </p:grpSpPr>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6A9803C-356B-4089-8A58-E1D3E977D16D}"/>
                    </a:ext>
                  </a:extLst>
                </p14:cNvPr>
                <p14:cNvContentPartPr/>
                <p14:nvPr/>
              </p14:nvContentPartPr>
              <p14:xfrm>
                <a:off x="480533" y="3474067"/>
                <a:ext cx="2401920" cy="158040"/>
              </p14:xfrm>
            </p:contentPart>
          </mc:Choice>
          <mc:Fallback xmlns="">
            <p:pic>
              <p:nvPicPr>
                <p:cNvPr id="13" name="Freihand 12">
                  <a:extLst>
                    <a:ext uri="{FF2B5EF4-FFF2-40B4-BE49-F238E27FC236}">
                      <a16:creationId xmlns:a16="http://schemas.microsoft.com/office/drawing/2014/main" id="{66A9803C-356B-4089-8A58-E1D3E977D16D}"/>
                    </a:ext>
                  </a:extLst>
                </p:cNvPr>
                <p:cNvPicPr/>
                <p:nvPr/>
              </p:nvPicPr>
              <p:blipFill>
                <a:blip r:embed="rId16"/>
                <a:stretch>
                  <a:fillRect/>
                </a:stretch>
              </p:blipFill>
              <p:spPr>
                <a:xfrm>
                  <a:off x="476213" y="3469747"/>
                  <a:ext cx="2410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A80DE71-D5E4-4A87-85B1-C86934778F87}"/>
                    </a:ext>
                  </a:extLst>
                </p14:cNvPr>
                <p14:cNvContentPartPr/>
                <p14:nvPr/>
              </p14:nvContentPartPr>
              <p14:xfrm>
                <a:off x="1421933" y="3525547"/>
                <a:ext cx="1332720" cy="149400"/>
              </p14:xfrm>
            </p:contentPart>
          </mc:Choice>
          <mc:Fallback xmlns="">
            <p:pic>
              <p:nvPicPr>
                <p:cNvPr id="14" name="Freihand 13">
                  <a:extLst>
                    <a:ext uri="{FF2B5EF4-FFF2-40B4-BE49-F238E27FC236}">
                      <a16:creationId xmlns:a16="http://schemas.microsoft.com/office/drawing/2014/main" id="{4A80DE71-D5E4-4A87-85B1-C86934778F87}"/>
                    </a:ext>
                  </a:extLst>
                </p:cNvPr>
                <p:cNvPicPr/>
                <p:nvPr/>
              </p:nvPicPr>
              <p:blipFill>
                <a:blip r:embed="rId18"/>
                <a:stretch>
                  <a:fillRect/>
                </a:stretch>
              </p:blipFill>
              <p:spPr>
                <a:xfrm>
                  <a:off x="1417613" y="3521227"/>
                  <a:ext cx="134136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4C00F81-3E79-40F7-8B1C-A57A40BEA2DB}"/>
                  </a:ext>
                </a:extLst>
              </p14:cNvPr>
              <p14:cNvContentPartPr/>
              <p14:nvPr/>
            </p14:nvContentPartPr>
            <p14:xfrm>
              <a:off x="3710093" y="4459747"/>
              <a:ext cx="2097720" cy="110160"/>
            </p14:xfrm>
          </p:contentPart>
        </mc:Choice>
        <mc:Fallback xmlns="">
          <p:pic>
            <p:nvPicPr>
              <p:cNvPr id="16" name="Freihand 15">
                <a:extLst>
                  <a:ext uri="{FF2B5EF4-FFF2-40B4-BE49-F238E27FC236}">
                    <a16:creationId xmlns:a16="http://schemas.microsoft.com/office/drawing/2014/main" id="{14C00F81-3E79-40F7-8B1C-A57A40BEA2DB}"/>
                  </a:ext>
                </a:extLst>
              </p:cNvPr>
              <p:cNvPicPr/>
              <p:nvPr/>
            </p:nvPicPr>
            <p:blipFill>
              <a:blip r:embed="rId20"/>
              <a:stretch>
                <a:fillRect/>
              </a:stretch>
            </p:blipFill>
            <p:spPr>
              <a:xfrm>
                <a:off x="3705773" y="4455427"/>
                <a:ext cx="2106360" cy="118800"/>
              </a:xfrm>
              <a:prstGeom prst="rect">
                <a:avLst/>
              </a:prstGeom>
            </p:spPr>
          </p:pic>
        </mc:Fallback>
      </mc:AlternateContent>
      <p:grpSp>
        <p:nvGrpSpPr>
          <p:cNvPr id="19" name="Gruppieren 18">
            <a:extLst>
              <a:ext uri="{FF2B5EF4-FFF2-40B4-BE49-F238E27FC236}">
                <a16:creationId xmlns:a16="http://schemas.microsoft.com/office/drawing/2014/main" id="{85D69879-BE69-4963-B4C2-6B4986ADDAC0}"/>
              </a:ext>
            </a:extLst>
          </p:cNvPr>
          <p:cNvGrpSpPr/>
          <p:nvPr/>
        </p:nvGrpSpPr>
        <p:grpSpPr>
          <a:xfrm>
            <a:off x="803453" y="4860427"/>
            <a:ext cx="4816080" cy="133200"/>
            <a:chOff x="803453" y="4860427"/>
            <a:chExt cx="4816080" cy="13320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B1300F1-7390-4FD8-8751-41E95D9A598C}"/>
                    </a:ext>
                  </a:extLst>
                </p14:cNvPr>
                <p14:cNvContentPartPr/>
                <p14:nvPr/>
              </p14:nvContentPartPr>
              <p14:xfrm>
                <a:off x="803453" y="4860427"/>
                <a:ext cx="2271960" cy="133200"/>
              </p14:xfrm>
            </p:contentPart>
          </mc:Choice>
          <mc:Fallback xmlns="">
            <p:pic>
              <p:nvPicPr>
                <p:cNvPr id="17" name="Freihand 16">
                  <a:extLst>
                    <a:ext uri="{FF2B5EF4-FFF2-40B4-BE49-F238E27FC236}">
                      <a16:creationId xmlns:a16="http://schemas.microsoft.com/office/drawing/2014/main" id="{EB1300F1-7390-4FD8-8751-41E95D9A598C}"/>
                    </a:ext>
                  </a:extLst>
                </p:cNvPr>
                <p:cNvPicPr/>
                <p:nvPr/>
              </p:nvPicPr>
              <p:blipFill>
                <a:blip r:embed="rId22"/>
                <a:stretch>
                  <a:fillRect/>
                </a:stretch>
              </p:blipFill>
              <p:spPr>
                <a:xfrm>
                  <a:off x="799133" y="4856107"/>
                  <a:ext cx="228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9C31396-D351-42AE-8E1E-D8F22D57A4E3}"/>
                    </a:ext>
                  </a:extLst>
                </p14:cNvPr>
                <p14:cNvContentPartPr/>
                <p14:nvPr/>
              </p14:nvContentPartPr>
              <p14:xfrm>
                <a:off x="4029773" y="4909387"/>
                <a:ext cx="1589760" cy="27360"/>
              </p14:xfrm>
            </p:contentPart>
          </mc:Choice>
          <mc:Fallback xmlns="">
            <p:pic>
              <p:nvPicPr>
                <p:cNvPr id="18" name="Freihand 17">
                  <a:extLst>
                    <a:ext uri="{FF2B5EF4-FFF2-40B4-BE49-F238E27FC236}">
                      <a16:creationId xmlns:a16="http://schemas.microsoft.com/office/drawing/2014/main" id="{A9C31396-D351-42AE-8E1E-D8F22D57A4E3}"/>
                    </a:ext>
                  </a:extLst>
                </p:cNvPr>
                <p:cNvPicPr/>
                <p:nvPr/>
              </p:nvPicPr>
              <p:blipFill>
                <a:blip r:embed="rId24"/>
                <a:stretch>
                  <a:fillRect/>
                </a:stretch>
              </p:blipFill>
              <p:spPr>
                <a:xfrm>
                  <a:off x="4025453" y="4905067"/>
                  <a:ext cx="1598400" cy="36000"/>
                </a:xfrm>
                <a:prstGeom prst="rect">
                  <a:avLst/>
                </a:prstGeom>
              </p:spPr>
            </p:pic>
          </mc:Fallback>
        </mc:AlternateContent>
      </p:grpSp>
      <p:grpSp>
        <p:nvGrpSpPr>
          <p:cNvPr id="22" name="Gruppieren 21">
            <a:extLst>
              <a:ext uri="{FF2B5EF4-FFF2-40B4-BE49-F238E27FC236}">
                <a16:creationId xmlns:a16="http://schemas.microsoft.com/office/drawing/2014/main" id="{126424A1-EC91-4F5C-8951-DE9A05B33AA8}"/>
              </a:ext>
            </a:extLst>
          </p:cNvPr>
          <p:cNvGrpSpPr/>
          <p:nvPr/>
        </p:nvGrpSpPr>
        <p:grpSpPr>
          <a:xfrm>
            <a:off x="4938413" y="3786907"/>
            <a:ext cx="726120" cy="411840"/>
            <a:chOff x="4938413" y="3786907"/>
            <a:chExt cx="726120" cy="411840"/>
          </a:xfrm>
        </p:grpSpPr>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B134778F-4D08-4260-BE47-1D43CA20F2C1}"/>
                    </a:ext>
                  </a:extLst>
                </p14:cNvPr>
                <p14:cNvContentPartPr/>
                <p14:nvPr/>
              </p14:nvContentPartPr>
              <p14:xfrm>
                <a:off x="5112653" y="3786907"/>
                <a:ext cx="551880" cy="300960"/>
              </p14:xfrm>
            </p:contentPart>
          </mc:Choice>
          <mc:Fallback xmlns="">
            <p:pic>
              <p:nvPicPr>
                <p:cNvPr id="20" name="Freihand 19">
                  <a:extLst>
                    <a:ext uri="{FF2B5EF4-FFF2-40B4-BE49-F238E27FC236}">
                      <a16:creationId xmlns:a16="http://schemas.microsoft.com/office/drawing/2014/main" id="{B134778F-4D08-4260-BE47-1D43CA20F2C1}"/>
                    </a:ext>
                  </a:extLst>
                </p:cNvPr>
                <p:cNvPicPr/>
                <p:nvPr/>
              </p:nvPicPr>
              <p:blipFill>
                <a:blip r:embed="rId26"/>
                <a:stretch>
                  <a:fillRect/>
                </a:stretch>
              </p:blipFill>
              <p:spPr>
                <a:xfrm>
                  <a:off x="5108333" y="3782587"/>
                  <a:ext cx="560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F582E37-BA20-46B4-9788-3464560C47A3}"/>
                    </a:ext>
                  </a:extLst>
                </p14:cNvPr>
                <p14:cNvContentPartPr/>
                <p14:nvPr/>
              </p14:nvContentPartPr>
              <p14:xfrm>
                <a:off x="4938413" y="3884827"/>
                <a:ext cx="470880" cy="313920"/>
              </p14:xfrm>
            </p:contentPart>
          </mc:Choice>
          <mc:Fallback xmlns="">
            <p:pic>
              <p:nvPicPr>
                <p:cNvPr id="21" name="Freihand 20">
                  <a:extLst>
                    <a:ext uri="{FF2B5EF4-FFF2-40B4-BE49-F238E27FC236}">
                      <a16:creationId xmlns:a16="http://schemas.microsoft.com/office/drawing/2014/main" id="{DF582E37-BA20-46B4-9788-3464560C47A3}"/>
                    </a:ext>
                  </a:extLst>
                </p:cNvPr>
                <p:cNvPicPr/>
                <p:nvPr/>
              </p:nvPicPr>
              <p:blipFill>
                <a:blip r:embed="rId28"/>
                <a:stretch>
                  <a:fillRect/>
                </a:stretch>
              </p:blipFill>
              <p:spPr>
                <a:xfrm>
                  <a:off x="4934093" y="3880507"/>
                  <a:ext cx="479520" cy="32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1622AAB-1B83-44B5-9C54-25BC5FD4DC49}"/>
                  </a:ext>
                </a:extLst>
              </p14:cNvPr>
              <p14:cNvContentPartPr/>
              <p14:nvPr/>
            </p14:nvContentPartPr>
            <p14:xfrm>
              <a:off x="5890253" y="3668827"/>
              <a:ext cx="299880" cy="83160"/>
            </p14:xfrm>
          </p:contentPart>
        </mc:Choice>
        <mc:Fallback xmlns="">
          <p:pic>
            <p:nvPicPr>
              <p:cNvPr id="23" name="Freihand 22">
                <a:extLst>
                  <a:ext uri="{FF2B5EF4-FFF2-40B4-BE49-F238E27FC236}">
                    <a16:creationId xmlns:a16="http://schemas.microsoft.com/office/drawing/2014/main" id="{21622AAB-1B83-44B5-9C54-25BC5FD4DC49}"/>
                  </a:ext>
                </a:extLst>
              </p:cNvPr>
              <p:cNvPicPr/>
              <p:nvPr/>
            </p:nvPicPr>
            <p:blipFill>
              <a:blip r:embed="rId30"/>
              <a:stretch>
                <a:fillRect/>
              </a:stretch>
            </p:blipFill>
            <p:spPr>
              <a:xfrm>
                <a:off x="5885933" y="3664507"/>
                <a:ext cx="30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2EBD028F-FC92-40D1-A5A5-AB6FCC82A207}"/>
                  </a:ext>
                </a:extLst>
              </p14:cNvPr>
              <p14:cNvContentPartPr/>
              <p14:nvPr/>
            </p14:nvContentPartPr>
            <p14:xfrm>
              <a:off x="6169253" y="3557947"/>
              <a:ext cx="360" cy="360"/>
            </p14:xfrm>
          </p:contentPart>
        </mc:Choice>
        <mc:Fallback xmlns="">
          <p:pic>
            <p:nvPicPr>
              <p:cNvPr id="24" name="Freihand 23">
                <a:extLst>
                  <a:ext uri="{FF2B5EF4-FFF2-40B4-BE49-F238E27FC236}">
                    <a16:creationId xmlns:a16="http://schemas.microsoft.com/office/drawing/2014/main" id="{2EBD028F-FC92-40D1-A5A5-AB6FCC82A207}"/>
                  </a:ext>
                </a:extLst>
              </p:cNvPr>
              <p:cNvPicPr/>
              <p:nvPr/>
            </p:nvPicPr>
            <p:blipFill>
              <a:blip r:embed="rId32"/>
              <a:stretch>
                <a:fillRect/>
              </a:stretch>
            </p:blipFill>
            <p:spPr>
              <a:xfrm>
                <a:off x="6164933" y="3553627"/>
                <a:ext cx="9000" cy="9000"/>
              </a:xfrm>
              <a:prstGeom prst="rect">
                <a:avLst/>
              </a:prstGeom>
            </p:spPr>
          </p:pic>
        </mc:Fallback>
      </mc:AlternateContent>
      <p:grpSp>
        <p:nvGrpSpPr>
          <p:cNvPr id="87" name="Gruppieren 86">
            <a:extLst>
              <a:ext uri="{FF2B5EF4-FFF2-40B4-BE49-F238E27FC236}">
                <a16:creationId xmlns:a16="http://schemas.microsoft.com/office/drawing/2014/main" id="{CF6D3830-0605-43AA-AA58-D51F679DB318}"/>
              </a:ext>
            </a:extLst>
          </p:cNvPr>
          <p:cNvGrpSpPr/>
          <p:nvPr/>
        </p:nvGrpSpPr>
        <p:grpSpPr>
          <a:xfrm>
            <a:off x="6434933" y="2039467"/>
            <a:ext cx="5423040" cy="1797120"/>
            <a:chOff x="6434933" y="2039467"/>
            <a:chExt cx="5423040" cy="1797120"/>
          </a:xfrm>
        </p:grpSpPr>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DCBCEF03-5CEA-446E-9F48-54A66B1627A2}"/>
                    </a:ext>
                  </a:extLst>
                </p14:cNvPr>
                <p14:cNvContentPartPr/>
                <p14:nvPr/>
              </p14:nvContentPartPr>
              <p14:xfrm>
                <a:off x="6434933" y="3411787"/>
                <a:ext cx="599760" cy="226800"/>
              </p14:xfrm>
            </p:contentPart>
          </mc:Choice>
          <mc:Fallback xmlns="">
            <p:pic>
              <p:nvPicPr>
                <p:cNvPr id="25" name="Freihand 24">
                  <a:extLst>
                    <a:ext uri="{FF2B5EF4-FFF2-40B4-BE49-F238E27FC236}">
                      <a16:creationId xmlns:a16="http://schemas.microsoft.com/office/drawing/2014/main" id="{DCBCEF03-5CEA-446E-9F48-54A66B1627A2}"/>
                    </a:ext>
                  </a:extLst>
                </p:cNvPr>
                <p:cNvPicPr/>
                <p:nvPr/>
              </p:nvPicPr>
              <p:blipFill>
                <a:blip r:embed="rId34"/>
                <a:stretch>
                  <a:fillRect/>
                </a:stretch>
              </p:blipFill>
              <p:spPr>
                <a:xfrm>
                  <a:off x="6430253" y="3407467"/>
                  <a:ext cx="608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10FC9535-DCDB-4185-B4A5-9FDA31E7972D}"/>
                    </a:ext>
                  </a:extLst>
                </p14:cNvPr>
                <p14:cNvContentPartPr/>
                <p14:nvPr/>
              </p14:nvContentPartPr>
              <p14:xfrm>
                <a:off x="7052693" y="3447067"/>
                <a:ext cx="126000" cy="81720"/>
              </p14:xfrm>
            </p:contentPart>
          </mc:Choice>
          <mc:Fallback xmlns="">
            <p:pic>
              <p:nvPicPr>
                <p:cNvPr id="26" name="Freihand 25">
                  <a:extLst>
                    <a:ext uri="{FF2B5EF4-FFF2-40B4-BE49-F238E27FC236}">
                      <a16:creationId xmlns:a16="http://schemas.microsoft.com/office/drawing/2014/main" id="{10FC9535-DCDB-4185-B4A5-9FDA31E7972D}"/>
                    </a:ext>
                  </a:extLst>
                </p:cNvPr>
                <p:cNvPicPr/>
                <p:nvPr/>
              </p:nvPicPr>
              <p:blipFill>
                <a:blip r:embed="rId36"/>
                <a:stretch>
                  <a:fillRect/>
                </a:stretch>
              </p:blipFill>
              <p:spPr>
                <a:xfrm>
                  <a:off x="7048373" y="3442747"/>
                  <a:ext cx="134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2B019F97-93E0-4B87-AB23-158739F1CAA4}"/>
                    </a:ext>
                  </a:extLst>
                </p14:cNvPr>
                <p14:cNvContentPartPr/>
                <p14:nvPr/>
              </p14:nvContentPartPr>
              <p14:xfrm>
                <a:off x="7207493" y="3289387"/>
                <a:ext cx="212760" cy="213840"/>
              </p14:xfrm>
            </p:contentPart>
          </mc:Choice>
          <mc:Fallback xmlns="">
            <p:pic>
              <p:nvPicPr>
                <p:cNvPr id="27" name="Freihand 26">
                  <a:extLst>
                    <a:ext uri="{FF2B5EF4-FFF2-40B4-BE49-F238E27FC236}">
                      <a16:creationId xmlns:a16="http://schemas.microsoft.com/office/drawing/2014/main" id="{2B019F97-93E0-4B87-AB23-158739F1CAA4}"/>
                    </a:ext>
                  </a:extLst>
                </p:cNvPr>
                <p:cNvPicPr/>
                <p:nvPr/>
              </p:nvPicPr>
              <p:blipFill>
                <a:blip r:embed="rId38"/>
                <a:stretch>
                  <a:fillRect/>
                </a:stretch>
              </p:blipFill>
              <p:spPr>
                <a:xfrm>
                  <a:off x="7203173" y="3285067"/>
                  <a:ext cx="221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5E900C70-D968-43BD-BE07-872D40B09C91}"/>
                    </a:ext>
                  </a:extLst>
                </p14:cNvPr>
                <p14:cNvContentPartPr/>
                <p14:nvPr/>
              </p14:nvContentPartPr>
              <p14:xfrm>
                <a:off x="7453733" y="3361387"/>
                <a:ext cx="34560" cy="96120"/>
              </p14:xfrm>
            </p:contentPart>
          </mc:Choice>
          <mc:Fallback xmlns="">
            <p:pic>
              <p:nvPicPr>
                <p:cNvPr id="28" name="Freihand 27">
                  <a:extLst>
                    <a:ext uri="{FF2B5EF4-FFF2-40B4-BE49-F238E27FC236}">
                      <a16:creationId xmlns:a16="http://schemas.microsoft.com/office/drawing/2014/main" id="{5E900C70-D968-43BD-BE07-872D40B09C91}"/>
                    </a:ext>
                  </a:extLst>
                </p:cNvPr>
                <p:cNvPicPr/>
                <p:nvPr/>
              </p:nvPicPr>
              <p:blipFill>
                <a:blip r:embed="rId40"/>
                <a:stretch>
                  <a:fillRect/>
                </a:stretch>
              </p:blipFill>
              <p:spPr>
                <a:xfrm>
                  <a:off x="7449413" y="3357067"/>
                  <a:ext cx="4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24AF35C-67F3-4B13-8A47-DF866125F3F6}"/>
                    </a:ext>
                  </a:extLst>
                </p14:cNvPr>
                <p14:cNvContentPartPr/>
                <p14:nvPr/>
              </p14:nvContentPartPr>
              <p14:xfrm>
                <a:off x="7500893" y="3271747"/>
                <a:ext cx="147600" cy="160920"/>
              </p14:xfrm>
            </p:contentPart>
          </mc:Choice>
          <mc:Fallback xmlns="">
            <p:pic>
              <p:nvPicPr>
                <p:cNvPr id="29" name="Freihand 28">
                  <a:extLst>
                    <a:ext uri="{FF2B5EF4-FFF2-40B4-BE49-F238E27FC236}">
                      <a16:creationId xmlns:a16="http://schemas.microsoft.com/office/drawing/2014/main" id="{724AF35C-67F3-4B13-8A47-DF866125F3F6}"/>
                    </a:ext>
                  </a:extLst>
                </p:cNvPr>
                <p:cNvPicPr/>
                <p:nvPr/>
              </p:nvPicPr>
              <p:blipFill>
                <a:blip r:embed="rId42"/>
                <a:stretch>
                  <a:fillRect/>
                </a:stretch>
              </p:blipFill>
              <p:spPr>
                <a:xfrm>
                  <a:off x="7496573" y="3267427"/>
                  <a:ext cx="156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0701C1C-A1D9-4B44-BD8C-2FD21A07A743}"/>
                    </a:ext>
                  </a:extLst>
                </p14:cNvPr>
                <p14:cNvContentPartPr/>
                <p14:nvPr/>
              </p14:nvContentPartPr>
              <p14:xfrm>
                <a:off x="7682333" y="3176707"/>
                <a:ext cx="277920" cy="241560"/>
              </p14:xfrm>
            </p:contentPart>
          </mc:Choice>
          <mc:Fallback xmlns="">
            <p:pic>
              <p:nvPicPr>
                <p:cNvPr id="30" name="Freihand 29">
                  <a:extLst>
                    <a:ext uri="{FF2B5EF4-FFF2-40B4-BE49-F238E27FC236}">
                      <a16:creationId xmlns:a16="http://schemas.microsoft.com/office/drawing/2014/main" id="{F0701C1C-A1D9-4B44-BD8C-2FD21A07A743}"/>
                    </a:ext>
                  </a:extLst>
                </p:cNvPr>
                <p:cNvPicPr/>
                <p:nvPr/>
              </p:nvPicPr>
              <p:blipFill>
                <a:blip r:embed="rId44"/>
                <a:stretch>
                  <a:fillRect/>
                </a:stretch>
              </p:blipFill>
              <p:spPr>
                <a:xfrm>
                  <a:off x="7678013" y="3172387"/>
                  <a:ext cx="286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A90BEBC0-3F01-41BA-AF81-512F2AEBB685}"/>
                    </a:ext>
                  </a:extLst>
                </p14:cNvPr>
                <p14:cNvContentPartPr/>
                <p14:nvPr/>
              </p14:nvContentPartPr>
              <p14:xfrm>
                <a:off x="8111813" y="3095347"/>
                <a:ext cx="366480" cy="181800"/>
              </p14:xfrm>
            </p:contentPart>
          </mc:Choice>
          <mc:Fallback xmlns="">
            <p:pic>
              <p:nvPicPr>
                <p:cNvPr id="32" name="Freihand 31">
                  <a:extLst>
                    <a:ext uri="{FF2B5EF4-FFF2-40B4-BE49-F238E27FC236}">
                      <a16:creationId xmlns:a16="http://schemas.microsoft.com/office/drawing/2014/main" id="{A90BEBC0-3F01-41BA-AF81-512F2AEBB685}"/>
                    </a:ext>
                  </a:extLst>
                </p:cNvPr>
                <p:cNvPicPr/>
                <p:nvPr/>
              </p:nvPicPr>
              <p:blipFill>
                <a:blip r:embed="rId46"/>
                <a:stretch>
                  <a:fillRect/>
                </a:stretch>
              </p:blipFill>
              <p:spPr>
                <a:xfrm>
                  <a:off x="8107493" y="3091027"/>
                  <a:ext cx="375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8660593A-1983-44A1-A98F-D643B206D2CB}"/>
                    </a:ext>
                  </a:extLst>
                </p14:cNvPr>
                <p14:cNvContentPartPr/>
                <p14:nvPr/>
              </p14:nvContentPartPr>
              <p14:xfrm>
                <a:off x="8706533" y="2907427"/>
                <a:ext cx="152280" cy="265320"/>
              </p14:xfrm>
            </p:contentPart>
          </mc:Choice>
          <mc:Fallback xmlns="">
            <p:pic>
              <p:nvPicPr>
                <p:cNvPr id="34" name="Freihand 33">
                  <a:extLst>
                    <a:ext uri="{FF2B5EF4-FFF2-40B4-BE49-F238E27FC236}">
                      <a16:creationId xmlns:a16="http://schemas.microsoft.com/office/drawing/2014/main" id="{8660593A-1983-44A1-A98F-D643B206D2CB}"/>
                    </a:ext>
                  </a:extLst>
                </p:cNvPr>
                <p:cNvPicPr/>
                <p:nvPr/>
              </p:nvPicPr>
              <p:blipFill>
                <a:blip r:embed="rId48"/>
                <a:stretch>
                  <a:fillRect/>
                </a:stretch>
              </p:blipFill>
              <p:spPr>
                <a:xfrm>
                  <a:off x="8702213" y="2903107"/>
                  <a:ext cx="160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D4910BE-DBB0-4B82-A2BD-B49FC783FC46}"/>
                    </a:ext>
                  </a:extLst>
                </p14:cNvPr>
                <p14:cNvContentPartPr/>
                <p14:nvPr/>
              </p14:nvContentPartPr>
              <p14:xfrm>
                <a:off x="8855573" y="2948827"/>
                <a:ext cx="109440" cy="117720"/>
              </p14:xfrm>
            </p:contentPart>
          </mc:Choice>
          <mc:Fallback xmlns="">
            <p:pic>
              <p:nvPicPr>
                <p:cNvPr id="35" name="Freihand 34">
                  <a:extLst>
                    <a:ext uri="{FF2B5EF4-FFF2-40B4-BE49-F238E27FC236}">
                      <a16:creationId xmlns:a16="http://schemas.microsoft.com/office/drawing/2014/main" id="{3D4910BE-DBB0-4B82-A2BD-B49FC783FC46}"/>
                    </a:ext>
                  </a:extLst>
                </p:cNvPr>
                <p:cNvPicPr/>
                <p:nvPr/>
              </p:nvPicPr>
              <p:blipFill>
                <a:blip r:embed="rId50"/>
                <a:stretch>
                  <a:fillRect/>
                </a:stretch>
              </p:blipFill>
              <p:spPr>
                <a:xfrm>
                  <a:off x="8851253" y="2944507"/>
                  <a:ext cx="118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C3F270B9-02C1-40A9-91BF-CBD3DB7D6F2D}"/>
                    </a:ext>
                  </a:extLst>
                </p14:cNvPr>
                <p14:cNvContentPartPr/>
                <p14:nvPr/>
              </p14:nvContentPartPr>
              <p14:xfrm>
                <a:off x="8968253" y="2923987"/>
                <a:ext cx="114480" cy="115920"/>
              </p14:xfrm>
            </p:contentPart>
          </mc:Choice>
          <mc:Fallback xmlns="">
            <p:pic>
              <p:nvPicPr>
                <p:cNvPr id="36" name="Freihand 35">
                  <a:extLst>
                    <a:ext uri="{FF2B5EF4-FFF2-40B4-BE49-F238E27FC236}">
                      <a16:creationId xmlns:a16="http://schemas.microsoft.com/office/drawing/2014/main" id="{C3F270B9-02C1-40A9-91BF-CBD3DB7D6F2D}"/>
                    </a:ext>
                  </a:extLst>
                </p:cNvPr>
                <p:cNvPicPr/>
                <p:nvPr/>
              </p:nvPicPr>
              <p:blipFill>
                <a:blip r:embed="rId52"/>
                <a:stretch>
                  <a:fillRect/>
                </a:stretch>
              </p:blipFill>
              <p:spPr>
                <a:xfrm>
                  <a:off x="8963933" y="2919667"/>
                  <a:ext cx="123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791BA1A3-DFF4-4BA1-B80B-81360E7A03EB}"/>
                    </a:ext>
                  </a:extLst>
                </p14:cNvPr>
                <p14:cNvContentPartPr/>
                <p14:nvPr/>
              </p14:nvContentPartPr>
              <p14:xfrm>
                <a:off x="9053213" y="2888707"/>
                <a:ext cx="122760" cy="106200"/>
              </p14:xfrm>
            </p:contentPart>
          </mc:Choice>
          <mc:Fallback xmlns="">
            <p:pic>
              <p:nvPicPr>
                <p:cNvPr id="37" name="Freihand 36">
                  <a:extLst>
                    <a:ext uri="{FF2B5EF4-FFF2-40B4-BE49-F238E27FC236}">
                      <a16:creationId xmlns:a16="http://schemas.microsoft.com/office/drawing/2014/main" id="{791BA1A3-DFF4-4BA1-B80B-81360E7A03EB}"/>
                    </a:ext>
                  </a:extLst>
                </p:cNvPr>
                <p:cNvPicPr/>
                <p:nvPr/>
              </p:nvPicPr>
              <p:blipFill>
                <a:blip r:embed="rId54"/>
                <a:stretch>
                  <a:fillRect/>
                </a:stretch>
              </p:blipFill>
              <p:spPr>
                <a:xfrm>
                  <a:off x="9048893" y="2884387"/>
                  <a:ext cx="131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EA3E5E1F-D621-4F61-B18B-048F5E027551}"/>
                    </a:ext>
                  </a:extLst>
                </p14:cNvPr>
                <p14:cNvContentPartPr/>
                <p14:nvPr/>
              </p14:nvContentPartPr>
              <p14:xfrm>
                <a:off x="9156893" y="2822107"/>
                <a:ext cx="319320" cy="210960"/>
              </p14:xfrm>
            </p:contentPart>
          </mc:Choice>
          <mc:Fallback xmlns="">
            <p:pic>
              <p:nvPicPr>
                <p:cNvPr id="38" name="Freihand 37">
                  <a:extLst>
                    <a:ext uri="{FF2B5EF4-FFF2-40B4-BE49-F238E27FC236}">
                      <a16:creationId xmlns:a16="http://schemas.microsoft.com/office/drawing/2014/main" id="{EA3E5E1F-D621-4F61-B18B-048F5E027551}"/>
                    </a:ext>
                  </a:extLst>
                </p:cNvPr>
                <p:cNvPicPr/>
                <p:nvPr/>
              </p:nvPicPr>
              <p:blipFill>
                <a:blip r:embed="rId56"/>
                <a:stretch>
                  <a:fillRect/>
                </a:stretch>
              </p:blipFill>
              <p:spPr>
                <a:xfrm>
                  <a:off x="9152573" y="2817787"/>
                  <a:ext cx="327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7B53354E-DB54-4CCA-A3B0-3063BBDCFB9D}"/>
                    </a:ext>
                  </a:extLst>
                </p14:cNvPr>
                <p14:cNvContentPartPr/>
                <p14:nvPr/>
              </p14:nvContentPartPr>
              <p14:xfrm>
                <a:off x="9725693" y="2557867"/>
                <a:ext cx="325080" cy="199080"/>
              </p14:xfrm>
            </p:contentPart>
          </mc:Choice>
          <mc:Fallback xmlns="">
            <p:pic>
              <p:nvPicPr>
                <p:cNvPr id="39" name="Freihand 38">
                  <a:extLst>
                    <a:ext uri="{FF2B5EF4-FFF2-40B4-BE49-F238E27FC236}">
                      <a16:creationId xmlns:a16="http://schemas.microsoft.com/office/drawing/2014/main" id="{7B53354E-DB54-4CCA-A3B0-3063BBDCFB9D}"/>
                    </a:ext>
                  </a:extLst>
                </p:cNvPr>
                <p:cNvPicPr/>
                <p:nvPr/>
              </p:nvPicPr>
              <p:blipFill>
                <a:blip r:embed="rId58"/>
                <a:stretch>
                  <a:fillRect/>
                </a:stretch>
              </p:blipFill>
              <p:spPr>
                <a:xfrm>
                  <a:off x="9721373" y="2553547"/>
                  <a:ext cx="333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E3D25A70-A9F9-48D7-BB90-52573B786234}"/>
                    </a:ext>
                  </a:extLst>
                </p14:cNvPr>
                <p14:cNvContentPartPr/>
                <p14:nvPr/>
              </p14:nvContentPartPr>
              <p14:xfrm>
                <a:off x="10280453" y="2431867"/>
                <a:ext cx="68760" cy="177120"/>
              </p14:xfrm>
            </p:contentPart>
          </mc:Choice>
          <mc:Fallback xmlns="">
            <p:pic>
              <p:nvPicPr>
                <p:cNvPr id="40" name="Freihand 39">
                  <a:extLst>
                    <a:ext uri="{FF2B5EF4-FFF2-40B4-BE49-F238E27FC236}">
                      <a16:creationId xmlns:a16="http://schemas.microsoft.com/office/drawing/2014/main" id="{E3D25A70-A9F9-48D7-BB90-52573B786234}"/>
                    </a:ext>
                  </a:extLst>
                </p:cNvPr>
                <p:cNvPicPr/>
                <p:nvPr/>
              </p:nvPicPr>
              <p:blipFill>
                <a:blip r:embed="rId60"/>
                <a:stretch>
                  <a:fillRect/>
                </a:stretch>
              </p:blipFill>
              <p:spPr>
                <a:xfrm>
                  <a:off x="10276133" y="2427547"/>
                  <a:ext cx="77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CAC3873-0807-4DB2-AF61-C57B32F04283}"/>
                    </a:ext>
                  </a:extLst>
                </p14:cNvPr>
                <p14:cNvContentPartPr/>
                <p14:nvPr/>
              </p14:nvContentPartPr>
              <p14:xfrm>
                <a:off x="10209533" y="2479027"/>
                <a:ext cx="233640" cy="167400"/>
              </p14:xfrm>
            </p:contentPart>
          </mc:Choice>
          <mc:Fallback xmlns="">
            <p:pic>
              <p:nvPicPr>
                <p:cNvPr id="41" name="Freihand 40">
                  <a:extLst>
                    <a:ext uri="{FF2B5EF4-FFF2-40B4-BE49-F238E27FC236}">
                      <a16:creationId xmlns:a16="http://schemas.microsoft.com/office/drawing/2014/main" id="{6CAC3873-0807-4DB2-AF61-C57B32F04283}"/>
                    </a:ext>
                  </a:extLst>
                </p:cNvPr>
                <p:cNvPicPr/>
                <p:nvPr/>
              </p:nvPicPr>
              <p:blipFill>
                <a:blip r:embed="rId62"/>
                <a:stretch>
                  <a:fillRect/>
                </a:stretch>
              </p:blipFill>
              <p:spPr>
                <a:xfrm>
                  <a:off x="10205213" y="2474707"/>
                  <a:ext cx="242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85F8BC1E-DD8B-417E-919F-CA8EDC8D3464}"/>
                    </a:ext>
                  </a:extLst>
                </p14:cNvPr>
                <p14:cNvContentPartPr/>
                <p14:nvPr/>
              </p14:nvContentPartPr>
              <p14:xfrm>
                <a:off x="10163453" y="2346907"/>
                <a:ext cx="240840" cy="92880"/>
              </p14:xfrm>
            </p:contentPart>
          </mc:Choice>
          <mc:Fallback xmlns="">
            <p:pic>
              <p:nvPicPr>
                <p:cNvPr id="42" name="Freihand 41">
                  <a:extLst>
                    <a:ext uri="{FF2B5EF4-FFF2-40B4-BE49-F238E27FC236}">
                      <a16:creationId xmlns:a16="http://schemas.microsoft.com/office/drawing/2014/main" id="{85F8BC1E-DD8B-417E-919F-CA8EDC8D3464}"/>
                    </a:ext>
                  </a:extLst>
                </p:cNvPr>
                <p:cNvPicPr/>
                <p:nvPr/>
              </p:nvPicPr>
              <p:blipFill>
                <a:blip r:embed="rId64"/>
                <a:stretch>
                  <a:fillRect/>
                </a:stretch>
              </p:blipFill>
              <p:spPr>
                <a:xfrm>
                  <a:off x="10159133" y="2342587"/>
                  <a:ext cx="249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FC931AA-689E-4FA6-B350-9E429B2A2FC0}"/>
                    </a:ext>
                  </a:extLst>
                </p14:cNvPr>
                <p14:cNvContentPartPr/>
                <p14:nvPr/>
              </p14:nvContentPartPr>
              <p14:xfrm>
                <a:off x="10406093" y="2398027"/>
                <a:ext cx="169200" cy="69840"/>
              </p14:xfrm>
            </p:contentPart>
          </mc:Choice>
          <mc:Fallback xmlns="">
            <p:pic>
              <p:nvPicPr>
                <p:cNvPr id="43" name="Freihand 42">
                  <a:extLst>
                    <a:ext uri="{FF2B5EF4-FFF2-40B4-BE49-F238E27FC236}">
                      <a16:creationId xmlns:a16="http://schemas.microsoft.com/office/drawing/2014/main" id="{8FC931AA-689E-4FA6-B350-9E429B2A2FC0}"/>
                    </a:ext>
                  </a:extLst>
                </p:cNvPr>
                <p:cNvPicPr/>
                <p:nvPr/>
              </p:nvPicPr>
              <p:blipFill>
                <a:blip r:embed="rId66"/>
                <a:stretch>
                  <a:fillRect/>
                </a:stretch>
              </p:blipFill>
              <p:spPr>
                <a:xfrm>
                  <a:off x="10401773" y="2393707"/>
                  <a:ext cx="17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A3460A2-D933-4876-812A-E6816E13B98C}"/>
                    </a:ext>
                  </a:extLst>
                </p14:cNvPr>
                <p14:cNvContentPartPr/>
                <p14:nvPr/>
              </p14:nvContentPartPr>
              <p14:xfrm>
                <a:off x="10579613" y="2187787"/>
                <a:ext cx="211680" cy="278280"/>
              </p14:xfrm>
            </p:contentPart>
          </mc:Choice>
          <mc:Fallback xmlns="">
            <p:pic>
              <p:nvPicPr>
                <p:cNvPr id="44" name="Freihand 43">
                  <a:extLst>
                    <a:ext uri="{FF2B5EF4-FFF2-40B4-BE49-F238E27FC236}">
                      <a16:creationId xmlns:a16="http://schemas.microsoft.com/office/drawing/2014/main" id="{CA3460A2-D933-4876-812A-E6816E13B98C}"/>
                    </a:ext>
                  </a:extLst>
                </p:cNvPr>
                <p:cNvPicPr/>
                <p:nvPr/>
              </p:nvPicPr>
              <p:blipFill>
                <a:blip r:embed="rId68"/>
                <a:stretch>
                  <a:fillRect/>
                </a:stretch>
              </p:blipFill>
              <p:spPr>
                <a:xfrm>
                  <a:off x="10575293" y="2183467"/>
                  <a:ext cx="220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44A087C1-1BA7-4BB5-820F-F504D2E6F53C}"/>
                    </a:ext>
                  </a:extLst>
                </p14:cNvPr>
                <p14:cNvContentPartPr/>
                <p14:nvPr/>
              </p14:nvContentPartPr>
              <p14:xfrm>
                <a:off x="10787693" y="2053147"/>
                <a:ext cx="268560" cy="280800"/>
              </p14:xfrm>
            </p:contentPart>
          </mc:Choice>
          <mc:Fallback xmlns="">
            <p:pic>
              <p:nvPicPr>
                <p:cNvPr id="45" name="Freihand 44">
                  <a:extLst>
                    <a:ext uri="{FF2B5EF4-FFF2-40B4-BE49-F238E27FC236}">
                      <a16:creationId xmlns:a16="http://schemas.microsoft.com/office/drawing/2014/main" id="{44A087C1-1BA7-4BB5-820F-F504D2E6F53C}"/>
                    </a:ext>
                  </a:extLst>
                </p:cNvPr>
                <p:cNvPicPr/>
                <p:nvPr/>
              </p:nvPicPr>
              <p:blipFill>
                <a:blip r:embed="rId70"/>
                <a:stretch>
                  <a:fillRect/>
                </a:stretch>
              </p:blipFill>
              <p:spPr>
                <a:xfrm>
                  <a:off x="10783373" y="2048827"/>
                  <a:ext cx="2772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147F7183-B6B8-4512-B018-617738BCE6B0}"/>
                    </a:ext>
                  </a:extLst>
                </p14:cNvPr>
                <p14:cNvContentPartPr/>
                <p14:nvPr/>
              </p14:nvContentPartPr>
              <p14:xfrm>
                <a:off x="10993613" y="2039467"/>
                <a:ext cx="35640" cy="65520"/>
              </p14:xfrm>
            </p:contentPart>
          </mc:Choice>
          <mc:Fallback xmlns="">
            <p:pic>
              <p:nvPicPr>
                <p:cNvPr id="46" name="Freihand 45">
                  <a:extLst>
                    <a:ext uri="{FF2B5EF4-FFF2-40B4-BE49-F238E27FC236}">
                      <a16:creationId xmlns:a16="http://schemas.microsoft.com/office/drawing/2014/main" id="{147F7183-B6B8-4512-B018-617738BCE6B0}"/>
                    </a:ext>
                  </a:extLst>
                </p:cNvPr>
                <p:cNvPicPr/>
                <p:nvPr/>
              </p:nvPicPr>
              <p:blipFill>
                <a:blip r:embed="rId72"/>
                <a:stretch>
                  <a:fillRect/>
                </a:stretch>
              </p:blipFill>
              <p:spPr>
                <a:xfrm>
                  <a:off x="10989293" y="2035147"/>
                  <a:ext cx="44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306F96E7-4775-462B-BE39-89A7FB864293}"/>
                    </a:ext>
                  </a:extLst>
                </p14:cNvPr>
                <p14:cNvContentPartPr/>
                <p14:nvPr/>
              </p14:nvContentPartPr>
              <p14:xfrm>
                <a:off x="11060213" y="2052427"/>
                <a:ext cx="264600" cy="97560"/>
              </p14:xfrm>
            </p:contentPart>
          </mc:Choice>
          <mc:Fallback xmlns="">
            <p:pic>
              <p:nvPicPr>
                <p:cNvPr id="47" name="Freihand 46">
                  <a:extLst>
                    <a:ext uri="{FF2B5EF4-FFF2-40B4-BE49-F238E27FC236}">
                      <a16:creationId xmlns:a16="http://schemas.microsoft.com/office/drawing/2014/main" id="{306F96E7-4775-462B-BE39-89A7FB864293}"/>
                    </a:ext>
                  </a:extLst>
                </p:cNvPr>
                <p:cNvPicPr/>
                <p:nvPr/>
              </p:nvPicPr>
              <p:blipFill>
                <a:blip r:embed="rId74"/>
                <a:stretch>
                  <a:fillRect/>
                </a:stretch>
              </p:blipFill>
              <p:spPr>
                <a:xfrm>
                  <a:off x="11055893" y="2048107"/>
                  <a:ext cx="273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61DF72A5-C39E-4391-A881-32393F614F51}"/>
                    </a:ext>
                  </a:extLst>
                </p14:cNvPr>
                <p14:cNvContentPartPr/>
                <p14:nvPr/>
              </p14:nvContentPartPr>
              <p14:xfrm>
                <a:off x="8445173" y="3593587"/>
                <a:ext cx="29160" cy="175320"/>
              </p14:xfrm>
            </p:contentPart>
          </mc:Choice>
          <mc:Fallback xmlns="">
            <p:pic>
              <p:nvPicPr>
                <p:cNvPr id="50" name="Freihand 49">
                  <a:extLst>
                    <a:ext uri="{FF2B5EF4-FFF2-40B4-BE49-F238E27FC236}">
                      <a16:creationId xmlns:a16="http://schemas.microsoft.com/office/drawing/2014/main" id="{61DF72A5-C39E-4391-A881-32393F614F51}"/>
                    </a:ext>
                  </a:extLst>
                </p:cNvPr>
                <p:cNvPicPr/>
                <p:nvPr/>
              </p:nvPicPr>
              <p:blipFill>
                <a:blip r:embed="rId76"/>
                <a:stretch>
                  <a:fillRect/>
                </a:stretch>
              </p:blipFill>
              <p:spPr>
                <a:xfrm>
                  <a:off x="8440853" y="3589267"/>
                  <a:ext cx="37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0153C8E5-A976-4C6D-98F2-B76FC1A2CBCF}"/>
                    </a:ext>
                  </a:extLst>
                </p14:cNvPr>
                <p14:cNvContentPartPr/>
                <p14:nvPr/>
              </p14:nvContentPartPr>
              <p14:xfrm>
                <a:off x="8320613" y="3724267"/>
                <a:ext cx="248400" cy="112320"/>
              </p14:xfrm>
            </p:contentPart>
          </mc:Choice>
          <mc:Fallback xmlns="">
            <p:pic>
              <p:nvPicPr>
                <p:cNvPr id="51" name="Freihand 50">
                  <a:extLst>
                    <a:ext uri="{FF2B5EF4-FFF2-40B4-BE49-F238E27FC236}">
                      <a16:creationId xmlns:a16="http://schemas.microsoft.com/office/drawing/2014/main" id="{0153C8E5-A976-4C6D-98F2-B76FC1A2CBCF}"/>
                    </a:ext>
                  </a:extLst>
                </p:cNvPr>
                <p:cNvPicPr/>
                <p:nvPr/>
              </p:nvPicPr>
              <p:blipFill>
                <a:blip r:embed="rId78"/>
                <a:stretch>
                  <a:fillRect/>
                </a:stretch>
              </p:blipFill>
              <p:spPr>
                <a:xfrm>
                  <a:off x="8316293" y="3719947"/>
                  <a:ext cx="257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CE072FD8-9699-478C-B3A2-62711CAE9569}"/>
                    </a:ext>
                  </a:extLst>
                </p14:cNvPr>
                <p14:cNvContentPartPr/>
                <p14:nvPr/>
              </p14:nvContentPartPr>
              <p14:xfrm>
                <a:off x="8331053" y="3540307"/>
                <a:ext cx="202320" cy="63360"/>
              </p14:xfrm>
            </p:contentPart>
          </mc:Choice>
          <mc:Fallback xmlns="">
            <p:pic>
              <p:nvPicPr>
                <p:cNvPr id="52" name="Freihand 51">
                  <a:extLst>
                    <a:ext uri="{FF2B5EF4-FFF2-40B4-BE49-F238E27FC236}">
                      <a16:creationId xmlns:a16="http://schemas.microsoft.com/office/drawing/2014/main" id="{CE072FD8-9699-478C-B3A2-62711CAE9569}"/>
                    </a:ext>
                  </a:extLst>
                </p:cNvPr>
                <p:cNvPicPr/>
                <p:nvPr/>
              </p:nvPicPr>
              <p:blipFill>
                <a:blip r:embed="rId80"/>
                <a:stretch>
                  <a:fillRect/>
                </a:stretch>
              </p:blipFill>
              <p:spPr>
                <a:xfrm>
                  <a:off x="8326733" y="3535987"/>
                  <a:ext cx="210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EB0DFD72-ABE9-4F1B-9E84-E427777EC449}"/>
                    </a:ext>
                  </a:extLst>
                </p14:cNvPr>
                <p14:cNvContentPartPr/>
                <p14:nvPr/>
              </p14:nvContentPartPr>
              <p14:xfrm>
                <a:off x="8593133" y="3651907"/>
                <a:ext cx="141480" cy="87840"/>
              </p14:xfrm>
            </p:contentPart>
          </mc:Choice>
          <mc:Fallback xmlns="">
            <p:pic>
              <p:nvPicPr>
                <p:cNvPr id="53" name="Freihand 52">
                  <a:extLst>
                    <a:ext uri="{FF2B5EF4-FFF2-40B4-BE49-F238E27FC236}">
                      <a16:creationId xmlns:a16="http://schemas.microsoft.com/office/drawing/2014/main" id="{EB0DFD72-ABE9-4F1B-9E84-E427777EC449}"/>
                    </a:ext>
                  </a:extLst>
                </p:cNvPr>
                <p:cNvPicPr/>
                <p:nvPr/>
              </p:nvPicPr>
              <p:blipFill>
                <a:blip r:embed="rId82"/>
                <a:stretch>
                  <a:fillRect/>
                </a:stretch>
              </p:blipFill>
              <p:spPr>
                <a:xfrm>
                  <a:off x="8588813" y="3647587"/>
                  <a:ext cx="150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48A5C46-3039-4AFD-8972-127EDA845798}"/>
                    </a:ext>
                  </a:extLst>
                </p14:cNvPr>
                <p14:cNvContentPartPr/>
                <p14:nvPr/>
              </p14:nvContentPartPr>
              <p14:xfrm>
                <a:off x="8724533" y="3528427"/>
                <a:ext cx="88200" cy="261360"/>
              </p14:xfrm>
            </p:contentPart>
          </mc:Choice>
          <mc:Fallback xmlns="">
            <p:pic>
              <p:nvPicPr>
                <p:cNvPr id="54" name="Freihand 53">
                  <a:extLst>
                    <a:ext uri="{FF2B5EF4-FFF2-40B4-BE49-F238E27FC236}">
                      <a16:creationId xmlns:a16="http://schemas.microsoft.com/office/drawing/2014/main" id="{848A5C46-3039-4AFD-8972-127EDA845798}"/>
                    </a:ext>
                  </a:extLst>
                </p:cNvPr>
                <p:cNvPicPr/>
                <p:nvPr/>
              </p:nvPicPr>
              <p:blipFill>
                <a:blip r:embed="rId84"/>
                <a:stretch>
                  <a:fillRect/>
                </a:stretch>
              </p:blipFill>
              <p:spPr>
                <a:xfrm>
                  <a:off x="8720213" y="3524107"/>
                  <a:ext cx="968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CCF1C004-D1BF-4D8A-A5F0-3F8CEC35DA96}"/>
                    </a:ext>
                  </a:extLst>
                </p14:cNvPr>
                <p14:cNvContentPartPr/>
                <p14:nvPr/>
              </p14:nvContentPartPr>
              <p14:xfrm>
                <a:off x="8830013" y="3469387"/>
                <a:ext cx="34200" cy="200880"/>
              </p14:xfrm>
            </p:contentPart>
          </mc:Choice>
          <mc:Fallback xmlns="">
            <p:pic>
              <p:nvPicPr>
                <p:cNvPr id="55" name="Freihand 54">
                  <a:extLst>
                    <a:ext uri="{FF2B5EF4-FFF2-40B4-BE49-F238E27FC236}">
                      <a16:creationId xmlns:a16="http://schemas.microsoft.com/office/drawing/2014/main" id="{CCF1C004-D1BF-4D8A-A5F0-3F8CEC35DA96}"/>
                    </a:ext>
                  </a:extLst>
                </p:cNvPr>
                <p:cNvPicPr/>
                <p:nvPr/>
              </p:nvPicPr>
              <p:blipFill>
                <a:blip r:embed="rId86"/>
                <a:stretch>
                  <a:fillRect/>
                </a:stretch>
              </p:blipFill>
              <p:spPr>
                <a:xfrm>
                  <a:off x="8825693" y="3465067"/>
                  <a:ext cx="42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945B265F-0DF6-4F30-A4C1-5E262CA57755}"/>
                    </a:ext>
                  </a:extLst>
                </p14:cNvPr>
                <p14:cNvContentPartPr/>
                <p14:nvPr/>
              </p14:nvContentPartPr>
              <p14:xfrm>
                <a:off x="8913533" y="3533467"/>
                <a:ext cx="106920" cy="96840"/>
              </p14:xfrm>
            </p:contentPart>
          </mc:Choice>
          <mc:Fallback xmlns="">
            <p:pic>
              <p:nvPicPr>
                <p:cNvPr id="57" name="Freihand 56">
                  <a:extLst>
                    <a:ext uri="{FF2B5EF4-FFF2-40B4-BE49-F238E27FC236}">
                      <a16:creationId xmlns:a16="http://schemas.microsoft.com/office/drawing/2014/main" id="{945B265F-0DF6-4F30-A4C1-5E262CA57755}"/>
                    </a:ext>
                  </a:extLst>
                </p:cNvPr>
                <p:cNvPicPr/>
                <p:nvPr/>
              </p:nvPicPr>
              <p:blipFill>
                <a:blip r:embed="rId88"/>
                <a:stretch>
                  <a:fillRect/>
                </a:stretch>
              </p:blipFill>
              <p:spPr>
                <a:xfrm>
                  <a:off x="8909213" y="3529147"/>
                  <a:ext cx="115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2D5B7FBC-367A-4A94-9F4A-BEE736FA2909}"/>
                    </a:ext>
                  </a:extLst>
                </p14:cNvPr>
                <p14:cNvContentPartPr/>
                <p14:nvPr/>
              </p14:nvContentPartPr>
              <p14:xfrm>
                <a:off x="9058973" y="3413587"/>
                <a:ext cx="129240" cy="172440"/>
              </p14:xfrm>
            </p:contentPart>
          </mc:Choice>
          <mc:Fallback xmlns="">
            <p:pic>
              <p:nvPicPr>
                <p:cNvPr id="58" name="Freihand 57">
                  <a:extLst>
                    <a:ext uri="{FF2B5EF4-FFF2-40B4-BE49-F238E27FC236}">
                      <a16:creationId xmlns:a16="http://schemas.microsoft.com/office/drawing/2014/main" id="{2D5B7FBC-367A-4A94-9F4A-BEE736FA2909}"/>
                    </a:ext>
                  </a:extLst>
                </p:cNvPr>
                <p:cNvPicPr/>
                <p:nvPr/>
              </p:nvPicPr>
              <p:blipFill>
                <a:blip r:embed="rId90"/>
                <a:stretch>
                  <a:fillRect/>
                </a:stretch>
              </p:blipFill>
              <p:spPr>
                <a:xfrm>
                  <a:off x="9054653" y="3409267"/>
                  <a:ext cx="137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919E710E-ED6F-4E81-80B6-F6BD8B61A58B}"/>
                    </a:ext>
                  </a:extLst>
                </p14:cNvPr>
                <p14:cNvContentPartPr/>
                <p14:nvPr/>
              </p14:nvContentPartPr>
              <p14:xfrm>
                <a:off x="9120893" y="3406747"/>
                <a:ext cx="23040" cy="7560"/>
              </p14:xfrm>
            </p:contentPart>
          </mc:Choice>
          <mc:Fallback xmlns="">
            <p:pic>
              <p:nvPicPr>
                <p:cNvPr id="59" name="Freihand 58">
                  <a:extLst>
                    <a:ext uri="{FF2B5EF4-FFF2-40B4-BE49-F238E27FC236}">
                      <a16:creationId xmlns:a16="http://schemas.microsoft.com/office/drawing/2014/main" id="{919E710E-ED6F-4E81-80B6-F6BD8B61A58B}"/>
                    </a:ext>
                  </a:extLst>
                </p:cNvPr>
                <p:cNvPicPr/>
                <p:nvPr/>
              </p:nvPicPr>
              <p:blipFill>
                <a:blip r:embed="rId92"/>
                <a:stretch>
                  <a:fillRect/>
                </a:stretch>
              </p:blipFill>
              <p:spPr>
                <a:xfrm>
                  <a:off x="9116573" y="3402427"/>
                  <a:ext cx="31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BC72EF6-7704-4621-9151-1EEDCF14F614}"/>
                    </a:ext>
                  </a:extLst>
                </p14:cNvPr>
                <p14:cNvContentPartPr/>
                <p14:nvPr/>
              </p14:nvContentPartPr>
              <p14:xfrm>
                <a:off x="9194333" y="3449947"/>
                <a:ext cx="202320" cy="67680"/>
              </p14:xfrm>
            </p:contentPart>
          </mc:Choice>
          <mc:Fallback xmlns="">
            <p:pic>
              <p:nvPicPr>
                <p:cNvPr id="60" name="Freihand 59">
                  <a:extLst>
                    <a:ext uri="{FF2B5EF4-FFF2-40B4-BE49-F238E27FC236}">
                      <a16:creationId xmlns:a16="http://schemas.microsoft.com/office/drawing/2014/main" id="{EBC72EF6-7704-4621-9151-1EEDCF14F614}"/>
                    </a:ext>
                  </a:extLst>
                </p:cNvPr>
                <p:cNvPicPr/>
                <p:nvPr/>
              </p:nvPicPr>
              <p:blipFill>
                <a:blip r:embed="rId94"/>
                <a:stretch>
                  <a:fillRect/>
                </a:stretch>
              </p:blipFill>
              <p:spPr>
                <a:xfrm>
                  <a:off x="9190013" y="3445627"/>
                  <a:ext cx="210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C8458CC0-DFB7-442B-9FF1-221E33D2A0B5}"/>
                    </a:ext>
                  </a:extLst>
                </p14:cNvPr>
                <p14:cNvContentPartPr/>
                <p14:nvPr/>
              </p14:nvContentPartPr>
              <p14:xfrm>
                <a:off x="9512573" y="3297667"/>
                <a:ext cx="235800" cy="96120"/>
              </p14:xfrm>
            </p:contentPart>
          </mc:Choice>
          <mc:Fallback xmlns="">
            <p:pic>
              <p:nvPicPr>
                <p:cNvPr id="61" name="Freihand 60">
                  <a:extLst>
                    <a:ext uri="{FF2B5EF4-FFF2-40B4-BE49-F238E27FC236}">
                      <a16:creationId xmlns:a16="http://schemas.microsoft.com/office/drawing/2014/main" id="{C8458CC0-DFB7-442B-9FF1-221E33D2A0B5}"/>
                    </a:ext>
                  </a:extLst>
                </p:cNvPr>
                <p:cNvPicPr/>
                <p:nvPr/>
              </p:nvPicPr>
              <p:blipFill>
                <a:blip r:embed="rId96"/>
                <a:stretch>
                  <a:fillRect/>
                </a:stretch>
              </p:blipFill>
              <p:spPr>
                <a:xfrm>
                  <a:off x="9508253" y="3293347"/>
                  <a:ext cx="24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632072B4-13FD-4426-8F6C-9C56C3755C01}"/>
                    </a:ext>
                  </a:extLst>
                </p14:cNvPr>
                <p14:cNvContentPartPr/>
                <p14:nvPr/>
              </p14:nvContentPartPr>
              <p14:xfrm>
                <a:off x="9529493" y="3336547"/>
                <a:ext cx="246600" cy="114120"/>
              </p14:xfrm>
            </p:contentPart>
          </mc:Choice>
          <mc:Fallback xmlns="">
            <p:pic>
              <p:nvPicPr>
                <p:cNvPr id="62" name="Freihand 61">
                  <a:extLst>
                    <a:ext uri="{FF2B5EF4-FFF2-40B4-BE49-F238E27FC236}">
                      <a16:creationId xmlns:a16="http://schemas.microsoft.com/office/drawing/2014/main" id="{632072B4-13FD-4426-8F6C-9C56C3755C01}"/>
                    </a:ext>
                  </a:extLst>
                </p:cNvPr>
                <p:cNvPicPr/>
                <p:nvPr/>
              </p:nvPicPr>
              <p:blipFill>
                <a:blip r:embed="rId98"/>
                <a:stretch>
                  <a:fillRect/>
                </a:stretch>
              </p:blipFill>
              <p:spPr>
                <a:xfrm>
                  <a:off x="9525173" y="3332227"/>
                  <a:ext cx="255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354DFEC0-844C-4DD7-A407-8A54D0039A12}"/>
                    </a:ext>
                  </a:extLst>
                </p14:cNvPr>
                <p14:cNvContentPartPr/>
                <p14:nvPr/>
              </p14:nvContentPartPr>
              <p14:xfrm>
                <a:off x="9590333" y="3201187"/>
                <a:ext cx="83160" cy="327960"/>
              </p14:xfrm>
            </p:contentPart>
          </mc:Choice>
          <mc:Fallback xmlns="">
            <p:pic>
              <p:nvPicPr>
                <p:cNvPr id="63" name="Freihand 62">
                  <a:extLst>
                    <a:ext uri="{FF2B5EF4-FFF2-40B4-BE49-F238E27FC236}">
                      <a16:creationId xmlns:a16="http://schemas.microsoft.com/office/drawing/2014/main" id="{354DFEC0-844C-4DD7-A407-8A54D0039A12}"/>
                    </a:ext>
                  </a:extLst>
                </p:cNvPr>
                <p:cNvPicPr/>
                <p:nvPr/>
              </p:nvPicPr>
              <p:blipFill>
                <a:blip r:embed="rId100"/>
                <a:stretch>
                  <a:fillRect/>
                </a:stretch>
              </p:blipFill>
              <p:spPr>
                <a:xfrm>
                  <a:off x="9586013" y="3196867"/>
                  <a:ext cx="918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9B3A4F31-639B-42CA-978C-6BE7CF8CB2EE}"/>
                    </a:ext>
                  </a:extLst>
                </p14:cNvPr>
                <p14:cNvContentPartPr/>
                <p14:nvPr/>
              </p14:nvContentPartPr>
              <p14:xfrm>
                <a:off x="9980573" y="2964667"/>
                <a:ext cx="140040" cy="257400"/>
              </p14:xfrm>
            </p:contentPart>
          </mc:Choice>
          <mc:Fallback xmlns="">
            <p:pic>
              <p:nvPicPr>
                <p:cNvPr id="65" name="Freihand 64">
                  <a:extLst>
                    <a:ext uri="{FF2B5EF4-FFF2-40B4-BE49-F238E27FC236}">
                      <a16:creationId xmlns:a16="http://schemas.microsoft.com/office/drawing/2014/main" id="{9B3A4F31-639B-42CA-978C-6BE7CF8CB2EE}"/>
                    </a:ext>
                  </a:extLst>
                </p:cNvPr>
                <p:cNvPicPr/>
                <p:nvPr/>
              </p:nvPicPr>
              <p:blipFill>
                <a:blip r:embed="rId102"/>
                <a:stretch>
                  <a:fillRect/>
                </a:stretch>
              </p:blipFill>
              <p:spPr>
                <a:xfrm>
                  <a:off x="9976253" y="2960347"/>
                  <a:ext cx="148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70DCE1E-76A9-498A-BD9F-06115AF9D2DD}"/>
                    </a:ext>
                  </a:extLst>
                </p14:cNvPr>
                <p14:cNvContentPartPr/>
                <p14:nvPr/>
              </p14:nvContentPartPr>
              <p14:xfrm>
                <a:off x="10158773" y="2991667"/>
                <a:ext cx="197280" cy="136080"/>
              </p14:xfrm>
            </p:contentPart>
          </mc:Choice>
          <mc:Fallback xmlns="">
            <p:pic>
              <p:nvPicPr>
                <p:cNvPr id="66" name="Freihand 65">
                  <a:extLst>
                    <a:ext uri="{FF2B5EF4-FFF2-40B4-BE49-F238E27FC236}">
                      <a16:creationId xmlns:a16="http://schemas.microsoft.com/office/drawing/2014/main" id="{770DCE1E-76A9-498A-BD9F-06115AF9D2DD}"/>
                    </a:ext>
                  </a:extLst>
                </p:cNvPr>
                <p:cNvPicPr/>
                <p:nvPr/>
              </p:nvPicPr>
              <p:blipFill>
                <a:blip r:embed="rId104"/>
                <a:stretch>
                  <a:fillRect/>
                </a:stretch>
              </p:blipFill>
              <p:spPr>
                <a:xfrm>
                  <a:off x="10154453" y="2987347"/>
                  <a:ext cx="205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7E0CA852-8158-4F8C-9A97-FFBBBDB68610}"/>
                    </a:ext>
                  </a:extLst>
                </p14:cNvPr>
                <p14:cNvContentPartPr/>
                <p14:nvPr/>
              </p14:nvContentPartPr>
              <p14:xfrm>
                <a:off x="10353533" y="2935867"/>
                <a:ext cx="169560" cy="84240"/>
              </p14:xfrm>
            </p:contentPart>
          </mc:Choice>
          <mc:Fallback xmlns="">
            <p:pic>
              <p:nvPicPr>
                <p:cNvPr id="67" name="Freihand 66">
                  <a:extLst>
                    <a:ext uri="{FF2B5EF4-FFF2-40B4-BE49-F238E27FC236}">
                      <a16:creationId xmlns:a16="http://schemas.microsoft.com/office/drawing/2014/main" id="{7E0CA852-8158-4F8C-9A97-FFBBBDB68610}"/>
                    </a:ext>
                  </a:extLst>
                </p:cNvPr>
                <p:cNvPicPr/>
                <p:nvPr/>
              </p:nvPicPr>
              <p:blipFill>
                <a:blip r:embed="rId106"/>
                <a:stretch>
                  <a:fillRect/>
                </a:stretch>
              </p:blipFill>
              <p:spPr>
                <a:xfrm>
                  <a:off x="10349213" y="2931547"/>
                  <a:ext cx="17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0C93FBE5-18CC-48AC-92AC-A4CD2FECBA37}"/>
                    </a:ext>
                  </a:extLst>
                </p14:cNvPr>
                <p14:cNvContentPartPr/>
                <p14:nvPr/>
              </p14:nvContentPartPr>
              <p14:xfrm>
                <a:off x="10572413" y="2787187"/>
                <a:ext cx="168120" cy="250920"/>
              </p14:xfrm>
            </p:contentPart>
          </mc:Choice>
          <mc:Fallback xmlns="">
            <p:pic>
              <p:nvPicPr>
                <p:cNvPr id="68" name="Freihand 67">
                  <a:extLst>
                    <a:ext uri="{FF2B5EF4-FFF2-40B4-BE49-F238E27FC236}">
                      <a16:creationId xmlns:a16="http://schemas.microsoft.com/office/drawing/2014/main" id="{0C93FBE5-18CC-48AC-92AC-A4CD2FECBA37}"/>
                    </a:ext>
                  </a:extLst>
                </p:cNvPr>
                <p:cNvPicPr/>
                <p:nvPr/>
              </p:nvPicPr>
              <p:blipFill>
                <a:blip r:embed="rId108"/>
                <a:stretch>
                  <a:fillRect/>
                </a:stretch>
              </p:blipFill>
              <p:spPr>
                <a:xfrm>
                  <a:off x="10568093" y="2782867"/>
                  <a:ext cx="1767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17EC8980-1D47-4B29-BB59-87D9D63739EA}"/>
                    </a:ext>
                  </a:extLst>
                </p14:cNvPr>
                <p14:cNvContentPartPr/>
                <p14:nvPr/>
              </p14:nvContentPartPr>
              <p14:xfrm>
                <a:off x="10744133" y="2733907"/>
                <a:ext cx="106920" cy="111960"/>
              </p14:xfrm>
            </p:contentPart>
          </mc:Choice>
          <mc:Fallback xmlns="">
            <p:pic>
              <p:nvPicPr>
                <p:cNvPr id="69" name="Freihand 68">
                  <a:extLst>
                    <a:ext uri="{FF2B5EF4-FFF2-40B4-BE49-F238E27FC236}">
                      <a16:creationId xmlns:a16="http://schemas.microsoft.com/office/drawing/2014/main" id="{17EC8980-1D47-4B29-BB59-87D9D63739EA}"/>
                    </a:ext>
                  </a:extLst>
                </p:cNvPr>
                <p:cNvPicPr/>
                <p:nvPr/>
              </p:nvPicPr>
              <p:blipFill>
                <a:blip r:embed="rId110"/>
                <a:stretch>
                  <a:fillRect/>
                </a:stretch>
              </p:blipFill>
              <p:spPr>
                <a:xfrm>
                  <a:off x="10739813" y="2729587"/>
                  <a:ext cx="115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C4A17A26-1E72-4C71-BF2F-610B0440AA86}"/>
                    </a:ext>
                  </a:extLst>
                </p14:cNvPr>
                <p14:cNvContentPartPr/>
                <p14:nvPr/>
              </p14:nvContentPartPr>
              <p14:xfrm>
                <a:off x="10859333" y="2683867"/>
                <a:ext cx="84600" cy="112680"/>
              </p14:xfrm>
            </p:contentPart>
          </mc:Choice>
          <mc:Fallback xmlns="">
            <p:pic>
              <p:nvPicPr>
                <p:cNvPr id="70" name="Freihand 69">
                  <a:extLst>
                    <a:ext uri="{FF2B5EF4-FFF2-40B4-BE49-F238E27FC236}">
                      <a16:creationId xmlns:a16="http://schemas.microsoft.com/office/drawing/2014/main" id="{C4A17A26-1E72-4C71-BF2F-610B0440AA86}"/>
                    </a:ext>
                  </a:extLst>
                </p:cNvPr>
                <p:cNvPicPr/>
                <p:nvPr/>
              </p:nvPicPr>
              <p:blipFill>
                <a:blip r:embed="rId112"/>
                <a:stretch>
                  <a:fillRect/>
                </a:stretch>
              </p:blipFill>
              <p:spPr>
                <a:xfrm>
                  <a:off x="10855013" y="2679547"/>
                  <a:ext cx="93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B1C722C7-AFAC-43ED-95E3-998C7A0E4850}"/>
                    </a:ext>
                  </a:extLst>
                </p14:cNvPr>
                <p14:cNvContentPartPr/>
                <p14:nvPr/>
              </p14:nvContentPartPr>
              <p14:xfrm>
                <a:off x="10942133" y="2488387"/>
                <a:ext cx="307800" cy="241920"/>
              </p14:xfrm>
            </p:contentPart>
          </mc:Choice>
          <mc:Fallback xmlns="">
            <p:pic>
              <p:nvPicPr>
                <p:cNvPr id="71" name="Freihand 70">
                  <a:extLst>
                    <a:ext uri="{FF2B5EF4-FFF2-40B4-BE49-F238E27FC236}">
                      <a16:creationId xmlns:a16="http://schemas.microsoft.com/office/drawing/2014/main" id="{B1C722C7-AFAC-43ED-95E3-998C7A0E4850}"/>
                    </a:ext>
                  </a:extLst>
                </p:cNvPr>
                <p:cNvPicPr/>
                <p:nvPr/>
              </p:nvPicPr>
              <p:blipFill>
                <a:blip r:embed="rId114"/>
                <a:stretch>
                  <a:fillRect/>
                </a:stretch>
              </p:blipFill>
              <p:spPr>
                <a:xfrm>
                  <a:off x="10937813" y="2484067"/>
                  <a:ext cx="316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FFBC3578-3D96-4417-831F-1530A1B92458}"/>
                    </a:ext>
                  </a:extLst>
                </p14:cNvPr>
                <p14:cNvContentPartPr/>
                <p14:nvPr/>
              </p14:nvContentPartPr>
              <p14:xfrm>
                <a:off x="11325533" y="2365627"/>
                <a:ext cx="221040" cy="184320"/>
              </p14:xfrm>
            </p:contentPart>
          </mc:Choice>
          <mc:Fallback xmlns="">
            <p:pic>
              <p:nvPicPr>
                <p:cNvPr id="72" name="Freihand 71">
                  <a:extLst>
                    <a:ext uri="{FF2B5EF4-FFF2-40B4-BE49-F238E27FC236}">
                      <a16:creationId xmlns:a16="http://schemas.microsoft.com/office/drawing/2014/main" id="{FFBC3578-3D96-4417-831F-1530A1B92458}"/>
                    </a:ext>
                  </a:extLst>
                </p:cNvPr>
                <p:cNvPicPr/>
                <p:nvPr/>
              </p:nvPicPr>
              <p:blipFill>
                <a:blip r:embed="rId116"/>
                <a:stretch>
                  <a:fillRect/>
                </a:stretch>
              </p:blipFill>
              <p:spPr>
                <a:xfrm>
                  <a:off x="11321213" y="2361307"/>
                  <a:ext cx="229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54E09500-F18D-4E2F-AA04-64510BA2E752}"/>
                    </a:ext>
                  </a:extLst>
                </p14:cNvPr>
                <p14:cNvContentPartPr/>
                <p14:nvPr/>
              </p14:nvContentPartPr>
              <p14:xfrm>
                <a:off x="11537573" y="2325307"/>
                <a:ext cx="130320" cy="175320"/>
              </p14:xfrm>
            </p:contentPart>
          </mc:Choice>
          <mc:Fallback xmlns="">
            <p:pic>
              <p:nvPicPr>
                <p:cNvPr id="73" name="Freihand 72">
                  <a:extLst>
                    <a:ext uri="{FF2B5EF4-FFF2-40B4-BE49-F238E27FC236}">
                      <a16:creationId xmlns:a16="http://schemas.microsoft.com/office/drawing/2014/main" id="{54E09500-F18D-4E2F-AA04-64510BA2E752}"/>
                    </a:ext>
                  </a:extLst>
                </p:cNvPr>
                <p:cNvPicPr/>
                <p:nvPr/>
              </p:nvPicPr>
              <p:blipFill>
                <a:blip r:embed="rId118"/>
                <a:stretch>
                  <a:fillRect/>
                </a:stretch>
              </p:blipFill>
              <p:spPr>
                <a:xfrm>
                  <a:off x="11533253" y="2320987"/>
                  <a:ext cx="138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4F3C7544-A9A7-4987-B8B6-DC41C30C75F6}"/>
                    </a:ext>
                  </a:extLst>
                </p14:cNvPr>
                <p14:cNvContentPartPr/>
                <p14:nvPr/>
              </p14:nvContentPartPr>
              <p14:xfrm>
                <a:off x="10468733" y="3348427"/>
                <a:ext cx="54000" cy="197280"/>
              </p14:xfrm>
            </p:contentPart>
          </mc:Choice>
          <mc:Fallback xmlns="">
            <p:pic>
              <p:nvPicPr>
                <p:cNvPr id="74" name="Freihand 73">
                  <a:extLst>
                    <a:ext uri="{FF2B5EF4-FFF2-40B4-BE49-F238E27FC236}">
                      <a16:creationId xmlns:a16="http://schemas.microsoft.com/office/drawing/2014/main" id="{4F3C7544-A9A7-4987-B8B6-DC41C30C75F6}"/>
                    </a:ext>
                  </a:extLst>
                </p:cNvPr>
                <p:cNvPicPr/>
                <p:nvPr/>
              </p:nvPicPr>
              <p:blipFill>
                <a:blip r:embed="rId120"/>
                <a:stretch>
                  <a:fillRect/>
                </a:stretch>
              </p:blipFill>
              <p:spPr>
                <a:xfrm>
                  <a:off x="10464413" y="3344107"/>
                  <a:ext cx="62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BBD10427-9DDC-4008-B3E0-0B1123FC1626}"/>
                    </a:ext>
                  </a:extLst>
                </p14:cNvPr>
                <p14:cNvContentPartPr/>
                <p14:nvPr/>
              </p14:nvContentPartPr>
              <p14:xfrm>
                <a:off x="10352813" y="3233947"/>
                <a:ext cx="267840" cy="329400"/>
              </p14:xfrm>
            </p:contentPart>
          </mc:Choice>
          <mc:Fallback xmlns="">
            <p:pic>
              <p:nvPicPr>
                <p:cNvPr id="75" name="Freihand 74">
                  <a:extLst>
                    <a:ext uri="{FF2B5EF4-FFF2-40B4-BE49-F238E27FC236}">
                      <a16:creationId xmlns:a16="http://schemas.microsoft.com/office/drawing/2014/main" id="{BBD10427-9DDC-4008-B3E0-0B1123FC1626}"/>
                    </a:ext>
                  </a:extLst>
                </p:cNvPr>
                <p:cNvPicPr/>
                <p:nvPr/>
              </p:nvPicPr>
              <p:blipFill>
                <a:blip r:embed="rId122"/>
                <a:stretch>
                  <a:fillRect/>
                </a:stretch>
              </p:blipFill>
              <p:spPr>
                <a:xfrm>
                  <a:off x="10348493" y="3229627"/>
                  <a:ext cx="2764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FC2195EB-CCFF-427A-9F0F-2E703D39AE1A}"/>
                    </a:ext>
                  </a:extLst>
                </p14:cNvPr>
                <p14:cNvContentPartPr/>
                <p14:nvPr/>
              </p14:nvContentPartPr>
              <p14:xfrm>
                <a:off x="10678973" y="3303067"/>
                <a:ext cx="47880" cy="143640"/>
              </p14:xfrm>
            </p:contentPart>
          </mc:Choice>
          <mc:Fallback xmlns="">
            <p:pic>
              <p:nvPicPr>
                <p:cNvPr id="76" name="Freihand 75">
                  <a:extLst>
                    <a:ext uri="{FF2B5EF4-FFF2-40B4-BE49-F238E27FC236}">
                      <a16:creationId xmlns:a16="http://schemas.microsoft.com/office/drawing/2014/main" id="{FC2195EB-CCFF-427A-9F0F-2E703D39AE1A}"/>
                    </a:ext>
                  </a:extLst>
                </p:cNvPr>
                <p:cNvPicPr/>
                <p:nvPr/>
              </p:nvPicPr>
              <p:blipFill>
                <a:blip r:embed="rId124"/>
                <a:stretch>
                  <a:fillRect/>
                </a:stretch>
              </p:blipFill>
              <p:spPr>
                <a:xfrm>
                  <a:off x="10674653" y="3298747"/>
                  <a:ext cx="5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4DA1DCC7-C4CD-4233-8499-1B27E4F965D1}"/>
                    </a:ext>
                  </a:extLst>
                </p14:cNvPr>
                <p14:cNvContentPartPr/>
                <p14:nvPr/>
              </p14:nvContentPartPr>
              <p14:xfrm>
                <a:off x="10780133" y="3202267"/>
                <a:ext cx="16200" cy="219240"/>
              </p14:xfrm>
            </p:contentPart>
          </mc:Choice>
          <mc:Fallback xmlns="">
            <p:pic>
              <p:nvPicPr>
                <p:cNvPr id="77" name="Freihand 76">
                  <a:extLst>
                    <a:ext uri="{FF2B5EF4-FFF2-40B4-BE49-F238E27FC236}">
                      <a16:creationId xmlns:a16="http://schemas.microsoft.com/office/drawing/2014/main" id="{4DA1DCC7-C4CD-4233-8499-1B27E4F965D1}"/>
                    </a:ext>
                  </a:extLst>
                </p:cNvPr>
                <p:cNvPicPr/>
                <p:nvPr/>
              </p:nvPicPr>
              <p:blipFill>
                <a:blip r:embed="rId126"/>
                <a:stretch>
                  <a:fillRect/>
                </a:stretch>
              </p:blipFill>
              <p:spPr>
                <a:xfrm>
                  <a:off x="10775813" y="3197947"/>
                  <a:ext cx="24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5D3C8BFB-7CA2-47F6-B4ED-88FFCF1AE3FF}"/>
                    </a:ext>
                  </a:extLst>
                </p14:cNvPr>
                <p14:cNvContentPartPr/>
                <p14:nvPr/>
              </p14:nvContentPartPr>
              <p14:xfrm>
                <a:off x="10691933" y="3152227"/>
                <a:ext cx="164880" cy="140400"/>
              </p14:xfrm>
            </p:contentPart>
          </mc:Choice>
          <mc:Fallback xmlns="">
            <p:pic>
              <p:nvPicPr>
                <p:cNvPr id="78" name="Freihand 77">
                  <a:extLst>
                    <a:ext uri="{FF2B5EF4-FFF2-40B4-BE49-F238E27FC236}">
                      <a16:creationId xmlns:a16="http://schemas.microsoft.com/office/drawing/2014/main" id="{5D3C8BFB-7CA2-47F6-B4ED-88FFCF1AE3FF}"/>
                    </a:ext>
                  </a:extLst>
                </p:cNvPr>
                <p:cNvPicPr/>
                <p:nvPr/>
              </p:nvPicPr>
              <p:blipFill>
                <a:blip r:embed="rId128"/>
                <a:stretch>
                  <a:fillRect/>
                </a:stretch>
              </p:blipFill>
              <p:spPr>
                <a:xfrm>
                  <a:off x="10687613" y="3147907"/>
                  <a:ext cx="173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AB8FB11D-C354-4A46-8E22-1027B1868961}"/>
                    </a:ext>
                  </a:extLst>
                </p14:cNvPr>
                <p14:cNvContentPartPr/>
                <p14:nvPr/>
              </p14:nvContentPartPr>
              <p14:xfrm>
                <a:off x="10882373" y="3073027"/>
                <a:ext cx="169560" cy="190800"/>
              </p14:xfrm>
            </p:contentPart>
          </mc:Choice>
          <mc:Fallback xmlns="">
            <p:pic>
              <p:nvPicPr>
                <p:cNvPr id="79" name="Freihand 78">
                  <a:extLst>
                    <a:ext uri="{FF2B5EF4-FFF2-40B4-BE49-F238E27FC236}">
                      <a16:creationId xmlns:a16="http://schemas.microsoft.com/office/drawing/2014/main" id="{AB8FB11D-C354-4A46-8E22-1027B1868961}"/>
                    </a:ext>
                  </a:extLst>
                </p:cNvPr>
                <p:cNvPicPr/>
                <p:nvPr/>
              </p:nvPicPr>
              <p:blipFill>
                <a:blip r:embed="rId130"/>
                <a:stretch>
                  <a:fillRect/>
                </a:stretch>
              </p:blipFill>
              <p:spPr>
                <a:xfrm>
                  <a:off x="10878053" y="3068707"/>
                  <a:ext cx="17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705CF146-1783-46D1-B093-2D6BB7020EC2}"/>
                    </a:ext>
                  </a:extLst>
                </p14:cNvPr>
                <p14:cNvContentPartPr/>
                <p14:nvPr/>
              </p14:nvContentPartPr>
              <p14:xfrm>
                <a:off x="10918373" y="3039907"/>
                <a:ext cx="174600" cy="214920"/>
              </p14:xfrm>
            </p:contentPart>
          </mc:Choice>
          <mc:Fallback xmlns="">
            <p:pic>
              <p:nvPicPr>
                <p:cNvPr id="80" name="Freihand 79">
                  <a:extLst>
                    <a:ext uri="{FF2B5EF4-FFF2-40B4-BE49-F238E27FC236}">
                      <a16:creationId xmlns:a16="http://schemas.microsoft.com/office/drawing/2014/main" id="{705CF146-1783-46D1-B093-2D6BB7020EC2}"/>
                    </a:ext>
                  </a:extLst>
                </p:cNvPr>
                <p:cNvPicPr/>
                <p:nvPr/>
              </p:nvPicPr>
              <p:blipFill>
                <a:blip r:embed="rId132"/>
                <a:stretch>
                  <a:fillRect/>
                </a:stretch>
              </p:blipFill>
              <p:spPr>
                <a:xfrm>
                  <a:off x="10914053" y="3035587"/>
                  <a:ext cx="183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3205EBE6-F0B5-4C83-9D1B-A36C1345C269}"/>
                    </a:ext>
                  </a:extLst>
                </p14:cNvPr>
                <p14:cNvContentPartPr/>
                <p14:nvPr/>
              </p14:nvContentPartPr>
              <p14:xfrm>
                <a:off x="11121413" y="2965747"/>
                <a:ext cx="103320" cy="165600"/>
              </p14:xfrm>
            </p:contentPart>
          </mc:Choice>
          <mc:Fallback xmlns="">
            <p:pic>
              <p:nvPicPr>
                <p:cNvPr id="81" name="Freihand 80">
                  <a:extLst>
                    <a:ext uri="{FF2B5EF4-FFF2-40B4-BE49-F238E27FC236}">
                      <a16:creationId xmlns:a16="http://schemas.microsoft.com/office/drawing/2014/main" id="{3205EBE6-F0B5-4C83-9D1B-A36C1345C269}"/>
                    </a:ext>
                  </a:extLst>
                </p:cNvPr>
                <p:cNvPicPr/>
                <p:nvPr/>
              </p:nvPicPr>
              <p:blipFill>
                <a:blip r:embed="rId134"/>
                <a:stretch>
                  <a:fillRect/>
                </a:stretch>
              </p:blipFill>
              <p:spPr>
                <a:xfrm>
                  <a:off x="11117093" y="2961427"/>
                  <a:ext cx="111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DD21AF25-05DE-4826-8482-5B2EE06B43EC}"/>
                    </a:ext>
                  </a:extLst>
                </p14:cNvPr>
                <p14:cNvContentPartPr/>
                <p14:nvPr/>
              </p14:nvContentPartPr>
              <p14:xfrm>
                <a:off x="11203493" y="2849107"/>
                <a:ext cx="127440" cy="419760"/>
              </p14:xfrm>
            </p:contentPart>
          </mc:Choice>
          <mc:Fallback xmlns="">
            <p:pic>
              <p:nvPicPr>
                <p:cNvPr id="82" name="Freihand 81">
                  <a:extLst>
                    <a:ext uri="{FF2B5EF4-FFF2-40B4-BE49-F238E27FC236}">
                      <a16:creationId xmlns:a16="http://schemas.microsoft.com/office/drawing/2014/main" id="{DD21AF25-05DE-4826-8482-5B2EE06B43EC}"/>
                    </a:ext>
                  </a:extLst>
                </p:cNvPr>
                <p:cNvPicPr/>
                <p:nvPr/>
              </p:nvPicPr>
              <p:blipFill>
                <a:blip r:embed="rId136"/>
                <a:stretch>
                  <a:fillRect/>
                </a:stretch>
              </p:blipFill>
              <p:spPr>
                <a:xfrm>
                  <a:off x="11199173" y="2844787"/>
                  <a:ext cx="1360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1FD1C0FE-A696-46DB-B8C0-85C6FA3428FF}"/>
                    </a:ext>
                  </a:extLst>
                </p14:cNvPr>
                <p14:cNvContentPartPr/>
                <p14:nvPr/>
              </p14:nvContentPartPr>
              <p14:xfrm>
                <a:off x="11328413" y="2771707"/>
                <a:ext cx="324000" cy="237960"/>
              </p14:xfrm>
            </p:contentPart>
          </mc:Choice>
          <mc:Fallback xmlns="">
            <p:pic>
              <p:nvPicPr>
                <p:cNvPr id="83" name="Freihand 82">
                  <a:extLst>
                    <a:ext uri="{FF2B5EF4-FFF2-40B4-BE49-F238E27FC236}">
                      <a16:creationId xmlns:a16="http://schemas.microsoft.com/office/drawing/2014/main" id="{1FD1C0FE-A696-46DB-B8C0-85C6FA3428FF}"/>
                    </a:ext>
                  </a:extLst>
                </p:cNvPr>
                <p:cNvPicPr/>
                <p:nvPr/>
              </p:nvPicPr>
              <p:blipFill>
                <a:blip r:embed="rId138"/>
                <a:stretch>
                  <a:fillRect/>
                </a:stretch>
              </p:blipFill>
              <p:spPr>
                <a:xfrm>
                  <a:off x="11324093" y="2767387"/>
                  <a:ext cx="332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18AEBD63-B048-4CC5-B6A7-983E5E8ADE8F}"/>
                    </a:ext>
                  </a:extLst>
                </p14:cNvPr>
                <p14:cNvContentPartPr/>
                <p14:nvPr/>
              </p14:nvContentPartPr>
              <p14:xfrm>
                <a:off x="11629733" y="2747947"/>
                <a:ext cx="133560" cy="117720"/>
              </p14:xfrm>
            </p:contentPart>
          </mc:Choice>
          <mc:Fallback xmlns="">
            <p:pic>
              <p:nvPicPr>
                <p:cNvPr id="84" name="Freihand 83">
                  <a:extLst>
                    <a:ext uri="{FF2B5EF4-FFF2-40B4-BE49-F238E27FC236}">
                      <a16:creationId xmlns:a16="http://schemas.microsoft.com/office/drawing/2014/main" id="{18AEBD63-B048-4CC5-B6A7-983E5E8ADE8F}"/>
                    </a:ext>
                  </a:extLst>
                </p:cNvPr>
                <p:cNvPicPr/>
                <p:nvPr/>
              </p:nvPicPr>
              <p:blipFill>
                <a:blip r:embed="rId140"/>
                <a:stretch>
                  <a:fillRect/>
                </a:stretch>
              </p:blipFill>
              <p:spPr>
                <a:xfrm>
                  <a:off x="11625413" y="2743627"/>
                  <a:ext cx="142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4E412A29-5E24-47F4-B6E9-B20D751AE183}"/>
                    </a:ext>
                  </a:extLst>
                </p14:cNvPr>
                <p14:cNvContentPartPr/>
                <p14:nvPr/>
              </p14:nvContentPartPr>
              <p14:xfrm>
                <a:off x="11749973" y="2520067"/>
                <a:ext cx="51840" cy="325440"/>
              </p14:xfrm>
            </p:contentPart>
          </mc:Choice>
          <mc:Fallback xmlns="">
            <p:pic>
              <p:nvPicPr>
                <p:cNvPr id="85" name="Freihand 84">
                  <a:extLst>
                    <a:ext uri="{FF2B5EF4-FFF2-40B4-BE49-F238E27FC236}">
                      <a16:creationId xmlns:a16="http://schemas.microsoft.com/office/drawing/2014/main" id="{4E412A29-5E24-47F4-B6E9-B20D751AE183}"/>
                    </a:ext>
                  </a:extLst>
                </p:cNvPr>
                <p:cNvPicPr/>
                <p:nvPr/>
              </p:nvPicPr>
              <p:blipFill>
                <a:blip r:embed="rId142"/>
                <a:stretch>
                  <a:fillRect/>
                </a:stretch>
              </p:blipFill>
              <p:spPr>
                <a:xfrm>
                  <a:off x="11745653" y="2515747"/>
                  <a:ext cx="604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490BC907-CB72-47A8-BBB8-5A13E928035F}"/>
                    </a:ext>
                  </a:extLst>
                </p14:cNvPr>
                <p14:cNvContentPartPr/>
                <p14:nvPr/>
              </p14:nvContentPartPr>
              <p14:xfrm>
                <a:off x="10506173" y="3080227"/>
                <a:ext cx="1351800" cy="667440"/>
              </p14:xfrm>
            </p:contentPart>
          </mc:Choice>
          <mc:Fallback xmlns="">
            <p:pic>
              <p:nvPicPr>
                <p:cNvPr id="86" name="Freihand 85">
                  <a:extLst>
                    <a:ext uri="{FF2B5EF4-FFF2-40B4-BE49-F238E27FC236}">
                      <a16:creationId xmlns:a16="http://schemas.microsoft.com/office/drawing/2014/main" id="{490BC907-CB72-47A8-BBB8-5A13E928035F}"/>
                    </a:ext>
                  </a:extLst>
                </p:cNvPr>
                <p:cNvPicPr/>
                <p:nvPr/>
              </p:nvPicPr>
              <p:blipFill>
                <a:blip r:embed="rId144"/>
                <a:stretch>
                  <a:fillRect/>
                </a:stretch>
              </p:blipFill>
              <p:spPr>
                <a:xfrm>
                  <a:off x="10501853" y="3075907"/>
                  <a:ext cx="1360440" cy="6760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mc:AlternateContent xmlns:mc="http://schemas.openxmlformats.org/markup-compatibility/2006" xmlns:p14="http://schemas.microsoft.com/office/powerpoint/2010/main">
        <mc:Choice Requires="p14">
          <p:contentPart p14:bwMode="auto" r:id="rId4">
            <p14:nvContentPartPr>
              <p14:cNvPr id="480289" name="Freihand 480288">
                <a:extLst>
                  <a:ext uri="{FF2B5EF4-FFF2-40B4-BE49-F238E27FC236}">
                    <a16:creationId xmlns:a16="http://schemas.microsoft.com/office/drawing/2014/main" id="{54B39E3C-04E2-4849-B703-857F4DF3BAE8}"/>
                  </a:ext>
                </a:extLst>
              </p14:cNvPr>
              <p14:cNvContentPartPr/>
              <p14:nvPr/>
            </p14:nvContentPartPr>
            <p14:xfrm>
              <a:off x="5297693" y="1951627"/>
              <a:ext cx="223560" cy="494640"/>
            </p14:xfrm>
          </p:contentPart>
        </mc:Choice>
        <mc:Fallback xmlns="">
          <p:pic>
            <p:nvPicPr>
              <p:cNvPr id="480289" name="Freihand 480288">
                <a:extLst>
                  <a:ext uri="{FF2B5EF4-FFF2-40B4-BE49-F238E27FC236}">
                    <a16:creationId xmlns:a16="http://schemas.microsoft.com/office/drawing/2014/main" id="{54B39E3C-04E2-4849-B703-857F4DF3BAE8}"/>
                  </a:ext>
                </a:extLst>
              </p:cNvPr>
              <p:cNvPicPr/>
              <p:nvPr/>
            </p:nvPicPr>
            <p:blipFill>
              <a:blip r:embed="rId5"/>
              <a:stretch>
                <a:fillRect/>
              </a:stretch>
            </p:blipFill>
            <p:spPr>
              <a:xfrm>
                <a:off x="5293373" y="1947307"/>
                <a:ext cx="232200" cy="503280"/>
              </a:xfrm>
              <a:prstGeom prst="rect">
                <a:avLst/>
              </a:prstGeom>
            </p:spPr>
          </p:pic>
        </mc:Fallback>
      </mc:AlternateContent>
      <p:grpSp>
        <p:nvGrpSpPr>
          <p:cNvPr id="480386" name="Gruppieren 480385">
            <a:extLst>
              <a:ext uri="{FF2B5EF4-FFF2-40B4-BE49-F238E27FC236}">
                <a16:creationId xmlns:a16="http://schemas.microsoft.com/office/drawing/2014/main" id="{0B8BCC25-A7C4-496E-A5F7-82EB85942352}"/>
              </a:ext>
            </a:extLst>
          </p:cNvPr>
          <p:cNvGrpSpPr/>
          <p:nvPr/>
        </p:nvGrpSpPr>
        <p:grpSpPr>
          <a:xfrm>
            <a:off x="785453" y="367267"/>
            <a:ext cx="10443240" cy="6248520"/>
            <a:chOff x="785453" y="367267"/>
            <a:chExt cx="10443240" cy="62485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8E8E585-733F-4B45-BF78-BD24A992C798}"/>
                    </a:ext>
                  </a:extLst>
                </p14:cNvPr>
                <p14:cNvContentPartPr/>
                <p14:nvPr/>
              </p14:nvContentPartPr>
              <p14:xfrm>
                <a:off x="785453" y="928507"/>
                <a:ext cx="4185720" cy="2719800"/>
              </p14:xfrm>
            </p:contentPart>
          </mc:Choice>
          <mc:Fallback xmlns="">
            <p:pic>
              <p:nvPicPr>
                <p:cNvPr id="3" name="Freihand 2">
                  <a:extLst>
                    <a:ext uri="{FF2B5EF4-FFF2-40B4-BE49-F238E27FC236}">
                      <a16:creationId xmlns:a16="http://schemas.microsoft.com/office/drawing/2014/main" id="{98E8E585-733F-4B45-BF78-BD24A992C798}"/>
                    </a:ext>
                  </a:extLst>
                </p:cNvPr>
                <p:cNvPicPr/>
                <p:nvPr/>
              </p:nvPicPr>
              <p:blipFill>
                <a:blip r:embed="rId7"/>
                <a:stretch>
                  <a:fillRect/>
                </a:stretch>
              </p:blipFill>
              <p:spPr>
                <a:xfrm>
                  <a:off x="781133" y="924187"/>
                  <a:ext cx="4194360" cy="272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DC0D30B-AB46-4E68-A49E-B37A0CC038EB}"/>
                    </a:ext>
                  </a:extLst>
                </p14:cNvPr>
                <p14:cNvContentPartPr/>
                <p14:nvPr/>
              </p14:nvContentPartPr>
              <p14:xfrm>
                <a:off x="4380053" y="848947"/>
                <a:ext cx="313200" cy="256320"/>
              </p14:xfrm>
            </p:contentPart>
          </mc:Choice>
          <mc:Fallback xmlns="">
            <p:pic>
              <p:nvPicPr>
                <p:cNvPr id="4" name="Freihand 3">
                  <a:extLst>
                    <a:ext uri="{FF2B5EF4-FFF2-40B4-BE49-F238E27FC236}">
                      <a16:creationId xmlns:a16="http://schemas.microsoft.com/office/drawing/2014/main" id="{EDC0D30B-AB46-4E68-A49E-B37A0CC038EB}"/>
                    </a:ext>
                  </a:extLst>
                </p:cNvPr>
                <p:cNvPicPr/>
                <p:nvPr/>
              </p:nvPicPr>
              <p:blipFill>
                <a:blip r:embed="rId9"/>
                <a:stretch>
                  <a:fillRect/>
                </a:stretch>
              </p:blipFill>
              <p:spPr>
                <a:xfrm>
                  <a:off x="4375733" y="844627"/>
                  <a:ext cx="3218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4A47489F-41C6-4209-B279-1A11002DD1F9}"/>
                    </a:ext>
                  </a:extLst>
                </p14:cNvPr>
                <p14:cNvContentPartPr/>
                <p14:nvPr/>
              </p14:nvContentPartPr>
              <p14:xfrm>
                <a:off x="4262693" y="918787"/>
                <a:ext cx="442800" cy="261360"/>
              </p14:xfrm>
            </p:contentPart>
          </mc:Choice>
          <mc:Fallback xmlns="">
            <p:pic>
              <p:nvPicPr>
                <p:cNvPr id="5" name="Freihand 4">
                  <a:extLst>
                    <a:ext uri="{FF2B5EF4-FFF2-40B4-BE49-F238E27FC236}">
                      <a16:creationId xmlns:a16="http://schemas.microsoft.com/office/drawing/2014/main" id="{4A47489F-41C6-4209-B279-1A11002DD1F9}"/>
                    </a:ext>
                  </a:extLst>
                </p:cNvPr>
                <p:cNvPicPr/>
                <p:nvPr/>
              </p:nvPicPr>
              <p:blipFill>
                <a:blip r:embed="rId11"/>
                <a:stretch>
                  <a:fillRect/>
                </a:stretch>
              </p:blipFill>
              <p:spPr>
                <a:xfrm>
                  <a:off x="4258373" y="914467"/>
                  <a:ext cx="451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06EC160C-7BB9-4618-BF2B-5F227A882A36}"/>
                    </a:ext>
                  </a:extLst>
                </p14:cNvPr>
                <p14:cNvContentPartPr/>
                <p14:nvPr/>
              </p14:nvContentPartPr>
              <p14:xfrm>
                <a:off x="4861373" y="707827"/>
                <a:ext cx="120600" cy="106560"/>
              </p14:xfrm>
            </p:contentPart>
          </mc:Choice>
          <mc:Fallback xmlns="">
            <p:pic>
              <p:nvPicPr>
                <p:cNvPr id="6" name="Freihand 5">
                  <a:extLst>
                    <a:ext uri="{FF2B5EF4-FFF2-40B4-BE49-F238E27FC236}">
                      <a16:creationId xmlns:a16="http://schemas.microsoft.com/office/drawing/2014/main" id="{06EC160C-7BB9-4618-BF2B-5F227A882A36}"/>
                    </a:ext>
                  </a:extLst>
                </p:cNvPr>
                <p:cNvPicPr/>
                <p:nvPr/>
              </p:nvPicPr>
              <p:blipFill>
                <a:blip r:embed="rId13"/>
                <a:stretch>
                  <a:fillRect/>
                </a:stretch>
              </p:blipFill>
              <p:spPr>
                <a:xfrm>
                  <a:off x="4857053" y="703507"/>
                  <a:ext cx="129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D0EE211D-A8D0-4CE1-81A6-247CE932A36E}"/>
                    </a:ext>
                  </a:extLst>
                </p14:cNvPr>
                <p14:cNvContentPartPr/>
                <p14:nvPr/>
              </p14:nvContentPartPr>
              <p14:xfrm>
                <a:off x="4994213" y="636187"/>
                <a:ext cx="111960" cy="96480"/>
              </p14:xfrm>
            </p:contentPart>
          </mc:Choice>
          <mc:Fallback xmlns="">
            <p:pic>
              <p:nvPicPr>
                <p:cNvPr id="7" name="Freihand 6">
                  <a:extLst>
                    <a:ext uri="{FF2B5EF4-FFF2-40B4-BE49-F238E27FC236}">
                      <a16:creationId xmlns:a16="http://schemas.microsoft.com/office/drawing/2014/main" id="{D0EE211D-A8D0-4CE1-81A6-247CE932A36E}"/>
                    </a:ext>
                  </a:extLst>
                </p:cNvPr>
                <p:cNvPicPr/>
                <p:nvPr/>
              </p:nvPicPr>
              <p:blipFill>
                <a:blip r:embed="rId15"/>
                <a:stretch>
                  <a:fillRect/>
                </a:stretch>
              </p:blipFill>
              <p:spPr>
                <a:xfrm>
                  <a:off x="4989893" y="631867"/>
                  <a:ext cx="120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E3D0EB86-0313-4452-88C6-AFF2EB841781}"/>
                    </a:ext>
                  </a:extLst>
                </p14:cNvPr>
                <p14:cNvContentPartPr/>
                <p14:nvPr/>
              </p14:nvContentPartPr>
              <p14:xfrm>
                <a:off x="5092133" y="558067"/>
                <a:ext cx="124920" cy="132480"/>
              </p14:xfrm>
            </p:contentPart>
          </mc:Choice>
          <mc:Fallback xmlns="">
            <p:pic>
              <p:nvPicPr>
                <p:cNvPr id="8" name="Freihand 7">
                  <a:extLst>
                    <a:ext uri="{FF2B5EF4-FFF2-40B4-BE49-F238E27FC236}">
                      <a16:creationId xmlns:a16="http://schemas.microsoft.com/office/drawing/2014/main" id="{E3D0EB86-0313-4452-88C6-AFF2EB841781}"/>
                    </a:ext>
                  </a:extLst>
                </p:cNvPr>
                <p:cNvPicPr/>
                <p:nvPr/>
              </p:nvPicPr>
              <p:blipFill>
                <a:blip r:embed="rId17"/>
                <a:stretch>
                  <a:fillRect/>
                </a:stretch>
              </p:blipFill>
              <p:spPr>
                <a:xfrm>
                  <a:off x="5087813" y="553747"/>
                  <a:ext cx="133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91F56D0-9790-4DCF-A4A3-A698D76958CE}"/>
                    </a:ext>
                  </a:extLst>
                </p14:cNvPr>
                <p14:cNvContentPartPr/>
                <p14:nvPr/>
              </p14:nvContentPartPr>
              <p14:xfrm>
                <a:off x="5228573" y="549067"/>
                <a:ext cx="93600" cy="99000"/>
              </p14:xfrm>
            </p:contentPart>
          </mc:Choice>
          <mc:Fallback xmlns="">
            <p:pic>
              <p:nvPicPr>
                <p:cNvPr id="9" name="Freihand 8">
                  <a:extLst>
                    <a:ext uri="{FF2B5EF4-FFF2-40B4-BE49-F238E27FC236}">
                      <a16:creationId xmlns:a16="http://schemas.microsoft.com/office/drawing/2014/main" id="{291F56D0-9790-4DCF-A4A3-A698D76958CE}"/>
                    </a:ext>
                  </a:extLst>
                </p:cNvPr>
                <p:cNvPicPr/>
                <p:nvPr/>
              </p:nvPicPr>
              <p:blipFill>
                <a:blip r:embed="rId19"/>
                <a:stretch>
                  <a:fillRect/>
                </a:stretch>
              </p:blipFill>
              <p:spPr>
                <a:xfrm>
                  <a:off x="5224253" y="544747"/>
                  <a:ext cx="10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4EF88206-6CC0-4E4D-B430-4A68D070E909}"/>
                    </a:ext>
                  </a:extLst>
                </p14:cNvPr>
                <p14:cNvContentPartPr/>
                <p14:nvPr/>
              </p14:nvContentPartPr>
              <p14:xfrm>
                <a:off x="5356013" y="506227"/>
                <a:ext cx="236880" cy="113040"/>
              </p14:xfrm>
            </p:contentPart>
          </mc:Choice>
          <mc:Fallback xmlns="">
            <p:pic>
              <p:nvPicPr>
                <p:cNvPr id="11" name="Freihand 10">
                  <a:extLst>
                    <a:ext uri="{FF2B5EF4-FFF2-40B4-BE49-F238E27FC236}">
                      <a16:creationId xmlns:a16="http://schemas.microsoft.com/office/drawing/2014/main" id="{4EF88206-6CC0-4E4D-B430-4A68D070E909}"/>
                    </a:ext>
                  </a:extLst>
                </p:cNvPr>
                <p:cNvPicPr/>
                <p:nvPr/>
              </p:nvPicPr>
              <p:blipFill>
                <a:blip r:embed="rId21"/>
                <a:stretch>
                  <a:fillRect/>
                </a:stretch>
              </p:blipFill>
              <p:spPr>
                <a:xfrm>
                  <a:off x="5351693" y="501907"/>
                  <a:ext cx="245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AD165AD0-1D31-44AC-A76B-D5A2C7C34B3C}"/>
                    </a:ext>
                  </a:extLst>
                </p14:cNvPr>
                <p14:cNvContentPartPr/>
                <p14:nvPr/>
              </p14:nvContentPartPr>
              <p14:xfrm>
                <a:off x="5783333" y="493267"/>
                <a:ext cx="12960" cy="87120"/>
              </p14:xfrm>
            </p:contentPart>
          </mc:Choice>
          <mc:Fallback xmlns="">
            <p:pic>
              <p:nvPicPr>
                <p:cNvPr id="13" name="Freihand 12">
                  <a:extLst>
                    <a:ext uri="{FF2B5EF4-FFF2-40B4-BE49-F238E27FC236}">
                      <a16:creationId xmlns:a16="http://schemas.microsoft.com/office/drawing/2014/main" id="{AD165AD0-1D31-44AC-A76B-D5A2C7C34B3C}"/>
                    </a:ext>
                  </a:extLst>
                </p:cNvPr>
                <p:cNvPicPr/>
                <p:nvPr/>
              </p:nvPicPr>
              <p:blipFill>
                <a:blip r:embed="rId23"/>
                <a:stretch>
                  <a:fillRect/>
                </a:stretch>
              </p:blipFill>
              <p:spPr>
                <a:xfrm>
                  <a:off x="5779013" y="488947"/>
                  <a:ext cx="2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9EB95C2A-1571-46C9-8FA6-BE1B7AE504CA}"/>
                    </a:ext>
                  </a:extLst>
                </p14:cNvPr>
                <p14:cNvContentPartPr/>
                <p14:nvPr/>
              </p14:nvContentPartPr>
              <p14:xfrm>
                <a:off x="5772533" y="419107"/>
                <a:ext cx="18720" cy="27360"/>
              </p14:xfrm>
            </p:contentPart>
          </mc:Choice>
          <mc:Fallback xmlns="">
            <p:pic>
              <p:nvPicPr>
                <p:cNvPr id="14" name="Freihand 13">
                  <a:extLst>
                    <a:ext uri="{FF2B5EF4-FFF2-40B4-BE49-F238E27FC236}">
                      <a16:creationId xmlns:a16="http://schemas.microsoft.com/office/drawing/2014/main" id="{9EB95C2A-1571-46C9-8FA6-BE1B7AE504CA}"/>
                    </a:ext>
                  </a:extLst>
                </p:cNvPr>
                <p:cNvPicPr/>
                <p:nvPr/>
              </p:nvPicPr>
              <p:blipFill>
                <a:blip r:embed="rId25"/>
                <a:stretch>
                  <a:fillRect/>
                </a:stretch>
              </p:blipFill>
              <p:spPr>
                <a:xfrm>
                  <a:off x="5768213" y="414787"/>
                  <a:ext cx="27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03B6B3F9-C60A-4502-834D-A6824B772908}"/>
                    </a:ext>
                  </a:extLst>
                </p14:cNvPr>
                <p14:cNvContentPartPr/>
                <p14:nvPr/>
              </p14:nvContentPartPr>
              <p14:xfrm>
                <a:off x="5860013" y="419827"/>
                <a:ext cx="109080" cy="139320"/>
              </p14:xfrm>
            </p:contentPart>
          </mc:Choice>
          <mc:Fallback xmlns="">
            <p:pic>
              <p:nvPicPr>
                <p:cNvPr id="15" name="Freihand 14">
                  <a:extLst>
                    <a:ext uri="{FF2B5EF4-FFF2-40B4-BE49-F238E27FC236}">
                      <a16:creationId xmlns:a16="http://schemas.microsoft.com/office/drawing/2014/main" id="{03B6B3F9-C60A-4502-834D-A6824B772908}"/>
                    </a:ext>
                  </a:extLst>
                </p:cNvPr>
                <p:cNvPicPr/>
                <p:nvPr/>
              </p:nvPicPr>
              <p:blipFill>
                <a:blip r:embed="rId27"/>
                <a:stretch>
                  <a:fillRect/>
                </a:stretch>
              </p:blipFill>
              <p:spPr>
                <a:xfrm>
                  <a:off x="5855693" y="415507"/>
                  <a:ext cx="117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09A0BA0E-7DD2-48C3-A09F-1A2B6B026960}"/>
                    </a:ext>
                  </a:extLst>
                </p14:cNvPr>
                <p14:cNvContentPartPr/>
                <p14:nvPr/>
              </p14:nvContentPartPr>
              <p14:xfrm>
                <a:off x="5999693" y="448987"/>
                <a:ext cx="186480" cy="100800"/>
              </p14:xfrm>
            </p:contentPart>
          </mc:Choice>
          <mc:Fallback xmlns="">
            <p:pic>
              <p:nvPicPr>
                <p:cNvPr id="16" name="Freihand 15">
                  <a:extLst>
                    <a:ext uri="{FF2B5EF4-FFF2-40B4-BE49-F238E27FC236}">
                      <a16:creationId xmlns:a16="http://schemas.microsoft.com/office/drawing/2014/main" id="{09A0BA0E-7DD2-48C3-A09F-1A2B6B026960}"/>
                    </a:ext>
                  </a:extLst>
                </p:cNvPr>
                <p:cNvPicPr/>
                <p:nvPr/>
              </p:nvPicPr>
              <p:blipFill>
                <a:blip r:embed="rId29"/>
                <a:stretch>
                  <a:fillRect/>
                </a:stretch>
              </p:blipFill>
              <p:spPr>
                <a:xfrm>
                  <a:off x="5995373" y="444667"/>
                  <a:ext cx="19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8200D5F3-93D6-402B-A022-E08B872F9E5F}"/>
                    </a:ext>
                  </a:extLst>
                </p14:cNvPr>
                <p14:cNvContentPartPr/>
                <p14:nvPr/>
              </p14:nvContentPartPr>
              <p14:xfrm>
                <a:off x="6184733" y="371947"/>
                <a:ext cx="102240" cy="174960"/>
              </p14:xfrm>
            </p:contentPart>
          </mc:Choice>
          <mc:Fallback xmlns="">
            <p:pic>
              <p:nvPicPr>
                <p:cNvPr id="17" name="Freihand 16">
                  <a:extLst>
                    <a:ext uri="{FF2B5EF4-FFF2-40B4-BE49-F238E27FC236}">
                      <a16:creationId xmlns:a16="http://schemas.microsoft.com/office/drawing/2014/main" id="{8200D5F3-93D6-402B-A022-E08B872F9E5F}"/>
                    </a:ext>
                  </a:extLst>
                </p:cNvPr>
                <p:cNvPicPr/>
                <p:nvPr/>
              </p:nvPicPr>
              <p:blipFill>
                <a:blip r:embed="rId31"/>
                <a:stretch>
                  <a:fillRect/>
                </a:stretch>
              </p:blipFill>
              <p:spPr>
                <a:xfrm>
                  <a:off x="6180413" y="367627"/>
                  <a:ext cx="110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6778AA9D-A38F-458D-BF14-CD4E40197367}"/>
                    </a:ext>
                  </a:extLst>
                </p14:cNvPr>
                <p14:cNvContentPartPr/>
                <p14:nvPr/>
              </p14:nvContentPartPr>
              <p14:xfrm>
                <a:off x="6289133" y="412267"/>
                <a:ext cx="71280" cy="128520"/>
              </p14:xfrm>
            </p:contentPart>
          </mc:Choice>
          <mc:Fallback xmlns="">
            <p:pic>
              <p:nvPicPr>
                <p:cNvPr id="18" name="Freihand 17">
                  <a:extLst>
                    <a:ext uri="{FF2B5EF4-FFF2-40B4-BE49-F238E27FC236}">
                      <a16:creationId xmlns:a16="http://schemas.microsoft.com/office/drawing/2014/main" id="{6778AA9D-A38F-458D-BF14-CD4E40197367}"/>
                    </a:ext>
                  </a:extLst>
                </p:cNvPr>
                <p:cNvPicPr/>
                <p:nvPr/>
              </p:nvPicPr>
              <p:blipFill>
                <a:blip r:embed="rId33"/>
                <a:stretch>
                  <a:fillRect/>
                </a:stretch>
              </p:blipFill>
              <p:spPr>
                <a:xfrm>
                  <a:off x="6284813" y="407947"/>
                  <a:ext cx="79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B7233D25-6A57-45C7-9F40-EA0D2303BD47}"/>
                    </a:ext>
                  </a:extLst>
                </p14:cNvPr>
                <p14:cNvContentPartPr/>
                <p14:nvPr/>
              </p14:nvContentPartPr>
              <p14:xfrm>
                <a:off x="6403253" y="367267"/>
                <a:ext cx="167400" cy="156600"/>
              </p14:xfrm>
            </p:contentPart>
          </mc:Choice>
          <mc:Fallback xmlns="">
            <p:pic>
              <p:nvPicPr>
                <p:cNvPr id="19" name="Freihand 18">
                  <a:extLst>
                    <a:ext uri="{FF2B5EF4-FFF2-40B4-BE49-F238E27FC236}">
                      <a16:creationId xmlns:a16="http://schemas.microsoft.com/office/drawing/2014/main" id="{B7233D25-6A57-45C7-9F40-EA0D2303BD47}"/>
                    </a:ext>
                  </a:extLst>
                </p:cNvPr>
                <p:cNvPicPr/>
                <p:nvPr/>
              </p:nvPicPr>
              <p:blipFill>
                <a:blip r:embed="rId35"/>
                <a:stretch>
                  <a:fillRect/>
                </a:stretch>
              </p:blipFill>
              <p:spPr>
                <a:xfrm>
                  <a:off x="6398933" y="362947"/>
                  <a:ext cx="176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FBD11AB0-D40E-4B57-8B09-EC79C287EB8B}"/>
                    </a:ext>
                  </a:extLst>
                </p14:cNvPr>
                <p14:cNvContentPartPr/>
                <p14:nvPr/>
              </p14:nvContentPartPr>
              <p14:xfrm>
                <a:off x="5574173" y="573907"/>
                <a:ext cx="1412640" cy="176040"/>
              </p14:xfrm>
            </p:contentPart>
          </mc:Choice>
          <mc:Fallback xmlns="">
            <p:pic>
              <p:nvPicPr>
                <p:cNvPr id="20" name="Freihand 19">
                  <a:extLst>
                    <a:ext uri="{FF2B5EF4-FFF2-40B4-BE49-F238E27FC236}">
                      <a16:creationId xmlns:a16="http://schemas.microsoft.com/office/drawing/2014/main" id="{FBD11AB0-D40E-4B57-8B09-EC79C287EB8B}"/>
                    </a:ext>
                  </a:extLst>
                </p:cNvPr>
                <p:cNvPicPr/>
                <p:nvPr/>
              </p:nvPicPr>
              <p:blipFill>
                <a:blip r:embed="rId37"/>
                <a:stretch>
                  <a:fillRect/>
                </a:stretch>
              </p:blipFill>
              <p:spPr>
                <a:xfrm>
                  <a:off x="5569853" y="569587"/>
                  <a:ext cx="1421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36F2CE96-64ED-4132-B605-DF87EDA2C71F}"/>
                    </a:ext>
                  </a:extLst>
                </p14:cNvPr>
                <p14:cNvContentPartPr/>
                <p14:nvPr/>
              </p14:nvContentPartPr>
              <p14:xfrm>
                <a:off x="8144213" y="1593067"/>
                <a:ext cx="47520" cy="159840"/>
              </p14:xfrm>
            </p:contentPart>
          </mc:Choice>
          <mc:Fallback xmlns="">
            <p:pic>
              <p:nvPicPr>
                <p:cNvPr id="22" name="Freihand 21">
                  <a:extLst>
                    <a:ext uri="{FF2B5EF4-FFF2-40B4-BE49-F238E27FC236}">
                      <a16:creationId xmlns:a16="http://schemas.microsoft.com/office/drawing/2014/main" id="{36F2CE96-64ED-4132-B605-DF87EDA2C71F}"/>
                    </a:ext>
                  </a:extLst>
                </p:cNvPr>
                <p:cNvPicPr/>
                <p:nvPr/>
              </p:nvPicPr>
              <p:blipFill>
                <a:blip r:embed="rId39"/>
                <a:stretch>
                  <a:fillRect/>
                </a:stretch>
              </p:blipFill>
              <p:spPr>
                <a:xfrm>
                  <a:off x="8139893" y="1588747"/>
                  <a:ext cx="56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17EB871A-999F-411E-953F-D02833031B62}"/>
                    </a:ext>
                  </a:extLst>
                </p14:cNvPr>
                <p14:cNvContentPartPr/>
                <p14:nvPr/>
              </p14:nvContentPartPr>
              <p14:xfrm>
                <a:off x="8152493" y="1438267"/>
                <a:ext cx="331560" cy="235080"/>
              </p14:xfrm>
            </p:contentPart>
          </mc:Choice>
          <mc:Fallback xmlns="">
            <p:pic>
              <p:nvPicPr>
                <p:cNvPr id="23" name="Freihand 22">
                  <a:extLst>
                    <a:ext uri="{FF2B5EF4-FFF2-40B4-BE49-F238E27FC236}">
                      <a16:creationId xmlns:a16="http://schemas.microsoft.com/office/drawing/2014/main" id="{17EB871A-999F-411E-953F-D02833031B62}"/>
                    </a:ext>
                  </a:extLst>
                </p:cNvPr>
                <p:cNvPicPr/>
                <p:nvPr/>
              </p:nvPicPr>
              <p:blipFill>
                <a:blip r:embed="rId41"/>
                <a:stretch>
                  <a:fillRect/>
                </a:stretch>
              </p:blipFill>
              <p:spPr>
                <a:xfrm>
                  <a:off x="8148173" y="1433947"/>
                  <a:ext cx="3402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D1EE131F-E962-482D-9B79-F8AA87CD7409}"/>
                    </a:ext>
                  </a:extLst>
                </p14:cNvPr>
                <p14:cNvContentPartPr/>
                <p14:nvPr/>
              </p14:nvContentPartPr>
              <p14:xfrm>
                <a:off x="8478293" y="1489387"/>
                <a:ext cx="156240" cy="81360"/>
              </p14:xfrm>
            </p:contentPart>
          </mc:Choice>
          <mc:Fallback xmlns="">
            <p:pic>
              <p:nvPicPr>
                <p:cNvPr id="24" name="Freihand 23">
                  <a:extLst>
                    <a:ext uri="{FF2B5EF4-FFF2-40B4-BE49-F238E27FC236}">
                      <a16:creationId xmlns:a16="http://schemas.microsoft.com/office/drawing/2014/main" id="{D1EE131F-E962-482D-9B79-F8AA87CD7409}"/>
                    </a:ext>
                  </a:extLst>
                </p:cNvPr>
                <p:cNvPicPr/>
                <p:nvPr/>
              </p:nvPicPr>
              <p:blipFill>
                <a:blip r:embed="rId43"/>
                <a:stretch>
                  <a:fillRect/>
                </a:stretch>
              </p:blipFill>
              <p:spPr>
                <a:xfrm>
                  <a:off x="8473973" y="1485067"/>
                  <a:ext cx="164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841659B6-B01E-400B-91ED-E875928674E7}"/>
                    </a:ext>
                  </a:extLst>
                </p14:cNvPr>
                <p14:cNvContentPartPr/>
                <p14:nvPr/>
              </p14:nvContentPartPr>
              <p14:xfrm>
                <a:off x="4902773" y="1109227"/>
                <a:ext cx="2877480" cy="2120040"/>
              </p14:xfrm>
            </p:contentPart>
          </mc:Choice>
          <mc:Fallback xmlns="">
            <p:pic>
              <p:nvPicPr>
                <p:cNvPr id="30" name="Freihand 29">
                  <a:extLst>
                    <a:ext uri="{FF2B5EF4-FFF2-40B4-BE49-F238E27FC236}">
                      <a16:creationId xmlns:a16="http://schemas.microsoft.com/office/drawing/2014/main" id="{841659B6-B01E-400B-91ED-E875928674E7}"/>
                    </a:ext>
                  </a:extLst>
                </p:cNvPr>
                <p:cNvPicPr/>
                <p:nvPr/>
              </p:nvPicPr>
              <p:blipFill>
                <a:blip r:embed="rId45"/>
                <a:stretch>
                  <a:fillRect/>
                </a:stretch>
              </p:blipFill>
              <p:spPr>
                <a:xfrm>
                  <a:off x="4898453" y="1104907"/>
                  <a:ext cx="2886120" cy="2128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7643B94F-EE34-4AED-AC6F-2C6C1ECA8D0D}"/>
                    </a:ext>
                  </a:extLst>
                </p14:cNvPr>
                <p14:cNvContentPartPr/>
                <p14:nvPr/>
              </p14:nvContentPartPr>
              <p14:xfrm>
                <a:off x="8133773" y="1695667"/>
                <a:ext cx="360" cy="360"/>
              </p14:xfrm>
            </p:contentPart>
          </mc:Choice>
          <mc:Fallback xmlns="">
            <p:pic>
              <p:nvPicPr>
                <p:cNvPr id="31" name="Freihand 30">
                  <a:extLst>
                    <a:ext uri="{FF2B5EF4-FFF2-40B4-BE49-F238E27FC236}">
                      <a16:creationId xmlns:a16="http://schemas.microsoft.com/office/drawing/2014/main" id="{7643B94F-EE34-4AED-AC6F-2C6C1ECA8D0D}"/>
                    </a:ext>
                  </a:extLst>
                </p:cNvPr>
                <p:cNvPicPr/>
                <p:nvPr/>
              </p:nvPicPr>
              <p:blipFill>
                <a:blip r:embed="rId47"/>
                <a:stretch>
                  <a:fillRect/>
                </a:stretch>
              </p:blipFill>
              <p:spPr>
                <a:xfrm>
                  <a:off x="8129453" y="169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2474008-2268-4406-AB0B-D8E646E9A9C4}"/>
                    </a:ext>
                  </a:extLst>
                </p14:cNvPr>
                <p14:cNvContentPartPr/>
                <p14:nvPr/>
              </p14:nvContentPartPr>
              <p14:xfrm>
                <a:off x="7752893" y="1503427"/>
                <a:ext cx="266760" cy="214920"/>
              </p14:xfrm>
            </p:contentPart>
          </mc:Choice>
          <mc:Fallback xmlns="">
            <p:pic>
              <p:nvPicPr>
                <p:cNvPr id="32" name="Freihand 31">
                  <a:extLst>
                    <a:ext uri="{FF2B5EF4-FFF2-40B4-BE49-F238E27FC236}">
                      <a16:creationId xmlns:a16="http://schemas.microsoft.com/office/drawing/2014/main" id="{52474008-2268-4406-AB0B-D8E646E9A9C4}"/>
                    </a:ext>
                  </a:extLst>
                </p:cNvPr>
                <p:cNvPicPr/>
                <p:nvPr/>
              </p:nvPicPr>
              <p:blipFill>
                <a:blip r:embed="rId49"/>
                <a:stretch>
                  <a:fillRect/>
                </a:stretch>
              </p:blipFill>
              <p:spPr>
                <a:xfrm>
                  <a:off x="7748573" y="1499107"/>
                  <a:ext cx="275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98A44BCD-BBE7-4D11-9F5D-00E5337028AC}"/>
                    </a:ext>
                  </a:extLst>
                </p14:cNvPr>
                <p14:cNvContentPartPr/>
                <p14:nvPr/>
              </p14:nvContentPartPr>
              <p14:xfrm>
                <a:off x="9613013" y="951187"/>
                <a:ext cx="360" cy="360"/>
              </p14:xfrm>
            </p:contentPart>
          </mc:Choice>
          <mc:Fallback xmlns="">
            <p:pic>
              <p:nvPicPr>
                <p:cNvPr id="35" name="Freihand 34">
                  <a:extLst>
                    <a:ext uri="{FF2B5EF4-FFF2-40B4-BE49-F238E27FC236}">
                      <a16:creationId xmlns:a16="http://schemas.microsoft.com/office/drawing/2014/main" id="{98A44BCD-BBE7-4D11-9F5D-00E5337028AC}"/>
                    </a:ext>
                  </a:extLst>
                </p:cNvPr>
                <p:cNvPicPr/>
                <p:nvPr/>
              </p:nvPicPr>
              <p:blipFill>
                <a:blip r:embed="rId47"/>
                <a:stretch>
                  <a:fillRect/>
                </a:stretch>
              </p:blipFill>
              <p:spPr>
                <a:xfrm>
                  <a:off x="9608693" y="94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694BE8F0-571C-4389-A8DA-A05BC13CA54E}"/>
                    </a:ext>
                  </a:extLst>
                </p14:cNvPr>
                <p14:cNvContentPartPr/>
                <p14:nvPr/>
              </p14:nvContentPartPr>
              <p14:xfrm>
                <a:off x="9928013" y="715027"/>
                <a:ext cx="277200" cy="157680"/>
              </p14:xfrm>
            </p:contentPart>
          </mc:Choice>
          <mc:Fallback xmlns="">
            <p:pic>
              <p:nvPicPr>
                <p:cNvPr id="37" name="Freihand 36">
                  <a:extLst>
                    <a:ext uri="{FF2B5EF4-FFF2-40B4-BE49-F238E27FC236}">
                      <a16:creationId xmlns:a16="http://schemas.microsoft.com/office/drawing/2014/main" id="{694BE8F0-571C-4389-A8DA-A05BC13CA54E}"/>
                    </a:ext>
                  </a:extLst>
                </p:cNvPr>
                <p:cNvPicPr/>
                <p:nvPr/>
              </p:nvPicPr>
              <p:blipFill>
                <a:blip r:embed="rId52"/>
                <a:stretch>
                  <a:fillRect/>
                </a:stretch>
              </p:blipFill>
              <p:spPr>
                <a:xfrm>
                  <a:off x="9923693" y="710707"/>
                  <a:ext cx="285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0F7317A9-A6A2-4B0A-8FE3-76D6170DA550}"/>
                    </a:ext>
                  </a:extLst>
                </p14:cNvPr>
                <p14:cNvContentPartPr/>
                <p14:nvPr/>
              </p14:nvContentPartPr>
              <p14:xfrm>
                <a:off x="10196933" y="691267"/>
                <a:ext cx="94320" cy="124920"/>
              </p14:xfrm>
            </p:contentPart>
          </mc:Choice>
          <mc:Fallback xmlns="">
            <p:pic>
              <p:nvPicPr>
                <p:cNvPr id="38" name="Freihand 37">
                  <a:extLst>
                    <a:ext uri="{FF2B5EF4-FFF2-40B4-BE49-F238E27FC236}">
                      <a16:creationId xmlns:a16="http://schemas.microsoft.com/office/drawing/2014/main" id="{0F7317A9-A6A2-4B0A-8FE3-76D6170DA550}"/>
                    </a:ext>
                  </a:extLst>
                </p:cNvPr>
                <p:cNvPicPr/>
                <p:nvPr/>
              </p:nvPicPr>
              <p:blipFill>
                <a:blip r:embed="rId54"/>
                <a:stretch>
                  <a:fillRect/>
                </a:stretch>
              </p:blipFill>
              <p:spPr>
                <a:xfrm>
                  <a:off x="10192613" y="686947"/>
                  <a:ext cx="102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D7268CEE-CC39-4500-BC3A-E2BBE56C6EDA}"/>
                    </a:ext>
                  </a:extLst>
                </p14:cNvPr>
                <p14:cNvContentPartPr/>
                <p14:nvPr/>
              </p14:nvContentPartPr>
              <p14:xfrm>
                <a:off x="8499893" y="1796827"/>
                <a:ext cx="162000" cy="322200"/>
              </p14:xfrm>
            </p:contentPart>
          </mc:Choice>
          <mc:Fallback xmlns="">
            <p:pic>
              <p:nvPicPr>
                <p:cNvPr id="39" name="Freihand 38">
                  <a:extLst>
                    <a:ext uri="{FF2B5EF4-FFF2-40B4-BE49-F238E27FC236}">
                      <a16:creationId xmlns:a16="http://schemas.microsoft.com/office/drawing/2014/main" id="{D7268CEE-CC39-4500-BC3A-E2BBE56C6EDA}"/>
                    </a:ext>
                  </a:extLst>
                </p:cNvPr>
                <p:cNvPicPr/>
                <p:nvPr/>
              </p:nvPicPr>
              <p:blipFill>
                <a:blip r:embed="rId56"/>
                <a:stretch>
                  <a:fillRect/>
                </a:stretch>
              </p:blipFill>
              <p:spPr>
                <a:xfrm>
                  <a:off x="8495573" y="1792507"/>
                  <a:ext cx="1706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47F3AD1B-2529-4F3A-9A36-870D00C1E3DA}"/>
                    </a:ext>
                  </a:extLst>
                </p14:cNvPr>
                <p14:cNvContentPartPr/>
                <p14:nvPr/>
              </p14:nvContentPartPr>
              <p14:xfrm>
                <a:off x="8720573" y="1880707"/>
                <a:ext cx="78120" cy="124560"/>
              </p14:xfrm>
            </p:contentPart>
          </mc:Choice>
          <mc:Fallback xmlns="">
            <p:pic>
              <p:nvPicPr>
                <p:cNvPr id="40" name="Freihand 39">
                  <a:extLst>
                    <a:ext uri="{FF2B5EF4-FFF2-40B4-BE49-F238E27FC236}">
                      <a16:creationId xmlns:a16="http://schemas.microsoft.com/office/drawing/2014/main" id="{47F3AD1B-2529-4F3A-9A36-870D00C1E3DA}"/>
                    </a:ext>
                  </a:extLst>
                </p:cNvPr>
                <p:cNvPicPr/>
                <p:nvPr/>
              </p:nvPicPr>
              <p:blipFill>
                <a:blip r:embed="rId58"/>
                <a:stretch>
                  <a:fillRect/>
                </a:stretch>
              </p:blipFill>
              <p:spPr>
                <a:xfrm>
                  <a:off x="8716253" y="1876387"/>
                  <a:ext cx="86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C15351F3-66D5-439B-BF49-14A440A2A753}"/>
                    </a:ext>
                  </a:extLst>
                </p14:cNvPr>
                <p14:cNvContentPartPr/>
                <p14:nvPr/>
              </p14:nvContentPartPr>
              <p14:xfrm>
                <a:off x="8818133" y="1832107"/>
                <a:ext cx="69120" cy="117720"/>
              </p14:xfrm>
            </p:contentPart>
          </mc:Choice>
          <mc:Fallback xmlns="">
            <p:pic>
              <p:nvPicPr>
                <p:cNvPr id="41" name="Freihand 40">
                  <a:extLst>
                    <a:ext uri="{FF2B5EF4-FFF2-40B4-BE49-F238E27FC236}">
                      <a16:creationId xmlns:a16="http://schemas.microsoft.com/office/drawing/2014/main" id="{C15351F3-66D5-439B-BF49-14A440A2A753}"/>
                    </a:ext>
                  </a:extLst>
                </p:cNvPr>
                <p:cNvPicPr/>
                <p:nvPr/>
              </p:nvPicPr>
              <p:blipFill>
                <a:blip r:embed="rId60"/>
                <a:stretch>
                  <a:fillRect/>
                </a:stretch>
              </p:blipFill>
              <p:spPr>
                <a:xfrm>
                  <a:off x="8813813" y="1827787"/>
                  <a:ext cx="77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9310A220-7EC1-4A6A-AEEB-502146455606}"/>
                    </a:ext>
                  </a:extLst>
                </p14:cNvPr>
                <p14:cNvContentPartPr/>
                <p14:nvPr/>
              </p14:nvContentPartPr>
              <p14:xfrm>
                <a:off x="8903813" y="1643467"/>
                <a:ext cx="360" cy="360"/>
              </p14:xfrm>
            </p:contentPart>
          </mc:Choice>
          <mc:Fallback xmlns="">
            <p:pic>
              <p:nvPicPr>
                <p:cNvPr id="42" name="Freihand 41">
                  <a:extLst>
                    <a:ext uri="{FF2B5EF4-FFF2-40B4-BE49-F238E27FC236}">
                      <a16:creationId xmlns:a16="http://schemas.microsoft.com/office/drawing/2014/main" id="{9310A220-7EC1-4A6A-AEEB-502146455606}"/>
                    </a:ext>
                  </a:extLst>
                </p:cNvPr>
                <p:cNvPicPr/>
                <p:nvPr/>
              </p:nvPicPr>
              <p:blipFill>
                <a:blip r:embed="rId47"/>
                <a:stretch>
                  <a:fillRect/>
                </a:stretch>
              </p:blipFill>
              <p:spPr>
                <a:xfrm>
                  <a:off x="8899493" y="163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0D20EC78-9B98-45E0-ACC2-EAAF30A319BA}"/>
                    </a:ext>
                  </a:extLst>
                </p14:cNvPr>
                <p14:cNvContentPartPr/>
                <p14:nvPr/>
              </p14:nvContentPartPr>
              <p14:xfrm>
                <a:off x="8974733" y="1722667"/>
                <a:ext cx="122760" cy="74160"/>
              </p14:xfrm>
            </p:contentPart>
          </mc:Choice>
          <mc:Fallback xmlns="">
            <p:pic>
              <p:nvPicPr>
                <p:cNvPr id="43" name="Freihand 42">
                  <a:extLst>
                    <a:ext uri="{FF2B5EF4-FFF2-40B4-BE49-F238E27FC236}">
                      <a16:creationId xmlns:a16="http://schemas.microsoft.com/office/drawing/2014/main" id="{0D20EC78-9B98-45E0-ACC2-EAAF30A319BA}"/>
                    </a:ext>
                  </a:extLst>
                </p:cNvPr>
                <p:cNvPicPr/>
                <p:nvPr/>
              </p:nvPicPr>
              <p:blipFill>
                <a:blip r:embed="rId63"/>
                <a:stretch>
                  <a:fillRect/>
                </a:stretch>
              </p:blipFill>
              <p:spPr>
                <a:xfrm>
                  <a:off x="8970413" y="1718347"/>
                  <a:ext cx="131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3B70C7AF-7FE6-4CC9-88F7-A093C14EF9D4}"/>
                    </a:ext>
                  </a:extLst>
                </p14:cNvPr>
                <p14:cNvContentPartPr/>
                <p14:nvPr/>
              </p14:nvContentPartPr>
              <p14:xfrm>
                <a:off x="9118013" y="1546627"/>
                <a:ext cx="122400" cy="192960"/>
              </p14:xfrm>
            </p:contentPart>
          </mc:Choice>
          <mc:Fallback xmlns="">
            <p:pic>
              <p:nvPicPr>
                <p:cNvPr id="44" name="Freihand 43">
                  <a:extLst>
                    <a:ext uri="{FF2B5EF4-FFF2-40B4-BE49-F238E27FC236}">
                      <a16:creationId xmlns:a16="http://schemas.microsoft.com/office/drawing/2014/main" id="{3B70C7AF-7FE6-4CC9-88F7-A093C14EF9D4}"/>
                    </a:ext>
                  </a:extLst>
                </p:cNvPr>
                <p:cNvPicPr/>
                <p:nvPr/>
              </p:nvPicPr>
              <p:blipFill>
                <a:blip r:embed="rId65"/>
                <a:stretch>
                  <a:fillRect/>
                </a:stretch>
              </p:blipFill>
              <p:spPr>
                <a:xfrm>
                  <a:off x="9113693" y="1542307"/>
                  <a:ext cx="131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F8E5DB7F-77F4-4E1A-B39F-ECFAF9727E38}"/>
                    </a:ext>
                  </a:extLst>
                </p14:cNvPr>
                <p14:cNvContentPartPr/>
                <p14:nvPr/>
              </p14:nvContentPartPr>
              <p14:xfrm>
                <a:off x="9194333" y="1666147"/>
                <a:ext cx="88920" cy="29160"/>
              </p14:xfrm>
            </p:contentPart>
          </mc:Choice>
          <mc:Fallback xmlns="">
            <p:pic>
              <p:nvPicPr>
                <p:cNvPr id="45" name="Freihand 44">
                  <a:extLst>
                    <a:ext uri="{FF2B5EF4-FFF2-40B4-BE49-F238E27FC236}">
                      <a16:creationId xmlns:a16="http://schemas.microsoft.com/office/drawing/2014/main" id="{F8E5DB7F-77F4-4E1A-B39F-ECFAF9727E38}"/>
                    </a:ext>
                  </a:extLst>
                </p:cNvPr>
                <p:cNvPicPr/>
                <p:nvPr/>
              </p:nvPicPr>
              <p:blipFill>
                <a:blip r:embed="rId67"/>
                <a:stretch>
                  <a:fillRect/>
                </a:stretch>
              </p:blipFill>
              <p:spPr>
                <a:xfrm>
                  <a:off x="9190013" y="1661827"/>
                  <a:ext cx="97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12A413BF-D060-4959-A653-55F801BA6695}"/>
                    </a:ext>
                  </a:extLst>
                </p14:cNvPr>
                <p14:cNvContentPartPr/>
                <p14:nvPr/>
              </p14:nvContentPartPr>
              <p14:xfrm>
                <a:off x="9268853" y="1539787"/>
                <a:ext cx="154800" cy="277200"/>
              </p14:xfrm>
            </p:contentPart>
          </mc:Choice>
          <mc:Fallback xmlns="">
            <p:pic>
              <p:nvPicPr>
                <p:cNvPr id="46" name="Freihand 45">
                  <a:extLst>
                    <a:ext uri="{FF2B5EF4-FFF2-40B4-BE49-F238E27FC236}">
                      <a16:creationId xmlns:a16="http://schemas.microsoft.com/office/drawing/2014/main" id="{12A413BF-D060-4959-A653-55F801BA6695}"/>
                    </a:ext>
                  </a:extLst>
                </p:cNvPr>
                <p:cNvPicPr/>
                <p:nvPr/>
              </p:nvPicPr>
              <p:blipFill>
                <a:blip r:embed="rId69"/>
                <a:stretch>
                  <a:fillRect/>
                </a:stretch>
              </p:blipFill>
              <p:spPr>
                <a:xfrm>
                  <a:off x="9264533" y="1535467"/>
                  <a:ext cx="163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7F34DD89-F4F5-4021-A483-E1E62F2E404A}"/>
                    </a:ext>
                  </a:extLst>
                </p14:cNvPr>
                <p14:cNvContentPartPr/>
                <p14:nvPr/>
              </p14:nvContentPartPr>
              <p14:xfrm>
                <a:off x="9417533" y="1411627"/>
                <a:ext cx="118800" cy="249840"/>
              </p14:xfrm>
            </p:contentPart>
          </mc:Choice>
          <mc:Fallback xmlns="">
            <p:pic>
              <p:nvPicPr>
                <p:cNvPr id="47" name="Freihand 46">
                  <a:extLst>
                    <a:ext uri="{FF2B5EF4-FFF2-40B4-BE49-F238E27FC236}">
                      <a16:creationId xmlns:a16="http://schemas.microsoft.com/office/drawing/2014/main" id="{7F34DD89-F4F5-4021-A483-E1E62F2E404A}"/>
                    </a:ext>
                  </a:extLst>
                </p:cNvPr>
                <p:cNvPicPr/>
                <p:nvPr/>
              </p:nvPicPr>
              <p:blipFill>
                <a:blip r:embed="rId71"/>
                <a:stretch>
                  <a:fillRect/>
                </a:stretch>
              </p:blipFill>
              <p:spPr>
                <a:xfrm>
                  <a:off x="9413213" y="1407307"/>
                  <a:ext cx="1274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8B837655-942E-4560-AD31-263A96ECA255}"/>
                    </a:ext>
                  </a:extLst>
                </p14:cNvPr>
                <p14:cNvContentPartPr/>
                <p14:nvPr/>
              </p14:nvContentPartPr>
              <p14:xfrm>
                <a:off x="9562253" y="1418467"/>
                <a:ext cx="123840" cy="69840"/>
              </p14:xfrm>
            </p:contentPart>
          </mc:Choice>
          <mc:Fallback xmlns="">
            <p:pic>
              <p:nvPicPr>
                <p:cNvPr id="48" name="Freihand 47">
                  <a:extLst>
                    <a:ext uri="{FF2B5EF4-FFF2-40B4-BE49-F238E27FC236}">
                      <a16:creationId xmlns:a16="http://schemas.microsoft.com/office/drawing/2014/main" id="{8B837655-942E-4560-AD31-263A96ECA255}"/>
                    </a:ext>
                  </a:extLst>
                </p:cNvPr>
                <p:cNvPicPr/>
                <p:nvPr/>
              </p:nvPicPr>
              <p:blipFill>
                <a:blip r:embed="rId73"/>
                <a:stretch>
                  <a:fillRect/>
                </a:stretch>
              </p:blipFill>
              <p:spPr>
                <a:xfrm>
                  <a:off x="9557933" y="1414147"/>
                  <a:ext cx="132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84C37C08-463C-45CA-A699-C29A58A23242}"/>
                    </a:ext>
                  </a:extLst>
                </p14:cNvPr>
                <p14:cNvContentPartPr/>
                <p14:nvPr/>
              </p14:nvContentPartPr>
              <p14:xfrm>
                <a:off x="9736133" y="1228747"/>
                <a:ext cx="150120" cy="221040"/>
              </p14:xfrm>
            </p:contentPart>
          </mc:Choice>
          <mc:Fallback xmlns="">
            <p:pic>
              <p:nvPicPr>
                <p:cNvPr id="49" name="Freihand 48">
                  <a:extLst>
                    <a:ext uri="{FF2B5EF4-FFF2-40B4-BE49-F238E27FC236}">
                      <a16:creationId xmlns:a16="http://schemas.microsoft.com/office/drawing/2014/main" id="{84C37C08-463C-45CA-A699-C29A58A23242}"/>
                    </a:ext>
                  </a:extLst>
                </p:cNvPr>
                <p:cNvPicPr/>
                <p:nvPr/>
              </p:nvPicPr>
              <p:blipFill>
                <a:blip r:embed="rId75"/>
                <a:stretch>
                  <a:fillRect/>
                </a:stretch>
              </p:blipFill>
              <p:spPr>
                <a:xfrm>
                  <a:off x="9731813" y="1224427"/>
                  <a:ext cx="158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240C3D6-FCFF-4ADC-B8A9-6F434C978E67}"/>
                    </a:ext>
                  </a:extLst>
                </p14:cNvPr>
                <p14:cNvContentPartPr/>
                <p14:nvPr/>
              </p14:nvContentPartPr>
              <p14:xfrm>
                <a:off x="9770333" y="1284907"/>
                <a:ext cx="141120" cy="69840"/>
              </p14:xfrm>
            </p:contentPart>
          </mc:Choice>
          <mc:Fallback xmlns="">
            <p:pic>
              <p:nvPicPr>
                <p:cNvPr id="50" name="Freihand 49">
                  <a:extLst>
                    <a:ext uri="{FF2B5EF4-FFF2-40B4-BE49-F238E27FC236}">
                      <a16:creationId xmlns:a16="http://schemas.microsoft.com/office/drawing/2014/main" id="{B240C3D6-FCFF-4ADC-B8A9-6F434C978E67}"/>
                    </a:ext>
                  </a:extLst>
                </p:cNvPr>
                <p:cNvPicPr/>
                <p:nvPr/>
              </p:nvPicPr>
              <p:blipFill>
                <a:blip r:embed="rId77"/>
                <a:stretch>
                  <a:fillRect/>
                </a:stretch>
              </p:blipFill>
              <p:spPr>
                <a:xfrm>
                  <a:off x="9766013" y="1280587"/>
                  <a:ext cx="149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14CCDEA-B2DE-4CDB-8539-7F4A1FAE67BF}"/>
                    </a:ext>
                  </a:extLst>
                </p14:cNvPr>
                <p14:cNvContentPartPr/>
                <p14:nvPr/>
              </p14:nvContentPartPr>
              <p14:xfrm>
                <a:off x="9808133" y="1346107"/>
                <a:ext cx="151920" cy="108720"/>
              </p14:xfrm>
            </p:contentPart>
          </mc:Choice>
          <mc:Fallback xmlns="">
            <p:pic>
              <p:nvPicPr>
                <p:cNvPr id="51" name="Freihand 50">
                  <a:extLst>
                    <a:ext uri="{FF2B5EF4-FFF2-40B4-BE49-F238E27FC236}">
                      <a16:creationId xmlns:a16="http://schemas.microsoft.com/office/drawing/2014/main" id="{214CCDEA-B2DE-4CDB-8539-7F4A1FAE67BF}"/>
                    </a:ext>
                  </a:extLst>
                </p:cNvPr>
                <p:cNvPicPr/>
                <p:nvPr/>
              </p:nvPicPr>
              <p:blipFill>
                <a:blip r:embed="rId79"/>
                <a:stretch>
                  <a:fillRect/>
                </a:stretch>
              </p:blipFill>
              <p:spPr>
                <a:xfrm>
                  <a:off x="9803813" y="1341787"/>
                  <a:ext cx="160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0C65E070-38FC-4E1E-8886-C045F4F12F0C}"/>
                    </a:ext>
                  </a:extLst>
                </p14:cNvPr>
                <p14:cNvContentPartPr/>
                <p14:nvPr/>
              </p14:nvContentPartPr>
              <p14:xfrm>
                <a:off x="10014773" y="1208947"/>
                <a:ext cx="196200" cy="97200"/>
              </p14:xfrm>
            </p:contentPart>
          </mc:Choice>
          <mc:Fallback xmlns="">
            <p:pic>
              <p:nvPicPr>
                <p:cNvPr id="52" name="Freihand 51">
                  <a:extLst>
                    <a:ext uri="{FF2B5EF4-FFF2-40B4-BE49-F238E27FC236}">
                      <a16:creationId xmlns:a16="http://schemas.microsoft.com/office/drawing/2014/main" id="{0C65E070-38FC-4E1E-8886-C045F4F12F0C}"/>
                    </a:ext>
                  </a:extLst>
                </p:cNvPr>
                <p:cNvPicPr/>
                <p:nvPr/>
              </p:nvPicPr>
              <p:blipFill>
                <a:blip r:embed="rId81"/>
                <a:stretch>
                  <a:fillRect/>
                </a:stretch>
              </p:blipFill>
              <p:spPr>
                <a:xfrm>
                  <a:off x="10010453" y="1204627"/>
                  <a:ext cx="204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5D594729-A527-4228-8E28-E17EC00C1D64}"/>
                    </a:ext>
                  </a:extLst>
                </p14:cNvPr>
                <p14:cNvContentPartPr/>
                <p14:nvPr/>
              </p14:nvContentPartPr>
              <p14:xfrm>
                <a:off x="10132133" y="1096267"/>
                <a:ext cx="21960" cy="19800"/>
              </p14:xfrm>
            </p:contentPart>
          </mc:Choice>
          <mc:Fallback xmlns="">
            <p:pic>
              <p:nvPicPr>
                <p:cNvPr id="53" name="Freihand 52">
                  <a:extLst>
                    <a:ext uri="{FF2B5EF4-FFF2-40B4-BE49-F238E27FC236}">
                      <a16:creationId xmlns:a16="http://schemas.microsoft.com/office/drawing/2014/main" id="{5D594729-A527-4228-8E28-E17EC00C1D64}"/>
                    </a:ext>
                  </a:extLst>
                </p:cNvPr>
                <p:cNvPicPr/>
                <p:nvPr/>
              </p:nvPicPr>
              <p:blipFill>
                <a:blip r:embed="rId83"/>
                <a:stretch>
                  <a:fillRect/>
                </a:stretch>
              </p:blipFill>
              <p:spPr>
                <a:xfrm>
                  <a:off x="10127813" y="1091947"/>
                  <a:ext cx="30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62502DAF-530D-4B8D-AD51-02DD6AB2532F}"/>
                    </a:ext>
                  </a:extLst>
                </p14:cNvPr>
                <p14:cNvContentPartPr/>
                <p14:nvPr/>
              </p14:nvContentPartPr>
              <p14:xfrm>
                <a:off x="10201253" y="1031467"/>
                <a:ext cx="149040" cy="172800"/>
              </p14:xfrm>
            </p:contentPart>
          </mc:Choice>
          <mc:Fallback xmlns="">
            <p:pic>
              <p:nvPicPr>
                <p:cNvPr id="54" name="Freihand 53">
                  <a:extLst>
                    <a:ext uri="{FF2B5EF4-FFF2-40B4-BE49-F238E27FC236}">
                      <a16:creationId xmlns:a16="http://schemas.microsoft.com/office/drawing/2014/main" id="{62502DAF-530D-4B8D-AD51-02DD6AB2532F}"/>
                    </a:ext>
                  </a:extLst>
                </p:cNvPr>
                <p:cNvPicPr/>
                <p:nvPr/>
              </p:nvPicPr>
              <p:blipFill>
                <a:blip r:embed="rId85"/>
                <a:stretch>
                  <a:fillRect/>
                </a:stretch>
              </p:blipFill>
              <p:spPr>
                <a:xfrm>
                  <a:off x="10196933" y="1027147"/>
                  <a:ext cx="157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8D08D85C-1252-408F-A12E-108A4B7A12CE}"/>
                    </a:ext>
                  </a:extLst>
                </p14:cNvPr>
                <p14:cNvContentPartPr/>
                <p14:nvPr/>
              </p14:nvContentPartPr>
              <p14:xfrm>
                <a:off x="10403213" y="1075747"/>
                <a:ext cx="41760" cy="52560"/>
              </p14:xfrm>
            </p:contentPart>
          </mc:Choice>
          <mc:Fallback xmlns="">
            <p:pic>
              <p:nvPicPr>
                <p:cNvPr id="55" name="Freihand 54">
                  <a:extLst>
                    <a:ext uri="{FF2B5EF4-FFF2-40B4-BE49-F238E27FC236}">
                      <a16:creationId xmlns:a16="http://schemas.microsoft.com/office/drawing/2014/main" id="{8D08D85C-1252-408F-A12E-108A4B7A12CE}"/>
                    </a:ext>
                  </a:extLst>
                </p:cNvPr>
                <p:cNvPicPr/>
                <p:nvPr/>
              </p:nvPicPr>
              <p:blipFill>
                <a:blip r:embed="rId87"/>
                <a:stretch>
                  <a:fillRect/>
                </a:stretch>
              </p:blipFill>
              <p:spPr>
                <a:xfrm>
                  <a:off x="10398893" y="1071427"/>
                  <a:ext cx="50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47D198B5-6200-40B4-9513-629B9FAFE50B}"/>
                    </a:ext>
                  </a:extLst>
                </p14:cNvPr>
                <p14:cNvContentPartPr/>
                <p14:nvPr/>
              </p14:nvContentPartPr>
              <p14:xfrm>
                <a:off x="9556133" y="1867747"/>
                <a:ext cx="299520" cy="253440"/>
              </p14:xfrm>
            </p:contentPart>
          </mc:Choice>
          <mc:Fallback xmlns="">
            <p:pic>
              <p:nvPicPr>
                <p:cNvPr id="57" name="Freihand 56">
                  <a:extLst>
                    <a:ext uri="{FF2B5EF4-FFF2-40B4-BE49-F238E27FC236}">
                      <a16:creationId xmlns:a16="http://schemas.microsoft.com/office/drawing/2014/main" id="{47D198B5-6200-40B4-9513-629B9FAFE50B}"/>
                    </a:ext>
                  </a:extLst>
                </p:cNvPr>
                <p:cNvPicPr/>
                <p:nvPr/>
              </p:nvPicPr>
              <p:blipFill>
                <a:blip r:embed="rId89"/>
                <a:stretch>
                  <a:fillRect/>
                </a:stretch>
              </p:blipFill>
              <p:spPr>
                <a:xfrm>
                  <a:off x="9551813" y="1863427"/>
                  <a:ext cx="308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2F632B5C-0FD0-4710-80E8-735D42808F07}"/>
                    </a:ext>
                  </a:extLst>
                </p14:cNvPr>
                <p14:cNvContentPartPr/>
                <p14:nvPr/>
              </p14:nvContentPartPr>
              <p14:xfrm>
                <a:off x="9020093" y="2482267"/>
                <a:ext cx="154440" cy="268920"/>
              </p14:xfrm>
            </p:contentPart>
          </mc:Choice>
          <mc:Fallback xmlns="">
            <p:pic>
              <p:nvPicPr>
                <p:cNvPr id="58" name="Freihand 57">
                  <a:extLst>
                    <a:ext uri="{FF2B5EF4-FFF2-40B4-BE49-F238E27FC236}">
                      <a16:creationId xmlns:a16="http://schemas.microsoft.com/office/drawing/2014/main" id="{2F632B5C-0FD0-4710-80E8-735D42808F07}"/>
                    </a:ext>
                  </a:extLst>
                </p:cNvPr>
                <p:cNvPicPr/>
                <p:nvPr/>
              </p:nvPicPr>
              <p:blipFill>
                <a:blip r:embed="rId91"/>
                <a:stretch>
                  <a:fillRect/>
                </a:stretch>
              </p:blipFill>
              <p:spPr>
                <a:xfrm>
                  <a:off x="9015773" y="2477947"/>
                  <a:ext cx="1630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21A07262-CEC9-465C-89A6-1E04DADB8EF9}"/>
                    </a:ext>
                  </a:extLst>
                </p14:cNvPr>
                <p14:cNvContentPartPr/>
                <p14:nvPr/>
              </p14:nvContentPartPr>
              <p14:xfrm>
                <a:off x="9685733" y="975667"/>
                <a:ext cx="892080" cy="492480"/>
              </p14:xfrm>
            </p:contentPart>
          </mc:Choice>
          <mc:Fallback xmlns="">
            <p:pic>
              <p:nvPicPr>
                <p:cNvPr id="59" name="Freihand 58">
                  <a:extLst>
                    <a:ext uri="{FF2B5EF4-FFF2-40B4-BE49-F238E27FC236}">
                      <a16:creationId xmlns:a16="http://schemas.microsoft.com/office/drawing/2014/main" id="{21A07262-CEC9-465C-89A6-1E04DADB8EF9}"/>
                    </a:ext>
                  </a:extLst>
                </p:cNvPr>
                <p:cNvPicPr/>
                <p:nvPr/>
              </p:nvPicPr>
              <p:blipFill>
                <a:blip r:embed="rId93"/>
                <a:stretch>
                  <a:fillRect/>
                </a:stretch>
              </p:blipFill>
              <p:spPr>
                <a:xfrm>
                  <a:off x="9681413" y="971347"/>
                  <a:ext cx="90072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B230027D-5327-4774-AFE0-FA519EFD1E5B}"/>
                    </a:ext>
                  </a:extLst>
                </p14:cNvPr>
                <p14:cNvContentPartPr/>
                <p14:nvPr/>
              </p14:nvContentPartPr>
              <p14:xfrm>
                <a:off x="10603013" y="817987"/>
                <a:ext cx="54000" cy="167400"/>
              </p14:xfrm>
            </p:contentPart>
          </mc:Choice>
          <mc:Fallback xmlns="">
            <p:pic>
              <p:nvPicPr>
                <p:cNvPr id="60" name="Freihand 59">
                  <a:extLst>
                    <a:ext uri="{FF2B5EF4-FFF2-40B4-BE49-F238E27FC236}">
                      <a16:creationId xmlns:a16="http://schemas.microsoft.com/office/drawing/2014/main" id="{B230027D-5327-4774-AFE0-FA519EFD1E5B}"/>
                    </a:ext>
                  </a:extLst>
                </p:cNvPr>
                <p:cNvPicPr/>
                <p:nvPr/>
              </p:nvPicPr>
              <p:blipFill>
                <a:blip r:embed="rId95"/>
                <a:stretch>
                  <a:fillRect/>
                </a:stretch>
              </p:blipFill>
              <p:spPr>
                <a:xfrm>
                  <a:off x="10598693" y="813667"/>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1366728A-879C-49E8-87BF-A685D2DAAFF5}"/>
                    </a:ext>
                  </a:extLst>
                </p14:cNvPr>
                <p14:cNvContentPartPr/>
                <p14:nvPr/>
              </p14:nvContentPartPr>
              <p14:xfrm>
                <a:off x="10502933" y="769027"/>
                <a:ext cx="207360" cy="224280"/>
              </p14:xfrm>
            </p:contentPart>
          </mc:Choice>
          <mc:Fallback xmlns="">
            <p:pic>
              <p:nvPicPr>
                <p:cNvPr id="61" name="Freihand 60">
                  <a:extLst>
                    <a:ext uri="{FF2B5EF4-FFF2-40B4-BE49-F238E27FC236}">
                      <a16:creationId xmlns:a16="http://schemas.microsoft.com/office/drawing/2014/main" id="{1366728A-879C-49E8-87BF-A685D2DAAFF5}"/>
                    </a:ext>
                  </a:extLst>
                </p:cNvPr>
                <p:cNvPicPr/>
                <p:nvPr/>
              </p:nvPicPr>
              <p:blipFill>
                <a:blip r:embed="rId97"/>
                <a:stretch>
                  <a:fillRect/>
                </a:stretch>
              </p:blipFill>
              <p:spPr>
                <a:xfrm>
                  <a:off x="10498613" y="764707"/>
                  <a:ext cx="216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5953637D-FA50-4B3B-BC11-4F125D0F96A9}"/>
                    </a:ext>
                  </a:extLst>
                </p14:cNvPr>
                <p14:cNvContentPartPr/>
                <p14:nvPr/>
              </p14:nvContentPartPr>
              <p14:xfrm>
                <a:off x="10760693" y="734107"/>
                <a:ext cx="40320" cy="147600"/>
              </p14:xfrm>
            </p:contentPart>
          </mc:Choice>
          <mc:Fallback xmlns="">
            <p:pic>
              <p:nvPicPr>
                <p:cNvPr id="62" name="Freihand 61">
                  <a:extLst>
                    <a:ext uri="{FF2B5EF4-FFF2-40B4-BE49-F238E27FC236}">
                      <a16:creationId xmlns:a16="http://schemas.microsoft.com/office/drawing/2014/main" id="{5953637D-FA50-4B3B-BC11-4F125D0F96A9}"/>
                    </a:ext>
                  </a:extLst>
                </p:cNvPr>
                <p:cNvPicPr/>
                <p:nvPr/>
              </p:nvPicPr>
              <p:blipFill>
                <a:blip r:embed="rId99"/>
                <a:stretch>
                  <a:fillRect/>
                </a:stretch>
              </p:blipFill>
              <p:spPr>
                <a:xfrm>
                  <a:off x="10756373" y="729787"/>
                  <a:ext cx="48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357B456F-9DDF-4558-A29A-B921888E1624}"/>
                    </a:ext>
                  </a:extLst>
                </p14:cNvPr>
                <p14:cNvContentPartPr/>
                <p14:nvPr/>
              </p14:nvContentPartPr>
              <p14:xfrm>
                <a:off x="10825133" y="660307"/>
                <a:ext cx="45720" cy="195840"/>
              </p14:xfrm>
            </p:contentPart>
          </mc:Choice>
          <mc:Fallback xmlns="">
            <p:pic>
              <p:nvPicPr>
                <p:cNvPr id="63" name="Freihand 62">
                  <a:extLst>
                    <a:ext uri="{FF2B5EF4-FFF2-40B4-BE49-F238E27FC236}">
                      <a16:creationId xmlns:a16="http://schemas.microsoft.com/office/drawing/2014/main" id="{357B456F-9DDF-4558-A29A-B921888E1624}"/>
                    </a:ext>
                  </a:extLst>
                </p:cNvPr>
                <p:cNvPicPr/>
                <p:nvPr/>
              </p:nvPicPr>
              <p:blipFill>
                <a:blip r:embed="rId101"/>
                <a:stretch>
                  <a:fillRect/>
                </a:stretch>
              </p:blipFill>
              <p:spPr>
                <a:xfrm>
                  <a:off x="10820813" y="655987"/>
                  <a:ext cx="54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0256" name="Freihand 480255">
                  <a:extLst>
                    <a:ext uri="{FF2B5EF4-FFF2-40B4-BE49-F238E27FC236}">
                      <a16:creationId xmlns:a16="http://schemas.microsoft.com/office/drawing/2014/main" id="{DABA21FB-6EA4-469F-97E1-DAA93DA1D7A4}"/>
                    </a:ext>
                  </a:extLst>
                </p14:cNvPr>
                <p14:cNvContentPartPr/>
                <p14:nvPr/>
              </p14:nvContentPartPr>
              <p14:xfrm>
                <a:off x="10714613" y="623587"/>
                <a:ext cx="269640" cy="110520"/>
              </p14:xfrm>
            </p:contentPart>
          </mc:Choice>
          <mc:Fallback xmlns="">
            <p:pic>
              <p:nvPicPr>
                <p:cNvPr id="480256" name="Freihand 480255">
                  <a:extLst>
                    <a:ext uri="{FF2B5EF4-FFF2-40B4-BE49-F238E27FC236}">
                      <a16:creationId xmlns:a16="http://schemas.microsoft.com/office/drawing/2014/main" id="{DABA21FB-6EA4-469F-97E1-DAA93DA1D7A4}"/>
                    </a:ext>
                  </a:extLst>
                </p:cNvPr>
                <p:cNvPicPr/>
                <p:nvPr/>
              </p:nvPicPr>
              <p:blipFill>
                <a:blip r:embed="rId103"/>
                <a:stretch>
                  <a:fillRect/>
                </a:stretch>
              </p:blipFill>
              <p:spPr>
                <a:xfrm>
                  <a:off x="10710293" y="619267"/>
                  <a:ext cx="278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0259" name="Freihand 480258">
                  <a:extLst>
                    <a:ext uri="{FF2B5EF4-FFF2-40B4-BE49-F238E27FC236}">
                      <a16:creationId xmlns:a16="http://schemas.microsoft.com/office/drawing/2014/main" id="{905F8444-0E02-46E7-AE72-474682D06C46}"/>
                    </a:ext>
                  </a:extLst>
                </p14:cNvPr>
                <p14:cNvContentPartPr/>
                <p14:nvPr/>
              </p14:nvContentPartPr>
              <p14:xfrm>
                <a:off x="8636693" y="1159267"/>
                <a:ext cx="137520" cy="272520"/>
              </p14:xfrm>
            </p:contentPart>
          </mc:Choice>
          <mc:Fallback xmlns="">
            <p:pic>
              <p:nvPicPr>
                <p:cNvPr id="480259" name="Freihand 480258">
                  <a:extLst>
                    <a:ext uri="{FF2B5EF4-FFF2-40B4-BE49-F238E27FC236}">
                      <a16:creationId xmlns:a16="http://schemas.microsoft.com/office/drawing/2014/main" id="{905F8444-0E02-46E7-AE72-474682D06C46}"/>
                    </a:ext>
                  </a:extLst>
                </p:cNvPr>
                <p:cNvPicPr/>
                <p:nvPr/>
              </p:nvPicPr>
              <p:blipFill>
                <a:blip r:embed="rId105"/>
                <a:stretch>
                  <a:fillRect/>
                </a:stretch>
              </p:blipFill>
              <p:spPr>
                <a:xfrm>
                  <a:off x="8632373" y="1154947"/>
                  <a:ext cx="146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0261" name="Freihand 480260">
                  <a:extLst>
                    <a:ext uri="{FF2B5EF4-FFF2-40B4-BE49-F238E27FC236}">
                      <a16:creationId xmlns:a16="http://schemas.microsoft.com/office/drawing/2014/main" id="{665B050C-5EF1-4A64-A81B-D623413A3117}"/>
                    </a:ext>
                  </a:extLst>
                </p14:cNvPr>
                <p14:cNvContentPartPr/>
                <p14:nvPr/>
              </p14:nvContentPartPr>
              <p14:xfrm>
                <a:off x="8802653" y="1166467"/>
                <a:ext cx="129240" cy="154800"/>
              </p14:xfrm>
            </p:contentPart>
          </mc:Choice>
          <mc:Fallback xmlns="">
            <p:pic>
              <p:nvPicPr>
                <p:cNvPr id="480261" name="Freihand 480260">
                  <a:extLst>
                    <a:ext uri="{FF2B5EF4-FFF2-40B4-BE49-F238E27FC236}">
                      <a16:creationId xmlns:a16="http://schemas.microsoft.com/office/drawing/2014/main" id="{665B050C-5EF1-4A64-A81B-D623413A3117}"/>
                    </a:ext>
                  </a:extLst>
                </p:cNvPr>
                <p:cNvPicPr/>
                <p:nvPr/>
              </p:nvPicPr>
              <p:blipFill>
                <a:blip r:embed="rId107"/>
                <a:stretch>
                  <a:fillRect/>
                </a:stretch>
              </p:blipFill>
              <p:spPr>
                <a:xfrm>
                  <a:off x="8798333" y="1162147"/>
                  <a:ext cx="137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0262" name="Freihand 480261">
                  <a:extLst>
                    <a:ext uri="{FF2B5EF4-FFF2-40B4-BE49-F238E27FC236}">
                      <a16:creationId xmlns:a16="http://schemas.microsoft.com/office/drawing/2014/main" id="{1EF04D17-8A76-4ECC-AC70-D1E78D8BB752}"/>
                    </a:ext>
                  </a:extLst>
                </p14:cNvPr>
                <p14:cNvContentPartPr/>
                <p14:nvPr/>
              </p14:nvContentPartPr>
              <p14:xfrm>
                <a:off x="8959973" y="1071067"/>
                <a:ext cx="143640" cy="108000"/>
              </p14:xfrm>
            </p:contentPart>
          </mc:Choice>
          <mc:Fallback xmlns="">
            <p:pic>
              <p:nvPicPr>
                <p:cNvPr id="480262" name="Freihand 480261">
                  <a:extLst>
                    <a:ext uri="{FF2B5EF4-FFF2-40B4-BE49-F238E27FC236}">
                      <a16:creationId xmlns:a16="http://schemas.microsoft.com/office/drawing/2014/main" id="{1EF04D17-8A76-4ECC-AC70-D1E78D8BB752}"/>
                    </a:ext>
                  </a:extLst>
                </p:cNvPr>
                <p:cNvPicPr/>
                <p:nvPr/>
              </p:nvPicPr>
              <p:blipFill>
                <a:blip r:embed="rId109"/>
                <a:stretch>
                  <a:fillRect/>
                </a:stretch>
              </p:blipFill>
              <p:spPr>
                <a:xfrm>
                  <a:off x="8955653" y="1066747"/>
                  <a:ext cx="152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0263" name="Freihand 480262">
                  <a:extLst>
                    <a:ext uri="{FF2B5EF4-FFF2-40B4-BE49-F238E27FC236}">
                      <a16:creationId xmlns:a16="http://schemas.microsoft.com/office/drawing/2014/main" id="{2E95ED5E-7829-42EA-9263-B598E07C9F06}"/>
                    </a:ext>
                  </a:extLst>
                </p14:cNvPr>
                <p14:cNvContentPartPr/>
                <p14:nvPr/>
              </p14:nvContentPartPr>
              <p14:xfrm>
                <a:off x="9126653" y="775507"/>
                <a:ext cx="261720" cy="279720"/>
              </p14:xfrm>
            </p:contentPart>
          </mc:Choice>
          <mc:Fallback xmlns="">
            <p:pic>
              <p:nvPicPr>
                <p:cNvPr id="480263" name="Freihand 480262">
                  <a:extLst>
                    <a:ext uri="{FF2B5EF4-FFF2-40B4-BE49-F238E27FC236}">
                      <a16:creationId xmlns:a16="http://schemas.microsoft.com/office/drawing/2014/main" id="{2E95ED5E-7829-42EA-9263-B598E07C9F06}"/>
                    </a:ext>
                  </a:extLst>
                </p:cNvPr>
                <p:cNvPicPr/>
                <p:nvPr/>
              </p:nvPicPr>
              <p:blipFill>
                <a:blip r:embed="rId111"/>
                <a:stretch>
                  <a:fillRect/>
                </a:stretch>
              </p:blipFill>
              <p:spPr>
                <a:xfrm>
                  <a:off x="9122333" y="771187"/>
                  <a:ext cx="270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0264" name="Freihand 480263">
                  <a:extLst>
                    <a:ext uri="{FF2B5EF4-FFF2-40B4-BE49-F238E27FC236}">
                      <a16:creationId xmlns:a16="http://schemas.microsoft.com/office/drawing/2014/main" id="{D0BA44F4-271E-471C-B182-A49328F82003}"/>
                    </a:ext>
                  </a:extLst>
                </p14:cNvPr>
                <p14:cNvContentPartPr/>
                <p14:nvPr/>
              </p14:nvContentPartPr>
              <p14:xfrm>
                <a:off x="9386213" y="564547"/>
                <a:ext cx="278280" cy="225000"/>
              </p14:xfrm>
            </p:contentPart>
          </mc:Choice>
          <mc:Fallback xmlns="">
            <p:pic>
              <p:nvPicPr>
                <p:cNvPr id="480264" name="Freihand 480263">
                  <a:extLst>
                    <a:ext uri="{FF2B5EF4-FFF2-40B4-BE49-F238E27FC236}">
                      <a16:creationId xmlns:a16="http://schemas.microsoft.com/office/drawing/2014/main" id="{D0BA44F4-271E-471C-B182-A49328F82003}"/>
                    </a:ext>
                  </a:extLst>
                </p:cNvPr>
                <p:cNvPicPr/>
                <p:nvPr/>
              </p:nvPicPr>
              <p:blipFill>
                <a:blip r:embed="rId113"/>
                <a:stretch>
                  <a:fillRect/>
                </a:stretch>
              </p:blipFill>
              <p:spPr>
                <a:xfrm>
                  <a:off x="9381893" y="560227"/>
                  <a:ext cx="286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0265" name="Freihand 480264">
                  <a:extLst>
                    <a:ext uri="{FF2B5EF4-FFF2-40B4-BE49-F238E27FC236}">
                      <a16:creationId xmlns:a16="http://schemas.microsoft.com/office/drawing/2014/main" id="{BFB6F777-DB1D-4FA7-8067-111E9ACF7D37}"/>
                    </a:ext>
                  </a:extLst>
                </p14:cNvPr>
                <p14:cNvContentPartPr/>
                <p14:nvPr/>
              </p14:nvContentPartPr>
              <p14:xfrm>
                <a:off x="9408533" y="598027"/>
                <a:ext cx="10800" cy="6480"/>
              </p14:xfrm>
            </p:contentPart>
          </mc:Choice>
          <mc:Fallback xmlns="">
            <p:pic>
              <p:nvPicPr>
                <p:cNvPr id="480265" name="Freihand 480264">
                  <a:extLst>
                    <a:ext uri="{FF2B5EF4-FFF2-40B4-BE49-F238E27FC236}">
                      <a16:creationId xmlns:a16="http://schemas.microsoft.com/office/drawing/2014/main" id="{BFB6F777-DB1D-4FA7-8067-111E9ACF7D37}"/>
                    </a:ext>
                  </a:extLst>
                </p:cNvPr>
                <p:cNvPicPr/>
                <p:nvPr/>
              </p:nvPicPr>
              <p:blipFill>
                <a:blip r:embed="rId115"/>
                <a:stretch>
                  <a:fillRect/>
                </a:stretch>
              </p:blipFill>
              <p:spPr>
                <a:xfrm>
                  <a:off x="9404213" y="593707"/>
                  <a:ext cx="19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0267" name="Freihand 480266">
                  <a:extLst>
                    <a:ext uri="{FF2B5EF4-FFF2-40B4-BE49-F238E27FC236}">
                      <a16:creationId xmlns:a16="http://schemas.microsoft.com/office/drawing/2014/main" id="{FA3155EC-4D2F-4A3C-858F-4E4227F4E66A}"/>
                    </a:ext>
                  </a:extLst>
                </p14:cNvPr>
                <p14:cNvContentPartPr/>
                <p14:nvPr/>
              </p14:nvContentPartPr>
              <p14:xfrm>
                <a:off x="9206933" y="2461027"/>
                <a:ext cx="173520" cy="149400"/>
              </p14:xfrm>
            </p:contentPart>
          </mc:Choice>
          <mc:Fallback xmlns="">
            <p:pic>
              <p:nvPicPr>
                <p:cNvPr id="480267" name="Freihand 480266">
                  <a:extLst>
                    <a:ext uri="{FF2B5EF4-FFF2-40B4-BE49-F238E27FC236}">
                      <a16:creationId xmlns:a16="http://schemas.microsoft.com/office/drawing/2014/main" id="{FA3155EC-4D2F-4A3C-858F-4E4227F4E66A}"/>
                    </a:ext>
                  </a:extLst>
                </p:cNvPr>
                <p:cNvPicPr/>
                <p:nvPr/>
              </p:nvPicPr>
              <p:blipFill>
                <a:blip r:embed="rId117"/>
                <a:stretch>
                  <a:fillRect/>
                </a:stretch>
              </p:blipFill>
              <p:spPr>
                <a:xfrm>
                  <a:off x="9202613" y="2456707"/>
                  <a:ext cx="182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0268" name="Freihand 480267">
                  <a:extLst>
                    <a:ext uri="{FF2B5EF4-FFF2-40B4-BE49-F238E27FC236}">
                      <a16:creationId xmlns:a16="http://schemas.microsoft.com/office/drawing/2014/main" id="{94907A5A-1AD0-4B36-8196-3260CCA44A34}"/>
                    </a:ext>
                  </a:extLst>
                </p14:cNvPr>
                <p14:cNvContentPartPr/>
                <p14:nvPr/>
              </p14:nvContentPartPr>
              <p14:xfrm>
                <a:off x="8592053" y="2807707"/>
                <a:ext cx="179640" cy="182520"/>
              </p14:xfrm>
            </p:contentPart>
          </mc:Choice>
          <mc:Fallback xmlns="">
            <p:pic>
              <p:nvPicPr>
                <p:cNvPr id="480268" name="Freihand 480267">
                  <a:extLst>
                    <a:ext uri="{FF2B5EF4-FFF2-40B4-BE49-F238E27FC236}">
                      <a16:creationId xmlns:a16="http://schemas.microsoft.com/office/drawing/2014/main" id="{94907A5A-1AD0-4B36-8196-3260CCA44A34}"/>
                    </a:ext>
                  </a:extLst>
                </p:cNvPr>
                <p:cNvPicPr/>
                <p:nvPr/>
              </p:nvPicPr>
              <p:blipFill>
                <a:blip r:embed="rId119"/>
                <a:stretch>
                  <a:fillRect/>
                </a:stretch>
              </p:blipFill>
              <p:spPr>
                <a:xfrm>
                  <a:off x="8587733" y="2803387"/>
                  <a:ext cx="188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0269" name="Freihand 480268">
                  <a:extLst>
                    <a:ext uri="{FF2B5EF4-FFF2-40B4-BE49-F238E27FC236}">
                      <a16:creationId xmlns:a16="http://schemas.microsoft.com/office/drawing/2014/main" id="{918AC918-FA85-49F0-9158-9A154F0E1010}"/>
                    </a:ext>
                  </a:extLst>
                </p14:cNvPr>
                <p14:cNvContentPartPr/>
                <p14:nvPr/>
              </p14:nvContentPartPr>
              <p14:xfrm>
                <a:off x="8761613" y="2652907"/>
                <a:ext cx="82800" cy="239760"/>
              </p14:xfrm>
            </p:contentPart>
          </mc:Choice>
          <mc:Fallback xmlns="">
            <p:pic>
              <p:nvPicPr>
                <p:cNvPr id="480269" name="Freihand 480268">
                  <a:extLst>
                    <a:ext uri="{FF2B5EF4-FFF2-40B4-BE49-F238E27FC236}">
                      <a16:creationId xmlns:a16="http://schemas.microsoft.com/office/drawing/2014/main" id="{918AC918-FA85-49F0-9158-9A154F0E1010}"/>
                    </a:ext>
                  </a:extLst>
                </p:cNvPr>
                <p:cNvPicPr/>
                <p:nvPr/>
              </p:nvPicPr>
              <p:blipFill>
                <a:blip r:embed="rId121"/>
                <a:stretch>
                  <a:fillRect/>
                </a:stretch>
              </p:blipFill>
              <p:spPr>
                <a:xfrm>
                  <a:off x="8757293" y="2648587"/>
                  <a:ext cx="91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0270" name="Freihand 480269">
                  <a:extLst>
                    <a:ext uri="{FF2B5EF4-FFF2-40B4-BE49-F238E27FC236}">
                      <a16:creationId xmlns:a16="http://schemas.microsoft.com/office/drawing/2014/main" id="{716DFF62-98FA-4524-B397-08AC4FC272FD}"/>
                    </a:ext>
                  </a:extLst>
                </p14:cNvPr>
                <p14:cNvContentPartPr/>
                <p14:nvPr/>
              </p14:nvContentPartPr>
              <p14:xfrm>
                <a:off x="8813093" y="2623027"/>
                <a:ext cx="68400" cy="189720"/>
              </p14:xfrm>
            </p:contentPart>
          </mc:Choice>
          <mc:Fallback xmlns="">
            <p:pic>
              <p:nvPicPr>
                <p:cNvPr id="480270" name="Freihand 480269">
                  <a:extLst>
                    <a:ext uri="{FF2B5EF4-FFF2-40B4-BE49-F238E27FC236}">
                      <a16:creationId xmlns:a16="http://schemas.microsoft.com/office/drawing/2014/main" id="{716DFF62-98FA-4524-B397-08AC4FC272FD}"/>
                    </a:ext>
                  </a:extLst>
                </p:cNvPr>
                <p:cNvPicPr/>
                <p:nvPr/>
              </p:nvPicPr>
              <p:blipFill>
                <a:blip r:embed="rId123"/>
                <a:stretch>
                  <a:fillRect/>
                </a:stretch>
              </p:blipFill>
              <p:spPr>
                <a:xfrm>
                  <a:off x="8808773" y="2618707"/>
                  <a:ext cx="77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0271" name="Freihand 480270">
                  <a:extLst>
                    <a:ext uri="{FF2B5EF4-FFF2-40B4-BE49-F238E27FC236}">
                      <a16:creationId xmlns:a16="http://schemas.microsoft.com/office/drawing/2014/main" id="{7938E7E6-BA8B-4652-96B6-D75B22FDADD8}"/>
                    </a:ext>
                  </a:extLst>
                </p14:cNvPr>
                <p14:cNvContentPartPr/>
                <p14:nvPr/>
              </p14:nvContentPartPr>
              <p14:xfrm>
                <a:off x="8877893" y="2652547"/>
                <a:ext cx="113760" cy="129960"/>
              </p14:xfrm>
            </p:contentPart>
          </mc:Choice>
          <mc:Fallback xmlns="">
            <p:pic>
              <p:nvPicPr>
                <p:cNvPr id="480271" name="Freihand 480270">
                  <a:extLst>
                    <a:ext uri="{FF2B5EF4-FFF2-40B4-BE49-F238E27FC236}">
                      <a16:creationId xmlns:a16="http://schemas.microsoft.com/office/drawing/2014/main" id="{7938E7E6-BA8B-4652-96B6-D75B22FDADD8}"/>
                    </a:ext>
                  </a:extLst>
                </p:cNvPr>
                <p:cNvPicPr/>
                <p:nvPr/>
              </p:nvPicPr>
              <p:blipFill>
                <a:blip r:embed="rId125"/>
                <a:stretch>
                  <a:fillRect/>
                </a:stretch>
              </p:blipFill>
              <p:spPr>
                <a:xfrm>
                  <a:off x="8873573" y="2648227"/>
                  <a:ext cx="122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0272" name="Freihand 480271">
                  <a:extLst>
                    <a:ext uri="{FF2B5EF4-FFF2-40B4-BE49-F238E27FC236}">
                      <a16:creationId xmlns:a16="http://schemas.microsoft.com/office/drawing/2014/main" id="{A452BA59-2DD4-4531-8B27-D44E9D685840}"/>
                    </a:ext>
                  </a:extLst>
                </p14:cNvPr>
                <p14:cNvContentPartPr/>
                <p14:nvPr/>
              </p14:nvContentPartPr>
              <p14:xfrm>
                <a:off x="9467933" y="2351947"/>
                <a:ext cx="204840" cy="130680"/>
              </p14:xfrm>
            </p:contentPart>
          </mc:Choice>
          <mc:Fallback xmlns="">
            <p:pic>
              <p:nvPicPr>
                <p:cNvPr id="480272" name="Freihand 480271">
                  <a:extLst>
                    <a:ext uri="{FF2B5EF4-FFF2-40B4-BE49-F238E27FC236}">
                      <a16:creationId xmlns:a16="http://schemas.microsoft.com/office/drawing/2014/main" id="{A452BA59-2DD4-4531-8B27-D44E9D685840}"/>
                    </a:ext>
                  </a:extLst>
                </p:cNvPr>
                <p:cNvPicPr/>
                <p:nvPr/>
              </p:nvPicPr>
              <p:blipFill>
                <a:blip r:embed="rId127"/>
                <a:stretch>
                  <a:fillRect/>
                </a:stretch>
              </p:blipFill>
              <p:spPr>
                <a:xfrm>
                  <a:off x="9463613" y="2347627"/>
                  <a:ext cx="213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0273" name="Freihand 480272">
                  <a:extLst>
                    <a:ext uri="{FF2B5EF4-FFF2-40B4-BE49-F238E27FC236}">
                      <a16:creationId xmlns:a16="http://schemas.microsoft.com/office/drawing/2014/main" id="{E9F31AF9-6FBF-46B4-BD44-32A3D511539F}"/>
                    </a:ext>
                  </a:extLst>
                </p14:cNvPr>
                <p14:cNvContentPartPr/>
                <p14:nvPr/>
              </p14:nvContentPartPr>
              <p14:xfrm>
                <a:off x="9707333" y="2140267"/>
                <a:ext cx="231840" cy="212400"/>
              </p14:xfrm>
            </p:contentPart>
          </mc:Choice>
          <mc:Fallback xmlns="">
            <p:pic>
              <p:nvPicPr>
                <p:cNvPr id="480273" name="Freihand 480272">
                  <a:extLst>
                    <a:ext uri="{FF2B5EF4-FFF2-40B4-BE49-F238E27FC236}">
                      <a16:creationId xmlns:a16="http://schemas.microsoft.com/office/drawing/2014/main" id="{E9F31AF9-6FBF-46B4-BD44-32A3D511539F}"/>
                    </a:ext>
                  </a:extLst>
                </p:cNvPr>
                <p:cNvPicPr/>
                <p:nvPr/>
              </p:nvPicPr>
              <p:blipFill>
                <a:blip r:embed="rId129"/>
                <a:stretch>
                  <a:fillRect/>
                </a:stretch>
              </p:blipFill>
              <p:spPr>
                <a:xfrm>
                  <a:off x="9703013" y="2135947"/>
                  <a:ext cx="240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0274" name="Freihand 480273">
                  <a:extLst>
                    <a:ext uri="{FF2B5EF4-FFF2-40B4-BE49-F238E27FC236}">
                      <a16:creationId xmlns:a16="http://schemas.microsoft.com/office/drawing/2014/main" id="{A5AF508D-F404-44B9-8452-53D0F22BF2F8}"/>
                    </a:ext>
                  </a:extLst>
                </p14:cNvPr>
                <p14:cNvContentPartPr/>
                <p14:nvPr/>
              </p14:nvContentPartPr>
              <p14:xfrm>
                <a:off x="9949253" y="1964227"/>
                <a:ext cx="317160" cy="236160"/>
              </p14:xfrm>
            </p:contentPart>
          </mc:Choice>
          <mc:Fallback xmlns="">
            <p:pic>
              <p:nvPicPr>
                <p:cNvPr id="480274" name="Freihand 480273">
                  <a:extLst>
                    <a:ext uri="{FF2B5EF4-FFF2-40B4-BE49-F238E27FC236}">
                      <a16:creationId xmlns:a16="http://schemas.microsoft.com/office/drawing/2014/main" id="{A5AF508D-F404-44B9-8452-53D0F22BF2F8}"/>
                    </a:ext>
                  </a:extLst>
                </p:cNvPr>
                <p:cNvPicPr/>
                <p:nvPr/>
              </p:nvPicPr>
              <p:blipFill>
                <a:blip r:embed="rId131"/>
                <a:stretch>
                  <a:fillRect/>
                </a:stretch>
              </p:blipFill>
              <p:spPr>
                <a:xfrm>
                  <a:off x="9944933" y="1959907"/>
                  <a:ext cx="325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0275" name="Freihand 480274">
                  <a:extLst>
                    <a:ext uri="{FF2B5EF4-FFF2-40B4-BE49-F238E27FC236}">
                      <a16:creationId xmlns:a16="http://schemas.microsoft.com/office/drawing/2014/main" id="{FFA5244A-080B-4D56-BF6D-EC89D0F58355}"/>
                    </a:ext>
                  </a:extLst>
                </p14:cNvPr>
                <p14:cNvContentPartPr/>
                <p14:nvPr/>
              </p14:nvContentPartPr>
              <p14:xfrm>
                <a:off x="10226093" y="1872427"/>
                <a:ext cx="94680" cy="100440"/>
              </p14:xfrm>
            </p:contentPart>
          </mc:Choice>
          <mc:Fallback xmlns="">
            <p:pic>
              <p:nvPicPr>
                <p:cNvPr id="480275" name="Freihand 480274">
                  <a:extLst>
                    <a:ext uri="{FF2B5EF4-FFF2-40B4-BE49-F238E27FC236}">
                      <a16:creationId xmlns:a16="http://schemas.microsoft.com/office/drawing/2014/main" id="{FFA5244A-080B-4D56-BF6D-EC89D0F58355}"/>
                    </a:ext>
                  </a:extLst>
                </p:cNvPr>
                <p:cNvPicPr/>
                <p:nvPr/>
              </p:nvPicPr>
              <p:blipFill>
                <a:blip r:embed="rId133"/>
                <a:stretch>
                  <a:fillRect/>
                </a:stretch>
              </p:blipFill>
              <p:spPr>
                <a:xfrm>
                  <a:off x="10221773" y="1868107"/>
                  <a:ext cx="103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0278" name="Freihand 480277">
                  <a:extLst>
                    <a:ext uri="{FF2B5EF4-FFF2-40B4-BE49-F238E27FC236}">
                      <a16:creationId xmlns:a16="http://schemas.microsoft.com/office/drawing/2014/main" id="{F1651BCD-00F0-4AF7-A739-0E390AE5E11E}"/>
                    </a:ext>
                  </a:extLst>
                </p14:cNvPr>
                <p14:cNvContentPartPr/>
                <p14:nvPr/>
              </p14:nvContentPartPr>
              <p14:xfrm>
                <a:off x="10373333" y="1530787"/>
                <a:ext cx="383760" cy="345600"/>
              </p14:xfrm>
            </p:contentPart>
          </mc:Choice>
          <mc:Fallback xmlns="">
            <p:pic>
              <p:nvPicPr>
                <p:cNvPr id="480278" name="Freihand 480277">
                  <a:extLst>
                    <a:ext uri="{FF2B5EF4-FFF2-40B4-BE49-F238E27FC236}">
                      <a16:creationId xmlns:a16="http://schemas.microsoft.com/office/drawing/2014/main" id="{F1651BCD-00F0-4AF7-A739-0E390AE5E11E}"/>
                    </a:ext>
                  </a:extLst>
                </p:cNvPr>
                <p:cNvPicPr/>
                <p:nvPr/>
              </p:nvPicPr>
              <p:blipFill>
                <a:blip r:embed="rId135"/>
                <a:stretch>
                  <a:fillRect/>
                </a:stretch>
              </p:blipFill>
              <p:spPr>
                <a:xfrm>
                  <a:off x="10369013" y="1526467"/>
                  <a:ext cx="3924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0279" name="Freihand 480278">
                  <a:extLst>
                    <a:ext uri="{FF2B5EF4-FFF2-40B4-BE49-F238E27FC236}">
                      <a16:creationId xmlns:a16="http://schemas.microsoft.com/office/drawing/2014/main" id="{3804B26D-82C9-40E8-ADFB-F9FA554F4405}"/>
                    </a:ext>
                  </a:extLst>
                </p14:cNvPr>
                <p14:cNvContentPartPr/>
                <p14:nvPr/>
              </p14:nvContentPartPr>
              <p14:xfrm>
                <a:off x="10831613" y="1313707"/>
                <a:ext cx="250200" cy="210600"/>
              </p14:xfrm>
            </p:contentPart>
          </mc:Choice>
          <mc:Fallback xmlns="">
            <p:pic>
              <p:nvPicPr>
                <p:cNvPr id="480279" name="Freihand 480278">
                  <a:extLst>
                    <a:ext uri="{FF2B5EF4-FFF2-40B4-BE49-F238E27FC236}">
                      <a16:creationId xmlns:a16="http://schemas.microsoft.com/office/drawing/2014/main" id="{3804B26D-82C9-40E8-ADFB-F9FA554F4405}"/>
                    </a:ext>
                  </a:extLst>
                </p:cNvPr>
                <p:cNvPicPr/>
                <p:nvPr/>
              </p:nvPicPr>
              <p:blipFill>
                <a:blip r:embed="rId137"/>
                <a:stretch>
                  <a:fillRect/>
                </a:stretch>
              </p:blipFill>
              <p:spPr>
                <a:xfrm>
                  <a:off x="10827293" y="1309387"/>
                  <a:ext cx="258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0280" name="Freihand 480279">
                  <a:extLst>
                    <a:ext uri="{FF2B5EF4-FFF2-40B4-BE49-F238E27FC236}">
                      <a16:creationId xmlns:a16="http://schemas.microsoft.com/office/drawing/2014/main" id="{25919907-D2AA-45B8-B8A9-96279D8F094D}"/>
                    </a:ext>
                  </a:extLst>
                </p14:cNvPr>
                <p14:cNvContentPartPr/>
                <p14:nvPr/>
              </p14:nvContentPartPr>
              <p14:xfrm>
                <a:off x="11078933" y="1244947"/>
                <a:ext cx="149760" cy="147240"/>
              </p14:xfrm>
            </p:contentPart>
          </mc:Choice>
          <mc:Fallback xmlns="">
            <p:pic>
              <p:nvPicPr>
                <p:cNvPr id="480280" name="Freihand 480279">
                  <a:extLst>
                    <a:ext uri="{FF2B5EF4-FFF2-40B4-BE49-F238E27FC236}">
                      <a16:creationId xmlns:a16="http://schemas.microsoft.com/office/drawing/2014/main" id="{25919907-D2AA-45B8-B8A9-96279D8F094D}"/>
                    </a:ext>
                  </a:extLst>
                </p:cNvPr>
                <p:cNvPicPr/>
                <p:nvPr/>
              </p:nvPicPr>
              <p:blipFill>
                <a:blip r:embed="rId139"/>
                <a:stretch>
                  <a:fillRect/>
                </a:stretch>
              </p:blipFill>
              <p:spPr>
                <a:xfrm>
                  <a:off x="11074613" y="1240627"/>
                  <a:ext cx="158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0282" name="Freihand 480281">
                  <a:extLst>
                    <a:ext uri="{FF2B5EF4-FFF2-40B4-BE49-F238E27FC236}">
                      <a16:creationId xmlns:a16="http://schemas.microsoft.com/office/drawing/2014/main" id="{0C545752-151E-498F-B092-51BA9FA35A34}"/>
                    </a:ext>
                  </a:extLst>
                </p14:cNvPr>
                <p14:cNvContentPartPr/>
                <p14:nvPr/>
              </p14:nvContentPartPr>
              <p14:xfrm>
                <a:off x="9785813" y="2680267"/>
                <a:ext cx="84240" cy="183240"/>
              </p14:xfrm>
            </p:contentPart>
          </mc:Choice>
          <mc:Fallback xmlns="">
            <p:pic>
              <p:nvPicPr>
                <p:cNvPr id="480282" name="Freihand 480281">
                  <a:extLst>
                    <a:ext uri="{FF2B5EF4-FFF2-40B4-BE49-F238E27FC236}">
                      <a16:creationId xmlns:a16="http://schemas.microsoft.com/office/drawing/2014/main" id="{0C545752-151E-498F-B092-51BA9FA35A34}"/>
                    </a:ext>
                  </a:extLst>
                </p:cNvPr>
                <p:cNvPicPr/>
                <p:nvPr/>
              </p:nvPicPr>
              <p:blipFill>
                <a:blip r:embed="rId141"/>
                <a:stretch>
                  <a:fillRect/>
                </a:stretch>
              </p:blipFill>
              <p:spPr>
                <a:xfrm>
                  <a:off x="9781493" y="2675947"/>
                  <a:ext cx="92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0283" name="Freihand 480282">
                  <a:extLst>
                    <a:ext uri="{FF2B5EF4-FFF2-40B4-BE49-F238E27FC236}">
                      <a16:creationId xmlns:a16="http://schemas.microsoft.com/office/drawing/2014/main" id="{B29EB9ED-13D6-4797-AE59-A9F57DCB9816}"/>
                    </a:ext>
                  </a:extLst>
                </p14:cNvPr>
                <p14:cNvContentPartPr/>
                <p14:nvPr/>
              </p14:nvContentPartPr>
              <p14:xfrm>
                <a:off x="9604733" y="2589547"/>
                <a:ext cx="366840" cy="329760"/>
              </p14:xfrm>
            </p:contentPart>
          </mc:Choice>
          <mc:Fallback xmlns="">
            <p:pic>
              <p:nvPicPr>
                <p:cNvPr id="480283" name="Freihand 480282">
                  <a:extLst>
                    <a:ext uri="{FF2B5EF4-FFF2-40B4-BE49-F238E27FC236}">
                      <a16:creationId xmlns:a16="http://schemas.microsoft.com/office/drawing/2014/main" id="{B29EB9ED-13D6-4797-AE59-A9F57DCB9816}"/>
                    </a:ext>
                  </a:extLst>
                </p:cNvPr>
                <p:cNvPicPr/>
                <p:nvPr/>
              </p:nvPicPr>
              <p:blipFill>
                <a:blip r:embed="rId143"/>
                <a:stretch>
                  <a:fillRect/>
                </a:stretch>
              </p:blipFill>
              <p:spPr>
                <a:xfrm>
                  <a:off x="9600413" y="2585227"/>
                  <a:ext cx="3754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0284" name="Freihand 480283">
                  <a:extLst>
                    <a:ext uri="{FF2B5EF4-FFF2-40B4-BE49-F238E27FC236}">
                      <a16:creationId xmlns:a16="http://schemas.microsoft.com/office/drawing/2014/main" id="{210B90D1-DFBA-499D-941C-A5AE6F771102}"/>
                    </a:ext>
                  </a:extLst>
                </p14:cNvPr>
                <p14:cNvContentPartPr/>
                <p14:nvPr/>
              </p14:nvContentPartPr>
              <p14:xfrm>
                <a:off x="10034573" y="2508187"/>
                <a:ext cx="114840" cy="192240"/>
              </p14:xfrm>
            </p:contentPart>
          </mc:Choice>
          <mc:Fallback xmlns="">
            <p:pic>
              <p:nvPicPr>
                <p:cNvPr id="480284" name="Freihand 480283">
                  <a:extLst>
                    <a:ext uri="{FF2B5EF4-FFF2-40B4-BE49-F238E27FC236}">
                      <a16:creationId xmlns:a16="http://schemas.microsoft.com/office/drawing/2014/main" id="{210B90D1-DFBA-499D-941C-A5AE6F771102}"/>
                    </a:ext>
                  </a:extLst>
                </p:cNvPr>
                <p:cNvPicPr/>
                <p:nvPr/>
              </p:nvPicPr>
              <p:blipFill>
                <a:blip r:embed="rId145"/>
                <a:stretch>
                  <a:fillRect/>
                </a:stretch>
              </p:blipFill>
              <p:spPr>
                <a:xfrm>
                  <a:off x="10030253" y="2503867"/>
                  <a:ext cx="123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0286" name="Freihand 480285">
                  <a:extLst>
                    <a:ext uri="{FF2B5EF4-FFF2-40B4-BE49-F238E27FC236}">
                      <a16:creationId xmlns:a16="http://schemas.microsoft.com/office/drawing/2014/main" id="{C8DCEC56-9391-4AE6-8A18-89B0E8DD098B}"/>
                    </a:ext>
                  </a:extLst>
                </p14:cNvPr>
                <p14:cNvContentPartPr/>
                <p14:nvPr/>
              </p14:nvContentPartPr>
              <p14:xfrm>
                <a:off x="10159133" y="2439787"/>
                <a:ext cx="89640" cy="122040"/>
              </p14:xfrm>
            </p:contentPart>
          </mc:Choice>
          <mc:Fallback xmlns="">
            <p:pic>
              <p:nvPicPr>
                <p:cNvPr id="480286" name="Freihand 480285">
                  <a:extLst>
                    <a:ext uri="{FF2B5EF4-FFF2-40B4-BE49-F238E27FC236}">
                      <a16:creationId xmlns:a16="http://schemas.microsoft.com/office/drawing/2014/main" id="{C8DCEC56-9391-4AE6-8A18-89B0E8DD098B}"/>
                    </a:ext>
                  </a:extLst>
                </p:cNvPr>
                <p:cNvPicPr/>
                <p:nvPr/>
              </p:nvPicPr>
              <p:blipFill>
                <a:blip r:embed="rId147"/>
                <a:stretch>
                  <a:fillRect/>
                </a:stretch>
              </p:blipFill>
              <p:spPr>
                <a:xfrm>
                  <a:off x="10154813" y="2435467"/>
                  <a:ext cx="98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0287" name="Freihand 480286">
                  <a:extLst>
                    <a:ext uri="{FF2B5EF4-FFF2-40B4-BE49-F238E27FC236}">
                      <a16:creationId xmlns:a16="http://schemas.microsoft.com/office/drawing/2014/main" id="{02CC2311-8D91-4EDB-8590-7F913E0A7834}"/>
                    </a:ext>
                  </a:extLst>
                </p14:cNvPr>
                <p14:cNvContentPartPr/>
                <p14:nvPr/>
              </p14:nvContentPartPr>
              <p14:xfrm>
                <a:off x="10061933" y="2323507"/>
                <a:ext cx="217080" cy="165960"/>
              </p14:xfrm>
            </p:contentPart>
          </mc:Choice>
          <mc:Fallback xmlns="">
            <p:pic>
              <p:nvPicPr>
                <p:cNvPr id="480287" name="Freihand 480286">
                  <a:extLst>
                    <a:ext uri="{FF2B5EF4-FFF2-40B4-BE49-F238E27FC236}">
                      <a16:creationId xmlns:a16="http://schemas.microsoft.com/office/drawing/2014/main" id="{02CC2311-8D91-4EDB-8590-7F913E0A7834}"/>
                    </a:ext>
                  </a:extLst>
                </p:cNvPr>
                <p:cNvPicPr/>
                <p:nvPr/>
              </p:nvPicPr>
              <p:blipFill>
                <a:blip r:embed="rId149"/>
                <a:stretch>
                  <a:fillRect/>
                </a:stretch>
              </p:blipFill>
              <p:spPr>
                <a:xfrm>
                  <a:off x="10057613" y="2319187"/>
                  <a:ext cx="225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0290" name="Freihand 480289">
                  <a:extLst>
                    <a:ext uri="{FF2B5EF4-FFF2-40B4-BE49-F238E27FC236}">
                      <a16:creationId xmlns:a16="http://schemas.microsoft.com/office/drawing/2014/main" id="{2C057EF5-6DEE-407E-AE1F-6E2ACEDE836D}"/>
                    </a:ext>
                  </a:extLst>
                </p14:cNvPr>
                <p14:cNvContentPartPr/>
                <p14:nvPr/>
              </p14:nvContentPartPr>
              <p14:xfrm>
                <a:off x="7080053" y="1975027"/>
                <a:ext cx="598680" cy="1459440"/>
              </p14:xfrm>
            </p:contentPart>
          </mc:Choice>
          <mc:Fallback xmlns="">
            <p:pic>
              <p:nvPicPr>
                <p:cNvPr id="480290" name="Freihand 480289">
                  <a:extLst>
                    <a:ext uri="{FF2B5EF4-FFF2-40B4-BE49-F238E27FC236}">
                      <a16:creationId xmlns:a16="http://schemas.microsoft.com/office/drawing/2014/main" id="{2C057EF5-6DEE-407E-AE1F-6E2ACEDE836D}"/>
                    </a:ext>
                  </a:extLst>
                </p:cNvPr>
                <p:cNvPicPr/>
                <p:nvPr/>
              </p:nvPicPr>
              <p:blipFill>
                <a:blip r:embed="rId151"/>
                <a:stretch>
                  <a:fillRect/>
                </a:stretch>
              </p:blipFill>
              <p:spPr>
                <a:xfrm>
                  <a:off x="7075733" y="1970707"/>
                  <a:ext cx="607320" cy="1468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0291" name="Freihand 480290">
                  <a:extLst>
                    <a:ext uri="{FF2B5EF4-FFF2-40B4-BE49-F238E27FC236}">
                      <a16:creationId xmlns:a16="http://schemas.microsoft.com/office/drawing/2014/main" id="{1995741E-31B3-4C94-A990-1F3F149D4BEB}"/>
                    </a:ext>
                  </a:extLst>
                </p14:cNvPr>
                <p14:cNvContentPartPr/>
                <p14:nvPr/>
              </p14:nvContentPartPr>
              <p14:xfrm>
                <a:off x="5428013" y="2485147"/>
                <a:ext cx="455040" cy="2530800"/>
              </p14:xfrm>
            </p:contentPart>
          </mc:Choice>
          <mc:Fallback xmlns="">
            <p:pic>
              <p:nvPicPr>
                <p:cNvPr id="480291" name="Freihand 480290">
                  <a:extLst>
                    <a:ext uri="{FF2B5EF4-FFF2-40B4-BE49-F238E27FC236}">
                      <a16:creationId xmlns:a16="http://schemas.microsoft.com/office/drawing/2014/main" id="{1995741E-31B3-4C94-A990-1F3F149D4BEB}"/>
                    </a:ext>
                  </a:extLst>
                </p:cNvPr>
                <p:cNvPicPr/>
                <p:nvPr/>
              </p:nvPicPr>
              <p:blipFill>
                <a:blip r:embed="rId153"/>
                <a:stretch>
                  <a:fillRect/>
                </a:stretch>
              </p:blipFill>
              <p:spPr>
                <a:xfrm>
                  <a:off x="5423693" y="2480827"/>
                  <a:ext cx="463680" cy="2539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0292" name="Freihand 480291">
                  <a:extLst>
                    <a:ext uri="{FF2B5EF4-FFF2-40B4-BE49-F238E27FC236}">
                      <a16:creationId xmlns:a16="http://schemas.microsoft.com/office/drawing/2014/main" id="{C2E7033E-0396-4EFD-BC45-7FD3F6221E0A}"/>
                    </a:ext>
                  </a:extLst>
                </p14:cNvPr>
                <p14:cNvContentPartPr/>
                <p14:nvPr/>
              </p14:nvContentPartPr>
              <p14:xfrm>
                <a:off x="5263133" y="2459227"/>
                <a:ext cx="309240" cy="530640"/>
              </p14:xfrm>
            </p:contentPart>
          </mc:Choice>
          <mc:Fallback xmlns="">
            <p:pic>
              <p:nvPicPr>
                <p:cNvPr id="480292" name="Freihand 480291">
                  <a:extLst>
                    <a:ext uri="{FF2B5EF4-FFF2-40B4-BE49-F238E27FC236}">
                      <a16:creationId xmlns:a16="http://schemas.microsoft.com/office/drawing/2014/main" id="{C2E7033E-0396-4EFD-BC45-7FD3F6221E0A}"/>
                    </a:ext>
                  </a:extLst>
                </p:cNvPr>
                <p:cNvPicPr/>
                <p:nvPr/>
              </p:nvPicPr>
              <p:blipFill>
                <a:blip r:embed="rId155"/>
                <a:stretch>
                  <a:fillRect/>
                </a:stretch>
              </p:blipFill>
              <p:spPr>
                <a:xfrm>
                  <a:off x="5258813" y="2454907"/>
                  <a:ext cx="31788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0294" name="Freihand 480293">
                  <a:extLst>
                    <a:ext uri="{FF2B5EF4-FFF2-40B4-BE49-F238E27FC236}">
                      <a16:creationId xmlns:a16="http://schemas.microsoft.com/office/drawing/2014/main" id="{C69493FB-7E8D-4F59-8166-58EC40D8165E}"/>
                    </a:ext>
                  </a:extLst>
                </p14:cNvPr>
                <p14:cNvContentPartPr/>
                <p14:nvPr/>
              </p14:nvContentPartPr>
              <p14:xfrm>
                <a:off x="5965853" y="3307387"/>
                <a:ext cx="1324080" cy="1770840"/>
              </p14:xfrm>
            </p:contentPart>
          </mc:Choice>
          <mc:Fallback xmlns="">
            <p:pic>
              <p:nvPicPr>
                <p:cNvPr id="480294" name="Freihand 480293">
                  <a:extLst>
                    <a:ext uri="{FF2B5EF4-FFF2-40B4-BE49-F238E27FC236}">
                      <a16:creationId xmlns:a16="http://schemas.microsoft.com/office/drawing/2014/main" id="{C69493FB-7E8D-4F59-8166-58EC40D8165E}"/>
                    </a:ext>
                  </a:extLst>
                </p:cNvPr>
                <p:cNvPicPr/>
                <p:nvPr/>
              </p:nvPicPr>
              <p:blipFill>
                <a:blip r:embed="rId157"/>
                <a:stretch>
                  <a:fillRect/>
                </a:stretch>
              </p:blipFill>
              <p:spPr>
                <a:xfrm>
                  <a:off x="5961533" y="3303067"/>
                  <a:ext cx="1332720" cy="1779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0300" name="Freihand 480299">
                  <a:extLst>
                    <a:ext uri="{FF2B5EF4-FFF2-40B4-BE49-F238E27FC236}">
                      <a16:creationId xmlns:a16="http://schemas.microsoft.com/office/drawing/2014/main" id="{96F5EB95-9613-4AA8-A812-E0904DD3B98C}"/>
                    </a:ext>
                  </a:extLst>
                </p14:cNvPr>
                <p14:cNvContentPartPr/>
                <p14:nvPr/>
              </p14:nvContentPartPr>
              <p14:xfrm>
                <a:off x="6535373" y="4207027"/>
                <a:ext cx="213840" cy="210600"/>
              </p14:xfrm>
            </p:contentPart>
          </mc:Choice>
          <mc:Fallback xmlns="">
            <p:pic>
              <p:nvPicPr>
                <p:cNvPr id="480300" name="Freihand 480299">
                  <a:extLst>
                    <a:ext uri="{FF2B5EF4-FFF2-40B4-BE49-F238E27FC236}">
                      <a16:creationId xmlns:a16="http://schemas.microsoft.com/office/drawing/2014/main" id="{96F5EB95-9613-4AA8-A812-E0904DD3B98C}"/>
                    </a:ext>
                  </a:extLst>
                </p:cNvPr>
                <p:cNvPicPr/>
                <p:nvPr/>
              </p:nvPicPr>
              <p:blipFill>
                <a:blip r:embed="rId159"/>
                <a:stretch>
                  <a:fillRect/>
                </a:stretch>
              </p:blipFill>
              <p:spPr>
                <a:xfrm>
                  <a:off x="6531053" y="4202707"/>
                  <a:ext cx="222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0301" name="Freihand 480300">
                  <a:extLst>
                    <a:ext uri="{FF2B5EF4-FFF2-40B4-BE49-F238E27FC236}">
                      <a16:creationId xmlns:a16="http://schemas.microsoft.com/office/drawing/2014/main" id="{14777FA5-F633-4F79-A229-CEF5E84D266E}"/>
                    </a:ext>
                  </a:extLst>
                </p14:cNvPr>
                <p14:cNvContentPartPr/>
                <p14:nvPr/>
              </p14:nvContentPartPr>
              <p14:xfrm>
                <a:off x="6745253" y="4177507"/>
                <a:ext cx="118440" cy="161640"/>
              </p14:xfrm>
            </p:contentPart>
          </mc:Choice>
          <mc:Fallback xmlns="">
            <p:pic>
              <p:nvPicPr>
                <p:cNvPr id="480301" name="Freihand 480300">
                  <a:extLst>
                    <a:ext uri="{FF2B5EF4-FFF2-40B4-BE49-F238E27FC236}">
                      <a16:creationId xmlns:a16="http://schemas.microsoft.com/office/drawing/2014/main" id="{14777FA5-F633-4F79-A229-CEF5E84D266E}"/>
                    </a:ext>
                  </a:extLst>
                </p:cNvPr>
                <p:cNvPicPr/>
                <p:nvPr/>
              </p:nvPicPr>
              <p:blipFill>
                <a:blip r:embed="rId161"/>
                <a:stretch>
                  <a:fillRect/>
                </a:stretch>
              </p:blipFill>
              <p:spPr>
                <a:xfrm>
                  <a:off x="6740933" y="4173187"/>
                  <a:ext cx="127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302" name="Freihand 480301">
                  <a:extLst>
                    <a:ext uri="{FF2B5EF4-FFF2-40B4-BE49-F238E27FC236}">
                      <a16:creationId xmlns:a16="http://schemas.microsoft.com/office/drawing/2014/main" id="{04E938A7-D737-4FDF-B8F6-A5327774DC48}"/>
                    </a:ext>
                  </a:extLst>
                </p14:cNvPr>
                <p14:cNvContentPartPr/>
                <p14:nvPr/>
              </p14:nvContentPartPr>
              <p14:xfrm>
                <a:off x="6820133" y="4231147"/>
                <a:ext cx="153360" cy="108000"/>
              </p14:xfrm>
            </p:contentPart>
          </mc:Choice>
          <mc:Fallback xmlns="">
            <p:pic>
              <p:nvPicPr>
                <p:cNvPr id="480302" name="Freihand 480301">
                  <a:extLst>
                    <a:ext uri="{FF2B5EF4-FFF2-40B4-BE49-F238E27FC236}">
                      <a16:creationId xmlns:a16="http://schemas.microsoft.com/office/drawing/2014/main" id="{04E938A7-D737-4FDF-B8F6-A5327774DC48}"/>
                    </a:ext>
                  </a:extLst>
                </p:cNvPr>
                <p:cNvPicPr/>
                <p:nvPr/>
              </p:nvPicPr>
              <p:blipFill>
                <a:blip r:embed="rId163"/>
                <a:stretch>
                  <a:fillRect/>
                </a:stretch>
              </p:blipFill>
              <p:spPr>
                <a:xfrm>
                  <a:off x="6815813" y="4226827"/>
                  <a:ext cx="162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0303" name="Freihand 480302">
                  <a:extLst>
                    <a:ext uri="{FF2B5EF4-FFF2-40B4-BE49-F238E27FC236}">
                      <a16:creationId xmlns:a16="http://schemas.microsoft.com/office/drawing/2014/main" id="{4AD0A656-2451-463F-9B74-645972699AA5}"/>
                    </a:ext>
                  </a:extLst>
                </p14:cNvPr>
                <p14:cNvContentPartPr/>
                <p14:nvPr/>
              </p14:nvContentPartPr>
              <p14:xfrm>
                <a:off x="6971693" y="4176787"/>
                <a:ext cx="359640" cy="100800"/>
              </p14:xfrm>
            </p:contentPart>
          </mc:Choice>
          <mc:Fallback xmlns="">
            <p:pic>
              <p:nvPicPr>
                <p:cNvPr id="480303" name="Freihand 480302">
                  <a:extLst>
                    <a:ext uri="{FF2B5EF4-FFF2-40B4-BE49-F238E27FC236}">
                      <a16:creationId xmlns:a16="http://schemas.microsoft.com/office/drawing/2014/main" id="{4AD0A656-2451-463F-9B74-645972699AA5}"/>
                    </a:ext>
                  </a:extLst>
                </p:cNvPr>
                <p:cNvPicPr/>
                <p:nvPr/>
              </p:nvPicPr>
              <p:blipFill>
                <a:blip r:embed="rId165"/>
                <a:stretch>
                  <a:fillRect/>
                </a:stretch>
              </p:blipFill>
              <p:spPr>
                <a:xfrm>
                  <a:off x="6967373" y="4172467"/>
                  <a:ext cx="368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304" name="Freihand 480303">
                  <a:extLst>
                    <a:ext uri="{FF2B5EF4-FFF2-40B4-BE49-F238E27FC236}">
                      <a16:creationId xmlns:a16="http://schemas.microsoft.com/office/drawing/2014/main" id="{951B0D3D-B52E-469D-8848-F43FEE681772}"/>
                    </a:ext>
                  </a:extLst>
                </p14:cNvPr>
                <p14:cNvContentPartPr/>
                <p14:nvPr/>
              </p14:nvContentPartPr>
              <p14:xfrm>
                <a:off x="7274453" y="4062667"/>
                <a:ext cx="39600" cy="36000"/>
              </p14:xfrm>
            </p:contentPart>
          </mc:Choice>
          <mc:Fallback xmlns="">
            <p:pic>
              <p:nvPicPr>
                <p:cNvPr id="480304" name="Freihand 480303">
                  <a:extLst>
                    <a:ext uri="{FF2B5EF4-FFF2-40B4-BE49-F238E27FC236}">
                      <a16:creationId xmlns:a16="http://schemas.microsoft.com/office/drawing/2014/main" id="{951B0D3D-B52E-469D-8848-F43FEE681772}"/>
                    </a:ext>
                  </a:extLst>
                </p:cNvPr>
                <p:cNvPicPr/>
                <p:nvPr/>
              </p:nvPicPr>
              <p:blipFill>
                <a:blip r:embed="rId167"/>
                <a:stretch>
                  <a:fillRect/>
                </a:stretch>
              </p:blipFill>
              <p:spPr>
                <a:xfrm>
                  <a:off x="7270133" y="4058347"/>
                  <a:ext cx="48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0305" name="Freihand 480304">
                  <a:extLst>
                    <a:ext uri="{FF2B5EF4-FFF2-40B4-BE49-F238E27FC236}">
                      <a16:creationId xmlns:a16="http://schemas.microsoft.com/office/drawing/2014/main" id="{8481DF53-AEE5-4F69-88F1-5F8BDEDC47A3}"/>
                    </a:ext>
                  </a:extLst>
                </p14:cNvPr>
                <p14:cNvContentPartPr/>
                <p14:nvPr/>
              </p14:nvContentPartPr>
              <p14:xfrm>
                <a:off x="7371653" y="4070227"/>
                <a:ext cx="164520" cy="111960"/>
              </p14:xfrm>
            </p:contentPart>
          </mc:Choice>
          <mc:Fallback xmlns="">
            <p:pic>
              <p:nvPicPr>
                <p:cNvPr id="480305" name="Freihand 480304">
                  <a:extLst>
                    <a:ext uri="{FF2B5EF4-FFF2-40B4-BE49-F238E27FC236}">
                      <a16:creationId xmlns:a16="http://schemas.microsoft.com/office/drawing/2014/main" id="{8481DF53-AEE5-4F69-88F1-5F8BDEDC47A3}"/>
                    </a:ext>
                  </a:extLst>
                </p:cNvPr>
                <p:cNvPicPr/>
                <p:nvPr/>
              </p:nvPicPr>
              <p:blipFill>
                <a:blip r:embed="rId169"/>
                <a:stretch>
                  <a:fillRect/>
                </a:stretch>
              </p:blipFill>
              <p:spPr>
                <a:xfrm>
                  <a:off x="7367333" y="4065907"/>
                  <a:ext cx="173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306" name="Freihand 480305">
                  <a:extLst>
                    <a:ext uri="{FF2B5EF4-FFF2-40B4-BE49-F238E27FC236}">
                      <a16:creationId xmlns:a16="http://schemas.microsoft.com/office/drawing/2014/main" id="{9EDC3224-7243-4CBD-B76D-3622BECF5958}"/>
                    </a:ext>
                  </a:extLst>
                </p14:cNvPr>
                <p14:cNvContentPartPr/>
                <p14:nvPr/>
              </p14:nvContentPartPr>
              <p14:xfrm>
                <a:off x="6517733" y="4191187"/>
                <a:ext cx="1217160" cy="339120"/>
              </p14:xfrm>
            </p:contentPart>
          </mc:Choice>
          <mc:Fallback xmlns="">
            <p:pic>
              <p:nvPicPr>
                <p:cNvPr id="480306" name="Freihand 480305">
                  <a:extLst>
                    <a:ext uri="{FF2B5EF4-FFF2-40B4-BE49-F238E27FC236}">
                      <a16:creationId xmlns:a16="http://schemas.microsoft.com/office/drawing/2014/main" id="{9EDC3224-7243-4CBD-B76D-3622BECF5958}"/>
                    </a:ext>
                  </a:extLst>
                </p:cNvPr>
                <p:cNvPicPr/>
                <p:nvPr/>
              </p:nvPicPr>
              <p:blipFill>
                <a:blip r:embed="rId171"/>
                <a:stretch>
                  <a:fillRect/>
                </a:stretch>
              </p:blipFill>
              <p:spPr>
                <a:xfrm>
                  <a:off x="6513413" y="4186867"/>
                  <a:ext cx="12258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0296" name="Freihand 480295">
                  <a:extLst>
                    <a:ext uri="{FF2B5EF4-FFF2-40B4-BE49-F238E27FC236}">
                      <a16:creationId xmlns:a16="http://schemas.microsoft.com/office/drawing/2014/main" id="{5AEB8608-934B-4194-86DA-705CAF114FEA}"/>
                    </a:ext>
                  </a:extLst>
                </p14:cNvPr>
                <p14:cNvContentPartPr/>
                <p14:nvPr/>
              </p14:nvContentPartPr>
              <p14:xfrm>
                <a:off x="5115533" y="4080667"/>
                <a:ext cx="124560" cy="247680"/>
              </p14:xfrm>
            </p:contentPart>
          </mc:Choice>
          <mc:Fallback xmlns="">
            <p:pic>
              <p:nvPicPr>
                <p:cNvPr id="480296" name="Freihand 480295">
                  <a:extLst>
                    <a:ext uri="{FF2B5EF4-FFF2-40B4-BE49-F238E27FC236}">
                      <a16:creationId xmlns:a16="http://schemas.microsoft.com/office/drawing/2014/main" id="{5AEB8608-934B-4194-86DA-705CAF114FEA}"/>
                    </a:ext>
                  </a:extLst>
                </p:cNvPr>
                <p:cNvPicPr/>
                <p:nvPr/>
              </p:nvPicPr>
              <p:blipFill>
                <a:blip r:embed="rId173"/>
                <a:stretch>
                  <a:fillRect/>
                </a:stretch>
              </p:blipFill>
              <p:spPr>
                <a:xfrm>
                  <a:off x="5111213" y="4076347"/>
                  <a:ext cx="133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0297" name="Freihand 480296">
                  <a:extLst>
                    <a:ext uri="{FF2B5EF4-FFF2-40B4-BE49-F238E27FC236}">
                      <a16:creationId xmlns:a16="http://schemas.microsoft.com/office/drawing/2014/main" id="{9D25B338-8FA9-4B9A-9EF4-07C6C6F1E241}"/>
                    </a:ext>
                  </a:extLst>
                </p14:cNvPr>
                <p14:cNvContentPartPr/>
                <p14:nvPr/>
              </p14:nvContentPartPr>
              <p14:xfrm>
                <a:off x="5271773" y="4148707"/>
                <a:ext cx="75240" cy="269280"/>
              </p14:xfrm>
            </p:contentPart>
          </mc:Choice>
          <mc:Fallback xmlns="">
            <p:pic>
              <p:nvPicPr>
                <p:cNvPr id="480297" name="Freihand 480296">
                  <a:extLst>
                    <a:ext uri="{FF2B5EF4-FFF2-40B4-BE49-F238E27FC236}">
                      <a16:creationId xmlns:a16="http://schemas.microsoft.com/office/drawing/2014/main" id="{9D25B338-8FA9-4B9A-9EF4-07C6C6F1E241}"/>
                    </a:ext>
                  </a:extLst>
                </p:cNvPr>
                <p:cNvPicPr/>
                <p:nvPr/>
              </p:nvPicPr>
              <p:blipFill>
                <a:blip r:embed="rId175"/>
                <a:stretch>
                  <a:fillRect/>
                </a:stretch>
              </p:blipFill>
              <p:spPr>
                <a:xfrm>
                  <a:off x="5267453" y="4144387"/>
                  <a:ext cx="838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0298" name="Freihand 480297">
                  <a:extLst>
                    <a:ext uri="{FF2B5EF4-FFF2-40B4-BE49-F238E27FC236}">
                      <a16:creationId xmlns:a16="http://schemas.microsoft.com/office/drawing/2014/main" id="{4E5F828E-4CBD-4514-B606-FF9A3C152D4D}"/>
                    </a:ext>
                  </a:extLst>
                </p14:cNvPr>
                <p14:cNvContentPartPr/>
                <p14:nvPr/>
              </p14:nvContentPartPr>
              <p14:xfrm>
                <a:off x="5424773" y="4058347"/>
                <a:ext cx="340560" cy="164520"/>
              </p14:xfrm>
            </p:contentPart>
          </mc:Choice>
          <mc:Fallback xmlns="">
            <p:pic>
              <p:nvPicPr>
                <p:cNvPr id="480298" name="Freihand 480297">
                  <a:extLst>
                    <a:ext uri="{FF2B5EF4-FFF2-40B4-BE49-F238E27FC236}">
                      <a16:creationId xmlns:a16="http://schemas.microsoft.com/office/drawing/2014/main" id="{4E5F828E-4CBD-4514-B606-FF9A3C152D4D}"/>
                    </a:ext>
                  </a:extLst>
                </p:cNvPr>
                <p:cNvPicPr/>
                <p:nvPr/>
              </p:nvPicPr>
              <p:blipFill>
                <a:blip r:embed="rId177"/>
                <a:stretch>
                  <a:fillRect/>
                </a:stretch>
              </p:blipFill>
              <p:spPr>
                <a:xfrm>
                  <a:off x="5420453" y="4054027"/>
                  <a:ext cx="349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0299" name="Freihand 480298">
                  <a:extLst>
                    <a:ext uri="{FF2B5EF4-FFF2-40B4-BE49-F238E27FC236}">
                      <a16:creationId xmlns:a16="http://schemas.microsoft.com/office/drawing/2014/main" id="{B9F971A1-1FFB-42BA-A949-3D44B77AA547}"/>
                    </a:ext>
                  </a:extLst>
                </p14:cNvPr>
                <p14:cNvContentPartPr/>
                <p14:nvPr/>
              </p14:nvContentPartPr>
              <p14:xfrm>
                <a:off x="5711693" y="3946747"/>
                <a:ext cx="360" cy="360"/>
              </p14:xfrm>
            </p:contentPart>
          </mc:Choice>
          <mc:Fallback xmlns="">
            <p:pic>
              <p:nvPicPr>
                <p:cNvPr id="480299" name="Freihand 480298">
                  <a:extLst>
                    <a:ext uri="{FF2B5EF4-FFF2-40B4-BE49-F238E27FC236}">
                      <a16:creationId xmlns:a16="http://schemas.microsoft.com/office/drawing/2014/main" id="{B9F971A1-1FFB-42BA-A949-3D44B77AA547}"/>
                    </a:ext>
                  </a:extLst>
                </p:cNvPr>
                <p:cNvPicPr/>
                <p:nvPr/>
              </p:nvPicPr>
              <p:blipFill>
                <a:blip r:embed="rId47"/>
                <a:stretch>
                  <a:fillRect/>
                </a:stretch>
              </p:blipFill>
              <p:spPr>
                <a:xfrm>
                  <a:off x="5707373" y="3942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0307" name="Freihand 480306">
                  <a:extLst>
                    <a:ext uri="{FF2B5EF4-FFF2-40B4-BE49-F238E27FC236}">
                      <a16:creationId xmlns:a16="http://schemas.microsoft.com/office/drawing/2014/main" id="{E6FB7620-7251-48C4-808A-B200AD084304}"/>
                    </a:ext>
                  </a:extLst>
                </p14:cNvPr>
                <p14:cNvContentPartPr/>
                <p14:nvPr/>
              </p14:nvContentPartPr>
              <p14:xfrm>
                <a:off x="5020133" y="4157707"/>
                <a:ext cx="1000800" cy="438480"/>
              </p14:xfrm>
            </p:contentPart>
          </mc:Choice>
          <mc:Fallback xmlns="">
            <p:pic>
              <p:nvPicPr>
                <p:cNvPr id="480307" name="Freihand 480306">
                  <a:extLst>
                    <a:ext uri="{FF2B5EF4-FFF2-40B4-BE49-F238E27FC236}">
                      <a16:creationId xmlns:a16="http://schemas.microsoft.com/office/drawing/2014/main" id="{E6FB7620-7251-48C4-808A-B200AD084304}"/>
                    </a:ext>
                  </a:extLst>
                </p:cNvPr>
                <p:cNvPicPr/>
                <p:nvPr/>
              </p:nvPicPr>
              <p:blipFill>
                <a:blip r:embed="rId180"/>
                <a:stretch>
                  <a:fillRect/>
                </a:stretch>
              </p:blipFill>
              <p:spPr>
                <a:xfrm>
                  <a:off x="5015813" y="4153387"/>
                  <a:ext cx="100944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0310" name="Freihand 480309">
                  <a:extLst>
                    <a:ext uri="{FF2B5EF4-FFF2-40B4-BE49-F238E27FC236}">
                      <a16:creationId xmlns:a16="http://schemas.microsoft.com/office/drawing/2014/main" id="{F74B0E31-CE58-4C4D-88F9-4692F3465FF0}"/>
                    </a:ext>
                  </a:extLst>
                </p14:cNvPr>
                <p14:cNvContentPartPr/>
                <p14:nvPr/>
              </p14:nvContentPartPr>
              <p14:xfrm>
                <a:off x="8306213" y="3472627"/>
                <a:ext cx="135720" cy="38520"/>
              </p14:xfrm>
            </p:contentPart>
          </mc:Choice>
          <mc:Fallback xmlns="">
            <p:pic>
              <p:nvPicPr>
                <p:cNvPr id="480310" name="Freihand 480309">
                  <a:extLst>
                    <a:ext uri="{FF2B5EF4-FFF2-40B4-BE49-F238E27FC236}">
                      <a16:creationId xmlns:a16="http://schemas.microsoft.com/office/drawing/2014/main" id="{F74B0E31-CE58-4C4D-88F9-4692F3465FF0}"/>
                    </a:ext>
                  </a:extLst>
                </p:cNvPr>
                <p:cNvPicPr/>
                <p:nvPr/>
              </p:nvPicPr>
              <p:blipFill>
                <a:blip r:embed="rId182"/>
                <a:stretch>
                  <a:fillRect/>
                </a:stretch>
              </p:blipFill>
              <p:spPr>
                <a:xfrm>
                  <a:off x="8301893" y="3468307"/>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0311" name="Freihand 480310">
                  <a:extLst>
                    <a:ext uri="{FF2B5EF4-FFF2-40B4-BE49-F238E27FC236}">
                      <a16:creationId xmlns:a16="http://schemas.microsoft.com/office/drawing/2014/main" id="{63B28757-7DA6-448A-ABC5-21D499B63C2F}"/>
                    </a:ext>
                  </a:extLst>
                </p14:cNvPr>
                <p14:cNvContentPartPr/>
                <p14:nvPr/>
              </p14:nvContentPartPr>
              <p14:xfrm>
                <a:off x="8294333" y="3479467"/>
                <a:ext cx="168480" cy="73800"/>
              </p14:xfrm>
            </p:contentPart>
          </mc:Choice>
          <mc:Fallback xmlns="">
            <p:pic>
              <p:nvPicPr>
                <p:cNvPr id="480311" name="Freihand 480310">
                  <a:extLst>
                    <a:ext uri="{FF2B5EF4-FFF2-40B4-BE49-F238E27FC236}">
                      <a16:creationId xmlns:a16="http://schemas.microsoft.com/office/drawing/2014/main" id="{63B28757-7DA6-448A-ABC5-21D499B63C2F}"/>
                    </a:ext>
                  </a:extLst>
                </p:cNvPr>
                <p:cNvPicPr/>
                <p:nvPr/>
              </p:nvPicPr>
              <p:blipFill>
                <a:blip r:embed="rId184"/>
                <a:stretch>
                  <a:fillRect/>
                </a:stretch>
              </p:blipFill>
              <p:spPr>
                <a:xfrm>
                  <a:off x="8290013" y="3475147"/>
                  <a:ext cx="177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0312" name="Freihand 480311">
                  <a:extLst>
                    <a:ext uri="{FF2B5EF4-FFF2-40B4-BE49-F238E27FC236}">
                      <a16:creationId xmlns:a16="http://schemas.microsoft.com/office/drawing/2014/main" id="{DDECB5B0-A22F-4570-B614-E3D6381920D6}"/>
                    </a:ext>
                  </a:extLst>
                </p14:cNvPr>
                <p14:cNvContentPartPr/>
                <p14:nvPr/>
              </p14:nvContentPartPr>
              <p14:xfrm>
                <a:off x="8453093" y="3385147"/>
                <a:ext cx="96840" cy="191160"/>
              </p14:xfrm>
            </p:contentPart>
          </mc:Choice>
          <mc:Fallback xmlns="">
            <p:pic>
              <p:nvPicPr>
                <p:cNvPr id="480312" name="Freihand 480311">
                  <a:extLst>
                    <a:ext uri="{FF2B5EF4-FFF2-40B4-BE49-F238E27FC236}">
                      <a16:creationId xmlns:a16="http://schemas.microsoft.com/office/drawing/2014/main" id="{DDECB5B0-A22F-4570-B614-E3D6381920D6}"/>
                    </a:ext>
                  </a:extLst>
                </p:cNvPr>
                <p:cNvPicPr/>
                <p:nvPr/>
              </p:nvPicPr>
              <p:blipFill>
                <a:blip r:embed="rId186"/>
                <a:stretch>
                  <a:fillRect/>
                </a:stretch>
              </p:blipFill>
              <p:spPr>
                <a:xfrm>
                  <a:off x="8448773" y="3380827"/>
                  <a:ext cx="105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0313" name="Freihand 480312">
                  <a:extLst>
                    <a:ext uri="{FF2B5EF4-FFF2-40B4-BE49-F238E27FC236}">
                      <a16:creationId xmlns:a16="http://schemas.microsoft.com/office/drawing/2014/main" id="{20C0DB6A-E96B-4072-B9A2-07427337DD1F}"/>
                    </a:ext>
                  </a:extLst>
                </p14:cNvPr>
                <p14:cNvContentPartPr/>
                <p14:nvPr/>
              </p14:nvContentPartPr>
              <p14:xfrm>
                <a:off x="8778533" y="3303067"/>
                <a:ext cx="93240" cy="183960"/>
              </p14:xfrm>
            </p:contentPart>
          </mc:Choice>
          <mc:Fallback xmlns="">
            <p:pic>
              <p:nvPicPr>
                <p:cNvPr id="480313" name="Freihand 480312">
                  <a:extLst>
                    <a:ext uri="{FF2B5EF4-FFF2-40B4-BE49-F238E27FC236}">
                      <a16:creationId xmlns:a16="http://schemas.microsoft.com/office/drawing/2014/main" id="{20C0DB6A-E96B-4072-B9A2-07427337DD1F}"/>
                    </a:ext>
                  </a:extLst>
                </p:cNvPr>
                <p:cNvPicPr/>
                <p:nvPr/>
              </p:nvPicPr>
              <p:blipFill>
                <a:blip r:embed="rId188"/>
                <a:stretch>
                  <a:fillRect/>
                </a:stretch>
              </p:blipFill>
              <p:spPr>
                <a:xfrm>
                  <a:off x="8774213" y="3298747"/>
                  <a:ext cx="101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0314" name="Freihand 480313">
                  <a:extLst>
                    <a:ext uri="{FF2B5EF4-FFF2-40B4-BE49-F238E27FC236}">
                      <a16:creationId xmlns:a16="http://schemas.microsoft.com/office/drawing/2014/main" id="{5D6380CC-406F-4E38-9D88-0C682C2EFD34}"/>
                    </a:ext>
                  </a:extLst>
                </p14:cNvPr>
                <p14:cNvContentPartPr/>
                <p14:nvPr/>
              </p14:nvContentPartPr>
              <p14:xfrm>
                <a:off x="8912813" y="3138907"/>
                <a:ext cx="272160" cy="271080"/>
              </p14:xfrm>
            </p:contentPart>
          </mc:Choice>
          <mc:Fallback xmlns="">
            <p:pic>
              <p:nvPicPr>
                <p:cNvPr id="480314" name="Freihand 480313">
                  <a:extLst>
                    <a:ext uri="{FF2B5EF4-FFF2-40B4-BE49-F238E27FC236}">
                      <a16:creationId xmlns:a16="http://schemas.microsoft.com/office/drawing/2014/main" id="{5D6380CC-406F-4E38-9D88-0C682C2EFD34}"/>
                    </a:ext>
                  </a:extLst>
                </p:cNvPr>
                <p:cNvPicPr/>
                <p:nvPr/>
              </p:nvPicPr>
              <p:blipFill>
                <a:blip r:embed="rId190"/>
                <a:stretch>
                  <a:fillRect/>
                </a:stretch>
              </p:blipFill>
              <p:spPr>
                <a:xfrm>
                  <a:off x="8908493" y="3134587"/>
                  <a:ext cx="2808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0315" name="Freihand 480314">
                  <a:extLst>
                    <a:ext uri="{FF2B5EF4-FFF2-40B4-BE49-F238E27FC236}">
                      <a16:creationId xmlns:a16="http://schemas.microsoft.com/office/drawing/2014/main" id="{36989F18-849C-400D-8C3B-50C7EE3A3F3A}"/>
                    </a:ext>
                  </a:extLst>
                </p14:cNvPr>
                <p14:cNvContentPartPr/>
                <p14:nvPr/>
              </p14:nvContentPartPr>
              <p14:xfrm>
                <a:off x="8994173" y="3141067"/>
                <a:ext cx="37800" cy="7560"/>
              </p14:xfrm>
            </p:contentPart>
          </mc:Choice>
          <mc:Fallback xmlns="">
            <p:pic>
              <p:nvPicPr>
                <p:cNvPr id="480315" name="Freihand 480314">
                  <a:extLst>
                    <a:ext uri="{FF2B5EF4-FFF2-40B4-BE49-F238E27FC236}">
                      <a16:creationId xmlns:a16="http://schemas.microsoft.com/office/drawing/2014/main" id="{36989F18-849C-400D-8C3B-50C7EE3A3F3A}"/>
                    </a:ext>
                  </a:extLst>
                </p:cNvPr>
                <p:cNvPicPr/>
                <p:nvPr/>
              </p:nvPicPr>
              <p:blipFill>
                <a:blip r:embed="rId192"/>
                <a:stretch>
                  <a:fillRect/>
                </a:stretch>
              </p:blipFill>
              <p:spPr>
                <a:xfrm>
                  <a:off x="8989853" y="3136747"/>
                  <a:ext cx="4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0316" name="Freihand 480315">
                  <a:extLst>
                    <a:ext uri="{FF2B5EF4-FFF2-40B4-BE49-F238E27FC236}">
                      <a16:creationId xmlns:a16="http://schemas.microsoft.com/office/drawing/2014/main" id="{A6FFFB15-ACD0-4961-8802-F33D130AD0D0}"/>
                    </a:ext>
                  </a:extLst>
                </p14:cNvPr>
                <p14:cNvContentPartPr/>
                <p14:nvPr/>
              </p14:nvContentPartPr>
              <p14:xfrm>
                <a:off x="9396653" y="3051067"/>
                <a:ext cx="356400" cy="429120"/>
              </p14:xfrm>
            </p:contentPart>
          </mc:Choice>
          <mc:Fallback xmlns="">
            <p:pic>
              <p:nvPicPr>
                <p:cNvPr id="480316" name="Freihand 480315">
                  <a:extLst>
                    <a:ext uri="{FF2B5EF4-FFF2-40B4-BE49-F238E27FC236}">
                      <a16:creationId xmlns:a16="http://schemas.microsoft.com/office/drawing/2014/main" id="{A6FFFB15-ACD0-4961-8802-F33D130AD0D0}"/>
                    </a:ext>
                  </a:extLst>
                </p:cNvPr>
                <p:cNvPicPr/>
                <p:nvPr/>
              </p:nvPicPr>
              <p:blipFill>
                <a:blip r:embed="rId194"/>
                <a:stretch>
                  <a:fillRect/>
                </a:stretch>
              </p:blipFill>
              <p:spPr>
                <a:xfrm>
                  <a:off x="9392333" y="3046747"/>
                  <a:ext cx="36504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0317" name="Freihand 480316">
                  <a:extLst>
                    <a:ext uri="{FF2B5EF4-FFF2-40B4-BE49-F238E27FC236}">
                      <a16:creationId xmlns:a16="http://schemas.microsoft.com/office/drawing/2014/main" id="{95E1FF7D-C05C-4CBE-ACFD-76F469C36F0D}"/>
                    </a:ext>
                  </a:extLst>
                </p14:cNvPr>
                <p14:cNvContentPartPr/>
                <p14:nvPr/>
              </p14:nvContentPartPr>
              <p14:xfrm>
                <a:off x="9934493" y="2907787"/>
                <a:ext cx="187200" cy="248040"/>
              </p14:xfrm>
            </p:contentPart>
          </mc:Choice>
          <mc:Fallback xmlns="">
            <p:pic>
              <p:nvPicPr>
                <p:cNvPr id="480317" name="Freihand 480316">
                  <a:extLst>
                    <a:ext uri="{FF2B5EF4-FFF2-40B4-BE49-F238E27FC236}">
                      <a16:creationId xmlns:a16="http://schemas.microsoft.com/office/drawing/2014/main" id="{95E1FF7D-C05C-4CBE-ACFD-76F469C36F0D}"/>
                    </a:ext>
                  </a:extLst>
                </p:cNvPr>
                <p:cNvPicPr/>
                <p:nvPr/>
              </p:nvPicPr>
              <p:blipFill>
                <a:blip r:embed="rId196"/>
                <a:stretch>
                  <a:fillRect/>
                </a:stretch>
              </p:blipFill>
              <p:spPr>
                <a:xfrm>
                  <a:off x="9930173" y="2903467"/>
                  <a:ext cx="195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0318" name="Freihand 480317">
                  <a:extLst>
                    <a:ext uri="{FF2B5EF4-FFF2-40B4-BE49-F238E27FC236}">
                      <a16:creationId xmlns:a16="http://schemas.microsoft.com/office/drawing/2014/main" id="{13062ABA-35EA-4C2A-BEA2-46098DFE5187}"/>
                    </a:ext>
                  </a:extLst>
                </p14:cNvPr>
                <p14:cNvContentPartPr/>
                <p14:nvPr/>
              </p14:nvContentPartPr>
              <p14:xfrm>
                <a:off x="10172093" y="2930467"/>
                <a:ext cx="138600" cy="168840"/>
              </p14:xfrm>
            </p:contentPart>
          </mc:Choice>
          <mc:Fallback xmlns="">
            <p:pic>
              <p:nvPicPr>
                <p:cNvPr id="480318" name="Freihand 480317">
                  <a:extLst>
                    <a:ext uri="{FF2B5EF4-FFF2-40B4-BE49-F238E27FC236}">
                      <a16:creationId xmlns:a16="http://schemas.microsoft.com/office/drawing/2014/main" id="{13062ABA-35EA-4C2A-BEA2-46098DFE5187}"/>
                    </a:ext>
                  </a:extLst>
                </p:cNvPr>
                <p:cNvPicPr/>
                <p:nvPr/>
              </p:nvPicPr>
              <p:blipFill>
                <a:blip r:embed="rId198"/>
                <a:stretch>
                  <a:fillRect/>
                </a:stretch>
              </p:blipFill>
              <p:spPr>
                <a:xfrm>
                  <a:off x="10167773" y="2926147"/>
                  <a:ext cx="147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0320" name="Freihand 480319">
                  <a:extLst>
                    <a:ext uri="{FF2B5EF4-FFF2-40B4-BE49-F238E27FC236}">
                      <a16:creationId xmlns:a16="http://schemas.microsoft.com/office/drawing/2014/main" id="{0A048BCC-1AC7-4E17-886C-85820E79B36F}"/>
                    </a:ext>
                  </a:extLst>
                </p14:cNvPr>
                <p14:cNvContentPartPr/>
                <p14:nvPr/>
              </p14:nvContentPartPr>
              <p14:xfrm>
                <a:off x="10468013" y="2796187"/>
                <a:ext cx="135000" cy="314640"/>
              </p14:xfrm>
            </p:contentPart>
          </mc:Choice>
          <mc:Fallback xmlns="">
            <p:pic>
              <p:nvPicPr>
                <p:cNvPr id="480320" name="Freihand 480319">
                  <a:extLst>
                    <a:ext uri="{FF2B5EF4-FFF2-40B4-BE49-F238E27FC236}">
                      <a16:creationId xmlns:a16="http://schemas.microsoft.com/office/drawing/2014/main" id="{0A048BCC-1AC7-4E17-886C-85820E79B36F}"/>
                    </a:ext>
                  </a:extLst>
                </p:cNvPr>
                <p:cNvPicPr/>
                <p:nvPr/>
              </p:nvPicPr>
              <p:blipFill>
                <a:blip r:embed="rId200"/>
                <a:stretch>
                  <a:fillRect/>
                </a:stretch>
              </p:blipFill>
              <p:spPr>
                <a:xfrm>
                  <a:off x="10463693" y="2791867"/>
                  <a:ext cx="143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0321" name="Freihand 480320">
                  <a:extLst>
                    <a:ext uri="{FF2B5EF4-FFF2-40B4-BE49-F238E27FC236}">
                      <a16:creationId xmlns:a16="http://schemas.microsoft.com/office/drawing/2014/main" id="{584CAAFE-9BF4-4A53-8B96-C4D0441F5EB6}"/>
                    </a:ext>
                  </a:extLst>
                </p14:cNvPr>
                <p14:cNvContentPartPr/>
                <p14:nvPr/>
              </p14:nvContentPartPr>
              <p14:xfrm>
                <a:off x="10635773" y="2833627"/>
                <a:ext cx="167760" cy="140760"/>
              </p14:xfrm>
            </p:contentPart>
          </mc:Choice>
          <mc:Fallback xmlns="">
            <p:pic>
              <p:nvPicPr>
                <p:cNvPr id="480321" name="Freihand 480320">
                  <a:extLst>
                    <a:ext uri="{FF2B5EF4-FFF2-40B4-BE49-F238E27FC236}">
                      <a16:creationId xmlns:a16="http://schemas.microsoft.com/office/drawing/2014/main" id="{584CAAFE-9BF4-4A53-8B96-C4D0441F5EB6}"/>
                    </a:ext>
                  </a:extLst>
                </p:cNvPr>
                <p:cNvPicPr/>
                <p:nvPr/>
              </p:nvPicPr>
              <p:blipFill>
                <a:blip r:embed="rId202"/>
                <a:stretch>
                  <a:fillRect/>
                </a:stretch>
              </p:blipFill>
              <p:spPr>
                <a:xfrm>
                  <a:off x="10631453" y="2829307"/>
                  <a:ext cx="176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0322" name="Freihand 480321">
                  <a:extLst>
                    <a:ext uri="{FF2B5EF4-FFF2-40B4-BE49-F238E27FC236}">
                      <a16:creationId xmlns:a16="http://schemas.microsoft.com/office/drawing/2014/main" id="{99D6A734-3F5C-455C-9659-25DDB6C5A41B}"/>
                    </a:ext>
                  </a:extLst>
                </p14:cNvPr>
                <p14:cNvContentPartPr/>
                <p14:nvPr/>
              </p14:nvContentPartPr>
              <p14:xfrm>
                <a:off x="10797773" y="2722387"/>
                <a:ext cx="398160" cy="185760"/>
              </p14:xfrm>
            </p:contentPart>
          </mc:Choice>
          <mc:Fallback xmlns="">
            <p:pic>
              <p:nvPicPr>
                <p:cNvPr id="480322" name="Freihand 480321">
                  <a:extLst>
                    <a:ext uri="{FF2B5EF4-FFF2-40B4-BE49-F238E27FC236}">
                      <a16:creationId xmlns:a16="http://schemas.microsoft.com/office/drawing/2014/main" id="{99D6A734-3F5C-455C-9659-25DDB6C5A41B}"/>
                    </a:ext>
                  </a:extLst>
                </p:cNvPr>
                <p:cNvPicPr/>
                <p:nvPr/>
              </p:nvPicPr>
              <p:blipFill>
                <a:blip r:embed="rId204"/>
                <a:stretch>
                  <a:fillRect/>
                </a:stretch>
              </p:blipFill>
              <p:spPr>
                <a:xfrm>
                  <a:off x="10793453" y="2718067"/>
                  <a:ext cx="406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0324" name="Freihand 480323">
                  <a:extLst>
                    <a:ext uri="{FF2B5EF4-FFF2-40B4-BE49-F238E27FC236}">
                      <a16:creationId xmlns:a16="http://schemas.microsoft.com/office/drawing/2014/main" id="{748B563D-151C-4739-8DEA-85A4CBF37496}"/>
                    </a:ext>
                  </a:extLst>
                </p14:cNvPr>
                <p14:cNvContentPartPr/>
                <p14:nvPr/>
              </p14:nvContentPartPr>
              <p14:xfrm>
                <a:off x="8904533" y="3702307"/>
                <a:ext cx="56160" cy="109800"/>
              </p14:xfrm>
            </p:contentPart>
          </mc:Choice>
          <mc:Fallback xmlns="">
            <p:pic>
              <p:nvPicPr>
                <p:cNvPr id="480324" name="Freihand 480323">
                  <a:extLst>
                    <a:ext uri="{FF2B5EF4-FFF2-40B4-BE49-F238E27FC236}">
                      <a16:creationId xmlns:a16="http://schemas.microsoft.com/office/drawing/2014/main" id="{748B563D-151C-4739-8DEA-85A4CBF37496}"/>
                    </a:ext>
                  </a:extLst>
                </p:cNvPr>
                <p:cNvPicPr/>
                <p:nvPr/>
              </p:nvPicPr>
              <p:blipFill>
                <a:blip r:embed="rId206"/>
                <a:stretch>
                  <a:fillRect/>
                </a:stretch>
              </p:blipFill>
              <p:spPr>
                <a:xfrm>
                  <a:off x="8900213" y="3697987"/>
                  <a:ext cx="6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0325" name="Freihand 480324">
                  <a:extLst>
                    <a:ext uri="{FF2B5EF4-FFF2-40B4-BE49-F238E27FC236}">
                      <a16:creationId xmlns:a16="http://schemas.microsoft.com/office/drawing/2014/main" id="{F851ACA5-037F-4C81-977D-019A8CBA77FC}"/>
                    </a:ext>
                  </a:extLst>
                </p14:cNvPr>
                <p14:cNvContentPartPr/>
                <p14:nvPr/>
              </p14:nvContentPartPr>
              <p14:xfrm>
                <a:off x="8908493" y="3606187"/>
                <a:ext cx="39600" cy="24840"/>
              </p14:xfrm>
            </p:contentPart>
          </mc:Choice>
          <mc:Fallback xmlns="">
            <p:pic>
              <p:nvPicPr>
                <p:cNvPr id="480325" name="Freihand 480324">
                  <a:extLst>
                    <a:ext uri="{FF2B5EF4-FFF2-40B4-BE49-F238E27FC236}">
                      <a16:creationId xmlns:a16="http://schemas.microsoft.com/office/drawing/2014/main" id="{F851ACA5-037F-4C81-977D-019A8CBA77FC}"/>
                    </a:ext>
                  </a:extLst>
                </p:cNvPr>
                <p:cNvPicPr/>
                <p:nvPr/>
              </p:nvPicPr>
              <p:blipFill>
                <a:blip r:embed="rId208"/>
                <a:stretch>
                  <a:fillRect/>
                </a:stretch>
              </p:blipFill>
              <p:spPr>
                <a:xfrm>
                  <a:off x="8904173" y="3601867"/>
                  <a:ext cx="48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0326" name="Freihand 480325">
                  <a:extLst>
                    <a:ext uri="{FF2B5EF4-FFF2-40B4-BE49-F238E27FC236}">
                      <a16:creationId xmlns:a16="http://schemas.microsoft.com/office/drawing/2014/main" id="{F1F16800-DD7A-4996-BACD-6F1357D0B346}"/>
                    </a:ext>
                  </a:extLst>
                </p14:cNvPr>
                <p14:cNvContentPartPr/>
                <p14:nvPr/>
              </p14:nvContentPartPr>
              <p14:xfrm>
                <a:off x="9016493" y="3641467"/>
                <a:ext cx="98280" cy="151200"/>
              </p14:xfrm>
            </p:contentPart>
          </mc:Choice>
          <mc:Fallback xmlns="">
            <p:pic>
              <p:nvPicPr>
                <p:cNvPr id="480326" name="Freihand 480325">
                  <a:extLst>
                    <a:ext uri="{FF2B5EF4-FFF2-40B4-BE49-F238E27FC236}">
                      <a16:creationId xmlns:a16="http://schemas.microsoft.com/office/drawing/2014/main" id="{F1F16800-DD7A-4996-BACD-6F1357D0B346}"/>
                    </a:ext>
                  </a:extLst>
                </p:cNvPr>
                <p:cNvPicPr/>
                <p:nvPr/>
              </p:nvPicPr>
              <p:blipFill>
                <a:blip r:embed="rId210"/>
                <a:stretch>
                  <a:fillRect/>
                </a:stretch>
              </p:blipFill>
              <p:spPr>
                <a:xfrm>
                  <a:off x="9012173" y="3637147"/>
                  <a:ext cx="106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0327" name="Freihand 480326">
                  <a:extLst>
                    <a:ext uri="{FF2B5EF4-FFF2-40B4-BE49-F238E27FC236}">
                      <a16:creationId xmlns:a16="http://schemas.microsoft.com/office/drawing/2014/main" id="{D529EDF8-017A-4BB5-8B3E-DA57F1DFF3B8}"/>
                    </a:ext>
                  </a:extLst>
                </p14:cNvPr>
                <p14:cNvContentPartPr/>
                <p14:nvPr/>
              </p14:nvContentPartPr>
              <p14:xfrm>
                <a:off x="9094973" y="3544987"/>
                <a:ext cx="109080" cy="183960"/>
              </p14:xfrm>
            </p:contentPart>
          </mc:Choice>
          <mc:Fallback xmlns="">
            <p:pic>
              <p:nvPicPr>
                <p:cNvPr id="480327" name="Freihand 480326">
                  <a:extLst>
                    <a:ext uri="{FF2B5EF4-FFF2-40B4-BE49-F238E27FC236}">
                      <a16:creationId xmlns:a16="http://schemas.microsoft.com/office/drawing/2014/main" id="{D529EDF8-017A-4BB5-8B3E-DA57F1DFF3B8}"/>
                    </a:ext>
                  </a:extLst>
                </p:cNvPr>
                <p:cNvPicPr/>
                <p:nvPr/>
              </p:nvPicPr>
              <p:blipFill>
                <a:blip r:embed="rId212"/>
                <a:stretch>
                  <a:fillRect/>
                </a:stretch>
              </p:blipFill>
              <p:spPr>
                <a:xfrm>
                  <a:off x="9090653" y="3540667"/>
                  <a:ext cx="117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0328" name="Freihand 480327">
                  <a:extLst>
                    <a:ext uri="{FF2B5EF4-FFF2-40B4-BE49-F238E27FC236}">
                      <a16:creationId xmlns:a16="http://schemas.microsoft.com/office/drawing/2014/main" id="{37F0FB90-35C3-4D14-961E-185D63752FF1}"/>
                    </a:ext>
                  </a:extLst>
                </p14:cNvPr>
                <p14:cNvContentPartPr/>
                <p14:nvPr/>
              </p14:nvContentPartPr>
              <p14:xfrm>
                <a:off x="9631733" y="3476587"/>
                <a:ext cx="52200" cy="145080"/>
              </p14:xfrm>
            </p:contentPart>
          </mc:Choice>
          <mc:Fallback xmlns="">
            <p:pic>
              <p:nvPicPr>
                <p:cNvPr id="480328" name="Freihand 480327">
                  <a:extLst>
                    <a:ext uri="{FF2B5EF4-FFF2-40B4-BE49-F238E27FC236}">
                      <a16:creationId xmlns:a16="http://schemas.microsoft.com/office/drawing/2014/main" id="{37F0FB90-35C3-4D14-961E-185D63752FF1}"/>
                    </a:ext>
                  </a:extLst>
                </p:cNvPr>
                <p:cNvPicPr/>
                <p:nvPr/>
              </p:nvPicPr>
              <p:blipFill>
                <a:blip r:embed="rId214"/>
                <a:stretch>
                  <a:fillRect/>
                </a:stretch>
              </p:blipFill>
              <p:spPr>
                <a:xfrm>
                  <a:off x="9627413" y="3472267"/>
                  <a:ext cx="60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0329" name="Freihand 480328">
                  <a:extLst>
                    <a:ext uri="{FF2B5EF4-FFF2-40B4-BE49-F238E27FC236}">
                      <a16:creationId xmlns:a16="http://schemas.microsoft.com/office/drawing/2014/main" id="{2D9C8923-74F9-46A6-8FB4-526DE2F14FA4}"/>
                    </a:ext>
                  </a:extLst>
                </p14:cNvPr>
                <p14:cNvContentPartPr/>
                <p14:nvPr/>
              </p14:nvContentPartPr>
              <p14:xfrm>
                <a:off x="9508253" y="3432307"/>
                <a:ext cx="288360" cy="215640"/>
              </p14:xfrm>
            </p:contentPart>
          </mc:Choice>
          <mc:Fallback xmlns="">
            <p:pic>
              <p:nvPicPr>
                <p:cNvPr id="480329" name="Freihand 480328">
                  <a:extLst>
                    <a:ext uri="{FF2B5EF4-FFF2-40B4-BE49-F238E27FC236}">
                      <a16:creationId xmlns:a16="http://schemas.microsoft.com/office/drawing/2014/main" id="{2D9C8923-74F9-46A6-8FB4-526DE2F14FA4}"/>
                    </a:ext>
                  </a:extLst>
                </p:cNvPr>
                <p:cNvPicPr/>
                <p:nvPr/>
              </p:nvPicPr>
              <p:blipFill>
                <a:blip r:embed="rId216"/>
                <a:stretch>
                  <a:fillRect/>
                </a:stretch>
              </p:blipFill>
              <p:spPr>
                <a:xfrm>
                  <a:off x="9503933" y="3427987"/>
                  <a:ext cx="297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0330" name="Freihand 480329">
                  <a:extLst>
                    <a:ext uri="{FF2B5EF4-FFF2-40B4-BE49-F238E27FC236}">
                      <a16:creationId xmlns:a16="http://schemas.microsoft.com/office/drawing/2014/main" id="{0BACE0D2-FE76-43DE-9939-30B0833A9DE0}"/>
                    </a:ext>
                  </a:extLst>
                </p14:cNvPr>
                <p14:cNvContentPartPr/>
                <p14:nvPr/>
              </p14:nvContentPartPr>
              <p14:xfrm>
                <a:off x="9844853" y="3295867"/>
                <a:ext cx="337320" cy="280080"/>
              </p14:xfrm>
            </p:contentPart>
          </mc:Choice>
          <mc:Fallback xmlns="">
            <p:pic>
              <p:nvPicPr>
                <p:cNvPr id="480330" name="Freihand 480329">
                  <a:extLst>
                    <a:ext uri="{FF2B5EF4-FFF2-40B4-BE49-F238E27FC236}">
                      <a16:creationId xmlns:a16="http://schemas.microsoft.com/office/drawing/2014/main" id="{0BACE0D2-FE76-43DE-9939-30B0833A9DE0}"/>
                    </a:ext>
                  </a:extLst>
                </p:cNvPr>
                <p:cNvPicPr/>
                <p:nvPr/>
              </p:nvPicPr>
              <p:blipFill>
                <a:blip r:embed="rId218"/>
                <a:stretch>
                  <a:fillRect/>
                </a:stretch>
              </p:blipFill>
              <p:spPr>
                <a:xfrm>
                  <a:off x="9840533" y="3291547"/>
                  <a:ext cx="3459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0331" name="Freihand 480330">
                  <a:extLst>
                    <a:ext uri="{FF2B5EF4-FFF2-40B4-BE49-F238E27FC236}">
                      <a16:creationId xmlns:a16="http://schemas.microsoft.com/office/drawing/2014/main" id="{F2291F6C-2AF4-41A4-892A-3F9B26579432}"/>
                    </a:ext>
                  </a:extLst>
                </p14:cNvPr>
                <p14:cNvContentPartPr/>
                <p14:nvPr/>
              </p14:nvContentPartPr>
              <p14:xfrm>
                <a:off x="10171013" y="3366427"/>
                <a:ext cx="146160" cy="107280"/>
              </p14:xfrm>
            </p:contentPart>
          </mc:Choice>
          <mc:Fallback xmlns="">
            <p:pic>
              <p:nvPicPr>
                <p:cNvPr id="480331" name="Freihand 480330">
                  <a:extLst>
                    <a:ext uri="{FF2B5EF4-FFF2-40B4-BE49-F238E27FC236}">
                      <a16:creationId xmlns:a16="http://schemas.microsoft.com/office/drawing/2014/main" id="{F2291F6C-2AF4-41A4-892A-3F9B26579432}"/>
                    </a:ext>
                  </a:extLst>
                </p:cNvPr>
                <p:cNvPicPr/>
                <p:nvPr/>
              </p:nvPicPr>
              <p:blipFill>
                <a:blip r:embed="rId220"/>
                <a:stretch>
                  <a:fillRect/>
                </a:stretch>
              </p:blipFill>
              <p:spPr>
                <a:xfrm>
                  <a:off x="10166693" y="3362107"/>
                  <a:ext cx="154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80332" name="Freihand 480331">
                  <a:extLst>
                    <a:ext uri="{FF2B5EF4-FFF2-40B4-BE49-F238E27FC236}">
                      <a16:creationId xmlns:a16="http://schemas.microsoft.com/office/drawing/2014/main" id="{722312BF-1736-477F-AD8E-ADC2B667A39C}"/>
                    </a:ext>
                  </a:extLst>
                </p14:cNvPr>
                <p14:cNvContentPartPr/>
                <p14:nvPr/>
              </p14:nvContentPartPr>
              <p14:xfrm>
                <a:off x="10332653" y="3204067"/>
                <a:ext cx="197640" cy="232200"/>
              </p14:xfrm>
            </p:contentPart>
          </mc:Choice>
          <mc:Fallback xmlns="">
            <p:pic>
              <p:nvPicPr>
                <p:cNvPr id="480332" name="Freihand 480331">
                  <a:extLst>
                    <a:ext uri="{FF2B5EF4-FFF2-40B4-BE49-F238E27FC236}">
                      <a16:creationId xmlns:a16="http://schemas.microsoft.com/office/drawing/2014/main" id="{722312BF-1736-477F-AD8E-ADC2B667A39C}"/>
                    </a:ext>
                  </a:extLst>
                </p:cNvPr>
                <p:cNvPicPr/>
                <p:nvPr/>
              </p:nvPicPr>
              <p:blipFill>
                <a:blip r:embed="rId222"/>
                <a:stretch>
                  <a:fillRect/>
                </a:stretch>
              </p:blipFill>
              <p:spPr>
                <a:xfrm>
                  <a:off x="10328333" y="3199747"/>
                  <a:ext cx="206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0333" name="Freihand 480332">
                  <a:extLst>
                    <a:ext uri="{FF2B5EF4-FFF2-40B4-BE49-F238E27FC236}">
                      <a16:creationId xmlns:a16="http://schemas.microsoft.com/office/drawing/2014/main" id="{AF824A43-2C2B-4C72-930A-EBDA89292085}"/>
                    </a:ext>
                  </a:extLst>
                </p14:cNvPr>
                <p14:cNvContentPartPr/>
                <p14:nvPr/>
              </p14:nvContentPartPr>
              <p14:xfrm>
                <a:off x="10594373" y="3140707"/>
                <a:ext cx="117720" cy="209880"/>
              </p14:xfrm>
            </p:contentPart>
          </mc:Choice>
          <mc:Fallback xmlns="">
            <p:pic>
              <p:nvPicPr>
                <p:cNvPr id="480333" name="Freihand 480332">
                  <a:extLst>
                    <a:ext uri="{FF2B5EF4-FFF2-40B4-BE49-F238E27FC236}">
                      <a16:creationId xmlns:a16="http://schemas.microsoft.com/office/drawing/2014/main" id="{AF824A43-2C2B-4C72-930A-EBDA89292085}"/>
                    </a:ext>
                  </a:extLst>
                </p:cNvPr>
                <p:cNvPicPr/>
                <p:nvPr/>
              </p:nvPicPr>
              <p:blipFill>
                <a:blip r:embed="rId224"/>
                <a:stretch>
                  <a:fillRect/>
                </a:stretch>
              </p:blipFill>
              <p:spPr>
                <a:xfrm>
                  <a:off x="10590053" y="3136387"/>
                  <a:ext cx="126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0334" name="Freihand 480333">
                  <a:extLst>
                    <a:ext uri="{FF2B5EF4-FFF2-40B4-BE49-F238E27FC236}">
                      <a16:creationId xmlns:a16="http://schemas.microsoft.com/office/drawing/2014/main" id="{B16E95EF-C546-40CD-8AB2-E0FB68B56832}"/>
                    </a:ext>
                  </a:extLst>
                </p14:cNvPr>
                <p14:cNvContentPartPr/>
                <p14:nvPr/>
              </p14:nvContentPartPr>
              <p14:xfrm>
                <a:off x="10702733" y="3217387"/>
                <a:ext cx="229680" cy="72720"/>
              </p14:xfrm>
            </p:contentPart>
          </mc:Choice>
          <mc:Fallback xmlns="">
            <p:pic>
              <p:nvPicPr>
                <p:cNvPr id="480334" name="Freihand 480333">
                  <a:extLst>
                    <a:ext uri="{FF2B5EF4-FFF2-40B4-BE49-F238E27FC236}">
                      <a16:creationId xmlns:a16="http://schemas.microsoft.com/office/drawing/2014/main" id="{B16E95EF-C546-40CD-8AB2-E0FB68B56832}"/>
                    </a:ext>
                  </a:extLst>
                </p:cNvPr>
                <p:cNvPicPr/>
                <p:nvPr/>
              </p:nvPicPr>
              <p:blipFill>
                <a:blip r:embed="rId226"/>
                <a:stretch>
                  <a:fillRect/>
                </a:stretch>
              </p:blipFill>
              <p:spPr>
                <a:xfrm>
                  <a:off x="10698413" y="3213067"/>
                  <a:ext cx="23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0335" name="Freihand 480334">
                  <a:extLst>
                    <a:ext uri="{FF2B5EF4-FFF2-40B4-BE49-F238E27FC236}">
                      <a16:creationId xmlns:a16="http://schemas.microsoft.com/office/drawing/2014/main" id="{FF24E515-E731-42D6-BD78-7554FE78E7B6}"/>
                    </a:ext>
                  </a:extLst>
                </p14:cNvPr>
                <p14:cNvContentPartPr/>
                <p14:nvPr/>
              </p14:nvContentPartPr>
              <p14:xfrm>
                <a:off x="10918373" y="3071227"/>
                <a:ext cx="186120" cy="179640"/>
              </p14:xfrm>
            </p:contentPart>
          </mc:Choice>
          <mc:Fallback xmlns="">
            <p:pic>
              <p:nvPicPr>
                <p:cNvPr id="480335" name="Freihand 480334">
                  <a:extLst>
                    <a:ext uri="{FF2B5EF4-FFF2-40B4-BE49-F238E27FC236}">
                      <a16:creationId xmlns:a16="http://schemas.microsoft.com/office/drawing/2014/main" id="{FF24E515-E731-42D6-BD78-7554FE78E7B6}"/>
                    </a:ext>
                  </a:extLst>
                </p:cNvPr>
                <p:cNvPicPr/>
                <p:nvPr/>
              </p:nvPicPr>
              <p:blipFill>
                <a:blip r:embed="rId228"/>
                <a:stretch>
                  <a:fillRect/>
                </a:stretch>
              </p:blipFill>
              <p:spPr>
                <a:xfrm>
                  <a:off x="10914053" y="3066907"/>
                  <a:ext cx="194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0336" name="Freihand 480335">
                  <a:extLst>
                    <a:ext uri="{FF2B5EF4-FFF2-40B4-BE49-F238E27FC236}">
                      <a16:creationId xmlns:a16="http://schemas.microsoft.com/office/drawing/2014/main" id="{A4948AAC-850F-4CA6-BA73-6C1972E400F4}"/>
                    </a:ext>
                  </a:extLst>
                </p14:cNvPr>
                <p14:cNvContentPartPr/>
                <p14:nvPr/>
              </p14:nvContentPartPr>
              <p14:xfrm>
                <a:off x="9313493" y="3922627"/>
                <a:ext cx="43920" cy="142920"/>
              </p14:xfrm>
            </p:contentPart>
          </mc:Choice>
          <mc:Fallback xmlns="">
            <p:pic>
              <p:nvPicPr>
                <p:cNvPr id="480336" name="Freihand 480335">
                  <a:extLst>
                    <a:ext uri="{FF2B5EF4-FFF2-40B4-BE49-F238E27FC236}">
                      <a16:creationId xmlns:a16="http://schemas.microsoft.com/office/drawing/2014/main" id="{A4948AAC-850F-4CA6-BA73-6C1972E400F4}"/>
                    </a:ext>
                  </a:extLst>
                </p:cNvPr>
                <p:cNvPicPr/>
                <p:nvPr/>
              </p:nvPicPr>
              <p:blipFill>
                <a:blip r:embed="rId230"/>
                <a:stretch>
                  <a:fillRect/>
                </a:stretch>
              </p:blipFill>
              <p:spPr>
                <a:xfrm>
                  <a:off x="9309173" y="3918307"/>
                  <a:ext cx="5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0337" name="Freihand 480336">
                  <a:extLst>
                    <a:ext uri="{FF2B5EF4-FFF2-40B4-BE49-F238E27FC236}">
                      <a16:creationId xmlns:a16="http://schemas.microsoft.com/office/drawing/2014/main" id="{3CF0B50A-B3D1-4AF5-939A-0EB12EFC2B20}"/>
                    </a:ext>
                  </a:extLst>
                </p14:cNvPr>
                <p14:cNvContentPartPr/>
                <p14:nvPr/>
              </p14:nvContentPartPr>
              <p14:xfrm>
                <a:off x="9278213" y="3862867"/>
                <a:ext cx="202680" cy="111600"/>
              </p14:xfrm>
            </p:contentPart>
          </mc:Choice>
          <mc:Fallback xmlns="">
            <p:pic>
              <p:nvPicPr>
                <p:cNvPr id="480337" name="Freihand 480336">
                  <a:extLst>
                    <a:ext uri="{FF2B5EF4-FFF2-40B4-BE49-F238E27FC236}">
                      <a16:creationId xmlns:a16="http://schemas.microsoft.com/office/drawing/2014/main" id="{3CF0B50A-B3D1-4AF5-939A-0EB12EFC2B20}"/>
                    </a:ext>
                  </a:extLst>
                </p:cNvPr>
                <p:cNvPicPr/>
                <p:nvPr/>
              </p:nvPicPr>
              <p:blipFill>
                <a:blip r:embed="rId232"/>
                <a:stretch>
                  <a:fillRect/>
                </a:stretch>
              </p:blipFill>
              <p:spPr>
                <a:xfrm>
                  <a:off x="9273893" y="3858547"/>
                  <a:ext cx="211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0338" name="Freihand 480337">
                  <a:extLst>
                    <a:ext uri="{FF2B5EF4-FFF2-40B4-BE49-F238E27FC236}">
                      <a16:creationId xmlns:a16="http://schemas.microsoft.com/office/drawing/2014/main" id="{91F16AAF-D1D6-4CCF-B085-86A6FD570588}"/>
                    </a:ext>
                  </a:extLst>
                </p14:cNvPr>
                <p14:cNvContentPartPr/>
                <p14:nvPr/>
              </p14:nvContentPartPr>
              <p14:xfrm>
                <a:off x="9355973" y="3992467"/>
                <a:ext cx="120240" cy="56880"/>
              </p14:xfrm>
            </p:contentPart>
          </mc:Choice>
          <mc:Fallback xmlns="">
            <p:pic>
              <p:nvPicPr>
                <p:cNvPr id="480338" name="Freihand 480337">
                  <a:extLst>
                    <a:ext uri="{FF2B5EF4-FFF2-40B4-BE49-F238E27FC236}">
                      <a16:creationId xmlns:a16="http://schemas.microsoft.com/office/drawing/2014/main" id="{91F16AAF-D1D6-4CCF-B085-86A6FD570588}"/>
                    </a:ext>
                  </a:extLst>
                </p:cNvPr>
                <p:cNvPicPr/>
                <p:nvPr/>
              </p:nvPicPr>
              <p:blipFill>
                <a:blip r:embed="rId234"/>
                <a:stretch>
                  <a:fillRect/>
                </a:stretch>
              </p:blipFill>
              <p:spPr>
                <a:xfrm>
                  <a:off x="9351653" y="3988147"/>
                  <a:ext cx="128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0339" name="Freihand 480338">
                  <a:extLst>
                    <a:ext uri="{FF2B5EF4-FFF2-40B4-BE49-F238E27FC236}">
                      <a16:creationId xmlns:a16="http://schemas.microsoft.com/office/drawing/2014/main" id="{7766EA0A-48A0-43DE-A85D-266F6E58CF64}"/>
                    </a:ext>
                  </a:extLst>
                </p14:cNvPr>
                <p14:cNvContentPartPr/>
                <p14:nvPr/>
              </p14:nvContentPartPr>
              <p14:xfrm>
                <a:off x="9462173" y="3893827"/>
                <a:ext cx="206640" cy="122040"/>
              </p14:xfrm>
            </p:contentPart>
          </mc:Choice>
          <mc:Fallback xmlns="">
            <p:pic>
              <p:nvPicPr>
                <p:cNvPr id="480339" name="Freihand 480338">
                  <a:extLst>
                    <a:ext uri="{FF2B5EF4-FFF2-40B4-BE49-F238E27FC236}">
                      <a16:creationId xmlns:a16="http://schemas.microsoft.com/office/drawing/2014/main" id="{7766EA0A-48A0-43DE-A85D-266F6E58CF64}"/>
                    </a:ext>
                  </a:extLst>
                </p:cNvPr>
                <p:cNvPicPr/>
                <p:nvPr/>
              </p:nvPicPr>
              <p:blipFill>
                <a:blip r:embed="rId236"/>
                <a:stretch>
                  <a:fillRect/>
                </a:stretch>
              </p:blipFill>
              <p:spPr>
                <a:xfrm>
                  <a:off x="9457853" y="3889507"/>
                  <a:ext cx="215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0340" name="Freihand 480339">
                  <a:extLst>
                    <a:ext uri="{FF2B5EF4-FFF2-40B4-BE49-F238E27FC236}">
                      <a16:creationId xmlns:a16="http://schemas.microsoft.com/office/drawing/2014/main" id="{16AF5198-675E-46C2-B325-07509F2228DE}"/>
                    </a:ext>
                  </a:extLst>
                </p14:cNvPr>
                <p14:cNvContentPartPr/>
                <p14:nvPr/>
              </p14:nvContentPartPr>
              <p14:xfrm>
                <a:off x="9615893" y="3800587"/>
                <a:ext cx="15840" cy="18360"/>
              </p14:xfrm>
            </p:contentPart>
          </mc:Choice>
          <mc:Fallback xmlns="">
            <p:pic>
              <p:nvPicPr>
                <p:cNvPr id="480340" name="Freihand 480339">
                  <a:extLst>
                    <a:ext uri="{FF2B5EF4-FFF2-40B4-BE49-F238E27FC236}">
                      <a16:creationId xmlns:a16="http://schemas.microsoft.com/office/drawing/2014/main" id="{16AF5198-675E-46C2-B325-07509F2228DE}"/>
                    </a:ext>
                  </a:extLst>
                </p:cNvPr>
                <p:cNvPicPr/>
                <p:nvPr/>
              </p:nvPicPr>
              <p:blipFill>
                <a:blip r:embed="rId238"/>
                <a:stretch>
                  <a:fillRect/>
                </a:stretch>
              </p:blipFill>
              <p:spPr>
                <a:xfrm>
                  <a:off x="9611573" y="3796267"/>
                  <a:ext cx="24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0341" name="Freihand 480340">
                  <a:extLst>
                    <a:ext uri="{FF2B5EF4-FFF2-40B4-BE49-F238E27FC236}">
                      <a16:creationId xmlns:a16="http://schemas.microsoft.com/office/drawing/2014/main" id="{3ACCDC74-1664-4C52-8272-248EFE6744E7}"/>
                    </a:ext>
                  </a:extLst>
                </p14:cNvPr>
                <p14:cNvContentPartPr/>
                <p14:nvPr/>
              </p14:nvContentPartPr>
              <p14:xfrm>
                <a:off x="9703733" y="3821467"/>
                <a:ext cx="147240" cy="109800"/>
              </p14:xfrm>
            </p:contentPart>
          </mc:Choice>
          <mc:Fallback xmlns="">
            <p:pic>
              <p:nvPicPr>
                <p:cNvPr id="480341" name="Freihand 480340">
                  <a:extLst>
                    <a:ext uri="{FF2B5EF4-FFF2-40B4-BE49-F238E27FC236}">
                      <a16:creationId xmlns:a16="http://schemas.microsoft.com/office/drawing/2014/main" id="{3ACCDC74-1664-4C52-8272-248EFE6744E7}"/>
                    </a:ext>
                  </a:extLst>
                </p:cNvPr>
                <p:cNvPicPr/>
                <p:nvPr/>
              </p:nvPicPr>
              <p:blipFill>
                <a:blip r:embed="rId240"/>
                <a:stretch>
                  <a:fillRect/>
                </a:stretch>
              </p:blipFill>
              <p:spPr>
                <a:xfrm>
                  <a:off x="9699413" y="3817147"/>
                  <a:ext cx="155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0342" name="Freihand 480341">
                  <a:extLst>
                    <a:ext uri="{FF2B5EF4-FFF2-40B4-BE49-F238E27FC236}">
                      <a16:creationId xmlns:a16="http://schemas.microsoft.com/office/drawing/2014/main" id="{723057EC-B75D-467A-BE8B-3918BF31A5F3}"/>
                    </a:ext>
                  </a:extLst>
                </p14:cNvPr>
                <p14:cNvContentPartPr/>
                <p14:nvPr/>
              </p14:nvContentPartPr>
              <p14:xfrm>
                <a:off x="9888773" y="3800947"/>
                <a:ext cx="191160" cy="69840"/>
              </p14:xfrm>
            </p:contentPart>
          </mc:Choice>
          <mc:Fallback xmlns="">
            <p:pic>
              <p:nvPicPr>
                <p:cNvPr id="480342" name="Freihand 480341">
                  <a:extLst>
                    <a:ext uri="{FF2B5EF4-FFF2-40B4-BE49-F238E27FC236}">
                      <a16:creationId xmlns:a16="http://schemas.microsoft.com/office/drawing/2014/main" id="{723057EC-B75D-467A-BE8B-3918BF31A5F3}"/>
                    </a:ext>
                  </a:extLst>
                </p:cNvPr>
                <p:cNvPicPr/>
                <p:nvPr/>
              </p:nvPicPr>
              <p:blipFill>
                <a:blip r:embed="rId242"/>
                <a:stretch>
                  <a:fillRect/>
                </a:stretch>
              </p:blipFill>
              <p:spPr>
                <a:xfrm>
                  <a:off x="9884453" y="3796627"/>
                  <a:ext cx="199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0343" name="Freihand 480342">
                  <a:extLst>
                    <a:ext uri="{FF2B5EF4-FFF2-40B4-BE49-F238E27FC236}">
                      <a16:creationId xmlns:a16="http://schemas.microsoft.com/office/drawing/2014/main" id="{D12A9616-DB90-4B31-B823-F3CC979D08B1}"/>
                    </a:ext>
                  </a:extLst>
                </p14:cNvPr>
                <p14:cNvContentPartPr/>
                <p14:nvPr/>
              </p14:nvContentPartPr>
              <p14:xfrm>
                <a:off x="10126373" y="3643987"/>
                <a:ext cx="197280" cy="240480"/>
              </p14:xfrm>
            </p:contentPart>
          </mc:Choice>
          <mc:Fallback xmlns="">
            <p:pic>
              <p:nvPicPr>
                <p:cNvPr id="480343" name="Freihand 480342">
                  <a:extLst>
                    <a:ext uri="{FF2B5EF4-FFF2-40B4-BE49-F238E27FC236}">
                      <a16:creationId xmlns:a16="http://schemas.microsoft.com/office/drawing/2014/main" id="{D12A9616-DB90-4B31-B823-F3CC979D08B1}"/>
                    </a:ext>
                  </a:extLst>
                </p:cNvPr>
                <p:cNvPicPr/>
                <p:nvPr/>
              </p:nvPicPr>
              <p:blipFill>
                <a:blip r:embed="rId244"/>
                <a:stretch>
                  <a:fillRect/>
                </a:stretch>
              </p:blipFill>
              <p:spPr>
                <a:xfrm>
                  <a:off x="10122053" y="3639667"/>
                  <a:ext cx="205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0344" name="Freihand 480343">
                  <a:extLst>
                    <a:ext uri="{FF2B5EF4-FFF2-40B4-BE49-F238E27FC236}">
                      <a16:creationId xmlns:a16="http://schemas.microsoft.com/office/drawing/2014/main" id="{F223F504-4DF6-437C-BCC9-B27962C97703}"/>
                    </a:ext>
                  </a:extLst>
                </p14:cNvPr>
                <p14:cNvContentPartPr/>
                <p14:nvPr/>
              </p14:nvContentPartPr>
              <p14:xfrm>
                <a:off x="10311053" y="3654427"/>
                <a:ext cx="81360" cy="80640"/>
              </p14:xfrm>
            </p:contentPart>
          </mc:Choice>
          <mc:Fallback xmlns="">
            <p:pic>
              <p:nvPicPr>
                <p:cNvPr id="480344" name="Freihand 480343">
                  <a:extLst>
                    <a:ext uri="{FF2B5EF4-FFF2-40B4-BE49-F238E27FC236}">
                      <a16:creationId xmlns:a16="http://schemas.microsoft.com/office/drawing/2014/main" id="{F223F504-4DF6-437C-BCC9-B27962C97703}"/>
                    </a:ext>
                  </a:extLst>
                </p:cNvPr>
                <p:cNvPicPr/>
                <p:nvPr/>
              </p:nvPicPr>
              <p:blipFill>
                <a:blip r:embed="rId246"/>
                <a:stretch>
                  <a:fillRect/>
                </a:stretch>
              </p:blipFill>
              <p:spPr>
                <a:xfrm>
                  <a:off x="10306733" y="3650107"/>
                  <a:ext cx="90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0345" name="Freihand 480344">
                  <a:extLst>
                    <a:ext uri="{FF2B5EF4-FFF2-40B4-BE49-F238E27FC236}">
                      <a16:creationId xmlns:a16="http://schemas.microsoft.com/office/drawing/2014/main" id="{2C0819FC-D9F7-49F2-AEF9-908C2E88CAD8}"/>
                    </a:ext>
                  </a:extLst>
                </p14:cNvPr>
                <p14:cNvContentPartPr/>
                <p14:nvPr/>
              </p14:nvContentPartPr>
              <p14:xfrm>
                <a:off x="10438853" y="3501787"/>
                <a:ext cx="109800" cy="182160"/>
              </p14:xfrm>
            </p:contentPart>
          </mc:Choice>
          <mc:Fallback xmlns="">
            <p:pic>
              <p:nvPicPr>
                <p:cNvPr id="480345" name="Freihand 480344">
                  <a:extLst>
                    <a:ext uri="{FF2B5EF4-FFF2-40B4-BE49-F238E27FC236}">
                      <a16:creationId xmlns:a16="http://schemas.microsoft.com/office/drawing/2014/main" id="{2C0819FC-D9F7-49F2-AEF9-908C2E88CAD8}"/>
                    </a:ext>
                  </a:extLst>
                </p:cNvPr>
                <p:cNvPicPr/>
                <p:nvPr/>
              </p:nvPicPr>
              <p:blipFill>
                <a:blip r:embed="rId248"/>
                <a:stretch>
                  <a:fillRect/>
                </a:stretch>
              </p:blipFill>
              <p:spPr>
                <a:xfrm>
                  <a:off x="10434533" y="3497467"/>
                  <a:ext cx="118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0346" name="Freihand 480345">
                  <a:extLst>
                    <a:ext uri="{FF2B5EF4-FFF2-40B4-BE49-F238E27FC236}">
                      <a16:creationId xmlns:a16="http://schemas.microsoft.com/office/drawing/2014/main" id="{F5C13A7D-27EE-438D-83FE-A07439526551}"/>
                    </a:ext>
                  </a:extLst>
                </p14:cNvPr>
                <p14:cNvContentPartPr/>
                <p14:nvPr/>
              </p14:nvContentPartPr>
              <p14:xfrm>
                <a:off x="10538933" y="3542467"/>
                <a:ext cx="278280" cy="97560"/>
              </p14:xfrm>
            </p:contentPart>
          </mc:Choice>
          <mc:Fallback xmlns="">
            <p:pic>
              <p:nvPicPr>
                <p:cNvPr id="480346" name="Freihand 480345">
                  <a:extLst>
                    <a:ext uri="{FF2B5EF4-FFF2-40B4-BE49-F238E27FC236}">
                      <a16:creationId xmlns:a16="http://schemas.microsoft.com/office/drawing/2014/main" id="{F5C13A7D-27EE-438D-83FE-A07439526551}"/>
                    </a:ext>
                  </a:extLst>
                </p:cNvPr>
                <p:cNvPicPr/>
                <p:nvPr/>
              </p:nvPicPr>
              <p:blipFill>
                <a:blip r:embed="rId250"/>
                <a:stretch>
                  <a:fillRect/>
                </a:stretch>
              </p:blipFill>
              <p:spPr>
                <a:xfrm>
                  <a:off x="10534613" y="3538147"/>
                  <a:ext cx="286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0347" name="Freihand 480346">
                  <a:extLst>
                    <a:ext uri="{FF2B5EF4-FFF2-40B4-BE49-F238E27FC236}">
                      <a16:creationId xmlns:a16="http://schemas.microsoft.com/office/drawing/2014/main" id="{3861ED90-AC50-4B19-8239-1EDB40B36508}"/>
                    </a:ext>
                  </a:extLst>
                </p14:cNvPr>
                <p14:cNvContentPartPr/>
                <p14:nvPr/>
              </p14:nvContentPartPr>
              <p14:xfrm>
                <a:off x="10856453" y="3381907"/>
                <a:ext cx="162360" cy="192240"/>
              </p14:xfrm>
            </p:contentPart>
          </mc:Choice>
          <mc:Fallback xmlns="">
            <p:pic>
              <p:nvPicPr>
                <p:cNvPr id="480347" name="Freihand 480346">
                  <a:extLst>
                    <a:ext uri="{FF2B5EF4-FFF2-40B4-BE49-F238E27FC236}">
                      <a16:creationId xmlns:a16="http://schemas.microsoft.com/office/drawing/2014/main" id="{3861ED90-AC50-4B19-8239-1EDB40B36508}"/>
                    </a:ext>
                  </a:extLst>
                </p:cNvPr>
                <p:cNvPicPr/>
                <p:nvPr/>
              </p:nvPicPr>
              <p:blipFill>
                <a:blip r:embed="rId252"/>
                <a:stretch>
                  <a:fillRect/>
                </a:stretch>
              </p:blipFill>
              <p:spPr>
                <a:xfrm>
                  <a:off x="10852133" y="3377587"/>
                  <a:ext cx="171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0349" name="Freihand 480348">
                  <a:extLst>
                    <a:ext uri="{FF2B5EF4-FFF2-40B4-BE49-F238E27FC236}">
                      <a16:creationId xmlns:a16="http://schemas.microsoft.com/office/drawing/2014/main" id="{28B29417-3553-4923-B20F-5624A19DDE85}"/>
                    </a:ext>
                  </a:extLst>
                </p14:cNvPr>
                <p14:cNvContentPartPr/>
                <p14:nvPr/>
              </p14:nvContentPartPr>
              <p14:xfrm>
                <a:off x="7035773" y="4096507"/>
                <a:ext cx="2730960" cy="1343520"/>
              </p14:xfrm>
            </p:contentPart>
          </mc:Choice>
          <mc:Fallback xmlns="">
            <p:pic>
              <p:nvPicPr>
                <p:cNvPr id="480349" name="Freihand 480348">
                  <a:extLst>
                    <a:ext uri="{FF2B5EF4-FFF2-40B4-BE49-F238E27FC236}">
                      <a16:creationId xmlns:a16="http://schemas.microsoft.com/office/drawing/2014/main" id="{28B29417-3553-4923-B20F-5624A19DDE85}"/>
                    </a:ext>
                  </a:extLst>
                </p:cNvPr>
                <p:cNvPicPr/>
                <p:nvPr/>
              </p:nvPicPr>
              <p:blipFill>
                <a:blip r:embed="rId254"/>
                <a:stretch>
                  <a:fillRect/>
                </a:stretch>
              </p:blipFill>
              <p:spPr>
                <a:xfrm>
                  <a:off x="7031453" y="4092187"/>
                  <a:ext cx="2739600" cy="1352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0350" name="Freihand 480349">
                  <a:extLst>
                    <a:ext uri="{FF2B5EF4-FFF2-40B4-BE49-F238E27FC236}">
                      <a16:creationId xmlns:a16="http://schemas.microsoft.com/office/drawing/2014/main" id="{1F072D3A-8427-4392-9F11-8906D12B24A0}"/>
                    </a:ext>
                  </a:extLst>
                </p14:cNvPr>
                <p14:cNvContentPartPr/>
                <p14:nvPr/>
              </p14:nvContentPartPr>
              <p14:xfrm>
                <a:off x="6811853" y="5326987"/>
                <a:ext cx="427680" cy="277920"/>
              </p14:xfrm>
            </p:contentPart>
          </mc:Choice>
          <mc:Fallback xmlns="">
            <p:pic>
              <p:nvPicPr>
                <p:cNvPr id="480350" name="Freihand 480349">
                  <a:extLst>
                    <a:ext uri="{FF2B5EF4-FFF2-40B4-BE49-F238E27FC236}">
                      <a16:creationId xmlns:a16="http://schemas.microsoft.com/office/drawing/2014/main" id="{1F072D3A-8427-4392-9F11-8906D12B24A0}"/>
                    </a:ext>
                  </a:extLst>
                </p:cNvPr>
                <p:cNvPicPr/>
                <p:nvPr/>
              </p:nvPicPr>
              <p:blipFill>
                <a:blip r:embed="rId256"/>
                <a:stretch>
                  <a:fillRect/>
                </a:stretch>
              </p:blipFill>
              <p:spPr>
                <a:xfrm>
                  <a:off x="6807533" y="5322667"/>
                  <a:ext cx="4363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0352" name="Freihand 480351">
                  <a:extLst>
                    <a:ext uri="{FF2B5EF4-FFF2-40B4-BE49-F238E27FC236}">
                      <a16:creationId xmlns:a16="http://schemas.microsoft.com/office/drawing/2014/main" id="{E73461AE-2876-48E0-A6AC-912395FFBC2B}"/>
                    </a:ext>
                  </a:extLst>
                </p14:cNvPr>
                <p14:cNvContentPartPr/>
                <p14:nvPr/>
              </p14:nvContentPartPr>
              <p14:xfrm>
                <a:off x="5512973" y="5669347"/>
                <a:ext cx="292680" cy="186120"/>
              </p14:xfrm>
            </p:contentPart>
          </mc:Choice>
          <mc:Fallback xmlns="">
            <p:pic>
              <p:nvPicPr>
                <p:cNvPr id="480352" name="Freihand 480351">
                  <a:extLst>
                    <a:ext uri="{FF2B5EF4-FFF2-40B4-BE49-F238E27FC236}">
                      <a16:creationId xmlns:a16="http://schemas.microsoft.com/office/drawing/2014/main" id="{E73461AE-2876-48E0-A6AC-912395FFBC2B}"/>
                    </a:ext>
                  </a:extLst>
                </p:cNvPr>
                <p:cNvPicPr/>
                <p:nvPr/>
              </p:nvPicPr>
              <p:blipFill>
                <a:blip r:embed="rId258"/>
                <a:stretch>
                  <a:fillRect/>
                </a:stretch>
              </p:blipFill>
              <p:spPr>
                <a:xfrm>
                  <a:off x="5508653" y="5665027"/>
                  <a:ext cx="301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0353" name="Freihand 480352">
                  <a:extLst>
                    <a:ext uri="{FF2B5EF4-FFF2-40B4-BE49-F238E27FC236}">
                      <a16:creationId xmlns:a16="http://schemas.microsoft.com/office/drawing/2014/main" id="{7294084C-BAFC-4745-8D39-76F4D7581019}"/>
                    </a:ext>
                  </a:extLst>
                </p14:cNvPr>
                <p14:cNvContentPartPr/>
                <p14:nvPr/>
              </p14:nvContentPartPr>
              <p14:xfrm>
                <a:off x="5791253" y="5752147"/>
                <a:ext cx="219600" cy="76320"/>
              </p14:xfrm>
            </p:contentPart>
          </mc:Choice>
          <mc:Fallback xmlns="">
            <p:pic>
              <p:nvPicPr>
                <p:cNvPr id="480353" name="Freihand 480352">
                  <a:extLst>
                    <a:ext uri="{FF2B5EF4-FFF2-40B4-BE49-F238E27FC236}">
                      <a16:creationId xmlns:a16="http://schemas.microsoft.com/office/drawing/2014/main" id="{7294084C-BAFC-4745-8D39-76F4D7581019}"/>
                    </a:ext>
                  </a:extLst>
                </p:cNvPr>
                <p:cNvPicPr/>
                <p:nvPr/>
              </p:nvPicPr>
              <p:blipFill>
                <a:blip r:embed="rId260"/>
                <a:stretch>
                  <a:fillRect/>
                </a:stretch>
              </p:blipFill>
              <p:spPr>
                <a:xfrm>
                  <a:off x="5786933" y="5747827"/>
                  <a:ext cx="228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0354" name="Freihand 480353">
                  <a:extLst>
                    <a:ext uri="{FF2B5EF4-FFF2-40B4-BE49-F238E27FC236}">
                      <a16:creationId xmlns:a16="http://schemas.microsoft.com/office/drawing/2014/main" id="{35D2317D-4C75-44D1-A704-2D89CBFED587}"/>
                    </a:ext>
                  </a:extLst>
                </p14:cNvPr>
                <p14:cNvContentPartPr/>
                <p14:nvPr/>
              </p14:nvContentPartPr>
              <p14:xfrm>
                <a:off x="6051533" y="5662867"/>
                <a:ext cx="292320" cy="122760"/>
              </p14:xfrm>
            </p:contentPart>
          </mc:Choice>
          <mc:Fallback xmlns="">
            <p:pic>
              <p:nvPicPr>
                <p:cNvPr id="480354" name="Freihand 480353">
                  <a:extLst>
                    <a:ext uri="{FF2B5EF4-FFF2-40B4-BE49-F238E27FC236}">
                      <a16:creationId xmlns:a16="http://schemas.microsoft.com/office/drawing/2014/main" id="{35D2317D-4C75-44D1-A704-2D89CBFED587}"/>
                    </a:ext>
                  </a:extLst>
                </p:cNvPr>
                <p:cNvPicPr/>
                <p:nvPr/>
              </p:nvPicPr>
              <p:blipFill>
                <a:blip r:embed="rId262"/>
                <a:stretch>
                  <a:fillRect/>
                </a:stretch>
              </p:blipFill>
              <p:spPr>
                <a:xfrm>
                  <a:off x="6047213" y="5658547"/>
                  <a:ext cx="300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0355" name="Freihand 480354">
                  <a:extLst>
                    <a:ext uri="{FF2B5EF4-FFF2-40B4-BE49-F238E27FC236}">
                      <a16:creationId xmlns:a16="http://schemas.microsoft.com/office/drawing/2014/main" id="{11DEAF85-979D-4294-92B4-3702D89C0DB4}"/>
                    </a:ext>
                  </a:extLst>
                </p14:cNvPr>
                <p14:cNvContentPartPr/>
                <p14:nvPr/>
              </p14:nvContentPartPr>
              <p14:xfrm>
                <a:off x="6402893" y="5689507"/>
                <a:ext cx="59400" cy="45000"/>
              </p14:xfrm>
            </p:contentPart>
          </mc:Choice>
          <mc:Fallback xmlns="">
            <p:pic>
              <p:nvPicPr>
                <p:cNvPr id="480355" name="Freihand 480354">
                  <a:extLst>
                    <a:ext uri="{FF2B5EF4-FFF2-40B4-BE49-F238E27FC236}">
                      <a16:creationId xmlns:a16="http://schemas.microsoft.com/office/drawing/2014/main" id="{11DEAF85-979D-4294-92B4-3702D89C0DB4}"/>
                    </a:ext>
                  </a:extLst>
                </p:cNvPr>
                <p:cNvPicPr/>
                <p:nvPr/>
              </p:nvPicPr>
              <p:blipFill>
                <a:blip r:embed="rId264"/>
                <a:stretch>
                  <a:fillRect/>
                </a:stretch>
              </p:blipFill>
              <p:spPr>
                <a:xfrm>
                  <a:off x="6398573" y="5685187"/>
                  <a:ext cx="68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0356" name="Freihand 480355">
                  <a:extLst>
                    <a:ext uri="{FF2B5EF4-FFF2-40B4-BE49-F238E27FC236}">
                      <a16:creationId xmlns:a16="http://schemas.microsoft.com/office/drawing/2014/main" id="{D1F8D5B5-A1BB-4BD0-81F6-12BB53198444}"/>
                    </a:ext>
                  </a:extLst>
                </p14:cNvPr>
                <p14:cNvContentPartPr/>
                <p14:nvPr/>
              </p14:nvContentPartPr>
              <p14:xfrm>
                <a:off x="6410453" y="5696347"/>
                <a:ext cx="242640" cy="237240"/>
              </p14:xfrm>
            </p:contentPart>
          </mc:Choice>
          <mc:Fallback xmlns="">
            <p:pic>
              <p:nvPicPr>
                <p:cNvPr id="480356" name="Freihand 480355">
                  <a:extLst>
                    <a:ext uri="{FF2B5EF4-FFF2-40B4-BE49-F238E27FC236}">
                      <a16:creationId xmlns:a16="http://schemas.microsoft.com/office/drawing/2014/main" id="{D1F8D5B5-A1BB-4BD0-81F6-12BB53198444}"/>
                    </a:ext>
                  </a:extLst>
                </p:cNvPr>
                <p:cNvPicPr/>
                <p:nvPr/>
              </p:nvPicPr>
              <p:blipFill>
                <a:blip r:embed="rId266"/>
                <a:stretch>
                  <a:fillRect/>
                </a:stretch>
              </p:blipFill>
              <p:spPr>
                <a:xfrm>
                  <a:off x="6406133" y="5692027"/>
                  <a:ext cx="251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0357" name="Freihand 480356">
                  <a:extLst>
                    <a:ext uri="{FF2B5EF4-FFF2-40B4-BE49-F238E27FC236}">
                      <a16:creationId xmlns:a16="http://schemas.microsoft.com/office/drawing/2014/main" id="{557E4563-E076-48A8-AA78-159CCB9D1CD3}"/>
                    </a:ext>
                  </a:extLst>
                </p14:cNvPr>
                <p14:cNvContentPartPr/>
                <p14:nvPr/>
              </p14:nvContentPartPr>
              <p14:xfrm>
                <a:off x="6700253" y="5672227"/>
                <a:ext cx="73800" cy="104760"/>
              </p14:xfrm>
            </p:contentPart>
          </mc:Choice>
          <mc:Fallback xmlns="">
            <p:pic>
              <p:nvPicPr>
                <p:cNvPr id="480357" name="Freihand 480356">
                  <a:extLst>
                    <a:ext uri="{FF2B5EF4-FFF2-40B4-BE49-F238E27FC236}">
                      <a16:creationId xmlns:a16="http://schemas.microsoft.com/office/drawing/2014/main" id="{557E4563-E076-48A8-AA78-159CCB9D1CD3}"/>
                    </a:ext>
                  </a:extLst>
                </p:cNvPr>
                <p:cNvPicPr/>
                <p:nvPr/>
              </p:nvPicPr>
              <p:blipFill>
                <a:blip r:embed="rId268"/>
                <a:stretch>
                  <a:fillRect/>
                </a:stretch>
              </p:blipFill>
              <p:spPr>
                <a:xfrm>
                  <a:off x="6695933" y="5667907"/>
                  <a:ext cx="82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0358" name="Freihand 480357">
                  <a:extLst>
                    <a:ext uri="{FF2B5EF4-FFF2-40B4-BE49-F238E27FC236}">
                      <a16:creationId xmlns:a16="http://schemas.microsoft.com/office/drawing/2014/main" id="{0E88646C-B3D9-4D57-9B51-EC4937BFB3A7}"/>
                    </a:ext>
                  </a:extLst>
                </p14:cNvPr>
                <p14:cNvContentPartPr/>
                <p14:nvPr/>
              </p14:nvContentPartPr>
              <p14:xfrm>
                <a:off x="6836333" y="5643787"/>
                <a:ext cx="102600" cy="124920"/>
              </p14:xfrm>
            </p:contentPart>
          </mc:Choice>
          <mc:Fallback xmlns="">
            <p:pic>
              <p:nvPicPr>
                <p:cNvPr id="480358" name="Freihand 480357">
                  <a:extLst>
                    <a:ext uri="{FF2B5EF4-FFF2-40B4-BE49-F238E27FC236}">
                      <a16:creationId xmlns:a16="http://schemas.microsoft.com/office/drawing/2014/main" id="{0E88646C-B3D9-4D57-9B51-EC4937BFB3A7}"/>
                    </a:ext>
                  </a:extLst>
                </p:cNvPr>
                <p:cNvPicPr/>
                <p:nvPr/>
              </p:nvPicPr>
              <p:blipFill>
                <a:blip r:embed="rId270"/>
                <a:stretch>
                  <a:fillRect/>
                </a:stretch>
              </p:blipFill>
              <p:spPr>
                <a:xfrm>
                  <a:off x="6832013" y="5639467"/>
                  <a:ext cx="111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0359" name="Freihand 480358">
                  <a:extLst>
                    <a:ext uri="{FF2B5EF4-FFF2-40B4-BE49-F238E27FC236}">
                      <a16:creationId xmlns:a16="http://schemas.microsoft.com/office/drawing/2014/main" id="{85D18AEC-B827-4B07-8962-2F2E13CA7926}"/>
                    </a:ext>
                  </a:extLst>
                </p14:cNvPr>
                <p14:cNvContentPartPr/>
                <p14:nvPr/>
              </p14:nvContentPartPr>
              <p14:xfrm>
                <a:off x="6947933" y="5662867"/>
                <a:ext cx="86760" cy="93240"/>
              </p14:xfrm>
            </p:contentPart>
          </mc:Choice>
          <mc:Fallback xmlns="">
            <p:pic>
              <p:nvPicPr>
                <p:cNvPr id="480359" name="Freihand 480358">
                  <a:extLst>
                    <a:ext uri="{FF2B5EF4-FFF2-40B4-BE49-F238E27FC236}">
                      <a16:creationId xmlns:a16="http://schemas.microsoft.com/office/drawing/2014/main" id="{85D18AEC-B827-4B07-8962-2F2E13CA7926}"/>
                    </a:ext>
                  </a:extLst>
                </p:cNvPr>
                <p:cNvPicPr/>
                <p:nvPr/>
              </p:nvPicPr>
              <p:blipFill>
                <a:blip r:embed="rId272"/>
                <a:stretch>
                  <a:fillRect/>
                </a:stretch>
              </p:blipFill>
              <p:spPr>
                <a:xfrm>
                  <a:off x="6943613" y="5658547"/>
                  <a:ext cx="95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0360" name="Freihand 480359">
                  <a:extLst>
                    <a:ext uri="{FF2B5EF4-FFF2-40B4-BE49-F238E27FC236}">
                      <a16:creationId xmlns:a16="http://schemas.microsoft.com/office/drawing/2014/main" id="{24323618-4E60-4443-9417-6F9F53D7D6AD}"/>
                    </a:ext>
                  </a:extLst>
                </p14:cNvPr>
                <p14:cNvContentPartPr/>
                <p14:nvPr/>
              </p14:nvContentPartPr>
              <p14:xfrm>
                <a:off x="7101653" y="5539387"/>
                <a:ext cx="360" cy="360"/>
              </p14:xfrm>
            </p:contentPart>
          </mc:Choice>
          <mc:Fallback xmlns="">
            <p:pic>
              <p:nvPicPr>
                <p:cNvPr id="480360" name="Freihand 480359">
                  <a:extLst>
                    <a:ext uri="{FF2B5EF4-FFF2-40B4-BE49-F238E27FC236}">
                      <a16:creationId xmlns:a16="http://schemas.microsoft.com/office/drawing/2014/main" id="{24323618-4E60-4443-9417-6F9F53D7D6AD}"/>
                    </a:ext>
                  </a:extLst>
                </p:cNvPr>
                <p:cNvPicPr/>
                <p:nvPr/>
              </p:nvPicPr>
              <p:blipFill>
                <a:blip r:embed="rId47"/>
                <a:stretch>
                  <a:fillRect/>
                </a:stretch>
              </p:blipFill>
              <p:spPr>
                <a:xfrm>
                  <a:off x="7097333" y="553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0361" name="Freihand 480360">
                  <a:extLst>
                    <a:ext uri="{FF2B5EF4-FFF2-40B4-BE49-F238E27FC236}">
                      <a16:creationId xmlns:a16="http://schemas.microsoft.com/office/drawing/2014/main" id="{983C6902-7D46-4C08-9FD5-A96511E61921}"/>
                    </a:ext>
                  </a:extLst>
                </p14:cNvPr>
                <p14:cNvContentPartPr/>
                <p14:nvPr/>
              </p14:nvContentPartPr>
              <p14:xfrm>
                <a:off x="7086893" y="5539387"/>
                <a:ext cx="26640" cy="217440"/>
              </p14:xfrm>
            </p:contentPart>
          </mc:Choice>
          <mc:Fallback xmlns="">
            <p:pic>
              <p:nvPicPr>
                <p:cNvPr id="480361" name="Freihand 480360">
                  <a:extLst>
                    <a:ext uri="{FF2B5EF4-FFF2-40B4-BE49-F238E27FC236}">
                      <a16:creationId xmlns:a16="http://schemas.microsoft.com/office/drawing/2014/main" id="{983C6902-7D46-4C08-9FD5-A96511E61921}"/>
                    </a:ext>
                  </a:extLst>
                </p:cNvPr>
                <p:cNvPicPr/>
                <p:nvPr/>
              </p:nvPicPr>
              <p:blipFill>
                <a:blip r:embed="rId275"/>
                <a:stretch>
                  <a:fillRect/>
                </a:stretch>
              </p:blipFill>
              <p:spPr>
                <a:xfrm>
                  <a:off x="7082573" y="5535067"/>
                  <a:ext cx="35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0362" name="Freihand 480361">
                  <a:extLst>
                    <a:ext uri="{FF2B5EF4-FFF2-40B4-BE49-F238E27FC236}">
                      <a16:creationId xmlns:a16="http://schemas.microsoft.com/office/drawing/2014/main" id="{BEF790BF-82F7-41F1-94E7-E84A7A31A9EE}"/>
                    </a:ext>
                  </a:extLst>
                </p14:cNvPr>
                <p14:cNvContentPartPr/>
                <p14:nvPr/>
              </p14:nvContentPartPr>
              <p14:xfrm>
                <a:off x="7178693" y="5562427"/>
                <a:ext cx="199800" cy="172800"/>
              </p14:xfrm>
            </p:contentPart>
          </mc:Choice>
          <mc:Fallback xmlns="">
            <p:pic>
              <p:nvPicPr>
                <p:cNvPr id="480362" name="Freihand 480361">
                  <a:extLst>
                    <a:ext uri="{FF2B5EF4-FFF2-40B4-BE49-F238E27FC236}">
                      <a16:creationId xmlns:a16="http://schemas.microsoft.com/office/drawing/2014/main" id="{BEF790BF-82F7-41F1-94E7-E84A7A31A9EE}"/>
                    </a:ext>
                  </a:extLst>
                </p:cNvPr>
                <p:cNvPicPr/>
                <p:nvPr/>
              </p:nvPicPr>
              <p:blipFill>
                <a:blip r:embed="rId277"/>
                <a:stretch>
                  <a:fillRect/>
                </a:stretch>
              </p:blipFill>
              <p:spPr>
                <a:xfrm>
                  <a:off x="7174373" y="5558107"/>
                  <a:ext cx="208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0364" name="Freihand 480363">
                  <a:extLst>
                    <a:ext uri="{FF2B5EF4-FFF2-40B4-BE49-F238E27FC236}">
                      <a16:creationId xmlns:a16="http://schemas.microsoft.com/office/drawing/2014/main" id="{E8F13EC6-9C1A-4681-B423-257293B84992}"/>
                    </a:ext>
                  </a:extLst>
                </p14:cNvPr>
                <p14:cNvContentPartPr/>
                <p14:nvPr/>
              </p14:nvContentPartPr>
              <p14:xfrm>
                <a:off x="7400813" y="5622547"/>
                <a:ext cx="109800" cy="108360"/>
              </p14:xfrm>
            </p:contentPart>
          </mc:Choice>
          <mc:Fallback xmlns="">
            <p:pic>
              <p:nvPicPr>
                <p:cNvPr id="480364" name="Freihand 480363">
                  <a:extLst>
                    <a:ext uri="{FF2B5EF4-FFF2-40B4-BE49-F238E27FC236}">
                      <a16:creationId xmlns:a16="http://schemas.microsoft.com/office/drawing/2014/main" id="{E8F13EC6-9C1A-4681-B423-257293B84992}"/>
                    </a:ext>
                  </a:extLst>
                </p:cNvPr>
                <p:cNvPicPr/>
                <p:nvPr/>
              </p:nvPicPr>
              <p:blipFill>
                <a:blip r:embed="rId279"/>
                <a:stretch>
                  <a:fillRect/>
                </a:stretch>
              </p:blipFill>
              <p:spPr>
                <a:xfrm>
                  <a:off x="7396493" y="5618227"/>
                  <a:ext cx="118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0365" name="Freihand 480364">
                  <a:extLst>
                    <a:ext uri="{FF2B5EF4-FFF2-40B4-BE49-F238E27FC236}">
                      <a16:creationId xmlns:a16="http://schemas.microsoft.com/office/drawing/2014/main" id="{8CB291AD-B586-4F1E-99F6-C62C9B44695E}"/>
                    </a:ext>
                  </a:extLst>
                </p14:cNvPr>
                <p14:cNvContentPartPr/>
                <p14:nvPr/>
              </p14:nvContentPartPr>
              <p14:xfrm>
                <a:off x="6002573" y="6044467"/>
                <a:ext cx="150840" cy="94320"/>
              </p14:xfrm>
            </p:contentPart>
          </mc:Choice>
          <mc:Fallback xmlns="">
            <p:pic>
              <p:nvPicPr>
                <p:cNvPr id="480365" name="Freihand 480364">
                  <a:extLst>
                    <a:ext uri="{FF2B5EF4-FFF2-40B4-BE49-F238E27FC236}">
                      <a16:creationId xmlns:a16="http://schemas.microsoft.com/office/drawing/2014/main" id="{8CB291AD-B586-4F1E-99F6-C62C9B44695E}"/>
                    </a:ext>
                  </a:extLst>
                </p:cNvPr>
                <p:cNvPicPr/>
                <p:nvPr/>
              </p:nvPicPr>
              <p:blipFill>
                <a:blip r:embed="rId281"/>
                <a:stretch>
                  <a:fillRect/>
                </a:stretch>
              </p:blipFill>
              <p:spPr>
                <a:xfrm>
                  <a:off x="5998253" y="6040147"/>
                  <a:ext cx="159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0366" name="Freihand 480365">
                  <a:extLst>
                    <a:ext uri="{FF2B5EF4-FFF2-40B4-BE49-F238E27FC236}">
                      <a16:creationId xmlns:a16="http://schemas.microsoft.com/office/drawing/2014/main" id="{443345F3-8673-4E85-92BB-63C00011FCA5}"/>
                    </a:ext>
                  </a:extLst>
                </p14:cNvPr>
                <p14:cNvContentPartPr/>
                <p14:nvPr/>
              </p14:nvContentPartPr>
              <p14:xfrm>
                <a:off x="6173933" y="6039427"/>
                <a:ext cx="160920" cy="88560"/>
              </p14:xfrm>
            </p:contentPart>
          </mc:Choice>
          <mc:Fallback xmlns="">
            <p:pic>
              <p:nvPicPr>
                <p:cNvPr id="480366" name="Freihand 480365">
                  <a:extLst>
                    <a:ext uri="{FF2B5EF4-FFF2-40B4-BE49-F238E27FC236}">
                      <a16:creationId xmlns:a16="http://schemas.microsoft.com/office/drawing/2014/main" id="{443345F3-8673-4E85-92BB-63C00011FCA5}"/>
                    </a:ext>
                  </a:extLst>
                </p:cNvPr>
                <p:cNvPicPr/>
                <p:nvPr/>
              </p:nvPicPr>
              <p:blipFill>
                <a:blip r:embed="rId283"/>
                <a:stretch>
                  <a:fillRect/>
                </a:stretch>
              </p:blipFill>
              <p:spPr>
                <a:xfrm>
                  <a:off x="6169613" y="6035107"/>
                  <a:ext cx="169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0367" name="Freihand 480366">
                  <a:extLst>
                    <a:ext uri="{FF2B5EF4-FFF2-40B4-BE49-F238E27FC236}">
                      <a16:creationId xmlns:a16="http://schemas.microsoft.com/office/drawing/2014/main" id="{A2F345C2-57BA-4925-B492-4C585234B30B}"/>
                    </a:ext>
                  </a:extLst>
                </p14:cNvPr>
                <p14:cNvContentPartPr/>
                <p14:nvPr/>
              </p14:nvContentPartPr>
              <p14:xfrm>
                <a:off x="6533933" y="5940067"/>
                <a:ext cx="187200" cy="137520"/>
              </p14:xfrm>
            </p:contentPart>
          </mc:Choice>
          <mc:Fallback xmlns="">
            <p:pic>
              <p:nvPicPr>
                <p:cNvPr id="480367" name="Freihand 480366">
                  <a:extLst>
                    <a:ext uri="{FF2B5EF4-FFF2-40B4-BE49-F238E27FC236}">
                      <a16:creationId xmlns:a16="http://schemas.microsoft.com/office/drawing/2014/main" id="{A2F345C2-57BA-4925-B492-4C585234B30B}"/>
                    </a:ext>
                  </a:extLst>
                </p:cNvPr>
                <p:cNvPicPr/>
                <p:nvPr/>
              </p:nvPicPr>
              <p:blipFill>
                <a:blip r:embed="rId285"/>
                <a:stretch>
                  <a:fillRect/>
                </a:stretch>
              </p:blipFill>
              <p:spPr>
                <a:xfrm>
                  <a:off x="6529613" y="5935747"/>
                  <a:ext cx="195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0368" name="Freihand 480367">
                  <a:extLst>
                    <a:ext uri="{FF2B5EF4-FFF2-40B4-BE49-F238E27FC236}">
                      <a16:creationId xmlns:a16="http://schemas.microsoft.com/office/drawing/2014/main" id="{8C455164-F740-410E-A64B-254AE703568A}"/>
                    </a:ext>
                  </a:extLst>
                </p14:cNvPr>
                <p14:cNvContentPartPr/>
                <p14:nvPr/>
              </p14:nvContentPartPr>
              <p14:xfrm>
                <a:off x="6729773" y="5943667"/>
                <a:ext cx="165600" cy="113040"/>
              </p14:xfrm>
            </p:contentPart>
          </mc:Choice>
          <mc:Fallback xmlns="">
            <p:pic>
              <p:nvPicPr>
                <p:cNvPr id="480368" name="Freihand 480367">
                  <a:extLst>
                    <a:ext uri="{FF2B5EF4-FFF2-40B4-BE49-F238E27FC236}">
                      <a16:creationId xmlns:a16="http://schemas.microsoft.com/office/drawing/2014/main" id="{8C455164-F740-410E-A64B-254AE703568A}"/>
                    </a:ext>
                  </a:extLst>
                </p:cNvPr>
                <p:cNvPicPr/>
                <p:nvPr/>
              </p:nvPicPr>
              <p:blipFill>
                <a:blip r:embed="rId287"/>
                <a:stretch>
                  <a:fillRect/>
                </a:stretch>
              </p:blipFill>
              <p:spPr>
                <a:xfrm>
                  <a:off x="6725453" y="5939347"/>
                  <a:ext cx="174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0369" name="Freihand 480368">
                  <a:extLst>
                    <a:ext uri="{FF2B5EF4-FFF2-40B4-BE49-F238E27FC236}">
                      <a16:creationId xmlns:a16="http://schemas.microsoft.com/office/drawing/2014/main" id="{AE771C4C-1242-4220-815E-FD8D5D6595CF}"/>
                    </a:ext>
                  </a:extLst>
                </p14:cNvPr>
                <p14:cNvContentPartPr/>
                <p14:nvPr/>
              </p14:nvContentPartPr>
              <p14:xfrm>
                <a:off x="6906893" y="5934307"/>
                <a:ext cx="154440" cy="131040"/>
              </p14:xfrm>
            </p:contentPart>
          </mc:Choice>
          <mc:Fallback xmlns="">
            <p:pic>
              <p:nvPicPr>
                <p:cNvPr id="480369" name="Freihand 480368">
                  <a:extLst>
                    <a:ext uri="{FF2B5EF4-FFF2-40B4-BE49-F238E27FC236}">
                      <a16:creationId xmlns:a16="http://schemas.microsoft.com/office/drawing/2014/main" id="{AE771C4C-1242-4220-815E-FD8D5D6595CF}"/>
                    </a:ext>
                  </a:extLst>
                </p:cNvPr>
                <p:cNvPicPr/>
                <p:nvPr/>
              </p:nvPicPr>
              <p:blipFill>
                <a:blip r:embed="rId289"/>
                <a:stretch>
                  <a:fillRect/>
                </a:stretch>
              </p:blipFill>
              <p:spPr>
                <a:xfrm>
                  <a:off x="6902573" y="5929987"/>
                  <a:ext cx="163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0370" name="Freihand 480369">
                  <a:extLst>
                    <a:ext uri="{FF2B5EF4-FFF2-40B4-BE49-F238E27FC236}">
                      <a16:creationId xmlns:a16="http://schemas.microsoft.com/office/drawing/2014/main" id="{0E5A7A0D-6E9C-4EE2-B9AB-48939D611A6E}"/>
                    </a:ext>
                  </a:extLst>
                </p14:cNvPr>
                <p14:cNvContentPartPr/>
                <p14:nvPr/>
              </p14:nvContentPartPr>
              <p14:xfrm>
                <a:off x="7169693" y="5977867"/>
                <a:ext cx="153720" cy="22320"/>
              </p14:xfrm>
            </p:contentPart>
          </mc:Choice>
          <mc:Fallback xmlns="">
            <p:pic>
              <p:nvPicPr>
                <p:cNvPr id="480370" name="Freihand 480369">
                  <a:extLst>
                    <a:ext uri="{FF2B5EF4-FFF2-40B4-BE49-F238E27FC236}">
                      <a16:creationId xmlns:a16="http://schemas.microsoft.com/office/drawing/2014/main" id="{0E5A7A0D-6E9C-4EE2-B9AB-48939D611A6E}"/>
                    </a:ext>
                  </a:extLst>
                </p:cNvPr>
                <p:cNvPicPr/>
                <p:nvPr/>
              </p:nvPicPr>
              <p:blipFill>
                <a:blip r:embed="rId291"/>
                <a:stretch>
                  <a:fillRect/>
                </a:stretch>
              </p:blipFill>
              <p:spPr>
                <a:xfrm>
                  <a:off x="7165373" y="5973547"/>
                  <a:ext cx="162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0371" name="Freihand 480370">
                  <a:extLst>
                    <a:ext uri="{FF2B5EF4-FFF2-40B4-BE49-F238E27FC236}">
                      <a16:creationId xmlns:a16="http://schemas.microsoft.com/office/drawing/2014/main" id="{97EA709B-8B34-49B9-8392-BDCE19ABD069}"/>
                    </a:ext>
                  </a:extLst>
                </p14:cNvPr>
                <p14:cNvContentPartPr/>
                <p14:nvPr/>
              </p14:nvContentPartPr>
              <p14:xfrm>
                <a:off x="7323773" y="5885347"/>
                <a:ext cx="125640" cy="172440"/>
              </p14:xfrm>
            </p:contentPart>
          </mc:Choice>
          <mc:Fallback xmlns="">
            <p:pic>
              <p:nvPicPr>
                <p:cNvPr id="480371" name="Freihand 480370">
                  <a:extLst>
                    <a:ext uri="{FF2B5EF4-FFF2-40B4-BE49-F238E27FC236}">
                      <a16:creationId xmlns:a16="http://schemas.microsoft.com/office/drawing/2014/main" id="{97EA709B-8B34-49B9-8392-BDCE19ABD069}"/>
                    </a:ext>
                  </a:extLst>
                </p:cNvPr>
                <p:cNvPicPr/>
                <p:nvPr/>
              </p:nvPicPr>
              <p:blipFill>
                <a:blip r:embed="rId293"/>
                <a:stretch>
                  <a:fillRect/>
                </a:stretch>
              </p:blipFill>
              <p:spPr>
                <a:xfrm>
                  <a:off x="7319453" y="5881027"/>
                  <a:ext cx="134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0372" name="Freihand 480371">
                  <a:extLst>
                    <a:ext uri="{FF2B5EF4-FFF2-40B4-BE49-F238E27FC236}">
                      <a16:creationId xmlns:a16="http://schemas.microsoft.com/office/drawing/2014/main" id="{958121FB-A9FB-417F-8A62-FC1DE185A7E8}"/>
                    </a:ext>
                  </a:extLst>
                </p14:cNvPr>
                <p14:cNvContentPartPr/>
                <p14:nvPr/>
              </p14:nvContentPartPr>
              <p14:xfrm>
                <a:off x="7455173" y="5907667"/>
                <a:ext cx="163080" cy="95760"/>
              </p14:xfrm>
            </p:contentPart>
          </mc:Choice>
          <mc:Fallback xmlns="">
            <p:pic>
              <p:nvPicPr>
                <p:cNvPr id="480372" name="Freihand 480371">
                  <a:extLst>
                    <a:ext uri="{FF2B5EF4-FFF2-40B4-BE49-F238E27FC236}">
                      <a16:creationId xmlns:a16="http://schemas.microsoft.com/office/drawing/2014/main" id="{958121FB-A9FB-417F-8A62-FC1DE185A7E8}"/>
                    </a:ext>
                  </a:extLst>
                </p:cNvPr>
                <p:cNvPicPr/>
                <p:nvPr/>
              </p:nvPicPr>
              <p:blipFill>
                <a:blip r:embed="rId295"/>
                <a:stretch>
                  <a:fillRect/>
                </a:stretch>
              </p:blipFill>
              <p:spPr>
                <a:xfrm>
                  <a:off x="7450853" y="5903347"/>
                  <a:ext cx="171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0373" name="Freihand 480372">
                  <a:extLst>
                    <a:ext uri="{FF2B5EF4-FFF2-40B4-BE49-F238E27FC236}">
                      <a16:creationId xmlns:a16="http://schemas.microsoft.com/office/drawing/2014/main" id="{D68B48D2-BC67-417E-B978-6B06974066ED}"/>
                    </a:ext>
                  </a:extLst>
                </p14:cNvPr>
                <p14:cNvContentPartPr/>
                <p14:nvPr/>
              </p14:nvContentPartPr>
              <p14:xfrm>
                <a:off x="7611413" y="5896507"/>
                <a:ext cx="199800" cy="94320"/>
              </p14:xfrm>
            </p:contentPart>
          </mc:Choice>
          <mc:Fallback xmlns="">
            <p:pic>
              <p:nvPicPr>
                <p:cNvPr id="480373" name="Freihand 480372">
                  <a:extLst>
                    <a:ext uri="{FF2B5EF4-FFF2-40B4-BE49-F238E27FC236}">
                      <a16:creationId xmlns:a16="http://schemas.microsoft.com/office/drawing/2014/main" id="{D68B48D2-BC67-417E-B978-6B06974066ED}"/>
                    </a:ext>
                  </a:extLst>
                </p:cNvPr>
                <p:cNvPicPr/>
                <p:nvPr/>
              </p:nvPicPr>
              <p:blipFill>
                <a:blip r:embed="rId297"/>
                <a:stretch>
                  <a:fillRect/>
                </a:stretch>
              </p:blipFill>
              <p:spPr>
                <a:xfrm>
                  <a:off x="7607093" y="5892187"/>
                  <a:ext cx="208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0374" name="Freihand 480373">
                  <a:extLst>
                    <a:ext uri="{FF2B5EF4-FFF2-40B4-BE49-F238E27FC236}">
                      <a16:creationId xmlns:a16="http://schemas.microsoft.com/office/drawing/2014/main" id="{36E02A01-9207-4126-A008-8ED87170B187}"/>
                    </a:ext>
                  </a:extLst>
                </p14:cNvPr>
                <p14:cNvContentPartPr/>
                <p14:nvPr/>
              </p14:nvContentPartPr>
              <p14:xfrm>
                <a:off x="7946933" y="5851507"/>
                <a:ext cx="33840" cy="176040"/>
              </p14:xfrm>
            </p:contentPart>
          </mc:Choice>
          <mc:Fallback xmlns="">
            <p:pic>
              <p:nvPicPr>
                <p:cNvPr id="480374" name="Freihand 480373">
                  <a:extLst>
                    <a:ext uri="{FF2B5EF4-FFF2-40B4-BE49-F238E27FC236}">
                      <a16:creationId xmlns:a16="http://schemas.microsoft.com/office/drawing/2014/main" id="{36E02A01-9207-4126-A008-8ED87170B187}"/>
                    </a:ext>
                  </a:extLst>
                </p:cNvPr>
                <p:cNvPicPr/>
                <p:nvPr/>
              </p:nvPicPr>
              <p:blipFill>
                <a:blip r:embed="rId299"/>
                <a:stretch>
                  <a:fillRect/>
                </a:stretch>
              </p:blipFill>
              <p:spPr>
                <a:xfrm>
                  <a:off x="7942613" y="5847187"/>
                  <a:ext cx="42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0375" name="Freihand 480374">
                  <a:extLst>
                    <a:ext uri="{FF2B5EF4-FFF2-40B4-BE49-F238E27FC236}">
                      <a16:creationId xmlns:a16="http://schemas.microsoft.com/office/drawing/2014/main" id="{5FC47CA2-E76D-4CB0-8C46-F95A2222D4FE}"/>
                    </a:ext>
                  </a:extLst>
                </p14:cNvPr>
                <p14:cNvContentPartPr/>
                <p14:nvPr/>
              </p14:nvContentPartPr>
              <p14:xfrm>
                <a:off x="7858013" y="5818747"/>
                <a:ext cx="201600" cy="52200"/>
              </p14:xfrm>
            </p:contentPart>
          </mc:Choice>
          <mc:Fallback xmlns="">
            <p:pic>
              <p:nvPicPr>
                <p:cNvPr id="480375" name="Freihand 480374">
                  <a:extLst>
                    <a:ext uri="{FF2B5EF4-FFF2-40B4-BE49-F238E27FC236}">
                      <a16:creationId xmlns:a16="http://schemas.microsoft.com/office/drawing/2014/main" id="{5FC47CA2-E76D-4CB0-8C46-F95A2222D4FE}"/>
                    </a:ext>
                  </a:extLst>
                </p:cNvPr>
                <p:cNvPicPr/>
                <p:nvPr/>
              </p:nvPicPr>
              <p:blipFill>
                <a:blip r:embed="rId301"/>
                <a:stretch>
                  <a:fillRect/>
                </a:stretch>
              </p:blipFill>
              <p:spPr>
                <a:xfrm>
                  <a:off x="7853693" y="5814427"/>
                  <a:ext cx="210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0376" name="Freihand 480375">
                  <a:extLst>
                    <a:ext uri="{FF2B5EF4-FFF2-40B4-BE49-F238E27FC236}">
                      <a16:creationId xmlns:a16="http://schemas.microsoft.com/office/drawing/2014/main" id="{5272907A-4D73-4B92-9775-A4085909ED0B}"/>
                    </a:ext>
                  </a:extLst>
                </p14:cNvPr>
                <p14:cNvContentPartPr/>
                <p14:nvPr/>
              </p14:nvContentPartPr>
              <p14:xfrm>
                <a:off x="8017133" y="5801467"/>
                <a:ext cx="164160" cy="170640"/>
              </p14:xfrm>
            </p:contentPart>
          </mc:Choice>
          <mc:Fallback xmlns="">
            <p:pic>
              <p:nvPicPr>
                <p:cNvPr id="480376" name="Freihand 480375">
                  <a:extLst>
                    <a:ext uri="{FF2B5EF4-FFF2-40B4-BE49-F238E27FC236}">
                      <a16:creationId xmlns:a16="http://schemas.microsoft.com/office/drawing/2014/main" id="{5272907A-4D73-4B92-9775-A4085909ED0B}"/>
                    </a:ext>
                  </a:extLst>
                </p:cNvPr>
                <p:cNvPicPr/>
                <p:nvPr/>
              </p:nvPicPr>
              <p:blipFill>
                <a:blip r:embed="rId303"/>
                <a:stretch>
                  <a:fillRect/>
                </a:stretch>
              </p:blipFill>
              <p:spPr>
                <a:xfrm>
                  <a:off x="8012813" y="5797147"/>
                  <a:ext cx="17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0377" name="Freihand 480376">
                  <a:extLst>
                    <a:ext uri="{FF2B5EF4-FFF2-40B4-BE49-F238E27FC236}">
                      <a16:creationId xmlns:a16="http://schemas.microsoft.com/office/drawing/2014/main" id="{608B9670-5E93-4267-ADAC-4735A76FDF74}"/>
                    </a:ext>
                  </a:extLst>
                </p14:cNvPr>
                <p14:cNvContentPartPr/>
                <p14:nvPr/>
              </p14:nvContentPartPr>
              <p14:xfrm>
                <a:off x="8225213" y="5812627"/>
                <a:ext cx="26640" cy="150840"/>
              </p14:xfrm>
            </p:contentPart>
          </mc:Choice>
          <mc:Fallback xmlns="">
            <p:pic>
              <p:nvPicPr>
                <p:cNvPr id="480377" name="Freihand 480376">
                  <a:extLst>
                    <a:ext uri="{FF2B5EF4-FFF2-40B4-BE49-F238E27FC236}">
                      <a16:creationId xmlns:a16="http://schemas.microsoft.com/office/drawing/2014/main" id="{608B9670-5E93-4267-ADAC-4735A76FDF74}"/>
                    </a:ext>
                  </a:extLst>
                </p:cNvPr>
                <p:cNvPicPr/>
                <p:nvPr/>
              </p:nvPicPr>
              <p:blipFill>
                <a:blip r:embed="rId305"/>
                <a:stretch>
                  <a:fillRect/>
                </a:stretch>
              </p:blipFill>
              <p:spPr>
                <a:xfrm>
                  <a:off x="8220893" y="5808307"/>
                  <a:ext cx="3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0378" name="Freihand 480377">
                  <a:extLst>
                    <a:ext uri="{FF2B5EF4-FFF2-40B4-BE49-F238E27FC236}">
                      <a16:creationId xmlns:a16="http://schemas.microsoft.com/office/drawing/2014/main" id="{DF481012-8B1A-4D95-8B5A-F00320FDE36E}"/>
                    </a:ext>
                  </a:extLst>
                </p14:cNvPr>
                <p14:cNvContentPartPr/>
                <p14:nvPr/>
              </p14:nvContentPartPr>
              <p14:xfrm>
                <a:off x="8100293" y="5770867"/>
                <a:ext cx="263160" cy="209520"/>
              </p14:xfrm>
            </p:contentPart>
          </mc:Choice>
          <mc:Fallback xmlns="">
            <p:pic>
              <p:nvPicPr>
                <p:cNvPr id="480378" name="Freihand 480377">
                  <a:extLst>
                    <a:ext uri="{FF2B5EF4-FFF2-40B4-BE49-F238E27FC236}">
                      <a16:creationId xmlns:a16="http://schemas.microsoft.com/office/drawing/2014/main" id="{DF481012-8B1A-4D95-8B5A-F00320FDE36E}"/>
                    </a:ext>
                  </a:extLst>
                </p:cNvPr>
                <p:cNvPicPr/>
                <p:nvPr/>
              </p:nvPicPr>
              <p:blipFill>
                <a:blip r:embed="rId307"/>
                <a:stretch>
                  <a:fillRect/>
                </a:stretch>
              </p:blipFill>
              <p:spPr>
                <a:xfrm>
                  <a:off x="8095973" y="5766547"/>
                  <a:ext cx="271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0379" name="Freihand 480378">
                  <a:extLst>
                    <a:ext uri="{FF2B5EF4-FFF2-40B4-BE49-F238E27FC236}">
                      <a16:creationId xmlns:a16="http://schemas.microsoft.com/office/drawing/2014/main" id="{BDB88D51-0258-4F3B-848B-478704E7291A}"/>
                    </a:ext>
                  </a:extLst>
                </p14:cNvPr>
                <p14:cNvContentPartPr/>
                <p14:nvPr/>
              </p14:nvContentPartPr>
              <p14:xfrm>
                <a:off x="6851813" y="6270187"/>
                <a:ext cx="155880" cy="257040"/>
              </p14:xfrm>
            </p:contentPart>
          </mc:Choice>
          <mc:Fallback xmlns="">
            <p:pic>
              <p:nvPicPr>
                <p:cNvPr id="480379" name="Freihand 480378">
                  <a:extLst>
                    <a:ext uri="{FF2B5EF4-FFF2-40B4-BE49-F238E27FC236}">
                      <a16:creationId xmlns:a16="http://schemas.microsoft.com/office/drawing/2014/main" id="{BDB88D51-0258-4F3B-848B-478704E7291A}"/>
                    </a:ext>
                  </a:extLst>
                </p:cNvPr>
                <p:cNvPicPr/>
                <p:nvPr/>
              </p:nvPicPr>
              <p:blipFill>
                <a:blip r:embed="rId309"/>
                <a:stretch>
                  <a:fillRect/>
                </a:stretch>
              </p:blipFill>
              <p:spPr>
                <a:xfrm>
                  <a:off x="6847493" y="6265867"/>
                  <a:ext cx="164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0380" name="Freihand 480379">
                  <a:extLst>
                    <a:ext uri="{FF2B5EF4-FFF2-40B4-BE49-F238E27FC236}">
                      <a16:creationId xmlns:a16="http://schemas.microsoft.com/office/drawing/2014/main" id="{320D86A6-CB5F-4667-B7FC-3F314DD13AF4}"/>
                    </a:ext>
                  </a:extLst>
                </p14:cNvPr>
                <p14:cNvContentPartPr/>
                <p14:nvPr/>
              </p14:nvContentPartPr>
              <p14:xfrm>
                <a:off x="7034693" y="6283147"/>
                <a:ext cx="131760" cy="99360"/>
              </p14:xfrm>
            </p:contentPart>
          </mc:Choice>
          <mc:Fallback xmlns="">
            <p:pic>
              <p:nvPicPr>
                <p:cNvPr id="480380" name="Freihand 480379">
                  <a:extLst>
                    <a:ext uri="{FF2B5EF4-FFF2-40B4-BE49-F238E27FC236}">
                      <a16:creationId xmlns:a16="http://schemas.microsoft.com/office/drawing/2014/main" id="{320D86A6-CB5F-4667-B7FC-3F314DD13AF4}"/>
                    </a:ext>
                  </a:extLst>
                </p:cNvPr>
                <p:cNvPicPr/>
                <p:nvPr/>
              </p:nvPicPr>
              <p:blipFill>
                <a:blip r:embed="rId311"/>
                <a:stretch>
                  <a:fillRect/>
                </a:stretch>
              </p:blipFill>
              <p:spPr>
                <a:xfrm>
                  <a:off x="7030373" y="6278827"/>
                  <a:ext cx="140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0381" name="Freihand 480380">
                  <a:extLst>
                    <a:ext uri="{FF2B5EF4-FFF2-40B4-BE49-F238E27FC236}">
                      <a16:creationId xmlns:a16="http://schemas.microsoft.com/office/drawing/2014/main" id="{52306209-257A-444F-BAAC-00D9F4ED8747}"/>
                    </a:ext>
                  </a:extLst>
                </p14:cNvPr>
                <p14:cNvContentPartPr/>
                <p14:nvPr/>
              </p14:nvContentPartPr>
              <p14:xfrm>
                <a:off x="7140533" y="6279187"/>
                <a:ext cx="124560" cy="83880"/>
              </p14:xfrm>
            </p:contentPart>
          </mc:Choice>
          <mc:Fallback xmlns="">
            <p:pic>
              <p:nvPicPr>
                <p:cNvPr id="480381" name="Freihand 480380">
                  <a:extLst>
                    <a:ext uri="{FF2B5EF4-FFF2-40B4-BE49-F238E27FC236}">
                      <a16:creationId xmlns:a16="http://schemas.microsoft.com/office/drawing/2014/main" id="{52306209-257A-444F-BAAC-00D9F4ED8747}"/>
                    </a:ext>
                  </a:extLst>
                </p:cNvPr>
                <p:cNvPicPr/>
                <p:nvPr/>
              </p:nvPicPr>
              <p:blipFill>
                <a:blip r:embed="rId313"/>
                <a:stretch>
                  <a:fillRect/>
                </a:stretch>
              </p:blipFill>
              <p:spPr>
                <a:xfrm>
                  <a:off x="7136213" y="6274867"/>
                  <a:ext cx="133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0382" name="Freihand 480381">
                  <a:extLst>
                    <a:ext uri="{FF2B5EF4-FFF2-40B4-BE49-F238E27FC236}">
                      <a16:creationId xmlns:a16="http://schemas.microsoft.com/office/drawing/2014/main" id="{C31A79D8-4CE4-4C60-B432-F0A8BAD26821}"/>
                    </a:ext>
                  </a:extLst>
                </p14:cNvPr>
                <p14:cNvContentPartPr/>
                <p14:nvPr/>
              </p14:nvContentPartPr>
              <p14:xfrm>
                <a:off x="7349693" y="6116467"/>
                <a:ext cx="185400" cy="374760"/>
              </p14:xfrm>
            </p:contentPart>
          </mc:Choice>
          <mc:Fallback xmlns="">
            <p:pic>
              <p:nvPicPr>
                <p:cNvPr id="480382" name="Freihand 480381">
                  <a:extLst>
                    <a:ext uri="{FF2B5EF4-FFF2-40B4-BE49-F238E27FC236}">
                      <a16:creationId xmlns:a16="http://schemas.microsoft.com/office/drawing/2014/main" id="{C31A79D8-4CE4-4C60-B432-F0A8BAD26821}"/>
                    </a:ext>
                  </a:extLst>
                </p:cNvPr>
                <p:cNvPicPr/>
                <p:nvPr/>
              </p:nvPicPr>
              <p:blipFill>
                <a:blip r:embed="rId315"/>
                <a:stretch>
                  <a:fillRect/>
                </a:stretch>
              </p:blipFill>
              <p:spPr>
                <a:xfrm>
                  <a:off x="7345373" y="6112147"/>
                  <a:ext cx="19404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0383" name="Freihand 480382">
                  <a:extLst>
                    <a:ext uri="{FF2B5EF4-FFF2-40B4-BE49-F238E27FC236}">
                      <a16:creationId xmlns:a16="http://schemas.microsoft.com/office/drawing/2014/main" id="{AFA7FDFC-1D6B-4877-A508-EAF1F7440A50}"/>
                    </a:ext>
                  </a:extLst>
                </p14:cNvPr>
                <p14:cNvContentPartPr/>
                <p14:nvPr/>
              </p14:nvContentPartPr>
              <p14:xfrm>
                <a:off x="7546613" y="6238507"/>
                <a:ext cx="189000" cy="96120"/>
              </p14:xfrm>
            </p:contentPart>
          </mc:Choice>
          <mc:Fallback xmlns="">
            <p:pic>
              <p:nvPicPr>
                <p:cNvPr id="480383" name="Freihand 480382">
                  <a:extLst>
                    <a:ext uri="{FF2B5EF4-FFF2-40B4-BE49-F238E27FC236}">
                      <a16:creationId xmlns:a16="http://schemas.microsoft.com/office/drawing/2014/main" id="{AFA7FDFC-1D6B-4877-A508-EAF1F7440A50}"/>
                    </a:ext>
                  </a:extLst>
                </p:cNvPr>
                <p:cNvPicPr/>
                <p:nvPr/>
              </p:nvPicPr>
              <p:blipFill>
                <a:blip r:embed="rId317"/>
                <a:stretch>
                  <a:fillRect/>
                </a:stretch>
              </p:blipFill>
              <p:spPr>
                <a:xfrm>
                  <a:off x="7542293" y="6234187"/>
                  <a:ext cx="197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0384" name="Freihand 480383">
                  <a:extLst>
                    <a:ext uri="{FF2B5EF4-FFF2-40B4-BE49-F238E27FC236}">
                      <a16:creationId xmlns:a16="http://schemas.microsoft.com/office/drawing/2014/main" id="{192DC9EE-2F0F-4835-B995-E254AF4B2680}"/>
                    </a:ext>
                  </a:extLst>
                </p14:cNvPr>
                <p14:cNvContentPartPr/>
                <p14:nvPr/>
              </p14:nvContentPartPr>
              <p14:xfrm>
                <a:off x="7733813" y="6146707"/>
                <a:ext cx="308160" cy="174240"/>
              </p14:xfrm>
            </p:contentPart>
          </mc:Choice>
          <mc:Fallback xmlns="">
            <p:pic>
              <p:nvPicPr>
                <p:cNvPr id="480384" name="Freihand 480383">
                  <a:extLst>
                    <a:ext uri="{FF2B5EF4-FFF2-40B4-BE49-F238E27FC236}">
                      <a16:creationId xmlns:a16="http://schemas.microsoft.com/office/drawing/2014/main" id="{192DC9EE-2F0F-4835-B995-E254AF4B2680}"/>
                    </a:ext>
                  </a:extLst>
                </p:cNvPr>
                <p:cNvPicPr/>
                <p:nvPr/>
              </p:nvPicPr>
              <p:blipFill>
                <a:blip r:embed="rId319"/>
                <a:stretch>
                  <a:fillRect/>
                </a:stretch>
              </p:blipFill>
              <p:spPr>
                <a:xfrm>
                  <a:off x="7729493" y="6142387"/>
                  <a:ext cx="316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0385" name="Freihand 480384">
                  <a:extLst>
                    <a:ext uri="{FF2B5EF4-FFF2-40B4-BE49-F238E27FC236}">
                      <a16:creationId xmlns:a16="http://schemas.microsoft.com/office/drawing/2014/main" id="{82773627-DA39-4FF4-AE67-17B224638C0E}"/>
                    </a:ext>
                  </a:extLst>
                </p14:cNvPr>
                <p14:cNvContentPartPr/>
                <p14:nvPr/>
              </p14:nvContentPartPr>
              <p14:xfrm>
                <a:off x="6629693" y="6401227"/>
                <a:ext cx="1504440" cy="214560"/>
              </p14:xfrm>
            </p:contentPart>
          </mc:Choice>
          <mc:Fallback xmlns="">
            <p:pic>
              <p:nvPicPr>
                <p:cNvPr id="480385" name="Freihand 480384">
                  <a:extLst>
                    <a:ext uri="{FF2B5EF4-FFF2-40B4-BE49-F238E27FC236}">
                      <a16:creationId xmlns:a16="http://schemas.microsoft.com/office/drawing/2014/main" id="{82773627-DA39-4FF4-AE67-17B224638C0E}"/>
                    </a:ext>
                  </a:extLst>
                </p:cNvPr>
                <p:cNvPicPr/>
                <p:nvPr/>
              </p:nvPicPr>
              <p:blipFill>
                <a:blip r:embed="rId321"/>
                <a:stretch>
                  <a:fillRect/>
                </a:stretch>
              </p:blipFill>
              <p:spPr>
                <a:xfrm>
                  <a:off x="6625373" y="6396907"/>
                  <a:ext cx="1513080" cy="22320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als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48C08F5-BDD4-4786-9985-10A692082FD5}"/>
                  </a:ext>
                </a:extLst>
              </p14:cNvPr>
              <p14:cNvContentPartPr/>
              <p14:nvPr/>
            </p14:nvContentPartPr>
            <p14:xfrm>
              <a:off x="1192253" y="1497667"/>
              <a:ext cx="3613320" cy="107640"/>
            </p14:xfrm>
          </p:contentPart>
        </mc:Choice>
        <mc:Fallback>
          <p:pic>
            <p:nvPicPr>
              <p:cNvPr id="2" name="Freihand 1">
                <a:extLst>
                  <a:ext uri="{FF2B5EF4-FFF2-40B4-BE49-F238E27FC236}">
                    <a16:creationId xmlns:a16="http://schemas.microsoft.com/office/drawing/2014/main" id="{048C08F5-BDD4-4786-9985-10A692082FD5}"/>
                  </a:ext>
                </a:extLst>
              </p:cNvPr>
              <p:cNvPicPr/>
              <p:nvPr/>
            </p:nvPicPr>
            <p:blipFill>
              <a:blip r:embed="rId4"/>
              <a:stretch>
                <a:fillRect/>
              </a:stretch>
            </p:blipFill>
            <p:spPr>
              <a:xfrm>
                <a:off x="1187933" y="1493347"/>
                <a:ext cx="3621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3926479-D3A1-4980-8A31-FBBAE027558C}"/>
                  </a:ext>
                </a:extLst>
              </p14:cNvPr>
              <p14:cNvContentPartPr/>
              <p14:nvPr/>
            </p14:nvContentPartPr>
            <p14:xfrm>
              <a:off x="6735173" y="1989067"/>
              <a:ext cx="1229400" cy="60480"/>
            </p14:xfrm>
          </p:contentPart>
        </mc:Choice>
        <mc:Fallback>
          <p:pic>
            <p:nvPicPr>
              <p:cNvPr id="3" name="Freihand 2">
                <a:extLst>
                  <a:ext uri="{FF2B5EF4-FFF2-40B4-BE49-F238E27FC236}">
                    <a16:creationId xmlns:a16="http://schemas.microsoft.com/office/drawing/2014/main" id="{D3926479-D3A1-4980-8A31-FBBAE027558C}"/>
                  </a:ext>
                </a:extLst>
              </p:cNvPr>
              <p:cNvPicPr/>
              <p:nvPr/>
            </p:nvPicPr>
            <p:blipFill>
              <a:blip r:embed="rId6"/>
              <a:stretch>
                <a:fillRect/>
              </a:stretch>
            </p:blipFill>
            <p:spPr>
              <a:xfrm>
                <a:off x="6730853" y="1984747"/>
                <a:ext cx="1238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6633DD4-A162-4750-B0FF-683073C3E1F7}"/>
                  </a:ext>
                </a:extLst>
              </p14:cNvPr>
              <p14:cNvContentPartPr/>
              <p14:nvPr/>
            </p14:nvContentPartPr>
            <p14:xfrm>
              <a:off x="5116973" y="4064467"/>
              <a:ext cx="2709000" cy="87480"/>
            </p14:xfrm>
          </p:contentPart>
        </mc:Choice>
        <mc:Fallback>
          <p:pic>
            <p:nvPicPr>
              <p:cNvPr id="4" name="Freihand 3">
                <a:extLst>
                  <a:ext uri="{FF2B5EF4-FFF2-40B4-BE49-F238E27FC236}">
                    <a16:creationId xmlns:a16="http://schemas.microsoft.com/office/drawing/2014/main" id="{E6633DD4-A162-4750-B0FF-683073C3E1F7}"/>
                  </a:ext>
                </a:extLst>
              </p:cNvPr>
              <p:cNvPicPr/>
              <p:nvPr/>
            </p:nvPicPr>
            <p:blipFill>
              <a:blip r:embed="rId8"/>
              <a:stretch>
                <a:fillRect/>
              </a:stretch>
            </p:blipFill>
            <p:spPr>
              <a:xfrm>
                <a:off x="5112653" y="4060147"/>
                <a:ext cx="2717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D2637400-F5A4-4A80-8356-C6B2D1D9A167}"/>
                  </a:ext>
                </a:extLst>
              </p14:cNvPr>
              <p14:cNvContentPartPr/>
              <p14:nvPr/>
            </p14:nvContentPartPr>
            <p14:xfrm>
              <a:off x="764573" y="4404667"/>
              <a:ext cx="654840" cy="39960"/>
            </p14:xfrm>
          </p:contentPart>
        </mc:Choice>
        <mc:Fallback>
          <p:pic>
            <p:nvPicPr>
              <p:cNvPr id="6" name="Freihand 5">
                <a:extLst>
                  <a:ext uri="{FF2B5EF4-FFF2-40B4-BE49-F238E27FC236}">
                    <a16:creationId xmlns:a16="http://schemas.microsoft.com/office/drawing/2014/main" id="{D2637400-F5A4-4A80-8356-C6B2D1D9A167}"/>
                  </a:ext>
                </a:extLst>
              </p:cNvPr>
              <p:cNvPicPr/>
              <p:nvPr/>
            </p:nvPicPr>
            <p:blipFill>
              <a:blip r:embed="rId10"/>
              <a:stretch>
                <a:fillRect/>
              </a:stretch>
            </p:blipFill>
            <p:spPr>
              <a:xfrm>
                <a:off x="760253" y="4400347"/>
                <a:ext cx="663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1BCEC03B-CD2C-497E-A566-4415745EACB9}"/>
                  </a:ext>
                </a:extLst>
              </p14:cNvPr>
              <p14:cNvContentPartPr/>
              <p14:nvPr/>
            </p14:nvContentPartPr>
            <p14:xfrm>
              <a:off x="1186493" y="4832707"/>
              <a:ext cx="3363840" cy="63720"/>
            </p14:xfrm>
          </p:contentPart>
        </mc:Choice>
        <mc:Fallback>
          <p:pic>
            <p:nvPicPr>
              <p:cNvPr id="7" name="Freihand 6">
                <a:extLst>
                  <a:ext uri="{FF2B5EF4-FFF2-40B4-BE49-F238E27FC236}">
                    <a16:creationId xmlns:a16="http://schemas.microsoft.com/office/drawing/2014/main" id="{1BCEC03B-CD2C-497E-A566-4415745EACB9}"/>
                  </a:ext>
                </a:extLst>
              </p:cNvPr>
              <p:cNvPicPr/>
              <p:nvPr/>
            </p:nvPicPr>
            <p:blipFill>
              <a:blip r:embed="rId12"/>
              <a:stretch>
                <a:fillRect/>
              </a:stretch>
            </p:blipFill>
            <p:spPr>
              <a:xfrm>
                <a:off x="1182173" y="4828387"/>
                <a:ext cx="3372480" cy="7236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1" name="Freihand 30">
                <a:extLst>
                  <a:ext uri="{FF2B5EF4-FFF2-40B4-BE49-F238E27FC236}">
                    <a16:creationId xmlns:a16="http://schemas.microsoft.com/office/drawing/2014/main" id="{C49DF93D-B28A-476C-A49E-072ECF63FEEF}"/>
                  </a:ext>
                </a:extLst>
              </p14:cNvPr>
              <p14:cNvContentPartPr/>
              <p14:nvPr/>
            </p14:nvContentPartPr>
            <p14:xfrm>
              <a:off x="9540293" y="453307"/>
              <a:ext cx="565200" cy="473400"/>
            </p14:xfrm>
          </p:contentPart>
        </mc:Choice>
        <mc:Fallback>
          <p:pic>
            <p:nvPicPr>
              <p:cNvPr id="31" name="Freihand 30">
                <a:extLst>
                  <a:ext uri="{FF2B5EF4-FFF2-40B4-BE49-F238E27FC236}">
                    <a16:creationId xmlns:a16="http://schemas.microsoft.com/office/drawing/2014/main" id="{C49DF93D-B28A-476C-A49E-072ECF63FEEF}"/>
                  </a:ext>
                </a:extLst>
              </p:cNvPr>
              <p:cNvPicPr/>
              <p:nvPr/>
            </p:nvPicPr>
            <p:blipFill>
              <a:blip r:embed="rId4"/>
              <a:stretch>
                <a:fillRect/>
              </a:stretch>
            </p:blipFill>
            <p:spPr>
              <a:xfrm>
                <a:off x="9535973" y="448987"/>
                <a:ext cx="57384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3" name="Freihand 32">
                <a:extLst>
                  <a:ext uri="{FF2B5EF4-FFF2-40B4-BE49-F238E27FC236}">
                    <a16:creationId xmlns:a16="http://schemas.microsoft.com/office/drawing/2014/main" id="{92EF2143-31CA-48F1-B940-85BFAAF09165}"/>
                  </a:ext>
                </a:extLst>
              </p14:cNvPr>
              <p14:cNvContentPartPr/>
              <p14:nvPr/>
            </p14:nvContentPartPr>
            <p14:xfrm>
              <a:off x="10551893" y="480307"/>
              <a:ext cx="408600" cy="373320"/>
            </p14:xfrm>
          </p:contentPart>
        </mc:Choice>
        <mc:Fallback>
          <p:pic>
            <p:nvPicPr>
              <p:cNvPr id="33" name="Freihand 32">
                <a:extLst>
                  <a:ext uri="{FF2B5EF4-FFF2-40B4-BE49-F238E27FC236}">
                    <a16:creationId xmlns:a16="http://schemas.microsoft.com/office/drawing/2014/main" id="{92EF2143-31CA-48F1-B940-85BFAAF09165}"/>
                  </a:ext>
                </a:extLst>
              </p:cNvPr>
              <p:cNvPicPr/>
              <p:nvPr/>
            </p:nvPicPr>
            <p:blipFill>
              <a:blip r:embed="rId6"/>
              <a:stretch>
                <a:fillRect/>
              </a:stretch>
            </p:blipFill>
            <p:spPr>
              <a:xfrm>
                <a:off x="10547573" y="475987"/>
                <a:ext cx="41724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5" name="Freihand 34">
                <a:extLst>
                  <a:ext uri="{FF2B5EF4-FFF2-40B4-BE49-F238E27FC236}">
                    <a16:creationId xmlns:a16="http://schemas.microsoft.com/office/drawing/2014/main" id="{439AA119-2B49-43C4-A9F5-A8922BB5E4C8}"/>
                  </a:ext>
                </a:extLst>
              </p14:cNvPr>
              <p14:cNvContentPartPr/>
              <p14:nvPr/>
            </p14:nvContentPartPr>
            <p14:xfrm>
              <a:off x="9571253" y="433507"/>
              <a:ext cx="493200" cy="509400"/>
            </p14:xfrm>
          </p:contentPart>
        </mc:Choice>
        <mc:Fallback>
          <p:pic>
            <p:nvPicPr>
              <p:cNvPr id="35" name="Freihand 34">
                <a:extLst>
                  <a:ext uri="{FF2B5EF4-FFF2-40B4-BE49-F238E27FC236}">
                    <a16:creationId xmlns:a16="http://schemas.microsoft.com/office/drawing/2014/main" id="{439AA119-2B49-43C4-A9F5-A8922BB5E4C8}"/>
                  </a:ext>
                </a:extLst>
              </p:cNvPr>
              <p:cNvPicPr/>
              <p:nvPr/>
            </p:nvPicPr>
            <p:blipFill>
              <a:blip r:embed="rId8"/>
              <a:stretch>
                <a:fillRect/>
              </a:stretch>
            </p:blipFill>
            <p:spPr>
              <a:xfrm>
                <a:off x="9566933" y="429187"/>
                <a:ext cx="501840" cy="518040"/>
              </a:xfrm>
              <a:prstGeom prst="rect">
                <a:avLst/>
              </a:prstGeom>
            </p:spPr>
          </p:pic>
        </mc:Fallback>
      </mc:AlternateContent>
      <p:grpSp>
        <p:nvGrpSpPr>
          <p:cNvPr id="38" name="Gruppieren 37">
            <a:extLst>
              <a:ext uri="{FF2B5EF4-FFF2-40B4-BE49-F238E27FC236}">
                <a16:creationId xmlns:a16="http://schemas.microsoft.com/office/drawing/2014/main" id="{7E43604A-C34B-421C-974D-865569CB3D2A}"/>
              </a:ext>
            </a:extLst>
          </p:cNvPr>
          <p:cNvGrpSpPr/>
          <p:nvPr/>
        </p:nvGrpSpPr>
        <p:grpSpPr>
          <a:xfrm>
            <a:off x="9724973" y="140827"/>
            <a:ext cx="1811880" cy="1454400"/>
            <a:chOff x="9724973" y="140827"/>
            <a:chExt cx="1811880" cy="145440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867F12C5-911F-48B2-8AA5-094B28843B4B}"/>
                    </a:ext>
                  </a:extLst>
                </p14:cNvPr>
                <p14:cNvContentPartPr/>
                <p14:nvPr/>
              </p14:nvContentPartPr>
              <p14:xfrm>
                <a:off x="9997133" y="288787"/>
                <a:ext cx="137520" cy="964440"/>
              </p14:xfrm>
            </p:contentPart>
          </mc:Choice>
          <mc:Fallback>
            <p:pic>
              <p:nvPicPr>
                <p:cNvPr id="2" name="Freihand 1">
                  <a:extLst>
                    <a:ext uri="{FF2B5EF4-FFF2-40B4-BE49-F238E27FC236}">
                      <a16:creationId xmlns:a16="http://schemas.microsoft.com/office/drawing/2014/main" id="{867F12C5-911F-48B2-8AA5-094B28843B4B}"/>
                    </a:ext>
                  </a:extLst>
                </p:cNvPr>
                <p:cNvPicPr/>
                <p:nvPr/>
              </p:nvPicPr>
              <p:blipFill>
                <a:blip r:embed="rId10"/>
                <a:stretch>
                  <a:fillRect/>
                </a:stretch>
              </p:blipFill>
              <p:spPr>
                <a:xfrm>
                  <a:off x="9992813" y="284467"/>
                  <a:ext cx="146160" cy="97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ED804CDD-95A0-4F53-8AA6-0FBD8BC3E4CF}"/>
                    </a:ext>
                  </a:extLst>
                </p14:cNvPr>
                <p14:cNvContentPartPr/>
                <p14:nvPr/>
              </p14:nvContentPartPr>
              <p14:xfrm>
                <a:off x="9769253" y="1185547"/>
                <a:ext cx="1423440" cy="19800"/>
              </p14:xfrm>
            </p:contentPart>
          </mc:Choice>
          <mc:Fallback>
            <p:pic>
              <p:nvPicPr>
                <p:cNvPr id="3" name="Freihand 2">
                  <a:extLst>
                    <a:ext uri="{FF2B5EF4-FFF2-40B4-BE49-F238E27FC236}">
                      <a16:creationId xmlns:a16="http://schemas.microsoft.com/office/drawing/2014/main" id="{ED804CDD-95A0-4F53-8AA6-0FBD8BC3E4CF}"/>
                    </a:ext>
                  </a:extLst>
                </p:cNvPr>
                <p:cNvPicPr/>
                <p:nvPr/>
              </p:nvPicPr>
              <p:blipFill>
                <a:blip r:embed="rId12"/>
                <a:stretch>
                  <a:fillRect/>
                </a:stretch>
              </p:blipFill>
              <p:spPr>
                <a:xfrm>
                  <a:off x="9764933" y="1181227"/>
                  <a:ext cx="1432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429D7AEE-8BF6-4126-8FEE-61EFF8E8ECE8}"/>
                    </a:ext>
                  </a:extLst>
                </p14:cNvPr>
                <p14:cNvContentPartPr/>
                <p14:nvPr/>
              </p14:nvContentPartPr>
              <p14:xfrm>
                <a:off x="11258933" y="1131547"/>
                <a:ext cx="250920" cy="200880"/>
              </p14:xfrm>
            </p:contentPart>
          </mc:Choice>
          <mc:Fallback>
            <p:pic>
              <p:nvPicPr>
                <p:cNvPr id="4" name="Freihand 3">
                  <a:extLst>
                    <a:ext uri="{FF2B5EF4-FFF2-40B4-BE49-F238E27FC236}">
                      <a16:creationId xmlns:a16="http://schemas.microsoft.com/office/drawing/2014/main" id="{429D7AEE-8BF6-4126-8FEE-61EFF8E8ECE8}"/>
                    </a:ext>
                  </a:extLst>
                </p:cNvPr>
                <p:cNvPicPr/>
                <p:nvPr/>
              </p:nvPicPr>
              <p:blipFill>
                <a:blip r:embed="rId14"/>
                <a:stretch>
                  <a:fillRect/>
                </a:stretch>
              </p:blipFill>
              <p:spPr>
                <a:xfrm>
                  <a:off x="11254613" y="1127227"/>
                  <a:ext cx="259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2CFCADDD-8817-4C98-A569-6949AFB5D633}"/>
                    </a:ext>
                  </a:extLst>
                </p14:cNvPr>
                <p14:cNvContentPartPr/>
                <p14:nvPr/>
              </p14:nvContentPartPr>
              <p14:xfrm>
                <a:off x="9947453" y="140827"/>
                <a:ext cx="239040" cy="207720"/>
              </p14:xfrm>
            </p:contentPart>
          </mc:Choice>
          <mc:Fallback>
            <p:pic>
              <p:nvPicPr>
                <p:cNvPr id="7" name="Freihand 6">
                  <a:extLst>
                    <a:ext uri="{FF2B5EF4-FFF2-40B4-BE49-F238E27FC236}">
                      <a16:creationId xmlns:a16="http://schemas.microsoft.com/office/drawing/2014/main" id="{2CFCADDD-8817-4C98-A569-6949AFB5D633}"/>
                    </a:ext>
                  </a:extLst>
                </p:cNvPr>
                <p:cNvPicPr/>
                <p:nvPr/>
              </p:nvPicPr>
              <p:blipFill>
                <a:blip r:embed="rId16"/>
                <a:stretch>
                  <a:fillRect/>
                </a:stretch>
              </p:blipFill>
              <p:spPr>
                <a:xfrm>
                  <a:off x="9943133" y="136507"/>
                  <a:ext cx="247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43B2E9AF-774F-4B6F-972B-D3EC745F5FF3}"/>
                    </a:ext>
                  </a:extLst>
                </p14:cNvPr>
                <p14:cNvContentPartPr/>
                <p14:nvPr/>
              </p14:nvContentPartPr>
              <p14:xfrm>
                <a:off x="9724973" y="153067"/>
                <a:ext cx="122040" cy="267840"/>
              </p14:xfrm>
            </p:contentPart>
          </mc:Choice>
          <mc:Fallback>
            <p:pic>
              <p:nvPicPr>
                <p:cNvPr id="8" name="Freihand 7">
                  <a:extLst>
                    <a:ext uri="{FF2B5EF4-FFF2-40B4-BE49-F238E27FC236}">
                      <a16:creationId xmlns:a16="http://schemas.microsoft.com/office/drawing/2014/main" id="{43B2E9AF-774F-4B6F-972B-D3EC745F5FF3}"/>
                    </a:ext>
                  </a:extLst>
                </p:cNvPr>
                <p:cNvPicPr/>
                <p:nvPr/>
              </p:nvPicPr>
              <p:blipFill>
                <a:blip r:embed="rId18"/>
                <a:stretch>
                  <a:fillRect/>
                </a:stretch>
              </p:blipFill>
              <p:spPr>
                <a:xfrm>
                  <a:off x="9720653" y="148747"/>
                  <a:ext cx="1306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85547AD5-933B-44EE-B89E-49BF6B0913C9}"/>
                    </a:ext>
                  </a:extLst>
                </p14:cNvPr>
                <p14:cNvContentPartPr/>
                <p14:nvPr/>
              </p14:nvContentPartPr>
              <p14:xfrm>
                <a:off x="11071013" y="1391467"/>
                <a:ext cx="165960" cy="203760"/>
              </p14:xfrm>
            </p:contentPart>
          </mc:Choice>
          <mc:Fallback>
            <p:pic>
              <p:nvPicPr>
                <p:cNvPr id="9" name="Freihand 8">
                  <a:extLst>
                    <a:ext uri="{FF2B5EF4-FFF2-40B4-BE49-F238E27FC236}">
                      <a16:creationId xmlns:a16="http://schemas.microsoft.com/office/drawing/2014/main" id="{85547AD5-933B-44EE-B89E-49BF6B0913C9}"/>
                    </a:ext>
                  </a:extLst>
                </p:cNvPr>
                <p:cNvPicPr/>
                <p:nvPr/>
              </p:nvPicPr>
              <p:blipFill>
                <a:blip r:embed="rId20"/>
                <a:stretch>
                  <a:fillRect/>
                </a:stretch>
              </p:blipFill>
              <p:spPr>
                <a:xfrm>
                  <a:off x="11066693" y="1387147"/>
                  <a:ext cx="174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5C64BDCE-3926-44AD-96FF-020A66488B89}"/>
                    </a:ext>
                  </a:extLst>
                </p14:cNvPr>
                <p14:cNvContentPartPr/>
                <p14:nvPr/>
              </p14:nvContentPartPr>
              <p14:xfrm>
                <a:off x="11092613" y="1436467"/>
                <a:ext cx="207000" cy="92160"/>
              </p14:xfrm>
            </p:contentPart>
          </mc:Choice>
          <mc:Fallback>
            <p:pic>
              <p:nvPicPr>
                <p:cNvPr id="10" name="Freihand 9">
                  <a:extLst>
                    <a:ext uri="{FF2B5EF4-FFF2-40B4-BE49-F238E27FC236}">
                      <a16:creationId xmlns:a16="http://schemas.microsoft.com/office/drawing/2014/main" id="{5C64BDCE-3926-44AD-96FF-020A66488B89}"/>
                    </a:ext>
                  </a:extLst>
                </p:cNvPr>
                <p:cNvPicPr/>
                <p:nvPr/>
              </p:nvPicPr>
              <p:blipFill>
                <a:blip r:embed="rId22"/>
                <a:stretch>
                  <a:fillRect/>
                </a:stretch>
              </p:blipFill>
              <p:spPr>
                <a:xfrm>
                  <a:off x="11088293" y="1432147"/>
                  <a:ext cx="215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FAE22CD9-3BAA-4BC3-BA60-FFADED1564B1}"/>
                    </a:ext>
                  </a:extLst>
                </p14:cNvPr>
                <p14:cNvContentPartPr/>
                <p14:nvPr/>
              </p14:nvContentPartPr>
              <p14:xfrm>
                <a:off x="10210613" y="280147"/>
                <a:ext cx="1025640" cy="777240"/>
              </p14:xfrm>
            </p:contentPart>
          </mc:Choice>
          <mc:Fallback>
            <p:pic>
              <p:nvPicPr>
                <p:cNvPr id="11" name="Freihand 10">
                  <a:extLst>
                    <a:ext uri="{FF2B5EF4-FFF2-40B4-BE49-F238E27FC236}">
                      <a16:creationId xmlns:a16="http://schemas.microsoft.com/office/drawing/2014/main" id="{FAE22CD9-3BAA-4BC3-BA60-FFADED1564B1}"/>
                    </a:ext>
                  </a:extLst>
                </p:cNvPr>
                <p:cNvPicPr/>
                <p:nvPr/>
              </p:nvPicPr>
              <p:blipFill>
                <a:blip r:embed="rId24"/>
                <a:stretch>
                  <a:fillRect/>
                </a:stretch>
              </p:blipFill>
              <p:spPr>
                <a:xfrm>
                  <a:off x="10206293" y="275827"/>
                  <a:ext cx="1034280" cy="785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E576A3EE-0F0B-4A7C-892A-0096EAEB8814}"/>
                    </a:ext>
                  </a:extLst>
                </p14:cNvPr>
                <p14:cNvContentPartPr/>
                <p14:nvPr/>
              </p14:nvContentPartPr>
              <p14:xfrm>
                <a:off x="10372973" y="387787"/>
                <a:ext cx="792000" cy="553680"/>
              </p14:xfrm>
            </p:contentPart>
          </mc:Choice>
          <mc:Fallback>
            <p:pic>
              <p:nvPicPr>
                <p:cNvPr id="12" name="Freihand 11">
                  <a:extLst>
                    <a:ext uri="{FF2B5EF4-FFF2-40B4-BE49-F238E27FC236}">
                      <a16:creationId xmlns:a16="http://schemas.microsoft.com/office/drawing/2014/main" id="{E576A3EE-0F0B-4A7C-892A-0096EAEB8814}"/>
                    </a:ext>
                  </a:extLst>
                </p:cNvPr>
                <p:cNvPicPr/>
                <p:nvPr/>
              </p:nvPicPr>
              <p:blipFill>
                <a:blip r:embed="rId26"/>
                <a:stretch>
                  <a:fillRect/>
                </a:stretch>
              </p:blipFill>
              <p:spPr>
                <a:xfrm>
                  <a:off x="10368653" y="383467"/>
                  <a:ext cx="80064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03ABD30F-4215-4A83-AA9E-B8794D91724C}"/>
                    </a:ext>
                  </a:extLst>
                </p14:cNvPr>
                <p14:cNvContentPartPr/>
                <p14:nvPr/>
              </p14:nvContentPartPr>
              <p14:xfrm>
                <a:off x="11393933" y="182947"/>
                <a:ext cx="113400" cy="179640"/>
              </p14:xfrm>
            </p:contentPart>
          </mc:Choice>
          <mc:Fallback>
            <p:pic>
              <p:nvPicPr>
                <p:cNvPr id="13" name="Freihand 12">
                  <a:extLst>
                    <a:ext uri="{FF2B5EF4-FFF2-40B4-BE49-F238E27FC236}">
                      <a16:creationId xmlns:a16="http://schemas.microsoft.com/office/drawing/2014/main" id="{03ABD30F-4215-4A83-AA9E-B8794D91724C}"/>
                    </a:ext>
                  </a:extLst>
                </p:cNvPr>
                <p:cNvPicPr/>
                <p:nvPr/>
              </p:nvPicPr>
              <p:blipFill>
                <a:blip r:embed="rId28"/>
                <a:stretch>
                  <a:fillRect/>
                </a:stretch>
              </p:blipFill>
              <p:spPr>
                <a:xfrm>
                  <a:off x="11389613" y="178627"/>
                  <a:ext cx="122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F17699D5-C4A1-44D5-A82D-512777E0FC01}"/>
                    </a:ext>
                  </a:extLst>
                </p14:cNvPr>
                <p14:cNvContentPartPr/>
                <p14:nvPr/>
              </p14:nvContentPartPr>
              <p14:xfrm>
                <a:off x="11462333" y="192667"/>
                <a:ext cx="74520" cy="158040"/>
              </p14:xfrm>
            </p:contentPart>
          </mc:Choice>
          <mc:Fallback>
            <p:pic>
              <p:nvPicPr>
                <p:cNvPr id="14" name="Freihand 13">
                  <a:extLst>
                    <a:ext uri="{FF2B5EF4-FFF2-40B4-BE49-F238E27FC236}">
                      <a16:creationId xmlns:a16="http://schemas.microsoft.com/office/drawing/2014/main" id="{F17699D5-C4A1-44D5-A82D-512777E0FC01}"/>
                    </a:ext>
                  </a:extLst>
                </p:cNvPr>
                <p:cNvPicPr/>
                <p:nvPr/>
              </p:nvPicPr>
              <p:blipFill>
                <a:blip r:embed="rId30"/>
                <a:stretch>
                  <a:fillRect/>
                </a:stretch>
              </p:blipFill>
              <p:spPr>
                <a:xfrm>
                  <a:off x="11458013" y="188347"/>
                  <a:ext cx="83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DCFF1C7D-C9FD-4EE0-9980-B924DF5D3513}"/>
                    </a:ext>
                  </a:extLst>
                </p14:cNvPr>
                <p14:cNvContentPartPr/>
                <p14:nvPr/>
              </p14:nvContentPartPr>
              <p14:xfrm>
                <a:off x="11265053" y="898987"/>
                <a:ext cx="38520" cy="185400"/>
              </p14:xfrm>
            </p:contentPart>
          </mc:Choice>
          <mc:Fallback>
            <p:pic>
              <p:nvPicPr>
                <p:cNvPr id="16" name="Freihand 15">
                  <a:extLst>
                    <a:ext uri="{FF2B5EF4-FFF2-40B4-BE49-F238E27FC236}">
                      <a16:creationId xmlns:a16="http://schemas.microsoft.com/office/drawing/2014/main" id="{DCFF1C7D-C9FD-4EE0-9980-B924DF5D3513}"/>
                    </a:ext>
                  </a:extLst>
                </p:cNvPr>
                <p:cNvPicPr/>
                <p:nvPr/>
              </p:nvPicPr>
              <p:blipFill>
                <a:blip r:embed="rId32"/>
                <a:stretch>
                  <a:fillRect/>
                </a:stretch>
              </p:blipFill>
              <p:spPr>
                <a:xfrm>
                  <a:off x="11260733" y="894667"/>
                  <a:ext cx="47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CE7F0F96-6D5D-4D7F-AE80-80247EFAAF7D}"/>
                    </a:ext>
                  </a:extLst>
                </p14:cNvPr>
                <p14:cNvContentPartPr/>
                <p14:nvPr/>
              </p14:nvContentPartPr>
              <p14:xfrm>
                <a:off x="11289173" y="892147"/>
                <a:ext cx="108000" cy="150120"/>
              </p14:xfrm>
            </p:contentPart>
          </mc:Choice>
          <mc:Fallback>
            <p:pic>
              <p:nvPicPr>
                <p:cNvPr id="17" name="Freihand 16">
                  <a:extLst>
                    <a:ext uri="{FF2B5EF4-FFF2-40B4-BE49-F238E27FC236}">
                      <a16:creationId xmlns:a16="http://schemas.microsoft.com/office/drawing/2014/main" id="{CE7F0F96-6D5D-4D7F-AE80-80247EFAAF7D}"/>
                    </a:ext>
                  </a:extLst>
                </p:cNvPr>
                <p:cNvPicPr/>
                <p:nvPr/>
              </p:nvPicPr>
              <p:blipFill>
                <a:blip r:embed="rId34"/>
                <a:stretch>
                  <a:fillRect/>
                </a:stretch>
              </p:blipFill>
              <p:spPr>
                <a:xfrm>
                  <a:off x="11284853" y="887827"/>
                  <a:ext cx="116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72AA5EF8-5652-46E2-BCD0-5544E2F31522}"/>
                    </a:ext>
                  </a:extLst>
                </p14:cNvPr>
                <p14:cNvContentPartPr/>
                <p14:nvPr/>
              </p14:nvContentPartPr>
              <p14:xfrm>
                <a:off x="10055453" y="640867"/>
                <a:ext cx="332640" cy="51120"/>
              </p14:xfrm>
            </p:contentPart>
          </mc:Choice>
          <mc:Fallback>
            <p:pic>
              <p:nvPicPr>
                <p:cNvPr id="18" name="Freihand 17">
                  <a:extLst>
                    <a:ext uri="{FF2B5EF4-FFF2-40B4-BE49-F238E27FC236}">
                      <a16:creationId xmlns:a16="http://schemas.microsoft.com/office/drawing/2014/main" id="{72AA5EF8-5652-46E2-BCD0-5544E2F31522}"/>
                    </a:ext>
                  </a:extLst>
                </p:cNvPr>
                <p:cNvPicPr/>
                <p:nvPr/>
              </p:nvPicPr>
              <p:blipFill>
                <a:blip r:embed="rId36"/>
                <a:stretch>
                  <a:fillRect/>
                </a:stretch>
              </p:blipFill>
              <p:spPr>
                <a:xfrm>
                  <a:off x="10051133" y="636547"/>
                  <a:ext cx="341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8E328334-F508-4876-8E02-83D17B3A2516}"/>
                    </a:ext>
                  </a:extLst>
                </p14:cNvPr>
                <p14:cNvContentPartPr/>
                <p14:nvPr/>
              </p14:nvContentPartPr>
              <p14:xfrm>
                <a:off x="10618493" y="615307"/>
                <a:ext cx="149760" cy="30960"/>
              </p14:xfrm>
            </p:contentPart>
          </mc:Choice>
          <mc:Fallback>
            <p:pic>
              <p:nvPicPr>
                <p:cNvPr id="19" name="Freihand 18">
                  <a:extLst>
                    <a:ext uri="{FF2B5EF4-FFF2-40B4-BE49-F238E27FC236}">
                      <a16:creationId xmlns:a16="http://schemas.microsoft.com/office/drawing/2014/main" id="{8E328334-F508-4876-8E02-83D17B3A2516}"/>
                    </a:ext>
                  </a:extLst>
                </p:cNvPr>
                <p:cNvPicPr/>
                <p:nvPr/>
              </p:nvPicPr>
              <p:blipFill>
                <a:blip r:embed="rId38"/>
                <a:stretch>
                  <a:fillRect/>
                </a:stretch>
              </p:blipFill>
              <p:spPr>
                <a:xfrm>
                  <a:off x="10614173" y="610987"/>
                  <a:ext cx="158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C32832AA-745C-436F-A77F-F04C4157F9A0}"/>
                    </a:ext>
                  </a:extLst>
                </p14:cNvPr>
                <p14:cNvContentPartPr/>
                <p14:nvPr/>
              </p14:nvContentPartPr>
              <p14:xfrm>
                <a:off x="10761413" y="677227"/>
                <a:ext cx="17280" cy="167040"/>
              </p14:xfrm>
            </p:contentPart>
          </mc:Choice>
          <mc:Fallback>
            <p:pic>
              <p:nvPicPr>
                <p:cNvPr id="21" name="Freihand 20">
                  <a:extLst>
                    <a:ext uri="{FF2B5EF4-FFF2-40B4-BE49-F238E27FC236}">
                      <a16:creationId xmlns:a16="http://schemas.microsoft.com/office/drawing/2014/main" id="{C32832AA-745C-436F-A77F-F04C4157F9A0}"/>
                    </a:ext>
                  </a:extLst>
                </p:cNvPr>
                <p:cNvPicPr/>
                <p:nvPr/>
              </p:nvPicPr>
              <p:blipFill>
                <a:blip r:embed="rId40"/>
                <a:stretch>
                  <a:fillRect/>
                </a:stretch>
              </p:blipFill>
              <p:spPr>
                <a:xfrm>
                  <a:off x="10756733" y="672907"/>
                  <a:ext cx="25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F0837C05-6775-44DF-BB49-4C46F6D84E4B}"/>
                    </a:ext>
                  </a:extLst>
                </p14:cNvPr>
                <p14:cNvContentPartPr/>
                <p14:nvPr/>
              </p14:nvContentPartPr>
              <p14:xfrm>
                <a:off x="10733693" y="971707"/>
                <a:ext cx="24120" cy="286560"/>
              </p14:xfrm>
            </p:contentPart>
          </mc:Choice>
          <mc:Fallback>
            <p:pic>
              <p:nvPicPr>
                <p:cNvPr id="22" name="Freihand 21">
                  <a:extLst>
                    <a:ext uri="{FF2B5EF4-FFF2-40B4-BE49-F238E27FC236}">
                      <a16:creationId xmlns:a16="http://schemas.microsoft.com/office/drawing/2014/main" id="{F0837C05-6775-44DF-BB49-4C46F6D84E4B}"/>
                    </a:ext>
                  </a:extLst>
                </p:cNvPr>
                <p:cNvPicPr/>
                <p:nvPr/>
              </p:nvPicPr>
              <p:blipFill>
                <a:blip r:embed="rId42"/>
                <a:stretch>
                  <a:fillRect/>
                </a:stretch>
              </p:blipFill>
              <p:spPr>
                <a:xfrm>
                  <a:off x="10729373" y="967387"/>
                  <a:ext cx="327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35A006A0-1156-4B0A-B1CC-F53443FD1DBC}"/>
                    </a:ext>
                  </a:extLst>
                </p14:cNvPr>
                <p14:cNvContentPartPr/>
                <p14:nvPr/>
              </p14:nvContentPartPr>
              <p14:xfrm>
                <a:off x="9757013" y="649147"/>
                <a:ext cx="112320" cy="219240"/>
              </p14:xfrm>
            </p:contentPart>
          </mc:Choice>
          <mc:Fallback>
            <p:pic>
              <p:nvPicPr>
                <p:cNvPr id="24" name="Freihand 23">
                  <a:extLst>
                    <a:ext uri="{FF2B5EF4-FFF2-40B4-BE49-F238E27FC236}">
                      <a16:creationId xmlns:a16="http://schemas.microsoft.com/office/drawing/2014/main" id="{35A006A0-1156-4B0A-B1CC-F53443FD1DBC}"/>
                    </a:ext>
                  </a:extLst>
                </p:cNvPr>
                <p:cNvPicPr/>
                <p:nvPr/>
              </p:nvPicPr>
              <p:blipFill>
                <a:blip r:embed="rId44"/>
                <a:stretch>
                  <a:fillRect/>
                </a:stretch>
              </p:blipFill>
              <p:spPr>
                <a:xfrm>
                  <a:off x="9752693" y="644827"/>
                  <a:ext cx="1209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20A0A4B4-B4EC-4BEE-BBAC-F838BCA83DFE}"/>
                    </a:ext>
                  </a:extLst>
                </p14:cNvPr>
                <p14:cNvContentPartPr/>
                <p14:nvPr/>
              </p14:nvContentPartPr>
              <p14:xfrm>
                <a:off x="9874733" y="559507"/>
                <a:ext cx="128880" cy="120600"/>
              </p14:xfrm>
            </p:contentPart>
          </mc:Choice>
          <mc:Fallback>
            <p:pic>
              <p:nvPicPr>
                <p:cNvPr id="25" name="Freihand 24">
                  <a:extLst>
                    <a:ext uri="{FF2B5EF4-FFF2-40B4-BE49-F238E27FC236}">
                      <a16:creationId xmlns:a16="http://schemas.microsoft.com/office/drawing/2014/main" id="{20A0A4B4-B4EC-4BEE-BBAC-F838BCA83DFE}"/>
                    </a:ext>
                  </a:extLst>
                </p:cNvPr>
                <p:cNvPicPr/>
                <p:nvPr/>
              </p:nvPicPr>
              <p:blipFill>
                <a:blip r:embed="rId46"/>
                <a:stretch>
                  <a:fillRect/>
                </a:stretch>
              </p:blipFill>
              <p:spPr>
                <a:xfrm>
                  <a:off x="9870413" y="555187"/>
                  <a:ext cx="137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D1520854-A310-402B-BDD0-9154AE6C2378}"/>
                    </a:ext>
                  </a:extLst>
                </p14:cNvPr>
                <p14:cNvContentPartPr/>
                <p14:nvPr/>
              </p14:nvContentPartPr>
              <p14:xfrm>
                <a:off x="10642613" y="1352587"/>
                <a:ext cx="113400" cy="150480"/>
              </p14:xfrm>
            </p:contentPart>
          </mc:Choice>
          <mc:Fallback>
            <p:pic>
              <p:nvPicPr>
                <p:cNvPr id="26" name="Freihand 25">
                  <a:extLst>
                    <a:ext uri="{FF2B5EF4-FFF2-40B4-BE49-F238E27FC236}">
                      <a16:creationId xmlns:a16="http://schemas.microsoft.com/office/drawing/2014/main" id="{D1520854-A310-402B-BDD0-9154AE6C2378}"/>
                    </a:ext>
                  </a:extLst>
                </p:cNvPr>
                <p:cNvPicPr/>
                <p:nvPr/>
              </p:nvPicPr>
              <p:blipFill>
                <a:blip r:embed="rId48"/>
                <a:stretch>
                  <a:fillRect/>
                </a:stretch>
              </p:blipFill>
              <p:spPr>
                <a:xfrm>
                  <a:off x="10638293" y="1348267"/>
                  <a:ext cx="122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8948DE54-346E-4C54-B611-F70873610A78}"/>
                    </a:ext>
                  </a:extLst>
                </p14:cNvPr>
                <p14:cNvContentPartPr/>
                <p14:nvPr/>
              </p14:nvContentPartPr>
              <p14:xfrm>
                <a:off x="10652693" y="1356907"/>
                <a:ext cx="143280" cy="105480"/>
              </p14:xfrm>
            </p:contentPart>
          </mc:Choice>
          <mc:Fallback>
            <p:pic>
              <p:nvPicPr>
                <p:cNvPr id="27" name="Freihand 26">
                  <a:extLst>
                    <a:ext uri="{FF2B5EF4-FFF2-40B4-BE49-F238E27FC236}">
                      <a16:creationId xmlns:a16="http://schemas.microsoft.com/office/drawing/2014/main" id="{8948DE54-346E-4C54-B611-F70873610A78}"/>
                    </a:ext>
                  </a:extLst>
                </p:cNvPr>
                <p:cNvPicPr/>
                <p:nvPr/>
              </p:nvPicPr>
              <p:blipFill>
                <a:blip r:embed="rId50"/>
                <a:stretch>
                  <a:fillRect/>
                </a:stretch>
              </p:blipFill>
              <p:spPr>
                <a:xfrm>
                  <a:off x="10648373" y="1352587"/>
                  <a:ext cx="151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4040DC17-E425-4544-B8BD-EC0F4EDA7926}"/>
                    </a:ext>
                  </a:extLst>
                </p14:cNvPr>
                <p14:cNvContentPartPr/>
                <p14:nvPr/>
              </p14:nvContentPartPr>
              <p14:xfrm>
                <a:off x="10659893" y="1397227"/>
                <a:ext cx="32760" cy="11520"/>
              </p14:xfrm>
            </p:contentPart>
          </mc:Choice>
          <mc:Fallback>
            <p:pic>
              <p:nvPicPr>
                <p:cNvPr id="28" name="Freihand 27">
                  <a:extLst>
                    <a:ext uri="{FF2B5EF4-FFF2-40B4-BE49-F238E27FC236}">
                      <a16:creationId xmlns:a16="http://schemas.microsoft.com/office/drawing/2014/main" id="{4040DC17-E425-4544-B8BD-EC0F4EDA7926}"/>
                    </a:ext>
                  </a:extLst>
                </p:cNvPr>
                <p:cNvPicPr/>
                <p:nvPr/>
              </p:nvPicPr>
              <p:blipFill>
                <a:blip r:embed="rId52"/>
                <a:stretch>
                  <a:fillRect/>
                </a:stretch>
              </p:blipFill>
              <p:spPr>
                <a:xfrm>
                  <a:off x="10655573" y="1392907"/>
                  <a:ext cx="41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0DBD5E86-CC91-4C23-95F5-2EAFA41BFDD7}"/>
                    </a:ext>
                  </a:extLst>
                </p14:cNvPr>
                <p14:cNvContentPartPr/>
                <p14:nvPr/>
              </p14:nvContentPartPr>
              <p14:xfrm>
                <a:off x="10804973" y="1286347"/>
                <a:ext cx="145800" cy="117000"/>
              </p14:xfrm>
            </p:contentPart>
          </mc:Choice>
          <mc:Fallback>
            <p:pic>
              <p:nvPicPr>
                <p:cNvPr id="29" name="Freihand 28">
                  <a:extLst>
                    <a:ext uri="{FF2B5EF4-FFF2-40B4-BE49-F238E27FC236}">
                      <a16:creationId xmlns:a16="http://schemas.microsoft.com/office/drawing/2014/main" id="{0DBD5E86-CC91-4C23-95F5-2EAFA41BFDD7}"/>
                    </a:ext>
                  </a:extLst>
                </p:cNvPr>
                <p:cNvPicPr/>
                <p:nvPr/>
              </p:nvPicPr>
              <p:blipFill>
                <a:blip r:embed="rId54"/>
                <a:stretch>
                  <a:fillRect/>
                </a:stretch>
              </p:blipFill>
              <p:spPr>
                <a:xfrm>
                  <a:off x="10800653" y="1282027"/>
                  <a:ext cx="154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DED632AE-CEFF-437A-9F75-1C9693F02EA5}"/>
                    </a:ext>
                  </a:extLst>
                </p14:cNvPr>
                <p14:cNvContentPartPr/>
                <p14:nvPr/>
              </p14:nvContentPartPr>
              <p14:xfrm>
                <a:off x="10446053" y="469507"/>
                <a:ext cx="511560" cy="396000"/>
              </p14:xfrm>
            </p:contentPart>
          </mc:Choice>
          <mc:Fallback>
            <p:pic>
              <p:nvPicPr>
                <p:cNvPr id="37" name="Freihand 36">
                  <a:extLst>
                    <a:ext uri="{FF2B5EF4-FFF2-40B4-BE49-F238E27FC236}">
                      <a16:creationId xmlns:a16="http://schemas.microsoft.com/office/drawing/2014/main" id="{DED632AE-CEFF-437A-9F75-1C9693F02EA5}"/>
                    </a:ext>
                  </a:extLst>
                </p:cNvPr>
                <p:cNvPicPr/>
                <p:nvPr/>
              </p:nvPicPr>
              <p:blipFill>
                <a:blip r:embed="rId56"/>
                <a:stretch>
                  <a:fillRect/>
                </a:stretch>
              </p:blipFill>
              <p:spPr>
                <a:xfrm>
                  <a:off x="10441733" y="465187"/>
                  <a:ext cx="520200" cy="40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84A84790-489E-4A2B-94BE-8357A4345041}"/>
                  </a:ext>
                </a:extLst>
              </p14:cNvPr>
              <p14:cNvContentPartPr/>
              <p14:nvPr/>
            </p14:nvContentPartPr>
            <p14:xfrm>
              <a:off x="2683733" y="2054587"/>
              <a:ext cx="6744240" cy="87480"/>
            </p14:xfrm>
          </p:contentPart>
        </mc:Choice>
        <mc:Fallback>
          <p:pic>
            <p:nvPicPr>
              <p:cNvPr id="39" name="Freihand 38">
                <a:extLst>
                  <a:ext uri="{FF2B5EF4-FFF2-40B4-BE49-F238E27FC236}">
                    <a16:creationId xmlns:a16="http://schemas.microsoft.com/office/drawing/2014/main" id="{84A84790-489E-4A2B-94BE-8357A4345041}"/>
                  </a:ext>
                </a:extLst>
              </p:cNvPr>
              <p:cNvPicPr/>
              <p:nvPr/>
            </p:nvPicPr>
            <p:blipFill>
              <a:blip r:embed="rId58"/>
              <a:stretch>
                <a:fillRect/>
              </a:stretch>
            </p:blipFill>
            <p:spPr>
              <a:xfrm>
                <a:off x="2679413" y="2050267"/>
                <a:ext cx="6752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2B73F177-8A8A-437D-B111-03C95C8628CF}"/>
                  </a:ext>
                </a:extLst>
              </p14:cNvPr>
              <p14:cNvContentPartPr/>
              <p14:nvPr/>
            </p14:nvContentPartPr>
            <p14:xfrm>
              <a:off x="1068053" y="2774947"/>
              <a:ext cx="6772680" cy="110520"/>
            </p14:xfrm>
          </p:contentPart>
        </mc:Choice>
        <mc:Fallback>
          <p:pic>
            <p:nvPicPr>
              <p:cNvPr id="40" name="Freihand 39">
                <a:extLst>
                  <a:ext uri="{FF2B5EF4-FFF2-40B4-BE49-F238E27FC236}">
                    <a16:creationId xmlns:a16="http://schemas.microsoft.com/office/drawing/2014/main" id="{2B73F177-8A8A-437D-B111-03C95C8628CF}"/>
                  </a:ext>
                </a:extLst>
              </p:cNvPr>
              <p:cNvPicPr/>
              <p:nvPr/>
            </p:nvPicPr>
            <p:blipFill>
              <a:blip r:embed="rId60"/>
              <a:stretch>
                <a:fillRect/>
              </a:stretch>
            </p:blipFill>
            <p:spPr>
              <a:xfrm>
                <a:off x="1063733" y="2770627"/>
                <a:ext cx="6781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8CB24A38-174E-4DA0-A3AF-538963E33D72}"/>
                  </a:ext>
                </a:extLst>
              </p14:cNvPr>
              <p14:cNvContentPartPr/>
              <p14:nvPr/>
            </p14:nvContentPartPr>
            <p14:xfrm>
              <a:off x="1086053" y="2767747"/>
              <a:ext cx="6810840" cy="138960"/>
            </p14:xfrm>
          </p:contentPart>
        </mc:Choice>
        <mc:Fallback>
          <p:pic>
            <p:nvPicPr>
              <p:cNvPr id="41" name="Freihand 40">
                <a:extLst>
                  <a:ext uri="{FF2B5EF4-FFF2-40B4-BE49-F238E27FC236}">
                    <a16:creationId xmlns:a16="http://schemas.microsoft.com/office/drawing/2014/main" id="{8CB24A38-174E-4DA0-A3AF-538963E33D72}"/>
                  </a:ext>
                </a:extLst>
              </p:cNvPr>
              <p:cNvPicPr/>
              <p:nvPr/>
            </p:nvPicPr>
            <p:blipFill>
              <a:blip r:embed="rId62"/>
              <a:stretch>
                <a:fillRect/>
              </a:stretch>
            </p:blipFill>
            <p:spPr>
              <a:xfrm>
                <a:off x="1081733" y="2763427"/>
                <a:ext cx="6819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6294CD32-980B-421B-9559-0654E1C194E8}"/>
                  </a:ext>
                </a:extLst>
              </p14:cNvPr>
              <p14:cNvContentPartPr/>
              <p14:nvPr/>
            </p14:nvContentPartPr>
            <p14:xfrm>
              <a:off x="1070573" y="3468307"/>
              <a:ext cx="7745040" cy="172080"/>
            </p14:xfrm>
          </p:contentPart>
        </mc:Choice>
        <mc:Fallback>
          <p:pic>
            <p:nvPicPr>
              <p:cNvPr id="42" name="Freihand 41">
                <a:extLst>
                  <a:ext uri="{FF2B5EF4-FFF2-40B4-BE49-F238E27FC236}">
                    <a16:creationId xmlns:a16="http://schemas.microsoft.com/office/drawing/2014/main" id="{6294CD32-980B-421B-9559-0654E1C194E8}"/>
                  </a:ext>
                </a:extLst>
              </p:cNvPr>
              <p:cNvPicPr/>
              <p:nvPr/>
            </p:nvPicPr>
            <p:blipFill>
              <a:blip r:embed="rId64"/>
              <a:stretch>
                <a:fillRect/>
              </a:stretch>
            </p:blipFill>
            <p:spPr>
              <a:xfrm>
                <a:off x="1066253" y="3463987"/>
                <a:ext cx="7753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3F2A19D6-0B87-44DA-A8CB-1232B50ACF75}"/>
                  </a:ext>
                </a:extLst>
              </p14:cNvPr>
              <p14:cNvContentPartPr/>
              <p14:nvPr/>
            </p14:nvContentPartPr>
            <p14:xfrm>
              <a:off x="1101533" y="4303867"/>
              <a:ext cx="7283160" cy="124200"/>
            </p14:xfrm>
          </p:contentPart>
        </mc:Choice>
        <mc:Fallback>
          <p:pic>
            <p:nvPicPr>
              <p:cNvPr id="43" name="Freihand 42">
                <a:extLst>
                  <a:ext uri="{FF2B5EF4-FFF2-40B4-BE49-F238E27FC236}">
                    <a16:creationId xmlns:a16="http://schemas.microsoft.com/office/drawing/2014/main" id="{3F2A19D6-0B87-44DA-A8CB-1232B50ACF75}"/>
                  </a:ext>
                </a:extLst>
              </p:cNvPr>
              <p:cNvPicPr/>
              <p:nvPr/>
            </p:nvPicPr>
            <p:blipFill>
              <a:blip r:embed="rId66"/>
              <a:stretch>
                <a:fillRect/>
              </a:stretch>
            </p:blipFill>
            <p:spPr>
              <a:xfrm>
                <a:off x="1097213" y="4299547"/>
                <a:ext cx="7291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F4878E3B-E5F6-4386-894A-DB5A3D9BD88A}"/>
                  </a:ext>
                </a:extLst>
              </p14:cNvPr>
              <p14:cNvContentPartPr/>
              <p14:nvPr/>
            </p14:nvContentPartPr>
            <p14:xfrm>
              <a:off x="903173" y="5085787"/>
              <a:ext cx="5103360" cy="71280"/>
            </p14:xfrm>
          </p:contentPart>
        </mc:Choice>
        <mc:Fallback>
          <p:pic>
            <p:nvPicPr>
              <p:cNvPr id="44" name="Freihand 43">
                <a:extLst>
                  <a:ext uri="{FF2B5EF4-FFF2-40B4-BE49-F238E27FC236}">
                    <a16:creationId xmlns:a16="http://schemas.microsoft.com/office/drawing/2014/main" id="{F4878E3B-E5F6-4386-894A-DB5A3D9BD88A}"/>
                  </a:ext>
                </a:extLst>
              </p:cNvPr>
              <p:cNvPicPr/>
              <p:nvPr/>
            </p:nvPicPr>
            <p:blipFill>
              <a:blip r:embed="rId68"/>
              <a:stretch>
                <a:fillRect/>
              </a:stretch>
            </p:blipFill>
            <p:spPr>
              <a:xfrm>
                <a:off x="898853" y="5081467"/>
                <a:ext cx="5112000" cy="79920"/>
              </a:xfrm>
              <a:prstGeom prst="rect">
                <a:avLst/>
              </a:prstGeom>
            </p:spPr>
          </p:pic>
        </mc:Fallback>
      </mc:AlternateContent>
      <p:grpSp>
        <p:nvGrpSpPr>
          <p:cNvPr id="143404" name="Gruppieren 143403">
            <a:extLst>
              <a:ext uri="{FF2B5EF4-FFF2-40B4-BE49-F238E27FC236}">
                <a16:creationId xmlns:a16="http://schemas.microsoft.com/office/drawing/2014/main" id="{94AED1D4-57E3-44B7-B153-FF943E858115}"/>
              </a:ext>
            </a:extLst>
          </p:cNvPr>
          <p:cNvGrpSpPr/>
          <p:nvPr/>
        </p:nvGrpSpPr>
        <p:grpSpPr>
          <a:xfrm>
            <a:off x="2956973" y="4464427"/>
            <a:ext cx="5635800" cy="2070000"/>
            <a:chOff x="2956973" y="4464427"/>
            <a:chExt cx="5635800" cy="2070000"/>
          </a:xfrm>
        </p:grpSpPr>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BF0561D6-562B-4D3B-B75D-1D049E0D4A62}"/>
                    </a:ext>
                  </a:extLst>
                </p14:cNvPr>
                <p14:cNvContentPartPr/>
                <p14:nvPr/>
              </p14:nvContentPartPr>
              <p14:xfrm>
                <a:off x="2956973" y="4464427"/>
                <a:ext cx="3052800" cy="811800"/>
              </p14:xfrm>
            </p:contentPart>
          </mc:Choice>
          <mc:Fallback>
            <p:pic>
              <p:nvPicPr>
                <p:cNvPr id="45" name="Freihand 44">
                  <a:extLst>
                    <a:ext uri="{FF2B5EF4-FFF2-40B4-BE49-F238E27FC236}">
                      <a16:creationId xmlns:a16="http://schemas.microsoft.com/office/drawing/2014/main" id="{BF0561D6-562B-4D3B-B75D-1D049E0D4A62}"/>
                    </a:ext>
                  </a:extLst>
                </p:cNvPr>
                <p:cNvPicPr/>
                <p:nvPr/>
              </p:nvPicPr>
              <p:blipFill>
                <a:blip r:embed="rId70"/>
                <a:stretch>
                  <a:fillRect/>
                </a:stretch>
              </p:blipFill>
              <p:spPr>
                <a:xfrm>
                  <a:off x="2952653" y="4460107"/>
                  <a:ext cx="3061440" cy="820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47AB7092-F426-4573-9976-A05C7DA3FCDE}"/>
                    </a:ext>
                  </a:extLst>
                </p14:cNvPr>
                <p14:cNvContentPartPr/>
                <p14:nvPr/>
              </p14:nvContentPartPr>
              <p14:xfrm>
                <a:off x="4867853" y="5267587"/>
                <a:ext cx="377640" cy="295200"/>
              </p14:xfrm>
            </p:contentPart>
          </mc:Choice>
          <mc:Fallback>
            <p:pic>
              <p:nvPicPr>
                <p:cNvPr id="46" name="Freihand 45">
                  <a:extLst>
                    <a:ext uri="{FF2B5EF4-FFF2-40B4-BE49-F238E27FC236}">
                      <a16:creationId xmlns:a16="http://schemas.microsoft.com/office/drawing/2014/main" id="{47AB7092-F426-4573-9976-A05C7DA3FCDE}"/>
                    </a:ext>
                  </a:extLst>
                </p:cNvPr>
                <p:cNvPicPr/>
                <p:nvPr/>
              </p:nvPicPr>
              <p:blipFill>
                <a:blip r:embed="rId72"/>
                <a:stretch>
                  <a:fillRect/>
                </a:stretch>
              </p:blipFill>
              <p:spPr>
                <a:xfrm>
                  <a:off x="4863533" y="5263267"/>
                  <a:ext cx="3862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53C602CE-5B9F-487A-8A7E-CE19D47BDDF7}"/>
                    </a:ext>
                  </a:extLst>
                </p14:cNvPr>
                <p14:cNvContentPartPr/>
                <p14:nvPr/>
              </p14:nvContentPartPr>
              <p14:xfrm>
                <a:off x="4933733" y="5358307"/>
                <a:ext cx="408240" cy="238680"/>
              </p14:xfrm>
            </p:contentPart>
          </mc:Choice>
          <mc:Fallback>
            <p:pic>
              <p:nvPicPr>
                <p:cNvPr id="47" name="Freihand 46">
                  <a:extLst>
                    <a:ext uri="{FF2B5EF4-FFF2-40B4-BE49-F238E27FC236}">
                      <a16:creationId xmlns:a16="http://schemas.microsoft.com/office/drawing/2014/main" id="{53C602CE-5B9F-487A-8A7E-CE19D47BDDF7}"/>
                    </a:ext>
                  </a:extLst>
                </p:cNvPr>
                <p:cNvPicPr/>
                <p:nvPr/>
              </p:nvPicPr>
              <p:blipFill>
                <a:blip r:embed="rId74"/>
                <a:stretch>
                  <a:fillRect/>
                </a:stretch>
              </p:blipFill>
              <p:spPr>
                <a:xfrm>
                  <a:off x="4929413" y="5353987"/>
                  <a:ext cx="4168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E47F076F-6120-4E70-A882-598305A97020}"/>
                    </a:ext>
                  </a:extLst>
                </p14:cNvPr>
                <p14:cNvContentPartPr/>
                <p14:nvPr/>
              </p14:nvContentPartPr>
              <p14:xfrm>
                <a:off x="5520533" y="5547307"/>
                <a:ext cx="99000" cy="158400"/>
              </p14:xfrm>
            </p:contentPart>
          </mc:Choice>
          <mc:Fallback>
            <p:pic>
              <p:nvPicPr>
                <p:cNvPr id="49" name="Freihand 48">
                  <a:extLst>
                    <a:ext uri="{FF2B5EF4-FFF2-40B4-BE49-F238E27FC236}">
                      <a16:creationId xmlns:a16="http://schemas.microsoft.com/office/drawing/2014/main" id="{E47F076F-6120-4E70-A882-598305A97020}"/>
                    </a:ext>
                  </a:extLst>
                </p:cNvPr>
                <p:cNvPicPr/>
                <p:nvPr/>
              </p:nvPicPr>
              <p:blipFill>
                <a:blip r:embed="rId76"/>
                <a:stretch>
                  <a:fillRect/>
                </a:stretch>
              </p:blipFill>
              <p:spPr>
                <a:xfrm>
                  <a:off x="5516213" y="5542987"/>
                  <a:ext cx="107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BA002555-9EC1-40CD-A8DB-657C2CF83835}"/>
                    </a:ext>
                  </a:extLst>
                </p14:cNvPr>
                <p14:cNvContentPartPr/>
                <p14:nvPr/>
              </p14:nvContentPartPr>
              <p14:xfrm>
                <a:off x="5654093" y="5554147"/>
                <a:ext cx="272160" cy="88200"/>
              </p14:xfrm>
            </p:contentPart>
          </mc:Choice>
          <mc:Fallback>
            <p:pic>
              <p:nvPicPr>
                <p:cNvPr id="50" name="Freihand 49">
                  <a:extLst>
                    <a:ext uri="{FF2B5EF4-FFF2-40B4-BE49-F238E27FC236}">
                      <a16:creationId xmlns:a16="http://schemas.microsoft.com/office/drawing/2014/main" id="{BA002555-9EC1-40CD-A8DB-657C2CF83835}"/>
                    </a:ext>
                  </a:extLst>
                </p:cNvPr>
                <p:cNvPicPr/>
                <p:nvPr/>
              </p:nvPicPr>
              <p:blipFill>
                <a:blip r:embed="rId78"/>
                <a:stretch>
                  <a:fillRect/>
                </a:stretch>
              </p:blipFill>
              <p:spPr>
                <a:xfrm>
                  <a:off x="5649773" y="5549827"/>
                  <a:ext cx="280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83259577-8EEE-4796-87CA-89BE2185BE89}"/>
                    </a:ext>
                  </a:extLst>
                </p14:cNvPr>
                <p14:cNvContentPartPr/>
                <p14:nvPr/>
              </p14:nvContentPartPr>
              <p14:xfrm>
                <a:off x="5527373" y="5518507"/>
                <a:ext cx="347760" cy="174960"/>
              </p14:xfrm>
            </p:contentPart>
          </mc:Choice>
          <mc:Fallback>
            <p:pic>
              <p:nvPicPr>
                <p:cNvPr id="52" name="Freihand 51">
                  <a:extLst>
                    <a:ext uri="{FF2B5EF4-FFF2-40B4-BE49-F238E27FC236}">
                      <a16:creationId xmlns:a16="http://schemas.microsoft.com/office/drawing/2014/main" id="{83259577-8EEE-4796-87CA-89BE2185BE89}"/>
                    </a:ext>
                  </a:extLst>
                </p:cNvPr>
                <p:cNvPicPr/>
                <p:nvPr/>
              </p:nvPicPr>
              <p:blipFill>
                <a:blip r:embed="rId80"/>
                <a:stretch>
                  <a:fillRect/>
                </a:stretch>
              </p:blipFill>
              <p:spPr>
                <a:xfrm>
                  <a:off x="5523053" y="5514187"/>
                  <a:ext cx="356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970BBE69-0440-454C-B88F-A243790FB223}"/>
                    </a:ext>
                  </a:extLst>
                </p14:cNvPr>
                <p14:cNvContentPartPr/>
                <p14:nvPr/>
              </p14:nvContentPartPr>
              <p14:xfrm>
                <a:off x="5875853" y="5520667"/>
                <a:ext cx="130320" cy="126360"/>
              </p14:xfrm>
            </p:contentPart>
          </mc:Choice>
          <mc:Fallback>
            <p:pic>
              <p:nvPicPr>
                <p:cNvPr id="53" name="Freihand 52">
                  <a:extLst>
                    <a:ext uri="{FF2B5EF4-FFF2-40B4-BE49-F238E27FC236}">
                      <a16:creationId xmlns:a16="http://schemas.microsoft.com/office/drawing/2014/main" id="{970BBE69-0440-454C-B88F-A243790FB223}"/>
                    </a:ext>
                  </a:extLst>
                </p:cNvPr>
                <p:cNvPicPr/>
                <p:nvPr/>
              </p:nvPicPr>
              <p:blipFill>
                <a:blip r:embed="rId82"/>
                <a:stretch>
                  <a:fillRect/>
                </a:stretch>
              </p:blipFill>
              <p:spPr>
                <a:xfrm>
                  <a:off x="5871533" y="5516347"/>
                  <a:ext cx="138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F771CCA5-5733-4D84-870E-0EA3DCAAB0BE}"/>
                    </a:ext>
                  </a:extLst>
                </p14:cNvPr>
                <p14:cNvContentPartPr/>
                <p14:nvPr/>
              </p14:nvContentPartPr>
              <p14:xfrm>
                <a:off x="6210293" y="5385307"/>
                <a:ext cx="437400" cy="197640"/>
              </p14:xfrm>
            </p:contentPart>
          </mc:Choice>
          <mc:Fallback>
            <p:pic>
              <p:nvPicPr>
                <p:cNvPr id="54" name="Freihand 53">
                  <a:extLst>
                    <a:ext uri="{FF2B5EF4-FFF2-40B4-BE49-F238E27FC236}">
                      <a16:creationId xmlns:a16="http://schemas.microsoft.com/office/drawing/2014/main" id="{F771CCA5-5733-4D84-870E-0EA3DCAAB0BE}"/>
                    </a:ext>
                  </a:extLst>
                </p:cNvPr>
                <p:cNvPicPr/>
                <p:nvPr/>
              </p:nvPicPr>
              <p:blipFill>
                <a:blip r:embed="rId84"/>
                <a:stretch>
                  <a:fillRect/>
                </a:stretch>
              </p:blipFill>
              <p:spPr>
                <a:xfrm>
                  <a:off x="6205973" y="5380987"/>
                  <a:ext cx="446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4F424E1F-02F5-4AC4-8DE5-FF31E1BEA636}"/>
                    </a:ext>
                  </a:extLst>
                </p14:cNvPr>
                <p14:cNvContentPartPr/>
                <p14:nvPr/>
              </p14:nvContentPartPr>
              <p14:xfrm>
                <a:off x="6863333" y="5352547"/>
                <a:ext cx="32760" cy="179640"/>
              </p14:xfrm>
            </p:contentPart>
          </mc:Choice>
          <mc:Fallback>
            <p:pic>
              <p:nvPicPr>
                <p:cNvPr id="55" name="Freihand 54">
                  <a:extLst>
                    <a:ext uri="{FF2B5EF4-FFF2-40B4-BE49-F238E27FC236}">
                      <a16:creationId xmlns:a16="http://schemas.microsoft.com/office/drawing/2014/main" id="{4F424E1F-02F5-4AC4-8DE5-FF31E1BEA636}"/>
                    </a:ext>
                  </a:extLst>
                </p:cNvPr>
                <p:cNvPicPr/>
                <p:nvPr/>
              </p:nvPicPr>
              <p:blipFill>
                <a:blip r:embed="rId86"/>
                <a:stretch>
                  <a:fillRect/>
                </a:stretch>
              </p:blipFill>
              <p:spPr>
                <a:xfrm>
                  <a:off x="6859013" y="5348227"/>
                  <a:ext cx="41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98C4C49B-D04A-4045-A6F8-AFE8FDD2997B}"/>
                    </a:ext>
                  </a:extLst>
                </p14:cNvPr>
                <p14:cNvContentPartPr/>
                <p14:nvPr/>
              </p14:nvContentPartPr>
              <p14:xfrm>
                <a:off x="6895733" y="5303227"/>
                <a:ext cx="142200" cy="24480"/>
              </p14:xfrm>
            </p:contentPart>
          </mc:Choice>
          <mc:Fallback>
            <p:pic>
              <p:nvPicPr>
                <p:cNvPr id="56" name="Freihand 55">
                  <a:extLst>
                    <a:ext uri="{FF2B5EF4-FFF2-40B4-BE49-F238E27FC236}">
                      <a16:creationId xmlns:a16="http://schemas.microsoft.com/office/drawing/2014/main" id="{98C4C49B-D04A-4045-A6F8-AFE8FDD2997B}"/>
                    </a:ext>
                  </a:extLst>
                </p:cNvPr>
                <p:cNvPicPr/>
                <p:nvPr/>
              </p:nvPicPr>
              <p:blipFill>
                <a:blip r:embed="rId88"/>
                <a:stretch>
                  <a:fillRect/>
                </a:stretch>
              </p:blipFill>
              <p:spPr>
                <a:xfrm>
                  <a:off x="6891413" y="5298907"/>
                  <a:ext cx="150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614AD23C-6945-40BB-A39E-1B2A29707219}"/>
                    </a:ext>
                  </a:extLst>
                </p14:cNvPr>
                <p14:cNvContentPartPr/>
                <p14:nvPr/>
              </p14:nvContentPartPr>
              <p14:xfrm>
                <a:off x="6868013" y="5363347"/>
                <a:ext cx="182880" cy="172800"/>
              </p14:xfrm>
            </p:contentPart>
          </mc:Choice>
          <mc:Fallback>
            <p:pic>
              <p:nvPicPr>
                <p:cNvPr id="57" name="Freihand 56">
                  <a:extLst>
                    <a:ext uri="{FF2B5EF4-FFF2-40B4-BE49-F238E27FC236}">
                      <a16:creationId xmlns:a16="http://schemas.microsoft.com/office/drawing/2014/main" id="{614AD23C-6945-40BB-A39E-1B2A29707219}"/>
                    </a:ext>
                  </a:extLst>
                </p:cNvPr>
                <p:cNvPicPr/>
                <p:nvPr/>
              </p:nvPicPr>
              <p:blipFill>
                <a:blip r:embed="rId90"/>
                <a:stretch>
                  <a:fillRect/>
                </a:stretch>
              </p:blipFill>
              <p:spPr>
                <a:xfrm>
                  <a:off x="6863693" y="5359027"/>
                  <a:ext cx="191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9609F0F8-3944-4CD0-9921-B672D251A216}"/>
                    </a:ext>
                  </a:extLst>
                </p14:cNvPr>
                <p14:cNvContentPartPr/>
                <p14:nvPr/>
              </p14:nvContentPartPr>
              <p14:xfrm>
                <a:off x="7024253" y="5368027"/>
                <a:ext cx="230400" cy="127080"/>
              </p14:xfrm>
            </p:contentPart>
          </mc:Choice>
          <mc:Fallback>
            <p:pic>
              <p:nvPicPr>
                <p:cNvPr id="58" name="Freihand 57">
                  <a:extLst>
                    <a:ext uri="{FF2B5EF4-FFF2-40B4-BE49-F238E27FC236}">
                      <a16:creationId xmlns:a16="http://schemas.microsoft.com/office/drawing/2014/main" id="{9609F0F8-3944-4CD0-9921-B672D251A216}"/>
                    </a:ext>
                  </a:extLst>
                </p:cNvPr>
                <p:cNvPicPr/>
                <p:nvPr/>
              </p:nvPicPr>
              <p:blipFill>
                <a:blip r:embed="rId92"/>
                <a:stretch>
                  <a:fillRect/>
                </a:stretch>
              </p:blipFill>
              <p:spPr>
                <a:xfrm>
                  <a:off x="7019933" y="5363707"/>
                  <a:ext cx="239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383552B7-0822-4F59-AC69-7684E253BFF3}"/>
                    </a:ext>
                  </a:extLst>
                </p14:cNvPr>
                <p14:cNvContentPartPr/>
                <p14:nvPr/>
              </p14:nvContentPartPr>
              <p14:xfrm>
                <a:off x="7266893" y="5337067"/>
                <a:ext cx="115920" cy="261000"/>
              </p14:xfrm>
            </p:contentPart>
          </mc:Choice>
          <mc:Fallback>
            <p:pic>
              <p:nvPicPr>
                <p:cNvPr id="59" name="Freihand 58">
                  <a:extLst>
                    <a:ext uri="{FF2B5EF4-FFF2-40B4-BE49-F238E27FC236}">
                      <a16:creationId xmlns:a16="http://schemas.microsoft.com/office/drawing/2014/main" id="{383552B7-0822-4F59-AC69-7684E253BFF3}"/>
                    </a:ext>
                  </a:extLst>
                </p:cNvPr>
                <p:cNvPicPr/>
                <p:nvPr/>
              </p:nvPicPr>
              <p:blipFill>
                <a:blip r:embed="rId94"/>
                <a:stretch>
                  <a:fillRect/>
                </a:stretch>
              </p:blipFill>
              <p:spPr>
                <a:xfrm>
                  <a:off x="7262573" y="5332747"/>
                  <a:ext cx="1245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4794FE86-5FAB-4310-A7A9-37ADF5C405D7}"/>
                    </a:ext>
                  </a:extLst>
                </p14:cNvPr>
                <p14:cNvContentPartPr/>
                <p14:nvPr/>
              </p14:nvContentPartPr>
              <p14:xfrm>
                <a:off x="7356173" y="5282347"/>
                <a:ext cx="410760" cy="136800"/>
              </p14:xfrm>
            </p:contentPart>
          </mc:Choice>
          <mc:Fallback>
            <p:pic>
              <p:nvPicPr>
                <p:cNvPr id="60" name="Freihand 59">
                  <a:extLst>
                    <a:ext uri="{FF2B5EF4-FFF2-40B4-BE49-F238E27FC236}">
                      <a16:creationId xmlns:a16="http://schemas.microsoft.com/office/drawing/2014/main" id="{4794FE86-5FAB-4310-A7A9-37ADF5C405D7}"/>
                    </a:ext>
                  </a:extLst>
                </p:cNvPr>
                <p:cNvPicPr/>
                <p:nvPr/>
              </p:nvPicPr>
              <p:blipFill>
                <a:blip r:embed="rId96"/>
                <a:stretch>
                  <a:fillRect/>
                </a:stretch>
              </p:blipFill>
              <p:spPr>
                <a:xfrm>
                  <a:off x="7351853" y="5278027"/>
                  <a:ext cx="419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C693C04F-33E2-4330-874F-EBA104F1EF6E}"/>
                    </a:ext>
                  </a:extLst>
                </p14:cNvPr>
                <p14:cNvContentPartPr/>
                <p14:nvPr/>
              </p14:nvContentPartPr>
              <p14:xfrm>
                <a:off x="7733453" y="5226907"/>
                <a:ext cx="186120" cy="113760"/>
              </p14:xfrm>
            </p:contentPart>
          </mc:Choice>
          <mc:Fallback>
            <p:pic>
              <p:nvPicPr>
                <p:cNvPr id="61" name="Freihand 60">
                  <a:extLst>
                    <a:ext uri="{FF2B5EF4-FFF2-40B4-BE49-F238E27FC236}">
                      <a16:creationId xmlns:a16="http://schemas.microsoft.com/office/drawing/2014/main" id="{C693C04F-33E2-4330-874F-EBA104F1EF6E}"/>
                    </a:ext>
                  </a:extLst>
                </p:cNvPr>
                <p:cNvPicPr/>
                <p:nvPr/>
              </p:nvPicPr>
              <p:blipFill>
                <a:blip r:embed="rId98"/>
                <a:stretch>
                  <a:fillRect/>
                </a:stretch>
              </p:blipFill>
              <p:spPr>
                <a:xfrm>
                  <a:off x="7729133" y="5222587"/>
                  <a:ext cx="194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CAB7FDB5-02D6-480A-AB12-6A4C910CB3FF}"/>
                    </a:ext>
                  </a:extLst>
                </p14:cNvPr>
                <p14:cNvContentPartPr/>
                <p14:nvPr/>
              </p14:nvContentPartPr>
              <p14:xfrm>
                <a:off x="7888973" y="5225467"/>
                <a:ext cx="115920" cy="91440"/>
              </p14:xfrm>
            </p:contentPart>
          </mc:Choice>
          <mc:Fallback>
            <p:pic>
              <p:nvPicPr>
                <p:cNvPr id="62" name="Freihand 61">
                  <a:extLst>
                    <a:ext uri="{FF2B5EF4-FFF2-40B4-BE49-F238E27FC236}">
                      <a16:creationId xmlns:a16="http://schemas.microsoft.com/office/drawing/2014/main" id="{CAB7FDB5-02D6-480A-AB12-6A4C910CB3FF}"/>
                    </a:ext>
                  </a:extLst>
                </p:cNvPr>
                <p:cNvPicPr/>
                <p:nvPr/>
              </p:nvPicPr>
              <p:blipFill>
                <a:blip r:embed="rId100"/>
                <a:stretch>
                  <a:fillRect/>
                </a:stretch>
              </p:blipFill>
              <p:spPr>
                <a:xfrm>
                  <a:off x="7884653" y="5221147"/>
                  <a:ext cx="124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429609E8-0ABD-4EB5-BF58-6AB94571B6EE}"/>
                    </a:ext>
                  </a:extLst>
                </p14:cNvPr>
                <p14:cNvContentPartPr/>
                <p14:nvPr/>
              </p14:nvContentPartPr>
              <p14:xfrm>
                <a:off x="7990133" y="5204947"/>
                <a:ext cx="258120" cy="64440"/>
              </p14:xfrm>
            </p:contentPart>
          </mc:Choice>
          <mc:Fallback>
            <p:pic>
              <p:nvPicPr>
                <p:cNvPr id="63" name="Freihand 62">
                  <a:extLst>
                    <a:ext uri="{FF2B5EF4-FFF2-40B4-BE49-F238E27FC236}">
                      <a16:creationId xmlns:a16="http://schemas.microsoft.com/office/drawing/2014/main" id="{429609E8-0ABD-4EB5-BF58-6AB94571B6EE}"/>
                    </a:ext>
                  </a:extLst>
                </p:cNvPr>
                <p:cNvPicPr/>
                <p:nvPr/>
              </p:nvPicPr>
              <p:blipFill>
                <a:blip r:embed="rId102"/>
                <a:stretch>
                  <a:fillRect/>
                </a:stretch>
              </p:blipFill>
              <p:spPr>
                <a:xfrm>
                  <a:off x="7985813" y="5200627"/>
                  <a:ext cx="266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3360" name="Freihand 143359">
                  <a:extLst>
                    <a:ext uri="{FF2B5EF4-FFF2-40B4-BE49-F238E27FC236}">
                      <a16:creationId xmlns:a16="http://schemas.microsoft.com/office/drawing/2014/main" id="{AB7ECF62-B751-43E2-9683-65093926980E}"/>
                    </a:ext>
                  </a:extLst>
                </p14:cNvPr>
                <p14:cNvContentPartPr/>
                <p14:nvPr/>
              </p14:nvContentPartPr>
              <p14:xfrm>
                <a:off x="5648693" y="5796067"/>
                <a:ext cx="469440" cy="183240"/>
              </p14:xfrm>
            </p:contentPart>
          </mc:Choice>
          <mc:Fallback>
            <p:pic>
              <p:nvPicPr>
                <p:cNvPr id="143360" name="Freihand 143359">
                  <a:extLst>
                    <a:ext uri="{FF2B5EF4-FFF2-40B4-BE49-F238E27FC236}">
                      <a16:creationId xmlns:a16="http://schemas.microsoft.com/office/drawing/2014/main" id="{AB7ECF62-B751-43E2-9683-65093926980E}"/>
                    </a:ext>
                  </a:extLst>
                </p:cNvPr>
                <p:cNvPicPr/>
                <p:nvPr/>
              </p:nvPicPr>
              <p:blipFill>
                <a:blip r:embed="rId104"/>
                <a:stretch>
                  <a:fillRect/>
                </a:stretch>
              </p:blipFill>
              <p:spPr>
                <a:xfrm>
                  <a:off x="5644373" y="5791747"/>
                  <a:ext cx="478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3362" name="Freihand 143361">
                  <a:extLst>
                    <a:ext uri="{FF2B5EF4-FFF2-40B4-BE49-F238E27FC236}">
                      <a16:creationId xmlns:a16="http://schemas.microsoft.com/office/drawing/2014/main" id="{0DF2EB0B-DBE8-4275-87C6-1C11AA55E4C3}"/>
                    </a:ext>
                  </a:extLst>
                </p14:cNvPr>
                <p14:cNvContentPartPr/>
                <p14:nvPr/>
              </p14:nvContentPartPr>
              <p14:xfrm>
                <a:off x="6113453" y="5717587"/>
                <a:ext cx="437040" cy="135720"/>
              </p14:xfrm>
            </p:contentPart>
          </mc:Choice>
          <mc:Fallback>
            <p:pic>
              <p:nvPicPr>
                <p:cNvPr id="143362" name="Freihand 143361">
                  <a:extLst>
                    <a:ext uri="{FF2B5EF4-FFF2-40B4-BE49-F238E27FC236}">
                      <a16:creationId xmlns:a16="http://schemas.microsoft.com/office/drawing/2014/main" id="{0DF2EB0B-DBE8-4275-87C6-1C11AA55E4C3}"/>
                    </a:ext>
                  </a:extLst>
                </p:cNvPr>
                <p:cNvPicPr/>
                <p:nvPr/>
              </p:nvPicPr>
              <p:blipFill>
                <a:blip r:embed="rId106"/>
                <a:stretch>
                  <a:fillRect/>
                </a:stretch>
              </p:blipFill>
              <p:spPr>
                <a:xfrm>
                  <a:off x="6109133" y="5713267"/>
                  <a:ext cx="445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3366" name="Freihand 143365">
                  <a:extLst>
                    <a:ext uri="{FF2B5EF4-FFF2-40B4-BE49-F238E27FC236}">
                      <a16:creationId xmlns:a16="http://schemas.microsoft.com/office/drawing/2014/main" id="{AFDB4689-FFFD-462E-8D7F-8F948DB94312}"/>
                    </a:ext>
                  </a:extLst>
                </p14:cNvPr>
                <p14:cNvContentPartPr/>
                <p14:nvPr/>
              </p14:nvContentPartPr>
              <p14:xfrm>
                <a:off x="6747773" y="5638747"/>
                <a:ext cx="388800" cy="142200"/>
              </p14:xfrm>
            </p:contentPart>
          </mc:Choice>
          <mc:Fallback>
            <p:pic>
              <p:nvPicPr>
                <p:cNvPr id="143366" name="Freihand 143365">
                  <a:extLst>
                    <a:ext uri="{FF2B5EF4-FFF2-40B4-BE49-F238E27FC236}">
                      <a16:creationId xmlns:a16="http://schemas.microsoft.com/office/drawing/2014/main" id="{AFDB4689-FFFD-462E-8D7F-8F948DB94312}"/>
                    </a:ext>
                  </a:extLst>
                </p:cNvPr>
                <p:cNvPicPr/>
                <p:nvPr/>
              </p:nvPicPr>
              <p:blipFill>
                <a:blip r:embed="rId108"/>
                <a:stretch>
                  <a:fillRect/>
                </a:stretch>
              </p:blipFill>
              <p:spPr>
                <a:xfrm>
                  <a:off x="6743453" y="5634427"/>
                  <a:ext cx="397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3367" name="Freihand 143366">
                  <a:extLst>
                    <a:ext uri="{FF2B5EF4-FFF2-40B4-BE49-F238E27FC236}">
                      <a16:creationId xmlns:a16="http://schemas.microsoft.com/office/drawing/2014/main" id="{E87A4DC0-8E39-4274-A167-BEFB5E93E706}"/>
                    </a:ext>
                  </a:extLst>
                </p14:cNvPr>
                <p14:cNvContentPartPr/>
                <p14:nvPr/>
              </p14:nvContentPartPr>
              <p14:xfrm>
                <a:off x="7029653" y="5593747"/>
                <a:ext cx="360" cy="360"/>
              </p14:xfrm>
            </p:contentPart>
          </mc:Choice>
          <mc:Fallback>
            <p:pic>
              <p:nvPicPr>
                <p:cNvPr id="143367" name="Freihand 143366">
                  <a:extLst>
                    <a:ext uri="{FF2B5EF4-FFF2-40B4-BE49-F238E27FC236}">
                      <a16:creationId xmlns:a16="http://schemas.microsoft.com/office/drawing/2014/main" id="{E87A4DC0-8E39-4274-A167-BEFB5E93E706}"/>
                    </a:ext>
                  </a:extLst>
                </p:cNvPr>
                <p:cNvPicPr/>
                <p:nvPr/>
              </p:nvPicPr>
              <p:blipFill>
                <a:blip r:embed="rId110"/>
                <a:stretch>
                  <a:fillRect/>
                </a:stretch>
              </p:blipFill>
              <p:spPr>
                <a:xfrm>
                  <a:off x="7025333" y="5589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3368" name="Freihand 143367">
                  <a:extLst>
                    <a:ext uri="{FF2B5EF4-FFF2-40B4-BE49-F238E27FC236}">
                      <a16:creationId xmlns:a16="http://schemas.microsoft.com/office/drawing/2014/main" id="{7BB36672-3319-4D2A-81E7-EAC940A607F8}"/>
                    </a:ext>
                  </a:extLst>
                </p14:cNvPr>
                <p14:cNvContentPartPr/>
                <p14:nvPr/>
              </p14:nvContentPartPr>
              <p14:xfrm>
                <a:off x="7297853" y="5628307"/>
                <a:ext cx="50400" cy="226080"/>
              </p14:xfrm>
            </p:contentPart>
          </mc:Choice>
          <mc:Fallback>
            <p:pic>
              <p:nvPicPr>
                <p:cNvPr id="143368" name="Freihand 143367">
                  <a:extLst>
                    <a:ext uri="{FF2B5EF4-FFF2-40B4-BE49-F238E27FC236}">
                      <a16:creationId xmlns:a16="http://schemas.microsoft.com/office/drawing/2014/main" id="{7BB36672-3319-4D2A-81E7-EAC940A607F8}"/>
                    </a:ext>
                  </a:extLst>
                </p:cNvPr>
                <p:cNvPicPr/>
                <p:nvPr/>
              </p:nvPicPr>
              <p:blipFill>
                <a:blip r:embed="rId112"/>
                <a:stretch>
                  <a:fillRect/>
                </a:stretch>
              </p:blipFill>
              <p:spPr>
                <a:xfrm>
                  <a:off x="7293533" y="5623987"/>
                  <a:ext cx="59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3369" name="Freihand 143368">
                  <a:extLst>
                    <a:ext uri="{FF2B5EF4-FFF2-40B4-BE49-F238E27FC236}">
                      <a16:creationId xmlns:a16="http://schemas.microsoft.com/office/drawing/2014/main" id="{260E7CA0-3A94-4D78-BBAE-0A9F37C88AFE}"/>
                    </a:ext>
                  </a:extLst>
                </p14:cNvPr>
                <p14:cNvContentPartPr/>
                <p14:nvPr/>
              </p14:nvContentPartPr>
              <p14:xfrm>
                <a:off x="7188053" y="5573947"/>
                <a:ext cx="264600" cy="215640"/>
              </p14:xfrm>
            </p:contentPart>
          </mc:Choice>
          <mc:Fallback>
            <p:pic>
              <p:nvPicPr>
                <p:cNvPr id="143369" name="Freihand 143368">
                  <a:extLst>
                    <a:ext uri="{FF2B5EF4-FFF2-40B4-BE49-F238E27FC236}">
                      <a16:creationId xmlns:a16="http://schemas.microsoft.com/office/drawing/2014/main" id="{260E7CA0-3A94-4D78-BBAE-0A9F37C88AFE}"/>
                    </a:ext>
                  </a:extLst>
                </p:cNvPr>
                <p:cNvPicPr/>
                <p:nvPr/>
              </p:nvPicPr>
              <p:blipFill>
                <a:blip r:embed="rId114"/>
                <a:stretch>
                  <a:fillRect/>
                </a:stretch>
              </p:blipFill>
              <p:spPr>
                <a:xfrm>
                  <a:off x="7183733" y="5569627"/>
                  <a:ext cx="273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3370" name="Freihand 143369">
                  <a:extLst>
                    <a:ext uri="{FF2B5EF4-FFF2-40B4-BE49-F238E27FC236}">
                      <a16:creationId xmlns:a16="http://schemas.microsoft.com/office/drawing/2014/main" id="{C0F342A9-ADF0-49EE-A542-B948751982D0}"/>
                    </a:ext>
                  </a:extLst>
                </p14:cNvPr>
                <p14:cNvContentPartPr/>
                <p14:nvPr/>
              </p14:nvContentPartPr>
              <p14:xfrm>
                <a:off x="7433213" y="5640907"/>
                <a:ext cx="159480" cy="94320"/>
              </p14:xfrm>
            </p:contentPart>
          </mc:Choice>
          <mc:Fallback>
            <p:pic>
              <p:nvPicPr>
                <p:cNvPr id="143370" name="Freihand 143369">
                  <a:extLst>
                    <a:ext uri="{FF2B5EF4-FFF2-40B4-BE49-F238E27FC236}">
                      <a16:creationId xmlns:a16="http://schemas.microsoft.com/office/drawing/2014/main" id="{C0F342A9-ADF0-49EE-A542-B948751982D0}"/>
                    </a:ext>
                  </a:extLst>
                </p:cNvPr>
                <p:cNvPicPr/>
                <p:nvPr/>
              </p:nvPicPr>
              <p:blipFill>
                <a:blip r:embed="rId116"/>
                <a:stretch>
                  <a:fillRect/>
                </a:stretch>
              </p:blipFill>
              <p:spPr>
                <a:xfrm>
                  <a:off x="7428893" y="5636587"/>
                  <a:ext cx="168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3371" name="Freihand 143370">
                  <a:extLst>
                    <a:ext uri="{FF2B5EF4-FFF2-40B4-BE49-F238E27FC236}">
                      <a16:creationId xmlns:a16="http://schemas.microsoft.com/office/drawing/2014/main" id="{CFBF1BDD-A35F-45D2-8893-B55AC2271BF8}"/>
                    </a:ext>
                  </a:extLst>
                </p14:cNvPr>
                <p14:cNvContentPartPr/>
                <p14:nvPr/>
              </p14:nvContentPartPr>
              <p14:xfrm>
                <a:off x="7613573" y="5582587"/>
                <a:ext cx="197280" cy="117720"/>
              </p14:xfrm>
            </p:contentPart>
          </mc:Choice>
          <mc:Fallback>
            <p:pic>
              <p:nvPicPr>
                <p:cNvPr id="143371" name="Freihand 143370">
                  <a:extLst>
                    <a:ext uri="{FF2B5EF4-FFF2-40B4-BE49-F238E27FC236}">
                      <a16:creationId xmlns:a16="http://schemas.microsoft.com/office/drawing/2014/main" id="{CFBF1BDD-A35F-45D2-8893-B55AC2271BF8}"/>
                    </a:ext>
                  </a:extLst>
                </p:cNvPr>
                <p:cNvPicPr/>
                <p:nvPr/>
              </p:nvPicPr>
              <p:blipFill>
                <a:blip r:embed="rId118"/>
                <a:stretch>
                  <a:fillRect/>
                </a:stretch>
              </p:blipFill>
              <p:spPr>
                <a:xfrm>
                  <a:off x="7609253" y="5578267"/>
                  <a:ext cx="205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3372" name="Freihand 143371">
                  <a:extLst>
                    <a:ext uri="{FF2B5EF4-FFF2-40B4-BE49-F238E27FC236}">
                      <a16:creationId xmlns:a16="http://schemas.microsoft.com/office/drawing/2014/main" id="{559932FA-BF9A-4E5E-822F-E76F85341ADA}"/>
                    </a:ext>
                  </a:extLst>
                </p14:cNvPr>
                <p14:cNvContentPartPr/>
                <p14:nvPr/>
              </p14:nvContentPartPr>
              <p14:xfrm>
                <a:off x="7809413" y="5528587"/>
                <a:ext cx="128520" cy="132840"/>
              </p14:xfrm>
            </p:contentPart>
          </mc:Choice>
          <mc:Fallback>
            <p:pic>
              <p:nvPicPr>
                <p:cNvPr id="143372" name="Freihand 143371">
                  <a:extLst>
                    <a:ext uri="{FF2B5EF4-FFF2-40B4-BE49-F238E27FC236}">
                      <a16:creationId xmlns:a16="http://schemas.microsoft.com/office/drawing/2014/main" id="{559932FA-BF9A-4E5E-822F-E76F85341ADA}"/>
                    </a:ext>
                  </a:extLst>
                </p:cNvPr>
                <p:cNvPicPr/>
                <p:nvPr/>
              </p:nvPicPr>
              <p:blipFill>
                <a:blip r:embed="rId120"/>
                <a:stretch>
                  <a:fillRect/>
                </a:stretch>
              </p:blipFill>
              <p:spPr>
                <a:xfrm>
                  <a:off x="7805093" y="5524267"/>
                  <a:ext cx="137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3373" name="Freihand 143372">
                  <a:extLst>
                    <a:ext uri="{FF2B5EF4-FFF2-40B4-BE49-F238E27FC236}">
                      <a16:creationId xmlns:a16="http://schemas.microsoft.com/office/drawing/2014/main" id="{710B4D86-9F3D-4C72-B568-BF2BA3E74520}"/>
                    </a:ext>
                  </a:extLst>
                </p14:cNvPr>
                <p14:cNvContentPartPr/>
                <p14:nvPr/>
              </p14:nvContentPartPr>
              <p14:xfrm>
                <a:off x="7909853" y="5439307"/>
                <a:ext cx="190440" cy="151920"/>
              </p14:xfrm>
            </p:contentPart>
          </mc:Choice>
          <mc:Fallback>
            <p:pic>
              <p:nvPicPr>
                <p:cNvPr id="143373" name="Freihand 143372">
                  <a:extLst>
                    <a:ext uri="{FF2B5EF4-FFF2-40B4-BE49-F238E27FC236}">
                      <a16:creationId xmlns:a16="http://schemas.microsoft.com/office/drawing/2014/main" id="{710B4D86-9F3D-4C72-B568-BF2BA3E74520}"/>
                    </a:ext>
                  </a:extLst>
                </p:cNvPr>
                <p:cNvPicPr/>
                <p:nvPr/>
              </p:nvPicPr>
              <p:blipFill>
                <a:blip r:embed="rId122"/>
                <a:stretch>
                  <a:fillRect/>
                </a:stretch>
              </p:blipFill>
              <p:spPr>
                <a:xfrm>
                  <a:off x="7905533" y="5434987"/>
                  <a:ext cx="199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3374" name="Freihand 143373">
                  <a:extLst>
                    <a:ext uri="{FF2B5EF4-FFF2-40B4-BE49-F238E27FC236}">
                      <a16:creationId xmlns:a16="http://schemas.microsoft.com/office/drawing/2014/main" id="{DF37C2C6-63FB-427B-B30F-F71C39478D0E}"/>
                    </a:ext>
                  </a:extLst>
                </p14:cNvPr>
                <p14:cNvContentPartPr/>
                <p14:nvPr/>
              </p14:nvContentPartPr>
              <p14:xfrm>
                <a:off x="8072573" y="5393227"/>
                <a:ext cx="171360" cy="145080"/>
              </p14:xfrm>
            </p:contentPart>
          </mc:Choice>
          <mc:Fallback>
            <p:pic>
              <p:nvPicPr>
                <p:cNvPr id="143374" name="Freihand 143373">
                  <a:extLst>
                    <a:ext uri="{FF2B5EF4-FFF2-40B4-BE49-F238E27FC236}">
                      <a16:creationId xmlns:a16="http://schemas.microsoft.com/office/drawing/2014/main" id="{DF37C2C6-63FB-427B-B30F-F71C39478D0E}"/>
                    </a:ext>
                  </a:extLst>
                </p:cNvPr>
                <p:cNvPicPr/>
                <p:nvPr/>
              </p:nvPicPr>
              <p:blipFill>
                <a:blip r:embed="rId124"/>
                <a:stretch>
                  <a:fillRect/>
                </a:stretch>
              </p:blipFill>
              <p:spPr>
                <a:xfrm>
                  <a:off x="8068253" y="5388907"/>
                  <a:ext cx="180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3375" name="Freihand 143374">
                  <a:extLst>
                    <a:ext uri="{FF2B5EF4-FFF2-40B4-BE49-F238E27FC236}">
                      <a16:creationId xmlns:a16="http://schemas.microsoft.com/office/drawing/2014/main" id="{C31823A0-E686-459D-98E4-B29DEE3AC861}"/>
                    </a:ext>
                  </a:extLst>
                </p14:cNvPr>
                <p14:cNvContentPartPr/>
                <p14:nvPr/>
              </p14:nvContentPartPr>
              <p14:xfrm>
                <a:off x="8243573" y="5382427"/>
                <a:ext cx="349200" cy="87480"/>
              </p14:xfrm>
            </p:contentPart>
          </mc:Choice>
          <mc:Fallback>
            <p:pic>
              <p:nvPicPr>
                <p:cNvPr id="143375" name="Freihand 143374">
                  <a:extLst>
                    <a:ext uri="{FF2B5EF4-FFF2-40B4-BE49-F238E27FC236}">
                      <a16:creationId xmlns:a16="http://schemas.microsoft.com/office/drawing/2014/main" id="{C31823A0-E686-459D-98E4-B29DEE3AC861}"/>
                    </a:ext>
                  </a:extLst>
                </p:cNvPr>
                <p:cNvPicPr/>
                <p:nvPr/>
              </p:nvPicPr>
              <p:blipFill>
                <a:blip r:embed="rId126"/>
                <a:stretch>
                  <a:fillRect/>
                </a:stretch>
              </p:blipFill>
              <p:spPr>
                <a:xfrm>
                  <a:off x="8239253" y="5378107"/>
                  <a:ext cx="357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3383" name="Freihand 143382">
                  <a:extLst>
                    <a:ext uri="{FF2B5EF4-FFF2-40B4-BE49-F238E27FC236}">
                      <a16:creationId xmlns:a16="http://schemas.microsoft.com/office/drawing/2014/main" id="{33E2EE87-AC9F-4D92-ABAD-715B8B30E32F}"/>
                    </a:ext>
                  </a:extLst>
                </p14:cNvPr>
                <p14:cNvContentPartPr/>
                <p14:nvPr/>
              </p14:nvContentPartPr>
              <p14:xfrm>
                <a:off x="6690893" y="6049507"/>
                <a:ext cx="177120" cy="93240"/>
              </p14:xfrm>
            </p:contentPart>
          </mc:Choice>
          <mc:Fallback>
            <p:pic>
              <p:nvPicPr>
                <p:cNvPr id="143383" name="Freihand 143382">
                  <a:extLst>
                    <a:ext uri="{FF2B5EF4-FFF2-40B4-BE49-F238E27FC236}">
                      <a16:creationId xmlns:a16="http://schemas.microsoft.com/office/drawing/2014/main" id="{33E2EE87-AC9F-4D92-ABAD-715B8B30E32F}"/>
                    </a:ext>
                  </a:extLst>
                </p:cNvPr>
                <p:cNvPicPr/>
                <p:nvPr/>
              </p:nvPicPr>
              <p:blipFill>
                <a:blip r:embed="rId128"/>
                <a:stretch>
                  <a:fillRect/>
                </a:stretch>
              </p:blipFill>
              <p:spPr>
                <a:xfrm>
                  <a:off x="6686573" y="6045187"/>
                  <a:ext cx="185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3384" name="Freihand 143383">
                  <a:extLst>
                    <a:ext uri="{FF2B5EF4-FFF2-40B4-BE49-F238E27FC236}">
                      <a16:creationId xmlns:a16="http://schemas.microsoft.com/office/drawing/2014/main" id="{29AF8661-4547-4DB1-9F5B-2C854B9C0798}"/>
                    </a:ext>
                  </a:extLst>
                </p14:cNvPr>
                <p14:cNvContentPartPr/>
                <p14:nvPr/>
              </p14:nvContentPartPr>
              <p14:xfrm>
                <a:off x="6843173" y="5988307"/>
                <a:ext cx="223560" cy="312120"/>
              </p14:xfrm>
            </p:contentPart>
          </mc:Choice>
          <mc:Fallback>
            <p:pic>
              <p:nvPicPr>
                <p:cNvPr id="143384" name="Freihand 143383">
                  <a:extLst>
                    <a:ext uri="{FF2B5EF4-FFF2-40B4-BE49-F238E27FC236}">
                      <a16:creationId xmlns:a16="http://schemas.microsoft.com/office/drawing/2014/main" id="{29AF8661-4547-4DB1-9F5B-2C854B9C0798}"/>
                    </a:ext>
                  </a:extLst>
                </p:cNvPr>
                <p:cNvPicPr/>
                <p:nvPr/>
              </p:nvPicPr>
              <p:blipFill>
                <a:blip r:embed="rId130"/>
                <a:stretch>
                  <a:fillRect/>
                </a:stretch>
              </p:blipFill>
              <p:spPr>
                <a:xfrm>
                  <a:off x="6838853" y="5983987"/>
                  <a:ext cx="2322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3385" name="Freihand 143384">
                  <a:extLst>
                    <a:ext uri="{FF2B5EF4-FFF2-40B4-BE49-F238E27FC236}">
                      <a16:creationId xmlns:a16="http://schemas.microsoft.com/office/drawing/2014/main" id="{FCDC3873-6B73-4D9A-89C8-48A954AF1B08}"/>
                    </a:ext>
                  </a:extLst>
                </p14:cNvPr>
                <p14:cNvContentPartPr/>
                <p14:nvPr/>
              </p14:nvContentPartPr>
              <p14:xfrm>
                <a:off x="7033253" y="5857987"/>
                <a:ext cx="32760" cy="284760"/>
              </p14:xfrm>
            </p:contentPart>
          </mc:Choice>
          <mc:Fallback>
            <p:pic>
              <p:nvPicPr>
                <p:cNvPr id="143385" name="Freihand 143384">
                  <a:extLst>
                    <a:ext uri="{FF2B5EF4-FFF2-40B4-BE49-F238E27FC236}">
                      <a16:creationId xmlns:a16="http://schemas.microsoft.com/office/drawing/2014/main" id="{FCDC3873-6B73-4D9A-89C8-48A954AF1B08}"/>
                    </a:ext>
                  </a:extLst>
                </p:cNvPr>
                <p:cNvPicPr/>
                <p:nvPr/>
              </p:nvPicPr>
              <p:blipFill>
                <a:blip r:embed="rId132"/>
                <a:stretch>
                  <a:fillRect/>
                </a:stretch>
              </p:blipFill>
              <p:spPr>
                <a:xfrm>
                  <a:off x="7028933" y="5853667"/>
                  <a:ext cx="414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3387" name="Freihand 143386">
                  <a:extLst>
                    <a:ext uri="{FF2B5EF4-FFF2-40B4-BE49-F238E27FC236}">
                      <a16:creationId xmlns:a16="http://schemas.microsoft.com/office/drawing/2014/main" id="{133102D6-2C9C-4E49-AE88-7FC763B4625C}"/>
                    </a:ext>
                  </a:extLst>
                </p14:cNvPr>
                <p14:cNvContentPartPr/>
                <p14:nvPr/>
              </p14:nvContentPartPr>
              <p14:xfrm>
                <a:off x="7222253" y="5897227"/>
                <a:ext cx="197640" cy="231840"/>
              </p14:xfrm>
            </p:contentPart>
          </mc:Choice>
          <mc:Fallback>
            <p:pic>
              <p:nvPicPr>
                <p:cNvPr id="143387" name="Freihand 143386">
                  <a:extLst>
                    <a:ext uri="{FF2B5EF4-FFF2-40B4-BE49-F238E27FC236}">
                      <a16:creationId xmlns:a16="http://schemas.microsoft.com/office/drawing/2014/main" id="{133102D6-2C9C-4E49-AE88-7FC763B4625C}"/>
                    </a:ext>
                  </a:extLst>
                </p:cNvPr>
                <p:cNvPicPr/>
                <p:nvPr/>
              </p:nvPicPr>
              <p:blipFill>
                <a:blip r:embed="rId134"/>
                <a:stretch>
                  <a:fillRect/>
                </a:stretch>
              </p:blipFill>
              <p:spPr>
                <a:xfrm>
                  <a:off x="7217933" y="5892907"/>
                  <a:ext cx="206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3388" name="Freihand 143387">
                  <a:extLst>
                    <a:ext uri="{FF2B5EF4-FFF2-40B4-BE49-F238E27FC236}">
                      <a16:creationId xmlns:a16="http://schemas.microsoft.com/office/drawing/2014/main" id="{00CD8BE5-85BD-4779-BC34-1D40A22F3596}"/>
                    </a:ext>
                  </a:extLst>
                </p14:cNvPr>
                <p14:cNvContentPartPr/>
                <p14:nvPr/>
              </p14:nvContentPartPr>
              <p14:xfrm>
                <a:off x="7461293" y="5838187"/>
                <a:ext cx="209520" cy="229320"/>
              </p14:xfrm>
            </p:contentPart>
          </mc:Choice>
          <mc:Fallback>
            <p:pic>
              <p:nvPicPr>
                <p:cNvPr id="143388" name="Freihand 143387">
                  <a:extLst>
                    <a:ext uri="{FF2B5EF4-FFF2-40B4-BE49-F238E27FC236}">
                      <a16:creationId xmlns:a16="http://schemas.microsoft.com/office/drawing/2014/main" id="{00CD8BE5-85BD-4779-BC34-1D40A22F3596}"/>
                    </a:ext>
                  </a:extLst>
                </p:cNvPr>
                <p:cNvPicPr/>
                <p:nvPr/>
              </p:nvPicPr>
              <p:blipFill>
                <a:blip r:embed="rId136"/>
                <a:stretch>
                  <a:fillRect/>
                </a:stretch>
              </p:blipFill>
              <p:spPr>
                <a:xfrm>
                  <a:off x="7456973" y="5833867"/>
                  <a:ext cx="218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3389" name="Freihand 143388">
                  <a:extLst>
                    <a:ext uri="{FF2B5EF4-FFF2-40B4-BE49-F238E27FC236}">
                      <a16:creationId xmlns:a16="http://schemas.microsoft.com/office/drawing/2014/main" id="{09EDE31A-EDB1-4010-9BBA-90799131BB67}"/>
                    </a:ext>
                  </a:extLst>
                </p14:cNvPr>
                <p14:cNvContentPartPr/>
                <p14:nvPr/>
              </p14:nvContentPartPr>
              <p14:xfrm>
                <a:off x="7559573" y="5854027"/>
                <a:ext cx="25560" cy="26280"/>
              </p14:xfrm>
            </p:contentPart>
          </mc:Choice>
          <mc:Fallback>
            <p:pic>
              <p:nvPicPr>
                <p:cNvPr id="143389" name="Freihand 143388">
                  <a:extLst>
                    <a:ext uri="{FF2B5EF4-FFF2-40B4-BE49-F238E27FC236}">
                      <a16:creationId xmlns:a16="http://schemas.microsoft.com/office/drawing/2014/main" id="{09EDE31A-EDB1-4010-9BBA-90799131BB67}"/>
                    </a:ext>
                  </a:extLst>
                </p:cNvPr>
                <p:cNvPicPr/>
                <p:nvPr/>
              </p:nvPicPr>
              <p:blipFill>
                <a:blip r:embed="rId138"/>
                <a:stretch>
                  <a:fillRect/>
                </a:stretch>
              </p:blipFill>
              <p:spPr>
                <a:xfrm>
                  <a:off x="7555253" y="5849707"/>
                  <a:ext cx="34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3390" name="Freihand 143389">
                  <a:extLst>
                    <a:ext uri="{FF2B5EF4-FFF2-40B4-BE49-F238E27FC236}">
                      <a16:creationId xmlns:a16="http://schemas.microsoft.com/office/drawing/2014/main" id="{561CC9DE-1475-4750-BF7B-8098EBC10F3E}"/>
                    </a:ext>
                  </a:extLst>
                </p14:cNvPr>
                <p14:cNvContentPartPr/>
                <p14:nvPr/>
              </p14:nvContentPartPr>
              <p14:xfrm>
                <a:off x="7652813" y="5918827"/>
                <a:ext cx="126360" cy="82080"/>
              </p14:xfrm>
            </p:contentPart>
          </mc:Choice>
          <mc:Fallback>
            <p:pic>
              <p:nvPicPr>
                <p:cNvPr id="143390" name="Freihand 143389">
                  <a:extLst>
                    <a:ext uri="{FF2B5EF4-FFF2-40B4-BE49-F238E27FC236}">
                      <a16:creationId xmlns:a16="http://schemas.microsoft.com/office/drawing/2014/main" id="{561CC9DE-1475-4750-BF7B-8098EBC10F3E}"/>
                    </a:ext>
                  </a:extLst>
                </p:cNvPr>
                <p:cNvPicPr/>
                <p:nvPr/>
              </p:nvPicPr>
              <p:blipFill>
                <a:blip r:embed="rId140"/>
                <a:stretch>
                  <a:fillRect/>
                </a:stretch>
              </p:blipFill>
              <p:spPr>
                <a:xfrm>
                  <a:off x="7648493" y="5914507"/>
                  <a:ext cx="13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3391" name="Freihand 143390">
                  <a:extLst>
                    <a:ext uri="{FF2B5EF4-FFF2-40B4-BE49-F238E27FC236}">
                      <a16:creationId xmlns:a16="http://schemas.microsoft.com/office/drawing/2014/main" id="{E88840D1-590F-480B-A84A-41D456D16742}"/>
                    </a:ext>
                  </a:extLst>
                </p14:cNvPr>
                <p14:cNvContentPartPr/>
                <p14:nvPr/>
              </p14:nvContentPartPr>
              <p14:xfrm>
                <a:off x="7774133" y="5793187"/>
                <a:ext cx="154080" cy="208800"/>
              </p14:xfrm>
            </p:contentPart>
          </mc:Choice>
          <mc:Fallback>
            <p:pic>
              <p:nvPicPr>
                <p:cNvPr id="143391" name="Freihand 143390">
                  <a:extLst>
                    <a:ext uri="{FF2B5EF4-FFF2-40B4-BE49-F238E27FC236}">
                      <a16:creationId xmlns:a16="http://schemas.microsoft.com/office/drawing/2014/main" id="{E88840D1-590F-480B-A84A-41D456D16742}"/>
                    </a:ext>
                  </a:extLst>
                </p:cNvPr>
                <p:cNvPicPr/>
                <p:nvPr/>
              </p:nvPicPr>
              <p:blipFill>
                <a:blip r:embed="rId142"/>
                <a:stretch>
                  <a:fillRect/>
                </a:stretch>
              </p:blipFill>
              <p:spPr>
                <a:xfrm>
                  <a:off x="7769813" y="5788867"/>
                  <a:ext cx="162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3392" name="Freihand 143391">
                  <a:extLst>
                    <a:ext uri="{FF2B5EF4-FFF2-40B4-BE49-F238E27FC236}">
                      <a16:creationId xmlns:a16="http://schemas.microsoft.com/office/drawing/2014/main" id="{EDED3D98-CC96-4AF0-9E32-460E93797A55}"/>
                    </a:ext>
                  </a:extLst>
                </p14:cNvPr>
                <p14:cNvContentPartPr/>
                <p14:nvPr/>
              </p14:nvContentPartPr>
              <p14:xfrm>
                <a:off x="7928933" y="5742787"/>
                <a:ext cx="351720" cy="206280"/>
              </p14:xfrm>
            </p:contentPart>
          </mc:Choice>
          <mc:Fallback>
            <p:pic>
              <p:nvPicPr>
                <p:cNvPr id="143392" name="Freihand 143391">
                  <a:extLst>
                    <a:ext uri="{FF2B5EF4-FFF2-40B4-BE49-F238E27FC236}">
                      <a16:creationId xmlns:a16="http://schemas.microsoft.com/office/drawing/2014/main" id="{EDED3D98-CC96-4AF0-9E32-460E93797A55}"/>
                    </a:ext>
                  </a:extLst>
                </p:cNvPr>
                <p:cNvPicPr/>
                <p:nvPr/>
              </p:nvPicPr>
              <p:blipFill>
                <a:blip r:embed="rId144"/>
                <a:stretch>
                  <a:fillRect/>
                </a:stretch>
              </p:blipFill>
              <p:spPr>
                <a:xfrm>
                  <a:off x="7924613" y="5738467"/>
                  <a:ext cx="360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3393" name="Freihand 143392">
                  <a:extLst>
                    <a:ext uri="{FF2B5EF4-FFF2-40B4-BE49-F238E27FC236}">
                      <a16:creationId xmlns:a16="http://schemas.microsoft.com/office/drawing/2014/main" id="{6BD944B2-7BC3-4E2C-8E54-5DA89DCE1ADE}"/>
                    </a:ext>
                  </a:extLst>
                </p14:cNvPr>
                <p14:cNvContentPartPr/>
                <p14:nvPr/>
              </p14:nvContentPartPr>
              <p14:xfrm>
                <a:off x="8296493" y="5770147"/>
                <a:ext cx="109800" cy="26640"/>
              </p14:xfrm>
            </p:contentPart>
          </mc:Choice>
          <mc:Fallback>
            <p:pic>
              <p:nvPicPr>
                <p:cNvPr id="143393" name="Freihand 143392">
                  <a:extLst>
                    <a:ext uri="{FF2B5EF4-FFF2-40B4-BE49-F238E27FC236}">
                      <a16:creationId xmlns:a16="http://schemas.microsoft.com/office/drawing/2014/main" id="{6BD944B2-7BC3-4E2C-8E54-5DA89DCE1ADE}"/>
                    </a:ext>
                  </a:extLst>
                </p:cNvPr>
                <p:cNvPicPr/>
                <p:nvPr/>
              </p:nvPicPr>
              <p:blipFill>
                <a:blip r:embed="rId146"/>
                <a:stretch>
                  <a:fillRect/>
                </a:stretch>
              </p:blipFill>
              <p:spPr>
                <a:xfrm>
                  <a:off x="8292173" y="5765827"/>
                  <a:ext cx="118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3394" name="Freihand 143393">
                  <a:extLst>
                    <a:ext uri="{FF2B5EF4-FFF2-40B4-BE49-F238E27FC236}">
                      <a16:creationId xmlns:a16="http://schemas.microsoft.com/office/drawing/2014/main" id="{8586E039-E32D-443E-ACA3-63B0DBE53261}"/>
                    </a:ext>
                  </a:extLst>
                </p14:cNvPr>
                <p14:cNvContentPartPr/>
                <p14:nvPr/>
              </p14:nvContentPartPr>
              <p14:xfrm>
                <a:off x="7566053" y="6131947"/>
                <a:ext cx="140040" cy="238320"/>
              </p14:xfrm>
            </p:contentPart>
          </mc:Choice>
          <mc:Fallback>
            <p:pic>
              <p:nvPicPr>
                <p:cNvPr id="143394" name="Freihand 143393">
                  <a:extLst>
                    <a:ext uri="{FF2B5EF4-FFF2-40B4-BE49-F238E27FC236}">
                      <a16:creationId xmlns:a16="http://schemas.microsoft.com/office/drawing/2014/main" id="{8586E039-E32D-443E-ACA3-63B0DBE53261}"/>
                    </a:ext>
                  </a:extLst>
                </p:cNvPr>
                <p:cNvPicPr/>
                <p:nvPr/>
              </p:nvPicPr>
              <p:blipFill>
                <a:blip r:embed="rId148"/>
                <a:stretch>
                  <a:fillRect/>
                </a:stretch>
              </p:blipFill>
              <p:spPr>
                <a:xfrm>
                  <a:off x="7561733" y="6127627"/>
                  <a:ext cx="1486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3395" name="Freihand 143394">
                  <a:extLst>
                    <a:ext uri="{FF2B5EF4-FFF2-40B4-BE49-F238E27FC236}">
                      <a16:creationId xmlns:a16="http://schemas.microsoft.com/office/drawing/2014/main" id="{B7164CBB-1867-43B9-B924-A9B59E5CCF73}"/>
                    </a:ext>
                  </a:extLst>
                </p14:cNvPr>
                <p14:cNvContentPartPr/>
                <p14:nvPr/>
              </p14:nvContentPartPr>
              <p14:xfrm>
                <a:off x="7622933" y="6212587"/>
                <a:ext cx="332640" cy="143280"/>
              </p14:xfrm>
            </p:contentPart>
          </mc:Choice>
          <mc:Fallback>
            <p:pic>
              <p:nvPicPr>
                <p:cNvPr id="143395" name="Freihand 143394">
                  <a:extLst>
                    <a:ext uri="{FF2B5EF4-FFF2-40B4-BE49-F238E27FC236}">
                      <a16:creationId xmlns:a16="http://schemas.microsoft.com/office/drawing/2014/main" id="{B7164CBB-1867-43B9-B924-A9B59E5CCF73}"/>
                    </a:ext>
                  </a:extLst>
                </p:cNvPr>
                <p:cNvPicPr/>
                <p:nvPr/>
              </p:nvPicPr>
              <p:blipFill>
                <a:blip r:embed="rId150"/>
                <a:stretch>
                  <a:fillRect/>
                </a:stretch>
              </p:blipFill>
              <p:spPr>
                <a:xfrm>
                  <a:off x="7618613" y="6208267"/>
                  <a:ext cx="341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3396" name="Freihand 143395">
                  <a:extLst>
                    <a:ext uri="{FF2B5EF4-FFF2-40B4-BE49-F238E27FC236}">
                      <a16:creationId xmlns:a16="http://schemas.microsoft.com/office/drawing/2014/main" id="{EDC4C497-3FD7-4726-B864-537759EA3013}"/>
                    </a:ext>
                  </a:extLst>
                </p14:cNvPr>
                <p14:cNvContentPartPr/>
                <p14:nvPr/>
              </p14:nvContentPartPr>
              <p14:xfrm>
                <a:off x="7954853" y="6149227"/>
                <a:ext cx="36720" cy="35280"/>
              </p14:xfrm>
            </p:contentPart>
          </mc:Choice>
          <mc:Fallback>
            <p:pic>
              <p:nvPicPr>
                <p:cNvPr id="143396" name="Freihand 143395">
                  <a:extLst>
                    <a:ext uri="{FF2B5EF4-FFF2-40B4-BE49-F238E27FC236}">
                      <a16:creationId xmlns:a16="http://schemas.microsoft.com/office/drawing/2014/main" id="{EDC4C497-3FD7-4726-B864-537759EA3013}"/>
                    </a:ext>
                  </a:extLst>
                </p:cNvPr>
                <p:cNvPicPr/>
                <p:nvPr/>
              </p:nvPicPr>
              <p:blipFill>
                <a:blip r:embed="rId152"/>
                <a:stretch>
                  <a:fillRect/>
                </a:stretch>
              </p:blipFill>
              <p:spPr>
                <a:xfrm>
                  <a:off x="7950533" y="6144907"/>
                  <a:ext cx="45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3397" name="Freihand 143396">
                  <a:extLst>
                    <a:ext uri="{FF2B5EF4-FFF2-40B4-BE49-F238E27FC236}">
                      <a16:creationId xmlns:a16="http://schemas.microsoft.com/office/drawing/2014/main" id="{353C1560-048C-4D17-B452-CEB61E0B5425}"/>
                    </a:ext>
                  </a:extLst>
                </p14:cNvPr>
                <p14:cNvContentPartPr/>
                <p14:nvPr/>
              </p14:nvContentPartPr>
              <p14:xfrm>
                <a:off x="7971053" y="6075427"/>
                <a:ext cx="142920" cy="212760"/>
              </p14:xfrm>
            </p:contentPart>
          </mc:Choice>
          <mc:Fallback>
            <p:pic>
              <p:nvPicPr>
                <p:cNvPr id="143397" name="Freihand 143396">
                  <a:extLst>
                    <a:ext uri="{FF2B5EF4-FFF2-40B4-BE49-F238E27FC236}">
                      <a16:creationId xmlns:a16="http://schemas.microsoft.com/office/drawing/2014/main" id="{353C1560-048C-4D17-B452-CEB61E0B5425}"/>
                    </a:ext>
                  </a:extLst>
                </p:cNvPr>
                <p:cNvPicPr/>
                <p:nvPr/>
              </p:nvPicPr>
              <p:blipFill>
                <a:blip r:embed="rId154"/>
                <a:stretch>
                  <a:fillRect/>
                </a:stretch>
              </p:blipFill>
              <p:spPr>
                <a:xfrm>
                  <a:off x="7966733" y="6071107"/>
                  <a:ext cx="1515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3398" name="Freihand 143397">
                  <a:extLst>
                    <a:ext uri="{FF2B5EF4-FFF2-40B4-BE49-F238E27FC236}">
                      <a16:creationId xmlns:a16="http://schemas.microsoft.com/office/drawing/2014/main" id="{3BA2AFA5-269B-480E-96DE-933BC7722C03}"/>
                    </a:ext>
                  </a:extLst>
                </p14:cNvPr>
                <p14:cNvContentPartPr/>
                <p14:nvPr/>
              </p14:nvContentPartPr>
              <p14:xfrm>
                <a:off x="8101373" y="6104227"/>
                <a:ext cx="244080" cy="114120"/>
              </p14:xfrm>
            </p:contentPart>
          </mc:Choice>
          <mc:Fallback>
            <p:pic>
              <p:nvPicPr>
                <p:cNvPr id="143398" name="Freihand 143397">
                  <a:extLst>
                    <a:ext uri="{FF2B5EF4-FFF2-40B4-BE49-F238E27FC236}">
                      <a16:creationId xmlns:a16="http://schemas.microsoft.com/office/drawing/2014/main" id="{3BA2AFA5-269B-480E-96DE-933BC7722C03}"/>
                    </a:ext>
                  </a:extLst>
                </p:cNvPr>
                <p:cNvPicPr/>
                <p:nvPr/>
              </p:nvPicPr>
              <p:blipFill>
                <a:blip r:embed="rId156"/>
                <a:stretch>
                  <a:fillRect/>
                </a:stretch>
              </p:blipFill>
              <p:spPr>
                <a:xfrm>
                  <a:off x="8097053" y="6099907"/>
                  <a:ext cx="252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3399" name="Freihand 143398">
                  <a:extLst>
                    <a:ext uri="{FF2B5EF4-FFF2-40B4-BE49-F238E27FC236}">
                      <a16:creationId xmlns:a16="http://schemas.microsoft.com/office/drawing/2014/main" id="{A3155C70-CCF3-4E63-B802-65BE9480536C}"/>
                    </a:ext>
                  </a:extLst>
                </p14:cNvPr>
                <p14:cNvContentPartPr/>
                <p14:nvPr/>
              </p14:nvContentPartPr>
              <p14:xfrm>
                <a:off x="8323493" y="5972827"/>
                <a:ext cx="149760" cy="210600"/>
              </p14:xfrm>
            </p:contentPart>
          </mc:Choice>
          <mc:Fallback>
            <p:pic>
              <p:nvPicPr>
                <p:cNvPr id="143399" name="Freihand 143398">
                  <a:extLst>
                    <a:ext uri="{FF2B5EF4-FFF2-40B4-BE49-F238E27FC236}">
                      <a16:creationId xmlns:a16="http://schemas.microsoft.com/office/drawing/2014/main" id="{A3155C70-CCF3-4E63-B802-65BE9480536C}"/>
                    </a:ext>
                  </a:extLst>
                </p:cNvPr>
                <p:cNvPicPr/>
                <p:nvPr/>
              </p:nvPicPr>
              <p:blipFill>
                <a:blip r:embed="rId158"/>
                <a:stretch>
                  <a:fillRect/>
                </a:stretch>
              </p:blipFill>
              <p:spPr>
                <a:xfrm>
                  <a:off x="8319173" y="5968507"/>
                  <a:ext cx="158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3400" name="Freihand 143399">
                  <a:extLst>
                    <a:ext uri="{FF2B5EF4-FFF2-40B4-BE49-F238E27FC236}">
                      <a16:creationId xmlns:a16="http://schemas.microsoft.com/office/drawing/2014/main" id="{92418A23-BA96-40FF-8CB3-78094FB1363F}"/>
                    </a:ext>
                  </a:extLst>
                </p14:cNvPr>
                <p14:cNvContentPartPr/>
                <p14:nvPr/>
              </p14:nvContentPartPr>
              <p14:xfrm>
                <a:off x="8484773" y="5775187"/>
                <a:ext cx="86040" cy="344160"/>
              </p14:xfrm>
            </p:contentPart>
          </mc:Choice>
          <mc:Fallback>
            <p:pic>
              <p:nvPicPr>
                <p:cNvPr id="143400" name="Freihand 143399">
                  <a:extLst>
                    <a:ext uri="{FF2B5EF4-FFF2-40B4-BE49-F238E27FC236}">
                      <a16:creationId xmlns:a16="http://schemas.microsoft.com/office/drawing/2014/main" id="{92418A23-BA96-40FF-8CB3-78094FB1363F}"/>
                    </a:ext>
                  </a:extLst>
                </p:cNvPr>
                <p:cNvPicPr/>
                <p:nvPr/>
              </p:nvPicPr>
              <p:blipFill>
                <a:blip r:embed="rId160"/>
                <a:stretch>
                  <a:fillRect/>
                </a:stretch>
              </p:blipFill>
              <p:spPr>
                <a:xfrm>
                  <a:off x="8480453" y="5770867"/>
                  <a:ext cx="946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3401" name="Freihand 143400">
                  <a:extLst>
                    <a:ext uri="{FF2B5EF4-FFF2-40B4-BE49-F238E27FC236}">
                      <a16:creationId xmlns:a16="http://schemas.microsoft.com/office/drawing/2014/main" id="{3B9918FC-DB86-4772-A67A-625311D62387}"/>
                    </a:ext>
                  </a:extLst>
                </p14:cNvPr>
                <p14:cNvContentPartPr/>
                <p14:nvPr/>
              </p14:nvContentPartPr>
              <p14:xfrm>
                <a:off x="7480373" y="6291427"/>
                <a:ext cx="1021320" cy="243000"/>
              </p14:xfrm>
            </p:contentPart>
          </mc:Choice>
          <mc:Fallback>
            <p:pic>
              <p:nvPicPr>
                <p:cNvPr id="143401" name="Freihand 143400">
                  <a:extLst>
                    <a:ext uri="{FF2B5EF4-FFF2-40B4-BE49-F238E27FC236}">
                      <a16:creationId xmlns:a16="http://schemas.microsoft.com/office/drawing/2014/main" id="{3B9918FC-DB86-4772-A67A-625311D62387}"/>
                    </a:ext>
                  </a:extLst>
                </p:cNvPr>
                <p:cNvPicPr/>
                <p:nvPr/>
              </p:nvPicPr>
              <p:blipFill>
                <a:blip r:embed="rId162"/>
                <a:stretch>
                  <a:fillRect/>
                </a:stretch>
              </p:blipFill>
              <p:spPr>
                <a:xfrm>
                  <a:off x="7476053" y="6287107"/>
                  <a:ext cx="10299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3403" name="Freihand 143402">
                  <a:extLst>
                    <a:ext uri="{FF2B5EF4-FFF2-40B4-BE49-F238E27FC236}">
                      <a16:creationId xmlns:a16="http://schemas.microsoft.com/office/drawing/2014/main" id="{1EC848C8-51C8-4B50-911D-DB4A14022ED5}"/>
                    </a:ext>
                  </a:extLst>
                </p14:cNvPr>
                <p14:cNvContentPartPr/>
                <p14:nvPr/>
              </p14:nvContentPartPr>
              <p14:xfrm>
                <a:off x="7012733" y="5250307"/>
                <a:ext cx="1491480" cy="676800"/>
              </p14:xfrm>
            </p:contentPart>
          </mc:Choice>
          <mc:Fallback>
            <p:pic>
              <p:nvPicPr>
                <p:cNvPr id="143403" name="Freihand 143402">
                  <a:extLst>
                    <a:ext uri="{FF2B5EF4-FFF2-40B4-BE49-F238E27FC236}">
                      <a16:creationId xmlns:a16="http://schemas.microsoft.com/office/drawing/2014/main" id="{1EC848C8-51C8-4B50-911D-DB4A14022ED5}"/>
                    </a:ext>
                  </a:extLst>
                </p:cNvPr>
                <p:cNvPicPr/>
                <p:nvPr/>
              </p:nvPicPr>
              <p:blipFill>
                <a:blip r:embed="rId164"/>
                <a:stretch>
                  <a:fillRect/>
                </a:stretch>
              </p:blipFill>
              <p:spPr>
                <a:xfrm>
                  <a:off x="7008413" y="5245987"/>
                  <a:ext cx="1500120" cy="685440"/>
                </a:xfrm>
                <a:prstGeom prst="rect">
                  <a:avLst/>
                </a:prstGeom>
              </p:spPr>
            </p:pic>
          </mc:Fallback>
        </mc:AlternateContent>
      </p:grpSp>
      <p:grpSp>
        <p:nvGrpSpPr>
          <p:cNvPr id="143413" name="Gruppieren 143412">
            <a:extLst>
              <a:ext uri="{FF2B5EF4-FFF2-40B4-BE49-F238E27FC236}">
                <a16:creationId xmlns:a16="http://schemas.microsoft.com/office/drawing/2014/main" id="{DB5D1245-5CB2-4B99-9C16-B4FA534EF7C0}"/>
              </a:ext>
            </a:extLst>
          </p:cNvPr>
          <p:cNvGrpSpPr/>
          <p:nvPr/>
        </p:nvGrpSpPr>
        <p:grpSpPr>
          <a:xfrm>
            <a:off x="5567693" y="5975707"/>
            <a:ext cx="707040" cy="597600"/>
            <a:chOff x="5567693" y="5975707"/>
            <a:chExt cx="707040" cy="597600"/>
          </a:xfrm>
        </p:grpSpPr>
        <mc:AlternateContent xmlns:mc="http://schemas.openxmlformats.org/markup-compatibility/2006">
          <mc:Choice xmlns:p14="http://schemas.microsoft.com/office/powerpoint/2010/main" Requires="p14">
            <p:contentPart p14:bwMode="auto" r:id="rId165">
              <p14:nvContentPartPr>
                <p14:cNvPr id="143405" name="Freihand 143404">
                  <a:extLst>
                    <a:ext uri="{FF2B5EF4-FFF2-40B4-BE49-F238E27FC236}">
                      <a16:creationId xmlns:a16="http://schemas.microsoft.com/office/drawing/2014/main" id="{CF2CFE55-A00B-4E16-919D-B747487FC3C4}"/>
                    </a:ext>
                  </a:extLst>
                </p14:cNvPr>
                <p14:cNvContentPartPr/>
                <p14:nvPr/>
              </p14:nvContentPartPr>
              <p14:xfrm>
                <a:off x="5567693" y="6253267"/>
                <a:ext cx="118440" cy="320040"/>
              </p14:xfrm>
            </p:contentPart>
          </mc:Choice>
          <mc:Fallback>
            <p:pic>
              <p:nvPicPr>
                <p:cNvPr id="143405" name="Freihand 143404">
                  <a:extLst>
                    <a:ext uri="{FF2B5EF4-FFF2-40B4-BE49-F238E27FC236}">
                      <a16:creationId xmlns:a16="http://schemas.microsoft.com/office/drawing/2014/main" id="{CF2CFE55-A00B-4E16-919D-B747487FC3C4}"/>
                    </a:ext>
                  </a:extLst>
                </p:cNvPr>
                <p:cNvPicPr/>
                <p:nvPr/>
              </p:nvPicPr>
              <p:blipFill>
                <a:blip r:embed="rId166"/>
                <a:stretch>
                  <a:fillRect/>
                </a:stretch>
              </p:blipFill>
              <p:spPr>
                <a:xfrm>
                  <a:off x="5563373" y="6248947"/>
                  <a:ext cx="12708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3406" name="Freihand 143405">
                  <a:extLst>
                    <a:ext uri="{FF2B5EF4-FFF2-40B4-BE49-F238E27FC236}">
                      <a16:creationId xmlns:a16="http://schemas.microsoft.com/office/drawing/2014/main" id="{A5A4F683-2864-49C9-86AF-5C54896A22F6}"/>
                    </a:ext>
                  </a:extLst>
                </p14:cNvPr>
                <p14:cNvContentPartPr/>
                <p14:nvPr/>
              </p14:nvContentPartPr>
              <p14:xfrm>
                <a:off x="5697293" y="6238867"/>
                <a:ext cx="105840" cy="101160"/>
              </p14:xfrm>
            </p:contentPart>
          </mc:Choice>
          <mc:Fallback>
            <p:pic>
              <p:nvPicPr>
                <p:cNvPr id="143406" name="Freihand 143405">
                  <a:extLst>
                    <a:ext uri="{FF2B5EF4-FFF2-40B4-BE49-F238E27FC236}">
                      <a16:creationId xmlns:a16="http://schemas.microsoft.com/office/drawing/2014/main" id="{A5A4F683-2864-49C9-86AF-5C54896A22F6}"/>
                    </a:ext>
                  </a:extLst>
                </p:cNvPr>
                <p:cNvPicPr/>
                <p:nvPr/>
              </p:nvPicPr>
              <p:blipFill>
                <a:blip r:embed="rId168"/>
                <a:stretch>
                  <a:fillRect/>
                </a:stretch>
              </p:blipFill>
              <p:spPr>
                <a:xfrm>
                  <a:off x="5692973" y="6234547"/>
                  <a:ext cx="114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3407" name="Freihand 143406">
                  <a:extLst>
                    <a:ext uri="{FF2B5EF4-FFF2-40B4-BE49-F238E27FC236}">
                      <a16:creationId xmlns:a16="http://schemas.microsoft.com/office/drawing/2014/main" id="{E751B14F-9BC2-4BF6-BC90-CE9E02EE3ADF}"/>
                    </a:ext>
                  </a:extLst>
                </p14:cNvPr>
                <p14:cNvContentPartPr/>
                <p14:nvPr/>
              </p14:nvContentPartPr>
              <p14:xfrm>
                <a:off x="5801693" y="6121867"/>
                <a:ext cx="90000" cy="187920"/>
              </p14:xfrm>
            </p:contentPart>
          </mc:Choice>
          <mc:Fallback>
            <p:pic>
              <p:nvPicPr>
                <p:cNvPr id="143407" name="Freihand 143406">
                  <a:extLst>
                    <a:ext uri="{FF2B5EF4-FFF2-40B4-BE49-F238E27FC236}">
                      <a16:creationId xmlns:a16="http://schemas.microsoft.com/office/drawing/2014/main" id="{E751B14F-9BC2-4BF6-BC90-CE9E02EE3ADF}"/>
                    </a:ext>
                  </a:extLst>
                </p:cNvPr>
                <p:cNvPicPr/>
                <p:nvPr/>
              </p:nvPicPr>
              <p:blipFill>
                <a:blip r:embed="rId170"/>
                <a:stretch>
                  <a:fillRect/>
                </a:stretch>
              </p:blipFill>
              <p:spPr>
                <a:xfrm>
                  <a:off x="5797373" y="6117547"/>
                  <a:ext cx="98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3408" name="Freihand 143407">
                  <a:extLst>
                    <a:ext uri="{FF2B5EF4-FFF2-40B4-BE49-F238E27FC236}">
                      <a16:creationId xmlns:a16="http://schemas.microsoft.com/office/drawing/2014/main" id="{548EE93C-DD2C-4A74-AAE9-95E2E246346F}"/>
                    </a:ext>
                  </a:extLst>
                </p14:cNvPr>
                <p14:cNvContentPartPr/>
                <p14:nvPr/>
              </p14:nvContentPartPr>
              <p14:xfrm>
                <a:off x="5878373" y="6193507"/>
                <a:ext cx="127080" cy="87120"/>
              </p14:xfrm>
            </p:contentPart>
          </mc:Choice>
          <mc:Fallback>
            <p:pic>
              <p:nvPicPr>
                <p:cNvPr id="143408" name="Freihand 143407">
                  <a:extLst>
                    <a:ext uri="{FF2B5EF4-FFF2-40B4-BE49-F238E27FC236}">
                      <a16:creationId xmlns:a16="http://schemas.microsoft.com/office/drawing/2014/main" id="{548EE93C-DD2C-4A74-AAE9-95E2E246346F}"/>
                    </a:ext>
                  </a:extLst>
                </p:cNvPr>
                <p:cNvPicPr/>
                <p:nvPr/>
              </p:nvPicPr>
              <p:blipFill>
                <a:blip r:embed="rId172"/>
                <a:stretch>
                  <a:fillRect/>
                </a:stretch>
              </p:blipFill>
              <p:spPr>
                <a:xfrm>
                  <a:off x="5874053" y="6189187"/>
                  <a:ext cx="135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3409" name="Freihand 143408">
                  <a:extLst>
                    <a:ext uri="{FF2B5EF4-FFF2-40B4-BE49-F238E27FC236}">
                      <a16:creationId xmlns:a16="http://schemas.microsoft.com/office/drawing/2014/main" id="{62FA5890-02AD-4294-BC29-F50345827F00}"/>
                    </a:ext>
                  </a:extLst>
                </p14:cNvPr>
                <p14:cNvContentPartPr/>
                <p14:nvPr/>
              </p14:nvContentPartPr>
              <p14:xfrm>
                <a:off x="5974493" y="6069667"/>
                <a:ext cx="156960" cy="203760"/>
              </p14:xfrm>
            </p:contentPart>
          </mc:Choice>
          <mc:Fallback>
            <p:pic>
              <p:nvPicPr>
                <p:cNvPr id="143409" name="Freihand 143408">
                  <a:extLst>
                    <a:ext uri="{FF2B5EF4-FFF2-40B4-BE49-F238E27FC236}">
                      <a16:creationId xmlns:a16="http://schemas.microsoft.com/office/drawing/2014/main" id="{62FA5890-02AD-4294-BC29-F50345827F00}"/>
                    </a:ext>
                  </a:extLst>
                </p:cNvPr>
                <p:cNvPicPr/>
                <p:nvPr/>
              </p:nvPicPr>
              <p:blipFill>
                <a:blip r:embed="rId174"/>
                <a:stretch>
                  <a:fillRect/>
                </a:stretch>
              </p:blipFill>
              <p:spPr>
                <a:xfrm>
                  <a:off x="5970173" y="6065347"/>
                  <a:ext cx="165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3410" name="Freihand 143409">
                  <a:extLst>
                    <a:ext uri="{FF2B5EF4-FFF2-40B4-BE49-F238E27FC236}">
                      <a16:creationId xmlns:a16="http://schemas.microsoft.com/office/drawing/2014/main" id="{7A94308D-B297-4A13-A1CE-064B194B82E1}"/>
                    </a:ext>
                  </a:extLst>
                </p14:cNvPr>
                <p14:cNvContentPartPr/>
                <p14:nvPr/>
              </p14:nvContentPartPr>
              <p14:xfrm>
                <a:off x="6073133" y="6077587"/>
                <a:ext cx="42120" cy="20160"/>
              </p14:xfrm>
            </p:contentPart>
          </mc:Choice>
          <mc:Fallback>
            <p:pic>
              <p:nvPicPr>
                <p:cNvPr id="143410" name="Freihand 143409">
                  <a:extLst>
                    <a:ext uri="{FF2B5EF4-FFF2-40B4-BE49-F238E27FC236}">
                      <a16:creationId xmlns:a16="http://schemas.microsoft.com/office/drawing/2014/main" id="{7A94308D-B297-4A13-A1CE-064B194B82E1}"/>
                    </a:ext>
                  </a:extLst>
                </p:cNvPr>
                <p:cNvPicPr/>
                <p:nvPr/>
              </p:nvPicPr>
              <p:blipFill>
                <a:blip r:embed="rId176"/>
                <a:stretch>
                  <a:fillRect/>
                </a:stretch>
              </p:blipFill>
              <p:spPr>
                <a:xfrm>
                  <a:off x="6068813" y="6073267"/>
                  <a:ext cx="50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3411" name="Freihand 143410">
                  <a:extLst>
                    <a:ext uri="{FF2B5EF4-FFF2-40B4-BE49-F238E27FC236}">
                      <a16:creationId xmlns:a16="http://schemas.microsoft.com/office/drawing/2014/main" id="{F2468EA9-72CF-499F-AF46-8287741DDAA8}"/>
                    </a:ext>
                  </a:extLst>
                </p14:cNvPr>
                <p14:cNvContentPartPr/>
                <p14:nvPr/>
              </p14:nvContentPartPr>
              <p14:xfrm>
                <a:off x="6125333" y="6007747"/>
                <a:ext cx="149400" cy="329760"/>
              </p14:xfrm>
            </p:contentPart>
          </mc:Choice>
          <mc:Fallback>
            <p:pic>
              <p:nvPicPr>
                <p:cNvPr id="143411" name="Freihand 143410">
                  <a:extLst>
                    <a:ext uri="{FF2B5EF4-FFF2-40B4-BE49-F238E27FC236}">
                      <a16:creationId xmlns:a16="http://schemas.microsoft.com/office/drawing/2014/main" id="{F2468EA9-72CF-499F-AF46-8287741DDAA8}"/>
                    </a:ext>
                  </a:extLst>
                </p:cNvPr>
                <p:cNvPicPr/>
                <p:nvPr/>
              </p:nvPicPr>
              <p:blipFill>
                <a:blip r:embed="rId178"/>
                <a:stretch>
                  <a:fillRect/>
                </a:stretch>
              </p:blipFill>
              <p:spPr>
                <a:xfrm>
                  <a:off x="6121013" y="6003427"/>
                  <a:ext cx="1580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3412" name="Freihand 143411">
                  <a:extLst>
                    <a:ext uri="{FF2B5EF4-FFF2-40B4-BE49-F238E27FC236}">
                      <a16:creationId xmlns:a16="http://schemas.microsoft.com/office/drawing/2014/main" id="{9BFEBE2C-50F4-49B3-8CB4-32DC54FAEE78}"/>
                    </a:ext>
                  </a:extLst>
                </p14:cNvPr>
                <p14:cNvContentPartPr/>
                <p14:nvPr/>
              </p14:nvContentPartPr>
              <p14:xfrm>
                <a:off x="5866853" y="5975707"/>
                <a:ext cx="87120" cy="46440"/>
              </p14:xfrm>
            </p:contentPart>
          </mc:Choice>
          <mc:Fallback>
            <p:pic>
              <p:nvPicPr>
                <p:cNvPr id="143412" name="Freihand 143411">
                  <a:extLst>
                    <a:ext uri="{FF2B5EF4-FFF2-40B4-BE49-F238E27FC236}">
                      <a16:creationId xmlns:a16="http://schemas.microsoft.com/office/drawing/2014/main" id="{9BFEBE2C-50F4-49B3-8CB4-32DC54FAEE78}"/>
                    </a:ext>
                  </a:extLst>
                </p:cNvPr>
                <p:cNvPicPr/>
                <p:nvPr/>
              </p:nvPicPr>
              <p:blipFill>
                <a:blip r:embed="rId180"/>
                <a:stretch>
                  <a:fillRect/>
                </a:stretch>
              </p:blipFill>
              <p:spPr>
                <a:xfrm>
                  <a:off x="5862533" y="5971387"/>
                  <a:ext cx="95760" cy="5508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3B0FF2F-26CC-4EA8-86DF-9A9F67D9FF90}"/>
                  </a:ext>
                </a:extLst>
              </p14:cNvPr>
              <p14:cNvContentPartPr/>
              <p14:nvPr/>
            </p14:nvContentPartPr>
            <p14:xfrm>
              <a:off x="4311653" y="648067"/>
              <a:ext cx="3837600" cy="118080"/>
            </p14:xfrm>
          </p:contentPart>
        </mc:Choice>
        <mc:Fallback>
          <p:pic>
            <p:nvPicPr>
              <p:cNvPr id="2" name="Freihand 1">
                <a:extLst>
                  <a:ext uri="{FF2B5EF4-FFF2-40B4-BE49-F238E27FC236}">
                    <a16:creationId xmlns:a16="http://schemas.microsoft.com/office/drawing/2014/main" id="{73B0FF2F-26CC-4EA8-86DF-9A9F67D9FF90}"/>
                  </a:ext>
                </a:extLst>
              </p:cNvPr>
              <p:cNvPicPr/>
              <p:nvPr/>
            </p:nvPicPr>
            <p:blipFill>
              <a:blip r:embed="rId4"/>
              <a:stretch>
                <a:fillRect/>
              </a:stretch>
            </p:blipFill>
            <p:spPr>
              <a:xfrm>
                <a:off x="4307333" y="643747"/>
                <a:ext cx="3846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1363246-6064-4335-88F9-3859BE325CA5}"/>
                  </a:ext>
                </a:extLst>
              </p14:cNvPr>
              <p14:cNvContentPartPr/>
              <p14:nvPr/>
            </p14:nvContentPartPr>
            <p14:xfrm>
              <a:off x="2490053" y="1756867"/>
              <a:ext cx="3651120" cy="163080"/>
            </p14:xfrm>
          </p:contentPart>
        </mc:Choice>
        <mc:Fallback>
          <p:pic>
            <p:nvPicPr>
              <p:cNvPr id="3" name="Freihand 2">
                <a:extLst>
                  <a:ext uri="{FF2B5EF4-FFF2-40B4-BE49-F238E27FC236}">
                    <a16:creationId xmlns:a16="http://schemas.microsoft.com/office/drawing/2014/main" id="{61363246-6064-4335-88F9-3859BE325CA5}"/>
                  </a:ext>
                </a:extLst>
              </p:cNvPr>
              <p:cNvPicPr/>
              <p:nvPr/>
            </p:nvPicPr>
            <p:blipFill>
              <a:blip r:embed="rId6"/>
              <a:stretch>
                <a:fillRect/>
              </a:stretch>
            </p:blipFill>
            <p:spPr>
              <a:xfrm>
                <a:off x="2485733" y="1752547"/>
                <a:ext cx="3659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78C5B8E-3895-46B3-94BD-B752C066EC4F}"/>
                  </a:ext>
                </a:extLst>
              </p14:cNvPr>
              <p14:cNvContentPartPr/>
              <p14:nvPr/>
            </p14:nvContentPartPr>
            <p14:xfrm>
              <a:off x="6567773" y="2261947"/>
              <a:ext cx="3959640" cy="24840"/>
            </p14:xfrm>
          </p:contentPart>
        </mc:Choice>
        <mc:Fallback>
          <p:pic>
            <p:nvPicPr>
              <p:cNvPr id="4" name="Freihand 3">
                <a:extLst>
                  <a:ext uri="{FF2B5EF4-FFF2-40B4-BE49-F238E27FC236}">
                    <a16:creationId xmlns:a16="http://schemas.microsoft.com/office/drawing/2014/main" id="{B78C5B8E-3895-46B3-94BD-B752C066EC4F}"/>
                  </a:ext>
                </a:extLst>
              </p:cNvPr>
              <p:cNvPicPr/>
              <p:nvPr/>
            </p:nvPicPr>
            <p:blipFill>
              <a:blip r:embed="rId8"/>
              <a:stretch>
                <a:fillRect/>
              </a:stretch>
            </p:blipFill>
            <p:spPr>
              <a:xfrm>
                <a:off x="6563453" y="2257627"/>
                <a:ext cx="3968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E8C09E4-21B3-4F03-9E65-770DFD2EC156}"/>
                  </a:ext>
                </a:extLst>
              </p14:cNvPr>
              <p14:cNvContentPartPr/>
              <p14:nvPr/>
            </p14:nvContentPartPr>
            <p14:xfrm>
              <a:off x="1517693" y="2609707"/>
              <a:ext cx="2733480" cy="65520"/>
            </p14:xfrm>
          </p:contentPart>
        </mc:Choice>
        <mc:Fallback>
          <p:pic>
            <p:nvPicPr>
              <p:cNvPr id="6" name="Freihand 5">
                <a:extLst>
                  <a:ext uri="{FF2B5EF4-FFF2-40B4-BE49-F238E27FC236}">
                    <a16:creationId xmlns:a16="http://schemas.microsoft.com/office/drawing/2014/main" id="{AE8C09E4-21B3-4F03-9E65-770DFD2EC156}"/>
                  </a:ext>
                </a:extLst>
              </p:cNvPr>
              <p:cNvPicPr/>
              <p:nvPr/>
            </p:nvPicPr>
            <p:blipFill>
              <a:blip r:embed="rId10"/>
              <a:stretch>
                <a:fillRect/>
              </a:stretch>
            </p:blipFill>
            <p:spPr>
              <a:xfrm>
                <a:off x="1513373" y="2605387"/>
                <a:ext cx="2742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E793F16-E7C1-4344-9945-440A9B5688A1}"/>
                  </a:ext>
                </a:extLst>
              </p14:cNvPr>
              <p14:cNvContentPartPr/>
              <p14:nvPr/>
            </p14:nvContentPartPr>
            <p14:xfrm>
              <a:off x="2560613" y="3609427"/>
              <a:ext cx="4608360" cy="88200"/>
            </p14:xfrm>
          </p:contentPart>
        </mc:Choice>
        <mc:Fallback>
          <p:pic>
            <p:nvPicPr>
              <p:cNvPr id="7" name="Freihand 6">
                <a:extLst>
                  <a:ext uri="{FF2B5EF4-FFF2-40B4-BE49-F238E27FC236}">
                    <a16:creationId xmlns:a16="http://schemas.microsoft.com/office/drawing/2014/main" id="{DE793F16-E7C1-4344-9945-440A9B5688A1}"/>
                  </a:ext>
                </a:extLst>
              </p:cNvPr>
              <p:cNvPicPr/>
              <p:nvPr/>
            </p:nvPicPr>
            <p:blipFill>
              <a:blip r:embed="rId12"/>
              <a:stretch>
                <a:fillRect/>
              </a:stretch>
            </p:blipFill>
            <p:spPr>
              <a:xfrm>
                <a:off x="2556293" y="3605107"/>
                <a:ext cx="4617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09BA5089-3F6C-4177-8FE8-7A48E0DBF695}"/>
                  </a:ext>
                </a:extLst>
              </p14:cNvPr>
              <p14:cNvContentPartPr/>
              <p14:nvPr/>
            </p14:nvContentPartPr>
            <p14:xfrm>
              <a:off x="2528933" y="5024587"/>
              <a:ext cx="1990800" cy="68760"/>
            </p14:xfrm>
          </p:contentPart>
        </mc:Choice>
        <mc:Fallback>
          <p:pic>
            <p:nvPicPr>
              <p:cNvPr id="8" name="Freihand 7">
                <a:extLst>
                  <a:ext uri="{FF2B5EF4-FFF2-40B4-BE49-F238E27FC236}">
                    <a16:creationId xmlns:a16="http://schemas.microsoft.com/office/drawing/2014/main" id="{09BA5089-3F6C-4177-8FE8-7A48E0DBF695}"/>
                  </a:ext>
                </a:extLst>
              </p:cNvPr>
              <p:cNvPicPr/>
              <p:nvPr/>
            </p:nvPicPr>
            <p:blipFill>
              <a:blip r:embed="rId14"/>
              <a:stretch>
                <a:fillRect/>
              </a:stretch>
            </p:blipFill>
            <p:spPr>
              <a:xfrm>
                <a:off x="2524613" y="5020267"/>
                <a:ext cx="1999440" cy="77400"/>
              </a:xfrm>
              <a:prstGeom prst="rect">
                <a:avLst/>
              </a:prstGeom>
            </p:spPr>
          </p:pic>
        </mc:Fallback>
      </mc:AlternateContent>
      <p:grpSp>
        <p:nvGrpSpPr>
          <p:cNvPr id="23" name="Gruppieren 22">
            <a:extLst>
              <a:ext uri="{FF2B5EF4-FFF2-40B4-BE49-F238E27FC236}">
                <a16:creationId xmlns:a16="http://schemas.microsoft.com/office/drawing/2014/main" id="{9798E0B5-D2F1-471B-BB80-1B4799E526D4}"/>
              </a:ext>
            </a:extLst>
          </p:cNvPr>
          <p:cNvGrpSpPr/>
          <p:nvPr/>
        </p:nvGrpSpPr>
        <p:grpSpPr>
          <a:xfrm>
            <a:off x="4448453" y="4396027"/>
            <a:ext cx="2234520" cy="583200"/>
            <a:chOff x="4448453" y="4396027"/>
            <a:chExt cx="2234520" cy="583200"/>
          </a:xfrm>
        </p:grpSpPr>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C07D0F40-D011-483A-BBAC-941391812D38}"/>
                    </a:ext>
                  </a:extLst>
                </p14:cNvPr>
                <p14:cNvContentPartPr/>
                <p14:nvPr/>
              </p14:nvContentPartPr>
              <p14:xfrm>
                <a:off x="4567973" y="4803547"/>
                <a:ext cx="303840" cy="136080"/>
              </p14:xfrm>
            </p:contentPart>
          </mc:Choice>
          <mc:Fallback>
            <p:pic>
              <p:nvPicPr>
                <p:cNvPr id="9" name="Freihand 8">
                  <a:extLst>
                    <a:ext uri="{FF2B5EF4-FFF2-40B4-BE49-F238E27FC236}">
                      <a16:creationId xmlns:a16="http://schemas.microsoft.com/office/drawing/2014/main" id="{C07D0F40-D011-483A-BBAC-941391812D38}"/>
                    </a:ext>
                  </a:extLst>
                </p:cNvPr>
                <p:cNvPicPr/>
                <p:nvPr/>
              </p:nvPicPr>
              <p:blipFill>
                <a:blip r:embed="rId16"/>
                <a:stretch>
                  <a:fillRect/>
                </a:stretch>
              </p:blipFill>
              <p:spPr>
                <a:xfrm>
                  <a:off x="4563653" y="4799227"/>
                  <a:ext cx="312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8170C043-67F5-4A8A-832F-8F99091C296E}"/>
                    </a:ext>
                  </a:extLst>
                </p14:cNvPr>
                <p14:cNvContentPartPr/>
                <p14:nvPr/>
              </p14:nvContentPartPr>
              <p14:xfrm>
                <a:off x="4448453" y="4853947"/>
                <a:ext cx="191880" cy="125280"/>
              </p14:xfrm>
            </p:contentPart>
          </mc:Choice>
          <mc:Fallback>
            <p:pic>
              <p:nvPicPr>
                <p:cNvPr id="10" name="Freihand 9">
                  <a:extLst>
                    <a:ext uri="{FF2B5EF4-FFF2-40B4-BE49-F238E27FC236}">
                      <a16:creationId xmlns:a16="http://schemas.microsoft.com/office/drawing/2014/main" id="{8170C043-67F5-4A8A-832F-8F99091C296E}"/>
                    </a:ext>
                  </a:extLst>
                </p:cNvPr>
                <p:cNvPicPr/>
                <p:nvPr/>
              </p:nvPicPr>
              <p:blipFill>
                <a:blip r:embed="rId18"/>
                <a:stretch>
                  <a:fillRect/>
                </a:stretch>
              </p:blipFill>
              <p:spPr>
                <a:xfrm>
                  <a:off x="4444133" y="4849627"/>
                  <a:ext cx="200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9285096B-BAEC-4C35-9D3E-FE1A79A2E970}"/>
                    </a:ext>
                  </a:extLst>
                </p14:cNvPr>
                <p14:cNvContentPartPr/>
                <p14:nvPr/>
              </p14:nvContentPartPr>
              <p14:xfrm>
                <a:off x="5020133" y="4698427"/>
                <a:ext cx="118440" cy="231840"/>
              </p14:xfrm>
            </p:contentPart>
          </mc:Choice>
          <mc:Fallback>
            <p:pic>
              <p:nvPicPr>
                <p:cNvPr id="12" name="Freihand 11">
                  <a:extLst>
                    <a:ext uri="{FF2B5EF4-FFF2-40B4-BE49-F238E27FC236}">
                      <a16:creationId xmlns:a16="http://schemas.microsoft.com/office/drawing/2014/main" id="{9285096B-BAEC-4C35-9D3E-FE1A79A2E970}"/>
                    </a:ext>
                  </a:extLst>
                </p:cNvPr>
                <p:cNvPicPr/>
                <p:nvPr/>
              </p:nvPicPr>
              <p:blipFill>
                <a:blip r:embed="rId20"/>
                <a:stretch>
                  <a:fillRect/>
                </a:stretch>
              </p:blipFill>
              <p:spPr>
                <a:xfrm>
                  <a:off x="5015813" y="4694107"/>
                  <a:ext cx="1270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601293C2-0961-49EF-8D76-DC917C202073}"/>
                    </a:ext>
                  </a:extLst>
                </p14:cNvPr>
                <p14:cNvContentPartPr/>
                <p14:nvPr/>
              </p14:nvContentPartPr>
              <p14:xfrm>
                <a:off x="5130293" y="4671787"/>
                <a:ext cx="57600" cy="112680"/>
              </p14:xfrm>
            </p:contentPart>
          </mc:Choice>
          <mc:Fallback>
            <p:pic>
              <p:nvPicPr>
                <p:cNvPr id="13" name="Freihand 12">
                  <a:extLst>
                    <a:ext uri="{FF2B5EF4-FFF2-40B4-BE49-F238E27FC236}">
                      <a16:creationId xmlns:a16="http://schemas.microsoft.com/office/drawing/2014/main" id="{601293C2-0961-49EF-8D76-DC917C202073}"/>
                    </a:ext>
                  </a:extLst>
                </p:cNvPr>
                <p:cNvPicPr/>
                <p:nvPr/>
              </p:nvPicPr>
              <p:blipFill>
                <a:blip r:embed="rId22"/>
                <a:stretch>
                  <a:fillRect/>
                </a:stretch>
              </p:blipFill>
              <p:spPr>
                <a:xfrm>
                  <a:off x="5125973" y="4667467"/>
                  <a:ext cx="66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7FAB104B-BF9B-4224-B940-C14926DC2842}"/>
                    </a:ext>
                  </a:extLst>
                </p14:cNvPr>
                <p14:cNvContentPartPr/>
                <p14:nvPr/>
              </p14:nvContentPartPr>
              <p14:xfrm>
                <a:off x="5147933" y="4644787"/>
                <a:ext cx="109080" cy="95760"/>
              </p14:xfrm>
            </p:contentPart>
          </mc:Choice>
          <mc:Fallback>
            <p:pic>
              <p:nvPicPr>
                <p:cNvPr id="14" name="Freihand 13">
                  <a:extLst>
                    <a:ext uri="{FF2B5EF4-FFF2-40B4-BE49-F238E27FC236}">
                      <a16:creationId xmlns:a16="http://schemas.microsoft.com/office/drawing/2014/main" id="{7FAB104B-BF9B-4224-B940-C14926DC2842}"/>
                    </a:ext>
                  </a:extLst>
                </p:cNvPr>
                <p:cNvPicPr/>
                <p:nvPr/>
              </p:nvPicPr>
              <p:blipFill>
                <a:blip r:embed="rId24"/>
                <a:stretch>
                  <a:fillRect/>
                </a:stretch>
              </p:blipFill>
              <p:spPr>
                <a:xfrm>
                  <a:off x="5143613" y="4640467"/>
                  <a:ext cx="117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8923087F-E1C6-426C-A960-6EE1F74420C5}"/>
                    </a:ext>
                  </a:extLst>
                </p14:cNvPr>
                <p14:cNvContentPartPr/>
                <p14:nvPr/>
              </p14:nvContentPartPr>
              <p14:xfrm>
                <a:off x="5196533" y="4570267"/>
                <a:ext cx="24480" cy="21600"/>
              </p14:xfrm>
            </p:contentPart>
          </mc:Choice>
          <mc:Fallback>
            <p:pic>
              <p:nvPicPr>
                <p:cNvPr id="15" name="Freihand 14">
                  <a:extLst>
                    <a:ext uri="{FF2B5EF4-FFF2-40B4-BE49-F238E27FC236}">
                      <a16:creationId xmlns:a16="http://schemas.microsoft.com/office/drawing/2014/main" id="{8923087F-E1C6-426C-A960-6EE1F74420C5}"/>
                    </a:ext>
                  </a:extLst>
                </p:cNvPr>
                <p:cNvPicPr/>
                <p:nvPr/>
              </p:nvPicPr>
              <p:blipFill>
                <a:blip r:embed="rId26"/>
                <a:stretch>
                  <a:fillRect/>
                </a:stretch>
              </p:blipFill>
              <p:spPr>
                <a:xfrm>
                  <a:off x="5192213" y="4565947"/>
                  <a:ext cx="33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EF7642DD-F992-4FD7-8939-38361535F6ED}"/>
                    </a:ext>
                  </a:extLst>
                </p14:cNvPr>
                <p14:cNvContentPartPr/>
                <p14:nvPr/>
              </p14:nvContentPartPr>
              <p14:xfrm>
                <a:off x="5241533" y="4599067"/>
                <a:ext cx="117720" cy="105480"/>
              </p14:xfrm>
            </p:contentPart>
          </mc:Choice>
          <mc:Fallback>
            <p:pic>
              <p:nvPicPr>
                <p:cNvPr id="16" name="Freihand 15">
                  <a:extLst>
                    <a:ext uri="{FF2B5EF4-FFF2-40B4-BE49-F238E27FC236}">
                      <a16:creationId xmlns:a16="http://schemas.microsoft.com/office/drawing/2014/main" id="{EF7642DD-F992-4FD7-8939-38361535F6ED}"/>
                    </a:ext>
                  </a:extLst>
                </p:cNvPr>
                <p:cNvPicPr/>
                <p:nvPr/>
              </p:nvPicPr>
              <p:blipFill>
                <a:blip r:embed="rId28"/>
                <a:stretch>
                  <a:fillRect/>
                </a:stretch>
              </p:blipFill>
              <p:spPr>
                <a:xfrm>
                  <a:off x="5237213" y="4594747"/>
                  <a:ext cx="126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9C81EF2F-A9D2-45E3-876C-7D9482BD7B2B}"/>
                    </a:ext>
                  </a:extLst>
                </p14:cNvPr>
                <p14:cNvContentPartPr/>
                <p14:nvPr/>
              </p14:nvContentPartPr>
              <p14:xfrm>
                <a:off x="5357813" y="4512307"/>
                <a:ext cx="270720" cy="162000"/>
              </p14:xfrm>
            </p:contentPart>
          </mc:Choice>
          <mc:Fallback>
            <p:pic>
              <p:nvPicPr>
                <p:cNvPr id="17" name="Freihand 16">
                  <a:extLst>
                    <a:ext uri="{FF2B5EF4-FFF2-40B4-BE49-F238E27FC236}">
                      <a16:creationId xmlns:a16="http://schemas.microsoft.com/office/drawing/2014/main" id="{9C81EF2F-A9D2-45E3-876C-7D9482BD7B2B}"/>
                    </a:ext>
                  </a:extLst>
                </p:cNvPr>
                <p:cNvPicPr/>
                <p:nvPr/>
              </p:nvPicPr>
              <p:blipFill>
                <a:blip r:embed="rId30"/>
                <a:stretch>
                  <a:fillRect/>
                </a:stretch>
              </p:blipFill>
              <p:spPr>
                <a:xfrm>
                  <a:off x="5353493" y="4507987"/>
                  <a:ext cx="279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FC81A3C4-C7FB-4528-994B-FB727F6A0962}"/>
                    </a:ext>
                  </a:extLst>
                </p14:cNvPr>
                <p14:cNvContentPartPr/>
                <p14:nvPr/>
              </p14:nvContentPartPr>
              <p14:xfrm>
                <a:off x="5770013" y="4479907"/>
                <a:ext cx="140400" cy="183600"/>
              </p14:xfrm>
            </p:contentPart>
          </mc:Choice>
          <mc:Fallback>
            <p:pic>
              <p:nvPicPr>
                <p:cNvPr id="18" name="Freihand 17">
                  <a:extLst>
                    <a:ext uri="{FF2B5EF4-FFF2-40B4-BE49-F238E27FC236}">
                      <a16:creationId xmlns:a16="http://schemas.microsoft.com/office/drawing/2014/main" id="{FC81A3C4-C7FB-4528-994B-FB727F6A0962}"/>
                    </a:ext>
                  </a:extLst>
                </p:cNvPr>
                <p:cNvPicPr/>
                <p:nvPr/>
              </p:nvPicPr>
              <p:blipFill>
                <a:blip r:embed="rId32"/>
                <a:stretch>
                  <a:fillRect/>
                </a:stretch>
              </p:blipFill>
              <p:spPr>
                <a:xfrm>
                  <a:off x="5765693" y="4475587"/>
                  <a:ext cx="149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F73FE61C-45A0-4F88-8079-826039F21D7A}"/>
                    </a:ext>
                  </a:extLst>
                </p14:cNvPr>
                <p14:cNvContentPartPr/>
                <p14:nvPr/>
              </p14:nvContentPartPr>
              <p14:xfrm>
                <a:off x="5906813" y="4548667"/>
                <a:ext cx="215280" cy="83160"/>
              </p14:xfrm>
            </p:contentPart>
          </mc:Choice>
          <mc:Fallback>
            <p:pic>
              <p:nvPicPr>
                <p:cNvPr id="19" name="Freihand 18">
                  <a:extLst>
                    <a:ext uri="{FF2B5EF4-FFF2-40B4-BE49-F238E27FC236}">
                      <a16:creationId xmlns:a16="http://schemas.microsoft.com/office/drawing/2014/main" id="{F73FE61C-45A0-4F88-8079-826039F21D7A}"/>
                    </a:ext>
                  </a:extLst>
                </p:cNvPr>
                <p:cNvPicPr/>
                <p:nvPr/>
              </p:nvPicPr>
              <p:blipFill>
                <a:blip r:embed="rId34"/>
                <a:stretch>
                  <a:fillRect/>
                </a:stretch>
              </p:blipFill>
              <p:spPr>
                <a:xfrm>
                  <a:off x="5902493" y="4544347"/>
                  <a:ext cx="223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74B6053B-72A3-47AA-BE29-E1E236CAA2E6}"/>
                    </a:ext>
                  </a:extLst>
                </p14:cNvPr>
                <p14:cNvContentPartPr/>
                <p14:nvPr/>
              </p14:nvContentPartPr>
              <p14:xfrm>
                <a:off x="6133973" y="4551907"/>
                <a:ext cx="64800" cy="75960"/>
              </p14:xfrm>
            </p:contentPart>
          </mc:Choice>
          <mc:Fallback>
            <p:pic>
              <p:nvPicPr>
                <p:cNvPr id="20" name="Freihand 19">
                  <a:extLst>
                    <a:ext uri="{FF2B5EF4-FFF2-40B4-BE49-F238E27FC236}">
                      <a16:creationId xmlns:a16="http://schemas.microsoft.com/office/drawing/2014/main" id="{74B6053B-72A3-47AA-BE29-E1E236CAA2E6}"/>
                    </a:ext>
                  </a:extLst>
                </p:cNvPr>
                <p:cNvPicPr/>
                <p:nvPr/>
              </p:nvPicPr>
              <p:blipFill>
                <a:blip r:embed="rId36"/>
                <a:stretch>
                  <a:fillRect/>
                </a:stretch>
              </p:blipFill>
              <p:spPr>
                <a:xfrm>
                  <a:off x="6129653" y="4547587"/>
                  <a:ext cx="73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D1C586DF-CD56-45F8-87CE-EA846343F848}"/>
                    </a:ext>
                  </a:extLst>
                </p14:cNvPr>
                <p14:cNvContentPartPr/>
                <p14:nvPr/>
              </p14:nvContentPartPr>
              <p14:xfrm>
                <a:off x="6199133" y="4486027"/>
                <a:ext cx="125280" cy="111960"/>
              </p14:xfrm>
            </p:contentPart>
          </mc:Choice>
          <mc:Fallback>
            <p:pic>
              <p:nvPicPr>
                <p:cNvPr id="21" name="Freihand 20">
                  <a:extLst>
                    <a:ext uri="{FF2B5EF4-FFF2-40B4-BE49-F238E27FC236}">
                      <a16:creationId xmlns:a16="http://schemas.microsoft.com/office/drawing/2014/main" id="{D1C586DF-CD56-45F8-87CE-EA846343F848}"/>
                    </a:ext>
                  </a:extLst>
                </p:cNvPr>
                <p:cNvPicPr/>
                <p:nvPr/>
              </p:nvPicPr>
              <p:blipFill>
                <a:blip r:embed="rId38"/>
                <a:stretch>
                  <a:fillRect/>
                </a:stretch>
              </p:blipFill>
              <p:spPr>
                <a:xfrm>
                  <a:off x="6194813" y="4481347"/>
                  <a:ext cx="133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5A7BC9A7-66D6-44AA-978E-C584F2B73C8B}"/>
                    </a:ext>
                  </a:extLst>
                </p14:cNvPr>
                <p14:cNvContentPartPr/>
                <p14:nvPr/>
              </p14:nvContentPartPr>
              <p14:xfrm>
                <a:off x="6312173" y="4396027"/>
                <a:ext cx="370800" cy="203400"/>
              </p14:xfrm>
            </p:contentPart>
          </mc:Choice>
          <mc:Fallback>
            <p:pic>
              <p:nvPicPr>
                <p:cNvPr id="22" name="Freihand 21">
                  <a:extLst>
                    <a:ext uri="{FF2B5EF4-FFF2-40B4-BE49-F238E27FC236}">
                      <a16:creationId xmlns:a16="http://schemas.microsoft.com/office/drawing/2014/main" id="{5A7BC9A7-66D6-44AA-978E-C584F2B73C8B}"/>
                    </a:ext>
                  </a:extLst>
                </p:cNvPr>
                <p:cNvPicPr/>
                <p:nvPr/>
              </p:nvPicPr>
              <p:blipFill>
                <a:blip r:embed="rId40"/>
                <a:stretch>
                  <a:fillRect/>
                </a:stretch>
              </p:blipFill>
              <p:spPr>
                <a:xfrm>
                  <a:off x="6307853" y="4391707"/>
                  <a:ext cx="379440" cy="21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4B7E7B70-F88F-466C-8574-1F34A11B5F43}"/>
                  </a:ext>
                </a:extLst>
              </p14:cNvPr>
              <p14:cNvContentPartPr/>
              <p14:nvPr/>
            </p14:nvContentPartPr>
            <p14:xfrm>
              <a:off x="2510933" y="5393947"/>
              <a:ext cx="2036160" cy="52560"/>
            </p14:xfrm>
          </p:contentPart>
        </mc:Choice>
        <mc:Fallback>
          <p:pic>
            <p:nvPicPr>
              <p:cNvPr id="24" name="Freihand 23">
                <a:extLst>
                  <a:ext uri="{FF2B5EF4-FFF2-40B4-BE49-F238E27FC236}">
                    <a16:creationId xmlns:a16="http://schemas.microsoft.com/office/drawing/2014/main" id="{4B7E7B70-F88F-466C-8574-1F34A11B5F43}"/>
                  </a:ext>
                </a:extLst>
              </p:cNvPr>
              <p:cNvPicPr/>
              <p:nvPr/>
            </p:nvPicPr>
            <p:blipFill>
              <a:blip r:embed="rId42"/>
              <a:stretch>
                <a:fillRect/>
              </a:stretch>
            </p:blipFill>
            <p:spPr>
              <a:xfrm>
                <a:off x="2506613" y="5389627"/>
                <a:ext cx="2044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9B5B46C9-E9CB-4163-A1F4-93C528CC0E97}"/>
                  </a:ext>
                </a:extLst>
              </p14:cNvPr>
              <p14:cNvContentPartPr/>
              <p14:nvPr/>
            </p14:nvContentPartPr>
            <p14:xfrm>
              <a:off x="2929253" y="5778067"/>
              <a:ext cx="2138400" cy="138600"/>
            </p14:xfrm>
          </p:contentPart>
        </mc:Choice>
        <mc:Fallback>
          <p:pic>
            <p:nvPicPr>
              <p:cNvPr id="25" name="Freihand 24">
                <a:extLst>
                  <a:ext uri="{FF2B5EF4-FFF2-40B4-BE49-F238E27FC236}">
                    <a16:creationId xmlns:a16="http://schemas.microsoft.com/office/drawing/2014/main" id="{9B5B46C9-E9CB-4163-A1F4-93C528CC0E97}"/>
                  </a:ext>
                </a:extLst>
              </p:cNvPr>
              <p:cNvPicPr/>
              <p:nvPr/>
            </p:nvPicPr>
            <p:blipFill>
              <a:blip r:embed="rId44"/>
              <a:stretch>
                <a:fillRect/>
              </a:stretch>
            </p:blipFill>
            <p:spPr>
              <a:xfrm>
                <a:off x="2924933" y="5773747"/>
                <a:ext cx="2147040" cy="14724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1CF0ED3-D333-4A3F-A0F6-39E8B566630F}"/>
                  </a:ext>
                </a:extLst>
              </p14:cNvPr>
              <p14:cNvContentPartPr/>
              <p14:nvPr/>
            </p14:nvContentPartPr>
            <p14:xfrm>
              <a:off x="1106933" y="1311187"/>
              <a:ext cx="3921120" cy="340560"/>
            </p14:xfrm>
          </p:contentPart>
        </mc:Choice>
        <mc:Fallback>
          <p:pic>
            <p:nvPicPr>
              <p:cNvPr id="2" name="Freihand 1">
                <a:extLst>
                  <a:ext uri="{FF2B5EF4-FFF2-40B4-BE49-F238E27FC236}">
                    <a16:creationId xmlns:a16="http://schemas.microsoft.com/office/drawing/2014/main" id="{71CF0ED3-D333-4A3F-A0F6-39E8B566630F}"/>
                  </a:ext>
                </a:extLst>
              </p:cNvPr>
              <p:cNvPicPr/>
              <p:nvPr/>
            </p:nvPicPr>
            <p:blipFill>
              <a:blip r:embed="rId4"/>
              <a:stretch>
                <a:fillRect/>
              </a:stretch>
            </p:blipFill>
            <p:spPr>
              <a:xfrm>
                <a:off x="1102613" y="1306867"/>
                <a:ext cx="39297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A2B9400-629A-4A93-9CDB-02720AEEBDC5}"/>
                  </a:ext>
                </a:extLst>
              </p14:cNvPr>
              <p14:cNvContentPartPr/>
              <p14:nvPr/>
            </p14:nvContentPartPr>
            <p14:xfrm>
              <a:off x="1018733" y="3139987"/>
              <a:ext cx="3535560" cy="114480"/>
            </p14:xfrm>
          </p:contentPart>
        </mc:Choice>
        <mc:Fallback>
          <p:pic>
            <p:nvPicPr>
              <p:cNvPr id="3" name="Freihand 2">
                <a:extLst>
                  <a:ext uri="{FF2B5EF4-FFF2-40B4-BE49-F238E27FC236}">
                    <a16:creationId xmlns:a16="http://schemas.microsoft.com/office/drawing/2014/main" id="{1A2B9400-629A-4A93-9CDB-02720AEEBDC5}"/>
                  </a:ext>
                </a:extLst>
              </p:cNvPr>
              <p:cNvPicPr/>
              <p:nvPr/>
            </p:nvPicPr>
            <p:blipFill>
              <a:blip r:embed="rId6"/>
              <a:stretch>
                <a:fillRect/>
              </a:stretch>
            </p:blipFill>
            <p:spPr>
              <a:xfrm>
                <a:off x="1014413" y="3135667"/>
                <a:ext cx="3544200" cy="123120"/>
              </a:xfrm>
              <a:prstGeom prst="rect">
                <a:avLst/>
              </a:prstGeom>
            </p:spPr>
          </p:pic>
        </mc:Fallback>
      </mc:AlternateContent>
      <p:grpSp>
        <p:nvGrpSpPr>
          <p:cNvPr id="11" name="Gruppieren 10">
            <a:extLst>
              <a:ext uri="{FF2B5EF4-FFF2-40B4-BE49-F238E27FC236}">
                <a16:creationId xmlns:a16="http://schemas.microsoft.com/office/drawing/2014/main" id="{AFC33D82-96BB-4BD3-AA5E-F7FA9FA819A2}"/>
              </a:ext>
            </a:extLst>
          </p:cNvPr>
          <p:cNvGrpSpPr/>
          <p:nvPr/>
        </p:nvGrpSpPr>
        <p:grpSpPr>
          <a:xfrm>
            <a:off x="1600133" y="5346427"/>
            <a:ext cx="6050880" cy="208440"/>
            <a:chOff x="1600133" y="5346427"/>
            <a:chExt cx="6050880" cy="20844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B56DF491-2804-4184-B0D8-1C076D59F243}"/>
                    </a:ext>
                  </a:extLst>
                </p14:cNvPr>
                <p14:cNvContentPartPr/>
                <p14:nvPr/>
              </p14:nvContentPartPr>
              <p14:xfrm>
                <a:off x="1600133" y="5399707"/>
                <a:ext cx="3348720" cy="155160"/>
              </p14:xfrm>
            </p:contentPart>
          </mc:Choice>
          <mc:Fallback>
            <p:pic>
              <p:nvPicPr>
                <p:cNvPr id="9" name="Freihand 8">
                  <a:extLst>
                    <a:ext uri="{FF2B5EF4-FFF2-40B4-BE49-F238E27FC236}">
                      <a16:creationId xmlns:a16="http://schemas.microsoft.com/office/drawing/2014/main" id="{B56DF491-2804-4184-B0D8-1C076D59F243}"/>
                    </a:ext>
                  </a:extLst>
                </p:cNvPr>
                <p:cNvPicPr/>
                <p:nvPr/>
              </p:nvPicPr>
              <p:blipFill>
                <a:blip r:embed="rId8"/>
                <a:stretch>
                  <a:fillRect/>
                </a:stretch>
              </p:blipFill>
              <p:spPr>
                <a:xfrm>
                  <a:off x="1595813" y="5395387"/>
                  <a:ext cx="3357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F5390A4A-EEA1-450E-8E53-D53E297762C4}"/>
                    </a:ext>
                  </a:extLst>
                </p14:cNvPr>
                <p14:cNvContentPartPr/>
                <p14:nvPr/>
              </p14:nvContentPartPr>
              <p14:xfrm>
                <a:off x="5682173" y="5346427"/>
                <a:ext cx="1968840" cy="111240"/>
              </p14:xfrm>
            </p:contentPart>
          </mc:Choice>
          <mc:Fallback>
            <p:pic>
              <p:nvPicPr>
                <p:cNvPr id="10" name="Freihand 9">
                  <a:extLst>
                    <a:ext uri="{FF2B5EF4-FFF2-40B4-BE49-F238E27FC236}">
                      <a16:creationId xmlns:a16="http://schemas.microsoft.com/office/drawing/2014/main" id="{F5390A4A-EEA1-450E-8E53-D53E297762C4}"/>
                    </a:ext>
                  </a:extLst>
                </p:cNvPr>
                <p:cNvPicPr/>
                <p:nvPr/>
              </p:nvPicPr>
              <p:blipFill>
                <a:blip r:embed="rId10"/>
                <a:stretch>
                  <a:fillRect/>
                </a:stretch>
              </p:blipFill>
              <p:spPr>
                <a:xfrm>
                  <a:off x="5677853" y="5342107"/>
                  <a:ext cx="1977480" cy="119880"/>
                </a:xfrm>
                <a:prstGeom prst="rect">
                  <a:avLst/>
                </a:prstGeom>
              </p:spPr>
            </p:pic>
          </mc:Fallback>
        </mc:AlternateContent>
      </p:gr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FF6333D-8CEF-4107-8412-3E7A8E79B828}"/>
                  </a:ext>
                </a:extLst>
              </p14:cNvPr>
              <p14:cNvContentPartPr/>
              <p14:nvPr/>
            </p14:nvContentPartPr>
            <p14:xfrm>
              <a:off x="1094333" y="5294947"/>
              <a:ext cx="2490840" cy="189720"/>
            </p14:xfrm>
          </p:contentPart>
        </mc:Choice>
        <mc:Fallback>
          <p:pic>
            <p:nvPicPr>
              <p:cNvPr id="2" name="Freihand 1">
                <a:extLst>
                  <a:ext uri="{FF2B5EF4-FFF2-40B4-BE49-F238E27FC236}">
                    <a16:creationId xmlns:a16="http://schemas.microsoft.com/office/drawing/2014/main" id="{1FF6333D-8CEF-4107-8412-3E7A8E79B828}"/>
                  </a:ext>
                </a:extLst>
              </p:cNvPr>
              <p:cNvPicPr/>
              <p:nvPr/>
            </p:nvPicPr>
            <p:blipFill>
              <a:blip r:embed="rId4"/>
              <a:stretch>
                <a:fillRect/>
              </a:stretch>
            </p:blipFill>
            <p:spPr>
              <a:xfrm>
                <a:off x="1090013" y="5290627"/>
                <a:ext cx="2499480" cy="198360"/>
              </a:xfrm>
              <a:prstGeom prst="rect">
                <a:avLst/>
              </a:prstGeom>
            </p:spPr>
          </p:pic>
        </mc:Fallback>
      </mc:AlternateContent>
      <p:grpSp>
        <p:nvGrpSpPr>
          <p:cNvPr id="39" name="Gruppieren 38">
            <a:extLst>
              <a:ext uri="{FF2B5EF4-FFF2-40B4-BE49-F238E27FC236}">
                <a16:creationId xmlns:a16="http://schemas.microsoft.com/office/drawing/2014/main" id="{E6691CB4-0386-4BA7-AED3-4B65E958EC27}"/>
              </a:ext>
            </a:extLst>
          </p:cNvPr>
          <p:cNvGrpSpPr/>
          <p:nvPr/>
        </p:nvGrpSpPr>
        <p:grpSpPr>
          <a:xfrm>
            <a:off x="3199613" y="5410147"/>
            <a:ext cx="3297600" cy="818280"/>
            <a:chOff x="3199613" y="5410147"/>
            <a:chExt cx="3297600" cy="8182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049420C-3940-4AAC-9795-680B60E247C5}"/>
                    </a:ext>
                  </a:extLst>
                </p14:cNvPr>
                <p14:cNvContentPartPr/>
                <p14:nvPr/>
              </p14:nvContentPartPr>
              <p14:xfrm>
                <a:off x="3378893" y="5542627"/>
                <a:ext cx="147600" cy="187560"/>
              </p14:xfrm>
            </p:contentPart>
          </mc:Choice>
          <mc:Fallback>
            <p:pic>
              <p:nvPicPr>
                <p:cNvPr id="3" name="Freihand 2">
                  <a:extLst>
                    <a:ext uri="{FF2B5EF4-FFF2-40B4-BE49-F238E27FC236}">
                      <a16:creationId xmlns:a16="http://schemas.microsoft.com/office/drawing/2014/main" id="{3049420C-3940-4AAC-9795-680B60E247C5}"/>
                    </a:ext>
                  </a:extLst>
                </p:cNvPr>
                <p:cNvPicPr/>
                <p:nvPr/>
              </p:nvPicPr>
              <p:blipFill>
                <a:blip r:embed="rId6"/>
                <a:stretch>
                  <a:fillRect/>
                </a:stretch>
              </p:blipFill>
              <p:spPr>
                <a:xfrm>
                  <a:off x="3374573" y="5538307"/>
                  <a:ext cx="156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657FE36-96B2-4C18-A35A-29943FF6D02F}"/>
                    </a:ext>
                  </a:extLst>
                </p14:cNvPr>
                <p14:cNvContentPartPr/>
                <p14:nvPr/>
              </p14:nvContentPartPr>
              <p14:xfrm>
                <a:off x="3619373" y="5549467"/>
                <a:ext cx="29160" cy="157680"/>
              </p14:xfrm>
            </p:contentPart>
          </mc:Choice>
          <mc:Fallback>
            <p:pic>
              <p:nvPicPr>
                <p:cNvPr id="8" name="Freihand 7">
                  <a:extLst>
                    <a:ext uri="{FF2B5EF4-FFF2-40B4-BE49-F238E27FC236}">
                      <a16:creationId xmlns:a16="http://schemas.microsoft.com/office/drawing/2014/main" id="{8657FE36-96B2-4C18-A35A-29943FF6D02F}"/>
                    </a:ext>
                  </a:extLst>
                </p:cNvPr>
                <p:cNvPicPr/>
                <p:nvPr/>
              </p:nvPicPr>
              <p:blipFill>
                <a:blip r:embed="rId8"/>
                <a:stretch>
                  <a:fillRect/>
                </a:stretch>
              </p:blipFill>
              <p:spPr>
                <a:xfrm>
                  <a:off x="3615053" y="5545147"/>
                  <a:ext cx="37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A239E7A-95C5-4E19-AE14-E12A072C1AA0}"/>
                    </a:ext>
                  </a:extLst>
                </p14:cNvPr>
                <p14:cNvContentPartPr/>
                <p14:nvPr/>
              </p14:nvContentPartPr>
              <p14:xfrm>
                <a:off x="3525053" y="5527147"/>
                <a:ext cx="184320" cy="75600"/>
              </p14:xfrm>
            </p:contentPart>
          </mc:Choice>
          <mc:Fallback>
            <p:pic>
              <p:nvPicPr>
                <p:cNvPr id="9" name="Freihand 8">
                  <a:extLst>
                    <a:ext uri="{FF2B5EF4-FFF2-40B4-BE49-F238E27FC236}">
                      <a16:creationId xmlns:a16="http://schemas.microsoft.com/office/drawing/2014/main" id="{9A239E7A-95C5-4E19-AE14-E12A072C1AA0}"/>
                    </a:ext>
                  </a:extLst>
                </p:cNvPr>
                <p:cNvPicPr/>
                <p:nvPr/>
              </p:nvPicPr>
              <p:blipFill>
                <a:blip r:embed="rId10"/>
                <a:stretch>
                  <a:fillRect/>
                </a:stretch>
              </p:blipFill>
              <p:spPr>
                <a:xfrm>
                  <a:off x="3520733" y="5522827"/>
                  <a:ext cx="192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DCBAE56-03DE-47DD-BCAE-3EACBEFD10E9}"/>
                    </a:ext>
                  </a:extLst>
                </p14:cNvPr>
                <p14:cNvContentPartPr/>
                <p14:nvPr/>
              </p14:nvContentPartPr>
              <p14:xfrm>
                <a:off x="3745733" y="5549827"/>
                <a:ext cx="44640" cy="152640"/>
              </p14:xfrm>
            </p:contentPart>
          </mc:Choice>
          <mc:Fallback>
            <p:pic>
              <p:nvPicPr>
                <p:cNvPr id="10" name="Freihand 9">
                  <a:extLst>
                    <a:ext uri="{FF2B5EF4-FFF2-40B4-BE49-F238E27FC236}">
                      <a16:creationId xmlns:a16="http://schemas.microsoft.com/office/drawing/2014/main" id="{ADCBAE56-03DE-47DD-BCAE-3EACBEFD10E9}"/>
                    </a:ext>
                  </a:extLst>
                </p:cNvPr>
                <p:cNvPicPr/>
                <p:nvPr/>
              </p:nvPicPr>
              <p:blipFill>
                <a:blip r:embed="rId12"/>
                <a:stretch>
                  <a:fillRect/>
                </a:stretch>
              </p:blipFill>
              <p:spPr>
                <a:xfrm>
                  <a:off x="3741413" y="5545507"/>
                  <a:ext cx="53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7D22EF89-7ABF-4478-9A7F-AE879E7CC537}"/>
                    </a:ext>
                  </a:extLst>
                </p14:cNvPr>
                <p14:cNvContentPartPr/>
                <p14:nvPr/>
              </p14:nvContentPartPr>
              <p14:xfrm>
                <a:off x="3879653" y="5443987"/>
                <a:ext cx="113040" cy="239760"/>
              </p14:xfrm>
            </p:contentPart>
          </mc:Choice>
          <mc:Fallback>
            <p:pic>
              <p:nvPicPr>
                <p:cNvPr id="11" name="Freihand 10">
                  <a:extLst>
                    <a:ext uri="{FF2B5EF4-FFF2-40B4-BE49-F238E27FC236}">
                      <a16:creationId xmlns:a16="http://schemas.microsoft.com/office/drawing/2014/main" id="{7D22EF89-7ABF-4478-9A7F-AE879E7CC537}"/>
                    </a:ext>
                  </a:extLst>
                </p:cNvPr>
                <p:cNvPicPr/>
                <p:nvPr/>
              </p:nvPicPr>
              <p:blipFill>
                <a:blip r:embed="rId14"/>
                <a:stretch>
                  <a:fillRect/>
                </a:stretch>
              </p:blipFill>
              <p:spPr>
                <a:xfrm>
                  <a:off x="3875333" y="5439667"/>
                  <a:ext cx="121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A4BEAA3-D5CE-49FA-AE14-96CF2DDA1391}"/>
                    </a:ext>
                  </a:extLst>
                </p14:cNvPr>
                <p14:cNvContentPartPr/>
                <p14:nvPr/>
              </p14:nvContentPartPr>
              <p14:xfrm>
                <a:off x="4070453" y="5492227"/>
                <a:ext cx="88200" cy="165600"/>
              </p14:xfrm>
            </p:contentPart>
          </mc:Choice>
          <mc:Fallback>
            <p:pic>
              <p:nvPicPr>
                <p:cNvPr id="13" name="Freihand 12">
                  <a:extLst>
                    <a:ext uri="{FF2B5EF4-FFF2-40B4-BE49-F238E27FC236}">
                      <a16:creationId xmlns:a16="http://schemas.microsoft.com/office/drawing/2014/main" id="{4A4BEAA3-D5CE-49FA-AE14-96CF2DDA1391}"/>
                    </a:ext>
                  </a:extLst>
                </p:cNvPr>
                <p:cNvPicPr/>
                <p:nvPr/>
              </p:nvPicPr>
              <p:blipFill>
                <a:blip r:embed="rId16"/>
                <a:stretch>
                  <a:fillRect/>
                </a:stretch>
              </p:blipFill>
              <p:spPr>
                <a:xfrm>
                  <a:off x="4066133" y="5487907"/>
                  <a:ext cx="96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C2FFB99-5C24-4983-9886-4D4855E07CED}"/>
                    </a:ext>
                  </a:extLst>
                </p14:cNvPr>
                <p14:cNvContentPartPr/>
                <p14:nvPr/>
              </p14:nvContentPartPr>
              <p14:xfrm>
                <a:off x="4067573" y="5561347"/>
                <a:ext cx="129960" cy="7560"/>
              </p14:xfrm>
            </p:contentPart>
          </mc:Choice>
          <mc:Fallback>
            <p:pic>
              <p:nvPicPr>
                <p:cNvPr id="14" name="Freihand 13">
                  <a:extLst>
                    <a:ext uri="{FF2B5EF4-FFF2-40B4-BE49-F238E27FC236}">
                      <a16:creationId xmlns:a16="http://schemas.microsoft.com/office/drawing/2014/main" id="{AC2FFB99-5C24-4983-9886-4D4855E07CED}"/>
                    </a:ext>
                  </a:extLst>
                </p:cNvPr>
                <p:cNvPicPr/>
                <p:nvPr/>
              </p:nvPicPr>
              <p:blipFill>
                <a:blip r:embed="rId18"/>
                <a:stretch>
                  <a:fillRect/>
                </a:stretch>
              </p:blipFill>
              <p:spPr>
                <a:xfrm>
                  <a:off x="4063253" y="5557027"/>
                  <a:ext cx="138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D52F7655-E9C6-4E15-BFE5-CF1B50AE7886}"/>
                    </a:ext>
                  </a:extLst>
                </p14:cNvPr>
                <p14:cNvContentPartPr/>
                <p14:nvPr/>
              </p14:nvContentPartPr>
              <p14:xfrm>
                <a:off x="4292213" y="5557747"/>
                <a:ext cx="24480" cy="100800"/>
              </p14:xfrm>
            </p:contentPart>
          </mc:Choice>
          <mc:Fallback>
            <p:pic>
              <p:nvPicPr>
                <p:cNvPr id="15" name="Freihand 14">
                  <a:extLst>
                    <a:ext uri="{FF2B5EF4-FFF2-40B4-BE49-F238E27FC236}">
                      <a16:creationId xmlns:a16="http://schemas.microsoft.com/office/drawing/2014/main" id="{D52F7655-E9C6-4E15-BFE5-CF1B50AE7886}"/>
                    </a:ext>
                  </a:extLst>
                </p:cNvPr>
                <p:cNvPicPr/>
                <p:nvPr/>
              </p:nvPicPr>
              <p:blipFill>
                <a:blip r:embed="rId20"/>
                <a:stretch>
                  <a:fillRect/>
                </a:stretch>
              </p:blipFill>
              <p:spPr>
                <a:xfrm>
                  <a:off x="4287893" y="5553427"/>
                  <a:ext cx="33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606D932-3610-4DE5-982B-71E82F4F2383}"/>
                    </a:ext>
                  </a:extLst>
                </p14:cNvPr>
                <p14:cNvContentPartPr/>
                <p14:nvPr/>
              </p14:nvContentPartPr>
              <p14:xfrm>
                <a:off x="4258013" y="5594827"/>
                <a:ext cx="93600" cy="21960"/>
              </p14:xfrm>
            </p:contentPart>
          </mc:Choice>
          <mc:Fallback>
            <p:pic>
              <p:nvPicPr>
                <p:cNvPr id="16" name="Freihand 15">
                  <a:extLst>
                    <a:ext uri="{FF2B5EF4-FFF2-40B4-BE49-F238E27FC236}">
                      <a16:creationId xmlns:a16="http://schemas.microsoft.com/office/drawing/2014/main" id="{E606D932-3610-4DE5-982B-71E82F4F2383}"/>
                    </a:ext>
                  </a:extLst>
                </p:cNvPr>
                <p:cNvPicPr/>
                <p:nvPr/>
              </p:nvPicPr>
              <p:blipFill>
                <a:blip r:embed="rId22"/>
                <a:stretch>
                  <a:fillRect/>
                </a:stretch>
              </p:blipFill>
              <p:spPr>
                <a:xfrm>
                  <a:off x="4253693" y="5590507"/>
                  <a:ext cx="102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CEC19AA1-91D0-44A4-BB71-1E988B4603F5}"/>
                    </a:ext>
                  </a:extLst>
                </p14:cNvPr>
                <p14:cNvContentPartPr/>
                <p14:nvPr/>
              </p14:nvContentPartPr>
              <p14:xfrm>
                <a:off x="4422893" y="5553787"/>
                <a:ext cx="102600" cy="116640"/>
              </p14:xfrm>
            </p:contentPart>
          </mc:Choice>
          <mc:Fallback>
            <p:pic>
              <p:nvPicPr>
                <p:cNvPr id="17" name="Freihand 16">
                  <a:extLst>
                    <a:ext uri="{FF2B5EF4-FFF2-40B4-BE49-F238E27FC236}">
                      <a16:creationId xmlns:a16="http://schemas.microsoft.com/office/drawing/2014/main" id="{CEC19AA1-91D0-44A4-BB71-1E988B4603F5}"/>
                    </a:ext>
                  </a:extLst>
                </p:cNvPr>
                <p:cNvPicPr/>
                <p:nvPr/>
              </p:nvPicPr>
              <p:blipFill>
                <a:blip r:embed="rId24"/>
                <a:stretch>
                  <a:fillRect/>
                </a:stretch>
              </p:blipFill>
              <p:spPr>
                <a:xfrm>
                  <a:off x="4418573" y="5549467"/>
                  <a:ext cx="111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0A11016B-E664-4801-8C9C-75F8D0D4288D}"/>
                    </a:ext>
                  </a:extLst>
                </p14:cNvPr>
                <p14:cNvContentPartPr/>
                <p14:nvPr/>
              </p14:nvContentPartPr>
              <p14:xfrm>
                <a:off x="4538453" y="5488987"/>
                <a:ext cx="68040" cy="217080"/>
              </p14:xfrm>
            </p:contentPart>
          </mc:Choice>
          <mc:Fallback>
            <p:pic>
              <p:nvPicPr>
                <p:cNvPr id="18" name="Freihand 17">
                  <a:extLst>
                    <a:ext uri="{FF2B5EF4-FFF2-40B4-BE49-F238E27FC236}">
                      <a16:creationId xmlns:a16="http://schemas.microsoft.com/office/drawing/2014/main" id="{0A11016B-E664-4801-8C9C-75F8D0D4288D}"/>
                    </a:ext>
                  </a:extLst>
                </p:cNvPr>
                <p:cNvPicPr/>
                <p:nvPr/>
              </p:nvPicPr>
              <p:blipFill>
                <a:blip r:embed="rId26"/>
                <a:stretch>
                  <a:fillRect/>
                </a:stretch>
              </p:blipFill>
              <p:spPr>
                <a:xfrm>
                  <a:off x="4534133" y="5484667"/>
                  <a:ext cx="76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BC4AA84-DD92-41D8-ACE0-74248D895C9D}"/>
                    </a:ext>
                  </a:extLst>
                </p14:cNvPr>
                <p14:cNvContentPartPr/>
                <p14:nvPr/>
              </p14:nvContentPartPr>
              <p14:xfrm>
                <a:off x="4805213" y="5594467"/>
                <a:ext cx="144000" cy="15840"/>
              </p14:xfrm>
            </p:contentPart>
          </mc:Choice>
          <mc:Fallback>
            <p:pic>
              <p:nvPicPr>
                <p:cNvPr id="19" name="Freihand 18">
                  <a:extLst>
                    <a:ext uri="{FF2B5EF4-FFF2-40B4-BE49-F238E27FC236}">
                      <a16:creationId xmlns:a16="http://schemas.microsoft.com/office/drawing/2014/main" id="{2BC4AA84-DD92-41D8-ACE0-74248D895C9D}"/>
                    </a:ext>
                  </a:extLst>
                </p:cNvPr>
                <p:cNvPicPr/>
                <p:nvPr/>
              </p:nvPicPr>
              <p:blipFill>
                <a:blip r:embed="rId28"/>
                <a:stretch>
                  <a:fillRect/>
                </a:stretch>
              </p:blipFill>
              <p:spPr>
                <a:xfrm>
                  <a:off x="4800893" y="5590147"/>
                  <a:ext cx="152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7F3F3A3D-154B-4C67-AA86-280817A77F5C}"/>
                    </a:ext>
                  </a:extLst>
                </p14:cNvPr>
                <p14:cNvContentPartPr/>
                <p14:nvPr/>
              </p14:nvContentPartPr>
              <p14:xfrm>
                <a:off x="5174933" y="5506987"/>
                <a:ext cx="132480" cy="146880"/>
              </p14:xfrm>
            </p:contentPart>
          </mc:Choice>
          <mc:Fallback>
            <p:pic>
              <p:nvPicPr>
                <p:cNvPr id="20" name="Freihand 19">
                  <a:extLst>
                    <a:ext uri="{FF2B5EF4-FFF2-40B4-BE49-F238E27FC236}">
                      <a16:creationId xmlns:a16="http://schemas.microsoft.com/office/drawing/2014/main" id="{7F3F3A3D-154B-4C67-AA86-280817A77F5C}"/>
                    </a:ext>
                  </a:extLst>
                </p:cNvPr>
                <p:cNvPicPr/>
                <p:nvPr/>
              </p:nvPicPr>
              <p:blipFill>
                <a:blip r:embed="rId30"/>
                <a:stretch>
                  <a:fillRect/>
                </a:stretch>
              </p:blipFill>
              <p:spPr>
                <a:xfrm>
                  <a:off x="5170613" y="5502667"/>
                  <a:ext cx="141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F15ED00-136C-4C37-9B19-3AB624223599}"/>
                    </a:ext>
                  </a:extLst>
                </p14:cNvPr>
                <p14:cNvContentPartPr/>
                <p14:nvPr/>
              </p14:nvContentPartPr>
              <p14:xfrm>
                <a:off x="5384093" y="5528587"/>
                <a:ext cx="19800" cy="110880"/>
              </p14:xfrm>
            </p:contentPart>
          </mc:Choice>
          <mc:Fallback>
            <p:pic>
              <p:nvPicPr>
                <p:cNvPr id="21" name="Freihand 20">
                  <a:extLst>
                    <a:ext uri="{FF2B5EF4-FFF2-40B4-BE49-F238E27FC236}">
                      <a16:creationId xmlns:a16="http://schemas.microsoft.com/office/drawing/2014/main" id="{3F15ED00-136C-4C37-9B19-3AB624223599}"/>
                    </a:ext>
                  </a:extLst>
                </p:cNvPr>
                <p:cNvPicPr/>
                <p:nvPr/>
              </p:nvPicPr>
              <p:blipFill>
                <a:blip r:embed="rId32"/>
                <a:stretch>
                  <a:fillRect/>
                </a:stretch>
              </p:blipFill>
              <p:spPr>
                <a:xfrm>
                  <a:off x="5379773" y="5524267"/>
                  <a:ext cx="28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2FEC294D-14C1-4DFC-87E5-FD794223CA86}"/>
                    </a:ext>
                  </a:extLst>
                </p14:cNvPr>
                <p14:cNvContentPartPr/>
                <p14:nvPr/>
              </p14:nvContentPartPr>
              <p14:xfrm>
                <a:off x="5307053" y="5477467"/>
                <a:ext cx="140760" cy="105840"/>
              </p14:xfrm>
            </p:contentPart>
          </mc:Choice>
          <mc:Fallback>
            <p:pic>
              <p:nvPicPr>
                <p:cNvPr id="22" name="Freihand 21">
                  <a:extLst>
                    <a:ext uri="{FF2B5EF4-FFF2-40B4-BE49-F238E27FC236}">
                      <a16:creationId xmlns:a16="http://schemas.microsoft.com/office/drawing/2014/main" id="{2FEC294D-14C1-4DFC-87E5-FD794223CA86}"/>
                    </a:ext>
                  </a:extLst>
                </p:cNvPr>
                <p:cNvPicPr/>
                <p:nvPr/>
              </p:nvPicPr>
              <p:blipFill>
                <a:blip r:embed="rId34"/>
                <a:stretch>
                  <a:fillRect/>
                </a:stretch>
              </p:blipFill>
              <p:spPr>
                <a:xfrm>
                  <a:off x="5302733" y="5473147"/>
                  <a:ext cx="149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DD114A68-146F-46D4-9DEC-448A0845790F}"/>
                    </a:ext>
                  </a:extLst>
                </p14:cNvPr>
                <p14:cNvContentPartPr/>
                <p14:nvPr/>
              </p14:nvContentPartPr>
              <p14:xfrm>
                <a:off x="5528813" y="5512387"/>
                <a:ext cx="34560" cy="100080"/>
              </p14:xfrm>
            </p:contentPart>
          </mc:Choice>
          <mc:Fallback>
            <p:pic>
              <p:nvPicPr>
                <p:cNvPr id="23" name="Freihand 22">
                  <a:extLst>
                    <a:ext uri="{FF2B5EF4-FFF2-40B4-BE49-F238E27FC236}">
                      <a16:creationId xmlns:a16="http://schemas.microsoft.com/office/drawing/2014/main" id="{DD114A68-146F-46D4-9DEC-448A0845790F}"/>
                    </a:ext>
                  </a:extLst>
                </p:cNvPr>
                <p:cNvPicPr/>
                <p:nvPr/>
              </p:nvPicPr>
              <p:blipFill>
                <a:blip r:embed="rId36"/>
                <a:stretch>
                  <a:fillRect/>
                </a:stretch>
              </p:blipFill>
              <p:spPr>
                <a:xfrm>
                  <a:off x="5524493" y="5508067"/>
                  <a:ext cx="43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724C8CB1-6B68-4166-B968-B1AE2B1BE5C9}"/>
                    </a:ext>
                  </a:extLst>
                </p14:cNvPr>
                <p14:cNvContentPartPr/>
                <p14:nvPr/>
              </p14:nvContentPartPr>
              <p14:xfrm>
                <a:off x="5636453" y="5439667"/>
                <a:ext cx="95400" cy="205560"/>
              </p14:xfrm>
            </p:contentPart>
          </mc:Choice>
          <mc:Fallback>
            <p:pic>
              <p:nvPicPr>
                <p:cNvPr id="26" name="Freihand 25">
                  <a:extLst>
                    <a:ext uri="{FF2B5EF4-FFF2-40B4-BE49-F238E27FC236}">
                      <a16:creationId xmlns:a16="http://schemas.microsoft.com/office/drawing/2014/main" id="{724C8CB1-6B68-4166-B968-B1AE2B1BE5C9}"/>
                    </a:ext>
                  </a:extLst>
                </p:cNvPr>
                <p:cNvPicPr/>
                <p:nvPr/>
              </p:nvPicPr>
              <p:blipFill>
                <a:blip r:embed="rId38"/>
                <a:stretch>
                  <a:fillRect/>
                </a:stretch>
              </p:blipFill>
              <p:spPr>
                <a:xfrm>
                  <a:off x="5632133" y="5435347"/>
                  <a:ext cx="104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BA0E8F6B-8E3E-4E01-BA99-B0E1C1772CA2}"/>
                    </a:ext>
                  </a:extLst>
                </p14:cNvPr>
                <p14:cNvContentPartPr/>
                <p14:nvPr/>
              </p14:nvContentPartPr>
              <p14:xfrm>
                <a:off x="5838053" y="5436787"/>
                <a:ext cx="100800" cy="163800"/>
              </p14:xfrm>
            </p:contentPart>
          </mc:Choice>
          <mc:Fallback>
            <p:pic>
              <p:nvPicPr>
                <p:cNvPr id="27" name="Freihand 26">
                  <a:extLst>
                    <a:ext uri="{FF2B5EF4-FFF2-40B4-BE49-F238E27FC236}">
                      <a16:creationId xmlns:a16="http://schemas.microsoft.com/office/drawing/2014/main" id="{BA0E8F6B-8E3E-4E01-BA99-B0E1C1772CA2}"/>
                    </a:ext>
                  </a:extLst>
                </p:cNvPr>
                <p:cNvPicPr/>
                <p:nvPr/>
              </p:nvPicPr>
              <p:blipFill>
                <a:blip r:embed="rId40"/>
                <a:stretch>
                  <a:fillRect/>
                </a:stretch>
              </p:blipFill>
              <p:spPr>
                <a:xfrm>
                  <a:off x="5833733" y="5432467"/>
                  <a:ext cx="109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532BD3D6-477F-4039-8E34-5FF067D29E04}"/>
                    </a:ext>
                  </a:extLst>
                </p14:cNvPr>
                <p14:cNvContentPartPr/>
                <p14:nvPr/>
              </p14:nvContentPartPr>
              <p14:xfrm>
                <a:off x="5774693" y="5506627"/>
                <a:ext cx="167760" cy="16560"/>
              </p14:xfrm>
            </p:contentPart>
          </mc:Choice>
          <mc:Fallback>
            <p:pic>
              <p:nvPicPr>
                <p:cNvPr id="28" name="Freihand 27">
                  <a:extLst>
                    <a:ext uri="{FF2B5EF4-FFF2-40B4-BE49-F238E27FC236}">
                      <a16:creationId xmlns:a16="http://schemas.microsoft.com/office/drawing/2014/main" id="{532BD3D6-477F-4039-8E34-5FF067D29E04}"/>
                    </a:ext>
                  </a:extLst>
                </p:cNvPr>
                <p:cNvPicPr/>
                <p:nvPr/>
              </p:nvPicPr>
              <p:blipFill>
                <a:blip r:embed="rId42"/>
                <a:stretch>
                  <a:fillRect/>
                </a:stretch>
              </p:blipFill>
              <p:spPr>
                <a:xfrm>
                  <a:off x="5770373" y="5502307"/>
                  <a:ext cx="176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A332A53-34B8-4457-A8AD-9D49FE308C91}"/>
                    </a:ext>
                  </a:extLst>
                </p14:cNvPr>
                <p14:cNvContentPartPr/>
                <p14:nvPr/>
              </p14:nvContentPartPr>
              <p14:xfrm>
                <a:off x="5930933" y="5410147"/>
                <a:ext cx="113400" cy="267120"/>
              </p14:xfrm>
            </p:contentPart>
          </mc:Choice>
          <mc:Fallback>
            <p:pic>
              <p:nvPicPr>
                <p:cNvPr id="29" name="Freihand 28">
                  <a:extLst>
                    <a:ext uri="{FF2B5EF4-FFF2-40B4-BE49-F238E27FC236}">
                      <a16:creationId xmlns:a16="http://schemas.microsoft.com/office/drawing/2014/main" id="{5A332A53-34B8-4457-A8AD-9D49FE308C91}"/>
                    </a:ext>
                  </a:extLst>
                </p:cNvPr>
                <p:cNvPicPr/>
                <p:nvPr/>
              </p:nvPicPr>
              <p:blipFill>
                <a:blip r:embed="rId44"/>
                <a:stretch>
                  <a:fillRect/>
                </a:stretch>
              </p:blipFill>
              <p:spPr>
                <a:xfrm>
                  <a:off x="5926613" y="5405827"/>
                  <a:ext cx="1220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B76C7A81-4092-43F3-9C30-77053FEC0A39}"/>
                    </a:ext>
                  </a:extLst>
                </p14:cNvPr>
                <p14:cNvContentPartPr/>
                <p14:nvPr/>
              </p14:nvContentPartPr>
              <p14:xfrm>
                <a:off x="3199613" y="5769427"/>
                <a:ext cx="3297600" cy="137160"/>
              </p14:xfrm>
            </p:contentPart>
          </mc:Choice>
          <mc:Fallback>
            <p:pic>
              <p:nvPicPr>
                <p:cNvPr id="30" name="Freihand 29">
                  <a:extLst>
                    <a:ext uri="{FF2B5EF4-FFF2-40B4-BE49-F238E27FC236}">
                      <a16:creationId xmlns:a16="http://schemas.microsoft.com/office/drawing/2014/main" id="{B76C7A81-4092-43F3-9C30-77053FEC0A39}"/>
                    </a:ext>
                  </a:extLst>
                </p:cNvPr>
                <p:cNvPicPr/>
                <p:nvPr/>
              </p:nvPicPr>
              <p:blipFill>
                <a:blip r:embed="rId46"/>
                <a:stretch>
                  <a:fillRect/>
                </a:stretch>
              </p:blipFill>
              <p:spPr>
                <a:xfrm>
                  <a:off x="3195293" y="5765107"/>
                  <a:ext cx="3306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DEE743E7-4C15-4902-8429-B0BDF1EF78F3}"/>
                    </a:ext>
                  </a:extLst>
                </p14:cNvPr>
                <p14:cNvContentPartPr/>
                <p14:nvPr/>
              </p14:nvContentPartPr>
              <p14:xfrm>
                <a:off x="4160093" y="5991907"/>
                <a:ext cx="168840" cy="145440"/>
              </p14:xfrm>
            </p:contentPart>
          </mc:Choice>
          <mc:Fallback>
            <p:pic>
              <p:nvPicPr>
                <p:cNvPr id="31" name="Freihand 30">
                  <a:extLst>
                    <a:ext uri="{FF2B5EF4-FFF2-40B4-BE49-F238E27FC236}">
                      <a16:creationId xmlns:a16="http://schemas.microsoft.com/office/drawing/2014/main" id="{DEE743E7-4C15-4902-8429-B0BDF1EF78F3}"/>
                    </a:ext>
                  </a:extLst>
                </p:cNvPr>
                <p:cNvPicPr/>
                <p:nvPr/>
              </p:nvPicPr>
              <p:blipFill>
                <a:blip r:embed="rId48"/>
                <a:stretch>
                  <a:fillRect/>
                </a:stretch>
              </p:blipFill>
              <p:spPr>
                <a:xfrm>
                  <a:off x="4155773" y="5987587"/>
                  <a:ext cx="177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2AAFCAA9-7165-490D-88E4-67B252A16C34}"/>
                    </a:ext>
                  </a:extLst>
                </p14:cNvPr>
                <p14:cNvContentPartPr/>
                <p14:nvPr/>
              </p14:nvContentPartPr>
              <p14:xfrm>
                <a:off x="4403813" y="5997307"/>
                <a:ext cx="6480" cy="118080"/>
              </p14:xfrm>
            </p:contentPart>
          </mc:Choice>
          <mc:Fallback>
            <p:pic>
              <p:nvPicPr>
                <p:cNvPr id="32" name="Freihand 31">
                  <a:extLst>
                    <a:ext uri="{FF2B5EF4-FFF2-40B4-BE49-F238E27FC236}">
                      <a16:creationId xmlns:a16="http://schemas.microsoft.com/office/drawing/2014/main" id="{2AAFCAA9-7165-490D-88E4-67B252A16C34}"/>
                    </a:ext>
                  </a:extLst>
                </p:cNvPr>
                <p:cNvPicPr/>
                <p:nvPr/>
              </p:nvPicPr>
              <p:blipFill>
                <a:blip r:embed="rId50"/>
                <a:stretch>
                  <a:fillRect/>
                </a:stretch>
              </p:blipFill>
              <p:spPr>
                <a:xfrm>
                  <a:off x="4399493" y="5992987"/>
                  <a:ext cx="15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3DCB38D1-257C-4973-B395-E18A01A49EED}"/>
                    </a:ext>
                  </a:extLst>
                </p14:cNvPr>
                <p14:cNvContentPartPr/>
                <p14:nvPr/>
              </p14:nvContentPartPr>
              <p14:xfrm>
                <a:off x="4297613" y="5965987"/>
                <a:ext cx="189720" cy="87840"/>
              </p14:xfrm>
            </p:contentPart>
          </mc:Choice>
          <mc:Fallback>
            <p:pic>
              <p:nvPicPr>
                <p:cNvPr id="33" name="Freihand 32">
                  <a:extLst>
                    <a:ext uri="{FF2B5EF4-FFF2-40B4-BE49-F238E27FC236}">
                      <a16:creationId xmlns:a16="http://schemas.microsoft.com/office/drawing/2014/main" id="{3DCB38D1-257C-4973-B395-E18A01A49EED}"/>
                    </a:ext>
                  </a:extLst>
                </p:cNvPr>
                <p:cNvPicPr/>
                <p:nvPr/>
              </p:nvPicPr>
              <p:blipFill>
                <a:blip r:embed="rId52"/>
                <a:stretch>
                  <a:fillRect/>
                </a:stretch>
              </p:blipFill>
              <p:spPr>
                <a:xfrm>
                  <a:off x="4293293" y="5961667"/>
                  <a:ext cx="198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5439AD38-11C3-4B48-815B-0DE0C270D5EB}"/>
                    </a:ext>
                  </a:extLst>
                </p14:cNvPr>
                <p14:cNvContentPartPr/>
                <p14:nvPr/>
              </p14:nvContentPartPr>
              <p14:xfrm>
                <a:off x="4538813" y="5999107"/>
                <a:ext cx="16200" cy="137520"/>
              </p14:xfrm>
            </p:contentPart>
          </mc:Choice>
          <mc:Fallback>
            <p:pic>
              <p:nvPicPr>
                <p:cNvPr id="34" name="Freihand 33">
                  <a:extLst>
                    <a:ext uri="{FF2B5EF4-FFF2-40B4-BE49-F238E27FC236}">
                      <a16:creationId xmlns:a16="http://schemas.microsoft.com/office/drawing/2014/main" id="{5439AD38-11C3-4B48-815B-0DE0C270D5EB}"/>
                    </a:ext>
                  </a:extLst>
                </p:cNvPr>
                <p:cNvPicPr/>
                <p:nvPr/>
              </p:nvPicPr>
              <p:blipFill>
                <a:blip r:embed="rId54"/>
                <a:stretch>
                  <a:fillRect/>
                </a:stretch>
              </p:blipFill>
              <p:spPr>
                <a:xfrm>
                  <a:off x="4534493" y="5994787"/>
                  <a:ext cx="24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2A802CF4-777A-4624-B8EF-8024A75D657A}"/>
                    </a:ext>
                  </a:extLst>
                </p14:cNvPr>
                <p14:cNvContentPartPr/>
                <p14:nvPr/>
              </p14:nvContentPartPr>
              <p14:xfrm>
                <a:off x="4601093" y="5950507"/>
                <a:ext cx="111240" cy="177840"/>
              </p14:xfrm>
            </p:contentPart>
          </mc:Choice>
          <mc:Fallback>
            <p:pic>
              <p:nvPicPr>
                <p:cNvPr id="35" name="Freihand 34">
                  <a:extLst>
                    <a:ext uri="{FF2B5EF4-FFF2-40B4-BE49-F238E27FC236}">
                      <a16:creationId xmlns:a16="http://schemas.microsoft.com/office/drawing/2014/main" id="{2A802CF4-777A-4624-B8EF-8024A75D657A}"/>
                    </a:ext>
                  </a:extLst>
                </p:cNvPr>
                <p:cNvPicPr/>
                <p:nvPr/>
              </p:nvPicPr>
              <p:blipFill>
                <a:blip r:embed="rId56"/>
                <a:stretch>
                  <a:fillRect/>
                </a:stretch>
              </p:blipFill>
              <p:spPr>
                <a:xfrm>
                  <a:off x="4596773" y="5946187"/>
                  <a:ext cx="119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097C63EB-179D-45F9-8974-058B2E4E1F9C}"/>
                    </a:ext>
                  </a:extLst>
                </p14:cNvPr>
                <p14:cNvContentPartPr/>
                <p14:nvPr/>
              </p14:nvContentPartPr>
              <p14:xfrm>
                <a:off x="4762013" y="5995507"/>
                <a:ext cx="79560" cy="108720"/>
              </p14:xfrm>
            </p:contentPart>
          </mc:Choice>
          <mc:Fallback>
            <p:pic>
              <p:nvPicPr>
                <p:cNvPr id="36" name="Freihand 35">
                  <a:extLst>
                    <a:ext uri="{FF2B5EF4-FFF2-40B4-BE49-F238E27FC236}">
                      <a16:creationId xmlns:a16="http://schemas.microsoft.com/office/drawing/2014/main" id="{097C63EB-179D-45F9-8974-058B2E4E1F9C}"/>
                    </a:ext>
                  </a:extLst>
                </p:cNvPr>
                <p:cNvPicPr/>
                <p:nvPr/>
              </p:nvPicPr>
              <p:blipFill>
                <a:blip r:embed="rId58"/>
                <a:stretch>
                  <a:fillRect/>
                </a:stretch>
              </p:blipFill>
              <p:spPr>
                <a:xfrm>
                  <a:off x="4757693" y="5991187"/>
                  <a:ext cx="88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D085CACA-E614-4359-AF41-24C38850C198}"/>
                    </a:ext>
                  </a:extLst>
                </p14:cNvPr>
                <p14:cNvContentPartPr/>
                <p14:nvPr/>
              </p14:nvContentPartPr>
              <p14:xfrm>
                <a:off x="4741493" y="6027547"/>
                <a:ext cx="183960" cy="10080"/>
              </p14:xfrm>
            </p:contentPart>
          </mc:Choice>
          <mc:Fallback>
            <p:pic>
              <p:nvPicPr>
                <p:cNvPr id="37" name="Freihand 36">
                  <a:extLst>
                    <a:ext uri="{FF2B5EF4-FFF2-40B4-BE49-F238E27FC236}">
                      <a16:creationId xmlns:a16="http://schemas.microsoft.com/office/drawing/2014/main" id="{D085CACA-E614-4359-AF41-24C38850C198}"/>
                    </a:ext>
                  </a:extLst>
                </p:cNvPr>
                <p:cNvPicPr/>
                <p:nvPr/>
              </p:nvPicPr>
              <p:blipFill>
                <a:blip r:embed="rId60"/>
                <a:stretch>
                  <a:fillRect/>
                </a:stretch>
              </p:blipFill>
              <p:spPr>
                <a:xfrm>
                  <a:off x="4737173" y="6023227"/>
                  <a:ext cx="192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5F8FFF50-881E-4B05-8AC2-40D7CC163459}"/>
                    </a:ext>
                  </a:extLst>
                </p14:cNvPr>
                <p14:cNvContentPartPr/>
                <p14:nvPr/>
              </p14:nvContentPartPr>
              <p14:xfrm>
                <a:off x="4779293" y="5938627"/>
                <a:ext cx="162720" cy="289800"/>
              </p14:xfrm>
            </p:contentPart>
          </mc:Choice>
          <mc:Fallback>
            <p:pic>
              <p:nvPicPr>
                <p:cNvPr id="38" name="Freihand 37">
                  <a:extLst>
                    <a:ext uri="{FF2B5EF4-FFF2-40B4-BE49-F238E27FC236}">
                      <a16:creationId xmlns:a16="http://schemas.microsoft.com/office/drawing/2014/main" id="{5F8FFF50-881E-4B05-8AC2-40D7CC163459}"/>
                    </a:ext>
                  </a:extLst>
                </p:cNvPr>
                <p:cNvPicPr/>
                <p:nvPr/>
              </p:nvPicPr>
              <p:blipFill>
                <a:blip r:embed="rId62"/>
                <a:stretch>
                  <a:fillRect/>
                </a:stretch>
              </p:blipFill>
              <p:spPr>
                <a:xfrm>
                  <a:off x="4774973" y="5934307"/>
                  <a:ext cx="171360" cy="298440"/>
                </a:xfrm>
                <a:prstGeom prst="rect">
                  <a:avLst/>
                </a:prstGeom>
              </p:spPr>
            </p:pic>
          </mc:Fallback>
        </mc:AlternateContent>
      </p:grpSp>
      <p:grpSp>
        <p:nvGrpSpPr>
          <p:cNvPr id="59" name="Gruppieren 58">
            <a:extLst>
              <a:ext uri="{FF2B5EF4-FFF2-40B4-BE49-F238E27FC236}">
                <a16:creationId xmlns:a16="http://schemas.microsoft.com/office/drawing/2014/main" id="{0587219B-B119-4B32-8D79-F3CEC6F4AF86}"/>
              </a:ext>
            </a:extLst>
          </p:cNvPr>
          <p:cNvGrpSpPr/>
          <p:nvPr/>
        </p:nvGrpSpPr>
        <p:grpSpPr>
          <a:xfrm>
            <a:off x="6626453" y="5516347"/>
            <a:ext cx="2019240" cy="388080"/>
            <a:chOff x="6626453" y="5516347"/>
            <a:chExt cx="2019240" cy="388080"/>
          </a:xfrm>
        </p:grpSpPr>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1CFD34B7-EDA1-44FF-A72E-D7B1507868FC}"/>
                    </a:ext>
                  </a:extLst>
                </p14:cNvPr>
                <p14:cNvContentPartPr/>
                <p14:nvPr/>
              </p14:nvContentPartPr>
              <p14:xfrm>
                <a:off x="6626453" y="5707147"/>
                <a:ext cx="222120" cy="42120"/>
              </p14:xfrm>
            </p:contentPart>
          </mc:Choice>
          <mc:Fallback>
            <p:pic>
              <p:nvPicPr>
                <p:cNvPr id="40" name="Freihand 39">
                  <a:extLst>
                    <a:ext uri="{FF2B5EF4-FFF2-40B4-BE49-F238E27FC236}">
                      <a16:creationId xmlns:a16="http://schemas.microsoft.com/office/drawing/2014/main" id="{1CFD34B7-EDA1-44FF-A72E-D7B1507868FC}"/>
                    </a:ext>
                  </a:extLst>
                </p:cNvPr>
                <p:cNvPicPr/>
                <p:nvPr/>
              </p:nvPicPr>
              <p:blipFill>
                <a:blip r:embed="rId64"/>
                <a:stretch>
                  <a:fillRect/>
                </a:stretch>
              </p:blipFill>
              <p:spPr>
                <a:xfrm>
                  <a:off x="6622133" y="5702827"/>
                  <a:ext cx="230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1DC2D6AF-AD1C-4F58-9C99-DD6E80126953}"/>
                    </a:ext>
                  </a:extLst>
                </p14:cNvPr>
                <p14:cNvContentPartPr/>
                <p14:nvPr/>
              </p14:nvContentPartPr>
              <p14:xfrm>
                <a:off x="6652013" y="5799667"/>
                <a:ext cx="195840" cy="8280"/>
              </p14:xfrm>
            </p:contentPart>
          </mc:Choice>
          <mc:Fallback>
            <p:pic>
              <p:nvPicPr>
                <p:cNvPr id="41" name="Freihand 40">
                  <a:extLst>
                    <a:ext uri="{FF2B5EF4-FFF2-40B4-BE49-F238E27FC236}">
                      <a16:creationId xmlns:a16="http://schemas.microsoft.com/office/drawing/2014/main" id="{1DC2D6AF-AD1C-4F58-9C99-DD6E80126953}"/>
                    </a:ext>
                  </a:extLst>
                </p:cNvPr>
                <p:cNvPicPr/>
                <p:nvPr/>
              </p:nvPicPr>
              <p:blipFill>
                <a:blip r:embed="rId66"/>
                <a:stretch>
                  <a:fillRect/>
                </a:stretch>
              </p:blipFill>
              <p:spPr>
                <a:xfrm>
                  <a:off x="6647693" y="5795347"/>
                  <a:ext cx="204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6A30D94C-067B-4262-B279-1B3D0086508E}"/>
                    </a:ext>
                  </a:extLst>
                </p14:cNvPr>
                <p14:cNvContentPartPr/>
                <p14:nvPr/>
              </p14:nvContentPartPr>
              <p14:xfrm>
                <a:off x="6999053" y="5630107"/>
                <a:ext cx="25920" cy="233280"/>
              </p14:xfrm>
            </p:contentPart>
          </mc:Choice>
          <mc:Fallback>
            <p:pic>
              <p:nvPicPr>
                <p:cNvPr id="43" name="Freihand 42">
                  <a:extLst>
                    <a:ext uri="{FF2B5EF4-FFF2-40B4-BE49-F238E27FC236}">
                      <a16:creationId xmlns:a16="http://schemas.microsoft.com/office/drawing/2014/main" id="{6A30D94C-067B-4262-B279-1B3D0086508E}"/>
                    </a:ext>
                  </a:extLst>
                </p:cNvPr>
                <p:cNvPicPr/>
                <p:nvPr/>
              </p:nvPicPr>
              <p:blipFill>
                <a:blip r:embed="rId68"/>
                <a:stretch>
                  <a:fillRect/>
                </a:stretch>
              </p:blipFill>
              <p:spPr>
                <a:xfrm>
                  <a:off x="6994733" y="5625787"/>
                  <a:ext cx="34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704A1E23-1569-48EF-9BA1-90FCFC5BA6B9}"/>
                    </a:ext>
                  </a:extLst>
                </p14:cNvPr>
                <p14:cNvContentPartPr/>
                <p14:nvPr/>
              </p14:nvContentPartPr>
              <p14:xfrm>
                <a:off x="7055213" y="5623627"/>
                <a:ext cx="20520" cy="230400"/>
              </p14:xfrm>
            </p:contentPart>
          </mc:Choice>
          <mc:Fallback>
            <p:pic>
              <p:nvPicPr>
                <p:cNvPr id="44" name="Freihand 43">
                  <a:extLst>
                    <a:ext uri="{FF2B5EF4-FFF2-40B4-BE49-F238E27FC236}">
                      <a16:creationId xmlns:a16="http://schemas.microsoft.com/office/drawing/2014/main" id="{704A1E23-1569-48EF-9BA1-90FCFC5BA6B9}"/>
                    </a:ext>
                  </a:extLst>
                </p:cNvPr>
                <p:cNvPicPr/>
                <p:nvPr/>
              </p:nvPicPr>
              <p:blipFill>
                <a:blip r:embed="rId70"/>
                <a:stretch>
                  <a:fillRect/>
                </a:stretch>
              </p:blipFill>
              <p:spPr>
                <a:xfrm>
                  <a:off x="7050893" y="5619307"/>
                  <a:ext cx="29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5CBFC8D0-8E56-4E59-8FDF-244EEB0F3569}"/>
                    </a:ext>
                  </a:extLst>
                </p14:cNvPr>
                <p14:cNvContentPartPr/>
                <p14:nvPr/>
              </p14:nvContentPartPr>
              <p14:xfrm>
                <a:off x="6840293" y="5558107"/>
                <a:ext cx="368280" cy="41760"/>
              </p14:xfrm>
            </p:contentPart>
          </mc:Choice>
          <mc:Fallback>
            <p:pic>
              <p:nvPicPr>
                <p:cNvPr id="45" name="Freihand 44">
                  <a:extLst>
                    <a:ext uri="{FF2B5EF4-FFF2-40B4-BE49-F238E27FC236}">
                      <a16:creationId xmlns:a16="http://schemas.microsoft.com/office/drawing/2014/main" id="{5CBFC8D0-8E56-4E59-8FDF-244EEB0F3569}"/>
                    </a:ext>
                  </a:extLst>
                </p:cNvPr>
                <p:cNvPicPr/>
                <p:nvPr/>
              </p:nvPicPr>
              <p:blipFill>
                <a:blip r:embed="rId72"/>
                <a:stretch>
                  <a:fillRect/>
                </a:stretch>
              </p:blipFill>
              <p:spPr>
                <a:xfrm>
                  <a:off x="6835973" y="5553787"/>
                  <a:ext cx="376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C174BC1F-D428-41B0-B2E3-B641FE54C4B5}"/>
                    </a:ext>
                  </a:extLst>
                </p14:cNvPr>
                <p14:cNvContentPartPr/>
                <p14:nvPr/>
              </p14:nvContentPartPr>
              <p14:xfrm>
                <a:off x="7269413" y="5678347"/>
                <a:ext cx="149760" cy="40320"/>
              </p14:xfrm>
            </p:contentPart>
          </mc:Choice>
          <mc:Fallback>
            <p:pic>
              <p:nvPicPr>
                <p:cNvPr id="47" name="Freihand 46">
                  <a:extLst>
                    <a:ext uri="{FF2B5EF4-FFF2-40B4-BE49-F238E27FC236}">
                      <a16:creationId xmlns:a16="http://schemas.microsoft.com/office/drawing/2014/main" id="{C174BC1F-D428-41B0-B2E3-B641FE54C4B5}"/>
                    </a:ext>
                  </a:extLst>
                </p:cNvPr>
                <p:cNvPicPr/>
                <p:nvPr/>
              </p:nvPicPr>
              <p:blipFill>
                <a:blip r:embed="rId74"/>
                <a:stretch>
                  <a:fillRect/>
                </a:stretch>
              </p:blipFill>
              <p:spPr>
                <a:xfrm>
                  <a:off x="7265093" y="5674027"/>
                  <a:ext cx="158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E6CE2987-CBD3-427C-A361-0906DE9A1926}"/>
                    </a:ext>
                  </a:extLst>
                </p14:cNvPr>
                <p14:cNvContentPartPr/>
                <p14:nvPr/>
              </p14:nvContentPartPr>
              <p14:xfrm>
                <a:off x="7261853" y="5747827"/>
                <a:ext cx="176040" cy="16200"/>
              </p14:xfrm>
            </p:contentPart>
          </mc:Choice>
          <mc:Fallback>
            <p:pic>
              <p:nvPicPr>
                <p:cNvPr id="48" name="Freihand 47">
                  <a:extLst>
                    <a:ext uri="{FF2B5EF4-FFF2-40B4-BE49-F238E27FC236}">
                      <a16:creationId xmlns:a16="http://schemas.microsoft.com/office/drawing/2014/main" id="{E6CE2987-CBD3-427C-A361-0906DE9A1926}"/>
                    </a:ext>
                  </a:extLst>
                </p:cNvPr>
                <p:cNvPicPr/>
                <p:nvPr/>
              </p:nvPicPr>
              <p:blipFill>
                <a:blip r:embed="rId76"/>
                <a:stretch>
                  <a:fillRect/>
                </a:stretch>
              </p:blipFill>
              <p:spPr>
                <a:xfrm>
                  <a:off x="7257533" y="5743507"/>
                  <a:ext cx="184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6EEED643-D51F-4075-BB0D-925DC2BD807C}"/>
                    </a:ext>
                  </a:extLst>
                </p14:cNvPr>
                <p14:cNvContentPartPr/>
                <p14:nvPr/>
              </p14:nvContentPartPr>
              <p14:xfrm>
                <a:off x="7583333" y="5604187"/>
                <a:ext cx="11520" cy="174960"/>
              </p14:xfrm>
            </p:contentPart>
          </mc:Choice>
          <mc:Fallback>
            <p:pic>
              <p:nvPicPr>
                <p:cNvPr id="50" name="Freihand 49">
                  <a:extLst>
                    <a:ext uri="{FF2B5EF4-FFF2-40B4-BE49-F238E27FC236}">
                      <a16:creationId xmlns:a16="http://schemas.microsoft.com/office/drawing/2014/main" id="{6EEED643-D51F-4075-BB0D-925DC2BD807C}"/>
                    </a:ext>
                  </a:extLst>
                </p:cNvPr>
                <p:cNvPicPr/>
                <p:nvPr/>
              </p:nvPicPr>
              <p:blipFill>
                <a:blip r:embed="rId78"/>
                <a:stretch>
                  <a:fillRect/>
                </a:stretch>
              </p:blipFill>
              <p:spPr>
                <a:xfrm>
                  <a:off x="7579013" y="5599867"/>
                  <a:ext cx="20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D7BA53E4-9AE5-4CE7-B56F-79EA806B0260}"/>
                    </a:ext>
                  </a:extLst>
                </p14:cNvPr>
                <p14:cNvContentPartPr/>
                <p14:nvPr/>
              </p14:nvContentPartPr>
              <p14:xfrm>
                <a:off x="7487933" y="5749267"/>
                <a:ext cx="191520" cy="44280"/>
              </p14:xfrm>
            </p:contentPart>
          </mc:Choice>
          <mc:Fallback>
            <p:pic>
              <p:nvPicPr>
                <p:cNvPr id="51" name="Freihand 50">
                  <a:extLst>
                    <a:ext uri="{FF2B5EF4-FFF2-40B4-BE49-F238E27FC236}">
                      <a16:creationId xmlns:a16="http://schemas.microsoft.com/office/drawing/2014/main" id="{D7BA53E4-9AE5-4CE7-B56F-79EA806B0260}"/>
                    </a:ext>
                  </a:extLst>
                </p:cNvPr>
                <p:cNvPicPr/>
                <p:nvPr/>
              </p:nvPicPr>
              <p:blipFill>
                <a:blip r:embed="rId80"/>
                <a:stretch>
                  <a:fillRect/>
                </a:stretch>
              </p:blipFill>
              <p:spPr>
                <a:xfrm>
                  <a:off x="7483613" y="5744947"/>
                  <a:ext cx="200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1997691F-B797-4799-9C15-9911C95DFB9D}"/>
                    </a:ext>
                  </a:extLst>
                </p14:cNvPr>
                <p14:cNvContentPartPr/>
                <p14:nvPr/>
              </p14:nvContentPartPr>
              <p14:xfrm>
                <a:off x="7472813" y="5572507"/>
                <a:ext cx="211320" cy="25920"/>
              </p14:xfrm>
            </p:contentPart>
          </mc:Choice>
          <mc:Fallback>
            <p:pic>
              <p:nvPicPr>
                <p:cNvPr id="52" name="Freihand 51">
                  <a:extLst>
                    <a:ext uri="{FF2B5EF4-FFF2-40B4-BE49-F238E27FC236}">
                      <a16:creationId xmlns:a16="http://schemas.microsoft.com/office/drawing/2014/main" id="{1997691F-B797-4799-9C15-9911C95DFB9D}"/>
                    </a:ext>
                  </a:extLst>
                </p:cNvPr>
                <p:cNvPicPr/>
                <p:nvPr/>
              </p:nvPicPr>
              <p:blipFill>
                <a:blip r:embed="rId82"/>
                <a:stretch>
                  <a:fillRect/>
                </a:stretch>
              </p:blipFill>
              <p:spPr>
                <a:xfrm>
                  <a:off x="7468493" y="5568187"/>
                  <a:ext cx="219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15BDA2D6-FC4F-4BAC-8E8A-2D85F01E8DEE}"/>
                    </a:ext>
                  </a:extLst>
                </p14:cNvPr>
                <p14:cNvContentPartPr/>
                <p14:nvPr/>
              </p14:nvContentPartPr>
              <p14:xfrm>
                <a:off x="7645973" y="5661427"/>
                <a:ext cx="125640" cy="106200"/>
              </p14:xfrm>
            </p:contentPart>
          </mc:Choice>
          <mc:Fallback>
            <p:pic>
              <p:nvPicPr>
                <p:cNvPr id="53" name="Freihand 52">
                  <a:extLst>
                    <a:ext uri="{FF2B5EF4-FFF2-40B4-BE49-F238E27FC236}">
                      <a16:creationId xmlns:a16="http://schemas.microsoft.com/office/drawing/2014/main" id="{15BDA2D6-FC4F-4BAC-8E8A-2D85F01E8DEE}"/>
                    </a:ext>
                  </a:extLst>
                </p:cNvPr>
                <p:cNvPicPr/>
                <p:nvPr/>
              </p:nvPicPr>
              <p:blipFill>
                <a:blip r:embed="rId84"/>
                <a:stretch>
                  <a:fillRect/>
                </a:stretch>
              </p:blipFill>
              <p:spPr>
                <a:xfrm>
                  <a:off x="7641653" y="5657107"/>
                  <a:ext cx="134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15301EBB-534C-43A8-AF88-FF49D4B240D4}"/>
                    </a:ext>
                  </a:extLst>
                </p14:cNvPr>
                <p14:cNvContentPartPr/>
                <p14:nvPr/>
              </p14:nvContentPartPr>
              <p14:xfrm>
                <a:off x="7778813" y="5547307"/>
                <a:ext cx="146880" cy="244080"/>
              </p14:xfrm>
            </p:contentPart>
          </mc:Choice>
          <mc:Fallback>
            <p:pic>
              <p:nvPicPr>
                <p:cNvPr id="54" name="Freihand 53">
                  <a:extLst>
                    <a:ext uri="{FF2B5EF4-FFF2-40B4-BE49-F238E27FC236}">
                      <a16:creationId xmlns:a16="http://schemas.microsoft.com/office/drawing/2014/main" id="{15301EBB-534C-43A8-AF88-FF49D4B240D4}"/>
                    </a:ext>
                  </a:extLst>
                </p:cNvPr>
                <p:cNvPicPr/>
                <p:nvPr/>
              </p:nvPicPr>
              <p:blipFill>
                <a:blip r:embed="rId86"/>
                <a:stretch>
                  <a:fillRect/>
                </a:stretch>
              </p:blipFill>
              <p:spPr>
                <a:xfrm>
                  <a:off x="7774493" y="5542987"/>
                  <a:ext cx="155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6C2D38E5-2F8A-405C-A41F-359ACB76E0A0}"/>
                    </a:ext>
                  </a:extLst>
                </p14:cNvPr>
                <p14:cNvContentPartPr/>
                <p14:nvPr/>
              </p14:nvContentPartPr>
              <p14:xfrm>
                <a:off x="7918133" y="5516347"/>
                <a:ext cx="299160" cy="225360"/>
              </p14:xfrm>
            </p:contentPart>
          </mc:Choice>
          <mc:Fallback>
            <p:pic>
              <p:nvPicPr>
                <p:cNvPr id="55" name="Freihand 54">
                  <a:extLst>
                    <a:ext uri="{FF2B5EF4-FFF2-40B4-BE49-F238E27FC236}">
                      <a16:creationId xmlns:a16="http://schemas.microsoft.com/office/drawing/2014/main" id="{6C2D38E5-2F8A-405C-A41F-359ACB76E0A0}"/>
                    </a:ext>
                  </a:extLst>
                </p:cNvPr>
                <p:cNvPicPr/>
                <p:nvPr/>
              </p:nvPicPr>
              <p:blipFill>
                <a:blip r:embed="rId88"/>
                <a:stretch>
                  <a:fillRect/>
                </a:stretch>
              </p:blipFill>
              <p:spPr>
                <a:xfrm>
                  <a:off x="7913813" y="5512027"/>
                  <a:ext cx="3078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4540F5FE-201C-4D88-B2CB-F455373970F7}"/>
                    </a:ext>
                  </a:extLst>
                </p14:cNvPr>
                <p14:cNvContentPartPr/>
                <p14:nvPr/>
              </p14:nvContentPartPr>
              <p14:xfrm>
                <a:off x="8196773" y="5552707"/>
                <a:ext cx="16560" cy="45000"/>
              </p14:xfrm>
            </p:contentPart>
          </mc:Choice>
          <mc:Fallback>
            <p:pic>
              <p:nvPicPr>
                <p:cNvPr id="56" name="Freihand 55">
                  <a:extLst>
                    <a:ext uri="{FF2B5EF4-FFF2-40B4-BE49-F238E27FC236}">
                      <a16:creationId xmlns:a16="http://schemas.microsoft.com/office/drawing/2014/main" id="{4540F5FE-201C-4D88-B2CB-F455373970F7}"/>
                    </a:ext>
                  </a:extLst>
                </p:cNvPr>
                <p:cNvPicPr/>
                <p:nvPr/>
              </p:nvPicPr>
              <p:blipFill>
                <a:blip r:embed="rId90"/>
                <a:stretch>
                  <a:fillRect/>
                </a:stretch>
              </p:blipFill>
              <p:spPr>
                <a:xfrm>
                  <a:off x="8192453" y="5548387"/>
                  <a:ext cx="25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A8BD58A5-0B4C-4C24-8DE4-312C93885D33}"/>
                    </a:ext>
                  </a:extLst>
                </p14:cNvPr>
                <p14:cNvContentPartPr/>
                <p14:nvPr/>
              </p14:nvContentPartPr>
              <p14:xfrm>
                <a:off x="8252933" y="5646667"/>
                <a:ext cx="175320" cy="62640"/>
              </p14:xfrm>
            </p:contentPart>
          </mc:Choice>
          <mc:Fallback>
            <p:pic>
              <p:nvPicPr>
                <p:cNvPr id="57" name="Freihand 56">
                  <a:extLst>
                    <a:ext uri="{FF2B5EF4-FFF2-40B4-BE49-F238E27FC236}">
                      <a16:creationId xmlns:a16="http://schemas.microsoft.com/office/drawing/2014/main" id="{A8BD58A5-0B4C-4C24-8DE4-312C93885D33}"/>
                    </a:ext>
                  </a:extLst>
                </p:cNvPr>
                <p:cNvPicPr/>
                <p:nvPr/>
              </p:nvPicPr>
              <p:blipFill>
                <a:blip r:embed="rId92"/>
                <a:stretch>
                  <a:fillRect/>
                </a:stretch>
              </p:blipFill>
              <p:spPr>
                <a:xfrm>
                  <a:off x="8248613" y="5642347"/>
                  <a:ext cx="183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22607C51-70EA-4FDC-A629-2C4FE1F0F6BC}"/>
                    </a:ext>
                  </a:extLst>
                </p14:cNvPr>
                <p14:cNvContentPartPr/>
                <p14:nvPr/>
              </p14:nvContentPartPr>
              <p14:xfrm>
                <a:off x="7457693" y="5806867"/>
                <a:ext cx="1188000" cy="97560"/>
              </p14:xfrm>
            </p:contentPart>
          </mc:Choice>
          <mc:Fallback>
            <p:pic>
              <p:nvPicPr>
                <p:cNvPr id="58" name="Freihand 57">
                  <a:extLst>
                    <a:ext uri="{FF2B5EF4-FFF2-40B4-BE49-F238E27FC236}">
                      <a16:creationId xmlns:a16="http://schemas.microsoft.com/office/drawing/2014/main" id="{22607C51-70EA-4FDC-A629-2C4FE1F0F6BC}"/>
                    </a:ext>
                  </a:extLst>
                </p:cNvPr>
                <p:cNvPicPr/>
                <p:nvPr/>
              </p:nvPicPr>
              <p:blipFill>
                <a:blip r:embed="rId94"/>
                <a:stretch>
                  <a:fillRect/>
                </a:stretch>
              </p:blipFill>
              <p:spPr>
                <a:xfrm>
                  <a:off x="7453373" y="5802547"/>
                  <a:ext cx="1196640" cy="10620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7C791D1-0D33-4A60-9147-6369CBCA22BF}"/>
                  </a:ext>
                </a:extLst>
              </p14:cNvPr>
              <p14:cNvContentPartPr/>
              <p14:nvPr/>
            </p14:nvContentPartPr>
            <p14:xfrm>
              <a:off x="2971373" y="3075547"/>
              <a:ext cx="4144680" cy="141480"/>
            </p14:xfrm>
          </p:contentPart>
        </mc:Choice>
        <mc:Fallback>
          <p:pic>
            <p:nvPicPr>
              <p:cNvPr id="4" name="Freihand 3">
                <a:extLst>
                  <a:ext uri="{FF2B5EF4-FFF2-40B4-BE49-F238E27FC236}">
                    <a16:creationId xmlns:a16="http://schemas.microsoft.com/office/drawing/2014/main" id="{F7C791D1-0D33-4A60-9147-6369CBCA22BF}"/>
                  </a:ext>
                </a:extLst>
              </p:cNvPr>
              <p:cNvPicPr/>
              <p:nvPr/>
            </p:nvPicPr>
            <p:blipFill>
              <a:blip r:embed="rId6"/>
              <a:stretch>
                <a:fillRect/>
              </a:stretch>
            </p:blipFill>
            <p:spPr>
              <a:xfrm>
                <a:off x="2967053" y="3071227"/>
                <a:ext cx="4153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CC82B9BC-F332-4E9E-B451-B9EA54810AC4}"/>
                  </a:ext>
                </a:extLst>
              </p14:cNvPr>
              <p14:cNvContentPartPr/>
              <p14:nvPr/>
            </p14:nvContentPartPr>
            <p14:xfrm>
              <a:off x="1031693" y="4020907"/>
              <a:ext cx="1732320" cy="1004040"/>
            </p14:xfrm>
          </p:contentPart>
        </mc:Choice>
        <mc:Fallback>
          <p:pic>
            <p:nvPicPr>
              <p:cNvPr id="8" name="Freihand 7">
                <a:extLst>
                  <a:ext uri="{FF2B5EF4-FFF2-40B4-BE49-F238E27FC236}">
                    <a16:creationId xmlns:a16="http://schemas.microsoft.com/office/drawing/2014/main" id="{CC82B9BC-F332-4E9E-B451-B9EA54810AC4}"/>
                  </a:ext>
                </a:extLst>
              </p:cNvPr>
              <p:cNvPicPr/>
              <p:nvPr/>
            </p:nvPicPr>
            <p:blipFill>
              <a:blip r:embed="rId8"/>
              <a:stretch>
                <a:fillRect/>
              </a:stretch>
            </p:blipFill>
            <p:spPr>
              <a:xfrm>
                <a:off x="1027373" y="4016587"/>
                <a:ext cx="1740960" cy="1012680"/>
              </a:xfrm>
              <a:prstGeom prst="rect">
                <a:avLst/>
              </a:prstGeom>
            </p:spPr>
          </p:pic>
        </mc:Fallback>
      </mc:AlternateContent>
      <p:grpSp>
        <p:nvGrpSpPr>
          <p:cNvPr id="12" name="Gruppieren 11">
            <a:extLst>
              <a:ext uri="{FF2B5EF4-FFF2-40B4-BE49-F238E27FC236}">
                <a16:creationId xmlns:a16="http://schemas.microsoft.com/office/drawing/2014/main" id="{72E1DA7A-1315-4BFD-9301-982E120E1466}"/>
              </a:ext>
            </a:extLst>
          </p:cNvPr>
          <p:cNvGrpSpPr/>
          <p:nvPr/>
        </p:nvGrpSpPr>
        <p:grpSpPr>
          <a:xfrm>
            <a:off x="3031493" y="1889707"/>
            <a:ext cx="5018760" cy="885960"/>
            <a:chOff x="3031493" y="1889707"/>
            <a:chExt cx="5018760" cy="885960"/>
          </a:xfrm>
        </p:grpSpPr>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3DFF3029-9085-484A-AD55-1667C235B84F}"/>
                    </a:ext>
                  </a:extLst>
                </p14:cNvPr>
                <p14:cNvContentPartPr/>
                <p14:nvPr/>
              </p14:nvContentPartPr>
              <p14:xfrm>
                <a:off x="6583973" y="2189947"/>
                <a:ext cx="1466280" cy="49320"/>
              </p14:xfrm>
            </p:contentPart>
          </mc:Choice>
          <mc:Fallback>
            <p:pic>
              <p:nvPicPr>
                <p:cNvPr id="2" name="Freihand 1">
                  <a:extLst>
                    <a:ext uri="{FF2B5EF4-FFF2-40B4-BE49-F238E27FC236}">
                      <a16:creationId xmlns:a16="http://schemas.microsoft.com/office/drawing/2014/main" id="{3DFF3029-9085-484A-AD55-1667C235B84F}"/>
                    </a:ext>
                  </a:extLst>
                </p:cNvPr>
                <p:cNvPicPr/>
                <p:nvPr/>
              </p:nvPicPr>
              <p:blipFill>
                <a:blip r:embed="rId10"/>
                <a:stretch>
                  <a:fillRect/>
                </a:stretch>
              </p:blipFill>
              <p:spPr>
                <a:xfrm>
                  <a:off x="6579653" y="2185627"/>
                  <a:ext cx="14749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DD1876D6-C146-4399-8133-59275A266588}"/>
                    </a:ext>
                  </a:extLst>
                </p14:cNvPr>
                <p14:cNvContentPartPr/>
                <p14:nvPr/>
              </p14:nvContentPartPr>
              <p14:xfrm>
                <a:off x="3187373" y="2621227"/>
                <a:ext cx="1078920" cy="104040"/>
              </p14:xfrm>
            </p:contentPart>
          </mc:Choice>
          <mc:Fallback>
            <p:pic>
              <p:nvPicPr>
                <p:cNvPr id="3" name="Freihand 2">
                  <a:extLst>
                    <a:ext uri="{FF2B5EF4-FFF2-40B4-BE49-F238E27FC236}">
                      <a16:creationId xmlns:a16="http://schemas.microsoft.com/office/drawing/2014/main" id="{DD1876D6-C146-4399-8133-59275A266588}"/>
                    </a:ext>
                  </a:extLst>
                </p:cNvPr>
                <p:cNvPicPr/>
                <p:nvPr/>
              </p:nvPicPr>
              <p:blipFill>
                <a:blip r:embed="rId12"/>
                <a:stretch>
                  <a:fillRect/>
                </a:stretch>
              </p:blipFill>
              <p:spPr>
                <a:xfrm>
                  <a:off x="3183053" y="2616907"/>
                  <a:ext cx="1087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05E74DF-42A5-46D4-A99C-A63397DC20E7}"/>
                    </a:ext>
                  </a:extLst>
                </p14:cNvPr>
                <p14:cNvContentPartPr/>
                <p14:nvPr/>
              </p14:nvContentPartPr>
              <p14:xfrm>
                <a:off x="6290573" y="1889707"/>
                <a:ext cx="1684080" cy="474120"/>
              </p14:xfrm>
            </p:contentPart>
          </mc:Choice>
          <mc:Fallback>
            <p:pic>
              <p:nvPicPr>
                <p:cNvPr id="10" name="Freihand 9">
                  <a:extLst>
                    <a:ext uri="{FF2B5EF4-FFF2-40B4-BE49-F238E27FC236}">
                      <a16:creationId xmlns:a16="http://schemas.microsoft.com/office/drawing/2014/main" id="{D05E74DF-42A5-46D4-A99C-A63397DC20E7}"/>
                    </a:ext>
                  </a:extLst>
                </p:cNvPr>
                <p:cNvPicPr/>
                <p:nvPr/>
              </p:nvPicPr>
              <p:blipFill>
                <a:blip r:embed="rId14"/>
                <a:stretch>
                  <a:fillRect/>
                </a:stretch>
              </p:blipFill>
              <p:spPr>
                <a:xfrm>
                  <a:off x="6286253" y="1885387"/>
                  <a:ext cx="169272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8D6542F4-977F-472D-9152-261909835851}"/>
                    </a:ext>
                  </a:extLst>
                </p14:cNvPr>
                <p14:cNvContentPartPr/>
                <p14:nvPr/>
              </p14:nvContentPartPr>
              <p14:xfrm>
                <a:off x="3031493" y="2215147"/>
                <a:ext cx="1579680" cy="560520"/>
              </p14:xfrm>
            </p:contentPart>
          </mc:Choice>
          <mc:Fallback>
            <p:pic>
              <p:nvPicPr>
                <p:cNvPr id="11" name="Freihand 10">
                  <a:extLst>
                    <a:ext uri="{FF2B5EF4-FFF2-40B4-BE49-F238E27FC236}">
                      <a16:creationId xmlns:a16="http://schemas.microsoft.com/office/drawing/2014/main" id="{8D6542F4-977F-472D-9152-261909835851}"/>
                    </a:ext>
                  </a:extLst>
                </p:cNvPr>
                <p:cNvPicPr/>
                <p:nvPr/>
              </p:nvPicPr>
              <p:blipFill>
                <a:blip r:embed="rId16"/>
                <a:stretch>
                  <a:fillRect/>
                </a:stretch>
              </p:blipFill>
              <p:spPr>
                <a:xfrm>
                  <a:off x="3027173" y="2210827"/>
                  <a:ext cx="1588320" cy="56916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4DE121-BEAA-4D49-B0E9-C24A3605E8E5}"/>
                  </a:ext>
                </a:extLst>
              </p14:cNvPr>
              <p14:cNvContentPartPr/>
              <p14:nvPr/>
            </p14:nvContentPartPr>
            <p14:xfrm>
              <a:off x="5062613" y="1040107"/>
              <a:ext cx="3486240" cy="1209240"/>
            </p14:xfrm>
          </p:contentPart>
        </mc:Choice>
        <mc:Fallback xmlns="">
          <p:pic>
            <p:nvPicPr>
              <p:cNvPr id="2" name="Freihand 1">
                <a:extLst>
                  <a:ext uri="{FF2B5EF4-FFF2-40B4-BE49-F238E27FC236}">
                    <a16:creationId xmlns:a16="http://schemas.microsoft.com/office/drawing/2014/main" id="{FF4DE121-BEAA-4D49-B0E9-C24A3605E8E5}"/>
                  </a:ext>
                </a:extLst>
              </p:cNvPr>
              <p:cNvPicPr/>
              <p:nvPr/>
            </p:nvPicPr>
            <p:blipFill>
              <a:blip r:embed="rId4"/>
              <a:stretch>
                <a:fillRect/>
              </a:stretch>
            </p:blipFill>
            <p:spPr>
              <a:xfrm>
                <a:off x="5058293" y="1035787"/>
                <a:ext cx="3494880" cy="121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24C2149-91FB-4C41-9546-9972A4DDF7EF}"/>
                  </a:ext>
                </a:extLst>
              </p14:cNvPr>
              <p14:cNvContentPartPr/>
              <p14:nvPr/>
            </p14:nvContentPartPr>
            <p14:xfrm>
              <a:off x="159773" y="1962787"/>
              <a:ext cx="3508920" cy="282600"/>
            </p14:xfrm>
          </p:contentPart>
        </mc:Choice>
        <mc:Fallback xmlns="">
          <p:pic>
            <p:nvPicPr>
              <p:cNvPr id="3" name="Freihand 2">
                <a:extLst>
                  <a:ext uri="{FF2B5EF4-FFF2-40B4-BE49-F238E27FC236}">
                    <a16:creationId xmlns:a16="http://schemas.microsoft.com/office/drawing/2014/main" id="{524C2149-91FB-4C41-9546-9972A4DDF7EF}"/>
                  </a:ext>
                </a:extLst>
              </p:cNvPr>
              <p:cNvPicPr/>
              <p:nvPr/>
            </p:nvPicPr>
            <p:blipFill>
              <a:blip r:embed="rId6"/>
              <a:stretch>
                <a:fillRect/>
              </a:stretch>
            </p:blipFill>
            <p:spPr>
              <a:xfrm>
                <a:off x="155453" y="1958467"/>
                <a:ext cx="35175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D6C7DCD-A5D1-47FD-814F-2DA5EBAEABB9}"/>
                  </a:ext>
                </a:extLst>
              </p14:cNvPr>
              <p14:cNvContentPartPr/>
              <p14:nvPr/>
            </p14:nvContentPartPr>
            <p14:xfrm>
              <a:off x="124493" y="1212547"/>
              <a:ext cx="3562920" cy="1149120"/>
            </p14:xfrm>
          </p:contentPart>
        </mc:Choice>
        <mc:Fallback>
          <p:pic>
            <p:nvPicPr>
              <p:cNvPr id="4" name="Freihand 3">
                <a:extLst>
                  <a:ext uri="{FF2B5EF4-FFF2-40B4-BE49-F238E27FC236}">
                    <a16:creationId xmlns:a16="http://schemas.microsoft.com/office/drawing/2014/main" id="{4D6C7DCD-A5D1-47FD-814F-2DA5EBAEABB9}"/>
                  </a:ext>
                </a:extLst>
              </p:cNvPr>
              <p:cNvPicPr/>
              <p:nvPr/>
            </p:nvPicPr>
            <p:blipFill>
              <a:blip r:embed="rId8"/>
              <a:stretch>
                <a:fillRect/>
              </a:stretch>
            </p:blipFill>
            <p:spPr>
              <a:xfrm>
                <a:off x="120173" y="1208227"/>
                <a:ext cx="3571560" cy="1157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391B9781-70FD-451A-A278-2ECE0CC790AB}"/>
                  </a:ext>
                </a:extLst>
              </p14:cNvPr>
              <p14:cNvContentPartPr/>
              <p14:nvPr/>
            </p14:nvContentPartPr>
            <p14:xfrm>
              <a:off x="167333" y="4847827"/>
              <a:ext cx="3149640" cy="1015200"/>
            </p14:xfrm>
          </p:contentPart>
        </mc:Choice>
        <mc:Fallback>
          <p:pic>
            <p:nvPicPr>
              <p:cNvPr id="5" name="Freihand 4">
                <a:extLst>
                  <a:ext uri="{FF2B5EF4-FFF2-40B4-BE49-F238E27FC236}">
                    <a16:creationId xmlns:a16="http://schemas.microsoft.com/office/drawing/2014/main" id="{391B9781-70FD-451A-A278-2ECE0CC790AB}"/>
                  </a:ext>
                </a:extLst>
              </p:cNvPr>
              <p:cNvPicPr/>
              <p:nvPr/>
            </p:nvPicPr>
            <p:blipFill>
              <a:blip r:embed="rId10"/>
              <a:stretch>
                <a:fillRect/>
              </a:stretch>
            </p:blipFill>
            <p:spPr>
              <a:xfrm>
                <a:off x="163013" y="4843507"/>
                <a:ext cx="3158280" cy="1023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AF0492C8-C012-4B12-940F-208F667DF81F}"/>
                  </a:ext>
                </a:extLst>
              </p14:cNvPr>
              <p14:cNvContentPartPr/>
              <p14:nvPr/>
            </p14:nvContentPartPr>
            <p14:xfrm>
              <a:off x="4268093" y="4863307"/>
              <a:ext cx="4098960" cy="1063440"/>
            </p14:xfrm>
          </p:contentPart>
        </mc:Choice>
        <mc:Fallback>
          <p:pic>
            <p:nvPicPr>
              <p:cNvPr id="6" name="Freihand 5">
                <a:extLst>
                  <a:ext uri="{FF2B5EF4-FFF2-40B4-BE49-F238E27FC236}">
                    <a16:creationId xmlns:a16="http://schemas.microsoft.com/office/drawing/2014/main" id="{AF0492C8-C012-4B12-940F-208F667DF81F}"/>
                  </a:ext>
                </a:extLst>
              </p:cNvPr>
              <p:cNvPicPr/>
              <p:nvPr/>
            </p:nvPicPr>
            <p:blipFill>
              <a:blip r:embed="rId12"/>
              <a:stretch>
                <a:fillRect/>
              </a:stretch>
            </p:blipFill>
            <p:spPr>
              <a:xfrm>
                <a:off x="4263773" y="4858987"/>
                <a:ext cx="4107600" cy="107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E2B35BF0-C85E-46F0-8E87-8C8826DC32DC}"/>
                  </a:ext>
                </a:extLst>
              </p14:cNvPr>
              <p14:cNvContentPartPr/>
              <p14:nvPr/>
            </p14:nvContentPartPr>
            <p14:xfrm>
              <a:off x="4787573" y="1051627"/>
              <a:ext cx="3786120" cy="1264680"/>
            </p14:xfrm>
          </p:contentPart>
        </mc:Choice>
        <mc:Fallback>
          <p:pic>
            <p:nvPicPr>
              <p:cNvPr id="7" name="Freihand 6">
                <a:extLst>
                  <a:ext uri="{FF2B5EF4-FFF2-40B4-BE49-F238E27FC236}">
                    <a16:creationId xmlns:a16="http://schemas.microsoft.com/office/drawing/2014/main" id="{E2B35BF0-C85E-46F0-8E87-8C8826DC32DC}"/>
                  </a:ext>
                </a:extLst>
              </p:cNvPr>
              <p:cNvPicPr/>
              <p:nvPr/>
            </p:nvPicPr>
            <p:blipFill>
              <a:blip r:embed="rId14"/>
              <a:stretch>
                <a:fillRect/>
              </a:stretch>
            </p:blipFill>
            <p:spPr>
              <a:xfrm>
                <a:off x="4783253" y="1047307"/>
                <a:ext cx="3794760" cy="127332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58723085"/>
              </p:ext>
            </p:extLst>
          </p:nvPr>
        </p:nvGraphicFramePr>
        <p:xfrm>
          <a:off x="668338" y="949325"/>
          <a:ext cx="11047412" cy="4133850"/>
        </p:xfrm>
        <a:graphic>
          <a:graphicData uri="http://schemas.openxmlformats.org/presentationml/2006/ole">
            <mc:AlternateContent xmlns:mc="http://schemas.openxmlformats.org/markup-compatibility/2006">
              <mc:Choice xmlns:v="urn:schemas-microsoft-com:vml" Requires="v">
                <p:oleObj spid="_x0000_s2092" name="Worksheet" r:id="rId4" imgW="6315075" imgH="2362124" progId="Excel.Sheet.12">
                  <p:embed/>
                </p:oleObj>
              </mc:Choice>
              <mc:Fallback>
                <p:oleObj name="Worksheet" r:id="rId4" imgW="6315075" imgH="2362124" progId="Excel.Sheet.12">
                  <p:embed/>
                  <p:pic>
                    <p:nvPicPr>
                      <p:cNvPr id="2" name="Objekt 1"/>
                      <p:cNvPicPr/>
                      <p:nvPr/>
                    </p:nvPicPr>
                    <p:blipFill>
                      <a:blip r:embed="rId5"/>
                      <a:stretch>
                        <a:fillRect/>
                      </a:stretch>
                    </p:blipFill>
                    <p:spPr>
                      <a:xfrm>
                        <a:off x="668338" y="949325"/>
                        <a:ext cx="11047412" cy="413385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mc:Choice xmlns:p14="http://schemas.microsoft.com/office/powerpoint/2010/main" Requires="p14">
          <p:contentPart p14:bwMode="auto" r:id="rId6">
            <p14:nvContentPartPr>
              <p14:cNvPr id="57" name="Freihand 56">
                <a:extLst>
                  <a:ext uri="{FF2B5EF4-FFF2-40B4-BE49-F238E27FC236}">
                    <a16:creationId xmlns:a16="http://schemas.microsoft.com/office/drawing/2014/main" id="{E974DB10-5473-4A4E-91CE-266424667C8F}"/>
                  </a:ext>
                </a:extLst>
              </p14:cNvPr>
              <p14:cNvContentPartPr/>
              <p14:nvPr/>
            </p14:nvContentPartPr>
            <p14:xfrm>
              <a:off x="8975453" y="3139627"/>
              <a:ext cx="867960" cy="95400"/>
            </p14:xfrm>
          </p:contentPart>
        </mc:Choice>
        <mc:Fallback>
          <p:pic>
            <p:nvPicPr>
              <p:cNvPr id="57" name="Freihand 56">
                <a:extLst>
                  <a:ext uri="{FF2B5EF4-FFF2-40B4-BE49-F238E27FC236}">
                    <a16:creationId xmlns:a16="http://schemas.microsoft.com/office/drawing/2014/main" id="{E974DB10-5473-4A4E-91CE-266424667C8F}"/>
                  </a:ext>
                </a:extLst>
              </p:cNvPr>
              <p:cNvPicPr/>
              <p:nvPr/>
            </p:nvPicPr>
            <p:blipFill>
              <a:blip r:embed="rId7"/>
              <a:stretch>
                <a:fillRect/>
              </a:stretch>
            </p:blipFill>
            <p:spPr>
              <a:xfrm>
                <a:off x="8971133" y="3135307"/>
                <a:ext cx="876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5" name="Freihand 124">
                <a:extLst>
                  <a:ext uri="{FF2B5EF4-FFF2-40B4-BE49-F238E27FC236}">
                    <a16:creationId xmlns:a16="http://schemas.microsoft.com/office/drawing/2014/main" id="{07ED835D-D7E2-4184-BDC2-4B7A35A02639}"/>
                  </a:ext>
                </a:extLst>
              </p14:cNvPr>
              <p14:cNvContentPartPr/>
              <p14:nvPr/>
            </p14:nvContentPartPr>
            <p14:xfrm>
              <a:off x="2294933" y="5569267"/>
              <a:ext cx="928800" cy="430560"/>
            </p14:xfrm>
          </p:contentPart>
        </mc:Choice>
        <mc:Fallback>
          <p:pic>
            <p:nvPicPr>
              <p:cNvPr id="125" name="Freihand 124">
                <a:extLst>
                  <a:ext uri="{FF2B5EF4-FFF2-40B4-BE49-F238E27FC236}">
                    <a16:creationId xmlns:a16="http://schemas.microsoft.com/office/drawing/2014/main" id="{07ED835D-D7E2-4184-BDC2-4B7A35A02639}"/>
                  </a:ext>
                </a:extLst>
              </p:cNvPr>
              <p:cNvPicPr/>
              <p:nvPr/>
            </p:nvPicPr>
            <p:blipFill>
              <a:blip r:embed="rId9"/>
              <a:stretch>
                <a:fillRect/>
              </a:stretch>
            </p:blipFill>
            <p:spPr>
              <a:xfrm>
                <a:off x="2290613" y="5564947"/>
                <a:ext cx="93744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1" name="Freihand 140">
                <a:extLst>
                  <a:ext uri="{FF2B5EF4-FFF2-40B4-BE49-F238E27FC236}">
                    <a16:creationId xmlns:a16="http://schemas.microsoft.com/office/drawing/2014/main" id="{3EEE5392-C3B7-4ECC-82D3-E5CA895734F6}"/>
                  </a:ext>
                </a:extLst>
              </p14:cNvPr>
              <p14:cNvContentPartPr/>
              <p14:nvPr/>
            </p14:nvContentPartPr>
            <p14:xfrm>
              <a:off x="9063293" y="2696467"/>
              <a:ext cx="888840" cy="48240"/>
            </p14:xfrm>
          </p:contentPart>
        </mc:Choice>
        <mc:Fallback>
          <p:pic>
            <p:nvPicPr>
              <p:cNvPr id="141" name="Freihand 140">
                <a:extLst>
                  <a:ext uri="{FF2B5EF4-FFF2-40B4-BE49-F238E27FC236}">
                    <a16:creationId xmlns:a16="http://schemas.microsoft.com/office/drawing/2014/main" id="{3EEE5392-C3B7-4ECC-82D3-E5CA895734F6}"/>
                  </a:ext>
                </a:extLst>
              </p:cNvPr>
              <p:cNvPicPr/>
              <p:nvPr/>
            </p:nvPicPr>
            <p:blipFill>
              <a:blip r:embed="rId11"/>
              <a:stretch>
                <a:fillRect/>
              </a:stretch>
            </p:blipFill>
            <p:spPr>
              <a:xfrm>
                <a:off x="9058973" y="2692147"/>
                <a:ext cx="897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7" name="Freihand 166">
                <a:extLst>
                  <a:ext uri="{FF2B5EF4-FFF2-40B4-BE49-F238E27FC236}">
                    <a16:creationId xmlns:a16="http://schemas.microsoft.com/office/drawing/2014/main" id="{7700E38B-FF1F-4987-84AF-6951FB944844}"/>
                  </a:ext>
                </a:extLst>
              </p14:cNvPr>
              <p14:cNvContentPartPr/>
              <p14:nvPr/>
            </p14:nvContentPartPr>
            <p14:xfrm>
              <a:off x="3858413" y="5869147"/>
              <a:ext cx="1650600" cy="605160"/>
            </p14:xfrm>
          </p:contentPart>
        </mc:Choice>
        <mc:Fallback>
          <p:pic>
            <p:nvPicPr>
              <p:cNvPr id="167" name="Freihand 166">
                <a:extLst>
                  <a:ext uri="{FF2B5EF4-FFF2-40B4-BE49-F238E27FC236}">
                    <a16:creationId xmlns:a16="http://schemas.microsoft.com/office/drawing/2014/main" id="{7700E38B-FF1F-4987-84AF-6951FB944844}"/>
                  </a:ext>
                </a:extLst>
              </p:cNvPr>
              <p:cNvPicPr/>
              <p:nvPr/>
            </p:nvPicPr>
            <p:blipFill>
              <a:blip r:embed="rId13"/>
              <a:stretch>
                <a:fillRect/>
              </a:stretch>
            </p:blipFill>
            <p:spPr>
              <a:xfrm>
                <a:off x="3854093" y="5864827"/>
                <a:ext cx="1659240" cy="613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6" name="Freihand 195">
                <a:extLst>
                  <a:ext uri="{FF2B5EF4-FFF2-40B4-BE49-F238E27FC236}">
                    <a16:creationId xmlns:a16="http://schemas.microsoft.com/office/drawing/2014/main" id="{85A74017-6468-4E2B-B090-574A86665136}"/>
                  </a:ext>
                </a:extLst>
              </p14:cNvPr>
              <p14:cNvContentPartPr/>
              <p14:nvPr/>
            </p14:nvContentPartPr>
            <p14:xfrm>
              <a:off x="8887253" y="3085267"/>
              <a:ext cx="909360" cy="89640"/>
            </p14:xfrm>
          </p:contentPart>
        </mc:Choice>
        <mc:Fallback>
          <p:pic>
            <p:nvPicPr>
              <p:cNvPr id="196" name="Freihand 195">
                <a:extLst>
                  <a:ext uri="{FF2B5EF4-FFF2-40B4-BE49-F238E27FC236}">
                    <a16:creationId xmlns:a16="http://schemas.microsoft.com/office/drawing/2014/main" id="{85A74017-6468-4E2B-B090-574A86665136}"/>
                  </a:ext>
                </a:extLst>
              </p:cNvPr>
              <p:cNvPicPr/>
              <p:nvPr/>
            </p:nvPicPr>
            <p:blipFill>
              <a:blip r:embed="rId15"/>
              <a:stretch>
                <a:fillRect/>
              </a:stretch>
            </p:blipFill>
            <p:spPr>
              <a:xfrm>
                <a:off x="8882933" y="3080947"/>
                <a:ext cx="918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7" name="Freihand 196">
                <a:extLst>
                  <a:ext uri="{FF2B5EF4-FFF2-40B4-BE49-F238E27FC236}">
                    <a16:creationId xmlns:a16="http://schemas.microsoft.com/office/drawing/2014/main" id="{C4AEDAFC-9480-456D-9EAE-5EC6A3BBB624}"/>
                  </a:ext>
                </a:extLst>
              </p14:cNvPr>
              <p14:cNvContentPartPr/>
              <p14:nvPr/>
            </p14:nvContentPartPr>
            <p14:xfrm>
              <a:off x="9024053" y="2751907"/>
              <a:ext cx="862200" cy="109800"/>
            </p14:xfrm>
          </p:contentPart>
        </mc:Choice>
        <mc:Fallback>
          <p:pic>
            <p:nvPicPr>
              <p:cNvPr id="197" name="Freihand 196">
                <a:extLst>
                  <a:ext uri="{FF2B5EF4-FFF2-40B4-BE49-F238E27FC236}">
                    <a16:creationId xmlns:a16="http://schemas.microsoft.com/office/drawing/2014/main" id="{C4AEDAFC-9480-456D-9EAE-5EC6A3BBB624}"/>
                  </a:ext>
                </a:extLst>
              </p:cNvPr>
              <p:cNvPicPr/>
              <p:nvPr/>
            </p:nvPicPr>
            <p:blipFill>
              <a:blip r:embed="rId17"/>
              <a:stretch>
                <a:fillRect/>
              </a:stretch>
            </p:blipFill>
            <p:spPr>
              <a:xfrm>
                <a:off x="9019733" y="2747587"/>
                <a:ext cx="870840" cy="118440"/>
              </a:xfrm>
              <a:prstGeom prst="rect">
                <a:avLst/>
              </a:prstGeom>
            </p:spPr>
          </p:pic>
        </mc:Fallback>
      </mc:AlternateContent>
      <p:grpSp>
        <p:nvGrpSpPr>
          <p:cNvPr id="271" name="Gruppieren 270">
            <a:extLst>
              <a:ext uri="{FF2B5EF4-FFF2-40B4-BE49-F238E27FC236}">
                <a16:creationId xmlns:a16="http://schemas.microsoft.com/office/drawing/2014/main" id="{FAF7C966-3B52-4983-9EC9-5FB1D737F02D}"/>
              </a:ext>
            </a:extLst>
          </p:cNvPr>
          <p:cNvGrpSpPr/>
          <p:nvPr/>
        </p:nvGrpSpPr>
        <p:grpSpPr>
          <a:xfrm>
            <a:off x="276773" y="5048347"/>
            <a:ext cx="8368200" cy="1652400"/>
            <a:chOff x="276773" y="5048347"/>
            <a:chExt cx="8368200" cy="1652400"/>
          </a:xfrm>
        </p:grpSpPr>
        <mc:AlternateContent xmlns:mc="http://schemas.openxmlformats.org/markup-compatibility/2006">
          <mc:Choice xmlns:p14="http://schemas.microsoft.com/office/powerpoint/2010/main" Requires="p14">
            <p:contentPart p14:bwMode="auto" r:id="rId18">
              <p14:nvContentPartPr>
                <p14:cNvPr id="3" name="Freihand 2">
                  <a:extLst>
                    <a:ext uri="{FF2B5EF4-FFF2-40B4-BE49-F238E27FC236}">
                      <a16:creationId xmlns:a16="http://schemas.microsoft.com/office/drawing/2014/main" id="{50B13902-36AE-4119-B8A1-F623B9A57AC0}"/>
                    </a:ext>
                  </a:extLst>
                </p14:cNvPr>
                <p14:cNvContentPartPr/>
                <p14:nvPr/>
              </p14:nvContentPartPr>
              <p14:xfrm>
                <a:off x="367493" y="5285227"/>
                <a:ext cx="143280" cy="136080"/>
              </p14:xfrm>
            </p:contentPart>
          </mc:Choice>
          <mc:Fallback>
            <p:pic>
              <p:nvPicPr>
                <p:cNvPr id="3" name="Freihand 2">
                  <a:extLst>
                    <a:ext uri="{FF2B5EF4-FFF2-40B4-BE49-F238E27FC236}">
                      <a16:creationId xmlns:a16="http://schemas.microsoft.com/office/drawing/2014/main" id="{50B13902-36AE-4119-B8A1-F623B9A57AC0}"/>
                    </a:ext>
                  </a:extLst>
                </p:cNvPr>
                <p:cNvPicPr/>
                <p:nvPr/>
              </p:nvPicPr>
              <p:blipFill>
                <a:blip r:embed="rId19"/>
                <a:stretch>
                  <a:fillRect/>
                </a:stretch>
              </p:blipFill>
              <p:spPr>
                <a:xfrm>
                  <a:off x="363173" y="5280907"/>
                  <a:ext cx="151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Freihand 6">
                  <a:extLst>
                    <a:ext uri="{FF2B5EF4-FFF2-40B4-BE49-F238E27FC236}">
                      <a16:creationId xmlns:a16="http://schemas.microsoft.com/office/drawing/2014/main" id="{341CD1E2-03C0-4902-912D-7A8C063635FB}"/>
                    </a:ext>
                  </a:extLst>
                </p14:cNvPr>
                <p14:cNvContentPartPr/>
                <p14:nvPr/>
              </p14:nvContentPartPr>
              <p14:xfrm>
                <a:off x="393053" y="5225467"/>
                <a:ext cx="120960" cy="193320"/>
              </p14:xfrm>
            </p:contentPart>
          </mc:Choice>
          <mc:Fallback>
            <p:pic>
              <p:nvPicPr>
                <p:cNvPr id="7" name="Freihand 6">
                  <a:extLst>
                    <a:ext uri="{FF2B5EF4-FFF2-40B4-BE49-F238E27FC236}">
                      <a16:creationId xmlns:a16="http://schemas.microsoft.com/office/drawing/2014/main" id="{341CD1E2-03C0-4902-912D-7A8C063635FB}"/>
                    </a:ext>
                  </a:extLst>
                </p:cNvPr>
                <p:cNvPicPr/>
                <p:nvPr/>
              </p:nvPicPr>
              <p:blipFill>
                <a:blip r:embed="rId21"/>
                <a:stretch>
                  <a:fillRect/>
                </a:stretch>
              </p:blipFill>
              <p:spPr>
                <a:xfrm>
                  <a:off x="388733" y="5221147"/>
                  <a:ext cx="129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 name="Freihand 7">
                  <a:extLst>
                    <a:ext uri="{FF2B5EF4-FFF2-40B4-BE49-F238E27FC236}">
                      <a16:creationId xmlns:a16="http://schemas.microsoft.com/office/drawing/2014/main" id="{0E7E9924-6A56-49D8-A1F3-042D9EC8F330}"/>
                    </a:ext>
                  </a:extLst>
                </p14:cNvPr>
                <p14:cNvContentPartPr/>
                <p14:nvPr/>
              </p14:nvContentPartPr>
              <p14:xfrm>
                <a:off x="629213" y="5291347"/>
                <a:ext cx="360" cy="360"/>
              </p14:xfrm>
            </p:contentPart>
          </mc:Choice>
          <mc:Fallback>
            <p:pic>
              <p:nvPicPr>
                <p:cNvPr id="8" name="Freihand 7">
                  <a:extLst>
                    <a:ext uri="{FF2B5EF4-FFF2-40B4-BE49-F238E27FC236}">
                      <a16:creationId xmlns:a16="http://schemas.microsoft.com/office/drawing/2014/main" id="{0E7E9924-6A56-49D8-A1F3-042D9EC8F330}"/>
                    </a:ext>
                  </a:extLst>
                </p:cNvPr>
                <p:cNvPicPr/>
                <p:nvPr/>
              </p:nvPicPr>
              <p:blipFill>
                <a:blip r:embed="rId23"/>
                <a:stretch>
                  <a:fillRect/>
                </a:stretch>
              </p:blipFill>
              <p:spPr>
                <a:xfrm>
                  <a:off x="624893" y="5287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Freihand 8">
                  <a:extLst>
                    <a:ext uri="{FF2B5EF4-FFF2-40B4-BE49-F238E27FC236}">
                      <a16:creationId xmlns:a16="http://schemas.microsoft.com/office/drawing/2014/main" id="{FC32DC2D-D1F0-45C3-86E5-5954810A6394}"/>
                    </a:ext>
                  </a:extLst>
                </p14:cNvPr>
                <p14:cNvContentPartPr/>
                <p14:nvPr/>
              </p14:nvContentPartPr>
              <p14:xfrm>
                <a:off x="632093" y="5357587"/>
                <a:ext cx="12600" cy="15120"/>
              </p14:xfrm>
            </p:contentPart>
          </mc:Choice>
          <mc:Fallback>
            <p:pic>
              <p:nvPicPr>
                <p:cNvPr id="9" name="Freihand 8">
                  <a:extLst>
                    <a:ext uri="{FF2B5EF4-FFF2-40B4-BE49-F238E27FC236}">
                      <a16:creationId xmlns:a16="http://schemas.microsoft.com/office/drawing/2014/main" id="{FC32DC2D-D1F0-45C3-86E5-5954810A6394}"/>
                    </a:ext>
                  </a:extLst>
                </p:cNvPr>
                <p:cNvPicPr/>
                <p:nvPr/>
              </p:nvPicPr>
              <p:blipFill>
                <a:blip r:embed="rId25"/>
                <a:stretch>
                  <a:fillRect/>
                </a:stretch>
              </p:blipFill>
              <p:spPr>
                <a:xfrm>
                  <a:off x="627773" y="5353267"/>
                  <a:ext cx="21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 name="Freihand 9">
                  <a:extLst>
                    <a:ext uri="{FF2B5EF4-FFF2-40B4-BE49-F238E27FC236}">
                      <a16:creationId xmlns:a16="http://schemas.microsoft.com/office/drawing/2014/main" id="{0B7E4D20-AEA6-441D-BD58-3301031721A5}"/>
                    </a:ext>
                  </a:extLst>
                </p14:cNvPr>
                <p14:cNvContentPartPr/>
                <p14:nvPr/>
              </p14:nvContentPartPr>
              <p14:xfrm>
                <a:off x="762773" y="5225467"/>
                <a:ext cx="203400" cy="147600"/>
              </p14:xfrm>
            </p:contentPart>
          </mc:Choice>
          <mc:Fallback>
            <p:pic>
              <p:nvPicPr>
                <p:cNvPr id="10" name="Freihand 9">
                  <a:extLst>
                    <a:ext uri="{FF2B5EF4-FFF2-40B4-BE49-F238E27FC236}">
                      <a16:creationId xmlns:a16="http://schemas.microsoft.com/office/drawing/2014/main" id="{0B7E4D20-AEA6-441D-BD58-3301031721A5}"/>
                    </a:ext>
                  </a:extLst>
                </p:cNvPr>
                <p:cNvPicPr/>
                <p:nvPr/>
              </p:nvPicPr>
              <p:blipFill>
                <a:blip r:embed="rId27"/>
                <a:stretch>
                  <a:fillRect/>
                </a:stretch>
              </p:blipFill>
              <p:spPr>
                <a:xfrm>
                  <a:off x="758453" y="5221147"/>
                  <a:ext cx="212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 name="Freihand 10">
                  <a:extLst>
                    <a:ext uri="{FF2B5EF4-FFF2-40B4-BE49-F238E27FC236}">
                      <a16:creationId xmlns:a16="http://schemas.microsoft.com/office/drawing/2014/main" id="{E28F232E-F72C-4A17-B106-4F25A10DD876}"/>
                    </a:ext>
                  </a:extLst>
                </p14:cNvPr>
                <p14:cNvContentPartPr/>
                <p14:nvPr/>
              </p14:nvContentPartPr>
              <p14:xfrm>
                <a:off x="1010093" y="5226547"/>
                <a:ext cx="142920" cy="150120"/>
              </p14:xfrm>
            </p:contentPart>
          </mc:Choice>
          <mc:Fallback>
            <p:pic>
              <p:nvPicPr>
                <p:cNvPr id="11" name="Freihand 10">
                  <a:extLst>
                    <a:ext uri="{FF2B5EF4-FFF2-40B4-BE49-F238E27FC236}">
                      <a16:creationId xmlns:a16="http://schemas.microsoft.com/office/drawing/2014/main" id="{E28F232E-F72C-4A17-B106-4F25A10DD876}"/>
                    </a:ext>
                  </a:extLst>
                </p:cNvPr>
                <p:cNvPicPr/>
                <p:nvPr/>
              </p:nvPicPr>
              <p:blipFill>
                <a:blip r:embed="rId29"/>
                <a:stretch>
                  <a:fillRect/>
                </a:stretch>
              </p:blipFill>
              <p:spPr>
                <a:xfrm>
                  <a:off x="1005773" y="5222227"/>
                  <a:ext cx="151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 name="Freihand 11">
                  <a:extLst>
                    <a:ext uri="{FF2B5EF4-FFF2-40B4-BE49-F238E27FC236}">
                      <a16:creationId xmlns:a16="http://schemas.microsoft.com/office/drawing/2014/main" id="{6E9A70E4-ECB3-4C1C-9F59-151DF06FA9C7}"/>
                    </a:ext>
                  </a:extLst>
                </p14:cNvPr>
                <p14:cNvContentPartPr/>
                <p14:nvPr/>
              </p14:nvContentPartPr>
              <p14:xfrm>
                <a:off x="1155173" y="5200267"/>
                <a:ext cx="284760" cy="124560"/>
              </p14:xfrm>
            </p:contentPart>
          </mc:Choice>
          <mc:Fallback>
            <p:pic>
              <p:nvPicPr>
                <p:cNvPr id="12" name="Freihand 11">
                  <a:extLst>
                    <a:ext uri="{FF2B5EF4-FFF2-40B4-BE49-F238E27FC236}">
                      <a16:creationId xmlns:a16="http://schemas.microsoft.com/office/drawing/2014/main" id="{6E9A70E4-ECB3-4C1C-9F59-151DF06FA9C7}"/>
                    </a:ext>
                  </a:extLst>
                </p:cNvPr>
                <p:cNvPicPr/>
                <p:nvPr/>
              </p:nvPicPr>
              <p:blipFill>
                <a:blip r:embed="rId31"/>
                <a:stretch>
                  <a:fillRect/>
                </a:stretch>
              </p:blipFill>
              <p:spPr>
                <a:xfrm>
                  <a:off x="1150853" y="5195947"/>
                  <a:ext cx="293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Freihand 12">
                  <a:extLst>
                    <a:ext uri="{FF2B5EF4-FFF2-40B4-BE49-F238E27FC236}">
                      <a16:creationId xmlns:a16="http://schemas.microsoft.com/office/drawing/2014/main" id="{4B3FC024-EB8E-4758-93E1-D117200A2317}"/>
                    </a:ext>
                  </a:extLst>
                </p14:cNvPr>
                <p14:cNvContentPartPr/>
                <p14:nvPr/>
              </p14:nvContentPartPr>
              <p14:xfrm>
                <a:off x="1432373" y="5222227"/>
                <a:ext cx="41040" cy="43560"/>
              </p14:xfrm>
            </p:contentPart>
          </mc:Choice>
          <mc:Fallback>
            <p:pic>
              <p:nvPicPr>
                <p:cNvPr id="13" name="Freihand 12">
                  <a:extLst>
                    <a:ext uri="{FF2B5EF4-FFF2-40B4-BE49-F238E27FC236}">
                      <a16:creationId xmlns:a16="http://schemas.microsoft.com/office/drawing/2014/main" id="{4B3FC024-EB8E-4758-93E1-D117200A2317}"/>
                    </a:ext>
                  </a:extLst>
                </p:cNvPr>
                <p:cNvPicPr/>
                <p:nvPr/>
              </p:nvPicPr>
              <p:blipFill>
                <a:blip r:embed="rId33"/>
                <a:stretch>
                  <a:fillRect/>
                </a:stretch>
              </p:blipFill>
              <p:spPr>
                <a:xfrm>
                  <a:off x="1428053" y="5217907"/>
                  <a:ext cx="49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Freihand 13">
                  <a:extLst>
                    <a:ext uri="{FF2B5EF4-FFF2-40B4-BE49-F238E27FC236}">
                      <a16:creationId xmlns:a16="http://schemas.microsoft.com/office/drawing/2014/main" id="{42E8BDEE-5E73-4AE9-996D-252A8DEFE3E1}"/>
                    </a:ext>
                  </a:extLst>
                </p14:cNvPr>
                <p14:cNvContentPartPr/>
                <p14:nvPr/>
              </p14:nvContentPartPr>
              <p14:xfrm>
                <a:off x="1508333" y="5280547"/>
                <a:ext cx="127800" cy="54000"/>
              </p14:xfrm>
            </p:contentPart>
          </mc:Choice>
          <mc:Fallback>
            <p:pic>
              <p:nvPicPr>
                <p:cNvPr id="14" name="Freihand 13">
                  <a:extLst>
                    <a:ext uri="{FF2B5EF4-FFF2-40B4-BE49-F238E27FC236}">
                      <a16:creationId xmlns:a16="http://schemas.microsoft.com/office/drawing/2014/main" id="{42E8BDEE-5E73-4AE9-996D-252A8DEFE3E1}"/>
                    </a:ext>
                  </a:extLst>
                </p:cNvPr>
                <p:cNvPicPr/>
                <p:nvPr/>
              </p:nvPicPr>
              <p:blipFill>
                <a:blip r:embed="rId35"/>
                <a:stretch>
                  <a:fillRect/>
                </a:stretch>
              </p:blipFill>
              <p:spPr>
                <a:xfrm>
                  <a:off x="1504013" y="5276227"/>
                  <a:ext cx="136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Freihand 15">
                  <a:extLst>
                    <a:ext uri="{FF2B5EF4-FFF2-40B4-BE49-F238E27FC236}">
                      <a16:creationId xmlns:a16="http://schemas.microsoft.com/office/drawing/2014/main" id="{417443EA-4CC1-4901-BE58-7B69002487B9}"/>
                    </a:ext>
                  </a:extLst>
                </p14:cNvPr>
                <p14:cNvContentPartPr/>
                <p14:nvPr/>
              </p14:nvContentPartPr>
              <p14:xfrm>
                <a:off x="2396453" y="5234827"/>
                <a:ext cx="204840" cy="117360"/>
              </p14:xfrm>
            </p:contentPart>
          </mc:Choice>
          <mc:Fallback>
            <p:pic>
              <p:nvPicPr>
                <p:cNvPr id="16" name="Freihand 15">
                  <a:extLst>
                    <a:ext uri="{FF2B5EF4-FFF2-40B4-BE49-F238E27FC236}">
                      <a16:creationId xmlns:a16="http://schemas.microsoft.com/office/drawing/2014/main" id="{417443EA-4CC1-4901-BE58-7B69002487B9}"/>
                    </a:ext>
                  </a:extLst>
                </p:cNvPr>
                <p:cNvPicPr/>
                <p:nvPr/>
              </p:nvPicPr>
              <p:blipFill>
                <a:blip r:embed="rId37"/>
                <a:stretch>
                  <a:fillRect/>
                </a:stretch>
              </p:blipFill>
              <p:spPr>
                <a:xfrm>
                  <a:off x="2392133" y="5230507"/>
                  <a:ext cx="213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Freihand 16">
                  <a:extLst>
                    <a:ext uri="{FF2B5EF4-FFF2-40B4-BE49-F238E27FC236}">
                      <a16:creationId xmlns:a16="http://schemas.microsoft.com/office/drawing/2014/main" id="{CB3F5FF2-F181-49E0-BB1E-F71809246864}"/>
                    </a:ext>
                  </a:extLst>
                </p14:cNvPr>
                <p14:cNvContentPartPr/>
                <p14:nvPr/>
              </p14:nvContentPartPr>
              <p14:xfrm>
                <a:off x="2596613" y="5260747"/>
                <a:ext cx="118440" cy="92880"/>
              </p14:xfrm>
            </p:contentPart>
          </mc:Choice>
          <mc:Fallback>
            <p:pic>
              <p:nvPicPr>
                <p:cNvPr id="17" name="Freihand 16">
                  <a:extLst>
                    <a:ext uri="{FF2B5EF4-FFF2-40B4-BE49-F238E27FC236}">
                      <a16:creationId xmlns:a16="http://schemas.microsoft.com/office/drawing/2014/main" id="{CB3F5FF2-F181-49E0-BB1E-F71809246864}"/>
                    </a:ext>
                  </a:extLst>
                </p:cNvPr>
                <p:cNvPicPr/>
                <p:nvPr/>
              </p:nvPicPr>
              <p:blipFill>
                <a:blip r:embed="rId39"/>
                <a:stretch>
                  <a:fillRect/>
                </a:stretch>
              </p:blipFill>
              <p:spPr>
                <a:xfrm>
                  <a:off x="2592293" y="5256427"/>
                  <a:ext cx="127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Freihand 17">
                  <a:extLst>
                    <a:ext uri="{FF2B5EF4-FFF2-40B4-BE49-F238E27FC236}">
                      <a16:creationId xmlns:a16="http://schemas.microsoft.com/office/drawing/2014/main" id="{714A1263-1B90-494C-ADE7-84CEF597FC5D}"/>
                    </a:ext>
                  </a:extLst>
                </p14:cNvPr>
                <p14:cNvContentPartPr/>
                <p14:nvPr/>
              </p14:nvContentPartPr>
              <p14:xfrm>
                <a:off x="2739893" y="5256427"/>
                <a:ext cx="119520" cy="80280"/>
              </p14:xfrm>
            </p:contentPart>
          </mc:Choice>
          <mc:Fallback>
            <p:pic>
              <p:nvPicPr>
                <p:cNvPr id="18" name="Freihand 17">
                  <a:extLst>
                    <a:ext uri="{FF2B5EF4-FFF2-40B4-BE49-F238E27FC236}">
                      <a16:creationId xmlns:a16="http://schemas.microsoft.com/office/drawing/2014/main" id="{714A1263-1B90-494C-ADE7-84CEF597FC5D}"/>
                    </a:ext>
                  </a:extLst>
                </p:cNvPr>
                <p:cNvPicPr/>
                <p:nvPr/>
              </p:nvPicPr>
              <p:blipFill>
                <a:blip r:embed="rId41"/>
                <a:stretch>
                  <a:fillRect/>
                </a:stretch>
              </p:blipFill>
              <p:spPr>
                <a:xfrm>
                  <a:off x="2735573" y="5252107"/>
                  <a:ext cx="128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Freihand 19">
                  <a:extLst>
                    <a:ext uri="{FF2B5EF4-FFF2-40B4-BE49-F238E27FC236}">
                      <a16:creationId xmlns:a16="http://schemas.microsoft.com/office/drawing/2014/main" id="{C9970555-0861-4E81-959F-30BE27545067}"/>
                    </a:ext>
                  </a:extLst>
                </p14:cNvPr>
                <p14:cNvContentPartPr/>
                <p14:nvPr/>
              </p14:nvContentPartPr>
              <p14:xfrm>
                <a:off x="2921333" y="5184067"/>
                <a:ext cx="72720" cy="220320"/>
              </p14:xfrm>
            </p:contentPart>
          </mc:Choice>
          <mc:Fallback>
            <p:pic>
              <p:nvPicPr>
                <p:cNvPr id="20" name="Freihand 19">
                  <a:extLst>
                    <a:ext uri="{FF2B5EF4-FFF2-40B4-BE49-F238E27FC236}">
                      <a16:creationId xmlns:a16="http://schemas.microsoft.com/office/drawing/2014/main" id="{C9970555-0861-4E81-959F-30BE27545067}"/>
                    </a:ext>
                  </a:extLst>
                </p:cNvPr>
                <p:cNvPicPr/>
                <p:nvPr/>
              </p:nvPicPr>
              <p:blipFill>
                <a:blip r:embed="rId43"/>
                <a:stretch>
                  <a:fillRect/>
                </a:stretch>
              </p:blipFill>
              <p:spPr>
                <a:xfrm>
                  <a:off x="2917013" y="5179747"/>
                  <a:ext cx="81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Freihand 21">
                  <a:extLst>
                    <a:ext uri="{FF2B5EF4-FFF2-40B4-BE49-F238E27FC236}">
                      <a16:creationId xmlns:a16="http://schemas.microsoft.com/office/drawing/2014/main" id="{7B059D0C-A0E0-440A-B348-6F5EA0FCEF22}"/>
                    </a:ext>
                  </a:extLst>
                </p14:cNvPr>
                <p14:cNvContentPartPr/>
                <p14:nvPr/>
              </p14:nvContentPartPr>
              <p14:xfrm>
                <a:off x="3007733" y="5225827"/>
                <a:ext cx="120960" cy="96480"/>
              </p14:xfrm>
            </p:contentPart>
          </mc:Choice>
          <mc:Fallback>
            <p:pic>
              <p:nvPicPr>
                <p:cNvPr id="22" name="Freihand 21">
                  <a:extLst>
                    <a:ext uri="{FF2B5EF4-FFF2-40B4-BE49-F238E27FC236}">
                      <a16:creationId xmlns:a16="http://schemas.microsoft.com/office/drawing/2014/main" id="{7B059D0C-A0E0-440A-B348-6F5EA0FCEF22}"/>
                    </a:ext>
                  </a:extLst>
                </p:cNvPr>
                <p:cNvPicPr/>
                <p:nvPr/>
              </p:nvPicPr>
              <p:blipFill>
                <a:blip r:embed="rId45"/>
                <a:stretch>
                  <a:fillRect/>
                </a:stretch>
              </p:blipFill>
              <p:spPr>
                <a:xfrm>
                  <a:off x="3003413" y="5221507"/>
                  <a:ext cx="129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Freihand 22">
                  <a:extLst>
                    <a:ext uri="{FF2B5EF4-FFF2-40B4-BE49-F238E27FC236}">
                      <a16:creationId xmlns:a16="http://schemas.microsoft.com/office/drawing/2014/main" id="{1A88B03B-0645-433F-B692-040AAF61BDE7}"/>
                    </a:ext>
                  </a:extLst>
                </p14:cNvPr>
                <p14:cNvContentPartPr/>
                <p14:nvPr/>
              </p14:nvContentPartPr>
              <p14:xfrm>
                <a:off x="3236693" y="5246347"/>
                <a:ext cx="25200" cy="80640"/>
              </p14:xfrm>
            </p:contentPart>
          </mc:Choice>
          <mc:Fallback>
            <p:pic>
              <p:nvPicPr>
                <p:cNvPr id="23" name="Freihand 22">
                  <a:extLst>
                    <a:ext uri="{FF2B5EF4-FFF2-40B4-BE49-F238E27FC236}">
                      <a16:creationId xmlns:a16="http://schemas.microsoft.com/office/drawing/2014/main" id="{1A88B03B-0645-433F-B692-040AAF61BDE7}"/>
                    </a:ext>
                  </a:extLst>
                </p:cNvPr>
                <p:cNvPicPr/>
                <p:nvPr/>
              </p:nvPicPr>
              <p:blipFill>
                <a:blip r:embed="rId47"/>
                <a:stretch>
                  <a:fillRect/>
                </a:stretch>
              </p:blipFill>
              <p:spPr>
                <a:xfrm>
                  <a:off x="3232373" y="5242027"/>
                  <a:ext cx="33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Freihand 23">
                  <a:extLst>
                    <a:ext uri="{FF2B5EF4-FFF2-40B4-BE49-F238E27FC236}">
                      <a16:creationId xmlns:a16="http://schemas.microsoft.com/office/drawing/2014/main" id="{BB83D97E-0A92-4FE1-9C91-4B254B0B833B}"/>
                    </a:ext>
                  </a:extLst>
                </p14:cNvPr>
                <p14:cNvContentPartPr/>
                <p14:nvPr/>
              </p14:nvContentPartPr>
              <p14:xfrm>
                <a:off x="3190973" y="5273707"/>
                <a:ext cx="134280" cy="15120"/>
              </p14:xfrm>
            </p:contentPart>
          </mc:Choice>
          <mc:Fallback>
            <p:pic>
              <p:nvPicPr>
                <p:cNvPr id="24" name="Freihand 23">
                  <a:extLst>
                    <a:ext uri="{FF2B5EF4-FFF2-40B4-BE49-F238E27FC236}">
                      <a16:creationId xmlns:a16="http://schemas.microsoft.com/office/drawing/2014/main" id="{BB83D97E-0A92-4FE1-9C91-4B254B0B833B}"/>
                    </a:ext>
                  </a:extLst>
                </p:cNvPr>
                <p:cNvPicPr/>
                <p:nvPr/>
              </p:nvPicPr>
              <p:blipFill>
                <a:blip r:embed="rId49"/>
                <a:stretch>
                  <a:fillRect/>
                </a:stretch>
              </p:blipFill>
              <p:spPr>
                <a:xfrm>
                  <a:off x="3186653" y="5269387"/>
                  <a:ext cx="142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Freihand 24">
                  <a:extLst>
                    <a:ext uri="{FF2B5EF4-FFF2-40B4-BE49-F238E27FC236}">
                      <a16:creationId xmlns:a16="http://schemas.microsoft.com/office/drawing/2014/main" id="{195E7541-C42B-46B9-B659-A77BC12C2F00}"/>
                    </a:ext>
                  </a:extLst>
                </p14:cNvPr>
                <p14:cNvContentPartPr/>
                <p14:nvPr/>
              </p14:nvContentPartPr>
              <p14:xfrm>
                <a:off x="3402653" y="5248867"/>
                <a:ext cx="20880" cy="46080"/>
              </p14:xfrm>
            </p:contentPart>
          </mc:Choice>
          <mc:Fallback>
            <p:pic>
              <p:nvPicPr>
                <p:cNvPr id="25" name="Freihand 24">
                  <a:extLst>
                    <a:ext uri="{FF2B5EF4-FFF2-40B4-BE49-F238E27FC236}">
                      <a16:creationId xmlns:a16="http://schemas.microsoft.com/office/drawing/2014/main" id="{195E7541-C42B-46B9-B659-A77BC12C2F00}"/>
                    </a:ext>
                  </a:extLst>
                </p:cNvPr>
                <p:cNvPicPr/>
                <p:nvPr/>
              </p:nvPicPr>
              <p:blipFill>
                <a:blip r:embed="rId51"/>
                <a:stretch>
                  <a:fillRect/>
                </a:stretch>
              </p:blipFill>
              <p:spPr>
                <a:xfrm>
                  <a:off x="3398333" y="5244547"/>
                  <a:ext cx="29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Freihand 25">
                  <a:extLst>
                    <a:ext uri="{FF2B5EF4-FFF2-40B4-BE49-F238E27FC236}">
                      <a16:creationId xmlns:a16="http://schemas.microsoft.com/office/drawing/2014/main" id="{32A9415C-13E2-4CAE-9EC2-9275FB8C20A7}"/>
                    </a:ext>
                  </a:extLst>
                </p14:cNvPr>
                <p14:cNvContentPartPr/>
                <p14:nvPr/>
              </p14:nvContentPartPr>
              <p14:xfrm>
                <a:off x="3430373" y="5244187"/>
                <a:ext cx="21960" cy="80280"/>
              </p14:xfrm>
            </p:contentPart>
          </mc:Choice>
          <mc:Fallback>
            <p:pic>
              <p:nvPicPr>
                <p:cNvPr id="26" name="Freihand 25">
                  <a:extLst>
                    <a:ext uri="{FF2B5EF4-FFF2-40B4-BE49-F238E27FC236}">
                      <a16:creationId xmlns:a16="http://schemas.microsoft.com/office/drawing/2014/main" id="{32A9415C-13E2-4CAE-9EC2-9275FB8C20A7}"/>
                    </a:ext>
                  </a:extLst>
                </p:cNvPr>
                <p:cNvPicPr/>
                <p:nvPr/>
              </p:nvPicPr>
              <p:blipFill>
                <a:blip r:embed="rId53"/>
                <a:stretch>
                  <a:fillRect/>
                </a:stretch>
              </p:blipFill>
              <p:spPr>
                <a:xfrm>
                  <a:off x="3426053" y="5239867"/>
                  <a:ext cx="30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Freihand 26">
                  <a:extLst>
                    <a:ext uri="{FF2B5EF4-FFF2-40B4-BE49-F238E27FC236}">
                      <a16:creationId xmlns:a16="http://schemas.microsoft.com/office/drawing/2014/main" id="{C262CB90-B19C-4785-8F49-DBD9B79C261D}"/>
                    </a:ext>
                  </a:extLst>
                </p14:cNvPr>
                <p14:cNvContentPartPr/>
                <p14:nvPr/>
              </p14:nvContentPartPr>
              <p14:xfrm>
                <a:off x="3348653" y="5225107"/>
                <a:ext cx="115200" cy="15480"/>
              </p14:xfrm>
            </p:contentPart>
          </mc:Choice>
          <mc:Fallback>
            <p:pic>
              <p:nvPicPr>
                <p:cNvPr id="27" name="Freihand 26">
                  <a:extLst>
                    <a:ext uri="{FF2B5EF4-FFF2-40B4-BE49-F238E27FC236}">
                      <a16:creationId xmlns:a16="http://schemas.microsoft.com/office/drawing/2014/main" id="{C262CB90-B19C-4785-8F49-DBD9B79C261D}"/>
                    </a:ext>
                  </a:extLst>
                </p:cNvPr>
                <p:cNvPicPr/>
                <p:nvPr/>
              </p:nvPicPr>
              <p:blipFill>
                <a:blip r:embed="rId55"/>
                <a:stretch>
                  <a:fillRect/>
                </a:stretch>
              </p:blipFill>
              <p:spPr>
                <a:xfrm>
                  <a:off x="3344333" y="5220787"/>
                  <a:ext cx="123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 name="Freihand 27">
                  <a:extLst>
                    <a:ext uri="{FF2B5EF4-FFF2-40B4-BE49-F238E27FC236}">
                      <a16:creationId xmlns:a16="http://schemas.microsoft.com/office/drawing/2014/main" id="{7A0E50A4-BF9D-4876-A42F-8BB4AF87AB5D}"/>
                    </a:ext>
                  </a:extLst>
                </p14:cNvPr>
                <p14:cNvContentPartPr/>
                <p14:nvPr/>
              </p14:nvContentPartPr>
              <p14:xfrm>
                <a:off x="3339293" y="5177587"/>
                <a:ext cx="155880" cy="10080"/>
              </p14:xfrm>
            </p:contentPart>
          </mc:Choice>
          <mc:Fallback>
            <p:pic>
              <p:nvPicPr>
                <p:cNvPr id="28" name="Freihand 27">
                  <a:extLst>
                    <a:ext uri="{FF2B5EF4-FFF2-40B4-BE49-F238E27FC236}">
                      <a16:creationId xmlns:a16="http://schemas.microsoft.com/office/drawing/2014/main" id="{7A0E50A4-BF9D-4876-A42F-8BB4AF87AB5D}"/>
                    </a:ext>
                  </a:extLst>
                </p:cNvPr>
                <p:cNvPicPr/>
                <p:nvPr/>
              </p:nvPicPr>
              <p:blipFill>
                <a:blip r:embed="rId57"/>
                <a:stretch>
                  <a:fillRect/>
                </a:stretch>
              </p:blipFill>
              <p:spPr>
                <a:xfrm>
                  <a:off x="3334973" y="5173267"/>
                  <a:ext cx="1645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9" name="Freihand 28">
                  <a:extLst>
                    <a:ext uri="{FF2B5EF4-FFF2-40B4-BE49-F238E27FC236}">
                      <a16:creationId xmlns:a16="http://schemas.microsoft.com/office/drawing/2014/main" id="{4A961947-F6AA-4571-B68A-5BE849A5223F}"/>
                    </a:ext>
                  </a:extLst>
                </p14:cNvPr>
                <p14:cNvContentPartPr/>
                <p14:nvPr/>
              </p14:nvContentPartPr>
              <p14:xfrm>
                <a:off x="3458093" y="5176147"/>
                <a:ext cx="104760" cy="234000"/>
              </p14:xfrm>
            </p:contentPart>
          </mc:Choice>
          <mc:Fallback>
            <p:pic>
              <p:nvPicPr>
                <p:cNvPr id="29" name="Freihand 28">
                  <a:extLst>
                    <a:ext uri="{FF2B5EF4-FFF2-40B4-BE49-F238E27FC236}">
                      <a16:creationId xmlns:a16="http://schemas.microsoft.com/office/drawing/2014/main" id="{4A961947-F6AA-4571-B68A-5BE849A5223F}"/>
                    </a:ext>
                  </a:extLst>
                </p:cNvPr>
                <p:cNvPicPr/>
                <p:nvPr/>
              </p:nvPicPr>
              <p:blipFill>
                <a:blip r:embed="rId59"/>
                <a:stretch>
                  <a:fillRect/>
                </a:stretch>
              </p:blipFill>
              <p:spPr>
                <a:xfrm>
                  <a:off x="3453773" y="5171827"/>
                  <a:ext cx="113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1" name="Freihand 30">
                  <a:extLst>
                    <a:ext uri="{FF2B5EF4-FFF2-40B4-BE49-F238E27FC236}">
                      <a16:creationId xmlns:a16="http://schemas.microsoft.com/office/drawing/2014/main" id="{BE3A80DC-F619-49EE-AED5-FD9A2464D811}"/>
                    </a:ext>
                  </a:extLst>
                </p14:cNvPr>
                <p14:cNvContentPartPr/>
                <p14:nvPr/>
              </p14:nvContentPartPr>
              <p14:xfrm>
                <a:off x="3587693" y="5205667"/>
                <a:ext cx="59760" cy="154800"/>
              </p14:xfrm>
            </p:contentPart>
          </mc:Choice>
          <mc:Fallback>
            <p:pic>
              <p:nvPicPr>
                <p:cNvPr id="31" name="Freihand 30">
                  <a:extLst>
                    <a:ext uri="{FF2B5EF4-FFF2-40B4-BE49-F238E27FC236}">
                      <a16:creationId xmlns:a16="http://schemas.microsoft.com/office/drawing/2014/main" id="{BE3A80DC-F619-49EE-AED5-FD9A2464D811}"/>
                    </a:ext>
                  </a:extLst>
                </p:cNvPr>
                <p:cNvPicPr/>
                <p:nvPr/>
              </p:nvPicPr>
              <p:blipFill>
                <a:blip r:embed="rId61"/>
                <a:stretch>
                  <a:fillRect/>
                </a:stretch>
              </p:blipFill>
              <p:spPr>
                <a:xfrm>
                  <a:off x="3583373" y="5201347"/>
                  <a:ext cx="68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2" name="Freihand 31">
                  <a:extLst>
                    <a:ext uri="{FF2B5EF4-FFF2-40B4-BE49-F238E27FC236}">
                      <a16:creationId xmlns:a16="http://schemas.microsoft.com/office/drawing/2014/main" id="{F274C2A1-C25C-4A0E-9D16-D36576CF0572}"/>
                    </a:ext>
                  </a:extLst>
                </p14:cNvPr>
                <p14:cNvContentPartPr/>
                <p14:nvPr/>
              </p14:nvContentPartPr>
              <p14:xfrm>
                <a:off x="3656093" y="5223667"/>
                <a:ext cx="119160" cy="84240"/>
              </p14:xfrm>
            </p:contentPart>
          </mc:Choice>
          <mc:Fallback>
            <p:pic>
              <p:nvPicPr>
                <p:cNvPr id="32" name="Freihand 31">
                  <a:extLst>
                    <a:ext uri="{FF2B5EF4-FFF2-40B4-BE49-F238E27FC236}">
                      <a16:creationId xmlns:a16="http://schemas.microsoft.com/office/drawing/2014/main" id="{F274C2A1-C25C-4A0E-9D16-D36576CF0572}"/>
                    </a:ext>
                  </a:extLst>
                </p:cNvPr>
                <p:cNvPicPr/>
                <p:nvPr/>
              </p:nvPicPr>
              <p:blipFill>
                <a:blip r:embed="rId63"/>
                <a:stretch>
                  <a:fillRect/>
                </a:stretch>
              </p:blipFill>
              <p:spPr>
                <a:xfrm>
                  <a:off x="3651773" y="5219347"/>
                  <a:ext cx="127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 name="Freihand 32">
                  <a:extLst>
                    <a:ext uri="{FF2B5EF4-FFF2-40B4-BE49-F238E27FC236}">
                      <a16:creationId xmlns:a16="http://schemas.microsoft.com/office/drawing/2014/main" id="{DF55B8DA-1048-4AF0-AD81-FAF7EDD9AF56}"/>
                    </a:ext>
                  </a:extLst>
                </p14:cNvPr>
                <p14:cNvContentPartPr/>
                <p14:nvPr/>
              </p14:nvContentPartPr>
              <p14:xfrm>
                <a:off x="3835373" y="5218267"/>
                <a:ext cx="33120" cy="103680"/>
              </p14:xfrm>
            </p:contentPart>
          </mc:Choice>
          <mc:Fallback>
            <p:pic>
              <p:nvPicPr>
                <p:cNvPr id="33" name="Freihand 32">
                  <a:extLst>
                    <a:ext uri="{FF2B5EF4-FFF2-40B4-BE49-F238E27FC236}">
                      <a16:creationId xmlns:a16="http://schemas.microsoft.com/office/drawing/2014/main" id="{DF55B8DA-1048-4AF0-AD81-FAF7EDD9AF56}"/>
                    </a:ext>
                  </a:extLst>
                </p:cNvPr>
                <p:cNvPicPr/>
                <p:nvPr/>
              </p:nvPicPr>
              <p:blipFill>
                <a:blip r:embed="rId65"/>
                <a:stretch>
                  <a:fillRect/>
                </a:stretch>
              </p:blipFill>
              <p:spPr>
                <a:xfrm>
                  <a:off x="3831053" y="5213947"/>
                  <a:ext cx="41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 name="Freihand 33">
                  <a:extLst>
                    <a:ext uri="{FF2B5EF4-FFF2-40B4-BE49-F238E27FC236}">
                      <a16:creationId xmlns:a16="http://schemas.microsoft.com/office/drawing/2014/main" id="{C220076B-204B-408A-B580-BB129D12887F}"/>
                    </a:ext>
                  </a:extLst>
                </p14:cNvPr>
                <p14:cNvContentPartPr/>
                <p14:nvPr/>
              </p14:nvContentPartPr>
              <p14:xfrm>
                <a:off x="3813053" y="5270827"/>
                <a:ext cx="133200" cy="4320"/>
              </p14:xfrm>
            </p:contentPart>
          </mc:Choice>
          <mc:Fallback>
            <p:pic>
              <p:nvPicPr>
                <p:cNvPr id="34" name="Freihand 33">
                  <a:extLst>
                    <a:ext uri="{FF2B5EF4-FFF2-40B4-BE49-F238E27FC236}">
                      <a16:creationId xmlns:a16="http://schemas.microsoft.com/office/drawing/2014/main" id="{C220076B-204B-408A-B580-BB129D12887F}"/>
                    </a:ext>
                  </a:extLst>
                </p:cNvPr>
                <p:cNvPicPr/>
                <p:nvPr/>
              </p:nvPicPr>
              <p:blipFill>
                <a:blip r:embed="rId67"/>
                <a:stretch>
                  <a:fillRect/>
                </a:stretch>
              </p:blipFill>
              <p:spPr>
                <a:xfrm>
                  <a:off x="3808733" y="5266507"/>
                  <a:ext cx="141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 name="Freihand 34">
                  <a:extLst>
                    <a:ext uri="{FF2B5EF4-FFF2-40B4-BE49-F238E27FC236}">
                      <a16:creationId xmlns:a16="http://schemas.microsoft.com/office/drawing/2014/main" id="{09FAF0A3-8F37-496D-BC6E-658B34D49178}"/>
                    </a:ext>
                  </a:extLst>
                </p14:cNvPr>
                <p14:cNvContentPartPr/>
                <p14:nvPr/>
              </p14:nvContentPartPr>
              <p14:xfrm>
                <a:off x="3986573" y="5234467"/>
                <a:ext cx="63000" cy="73800"/>
              </p14:xfrm>
            </p:contentPart>
          </mc:Choice>
          <mc:Fallback>
            <p:pic>
              <p:nvPicPr>
                <p:cNvPr id="35" name="Freihand 34">
                  <a:extLst>
                    <a:ext uri="{FF2B5EF4-FFF2-40B4-BE49-F238E27FC236}">
                      <a16:creationId xmlns:a16="http://schemas.microsoft.com/office/drawing/2014/main" id="{09FAF0A3-8F37-496D-BC6E-658B34D49178}"/>
                    </a:ext>
                  </a:extLst>
                </p:cNvPr>
                <p:cNvPicPr/>
                <p:nvPr/>
              </p:nvPicPr>
              <p:blipFill>
                <a:blip r:embed="rId69"/>
                <a:stretch>
                  <a:fillRect/>
                </a:stretch>
              </p:blipFill>
              <p:spPr>
                <a:xfrm>
                  <a:off x="3982253" y="5230147"/>
                  <a:ext cx="71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 name="Freihand 35">
                  <a:extLst>
                    <a:ext uri="{FF2B5EF4-FFF2-40B4-BE49-F238E27FC236}">
                      <a16:creationId xmlns:a16="http://schemas.microsoft.com/office/drawing/2014/main" id="{BC57622C-A3E3-46B2-9468-B15B0EB59F69}"/>
                    </a:ext>
                  </a:extLst>
                </p14:cNvPr>
                <p14:cNvContentPartPr/>
                <p14:nvPr/>
              </p14:nvContentPartPr>
              <p14:xfrm>
                <a:off x="3952013" y="5188747"/>
                <a:ext cx="153720" cy="4320"/>
              </p14:xfrm>
            </p:contentPart>
          </mc:Choice>
          <mc:Fallback>
            <p:pic>
              <p:nvPicPr>
                <p:cNvPr id="36" name="Freihand 35">
                  <a:extLst>
                    <a:ext uri="{FF2B5EF4-FFF2-40B4-BE49-F238E27FC236}">
                      <a16:creationId xmlns:a16="http://schemas.microsoft.com/office/drawing/2014/main" id="{BC57622C-A3E3-46B2-9468-B15B0EB59F69}"/>
                    </a:ext>
                  </a:extLst>
                </p:cNvPr>
                <p:cNvPicPr/>
                <p:nvPr/>
              </p:nvPicPr>
              <p:blipFill>
                <a:blip r:embed="rId71"/>
                <a:stretch>
                  <a:fillRect/>
                </a:stretch>
              </p:blipFill>
              <p:spPr>
                <a:xfrm>
                  <a:off x="3947693" y="5184427"/>
                  <a:ext cx="1623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Freihand 36">
                  <a:extLst>
                    <a:ext uri="{FF2B5EF4-FFF2-40B4-BE49-F238E27FC236}">
                      <a16:creationId xmlns:a16="http://schemas.microsoft.com/office/drawing/2014/main" id="{17688AB5-7F20-4306-AB77-CAE6DAD0C1A5}"/>
                    </a:ext>
                  </a:extLst>
                </p14:cNvPr>
                <p14:cNvContentPartPr/>
                <p14:nvPr/>
              </p14:nvContentPartPr>
              <p14:xfrm>
                <a:off x="3966413" y="5133307"/>
                <a:ext cx="152280" cy="9360"/>
              </p14:xfrm>
            </p:contentPart>
          </mc:Choice>
          <mc:Fallback>
            <p:pic>
              <p:nvPicPr>
                <p:cNvPr id="37" name="Freihand 36">
                  <a:extLst>
                    <a:ext uri="{FF2B5EF4-FFF2-40B4-BE49-F238E27FC236}">
                      <a16:creationId xmlns:a16="http://schemas.microsoft.com/office/drawing/2014/main" id="{17688AB5-7F20-4306-AB77-CAE6DAD0C1A5}"/>
                    </a:ext>
                  </a:extLst>
                </p:cNvPr>
                <p:cNvPicPr/>
                <p:nvPr/>
              </p:nvPicPr>
              <p:blipFill>
                <a:blip r:embed="rId73"/>
                <a:stretch>
                  <a:fillRect/>
                </a:stretch>
              </p:blipFill>
              <p:spPr>
                <a:xfrm>
                  <a:off x="3962093" y="5128987"/>
                  <a:ext cx="160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Freihand 37">
                  <a:extLst>
                    <a:ext uri="{FF2B5EF4-FFF2-40B4-BE49-F238E27FC236}">
                      <a16:creationId xmlns:a16="http://schemas.microsoft.com/office/drawing/2014/main" id="{D4302D42-287A-489B-AF04-6F613F7C9C1B}"/>
                    </a:ext>
                  </a:extLst>
                </p14:cNvPr>
                <p14:cNvContentPartPr/>
                <p14:nvPr/>
              </p14:nvContentPartPr>
              <p14:xfrm>
                <a:off x="4118333" y="5153467"/>
                <a:ext cx="82440" cy="179280"/>
              </p14:xfrm>
            </p:contentPart>
          </mc:Choice>
          <mc:Fallback>
            <p:pic>
              <p:nvPicPr>
                <p:cNvPr id="38" name="Freihand 37">
                  <a:extLst>
                    <a:ext uri="{FF2B5EF4-FFF2-40B4-BE49-F238E27FC236}">
                      <a16:creationId xmlns:a16="http://schemas.microsoft.com/office/drawing/2014/main" id="{D4302D42-287A-489B-AF04-6F613F7C9C1B}"/>
                    </a:ext>
                  </a:extLst>
                </p:cNvPr>
                <p:cNvPicPr/>
                <p:nvPr/>
              </p:nvPicPr>
              <p:blipFill>
                <a:blip r:embed="rId75"/>
                <a:stretch>
                  <a:fillRect/>
                </a:stretch>
              </p:blipFill>
              <p:spPr>
                <a:xfrm>
                  <a:off x="4114013" y="5149147"/>
                  <a:ext cx="910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Freihand 38">
                  <a:extLst>
                    <a:ext uri="{FF2B5EF4-FFF2-40B4-BE49-F238E27FC236}">
                      <a16:creationId xmlns:a16="http://schemas.microsoft.com/office/drawing/2014/main" id="{5BB141E7-BE51-43B4-B432-549AFE771F24}"/>
                    </a:ext>
                  </a:extLst>
                </p14:cNvPr>
                <p14:cNvContentPartPr/>
                <p14:nvPr/>
              </p14:nvContentPartPr>
              <p14:xfrm>
                <a:off x="4334693" y="5222227"/>
                <a:ext cx="123840" cy="24120"/>
              </p14:xfrm>
            </p:contentPart>
          </mc:Choice>
          <mc:Fallback>
            <p:pic>
              <p:nvPicPr>
                <p:cNvPr id="39" name="Freihand 38">
                  <a:extLst>
                    <a:ext uri="{FF2B5EF4-FFF2-40B4-BE49-F238E27FC236}">
                      <a16:creationId xmlns:a16="http://schemas.microsoft.com/office/drawing/2014/main" id="{5BB141E7-BE51-43B4-B432-549AFE771F24}"/>
                    </a:ext>
                  </a:extLst>
                </p:cNvPr>
                <p:cNvPicPr/>
                <p:nvPr/>
              </p:nvPicPr>
              <p:blipFill>
                <a:blip r:embed="rId77"/>
                <a:stretch>
                  <a:fillRect/>
                </a:stretch>
              </p:blipFill>
              <p:spPr>
                <a:xfrm>
                  <a:off x="4330373" y="5217907"/>
                  <a:ext cx="132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 name="Freihand 39">
                  <a:extLst>
                    <a:ext uri="{FF2B5EF4-FFF2-40B4-BE49-F238E27FC236}">
                      <a16:creationId xmlns:a16="http://schemas.microsoft.com/office/drawing/2014/main" id="{6F2AB315-E031-4E8E-A10C-4C8033919972}"/>
                    </a:ext>
                  </a:extLst>
                </p14:cNvPr>
                <p14:cNvContentPartPr/>
                <p14:nvPr/>
              </p14:nvContentPartPr>
              <p14:xfrm>
                <a:off x="4305173" y="5272987"/>
                <a:ext cx="126720" cy="11160"/>
              </p14:xfrm>
            </p:contentPart>
          </mc:Choice>
          <mc:Fallback>
            <p:pic>
              <p:nvPicPr>
                <p:cNvPr id="40" name="Freihand 39">
                  <a:extLst>
                    <a:ext uri="{FF2B5EF4-FFF2-40B4-BE49-F238E27FC236}">
                      <a16:creationId xmlns:a16="http://schemas.microsoft.com/office/drawing/2014/main" id="{6F2AB315-E031-4E8E-A10C-4C8033919972}"/>
                    </a:ext>
                  </a:extLst>
                </p:cNvPr>
                <p:cNvPicPr/>
                <p:nvPr/>
              </p:nvPicPr>
              <p:blipFill>
                <a:blip r:embed="rId79"/>
                <a:stretch>
                  <a:fillRect/>
                </a:stretch>
              </p:blipFill>
              <p:spPr>
                <a:xfrm>
                  <a:off x="4300853" y="5268667"/>
                  <a:ext cx="135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E9CD55C0-0177-408D-87F5-C47C195F6002}"/>
                    </a:ext>
                  </a:extLst>
                </p14:cNvPr>
                <p14:cNvContentPartPr/>
                <p14:nvPr/>
              </p14:nvContentPartPr>
              <p14:xfrm>
                <a:off x="4565453" y="5197387"/>
                <a:ext cx="137880" cy="83880"/>
              </p14:xfrm>
            </p:contentPart>
          </mc:Choice>
          <mc:Fallback>
            <p:pic>
              <p:nvPicPr>
                <p:cNvPr id="41" name="Freihand 40">
                  <a:extLst>
                    <a:ext uri="{FF2B5EF4-FFF2-40B4-BE49-F238E27FC236}">
                      <a16:creationId xmlns:a16="http://schemas.microsoft.com/office/drawing/2014/main" id="{E9CD55C0-0177-408D-87F5-C47C195F6002}"/>
                    </a:ext>
                  </a:extLst>
                </p:cNvPr>
                <p:cNvPicPr/>
                <p:nvPr/>
              </p:nvPicPr>
              <p:blipFill>
                <a:blip r:embed="rId81"/>
                <a:stretch>
                  <a:fillRect/>
                </a:stretch>
              </p:blipFill>
              <p:spPr>
                <a:xfrm>
                  <a:off x="4561133" y="5193067"/>
                  <a:ext cx="146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2" name="Freihand 41">
                  <a:extLst>
                    <a:ext uri="{FF2B5EF4-FFF2-40B4-BE49-F238E27FC236}">
                      <a16:creationId xmlns:a16="http://schemas.microsoft.com/office/drawing/2014/main" id="{F323F157-8B77-400C-8F4D-AB068407EC28}"/>
                    </a:ext>
                  </a:extLst>
                </p14:cNvPr>
                <p14:cNvContentPartPr/>
                <p14:nvPr/>
              </p14:nvContentPartPr>
              <p14:xfrm>
                <a:off x="4729253" y="5193787"/>
                <a:ext cx="82440" cy="70920"/>
              </p14:xfrm>
            </p:contentPart>
          </mc:Choice>
          <mc:Fallback>
            <p:pic>
              <p:nvPicPr>
                <p:cNvPr id="42" name="Freihand 41">
                  <a:extLst>
                    <a:ext uri="{FF2B5EF4-FFF2-40B4-BE49-F238E27FC236}">
                      <a16:creationId xmlns:a16="http://schemas.microsoft.com/office/drawing/2014/main" id="{F323F157-8B77-400C-8F4D-AB068407EC28}"/>
                    </a:ext>
                  </a:extLst>
                </p:cNvPr>
                <p:cNvPicPr/>
                <p:nvPr/>
              </p:nvPicPr>
              <p:blipFill>
                <a:blip r:embed="rId83"/>
                <a:stretch>
                  <a:fillRect/>
                </a:stretch>
              </p:blipFill>
              <p:spPr>
                <a:xfrm>
                  <a:off x="4724933" y="5189467"/>
                  <a:ext cx="91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Freihand 42">
                  <a:extLst>
                    <a:ext uri="{FF2B5EF4-FFF2-40B4-BE49-F238E27FC236}">
                      <a16:creationId xmlns:a16="http://schemas.microsoft.com/office/drawing/2014/main" id="{3ACF584D-3394-4351-A44A-7AA5BEFDE06B}"/>
                    </a:ext>
                  </a:extLst>
                </p14:cNvPr>
                <p14:cNvContentPartPr/>
                <p14:nvPr/>
              </p14:nvContentPartPr>
              <p14:xfrm>
                <a:off x="4852373" y="5203147"/>
                <a:ext cx="88200" cy="59400"/>
              </p14:xfrm>
            </p:contentPart>
          </mc:Choice>
          <mc:Fallback>
            <p:pic>
              <p:nvPicPr>
                <p:cNvPr id="43" name="Freihand 42">
                  <a:extLst>
                    <a:ext uri="{FF2B5EF4-FFF2-40B4-BE49-F238E27FC236}">
                      <a16:creationId xmlns:a16="http://schemas.microsoft.com/office/drawing/2014/main" id="{3ACF584D-3394-4351-A44A-7AA5BEFDE06B}"/>
                    </a:ext>
                  </a:extLst>
                </p:cNvPr>
                <p:cNvPicPr/>
                <p:nvPr/>
              </p:nvPicPr>
              <p:blipFill>
                <a:blip r:embed="rId85"/>
                <a:stretch>
                  <a:fillRect/>
                </a:stretch>
              </p:blipFill>
              <p:spPr>
                <a:xfrm>
                  <a:off x="4848053" y="5198827"/>
                  <a:ext cx="96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Freihand 44">
                  <a:extLst>
                    <a:ext uri="{FF2B5EF4-FFF2-40B4-BE49-F238E27FC236}">
                      <a16:creationId xmlns:a16="http://schemas.microsoft.com/office/drawing/2014/main" id="{199DE876-B01F-49A9-B598-5A9833C7BE15}"/>
                    </a:ext>
                  </a:extLst>
                </p14:cNvPr>
                <p14:cNvContentPartPr/>
                <p14:nvPr/>
              </p14:nvContentPartPr>
              <p14:xfrm>
                <a:off x="5016533" y="5117107"/>
                <a:ext cx="61920" cy="167400"/>
              </p14:xfrm>
            </p:contentPart>
          </mc:Choice>
          <mc:Fallback>
            <p:pic>
              <p:nvPicPr>
                <p:cNvPr id="45" name="Freihand 44">
                  <a:extLst>
                    <a:ext uri="{FF2B5EF4-FFF2-40B4-BE49-F238E27FC236}">
                      <a16:creationId xmlns:a16="http://schemas.microsoft.com/office/drawing/2014/main" id="{199DE876-B01F-49A9-B598-5A9833C7BE15}"/>
                    </a:ext>
                  </a:extLst>
                </p:cNvPr>
                <p:cNvPicPr/>
                <p:nvPr/>
              </p:nvPicPr>
              <p:blipFill>
                <a:blip r:embed="rId87"/>
                <a:stretch>
                  <a:fillRect/>
                </a:stretch>
              </p:blipFill>
              <p:spPr>
                <a:xfrm>
                  <a:off x="5012213" y="5112787"/>
                  <a:ext cx="70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Freihand 45">
                  <a:extLst>
                    <a:ext uri="{FF2B5EF4-FFF2-40B4-BE49-F238E27FC236}">
                      <a16:creationId xmlns:a16="http://schemas.microsoft.com/office/drawing/2014/main" id="{6E0586C5-FB1E-49A0-9589-872D3D9B66B8}"/>
                    </a:ext>
                  </a:extLst>
                </p14:cNvPr>
                <p14:cNvContentPartPr/>
                <p14:nvPr/>
              </p14:nvContentPartPr>
              <p14:xfrm>
                <a:off x="5088533" y="5155267"/>
                <a:ext cx="132840" cy="85320"/>
              </p14:xfrm>
            </p:contentPart>
          </mc:Choice>
          <mc:Fallback>
            <p:pic>
              <p:nvPicPr>
                <p:cNvPr id="46" name="Freihand 45">
                  <a:extLst>
                    <a:ext uri="{FF2B5EF4-FFF2-40B4-BE49-F238E27FC236}">
                      <a16:creationId xmlns:a16="http://schemas.microsoft.com/office/drawing/2014/main" id="{6E0586C5-FB1E-49A0-9589-872D3D9B66B8}"/>
                    </a:ext>
                  </a:extLst>
                </p:cNvPr>
                <p:cNvPicPr/>
                <p:nvPr/>
              </p:nvPicPr>
              <p:blipFill>
                <a:blip r:embed="rId89"/>
                <a:stretch>
                  <a:fillRect/>
                </a:stretch>
              </p:blipFill>
              <p:spPr>
                <a:xfrm>
                  <a:off x="5084213" y="5150947"/>
                  <a:ext cx="141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 name="Freihand 46">
                  <a:extLst>
                    <a:ext uri="{FF2B5EF4-FFF2-40B4-BE49-F238E27FC236}">
                      <a16:creationId xmlns:a16="http://schemas.microsoft.com/office/drawing/2014/main" id="{2C352519-179E-4799-BDCE-283C72C97C6C}"/>
                    </a:ext>
                  </a:extLst>
                </p14:cNvPr>
                <p14:cNvContentPartPr/>
                <p14:nvPr/>
              </p14:nvContentPartPr>
              <p14:xfrm>
                <a:off x="5240453" y="5174347"/>
                <a:ext cx="74520" cy="83880"/>
              </p14:xfrm>
            </p:contentPart>
          </mc:Choice>
          <mc:Fallback>
            <p:pic>
              <p:nvPicPr>
                <p:cNvPr id="47" name="Freihand 46">
                  <a:extLst>
                    <a:ext uri="{FF2B5EF4-FFF2-40B4-BE49-F238E27FC236}">
                      <a16:creationId xmlns:a16="http://schemas.microsoft.com/office/drawing/2014/main" id="{2C352519-179E-4799-BDCE-283C72C97C6C}"/>
                    </a:ext>
                  </a:extLst>
                </p:cNvPr>
                <p:cNvPicPr/>
                <p:nvPr/>
              </p:nvPicPr>
              <p:blipFill>
                <a:blip r:embed="rId91"/>
                <a:stretch>
                  <a:fillRect/>
                </a:stretch>
              </p:blipFill>
              <p:spPr>
                <a:xfrm>
                  <a:off x="5236133" y="5170027"/>
                  <a:ext cx="83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8" name="Freihand 47">
                  <a:extLst>
                    <a:ext uri="{FF2B5EF4-FFF2-40B4-BE49-F238E27FC236}">
                      <a16:creationId xmlns:a16="http://schemas.microsoft.com/office/drawing/2014/main" id="{AF22CCD2-E41F-4285-A4C4-D408CDD2C5C4}"/>
                    </a:ext>
                  </a:extLst>
                </p14:cNvPr>
                <p14:cNvContentPartPr/>
                <p14:nvPr/>
              </p14:nvContentPartPr>
              <p14:xfrm>
                <a:off x="5394893" y="5183707"/>
                <a:ext cx="32400" cy="53280"/>
              </p14:xfrm>
            </p:contentPart>
          </mc:Choice>
          <mc:Fallback>
            <p:pic>
              <p:nvPicPr>
                <p:cNvPr id="48" name="Freihand 47">
                  <a:extLst>
                    <a:ext uri="{FF2B5EF4-FFF2-40B4-BE49-F238E27FC236}">
                      <a16:creationId xmlns:a16="http://schemas.microsoft.com/office/drawing/2014/main" id="{AF22CCD2-E41F-4285-A4C4-D408CDD2C5C4}"/>
                    </a:ext>
                  </a:extLst>
                </p:cNvPr>
                <p:cNvPicPr/>
                <p:nvPr/>
              </p:nvPicPr>
              <p:blipFill>
                <a:blip r:embed="rId93"/>
                <a:stretch>
                  <a:fillRect/>
                </a:stretch>
              </p:blipFill>
              <p:spPr>
                <a:xfrm>
                  <a:off x="5390573" y="5179387"/>
                  <a:ext cx="41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9" name="Freihand 48">
                  <a:extLst>
                    <a:ext uri="{FF2B5EF4-FFF2-40B4-BE49-F238E27FC236}">
                      <a16:creationId xmlns:a16="http://schemas.microsoft.com/office/drawing/2014/main" id="{13AFA866-CD30-4237-B487-73A1AEF4E191}"/>
                    </a:ext>
                  </a:extLst>
                </p14:cNvPr>
                <p14:cNvContentPartPr/>
                <p14:nvPr/>
              </p14:nvContentPartPr>
              <p14:xfrm>
                <a:off x="5437373" y="5185867"/>
                <a:ext cx="21240" cy="52920"/>
              </p14:xfrm>
            </p:contentPart>
          </mc:Choice>
          <mc:Fallback>
            <p:pic>
              <p:nvPicPr>
                <p:cNvPr id="49" name="Freihand 48">
                  <a:extLst>
                    <a:ext uri="{FF2B5EF4-FFF2-40B4-BE49-F238E27FC236}">
                      <a16:creationId xmlns:a16="http://schemas.microsoft.com/office/drawing/2014/main" id="{13AFA866-CD30-4237-B487-73A1AEF4E191}"/>
                    </a:ext>
                  </a:extLst>
                </p:cNvPr>
                <p:cNvPicPr/>
                <p:nvPr/>
              </p:nvPicPr>
              <p:blipFill>
                <a:blip r:embed="rId95"/>
                <a:stretch>
                  <a:fillRect/>
                </a:stretch>
              </p:blipFill>
              <p:spPr>
                <a:xfrm>
                  <a:off x="5433053" y="5181547"/>
                  <a:ext cx="29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0" name="Freihand 49">
                  <a:extLst>
                    <a:ext uri="{FF2B5EF4-FFF2-40B4-BE49-F238E27FC236}">
                      <a16:creationId xmlns:a16="http://schemas.microsoft.com/office/drawing/2014/main" id="{D1D4E206-768B-4A29-803C-CF519B122804}"/>
                    </a:ext>
                  </a:extLst>
                </p14:cNvPr>
                <p14:cNvContentPartPr/>
                <p14:nvPr/>
              </p14:nvContentPartPr>
              <p14:xfrm>
                <a:off x="5359253" y="5159587"/>
                <a:ext cx="114480" cy="5400"/>
              </p14:xfrm>
            </p:contentPart>
          </mc:Choice>
          <mc:Fallback>
            <p:pic>
              <p:nvPicPr>
                <p:cNvPr id="50" name="Freihand 49">
                  <a:extLst>
                    <a:ext uri="{FF2B5EF4-FFF2-40B4-BE49-F238E27FC236}">
                      <a16:creationId xmlns:a16="http://schemas.microsoft.com/office/drawing/2014/main" id="{D1D4E206-768B-4A29-803C-CF519B122804}"/>
                    </a:ext>
                  </a:extLst>
                </p:cNvPr>
                <p:cNvPicPr/>
                <p:nvPr/>
              </p:nvPicPr>
              <p:blipFill>
                <a:blip r:embed="rId97"/>
                <a:stretch>
                  <a:fillRect/>
                </a:stretch>
              </p:blipFill>
              <p:spPr>
                <a:xfrm>
                  <a:off x="5354933" y="5155267"/>
                  <a:ext cx="123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 name="Freihand 50">
                  <a:extLst>
                    <a:ext uri="{FF2B5EF4-FFF2-40B4-BE49-F238E27FC236}">
                      <a16:creationId xmlns:a16="http://schemas.microsoft.com/office/drawing/2014/main" id="{A7AB776D-0234-4FB9-B2D3-22ACAEB21388}"/>
                    </a:ext>
                  </a:extLst>
                </p14:cNvPr>
                <p14:cNvContentPartPr/>
                <p14:nvPr/>
              </p14:nvContentPartPr>
              <p14:xfrm>
                <a:off x="5366093" y="5113147"/>
                <a:ext cx="135000" cy="6840"/>
              </p14:xfrm>
            </p:contentPart>
          </mc:Choice>
          <mc:Fallback>
            <p:pic>
              <p:nvPicPr>
                <p:cNvPr id="51" name="Freihand 50">
                  <a:extLst>
                    <a:ext uri="{FF2B5EF4-FFF2-40B4-BE49-F238E27FC236}">
                      <a16:creationId xmlns:a16="http://schemas.microsoft.com/office/drawing/2014/main" id="{A7AB776D-0234-4FB9-B2D3-22ACAEB21388}"/>
                    </a:ext>
                  </a:extLst>
                </p:cNvPr>
                <p:cNvPicPr/>
                <p:nvPr/>
              </p:nvPicPr>
              <p:blipFill>
                <a:blip r:embed="rId99"/>
                <a:stretch>
                  <a:fillRect/>
                </a:stretch>
              </p:blipFill>
              <p:spPr>
                <a:xfrm>
                  <a:off x="5361773" y="5108827"/>
                  <a:ext cx="143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2" name="Freihand 51">
                  <a:extLst>
                    <a:ext uri="{FF2B5EF4-FFF2-40B4-BE49-F238E27FC236}">
                      <a16:creationId xmlns:a16="http://schemas.microsoft.com/office/drawing/2014/main" id="{6A33FF22-F3F2-4FD5-9D3C-4CF46FD69F97}"/>
                    </a:ext>
                  </a:extLst>
                </p14:cNvPr>
                <p14:cNvContentPartPr/>
                <p14:nvPr/>
              </p14:nvContentPartPr>
              <p14:xfrm>
                <a:off x="5462213" y="5117827"/>
                <a:ext cx="87480" cy="158040"/>
              </p14:xfrm>
            </p:contentPart>
          </mc:Choice>
          <mc:Fallback>
            <p:pic>
              <p:nvPicPr>
                <p:cNvPr id="52" name="Freihand 51">
                  <a:extLst>
                    <a:ext uri="{FF2B5EF4-FFF2-40B4-BE49-F238E27FC236}">
                      <a16:creationId xmlns:a16="http://schemas.microsoft.com/office/drawing/2014/main" id="{6A33FF22-F3F2-4FD5-9D3C-4CF46FD69F97}"/>
                    </a:ext>
                  </a:extLst>
                </p:cNvPr>
                <p:cNvPicPr/>
                <p:nvPr/>
              </p:nvPicPr>
              <p:blipFill>
                <a:blip r:embed="rId101"/>
                <a:stretch>
                  <a:fillRect/>
                </a:stretch>
              </p:blipFill>
              <p:spPr>
                <a:xfrm>
                  <a:off x="5457893" y="5113507"/>
                  <a:ext cx="96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 name="Freihand 52">
                  <a:extLst>
                    <a:ext uri="{FF2B5EF4-FFF2-40B4-BE49-F238E27FC236}">
                      <a16:creationId xmlns:a16="http://schemas.microsoft.com/office/drawing/2014/main" id="{E8DA7CA8-E8F5-495F-A499-074D4F9470EA}"/>
                    </a:ext>
                  </a:extLst>
                </p14:cNvPr>
                <p14:cNvContentPartPr/>
                <p14:nvPr/>
              </p14:nvContentPartPr>
              <p14:xfrm>
                <a:off x="5580293" y="5048347"/>
                <a:ext cx="52200" cy="115920"/>
              </p14:xfrm>
            </p:contentPart>
          </mc:Choice>
          <mc:Fallback>
            <p:pic>
              <p:nvPicPr>
                <p:cNvPr id="53" name="Freihand 52">
                  <a:extLst>
                    <a:ext uri="{FF2B5EF4-FFF2-40B4-BE49-F238E27FC236}">
                      <a16:creationId xmlns:a16="http://schemas.microsoft.com/office/drawing/2014/main" id="{E8DA7CA8-E8F5-495F-A499-074D4F9470EA}"/>
                    </a:ext>
                  </a:extLst>
                </p:cNvPr>
                <p:cNvPicPr/>
                <p:nvPr/>
              </p:nvPicPr>
              <p:blipFill>
                <a:blip r:embed="rId103"/>
                <a:stretch>
                  <a:fillRect/>
                </a:stretch>
              </p:blipFill>
              <p:spPr>
                <a:xfrm>
                  <a:off x="5575973" y="5044027"/>
                  <a:ext cx="60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 name="Freihand 53">
                  <a:extLst>
                    <a:ext uri="{FF2B5EF4-FFF2-40B4-BE49-F238E27FC236}">
                      <a16:creationId xmlns:a16="http://schemas.microsoft.com/office/drawing/2014/main" id="{FE1007AD-21FD-4F64-8587-B87270042B6D}"/>
                    </a:ext>
                  </a:extLst>
                </p14:cNvPr>
                <p14:cNvContentPartPr/>
                <p14:nvPr/>
              </p14:nvContentPartPr>
              <p14:xfrm>
                <a:off x="5737253" y="5220067"/>
                <a:ext cx="157320" cy="15120"/>
              </p14:xfrm>
            </p:contentPart>
          </mc:Choice>
          <mc:Fallback>
            <p:pic>
              <p:nvPicPr>
                <p:cNvPr id="54" name="Freihand 53">
                  <a:extLst>
                    <a:ext uri="{FF2B5EF4-FFF2-40B4-BE49-F238E27FC236}">
                      <a16:creationId xmlns:a16="http://schemas.microsoft.com/office/drawing/2014/main" id="{FE1007AD-21FD-4F64-8587-B87270042B6D}"/>
                    </a:ext>
                  </a:extLst>
                </p:cNvPr>
                <p:cNvPicPr/>
                <p:nvPr/>
              </p:nvPicPr>
              <p:blipFill>
                <a:blip r:embed="rId105"/>
                <a:stretch>
                  <a:fillRect/>
                </a:stretch>
              </p:blipFill>
              <p:spPr>
                <a:xfrm>
                  <a:off x="5732933" y="5215747"/>
                  <a:ext cx="165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5" name="Freihand 54">
                  <a:extLst>
                    <a:ext uri="{FF2B5EF4-FFF2-40B4-BE49-F238E27FC236}">
                      <a16:creationId xmlns:a16="http://schemas.microsoft.com/office/drawing/2014/main" id="{93AB405B-DD5B-4394-AC61-A23B79CE9728}"/>
                    </a:ext>
                  </a:extLst>
                </p14:cNvPr>
                <p14:cNvContentPartPr/>
                <p14:nvPr/>
              </p14:nvContentPartPr>
              <p14:xfrm>
                <a:off x="5739413" y="5260747"/>
                <a:ext cx="141480" cy="16560"/>
              </p14:xfrm>
            </p:contentPart>
          </mc:Choice>
          <mc:Fallback>
            <p:pic>
              <p:nvPicPr>
                <p:cNvPr id="55" name="Freihand 54">
                  <a:extLst>
                    <a:ext uri="{FF2B5EF4-FFF2-40B4-BE49-F238E27FC236}">
                      <a16:creationId xmlns:a16="http://schemas.microsoft.com/office/drawing/2014/main" id="{93AB405B-DD5B-4394-AC61-A23B79CE9728}"/>
                    </a:ext>
                  </a:extLst>
                </p:cNvPr>
                <p:cNvPicPr/>
                <p:nvPr/>
              </p:nvPicPr>
              <p:blipFill>
                <a:blip r:embed="rId107"/>
                <a:stretch>
                  <a:fillRect/>
                </a:stretch>
              </p:blipFill>
              <p:spPr>
                <a:xfrm>
                  <a:off x="5735093" y="5256427"/>
                  <a:ext cx="150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 name="Freihand 57">
                  <a:extLst>
                    <a:ext uri="{FF2B5EF4-FFF2-40B4-BE49-F238E27FC236}">
                      <a16:creationId xmlns:a16="http://schemas.microsoft.com/office/drawing/2014/main" id="{555EB4F4-D8CA-4327-85A6-C84F8E79709B}"/>
                    </a:ext>
                  </a:extLst>
                </p14:cNvPr>
                <p14:cNvContentPartPr/>
                <p14:nvPr/>
              </p14:nvContentPartPr>
              <p14:xfrm>
                <a:off x="6009413" y="5123947"/>
                <a:ext cx="136440" cy="154440"/>
              </p14:xfrm>
            </p:contentPart>
          </mc:Choice>
          <mc:Fallback>
            <p:pic>
              <p:nvPicPr>
                <p:cNvPr id="58" name="Freihand 57">
                  <a:extLst>
                    <a:ext uri="{FF2B5EF4-FFF2-40B4-BE49-F238E27FC236}">
                      <a16:creationId xmlns:a16="http://schemas.microsoft.com/office/drawing/2014/main" id="{555EB4F4-D8CA-4327-85A6-C84F8E79709B}"/>
                    </a:ext>
                  </a:extLst>
                </p:cNvPr>
                <p:cNvPicPr/>
                <p:nvPr/>
              </p:nvPicPr>
              <p:blipFill>
                <a:blip r:embed="rId109"/>
                <a:stretch>
                  <a:fillRect/>
                </a:stretch>
              </p:blipFill>
              <p:spPr>
                <a:xfrm>
                  <a:off x="6005093" y="5119627"/>
                  <a:ext cx="145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Freihand 58">
                  <a:extLst>
                    <a:ext uri="{FF2B5EF4-FFF2-40B4-BE49-F238E27FC236}">
                      <a16:creationId xmlns:a16="http://schemas.microsoft.com/office/drawing/2014/main" id="{01E5D2E0-E396-4AC8-9DBE-230CA674E7DC}"/>
                    </a:ext>
                  </a:extLst>
                </p14:cNvPr>
                <p14:cNvContentPartPr/>
                <p14:nvPr/>
              </p14:nvContentPartPr>
              <p14:xfrm>
                <a:off x="6184373" y="5133667"/>
                <a:ext cx="126000" cy="132840"/>
              </p14:xfrm>
            </p:contentPart>
          </mc:Choice>
          <mc:Fallback>
            <p:pic>
              <p:nvPicPr>
                <p:cNvPr id="59" name="Freihand 58">
                  <a:extLst>
                    <a:ext uri="{FF2B5EF4-FFF2-40B4-BE49-F238E27FC236}">
                      <a16:creationId xmlns:a16="http://schemas.microsoft.com/office/drawing/2014/main" id="{01E5D2E0-E396-4AC8-9DBE-230CA674E7DC}"/>
                    </a:ext>
                  </a:extLst>
                </p:cNvPr>
                <p:cNvPicPr/>
                <p:nvPr/>
              </p:nvPicPr>
              <p:blipFill>
                <a:blip r:embed="rId111"/>
                <a:stretch>
                  <a:fillRect/>
                </a:stretch>
              </p:blipFill>
              <p:spPr>
                <a:xfrm>
                  <a:off x="6180053" y="5129347"/>
                  <a:ext cx="134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Freihand 60">
                  <a:extLst>
                    <a:ext uri="{FF2B5EF4-FFF2-40B4-BE49-F238E27FC236}">
                      <a16:creationId xmlns:a16="http://schemas.microsoft.com/office/drawing/2014/main" id="{1692B0D4-FA43-4D56-8B75-F8E6C8B934B3}"/>
                    </a:ext>
                  </a:extLst>
                </p14:cNvPr>
                <p14:cNvContentPartPr/>
                <p14:nvPr/>
              </p14:nvContentPartPr>
              <p14:xfrm>
                <a:off x="6352853" y="5152027"/>
                <a:ext cx="117000" cy="98280"/>
              </p14:xfrm>
            </p:contentPart>
          </mc:Choice>
          <mc:Fallback>
            <p:pic>
              <p:nvPicPr>
                <p:cNvPr id="61" name="Freihand 60">
                  <a:extLst>
                    <a:ext uri="{FF2B5EF4-FFF2-40B4-BE49-F238E27FC236}">
                      <a16:creationId xmlns:a16="http://schemas.microsoft.com/office/drawing/2014/main" id="{1692B0D4-FA43-4D56-8B75-F8E6C8B934B3}"/>
                    </a:ext>
                  </a:extLst>
                </p:cNvPr>
                <p:cNvPicPr/>
                <p:nvPr/>
              </p:nvPicPr>
              <p:blipFill>
                <a:blip r:embed="rId113"/>
                <a:stretch>
                  <a:fillRect/>
                </a:stretch>
              </p:blipFill>
              <p:spPr>
                <a:xfrm>
                  <a:off x="6348533" y="5147707"/>
                  <a:ext cx="125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2" name="Freihand 61">
                  <a:extLst>
                    <a:ext uri="{FF2B5EF4-FFF2-40B4-BE49-F238E27FC236}">
                      <a16:creationId xmlns:a16="http://schemas.microsoft.com/office/drawing/2014/main" id="{181A91B6-1359-4722-8CF1-7EC33B8204F2}"/>
                    </a:ext>
                  </a:extLst>
                </p14:cNvPr>
                <p14:cNvContentPartPr/>
                <p14:nvPr/>
              </p14:nvContentPartPr>
              <p14:xfrm>
                <a:off x="6477413" y="5240947"/>
                <a:ext cx="31680" cy="90000"/>
              </p14:xfrm>
            </p:contentPart>
          </mc:Choice>
          <mc:Fallback>
            <p:pic>
              <p:nvPicPr>
                <p:cNvPr id="62" name="Freihand 61">
                  <a:extLst>
                    <a:ext uri="{FF2B5EF4-FFF2-40B4-BE49-F238E27FC236}">
                      <a16:creationId xmlns:a16="http://schemas.microsoft.com/office/drawing/2014/main" id="{181A91B6-1359-4722-8CF1-7EC33B8204F2}"/>
                    </a:ext>
                  </a:extLst>
                </p:cNvPr>
                <p:cNvPicPr/>
                <p:nvPr/>
              </p:nvPicPr>
              <p:blipFill>
                <a:blip r:embed="rId115"/>
                <a:stretch>
                  <a:fillRect/>
                </a:stretch>
              </p:blipFill>
              <p:spPr>
                <a:xfrm>
                  <a:off x="6473093" y="5236627"/>
                  <a:ext cx="40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3" name="Freihand 62">
                  <a:extLst>
                    <a:ext uri="{FF2B5EF4-FFF2-40B4-BE49-F238E27FC236}">
                      <a16:creationId xmlns:a16="http://schemas.microsoft.com/office/drawing/2014/main" id="{7D170B28-2560-47DA-85ED-D57D4E7EB031}"/>
                    </a:ext>
                  </a:extLst>
                </p14:cNvPr>
                <p14:cNvContentPartPr/>
                <p14:nvPr/>
              </p14:nvContentPartPr>
              <p14:xfrm>
                <a:off x="6561653" y="5141587"/>
                <a:ext cx="92880" cy="120600"/>
              </p14:xfrm>
            </p:contentPart>
          </mc:Choice>
          <mc:Fallback>
            <p:pic>
              <p:nvPicPr>
                <p:cNvPr id="63" name="Freihand 62">
                  <a:extLst>
                    <a:ext uri="{FF2B5EF4-FFF2-40B4-BE49-F238E27FC236}">
                      <a16:creationId xmlns:a16="http://schemas.microsoft.com/office/drawing/2014/main" id="{7D170B28-2560-47DA-85ED-D57D4E7EB031}"/>
                    </a:ext>
                  </a:extLst>
                </p:cNvPr>
                <p:cNvPicPr/>
                <p:nvPr/>
              </p:nvPicPr>
              <p:blipFill>
                <a:blip r:embed="rId117"/>
                <a:stretch>
                  <a:fillRect/>
                </a:stretch>
              </p:blipFill>
              <p:spPr>
                <a:xfrm>
                  <a:off x="6557333" y="5137267"/>
                  <a:ext cx="101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4" name="Freihand 63">
                  <a:extLst>
                    <a:ext uri="{FF2B5EF4-FFF2-40B4-BE49-F238E27FC236}">
                      <a16:creationId xmlns:a16="http://schemas.microsoft.com/office/drawing/2014/main" id="{72D8DD11-2918-449E-A428-A5CAF5221DF7}"/>
                    </a:ext>
                  </a:extLst>
                </p14:cNvPr>
                <p14:cNvContentPartPr/>
                <p14:nvPr/>
              </p14:nvContentPartPr>
              <p14:xfrm>
                <a:off x="6590813" y="5140867"/>
                <a:ext cx="100440" cy="6480"/>
              </p14:xfrm>
            </p:contentPart>
          </mc:Choice>
          <mc:Fallback>
            <p:pic>
              <p:nvPicPr>
                <p:cNvPr id="64" name="Freihand 63">
                  <a:extLst>
                    <a:ext uri="{FF2B5EF4-FFF2-40B4-BE49-F238E27FC236}">
                      <a16:creationId xmlns:a16="http://schemas.microsoft.com/office/drawing/2014/main" id="{72D8DD11-2918-449E-A428-A5CAF5221DF7}"/>
                    </a:ext>
                  </a:extLst>
                </p:cNvPr>
                <p:cNvPicPr/>
                <p:nvPr/>
              </p:nvPicPr>
              <p:blipFill>
                <a:blip r:embed="rId119"/>
                <a:stretch>
                  <a:fillRect/>
                </a:stretch>
              </p:blipFill>
              <p:spPr>
                <a:xfrm>
                  <a:off x="6586493" y="5136547"/>
                  <a:ext cx="109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5" name="Freihand 64">
                  <a:extLst>
                    <a:ext uri="{FF2B5EF4-FFF2-40B4-BE49-F238E27FC236}">
                      <a16:creationId xmlns:a16="http://schemas.microsoft.com/office/drawing/2014/main" id="{532E1A55-8C6D-4E0B-AED6-F3743C45E4D1}"/>
                    </a:ext>
                  </a:extLst>
                </p14:cNvPr>
                <p14:cNvContentPartPr/>
                <p14:nvPr/>
              </p14:nvContentPartPr>
              <p14:xfrm>
                <a:off x="6697013" y="5164267"/>
                <a:ext cx="131040" cy="119880"/>
              </p14:xfrm>
            </p:contentPart>
          </mc:Choice>
          <mc:Fallback>
            <p:pic>
              <p:nvPicPr>
                <p:cNvPr id="65" name="Freihand 64">
                  <a:extLst>
                    <a:ext uri="{FF2B5EF4-FFF2-40B4-BE49-F238E27FC236}">
                      <a16:creationId xmlns:a16="http://schemas.microsoft.com/office/drawing/2014/main" id="{532E1A55-8C6D-4E0B-AED6-F3743C45E4D1}"/>
                    </a:ext>
                  </a:extLst>
                </p:cNvPr>
                <p:cNvPicPr/>
                <p:nvPr/>
              </p:nvPicPr>
              <p:blipFill>
                <a:blip r:embed="rId121"/>
                <a:stretch>
                  <a:fillRect/>
                </a:stretch>
              </p:blipFill>
              <p:spPr>
                <a:xfrm>
                  <a:off x="6692693" y="5159947"/>
                  <a:ext cx="139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99551252-AE31-4404-8670-DB0EE41AFA2E}"/>
                    </a:ext>
                  </a:extLst>
                </p14:cNvPr>
                <p14:cNvContentPartPr/>
                <p14:nvPr/>
              </p14:nvContentPartPr>
              <p14:xfrm>
                <a:off x="1760333" y="5236627"/>
                <a:ext cx="17640" cy="77760"/>
              </p14:xfrm>
            </p:contentPart>
          </mc:Choice>
          <mc:Fallback>
            <p:pic>
              <p:nvPicPr>
                <p:cNvPr id="67" name="Freihand 66">
                  <a:extLst>
                    <a:ext uri="{FF2B5EF4-FFF2-40B4-BE49-F238E27FC236}">
                      <a16:creationId xmlns:a16="http://schemas.microsoft.com/office/drawing/2014/main" id="{99551252-AE31-4404-8670-DB0EE41AFA2E}"/>
                    </a:ext>
                  </a:extLst>
                </p:cNvPr>
                <p:cNvPicPr/>
                <p:nvPr/>
              </p:nvPicPr>
              <p:blipFill>
                <a:blip r:embed="rId123"/>
                <a:stretch>
                  <a:fillRect/>
                </a:stretch>
              </p:blipFill>
              <p:spPr>
                <a:xfrm>
                  <a:off x="1756013" y="5232307"/>
                  <a:ext cx="26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C62A07E8-7E94-4103-A630-5F65F9490DE3}"/>
                    </a:ext>
                  </a:extLst>
                </p14:cNvPr>
                <p14:cNvContentPartPr/>
                <p14:nvPr/>
              </p14:nvContentPartPr>
              <p14:xfrm>
                <a:off x="1793093" y="5235187"/>
                <a:ext cx="25200" cy="91440"/>
              </p14:xfrm>
            </p:contentPart>
          </mc:Choice>
          <mc:Fallback>
            <p:pic>
              <p:nvPicPr>
                <p:cNvPr id="68" name="Freihand 67">
                  <a:extLst>
                    <a:ext uri="{FF2B5EF4-FFF2-40B4-BE49-F238E27FC236}">
                      <a16:creationId xmlns:a16="http://schemas.microsoft.com/office/drawing/2014/main" id="{C62A07E8-7E94-4103-A630-5F65F9490DE3}"/>
                    </a:ext>
                  </a:extLst>
                </p:cNvPr>
                <p:cNvPicPr/>
                <p:nvPr/>
              </p:nvPicPr>
              <p:blipFill>
                <a:blip r:embed="rId125"/>
                <a:stretch>
                  <a:fillRect/>
                </a:stretch>
              </p:blipFill>
              <p:spPr>
                <a:xfrm>
                  <a:off x="1788773" y="5230867"/>
                  <a:ext cx="33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13CD00A9-24DF-46FC-B2FF-004E98BB4F13}"/>
                    </a:ext>
                  </a:extLst>
                </p14:cNvPr>
                <p14:cNvContentPartPr/>
                <p14:nvPr/>
              </p14:nvContentPartPr>
              <p14:xfrm>
                <a:off x="1682213" y="5187667"/>
                <a:ext cx="166320" cy="23760"/>
              </p14:xfrm>
            </p:contentPart>
          </mc:Choice>
          <mc:Fallback>
            <p:pic>
              <p:nvPicPr>
                <p:cNvPr id="69" name="Freihand 68">
                  <a:extLst>
                    <a:ext uri="{FF2B5EF4-FFF2-40B4-BE49-F238E27FC236}">
                      <a16:creationId xmlns:a16="http://schemas.microsoft.com/office/drawing/2014/main" id="{13CD00A9-24DF-46FC-B2FF-004E98BB4F13}"/>
                    </a:ext>
                  </a:extLst>
                </p:cNvPr>
                <p:cNvPicPr/>
                <p:nvPr/>
              </p:nvPicPr>
              <p:blipFill>
                <a:blip r:embed="rId127"/>
                <a:stretch>
                  <a:fillRect/>
                </a:stretch>
              </p:blipFill>
              <p:spPr>
                <a:xfrm>
                  <a:off x="1677893" y="5183347"/>
                  <a:ext cx="174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CA7E6CBC-2648-4131-94FB-99C428BAF632}"/>
                    </a:ext>
                  </a:extLst>
                </p14:cNvPr>
                <p14:cNvContentPartPr/>
                <p14:nvPr/>
              </p14:nvContentPartPr>
              <p14:xfrm>
                <a:off x="1694453" y="5125027"/>
                <a:ext cx="160920" cy="12600"/>
              </p14:xfrm>
            </p:contentPart>
          </mc:Choice>
          <mc:Fallback>
            <p:pic>
              <p:nvPicPr>
                <p:cNvPr id="70" name="Freihand 69">
                  <a:extLst>
                    <a:ext uri="{FF2B5EF4-FFF2-40B4-BE49-F238E27FC236}">
                      <a16:creationId xmlns:a16="http://schemas.microsoft.com/office/drawing/2014/main" id="{CA7E6CBC-2648-4131-94FB-99C428BAF632}"/>
                    </a:ext>
                  </a:extLst>
                </p:cNvPr>
                <p:cNvPicPr/>
                <p:nvPr/>
              </p:nvPicPr>
              <p:blipFill>
                <a:blip r:embed="rId129"/>
                <a:stretch>
                  <a:fillRect/>
                </a:stretch>
              </p:blipFill>
              <p:spPr>
                <a:xfrm>
                  <a:off x="1690133" y="5120707"/>
                  <a:ext cx="169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9" name="Freihand 88">
                  <a:extLst>
                    <a:ext uri="{FF2B5EF4-FFF2-40B4-BE49-F238E27FC236}">
                      <a16:creationId xmlns:a16="http://schemas.microsoft.com/office/drawing/2014/main" id="{D5278D39-BAB7-4C4B-B07B-B43498F8E513}"/>
                    </a:ext>
                  </a:extLst>
                </p14:cNvPr>
                <p14:cNvContentPartPr/>
                <p14:nvPr/>
              </p14:nvContentPartPr>
              <p14:xfrm>
                <a:off x="7086893" y="5132587"/>
                <a:ext cx="23040" cy="203760"/>
              </p14:xfrm>
            </p:contentPart>
          </mc:Choice>
          <mc:Fallback>
            <p:pic>
              <p:nvPicPr>
                <p:cNvPr id="89" name="Freihand 88">
                  <a:extLst>
                    <a:ext uri="{FF2B5EF4-FFF2-40B4-BE49-F238E27FC236}">
                      <a16:creationId xmlns:a16="http://schemas.microsoft.com/office/drawing/2014/main" id="{D5278D39-BAB7-4C4B-B07B-B43498F8E513}"/>
                    </a:ext>
                  </a:extLst>
                </p:cNvPr>
                <p:cNvPicPr/>
                <p:nvPr/>
              </p:nvPicPr>
              <p:blipFill>
                <a:blip r:embed="rId131"/>
                <a:stretch>
                  <a:fillRect/>
                </a:stretch>
              </p:blipFill>
              <p:spPr>
                <a:xfrm>
                  <a:off x="7082573" y="5128267"/>
                  <a:ext cx="31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0" name="Freihand 89">
                  <a:extLst>
                    <a:ext uri="{FF2B5EF4-FFF2-40B4-BE49-F238E27FC236}">
                      <a16:creationId xmlns:a16="http://schemas.microsoft.com/office/drawing/2014/main" id="{1A0BD692-5D74-4402-9AA9-023A1CD57371}"/>
                    </a:ext>
                  </a:extLst>
                </p14:cNvPr>
                <p14:cNvContentPartPr/>
                <p14:nvPr/>
              </p14:nvContentPartPr>
              <p14:xfrm>
                <a:off x="7246013" y="5189827"/>
                <a:ext cx="360" cy="360"/>
              </p14:xfrm>
            </p:contentPart>
          </mc:Choice>
          <mc:Fallback>
            <p:pic>
              <p:nvPicPr>
                <p:cNvPr id="90" name="Freihand 89">
                  <a:extLst>
                    <a:ext uri="{FF2B5EF4-FFF2-40B4-BE49-F238E27FC236}">
                      <a16:creationId xmlns:a16="http://schemas.microsoft.com/office/drawing/2014/main" id="{1A0BD692-5D74-4402-9AA9-023A1CD57371}"/>
                    </a:ext>
                  </a:extLst>
                </p:cNvPr>
                <p:cNvPicPr/>
                <p:nvPr/>
              </p:nvPicPr>
              <p:blipFill>
                <a:blip r:embed="rId23"/>
                <a:stretch>
                  <a:fillRect/>
                </a:stretch>
              </p:blipFill>
              <p:spPr>
                <a:xfrm>
                  <a:off x="7241693" y="5185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1" name="Freihand 90">
                  <a:extLst>
                    <a:ext uri="{FF2B5EF4-FFF2-40B4-BE49-F238E27FC236}">
                      <a16:creationId xmlns:a16="http://schemas.microsoft.com/office/drawing/2014/main" id="{8CC9DB53-5826-41B1-9FD7-5C0E02FCCC64}"/>
                    </a:ext>
                  </a:extLst>
                </p14:cNvPr>
                <p14:cNvContentPartPr/>
                <p14:nvPr/>
              </p14:nvContentPartPr>
              <p14:xfrm>
                <a:off x="7228373" y="5243107"/>
                <a:ext cx="13320" cy="5040"/>
              </p14:xfrm>
            </p:contentPart>
          </mc:Choice>
          <mc:Fallback>
            <p:pic>
              <p:nvPicPr>
                <p:cNvPr id="91" name="Freihand 90">
                  <a:extLst>
                    <a:ext uri="{FF2B5EF4-FFF2-40B4-BE49-F238E27FC236}">
                      <a16:creationId xmlns:a16="http://schemas.microsoft.com/office/drawing/2014/main" id="{8CC9DB53-5826-41B1-9FD7-5C0E02FCCC64}"/>
                    </a:ext>
                  </a:extLst>
                </p:cNvPr>
                <p:cNvPicPr/>
                <p:nvPr/>
              </p:nvPicPr>
              <p:blipFill>
                <a:blip r:embed="rId134"/>
                <a:stretch>
                  <a:fillRect/>
                </a:stretch>
              </p:blipFill>
              <p:spPr>
                <a:xfrm>
                  <a:off x="7224053" y="5238787"/>
                  <a:ext cx="21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301A72EE-F2D2-4954-B648-447F1FD0C4F9}"/>
                    </a:ext>
                  </a:extLst>
                </p14:cNvPr>
                <p14:cNvContentPartPr/>
                <p14:nvPr/>
              </p14:nvContentPartPr>
              <p14:xfrm>
                <a:off x="7349693" y="5164987"/>
                <a:ext cx="40680" cy="87120"/>
              </p14:xfrm>
            </p:contentPart>
          </mc:Choice>
          <mc:Fallback>
            <p:pic>
              <p:nvPicPr>
                <p:cNvPr id="92" name="Freihand 91">
                  <a:extLst>
                    <a:ext uri="{FF2B5EF4-FFF2-40B4-BE49-F238E27FC236}">
                      <a16:creationId xmlns:a16="http://schemas.microsoft.com/office/drawing/2014/main" id="{301A72EE-F2D2-4954-B648-447F1FD0C4F9}"/>
                    </a:ext>
                  </a:extLst>
                </p:cNvPr>
                <p:cNvPicPr/>
                <p:nvPr/>
              </p:nvPicPr>
              <p:blipFill>
                <a:blip r:embed="rId136"/>
                <a:stretch>
                  <a:fillRect/>
                </a:stretch>
              </p:blipFill>
              <p:spPr>
                <a:xfrm>
                  <a:off x="7345373" y="5160667"/>
                  <a:ext cx="49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28BA6209-0AB4-4878-8C7F-B443A45883F9}"/>
                    </a:ext>
                  </a:extLst>
                </p14:cNvPr>
                <p14:cNvContentPartPr/>
                <p14:nvPr/>
              </p14:nvContentPartPr>
              <p14:xfrm>
                <a:off x="7436813" y="5176867"/>
                <a:ext cx="104040" cy="66240"/>
              </p14:xfrm>
            </p:contentPart>
          </mc:Choice>
          <mc:Fallback>
            <p:pic>
              <p:nvPicPr>
                <p:cNvPr id="93" name="Freihand 92">
                  <a:extLst>
                    <a:ext uri="{FF2B5EF4-FFF2-40B4-BE49-F238E27FC236}">
                      <a16:creationId xmlns:a16="http://schemas.microsoft.com/office/drawing/2014/main" id="{28BA6209-0AB4-4878-8C7F-B443A45883F9}"/>
                    </a:ext>
                  </a:extLst>
                </p:cNvPr>
                <p:cNvPicPr/>
                <p:nvPr/>
              </p:nvPicPr>
              <p:blipFill>
                <a:blip r:embed="rId138"/>
                <a:stretch>
                  <a:fillRect/>
                </a:stretch>
              </p:blipFill>
              <p:spPr>
                <a:xfrm>
                  <a:off x="7432493" y="5172547"/>
                  <a:ext cx="112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EC8A1348-F493-43AA-A7A1-F9F046195F49}"/>
                    </a:ext>
                  </a:extLst>
                </p14:cNvPr>
                <p14:cNvContentPartPr/>
                <p14:nvPr/>
              </p14:nvContentPartPr>
              <p14:xfrm>
                <a:off x="7531133" y="5183707"/>
                <a:ext cx="96840" cy="63720"/>
              </p14:xfrm>
            </p:contentPart>
          </mc:Choice>
          <mc:Fallback>
            <p:pic>
              <p:nvPicPr>
                <p:cNvPr id="94" name="Freihand 93">
                  <a:extLst>
                    <a:ext uri="{FF2B5EF4-FFF2-40B4-BE49-F238E27FC236}">
                      <a16:creationId xmlns:a16="http://schemas.microsoft.com/office/drawing/2014/main" id="{EC8A1348-F493-43AA-A7A1-F9F046195F49}"/>
                    </a:ext>
                  </a:extLst>
                </p:cNvPr>
                <p:cNvPicPr/>
                <p:nvPr/>
              </p:nvPicPr>
              <p:blipFill>
                <a:blip r:embed="rId140"/>
                <a:stretch>
                  <a:fillRect/>
                </a:stretch>
              </p:blipFill>
              <p:spPr>
                <a:xfrm>
                  <a:off x="7526813" y="5179387"/>
                  <a:ext cx="105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6" name="Freihand 95">
                  <a:extLst>
                    <a:ext uri="{FF2B5EF4-FFF2-40B4-BE49-F238E27FC236}">
                      <a16:creationId xmlns:a16="http://schemas.microsoft.com/office/drawing/2014/main" id="{474AA5B8-53A0-44A5-BDE3-95B7E4B4CEA7}"/>
                    </a:ext>
                  </a:extLst>
                </p14:cNvPr>
                <p14:cNvContentPartPr/>
                <p14:nvPr/>
              </p14:nvContentPartPr>
              <p14:xfrm>
                <a:off x="7717613" y="5089387"/>
                <a:ext cx="326880" cy="191160"/>
              </p14:xfrm>
            </p:contentPart>
          </mc:Choice>
          <mc:Fallback>
            <p:pic>
              <p:nvPicPr>
                <p:cNvPr id="96" name="Freihand 95">
                  <a:extLst>
                    <a:ext uri="{FF2B5EF4-FFF2-40B4-BE49-F238E27FC236}">
                      <a16:creationId xmlns:a16="http://schemas.microsoft.com/office/drawing/2014/main" id="{474AA5B8-53A0-44A5-BDE3-95B7E4B4CEA7}"/>
                    </a:ext>
                  </a:extLst>
                </p:cNvPr>
                <p:cNvPicPr/>
                <p:nvPr/>
              </p:nvPicPr>
              <p:blipFill>
                <a:blip r:embed="rId142"/>
                <a:stretch>
                  <a:fillRect/>
                </a:stretch>
              </p:blipFill>
              <p:spPr>
                <a:xfrm>
                  <a:off x="7713293" y="5085067"/>
                  <a:ext cx="335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91A31022-A6D3-4B52-BB85-4ED51B7F482E}"/>
                    </a:ext>
                  </a:extLst>
                </p14:cNvPr>
                <p14:cNvContentPartPr/>
                <p14:nvPr/>
              </p14:nvContentPartPr>
              <p14:xfrm>
                <a:off x="8128373" y="5218987"/>
                <a:ext cx="145080" cy="11160"/>
              </p14:xfrm>
            </p:contentPart>
          </mc:Choice>
          <mc:Fallback>
            <p:pic>
              <p:nvPicPr>
                <p:cNvPr id="98" name="Freihand 97">
                  <a:extLst>
                    <a:ext uri="{FF2B5EF4-FFF2-40B4-BE49-F238E27FC236}">
                      <a16:creationId xmlns:a16="http://schemas.microsoft.com/office/drawing/2014/main" id="{91A31022-A6D3-4B52-BB85-4ED51B7F482E}"/>
                    </a:ext>
                  </a:extLst>
                </p:cNvPr>
                <p:cNvPicPr/>
                <p:nvPr/>
              </p:nvPicPr>
              <p:blipFill>
                <a:blip r:embed="rId144"/>
                <a:stretch>
                  <a:fillRect/>
                </a:stretch>
              </p:blipFill>
              <p:spPr>
                <a:xfrm>
                  <a:off x="8124053" y="5214667"/>
                  <a:ext cx="153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9" name="Freihand 98">
                  <a:extLst>
                    <a:ext uri="{FF2B5EF4-FFF2-40B4-BE49-F238E27FC236}">
                      <a16:creationId xmlns:a16="http://schemas.microsoft.com/office/drawing/2014/main" id="{0C7D13C7-90A0-4263-85FC-C91DDA087750}"/>
                    </a:ext>
                  </a:extLst>
                </p14:cNvPr>
                <p14:cNvContentPartPr/>
                <p14:nvPr/>
              </p14:nvContentPartPr>
              <p14:xfrm>
                <a:off x="8337533" y="5160667"/>
                <a:ext cx="161640" cy="124920"/>
              </p14:xfrm>
            </p:contentPart>
          </mc:Choice>
          <mc:Fallback>
            <p:pic>
              <p:nvPicPr>
                <p:cNvPr id="99" name="Freihand 98">
                  <a:extLst>
                    <a:ext uri="{FF2B5EF4-FFF2-40B4-BE49-F238E27FC236}">
                      <a16:creationId xmlns:a16="http://schemas.microsoft.com/office/drawing/2014/main" id="{0C7D13C7-90A0-4263-85FC-C91DDA087750}"/>
                    </a:ext>
                  </a:extLst>
                </p:cNvPr>
                <p:cNvPicPr/>
                <p:nvPr/>
              </p:nvPicPr>
              <p:blipFill>
                <a:blip r:embed="rId146"/>
                <a:stretch>
                  <a:fillRect/>
                </a:stretch>
              </p:blipFill>
              <p:spPr>
                <a:xfrm>
                  <a:off x="8333213" y="5156347"/>
                  <a:ext cx="170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2" name="Freihand 71">
                  <a:extLst>
                    <a:ext uri="{FF2B5EF4-FFF2-40B4-BE49-F238E27FC236}">
                      <a16:creationId xmlns:a16="http://schemas.microsoft.com/office/drawing/2014/main" id="{36F077FD-F859-47F0-971E-DD66166A0CC8}"/>
                    </a:ext>
                  </a:extLst>
                </p14:cNvPr>
                <p14:cNvContentPartPr/>
                <p14:nvPr/>
              </p14:nvContentPartPr>
              <p14:xfrm>
                <a:off x="1762493" y="5587627"/>
                <a:ext cx="190440" cy="7200"/>
              </p14:xfrm>
            </p:contentPart>
          </mc:Choice>
          <mc:Fallback>
            <p:pic>
              <p:nvPicPr>
                <p:cNvPr id="72" name="Freihand 71">
                  <a:extLst>
                    <a:ext uri="{FF2B5EF4-FFF2-40B4-BE49-F238E27FC236}">
                      <a16:creationId xmlns:a16="http://schemas.microsoft.com/office/drawing/2014/main" id="{36F077FD-F859-47F0-971E-DD66166A0CC8}"/>
                    </a:ext>
                  </a:extLst>
                </p:cNvPr>
                <p:cNvPicPr/>
                <p:nvPr/>
              </p:nvPicPr>
              <p:blipFill>
                <a:blip r:embed="rId148"/>
                <a:stretch>
                  <a:fillRect/>
                </a:stretch>
              </p:blipFill>
              <p:spPr>
                <a:xfrm>
                  <a:off x="1758173" y="5583307"/>
                  <a:ext cx="199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3" name="Freihand 72">
                  <a:extLst>
                    <a:ext uri="{FF2B5EF4-FFF2-40B4-BE49-F238E27FC236}">
                      <a16:creationId xmlns:a16="http://schemas.microsoft.com/office/drawing/2014/main" id="{95F2B1FB-09E9-4733-B4C0-D885A0D194E0}"/>
                    </a:ext>
                  </a:extLst>
                </p14:cNvPr>
                <p14:cNvContentPartPr/>
                <p14:nvPr/>
              </p14:nvContentPartPr>
              <p14:xfrm>
                <a:off x="1745933" y="5584747"/>
                <a:ext cx="238680" cy="38520"/>
              </p14:xfrm>
            </p:contentPart>
          </mc:Choice>
          <mc:Fallback>
            <p:pic>
              <p:nvPicPr>
                <p:cNvPr id="73" name="Freihand 72">
                  <a:extLst>
                    <a:ext uri="{FF2B5EF4-FFF2-40B4-BE49-F238E27FC236}">
                      <a16:creationId xmlns:a16="http://schemas.microsoft.com/office/drawing/2014/main" id="{95F2B1FB-09E9-4733-B4C0-D885A0D194E0}"/>
                    </a:ext>
                  </a:extLst>
                </p:cNvPr>
                <p:cNvPicPr/>
                <p:nvPr/>
              </p:nvPicPr>
              <p:blipFill>
                <a:blip r:embed="rId150"/>
                <a:stretch>
                  <a:fillRect/>
                </a:stretch>
              </p:blipFill>
              <p:spPr>
                <a:xfrm>
                  <a:off x="1741613" y="5580427"/>
                  <a:ext cx="247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4" name="Freihand 73">
                  <a:extLst>
                    <a:ext uri="{FF2B5EF4-FFF2-40B4-BE49-F238E27FC236}">
                      <a16:creationId xmlns:a16="http://schemas.microsoft.com/office/drawing/2014/main" id="{7704E0D3-CFB1-4C97-9C52-859BD871885A}"/>
                    </a:ext>
                  </a:extLst>
                </p14:cNvPr>
                <p14:cNvContentPartPr/>
                <p14:nvPr/>
              </p14:nvContentPartPr>
              <p14:xfrm>
                <a:off x="1925213" y="5533627"/>
                <a:ext cx="152640" cy="172440"/>
              </p14:xfrm>
            </p:contentPart>
          </mc:Choice>
          <mc:Fallback>
            <p:pic>
              <p:nvPicPr>
                <p:cNvPr id="74" name="Freihand 73">
                  <a:extLst>
                    <a:ext uri="{FF2B5EF4-FFF2-40B4-BE49-F238E27FC236}">
                      <a16:creationId xmlns:a16="http://schemas.microsoft.com/office/drawing/2014/main" id="{7704E0D3-CFB1-4C97-9C52-859BD871885A}"/>
                    </a:ext>
                  </a:extLst>
                </p:cNvPr>
                <p:cNvPicPr/>
                <p:nvPr/>
              </p:nvPicPr>
              <p:blipFill>
                <a:blip r:embed="rId152"/>
                <a:stretch>
                  <a:fillRect/>
                </a:stretch>
              </p:blipFill>
              <p:spPr>
                <a:xfrm>
                  <a:off x="1920893" y="5529307"/>
                  <a:ext cx="161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6" name="Freihand 115">
                  <a:extLst>
                    <a:ext uri="{FF2B5EF4-FFF2-40B4-BE49-F238E27FC236}">
                      <a16:creationId xmlns:a16="http://schemas.microsoft.com/office/drawing/2014/main" id="{F738B1BB-5BC1-4882-BBCD-62AD4C88561B}"/>
                    </a:ext>
                  </a:extLst>
                </p14:cNvPr>
                <p14:cNvContentPartPr/>
                <p14:nvPr/>
              </p14:nvContentPartPr>
              <p14:xfrm>
                <a:off x="3548453" y="5799667"/>
                <a:ext cx="156240" cy="14400"/>
              </p14:xfrm>
            </p:contentPart>
          </mc:Choice>
          <mc:Fallback>
            <p:pic>
              <p:nvPicPr>
                <p:cNvPr id="116" name="Freihand 115">
                  <a:extLst>
                    <a:ext uri="{FF2B5EF4-FFF2-40B4-BE49-F238E27FC236}">
                      <a16:creationId xmlns:a16="http://schemas.microsoft.com/office/drawing/2014/main" id="{F738B1BB-5BC1-4882-BBCD-62AD4C88561B}"/>
                    </a:ext>
                  </a:extLst>
                </p:cNvPr>
                <p:cNvPicPr/>
                <p:nvPr/>
              </p:nvPicPr>
              <p:blipFill>
                <a:blip r:embed="rId154"/>
                <a:stretch>
                  <a:fillRect/>
                </a:stretch>
              </p:blipFill>
              <p:spPr>
                <a:xfrm>
                  <a:off x="3544133" y="5795347"/>
                  <a:ext cx="164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7" name="Freihand 116">
                  <a:extLst>
                    <a:ext uri="{FF2B5EF4-FFF2-40B4-BE49-F238E27FC236}">
                      <a16:creationId xmlns:a16="http://schemas.microsoft.com/office/drawing/2014/main" id="{C9F419AD-D7EF-4689-AE7E-FC8E89962710}"/>
                    </a:ext>
                  </a:extLst>
                </p14:cNvPr>
                <p14:cNvContentPartPr/>
                <p14:nvPr/>
              </p14:nvContentPartPr>
              <p14:xfrm>
                <a:off x="3829973" y="5715067"/>
                <a:ext cx="188640" cy="110880"/>
              </p14:xfrm>
            </p:contentPart>
          </mc:Choice>
          <mc:Fallback>
            <p:pic>
              <p:nvPicPr>
                <p:cNvPr id="117" name="Freihand 116">
                  <a:extLst>
                    <a:ext uri="{FF2B5EF4-FFF2-40B4-BE49-F238E27FC236}">
                      <a16:creationId xmlns:a16="http://schemas.microsoft.com/office/drawing/2014/main" id="{C9F419AD-D7EF-4689-AE7E-FC8E89962710}"/>
                    </a:ext>
                  </a:extLst>
                </p:cNvPr>
                <p:cNvPicPr/>
                <p:nvPr/>
              </p:nvPicPr>
              <p:blipFill>
                <a:blip r:embed="rId156"/>
                <a:stretch>
                  <a:fillRect/>
                </a:stretch>
              </p:blipFill>
              <p:spPr>
                <a:xfrm>
                  <a:off x="3825653" y="5710747"/>
                  <a:ext cx="197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 name="Freihand 118">
                  <a:extLst>
                    <a:ext uri="{FF2B5EF4-FFF2-40B4-BE49-F238E27FC236}">
                      <a16:creationId xmlns:a16="http://schemas.microsoft.com/office/drawing/2014/main" id="{E40ECA04-EAA2-4B83-91E8-56CEDC4E97D0}"/>
                    </a:ext>
                  </a:extLst>
                </p14:cNvPr>
                <p14:cNvContentPartPr/>
                <p14:nvPr/>
              </p14:nvContentPartPr>
              <p14:xfrm>
                <a:off x="4312373" y="5734867"/>
                <a:ext cx="154080" cy="6840"/>
              </p14:xfrm>
            </p:contentPart>
          </mc:Choice>
          <mc:Fallback>
            <p:pic>
              <p:nvPicPr>
                <p:cNvPr id="119" name="Freihand 118">
                  <a:extLst>
                    <a:ext uri="{FF2B5EF4-FFF2-40B4-BE49-F238E27FC236}">
                      <a16:creationId xmlns:a16="http://schemas.microsoft.com/office/drawing/2014/main" id="{E40ECA04-EAA2-4B83-91E8-56CEDC4E97D0}"/>
                    </a:ext>
                  </a:extLst>
                </p:cNvPr>
                <p:cNvPicPr/>
                <p:nvPr/>
              </p:nvPicPr>
              <p:blipFill>
                <a:blip r:embed="rId158"/>
                <a:stretch>
                  <a:fillRect/>
                </a:stretch>
              </p:blipFill>
              <p:spPr>
                <a:xfrm>
                  <a:off x="4308053" y="5730547"/>
                  <a:ext cx="162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16FBAF70-6819-414C-86B9-FCF40E33F5D4}"/>
                    </a:ext>
                  </a:extLst>
                </p14:cNvPr>
                <p14:cNvContentPartPr/>
                <p14:nvPr/>
              </p14:nvContentPartPr>
              <p14:xfrm>
                <a:off x="4332533" y="5770147"/>
                <a:ext cx="173880" cy="27720"/>
              </p14:xfrm>
            </p:contentPart>
          </mc:Choice>
          <mc:Fallback>
            <p:pic>
              <p:nvPicPr>
                <p:cNvPr id="120" name="Freihand 119">
                  <a:extLst>
                    <a:ext uri="{FF2B5EF4-FFF2-40B4-BE49-F238E27FC236}">
                      <a16:creationId xmlns:a16="http://schemas.microsoft.com/office/drawing/2014/main" id="{16FBAF70-6819-414C-86B9-FCF40E33F5D4}"/>
                    </a:ext>
                  </a:extLst>
                </p:cNvPr>
                <p:cNvPicPr/>
                <p:nvPr/>
              </p:nvPicPr>
              <p:blipFill>
                <a:blip r:embed="rId160"/>
                <a:stretch>
                  <a:fillRect/>
                </a:stretch>
              </p:blipFill>
              <p:spPr>
                <a:xfrm>
                  <a:off x="4328213" y="5765827"/>
                  <a:ext cx="182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1" name="Freihand 120">
                  <a:extLst>
                    <a:ext uri="{FF2B5EF4-FFF2-40B4-BE49-F238E27FC236}">
                      <a16:creationId xmlns:a16="http://schemas.microsoft.com/office/drawing/2014/main" id="{95509E31-351A-49E0-925B-E4C94184A55E}"/>
                    </a:ext>
                  </a:extLst>
                </p14:cNvPr>
                <p14:cNvContentPartPr/>
                <p14:nvPr/>
              </p14:nvContentPartPr>
              <p14:xfrm>
                <a:off x="4614053" y="5687347"/>
                <a:ext cx="91080" cy="103320"/>
              </p14:xfrm>
            </p:contentPart>
          </mc:Choice>
          <mc:Fallback>
            <p:pic>
              <p:nvPicPr>
                <p:cNvPr id="121" name="Freihand 120">
                  <a:extLst>
                    <a:ext uri="{FF2B5EF4-FFF2-40B4-BE49-F238E27FC236}">
                      <a16:creationId xmlns:a16="http://schemas.microsoft.com/office/drawing/2014/main" id="{95509E31-351A-49E0-925B-E4C94184A55E}"/>
                    </a:ext>
                  </a:extLst>
                </p:cNvPr>
                <p:cNvPicPr/>
                <p:nvPr/>
              </p:nvPicPr>
              <p:blipFill>
                <a:blip r:embed="rId162"/>
                <a:stretch>
                  <a:fillRect/>
                </a:stretch>
              </p:blipFill>
              <p:spPr>
                <a:xfrm>
                  <a:off x="4609733" y="5683027"/>
                  <a:ext cx="99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2" name="Freihand 121">
                  <a:extLst>
                    <a:ext uri="{FF2B5EF4-FFF2-40B4-BE49-F238E27FC236}">
                      <a16:creationId xmlns:a16="http://schemas.microsoft.com/office/drawing/2014/main" id="{53508697-A652-441F-BCA8-7D0A0B885D88}"/>
                    </a:ext>
                  </a:extLst>
                </p14:cNvPr>
                <p14:cNvContentPartPr/>
                <p14:nvPr/>
              </p14:nvContentPartPr>
              <p14:xfrm>
                <a:off x="4578053" y="5649547"/>
                <a:ext cx="231480" cy="28080"/>
              </p14:xfrm>
            </p:contentPart>
          </mc:Choice>
          <mc:Fallback>
            <p:pic>
              <p:nvPicPr>
                <p:cNvPr id="122" name="Freihand 121">
                  <a:extLst>
                    <a:ext uri="{FF2B5EF4-FFF2-40B4-BE49-F238E27FC236}">
                      <a16:creationId xmlns:a16="http://schemas.microsoft.com/office/drawing/2014/main" id="{53508697-A652-441F-BCA8-7D0A0B885D88}"/>
                    </a:ext>
                  </a:extLst>
                </p:cNvPr>
                <p:cNvPicPr/>
                <p:nvPr/>
              </p:nvPicPr>
              <p:blipFill>
                <a:blip r:embed="rId164"/>
                <a:stretch>
                  <a:fillRect/>
                </a:stretch>
              </p:blipFill>
              <p:spPr>
                <a:xfrm>
                  <a:off x="4573733" y="5645227"/>
                  <a:ext cx="240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3" name="Freihand 122">
                  <a:extLst>
                    <a:ext uri="{FF2B5EF4-FFF2-40B4-BE49-F238E27FC236}">
                      <a16:creationId xmlns:a16="http://schemas.microsoft.com/office/drawing/2014/main" id="{A729A295-2B82-4193-AE23-0676C89F297C}"/>
                    </a:ext>
                  </a:extLst>
                </p14:cNvPr>
                <p14:cNvContentPartPr/>
                <p14:nvPr/>
              </p14:nvContentPartPr>
              <p14:xfrm>
                <a:off x="4548173" y="5561347"/>
                <a:ext cx="275760" cy="17280"/>
              </p14:xfrm>
            </p:contentPart>
          </mc:Choice>
          <mc:Fallback>
            <p:pic>
              <p:nvPicPr>
                <p:cNvPr id="123" name="Freihand 122">
                  <a:extLst>
                    <a:ext uri="{FF2B5EF4-FFF2-40B4-BE49-F238E27FC236}">
                      <a16:creationId xmlns:a16="http://schemas.microsoft.com/office/drawing/2014/main" id="{A729A295-2B82-4193-AE23-0676C89F297C}"/>
                    </a:ext>
                  </a:extLst>
                </p:cNvPr>
                <p:cNvPicPr/>
                <p:nvPr/>
              </p:nvPicPr>
              <p:blipFill>
                <a:blip r:embed="rId166"/>
                <a:stretch>
                  <a:fillRect/>
                </a:stretch>
              </p:blipFill>
              <p:spPr>
                <a:xfrm>
                  <a:off x="4543853" y="5557027"/>
                  <a:ext cx="284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95A53926-9DD3-4A92-A794-54DAF2BADA48}"/>
                    </a:ext>
                  </a:extLst>
                </p14:cNvPr>
                <p14:cNvContentPartPr/>
                <p14:nvPr/>
              </p14:nvContentPartPr>
              <p14:xfrm>
                <a:off x="2376293" y="5600587"/>
                <a:ext cx="159840" cy="99720"/>
              </p14:xfrm>
            </p:contentPart>
          </mc:Choice>
          <mc:Fallback>
            <p:pic>
              <p:nvPicPr>
                <p:cNvPr id="101" name="Freihand 100">
                  <a:extLst>
                    <a:ext uri="{FF2B5EF4-FFF2-40B4-BE49-F238E27FC236}">
                      <a16:creationId xmlns:a16="http://schemas.microsoft.com/office/drawing/2014/main" id="{95A53926-9DD3-4A92-A794-54DAF2BADA48}"/>
                    </a:ext>
                  </a:extLst>
                </p:cNvPr>
                <p:cNvPicPr/>
                <p:nvPr/>
              </p:nvPicPr>
              <p:blipFill>
                <a:blip r:embed="rId168"/>
                <a:stretch>
                  <a:fillRect/>
                </a:stretch>
              </p:blipFill>
              <p:spPr>
                <a:xfrm>
                  <a:off x="2371973" y="5596267"/>
                  <a:ext cx="168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EFCF3757-5C75-4903-B572-0FAB30965445}"/>
                    </a:ext>
                  </a:extLst>
                </p14:cNvPr>
                <p14:cNvContentPartPr/>
                <p14:nvPr/>
              </p14:nvContentPartPr>
              <p14:xfrm>
                <a:off x="2600573" y="5589067"/>
                <a:ext cx="84960" cy="107640"/>
              </p14:xfrm>
            </p:contentPart>
          </mc:Choice>
          <mc:Fallback>
            <p:pic>
              <p:nvPicPr>
                <p:cNvPr id="102" name="Freihand 101">
                  <a:extLst>
                    <a:ext uri="{FF2B5EF4-FFF2-40B4-BE49-F238E27FC236}">
                      <a16:creationId xmlns:a16="http://schemas.microsoft.com/office/drawing/2014/main" id="{EFCF3757-5C75-4903-B572-0FAB30965445}"/>
                    </a:ext>
                  </a:extLst>
                </p:cNvPr>
                <p:cNvPicPr/>
                <p:nvPr/>
              </p:nvPicPr>
              <p:blipFill>
                <a:blip r:embed="rId170"/>
                <a:stretch>
                  <a:fillRect/>
                </a:stretch>
              </p:blipFill>
              <p:spPr>
                <a:xfrm>
                  <a:off x="2596253" y="5584747"/>
                  <a:ext cx="93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4186F751-D340-4632-8FDF-92B105FC214E}"/>
                    </a:ext>
                  </a:extLst>
                </p14:cNvPr>
                <p14:cNvContentPartPr/>
                <p14:nvPr/>
              </p14:nvContentPartPr>
              <p14:xfrm>
                <a:off x="2734493" y="5580787"/>
                <a:ext cx="120960" cy="82080"/>
              </p14:xfrm>
            </p:contentPart>
          </mc:Choice>
          <mc:Fallback>
            <p:pic>
              <p:nvPicPr>
                <p:cNvPr id="103" name="Freihand 102">
                  <a:extLst>
                    <a:ext uri="{FF2B5EF4-FFF2-40B4-BE49-F238E27FC236}">
                      <a16:creationId xmlns:a16="http://schemas.microsoft.com/office/drawing/2014/main" id="{4186F751-D340-4632-8FDF-92B105FC214E}"/>
                    </a:ext>
                  </a:extLst>
                </p:cNvPr>
                <p:cNvPicPr/>
                <p:nvPr/>
              </p:nvPicPr>
              <p:blipFill>
                <a:blip r:embed="rId172"/>
                <a:stretch>
                  <a:fillRect/>
                </a:stretch>
              </p:blipFill>
              <p:spPr>
                <a:xfrm>
                  <a:off x="2730173" y="5576467"/>
                  <a:ext cx="129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C815C54B-D9A9-4903-8E7A-45115277D809}"/>
                    </a:ext>
                  </a:extLst>
                </p14:cNvPr>
                <p14:cNvContentPartPr/>
                <p14:nvPr/>
              </p14:nvContentPartPr>
              <p14:xfrm>
                <a:off x="2892893" y="5683027"/>
                <a:ext cx="9000" cy="70200"/>
              </p14:xfrm>
            </p:contentPart>
          </mc:Choice>
          <mc:Fallback>
            <p:pic>
              <p:nvPicPr>
                <p:cNvPr id="105" name="Freihand 104">
                  <a:extLst>
                    <a:ext uri="{FF2B5EF4-FFF2-40B4-BE49-F238E27FC236}">
                      <a16:creationId xmlns:a16="http://schemas.microsoft.com/office/drawing/2014/main" id="{C815C54B-D9A9-4903-8E7A-45115277D809}"/>
                    </a:ext>
                  </a:extLst>
                </p:cNvPr>
                <p:cNvPicPr/>
                <p:nvPr/>
              </p:nvPicPr>
              <p:blipFill>
                <a:blip r:embed="rId174"/>
                <a:stretch>
                  <a:fillRect/>
                </a:stretch>
              </p:blipFill>
              <p:spPr>
                <a:xfrm>
                  <a:off x="2888573" y="5678707"/>
                  <a:ext cx="17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6635067B-81F0-4071-87CE-6097981854C2}"/>
                    </a:ext>
                  </a:extLst>
                </p14:cNvPr>
                <p14:cNvContentPartPr/>
                <p14:nvPr/>
              </p14:nvContentPartPr>
              <p14:xfrm>
                <a:off x="2956613" y="5614267"/>
                <a:ext cx="89280" cy="96480"/>
              </p14:xfrm>
            </p:contentPart>
          </mc:Choice>
          <mc:Fallback>
            <p:pic>
              <p:nvPicPr>
                <p:cNvPr id="106" name="Freihand 105">
                  <a:extLst>
                    <a:ext uri="{FF2B5EF4-FFF2-40B4-BE49-F238E27FC236}">
                      <a16:creationId xmlns:a16="http://schemas.microsoft.com/office/drawing/2014/main" id="{6635067B-81F0-4071-87CE-6097981854C2}"/>
                    </a:ext>
                  </a:extLst>
                </p:cNvPr>
                <p:cNvPicPr/>
                <p:nvPr/>
              </p:nvPicPr>
              <p:blipFill>
                <a:blip r:embed="rId176"/>
                <a:stretch>
                  <a:fillRect/>
                </a:stretch>
              </p:blipFill>
              <p:spPr>
                <a:xfrm>
                  <a:off x="2952293" y="5609947"/>
                  <a:ext cx="97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0D2FFBBC-82DC-40B3-9289-DA725EFB6185}"/>
                    </a:ext>
                  </a:extLst>
                </p14:cNvPr>
                <p14:cNvContentPartPr/>
                <p14:nvPr/>
              </p14:nvContentPartPr>
              <p14:xfrm>
                <a:off x="2981813" y="5587987"/>
                <a:ext cx="86760" cy="17280"/>
              </p14:xfrm>
            </p:contentPart>
          </mc:Choice>
          <mc:Fallback>
            <p:pic>
              <p:nvPicPr>
                <p:cNvPr id="107" name="Freihand 106">
                  <a:extLst>
                    <a:ext uri="{FF2B5EF4-FFF2-40B4-BE49-F238E27FC236}">
                      <a16:creationId xmlns:a16="http://schemas.microsoft.com/office/drawing/2014/main" id="{0D2FFBBC-82DC-40B3-9289-DA725EFB6185}"/>
                    </a:ext>
                  </a:extLst>
                </p:cNvPr>
                <p:cNvPicPr/>
                <p:nvPr/>
              </p:nvPicPr>
              <p:blipFill>
                <a:blip r:embed="rId178"/>
                <a:stretch>
                  <a:fillRect/>
                </a:stretch>
              </p:blipFill>
              <p:spPr>
                <a:xfrm>
                  <a:off x="2977493" y="5583667"/>
                  <a:ext cx="95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BB3A9275-9518-457E-8E15-D6C80209C553}"/>
                    </a:ext>
                  </a:extLst>
                </p14:cNvPr>
                <p14:cNvContentPartPr/>
                <p14:nvPr/>
              </p14:nvContentPartPr>
              <p14:xfrm>
                <a:off x="3088013" y="5604547"/>
                <a:ext cx="103680" cy="91440"/>
              </p14:xfrm>
            </p:contentPart>
          </mc:Choice>
          <mc:Fallback>
            <p:pic>
              <p:nvPicPr>
                <p:cNvPr id="108" name="Freihand 107">
                  <a:extLst>
                    <a:ext uri="{FF2B5EF4-FFF2-40B4-BE49-F238E27FC236}">
                      <a16:creationId xmlns:a16="http://schemas.microsoft.com/office/drawing/2014/main" id="{BB3A9275-9518-457E-8E15-D6C80209C553}"/>
                    </a:ext>
                  </a:extLst>
                </p:cNvPr>
                <p:cNvPicPr/>
                <p:nvPr/>
              </p:nvPicPr>
              <p:blipFill>
                <a:blip r:embed="rId180"/>
                <a:stretch>
                  <a:fillRect/>
                </a:stretch>
              </p:blipFill>
              <p:spPr>
                <a:xfrm>
                  <a:off x="3083693" y="5600227"/>
                  <a:ext cx="112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676494BA-0D0D-40D8-8D9C-D4C4B92B853C}"/>
                    </a:ext>
                  </a:extLst>
                </p14:cNvPr>
                <p14:cNvContentPartPr/>
                <p14:nvPr/>
              </p14:nvContentPartPr>
              <p14:xfrm>
                <a:off x="2348573" y="5769427"/>
                <a:ext cx="860400" cy="53280"/>
              </p14:xfrm>
            </p:contentPart>
          </mc:Choice>
          <mc:Fallback>
            <p:pic>
              <p:nvPicPr>
                <p:cNvPr id="109" name="Freihand 108">
                  <a:extLst>
                    <a:ext uri="{FF2B5EF4-FFF2-40B4-BE49-F238E27FC236}">
                      <a16:creationId xmlns:a16="http://schemas.microsoft.com/office/drawing/2014/main" id="{676494BA-0D0D-40D8-8D9C-D4C4B92B853C}"/>
                    </a:ext>
                  </a:extLst>
                </p:cNvPr>
                <p:cNvPicPr/>
                <p:nvPr/>
              </p:nvPicPr>
              <p:blipFill>
                <a:blip r:embed="rId182"/>
                <a:stretch>
                  <a:fillRect/>
                </a:stretch>
              </p:blipFill>
              <p:spPr>
                <a:xfrm>
                  <a:off x="2344253" y="5765107"/>
                  <a:ext cx="869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3AE24A4C-2337-4016-9C4C-6CFABA528726}"/>
                    </a:ext>
                  </a:extLst>
                </p14:cNvPr>
                <p14:cNvContentPartPr/>
                <p14:nvPr/>
              </p14:nvContentPartPr>
              <p14:xfrm>
                <a:off x="2473133" y="5853667"/>
                <a:ext cx="165600" cy="87480"/>
              </p14:xfrm>
            </p:contentPart>
          </mc:Choice>
          <mc:Fallback>
            <p:pic>
              <p:nvPicPr>
                <p:cNvPr id="110" name="Freihand 109">
                  <a:extLst>
                    <a:ext uri="{FF2B5EF4-FFF2-40B4-BE49-F238E27FC236}">
                      <a16:creationId xmlns:a16="http://schemas.microsoft.com/office/drawing/2014/main" id="{3AE24A4C-2337-4016-9C4C-6CFABA528726}"/>
                    </a:ext>
                  </a:extLst>
                </p:cNvPr>
                <p:cNvPicPr/>
                <p:nvPr/>
              </p:nvPicPr>
              <p:blipFill>
                <a:blip r:embed="rId184"/>
                <a:stretch>
                  <a:fillRect/>
                </a:stretch>
              </p:blipFill>
              <p:spPr>
                <a:xfrm>
                  <a:off x="2468813" y="5849347"/>
                  <a:ext cx="174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5A6E1A6F-4EAC-4DF1-BBFB-0B8CBDCAE3F6}"/>
                    </a:ext>
                  </a:extLst>
                </p14:cNvPr>
                <p14:cNvContentPartPr/>
                <p14:nvPr/>
              </p14:nvContentPartPr>
              <p14:xfrm>
                <a:off x="2662853" y="5864467"/>
                <a:ext cx="60480" cy="50400"/>
              </p14:xfrm>
            </p:contentPart>
          </mc:Choice>
          <mc:Fallback>
            <p:pic>
              <p:nvPicPr>
                <p:cNvPr id="111" name="Freihand 110">
                  <a:extLst>
                    <a:ext uri="{FF2B5EF4-FFF2-40B4-BE49-F238E27FC236}">
                      <a16:creationId xmlns:a16="http://schemas.microsoft.com/office/drawing/2014/main" id="{5A6E1A6F-4EAC-4DF1-BBFB-0B8CBDCAE3F6}"/>
                    </a:ext>
                  </a:extLst>
                </p:cNvPr>
                <p:cNvPicPr/>
                <p:nvPr/>
              </p:nvPicPr>
              <p:blipFill>
                <a:blip r:embed="rId186"/>
                <a:stretch>
                  <a:fillRect/>
                </a:stretch>
              </p:blipFill>
              <p:spPr>
                <a:xfrm>
                  <a:off x="2658533" y="5860147"/>
                  <a:ext cx="69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5F3A1589-7B96-43BF-905C-80A74ABC71B2}"/>
                    </a:ext>
                  </a:extLst>
                </p14:cNvPr>
                <p14:cNvContentPartPr/>
                <p14:nvPr/>
              </p14:nvContentPartPr>
              <p14:xfrm>
                <a:off x="2752133" y="5864107"/>
                <a:ext cx="107640" cy="51840"/>
              </p14:xfrm>
            </p:contentPart>
          </mc:Choice>
          <mc:Fallback>
            <p:pic>
              <p:nvPicPr>
                <p:cNvPr id="112" name="Freihand 111">
                  <a:extLst>
                    <a:ext uri="{FF2B5EF4-FFF2-40B4-BE49-F238E27FC236}">
                      <a16:creationId xmlns:a16="http://schemas.microsoft.com/office/drawing/2014/main" id="{5F3A1589-7B96-43BF-905C-80A74ABC71B2}"/>
                    </a:ext>
                  </a:extLst>
                </p:cNvPr>
                <p:cNvPicPr/>
                <p:nvPr/>
              </p:nvPicPr>
              <p:blipFill>
                <a:blip r:embed="rId188"/>
                <a:stretch>
                  <a:fillRect/>
                </a:stretch>
              </p:blipFill>
              <p:spPr>
                <a:xfrm>
                  <a:off x="2747813" y="5859787"/>
                  <a:ext cx="116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FF6E959D-12DF-496B-91F0-29F3451F2CAD}"/>
                    </a:ext>
                  </a:extLst>
                </p14:cNvPr>
                <p14:cNvContentPartPr/>
                <p14:nvPr/>
              </p14:nvContentPartPr>
              <p14:xfrm>
                <a:off x="2177933" y="5497987"/>
                <a:ext cx="1184040" cy="438840"/>
              </p14:xfrm>
            </p:contentPart>
          </mc:Choice>
          <mc:Fallback>
            <p:pic>
              <p:nvPicPr>
                <p:cNvPr id="114" name="Freihand 113">
                  <a:extLst>
                    <a:ext uri="{FF2B5EF4-FFF2-40B4-BE49-F238E27FC236}">
                      <a16:creationId xmlns:a16="http://schemas.microsoft.com/office/drawing/2014/main" id="{FF6E959D-12DF-496B-91F0-29F3451F2CAD}"/>
                    </a:ext>
                  </a:extLst>
                </p:cNvPr>
                <p:cNvPicPr/>
                <p:nvPr/>
              </p:nvPicPr>
              <p:blipFill>
                <a:blip r:embed="rId190"/>
                <a:stretch>
                  <a:fillRect/>
                </a:stretch>
              </p:blipFill>
              <p:spPr>
                <a:xfrm>
                  <a:off x="2173613" y="5493667"/>
                  <a:ext cx="119268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7" name="Freihand 126">
                  <a:extLst>
                    <a:ext uri="{FF2B5EF4-FFF2-40B4-BE49-F238E27FC236}">
                      <a16:creationId xmlns:a16="http://schemas.microsoft.com/office/drawing/2014/main" id="{73AA5704-E462-47E6-B112-B69885B83841}"/>
                    </a:ext>
                  </a:extLst>
                </p14:cNvPr>
                <p14:cNvContentPartPr/>
                <p14:nvPr/>
              </p14:nvContentPartPr>
              <p14:xfrm>
                <a:off x="3188453" y="5986147"/>
                <a:ext cx="270000" cy="131040"/>
              </p14:xfrm>
            </p:contentPart>
          </mc:Choice>
          <mc:Fallback>
            <p:pic>
              <p:nvPicPr>
                <p:cNvPr id="127" name="Freihand 126">
                  <a:extLst>
                    <a:ext uri="{FF2B5EF4-FFF2-40B4-BE49-F238E27FC236}">
                      <a16:creationId xmlns:a16="http://schemas.microsoft.com/office/drawing/2014/main" id="{73AA5704-E462-47E6-B112-B69885B83841}"/>
                    </a:ext>
                  </a:extLst>
                </p:cNvPr>
                <p:cNvPicPr/>
                <p:nvPr/>
              </p:nvPicPr>
              <p:blipFill>
                <a:blip r:embed="rId192"/>
                <a:stretch>
                  <a:fillRect/>
                </a:stretch>
              </p:blipFill>
              <p:spPr>
                <a:xfrm>
                  <a:off x="3184133" y="5981827"/>
                  <a:ext cx="278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41112E3E-B534-429E-99B6-9FBA1B77BA27}"/>
                    </a:ext>
                  </a:extLst>
                </p14:cNvPr>
                <p14:cNvContentPartPr/>
                <p14:nvPr/>
              </p14:nvContentPartPr>
              <p14:xfrm>
                <a:off x="3445493" y="6042667"/>
                <a:ext cx="167400" cy="166680"/>
              </p14:xfrm>
            </p:contentPart>
          </mc:Choice>
          <mc:Fallback>
            <p:pic>
              <p:nvPicPr>
                <p:cNvPr id="128" name="Freihand 127">
                  <a:extLst>
                    <a:ext uri="{FF2B5EF4-FFF2-40B4-BE49-F238E27FC236}">
                      <a16:creationId xmlns:a16="http://schemas.microsoft.com/office/drawing/2014/main" id="{41112E3E-B534-429E-99B6-9FBA1B77BA27}"/>
                    </a:ext>
                  </a:extLst>
                </p:cNvPr>
                <p:cNvPicPr/>
                <p:nvPr/>
              </p:nvPicPr>
              <p:blipFill>
                <a:blip r:embed="rId194"/>
                <a:stretch>
                  <a:fillRect/>
                </a:stretch>
              </p:blipFill>
              <p:spPr>
                <a:xfrm>
                  <a:off x="3441173" y="6038347"/>
                  <a:ext cx="176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0" name="Freihand 129">
                  <a:extLst>
                    <a:ext uri="{FF2B5EF4-FFF2-40B4-BE49-F238E27FC236}">
                      <a16:creationId xmlns:a16="http://schemas.microsoft.com/office/drawing/2014/main" id="{EC7ED711-6932-494A-8626-2F8D9A41DF29}"/>
                    </a:ext>
                  </a:extLst>
                </p14:cNvPr>
                <p14:cNvContentPartPr/>
                <p14:nvPr/>
              </p14:nvContentPartPr>
              <p14:xfrm>
                <a:off x="3775253" y="6056347"/>
                <a:ext cx="138240" cy="91800"/>
              </p14:xfrm>
            </p:contentPart>
          </mc:Choice>
          <mc:Fallback>
            <p:pic>
              <p:nvPicPr>
                <p:cNvPr id="130" name="Freihand 129">
                  <a:extLst>
                    <a:ext uri="{FF2B5EF4-FFF2-40B4-BE49-F238E27FC236}">
                      <a16:creationId xmlns:a16="http://schemas.microsoft.com/office/drawing/2014/main" id="{EC7ED711-6932-494A-8626-2F8D9A41DF29}"/>
                    </a:ext>
                  </a:extLst>
                </p:cNvPr>
                <p:cNvPicPr/>
                <p:nvPr/>
              </p:nvPicPr>
              <p:blipFill>
                <a:blip r:embed="rId196"/>
                <a:stretch>
                  <a:fillRect/>
                </a:stretch>
              </p:blipFill>
              <p:spPr>
                <a:xfrm>
                  <a:off x="3770933" y="6052027"/>
                  <a:ext cx="146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1" name="Freihand 130">
                  <a:extLst>
                    <a:ext uri="{FF2B5EF4-FFF2-40B4-BE49-F238E27FC236}">
                      <a16:creationId xmlns:a16="http://schemas.microsoft.com/office/drawing/2014/main" id="{CB485C54-DB20-42F6-B2D6-8463F1DD4C35}"/>
                    </a:ext>
                  </a:extLst>
                </p14:cNvPr>
                <p14:cNvContentPartPr/>
                <p14:nvPr/>
              </p14:nvContentPartPr>
              <p14:xfrm>
                <a:off x="3980093" y="6040867"/>
                <a:ext cx="101160" cy="87840"/>
              </p14:xfrm>
            </p:contentPart>
          </mc:Choice>
          <mc:Fallback>
            <p:pic>
              <p:nvPicPr>
                <p:cNvPr id="131" name="Freihand 130">
                  <a:extLst>
                    <a:ext uri="{FF2B5EF4-FFF2-40B4-BE49-F238E27FC236}">
                      <a16:creationId xmlns:a16="http://schemas.microsoft.com/office/drawing/2014/main" id="{CB485C54-DB20-42F6-B2D6-8463F1DD4C35}"/>
                    </a:ext>
                  </a:extLst>
                </p:cNvPr>
                <p:cNvPicPr/>
                <p:nvPr/>
              </p:nvPicPr>
              <p:blipFill>
                <a:blip r:embed="rId198"/>
                <a:stretch>
                  <a:fillRect/>
                </a:stretch>
              </p:blipFill>
              <p:spPr>
                <a:xfrm>
                  <a:off x="3975773" y="6036547"/>
                  <a:ext cx="109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2" name="Freihand 131">
                  <a:extLst>
                    <a:ext uri="{FF2B5EF4-FFF2-40B4-BE49-F238E27FC236}">
                      <a16:creationId xmlns:a16="http://schemas.microsoft.com/office/drawing/2014/main" id="{4ED0640D-83FB-4CFA-8635-915738187C91}"/>
                    </a:ext>
                  </a:extLst>
                </p14:cNvPr>
                <p14:cNvContentPartPr/>
                <p14:nvPr/>
              </p14:nvContentPartPr>
              <p14:xfrm>
                <a:off x="4113653" y="6036547"/>
                <a:ext cx="97560" cy="86040"/>
              </p14:xfrm>
            </p:contentPart>
          </mc:Choice>
          <mc:Fallback>
            <p:pic>
              <p:nvPicPr>
                <p:cNvPr id="132" name="Freihand 131">
                  <a:extLst>
                    <a:ext uri="{FF2B5EF4-FFF2-40B4-BE49-F238E27FC236}">
                      <a16:creationId xmlns:a16="http://schemas.microsoft.com/office/drawing/2014/main" id="{4ED0640D-83FB-4CFA-8635-915738187C91}"/>
                    </a:ext>
                  </a:extLst>
                </p:cNvPr>
                <p:cNvPicPr/>
                <p:nvPr/>
              </p:nvPicPr>
              <p:blipFill>
                <a:blip r:embed="rId200"/>
                <a:stretch>
                  <a:fillRect/>
                </a:stretch>
              </p:blipFill>
              <p:spPr>
                <a:xfrm>
                  <a:off x="4109333" y="6032227"/>
                  <a:ext cx="106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3" name="Freihand 132">
                  <a:extLst>
                    <a:ext uri="{FF2B5EF4-FFF2-40B4-BE49-F238E27FC236}">
                      <a16:creationId xmlns:a16="http://schemas.microsoft.com/office/drawing/2014/main" id="{E93FC875-F14E-43B4-99DC-4724C09BC24E}"/>
                    </a:ext>
                  </a:extLst>
                </p14:cNvPr>
                <p14:cNvContentPartPr/>
                <p14:nvPr/>
              </p14:nvContentPartPr>
              <p14:xfrm>
                <a:off x="4246853" y="6117907"/>
                <a:ext cx="30240" cy="74520"/>
              </p14:xfrm>
            </p:contentPart>
          </mc:Choice>
          <mc:Fallback>
            <p:pic>
              <p:nvPicPr>
                <p:cNvPr id="133" name="Freihand 132">
                  <a:extLst>
                    <a:ext uri="{FF2B5EF4-FFF2-40B4-BE49-F238E27FC236}">
                      <a16:creationId xmlns:a16="http://schemas.microsoft.com/office/drawing/2014/main" id="{E93FC875-F14E-43B4-99DC-4724C09BC24E}"/>
                    </a:ext>
                  </a:extLst>
                </p:cNvPr>
                <p:cNvPicPr/>
                <p:nvPr/>
              </p:nvPicPr>
              <p:blipFill>
                <a:blip r:embed="rId202"/>
                <a:stretch>
                  <a:fillRect/>
                </a:stretch>
              </p:blipFill>
              <p:spPr>
                <a:xfrm>
                  <a:off x="4242533" y="6113587"/>
                  <a:ext cx="38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4" name="Freihand 133">
                  <a:extLst>
                    <a:ext uri="{FF2B5EF4-FFF2-40B4-BE49-F238E27FC236}">
                      <a16:creationId xmlns:a16="http://schemas.microsoft.com/office/drawing/2014/main" id="{41B6C66C-B796-49C1-9148-5AD62D755A7C}"/>
                    </a:ext>
                  </a:extLst>
                </p14:cNvPr>
                <p14:cNvContentPartPr/>
                <p14:nvPr/>
              </p14:nvContentPartPr>
              <p14:xfrm>
                <a:off x="4329293" y="6012427"/>
                <a:ext cx="75960" cy="117000"/>
              </p14:xfrm>
            </p:contentPart>
          </mc:Choice>
          <mc:Fallback>
            <p:pic>
              <p:nvPicPr>
                <p:cNvPr id="134" name="Freihand 133">
                  <a:extLst>
                    <a:ext uri="{FF2B5EF4-FFF2-40B4-BE49-F238E27FC236}">
                      <a16:creationId xmlns:a16="http://schemas.microsoft.com/office/drawing/2014/main" id="{41B6C66C-B796-49C1-9148-5AD62D755A7C}"/>
                    </a:ext>
                  </a:extLst>
                </p:cNvPr>
                <p:cNvPicPr/>
                <p:nvPr/>
              </p:nvPicPr>
              <p:blipFill>
                <a:blip r:embed="rId204"/>
                <a:stretch>
                  <a:fillRect/>
                </a:stretch>
              </p:blipFill>
              <p:spPr>
                <a:xfrm>
                  <a:off x="4324973" y="6008107"/>
                  <a:ext cx="84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 name="Freihand 134">
                  <a:extLst>
                    <a:ext uri="{FF2B5EF4-FFF2-40B4-BE49-F238E27FC236}">
                      <a16:creationId xmlns:a16="http://schemas.microsoft.com/office/drawing/2014/main" id="{AB9781CC-D59D-4A93-8E12-8CD243AED1D7}"/>
                    </a:ext>
                  </a:extLst>
                </p14:cNvPr>
                <p14:cNvContentPartPr/>
                <p14:nvPr/>
              </p14:nvContentPartPr>
              <p14:xfrm>
                <a:off x="4348733" y="6022147"/>
                <a:ext cx="114120" cy="6840"/>
              </p14:xfrm>
            </p:contentPart>
          </mc:Choice>
          <mc:Fallback>
            <p:pic>
              <p:nvPicPr>
                <p:cNvPr id="135" name="Freihand 134">
                  <a:extLst>
                    <a:ext uri="{FF2B5EF4-FFF2-40B4-BE49-F238E27FC236}">
                      <a16:creationId xmlns:a16="http://schemas.microsoft.com/office/drawing/2014/main" id="{AB9781CC-D59D-4A93-8E12-8CD243AED1D7}"/>
                    </a:ext>
                  </a:extLst>
                </p:cNvPr>
                <p:cNvPicPr/>
                <p:nvPr/>
              </p:nvPicPr>
              <p:blipFill>
                <a:blip r:embed="rId206"/>
                <a:stretch>
                  <a:fillRect/>
                </a:stretch>
              </p:blipFill>
              <p:spPr>
                <a:xfrm>
                  <a:off x="4344413" y="6017827"/>
                  <a:ext cx="122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6" name="Freihand 135">
                  <a:extLst>
                    <a:ext uri="{FF2B5EF4-FFF2-40B4-BE49-F238E27FC236}">
                      <a16:creationId xmlns:a16="http://schemas.microsoft.com/office/drawing/2014/main" id="{6FA16249-C279-4DF6-AAE9-6528AFCFDB54}"/>
                    </a:ext>
                  </a:extLst>
                </p14:cNvPr>
                <p14:cNvContentPartPr/>
                <p14:nvPr/>
              </p14:nvContentPartPr>
              <p14:xfrm>
                <a:off x="4466813" y="6018187"/>
                <a:ext cx="82800" cy="132120"/>
              </p14:xfrm>
            </p:contentPart>
          </mc:Choice>
          <mc:Fallback>
            <p:pic>
              <p:nvPicPr>
                <p:cNvPr id="136" name="Freihand 135">
                  <a:extLst>
                    <a:ext uri="{FF2B5EF4-FFF2-40B4-BE49-F238E27FC236}">
                      <a16:creationId xmlns:a16="http://schemas.microsoft.com/office/drawing/2014/main" id="{6FA16249-C279-4DF6-AAE9-6528AFCFDB54}"/>
                    </a:ext>
                  </a:extLst>
                </p:cNvPr>
                <p:cNvPicPr/>
                <p:nvPr/>
              </p:nvPicPr>
              <p:blipFill>
                <a:blip r:embed="rId208"/>
                <a:stretch>
                  <a:fillRect/>
                </a:stretch>
              </p:blipFill>
              <p:spPr>
                <a:xfrm>
                  <a:off x="4462493" y="6013867"/>
                  <a:ext cx="91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 name="Freihand 136">
                  <a:extLst>
                    <a:ext uri="{FF2B5EF4-FFF2-40B4-BE49-F238E27FC236}">
                      <a16:creationId xmlns:a16="http://schemas.microsoft.com/office/drawing/2014/main" id="{9EB0AA68-EBEE-4245-80B2-B107EF22A1BC}"/>
                    </a:ext>
                  </a:extLst>
                </p14:cNvPr>
                <p14:cNvContentPartPr/>
                <p14:nvPr/>
              </p14:nvContentPartPr>
              <p14:xfrm>
                <a:off x="3835373" y="6165787"/>
                <a:ext cx="705960" cy="73080"/>
              </p14:xfrm>
            </p:contentPart>
          </mc:Choice>
          <mc:Fallback>
            <p:pic>
              <p:nvPicPr>
                <p:cNvPr id="137" name="Freihand 136">
                  <a:extLst>
                    <a:ext uri="{FF2B5EF4-FFF2-40B4-BE49-F238E27FC236}">
                      <a16:creationId xmlns:a16="http://schemas.microsoft.com/office/drawing/2014/main" id="{9EB0AA68-EBEE-4245-80B2-B107EF22A1BC}"/>
                    </a:ext>
                  </a:extLst>
                </p:cNvPr>
                <p:cNvPicPr/>
                <p:nvPr/>
              </p:nvPicPr>
              <p:blipFill>
                <a:blip r:embed="rId210"/>
                <a:stretch>
                  <a:fillRect/>
                </a:stretch>
              </p:blipFill>
              <p:spPr>
                <a:xfrm>
                  <a:off x="3831053" y="6161467"/>
                  <a:ext cx="714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 name="Freihand 137">
                  <a:extLst>
                    <a:ext uri="{FF2B5EF4-FFF2-40B4-BE49-F238E27FC236}">
                      <a16:creationId xmlns:a16="http://schemas.microsoft.com/office/drawing/2014/main" id="{FE847F2C-F9BE-4C95-B381-DA5E14C2D65E}"/>
                    </a:ext>
                  </a:extLst>
                </p14:cNvPr>
                <p14:cNvContentPartPr/>
                <p14:nvPr/>
              </p14:nvContentPartPr>
              <p14:xfrm>
                <a:off x="3879653" y="6277027"/>
                <a:ext cx="183600" cy="85680"/>
              </p14:xfrm>
            </p:contentPart>
          </mc:Choice>
          <mc:Fallback>
            <p:pic>
              <p:nvPicPr>
                <p:cNvPr id="138" name="Freihand 137">
                  <a:extLst>
                    <a:ext uri="{FF2B5EF4-FFF2-40B4-BE49-F238E27FC236}">
                      <a16:creationId xmlns:a16="http://schemas.microsoft.com/office/drawing/2014/main" id="{FE847F2C-F9BE-4C95-B381-DA5E14C2D65E}"/>
                    </a:ext>
                  </a:extLst>
                </p:cNvPr>
                <p:cNvPicPr/>
                <p:nvPr/>
              </p:nvPicPr>
              <p:blipFill>
                <a:blip r:embed="rId212"/>
                <a:stretch>
                  <a:fillRect/>
                </a:stretch>
              </p:blipFill>
              <p:spPr>
                <a:xfrm>
                  <a:off x="3875333" y="6272707"/>
                  <a:ext cx="192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2" name="Freihand 141">
                  <a:extLst>
                    <a:ext uri="{FF2B5EF4-FFF2-40B4-BE49-F238E27FC236}">
                      <a16:creationId xmlns:a16="http://schemas.microsoft.com/office/drawing/2014/main" id="{146ACCB8-A330-4115-97BE-50E9152CACF5}"/>
                    </a:ext>
                  </a:extLst>
                </p14:cNvPr>
                <p14:cNvContentPartPr/>
                <p14:nvPr/>
              </p14:nvContentPartPr>
              <p14:xfrm>
                <a:off x="4078733" y="6264067"/>
                <a:ext cx="96120" cy="95760"/>
              </p14:xfrm>
            </p:contentPart>
          </mc:Choice>
          <mc:Fallback>
            <p:pic>
              <p:nvPicPr>
                <p:cNvPr id="142" name="Freihand 141">
                  <a:extLst>
                    <a:ext uri="{FF2B5EF4-FFF2-40B4-BE49-F238E27FC236}">
                      <a16:creationId xmlns:a16="http://schemas.microsoft.com/office/drawing/2014/main" id="{146ACCB8-A330-4115-97BE-50E9152CACF5}"/>
                    </a:ext>
                  </a:extLst>
                </p:cNvPr>
                <p:cNvPicPr/>
                <p:nvPr/>
              </p:nvPicPr>
              <p:blipFill>
                <a:blip r:embed="rId214"/>
                <a:stretch>
                  <a:fillRect/>
                </a:stretch>
              </p:blipFill>
              <p:spPr>
                <a:xfrm>
                  <a:off x="4074413" y="6259747"/>
                  <a:ext cx="104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3" name="Freihand 142">
                  <a:extLst>
                    <a:ext uri="{FF2B5EF4-FFF2-40B4-BE49-F238E27FC236}">
                      <a16:creationId xmlns:a16="http://schemas.microsoft.com/office/drawing/2014/main" id="{A6F1CD89-6AAF-4A62-85B7-E44E8C25FDF8}"/>
                    </a:ext>
                  </a:extLst>
                </p14:cNvPr>
                <p14:cNvContentPartPr/>
                <p14:nvPr/>
              </p14:nvContentPartPr>
              <p14:xfrm>
                <a:off x="4201853" y="6260467"/>
                <a:ext cx="66960" cy="111240"/>
              </p14:xfrm>
            </p:contentPart>
          </mc:Choice>
          <mc:Fallback>
            <p:pic>
              <p:nvPicPr>
                <p:cNvPr id="143" name="Freihand 142">
                  <a:extLst>
                    <a:ext uri="{FF2B5EF4-FFF2-40B4-BE49-F238E27FC236}">
                      <a16:creationId xmlns:a16="http://schemas.microsoft.com/office/drawing/2014/main" id="{A6F1CD89-6AAF-4A62-85B7-E44E8C25FDF8}"/>
                    </a:ext>
                  </a:extLst>
                </p:cNvPr>
                <p:cNvPicPr/>
                <p:nvPr/>
              </p:nvPicPr>
              <p:blipFill>
                <a:blip r:embed="rId216"/>
                <a:stretch>
                  <a:fillRect/>
                </a:stretch>
              </p:blipFill>
              <p:spPr>
                <a:xfrm>
                  <a:off x="4197533" y="6256147"/>
                  <a:ext cx="75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4" name="Freihand 143">
                  <a:extLst>
                    <a:ext uri="{FF2B5EF4-FFF2-40B4-BE49-F238E27FC236}">
                      <a16:creationId xmlns:a16="http://schemas.microsoft.com/office/drawing/2014/main" id="{5A07B58E-8EAA-4D02-9542-43AC0F574200}"/>
                    </a:ext>
                  </a:extLst>
                </p14:cNvPr>
                <p14:cNvContentPartPr/>
                <p14:nvPr/>
              </p14:nvContentPartPr>
              <p14:xfrm>
                <a:off x="4287893" y="6329947"/>
                <a:ext cx="17640" cy="52200"/>
              </p14:xfrm>
            </p:contentPart>
          </mc:Choice>
          <mc:Fallback>
            <p:pic>
              <p:nvPicPr>
                <p:cNvPr id="144" name="Freihand 143">
                  <a:extLst>
                    <a:ext uri="{FF2B5EF4-FFF2-40B4-BE49-F238E27FC236}">
                      <a16:creationId xmlns:a16="http://schemas.microsoft.com/office/drawing/2014/main" id="{5A07B58E-8EAA-4D02-9542-43AC0F574200}"/>
                    </a:ext>
                  </a:extLst>
                </p:cNvPr>
                <p:cNvPicPr/>
                <p:nvPr/>
              </p:nvPicPr>
              <p:blipFill>
                <a:blip r:embed="rId218"/>
                <a:stretch>
                  <a:fillRect/>
                </a:stretch>
              </p:blipFill>
              <p:spPr>
                <a:xfrm>
                  <a:off x="4283573" y="6325627"/>
                  <a:ext cx="26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5" name="Freihand 144">
                  <a:extLst>
                    <a:ext uri="{FF2B5EF4-FFF2-40B4-BE49-F238E27FC236}">
                      <a16:creationId xmlns:a16="http://schemas.microsoft.com/office/drawing/2014/main" id="{F36DBA28-136C-4656-A76D-91E42C691C11}"/>
                    </a:ext>
                  </a:extLst>
                </p14:cNvPr>
                <p14:cNvContentPartPr/>
                <p14:nvPr/>
              </p14:nvContentPartPr>
              <p14:xfrm>
                <a:off x="4376813" y="6229507"/>
                <a:ext cx="58680" cy="124560"/>
              </p14:xfrm>
            </p:contentPart>
          </mc:Choice>
          <mc:Fallback>
            <p:pic>
              <p:nvPicPr>
                <p:cNvPr id="145" name="Freihand 144">
                  <a:extLst>
                    <a:ext uri="{FF2B5EF4-FFF2-40B4-BE49-F238E27FC236}">
                      <a16:creationId xmlns:a16="http://schemas.microsoft.com/office/drawing/2014/main" id="{F36DBA28-136C-4656-A76D-91E42C691C11}"/>
                    </a:ext>
                  </a:extLst>
                </p:cNvPr>
                <p:cNvPicPr/>
                <p:nvPr/>
              </p:nvPicPr>
              <p:blipFill>
                <a:blip r:embed="rId220"/>
                <a:stretch>
                  <a:fillRect/>
                </a:stretch>
              </p:blipFill>
              <p:spPr>
                <a:xfrm>
                  <a:off x="4372493" y="6225187"/>
                  <a:ext cx="67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6" name="Freihand 145">
                  <a:extLst>
                    <a:ext uri="{FF2B5EF4-FFF2-40B4-BE49-F238E27FC236}">
                      <a16:creationId xmlns:a16="http://schemas.microsoft.com/office/drawing/2014/main" id="{88A8E0C3-D33E-4D8D-9E11-6D723C7EC0CA}"/>
                    </a:ext>
                  </a:extLst>
                </p14:cNvPr>
                <p14:cNvContentPartPr/>
                <p14:nvPr/>
              </p14:nvContentPartPr>
              <p14:xfrm>
                <a:off x="4358453" y="6306547"/>
                <a:ext cx="81000" cy="7200"/>
              </p14:xfrm>
            </p:contentPart>
          </mc:Choice>
          <mc:Fallback>
            <p:pic>
              <p:nvPicPr>
                <p:cNvPr id="146" name="Freihand 145">
                  <a:extLst>
                    <a:ext uri="{FF2B5EF4-FFF2-40B4-BE49-F238E27FC236}">
                      <a16:creationId xmlns:a16="http://schemas.microsoft.com/office/drawing/2014/main" id="{88A8E0C3-D33E-4D8D-9E11-6D723C7EC0CA}"/>
                    </a:ext>
                  </a:extLst>
                </p:cNvPr>
                <p:cNvPicPr/>
                <p:nvPr/>
              </p:nvPicPr>
              <p:blipFill>
                <a:blip r:embed="rId222"/>
                <a:stretch>
                  <a:fillRect/>
                </a:stretch>
              </p:blipFill>
              <p:spPr>
                <a:xfrm>
                  <a:off x="4354133" y="6302227"/>
                  <a:ext cx="89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7" name="Freihand 146">
                  <a:extLst>
                    <a:ext uri="{FF2B5EF4-FFF2-40B4-BE49-F238E27FC236}">
                      <a16:creationId xmlns:a16="http://schemas.microsoft.com/office/drawing/2014/main" id="{0E7D799D-15DF-4412-B25F-B2C1FC4293B9}"/>
                    </a:ext>
                  </a:extLst>
                </p14:cNvPr>
                <p14:cNvContentPartPr/>
                <p14:nvPr/>
              </p14:nvContentPartPr>
              <p14:xfrm>
                <a:off x="4474013" y="6223387"/>
                <a:ext cx="73080" cy="120960"/>
              </p14:xfrm>
            </p:contentPart>
          </mc:Choice>
          <mc:Fallback>
            <p:pic>
              <p:nvPicPr>
                <p:cNvPr id="147" name="Freihand 146">
                  <a:extLst>
                    <a:ext uri="{FF2B5EF4-FFF2-40B4-BE49-F238E27FC236}">
                      <a16:creationId xmlns:a16="http://schemas.microsoft.com/office/drawing/2014/main" id="{0E7D799D-15DF-4412-B25F-B2C1FC4293B9}"/>
                    </a:ext>
                  </a:extLst>
                </p:cNvPr>
                <p:cNvPicPr/>
                <p:nvPr/>
              </p:nvPicPr>
              <p:blipFill>
                <a:blip r:embed="rId224"/>
                <a:stretch>
                  <a:fillRect/>
                </a:stretch>
              </p:blipFill>
              <p:spPr>
                <a:xfrm>
                  <a:off x="4469693" y="6219067"/>
                  <a:ext cx="81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8" name="Freihand 147">
                  <a:extLst>
                    <a:ext uri="{FF2B5EF4-FFF2-40B4-BE49-F238E27FC236}">
                      <a16:creationId xmlns:a16="http://schemas.microsoft.com/office/drawing/2014/main" id="{99EDB5A3-CBA5-4200-8E8D-096484C0DFCD}"/>
                    </a:ext>
                  </a:extLst>
                </p14:cNvPr>
                <p14:cNvContentPartPr/>
                <p14:nvPr/>
              </p14:nvContentPartPr>
              <p14:xfrm>
                <a:off x="4494893" y="6300787"/>
                <a:ext cx="65520" cy="7200"/>
              </p14:xfrm>
            </p:contentPart>
          </mc:Choice>
          <mc:Fallback>
            <p:pic>
              <p:nvPicPr>
                <p:cNvPr id="148" name="Freihand 147">
                  <a:extLst>
                    <a:ext uri="{FF2B5EF4-FFF2-40B4-BE49-F238E27FC236}">
                      <a16:creationId xmlns:a16="http://schemas.microsoft.com/office/drawing/2014/main" id="{99EDB5A3-CBA5-4200-8E8D-096484C0DFCD}"/>
                    </a:ext>
                  </a:extLst>
                </p:cNvPr>
                <p:cNvPicPr/>
                <p:nvPr/>
              </p:nvPicPr>
              <p:blipFill>
                <a:blip r:embed="rId226"/>
                <a:stretch>
                  <a:fillRect/>
                </a:stretch>
              </p:blipFill>
              <p:spPr>
                <a:xfrm>
                  <a:off x="4490573" y="6296467"/>
                  <a:ext cx="74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9" name="Freihand 148">
                  <a:extLst>
                    <a:ext uri="{FF2B5EF4-FFF2-40B4-BE49-F238E27FC236}">
                      <a16:creationId xmlns:a16="http://schemas.microsoft.com/office/drawing/2014/main" id="{CB204FD7-DCFB-41E6-949D-47A4C8FE8C31}"/>
                    </a:ext>
                  </a:extLst>
                </p14:cNvPr>
                <p14:cNvContentPartPr/>
                <p14:nvPr/>
              </p14:nvContentPartPr>
              <p14:xfrm>
                <a:off x="4642133" y="6178387"/>
                <a:ext cx="18360" cy="15480"/>
              </p14:xfrm>
            </p:contentPart>
          </mc:Choice>
          <mc:Fallback>
            <p:pic>
              <p:nvPicPr>
                <p:cNvPr id="149" name="Freihand 148">
                  <a:extLst>
                    <a:ext uri="{FF2B5EF4-FFF2-40B4-BE49-F238E27FC236}">
                      <a16:creationId xmlns:a16="http://schemas.microsoft.com/office/drawing/2014/main" id="{CB204FD7-DCFB-41E6-949D-47A4C8FE8C31}"/>
                    </a:ext>
                  </a:extLst>
                </p:cNvPr>
                <p:cNvPicPr/>
                <p:nvPr/>
              </p:nvPicPr>
              <p:blipFill>
                <a:blip r:embed="rId228"/>
                <a:stretch>
                  <a:fillRect/>
                </a:stretch>
              </p:blipFill>
              <p:spPr>
                <a:xfrm>
                  <a:off x="4637813" y="6174067"/>
                  <a:ext cx="27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1" name="Freihand 150">
                  <a:extLst>
                    <a:ext uri="{FF2B5EF4-FFF2-40B4-BE49-F238E27FC236}">
                      <a16:creationId xmlns:a16="http://schemas.microsoft.com/office/drawing/2014/main" id="{29D686DA-DB2A-4CD7-A073-9BB91E22A68F}"/>
                    </a:ext>
                  </a:extLst>
                </p14:cNvPr>
                <p14:cNvContentPartPr/>
                <p14:nvPr/>
              </p14:nvContentPartPr>
              <p14:xfrm>
                <a:off x="4752293" y="5991187"/>
                <a:ext cx="112320" cy="105120"/>
              </p14:xfrm>
            </p:contentPart>
          </mc:Choice>
          <mc:Fallback>
            <p:pic>
              <p:nvPicPr>
                <p:cNvPr id="151" name="Freihand 150">
                  <a:extLst>
                    <a:ext uri="{FF2B5EF4-FFF2-40B4-BE49-F238E27FC236}">
                      <a16:creationId xmlns:a16="http://schemas.microsoft.com/office/drawing/2014/main" id="{29D686DA-DB2A-4CD7-A073-9BB91E22A68F}"/>
                    </a:ext>
                  </a:extLst>
                </p:cNvPr>
                <p:cNvPicPr/>
                <p:nvPr/>
              </p:nvPicPr>
              <p:blipFill>
                <a:blip r:embed="rId230"/>
                <a:stretch>
                  <a:fillRect/>
                </a:stretch>
              </p:blipFill>
              <p:spPr>
                <a:xfrm>
                  <a:off x="4747973" y="5986867"/>
                  <a:ext cx="120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2" name="Freihand 151">
                  <a:extLst>
                    <a:ext uri="{FF2B5EF4-FFF2-40B4-BE49-F238E27FC236}">
                      <a16:creationId xmlns:a16="http://schemas.microsoft.com/office/drawing/2014/main" id="{93A554E1-81C5-498D-9A86-33F36292C79E}"/>
                    </a:ext>
                  </a:extLst>
                </p14:cNvPr>
                <p14:cNvContentPartPr/>
                <p14:nvPr/>
              </p14:nvContentPartPr>
              <p14:xfrm>
                <a:off x="4906013" y="5976427"/>
                <a:ext cx="82440" cy="107640"/>
              </p14:xfrm>
            </p:contentPart>
          </mc:Choice>
          <mc:Fallback>
            <p:pic>
              <p:nvPicPr>
                <p:cNvPr id="152" name="Freihand 151">
                  <a:extLst>
                    <a:ext uri="{FF2B5EF4-FFF2-40B4-BE49-F238E27FC236}">
                      <a16:creationId xmlns:a16="http://schemas.microsoft.com/office/drawing/2014/main" id="{93A554E1-81C5-498D-9A86-33F36292C79E}"/>
                    </a:ext>
                  </a:extLst>
                </p:cNvPr>
                <p:cNvPicPr/>
                <p:nvPr/>
              </p:nvPicPr>
              <p:blipFill>
                <a:blip r:embed="rId232"/>
                <a:stretch>
                  <a:fillRect/>
                </a:stretch>
              </p:blipFill>
              <p:spPr>
                <a:xfrm>
                  <a:off x="4901693" y="5972107"/>
                  <a:ext cx="91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3" name="Freihand 152">
                  <a:extLst>
                    <a:ext uri="{FF2B5EF4-FFF2-40B4-BE49-F238E27FC236}">
                      <a16:creationId xmlns:a16="http://schemas.microsoft.com/office/drawing/2014/main" id="{61375573-3F6B-4176-8C68-369F9E7250EF}"/>
                    </a:ext>
                  </a:extLst>
                </p14:cNvPr>
                <p14:cNvContentPartPr/>
                <p14:nvPr/>
              </p14:nvContentPartPr>
              <p14:xfrm>
                <a:off x="5008253" y="5984347"/>
                <a:ext cx="105120" cy="117360"/>
              </p14:xfrm>
            </p:contentPart>
          </mc:Choice>
          <mc:Fallback>
            <p:pic>
              <p:nvPicPr>
                <p:cNvPr id="153" name="Freihand 152">
                  <a:extLst>
                    <a:ext uri="{FF2B5EF4-FFF2-40B4-BE49-F238E27FC236}">
                      <a16:creationId xmlns:a16="http://schemas.microsoft.com/office/drawing/2014/main" id="{61375573-3F6B-4176-8C68-369F9E7250EF}"/>
                    </a:ext>
                  </a:extLst>
                </p:cNvPr>
                <p:cNvPicPr/>
                <p:nvPr/>
              </p:nvPicPr>
              <p:blipFill>
                <a:blip r:embed="rId234"/>
                <a:stretch>
                  <a:fillRect/>
                </a:stretch>
              </p:blipFill>
              <p:spPr>
                <a:xfrm>
                  <a:off x="5003933" y="5980027"/>
                  <a:ext cx="113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4" name="Freihand 153">
                  <a:extLst>
                    <a:ext uri="{FF2B5EF4-FFF2-40B4-BE49-F238E27FC236}">
                      <a16:creationId xmlns:a16="http://schemas.microsoft.com/office/drawing/2014/main" id="{C8A048C6-5AB7-4C96-AD91-D7BD46D55A60}"/>
                    </a:ext>
                  </a:extLst>
                </p14:cNvPr>
                <p14:cNvContentPartPr/>
                <p14:nvPr/>
              </p14:nvContentPartPr>
              <p14:xfrm>
                <a:off x="5134973" y="6070387"/>
                <a:ext cx="360" cy="360"/>
              </p14:xfrm>
            </p:contentPart>
          </mc:Choice>
          <mc:Fallback>
            <p:pic>
              <p:nvPicPr>
                <p:cNvPr id="154" name="Freihand 153">
                  <a:extLst>
                    <a:ext uri="{FF2B5EF4-FFF2-40B4-BE49-F238E27FC236}">
                      <a16:creationId xmlns:a16="http://schemas.microsoft.com/office/drawing/2014/main" id="{C8A048C6-5AB7-4C96-AD91-D7BD46D55A60}"/>
                    </a:ext>
                  </a:extLst>
                </p:cNvPr>
                <p:cNvPicPr/>
                <p:nvPr/>
              </p:nvPicPr>
              <p:blipFill>
                <a:blip r:embed="rId23"/>
                <a:stretch>
                  <a:fillRect/>
                </a:stretch>
              </p:blipFill>
              <p:spPr>
                <a:xfrm>
                  <a:off x="5130653" y="606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5" name="Freihand 154">
                  <a:extLst>
                    <a:ext uri="{FF2B5EF4-FFF2-40B4-BE49-F238E27FC236}">
                      <a16:creationId xmlns:a16="http://schemas.microsoft.com/office/drawing/2014/main" id="{3B7D92BE-BA2F-4C61-818F-0E1A18B99655}"/>
                    </a:ext>
                  </a:extLst>
                </p14:cNvPr>
                <p14:cNvContentPartPr/>
                <p14:nvPr/>
              </p14:nvContentPartPr>
              <p14:xfrm>
                <a:off x="5128493" y="6060667"/>
                <a:ext cx="15480" cy="89280"/>
              </p14:xfrm>
            </p:contentPart>
          </mc:Choice>
          <mc:Fallback>
            <p:pic>
              <p:nvPicPr>
                <p:cNvPr id="155" name="Freihand 154">
                  <a:extLst>
                    <a:ext uri="{FF2B5EF4-FFF2-40B4-BE49-F238E27FC236}">
                      <a16:creationId xmlns:a16="http://schemas.microsoft.com/office/drawing/2014/main" id="{3B7D92BE-BA2F-4C61-818F-0E1A18B99655}"/>
                    </a:ext>
                  </a:extLst>
                </p:cNvPr>
                <p:cNvPicPr/>
                <p:nvPr/>
              </p:nvPicPr>
              <p:blipFill>
                <a:blip r:embed="rId237"/>
                <a:stretch>
                  <a:fillRect/>
                </a:stretch>
              </p:blipFill>
              <p:spPr>
                <a:xfrm>
                  <a:off x="5124173" y="6056347"/>
                  <a:ext cx="24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6" name="Freihand 155">
                  <a:extLst>
                    <a:ext uri="{FF2B5EF4-FFF2-40B4-BE49-F238E27FC236}">
                      <a16:creationId xmlns:a16="http://schemas.microsoft.com/office/drawing/2014/main" id="{A230A1A6-625D-492C-9EDB-8FA9A76BF6A0}"/>
                    </a:ext>
                  </a:extLst>
                </p14:cNvPr>
                <p14:cNvContentPartPr/>
                <p14:nvPr/>
              </p14:nvContentPartPr>
              <p14:xfrm>
                <a:off x="5195093" y="5973907"/>
                <a:ext cx="47160" cy="133560"/>
              </p14:xfrm>
            </p:contentPart>
          </mc:Choice>
          <mc:Fallback>
            <p:pic>
              <p:nvPicPr>
                <p:cNvPr id="156" name="Freihand 155">
                  <a:extLst>
                    <a:ext uri="{FF2B5EF4-FFF2-40B4-BE49-F238E27FC236}">
                      <a16:creationId xmlns:a16="http://schemas.microsoft.com/office/drawing/2014/main" id="{A230A1A6-625D-492C-9EDB-8FA9A76BF6A0}"/>
                    </a:ext>
                  </a:extLst>
                </p:cNvPr>
                <p:cNvPicPr/>
                <p:nvPr/>
              </p:nvPicPr>
              <p:blipFill>
                <a:blip r:embed="rId239"/>
                <a:stretch>
                  <a:fillRect/>
                </a:stretch>
              </p:blipFill>
              <p:spPr>
                <a:xfrm>
                  <a:off x="5190773" y="5969587"/>
                  <a:ext cx="55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7" name="Freihand 156">
                  <a:extLst>
                    <a:ext uri="{FF2B5EF4-FFF2-40B4-BE49-F238E27FC236}">
                      <a16:creationId xmlns:a16="http://schemas.microsoft.com/office/drawing/2014/main" id="{233D290A-D105-4C87-BFD5-1D15C2EFDFD4}"/>
                    </a:ext>
                  </a:extLst>
                </p14:cNvPr>
                <p14:cNvContentPartPr/>
                <p14:nvPr/>
              </p14:nvContentPartPr>
              <p14:xfrm>
                <a:off x="5185373" y="6039067"/>
                <a:ext cx="75600" cy="24120"/>
              </p14:xfrm>
            </p:contentPart>
          </mc:Choice>
          <mc:Fallback>
            <p:pic>
              <p:nvPicPr>
                <p:cNvPr id="157" name="Freihand 156">
                  <a:extLst>
                    <a:ext uri="{FF2B5EF4-FFF2-40B4-BE49-F238E27FC236}">
                      <a16:creationId xmlns:a16="http://schemas.microsoft.com/office/drawing/2014/main" id="{233D290A-D105-4C87-BFD5-1D15C2EFDFD4}"/>
                    </a:ext>
                  </a:extLst>
                </p:cNvPr>
                <p:cNvPicPr/>
                <p:nvPr/>
              </p:nvPicPr>
              <p:blipFill>
                <a:blip r:embed="rId241"/>
                <a:stretch>
                  <a:fillRect/>
                </a:stretch>
              </p:blipFill>
              <p:spPr>
                <a:xfrm>
                  <a:off x="5181053" y="6034387"/>
                  <a:ext cx="84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A98DACEF-A7EB-44E3-B767-7849DB220A53}"/>
                    </a:ext>
                  </a:extLst>
                </p14:cNvPr>
                <p14:cNvContentPartPr/>
                <p14:nvPr/>
              </p14:nvContentPartPr>
              <p14:xfrm>
                <a:off x="5282573" y="6017827"/>
                <a:ext cx="24840" cy="43200"/>
              </p14:xfrm>
            </p:contentPart>
          </mc:Choice>
          <mc:Fallback>
            <p:pic>
              <p:nvPicPr>
                <p:cNvPr id="158" name="Freihand 157">
                  <a:extLst>
                    <a:ext uri="{FF2B5EF4-FFF2-40B4-BE49-F238E27FC236}">
                      <a16:creationId xmlns:a16="http://schemas.microsoft.com/office/drawing/2014/main" id="{A98DACEF-A7EB-44E3-B767-7849DB220A53}"/>
                    </a:ext>
                  </a:extLst>
                </p:cNvPr>
                <p:cNvPicPr/>
                <p:nvPr/>
              </p:nvPicPr>
              <p:blipFill>
                <a:blip r:embed="rId243"/>
                <a:stretch>
                  <a:fillRect/>
                </a:stretch>
              </p:blipFill>
              <p:spPr>
                <a:xfrm>
                  <a:off x="5278253" y="6013507"/>
                  <a:ext cx="33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995E94C3-8728-4618-8E2C-C050DB718E70}"/>
                    </a:ext>
                  </a:extLst>
                </p14:cNvPr>
                <p14:cNvContentPartPr/>
                <p14:nvPr/>
              </p14:nvContentPartPr>
              <p14:xfrm>
                <a:off x="5292293" y="5962747"/>
                <a:ext cx="90000" cy="132480"/>
              </p14:xfrm>
            </p:contentPart>
          </mc:Choice>
          <mc:Fallback>
            <p:pic>
              <p:nvPicPr>
                <p:cNvPr id="159" name="Freihand 158">
                  <a:extLst>
                    <a:ext uri="{FF2B5EF4-FFF2-40B4-BE49-F238E27FC236}">
                      <a16:creationId xmlns:a16="http://schemas.microsoft.com/office/drawing/2014/main" id="{995E94C3-8728-4618-8E2C-C050DB718E70}"/>
                    </a:ext>
                  </a:extLst>
                </p:cNvPr>
                <p:cNvPicPr/>
                <p:nvPr/>
              </p:nvPicPr>
              <p:blipFill>
                <a:blip r:embed="rId245"/>
                <a:stretch>
                  <a:fillRect/>
                </a:stretch>
              </p:blipFill>
              <p:spPr>
                <a:xfrm>
                  <a:off x="5287973" y="5958427"/>
                  <a:ext cx="98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B1A9D017-F27D-47AB-BBB1-CFB763C91463}"/>
                    </a:ext>
                  </a:extLst>
                </p14:cNvPr>
                <p14:cNvContentPartPr/>
                <p14:nvPr/>
              </p14:nvContentPartPr>
              <p14:xfrm>
                <a:off x="4827533" y="6151387"/>
                <a:ext cx="586440" cy="60480"/>
              </p14:xfrm>
            </p:contentPart>
          </mc:Choice>
          <mc:Fallback>
            <p:pic>
              <p:nvPicPr>
                <p:cNvPr id="160" name="Freihand 159">
                  <a:extLst>
                    <a:ext uri="{FF2B5EF4-FFF2-40B4-BE49-F238E27FC236}">
                      <a16:creationId xmlns:a16="http://schemas.microsoft.com/office/drawing/2014/main" id="{B1A9D017-F27D-47AB-BBB1-CFB763C91463}"/>
                    </a:ext>
                  </a:extLst>
                </p:cNvPr>
                <p:cNvPicPr/>
                <p:nvPr/>
              </p:nvPicPr>
              <p:blipFill>
                <a:blip r:embed="rId247"/>
                <a:stretch>
                  <a:fillRect/>
                </a:stretch>
              </p:blipFill>
              <p:spPr>
                <a:xfrm>
                  <a:off x="4823213" y="6147067"/>
                  <a:ext cx="595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D4FD3C60-0A65-4408-92FD-18AC04382F52}"/>
                    </a:ext>
                  </a:extLst>
                </p14:cNvPr>
                <p14:cNvContentPartPr/>
                <p14:nvPr/>
              </p14:nvContentPartPr>
              <p14:xfrm>
                <a:off x="4853093" y="6278827"/>
                <a:ext cx="122040" cy="91440"/>
              </p14:xfrm>
            </p:contentPart>
          </mc:Choice>
          <mc:Fallback>
            <p:pic>
              <p:nvPicPr>
                <p:cNvPr id="161" name="Freihand 160">
                  <a:extLst>
                    <a:ext uri="{FF2B5EF4-FFF2-40B4-BE49-F238E27FC236}">
                      <a16:creationId xmlns:a16="http://schemas.microsoft.com/office/drawing/2014/main" id="{D4FD3C60-0A65-4408-92FD-18AC04382F52}"/>
                    </a:ext>
                  </a:extLst>
                </p:cNvPr>
                <p:cNvPicPr/>
                <p:nvPr/>
              </p:nvPicPr>
              <p:blipFill>
                <a:blip r:embed="rId249"/>
                <a:stretch>
                  <a:fillRect/>
                </a:stretch>
              </p:blipFill>
              <p:spPr>
                <a:xfrm>
                  <a:off x="4848773" y="6274507"/>
                  <a:ext cx="130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Freihand 161">
                  <a:extLst>
                    <a:ext uri="{FF2B5EF4-FFF2-40B4-BE49-F238E27FC236}">
                      <a16:creationId xmlns:a16="http://schemas.microsoft.com/office/drawing/2014/main" id="{12E93554-BE0D-42D8-B534-96FBAF94C68B}"/>
                    </a:ext>
                  </a:extLst>
                </p14:cNvPr>
                <p14:cNvContentPartPr/>
                <p14:nvPr/>
              </p14:nvContentPartPr>
              <p14:xfrm>
                <a:off x="5013293" y="6284227"/>
                <a:ext cx="88560" cy="57240"/>
              </p14:xfrm>
            </p:contentPart>
          </mc:Choice>
          <mc:Fallback>
            <p:pic>
              <p:nvPicPr>
                <p:cNvPr id="162" name="Freihand 161">
                  <a:extLst>
                    <a:ext uri="{FF2B5EF4-FFF2-40B4-BE49-F238E27FC236}">
                      <a16:creationId xmlns:a16="http://schemas.microsoft.com/office/drawing/2014/main" id="{12E93554-BE0D-42D8-B534-96FBAF94C68B}"/>
                    </a:ext>
                  </a:extLst>
                </p:cNvPr>
                <p:cNvPicPr/>
                <p:nvPr/>
              </p:nvPicPr>
              <p:blipFill>
                <a:blip r:embed="rId251"/>
                <a:stretch>
                  <a:fillRect/>
                </a:stretch>
              </p:blipFill>
              <p:spPr>
                <a:xfrm>
                  <a:off x="5008973" y="6279907"/>
                  <a:ext cx="97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3" name="Freihand 162">
                  <a:extLst>
                    <a:ext uri="{FF2B5EF4-FFF2-40B4-BE49-F238E27FC236}">
                      <a16:creationId xmlns:a16="http://schemas.microsoft.com/office/drawing/2014/main" id="{B70F726D-4249-4339-B273-EEAAFFB828C8}"/>
                    </a:ext>
                  </a:extLst>
                </p14:cNvPr>
                <p14:cNvContentPartPr/>
                <p14:nvPr/>
              </p14:nvContentPartPr>
              <p14:xfrm>
                <a:off x="5156213" y="6281347"/>
                <a:ext cx="114840" cy="70560"/>
              </p14:xfrm>
            </p:contentPart>
          </mc:Choice>
          <mc:Fallback>
            <p:pic>
              <p:nvPicPr>
                <p:cNvPr id="163" name="Freihand 162">
                  <a:extLst>
                    <a:ext uri="{FF2B5EF4-FFF2-40B4-BE49-F238E27FC236}">
                      <a16:creationId xmlns:a16="http://schemas.microsoft.com/office/drawing/2014/main" id="{B70F726D-4249-4339-B273-EEAAFFB828C8}"/>
                    </a:ext>
                  </a:extLst>
                </p:cNvPr>
                <p:cNvPicPr/>
                <p:nvPr/>
              </p:nvPicPr>
              <p:blipFill>
                <a:blip r:embed="rId253"/>
                <a:stretch>
                  <a:fillRect/>
                </a:stretch>
              </p:blipFill>
              <p:spPr>
                <a:xfrm>
                  <a:off x="5151893" y="6277027"/>
                  <a:ext cx="123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F88C498E-56AC-4CB3-ABED-E4579B31492C}"/>
                    </a:ext>
                  </a:extLst>
                </p14:cNvPr>
                <p14:cNvContentPartPr/>
                <p14:nvPr/>
              </p14:nvContentPartPr>
              <p14:xfrm>
                <a:off x="3653933" y="5882467"/>
                <a:ext cx="1902960" cy="529920"/>
              </p14:xfrm>
            </p:contentPart>
          </mc:Choice>
          <mc:Fallback>
            <p:pic>
              <p:nvPicPr>
                <p:cNvPr id="165" name="Freihand 164">
                  <a:extLst>
                    <a:ext uri="{FF2B5EF4-FFF2-40B4-BE49-F238E27FC236}">
                      <a16:creationId xmlns:a16="http://schemas.microsoft.com/office/drawing/2014/main" id="{F88C498E-56AC-4CB3-ABED-E4579B31492C}"/>
                    </a:ext>
                  </a:extLst>
                </p:cNvPr>
                <p:cNvPicPr/>
                <p:nvPr/>
              </p:nvPicPr>
              <p:blipFill>
                <a:blip r:embed="rId255"/>
                <a:stretch>
                  <a:fillRect/>
                </a:stretch>
              </p:blipFill>
              <p:spPr>
                <a:xfrm>
                  <a:off x="3649613" y="5878147"/>
                  <a:ext cx="191160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9" name="Freihand 168">
                  <a:extLst>
                    <a:ext uri="{FF2B5EF4-FFF2-40B4-BE49-F238E27FC236}">
                      <a16:creationId xmlns:a16="http://schemas.microsoft.com/office/drawing/2014/main" id="{03E0CBCA-E1DA-4471-ACF5-AD48A91C2044}"/>
                    </a:ext>
                  </a:extLst>
                </p14:cNvPr>
                <p14:cNvContentPartPr/>
                <p14:nvPr/>
              </p14:nvContentPartPr>
              <p14:xfrm>
                <a:off x="5244413" y="5577547"/>
                <a:ext cx="374760" cy="265320"/>
              </p14:xfrm>
            </p:contentPart>
          </mc:Choice>
          <mc:Fallback>
            <p:pic>
              <p:nvPicPr>
                <p:cNvPr id="169" name="Freihand 168">
                  <a:extLst>
                    <a:ext uri="{FF2B5EF4-FFF2-40B4-BE49-F238E27FC236}">
                      <a16:creationId xmlns:a16="http://schemas.microsoft.com/office/drawing/2014/main" id="{03E0CBCA-E1DA-4471-ACF5-AD48A91C2044}"/>
                    </a:ext>
                  </a:extLst>
                </p:cNvPr>
                <p:cNvPicPr/>
                <p:nvPr/>
              </p:nvPicPr>
              <p:blipFill>
                <a:blip r:embed="rId257"/>
                <a:stretch>
                  <a:fillRect/>
                </a:stretch>
              </p:blipFill>
              <p:spPr>
                <a:xfrm>
                  <a:off x="5240093" y="5573227"/>
                  <a:ext cx="3834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0" name="Freihand 169">
                  <a:extLst>
                    <a:ext uri="{FF2B5EF4-FFF2-40B4-BE49-F238E27FC236}">
                      <a16:creationId xmlns:a16="http://schemas.microsoft.com/office/drawing/2014/main" id="{BABF8B64-2411-4CA7-8724-7A944655F69B}"/>
                    </a:ext>
                  </a:extLst>
                </p14:cNvPr>
                <p14:cNvContentPartPr/>
                <p14:nvPr/>
              </p14:nvContentPartPr>
              <p14:xfrm>
                <a:off x="5199773" y="5697067"/>
                <a:ext cx="130680" cy="147960"/>
              </p14:xfrm>
            </p:contentPart>
          </mc:Choice>
          <mc:Fallback>
            <p:pic>
              <p:nvPicPr>
                <p:cNvPr id="170" name="Freihand 169">
                  <a:extLst>
                    <a:ext uri="{FF2B5EF4-FFF2-40B4-BE49-F238E27FC236}">
                      <a16:creationId xmlns:a16="http://schemas.microsoft.com/office/drawing/2014/main" id="{BABF8B64-2411-4CA7-8724-7A944655F69B}"/>
                    </a:ext>
                  </a:extLst>
                </p:cNvPr>
                <p:cNvPicPr/>
                <p:nvPr/>
              </p:nvPicPr>
              <p:blipFill>
                <a:blip r:embed="rId259"/>
                <a:stretch>
                  <a:fillRect/>
                </a:stretch>
              </p:blipFill>
              <p:spPr>
                <a:xfrm>
                  <a:off x="5195453" y="5692747"/>
                  <a:ext cx="139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1" name="Freihand 170">
                  <a:extLst>
                    <a:ext uri="{FF2B5EF4-FFF2-40B4-BE49-F238E27FC236}">
                      <a16:creationId xmlns:a16="http://schemas.microsoft.com/office/drawing/2014/main" id="{BF8B9F5F-25EF-4D8A-99C3-F3398BD79365}"/>
                    </a:ext>
                  </a:extLst>
                </p14:cNvPr>
                <p14:cNvContentPartPr/>
                <p14:nvPr/>
              </p14:nvContentPartPr>
              <p14:xfrm>
                <a:off x="5716013" y="5483227"/>
                <a:ext cx="132840" cy="133920"/>
              </p14:xfrm>
            </p:contentPart>
          </mc:Choice>
          <mc:Fallback>
            <p:pic>
              <p:nvPicPr>
                <p:cNvPr id="171" name="Freihand 170">
                  <a:extLst>
                    <a:ext uri="{FF2B5EF4-FFF2-40B4-BE49-F238E27FC236}">
                      <a16:creationId xmlns:a16="http://schemas.microsoft.com/office/drawing/2014/main" id="{BF8B9F5F-25EF-4D8A-99C3-F3398BD79365}"/>
                    </a:ext>
                  </a:extLst>
                </p:cNvPr>
                <p:cNvPicPr/>
                <p:nvPr/>
              </p:nvPicPr>
              <p:blipFill>
                <a:blip r:embed="rId261"/>
                <a:stretch>
                  <a:fillRect/>
                </a:stretch>
              </p:blipFill>
              <p:spPr>
                <a:xfrm>
                  <a:off x="5711693" y="5478907"/>
                  <a:ext cx="141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2" name="Freihand 171">
                  <a:extLst>
                    <a:ext uri="{FF2B5EF4-FFF2-40B4-BE49-F238E27FC236}">
                      <a16:creationId xmlns:a16="http://schemas.microsoft.com/office/drawing/2014/main" id="{7FCDACB0-8621-41A9-9722-DC98C9431791}"/>
                    </a:ext>
                  </a:extLst>
                </p14:cNvPr>
                <p14:cNvContentPartPr/>
                <p14:nvPr/>
              </p14:nvContentPartPr>
              <p14:xfrm>
                <a:off x="5870453" y="5450827"/>
                <a:ext cx="279360" cy="168120"/>
              </p14:xfrm>
            </p:contentPart>
          </mc:Choice>
          <mc:Fallback>
            <p:pic>
              <p:nvPicPr>
                <p:cNvPr id="172" name="Freihand 171">
                  <a:extLst>
                    <a:ext uri="{FF2B5EF4-FFF2-40B4-BE49-F238E27FC236}">
                      <a16:creationId xmlns:a16="http://schemas.microsoft.com/office/drawing/2014/main" id="{7FCDACB0-8621-41A9-9722-DC98C9431791}"/>
                    </a:ext>
                  </a:extLst>
                </p:cNvPr>
                <p:cNvPicPr/>
                <p:nvPr/>
              </p:nvPicPr>
              <p:blipFill>
                <a:blip r:embed="rId263"/>
                <a:stretch>
                  <a:fillRect/>
                </a:stretch>
              </p:blipFill>
              <p:spPr>
                <a:xfrm>
                  <a:off x="5866133" y="5446507"/>
                  <a:ext cx="288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3" name="Freihand 172">
                  <a:extLst>
                    <a:ext uri="{FF2B5EF4-FFF2-40B4-BE49-F238E27FC236}">
                      <a16:creationId xmlns:a16="http://schemas.microsoft.com/office/drawing/2014/main" id="{9FD5D4F9-B0ED-4850-9F0F-817D09286CB6}"/>
                    </a:ext>
                  </a:extLst>
                </p14:cNvPr>
                <p14:cNvContentPartPr/>
                <p14:nvPr/>
              </p14:nvContentPartPr>
              <p14:xfrm>
                <a:off x="6048293" y="5525707"/>
                <a:ext cx="79560" cy="5040"/>
              </p14:xfrm>
            </p:contentPart>
          </mc:Choice>
          <mc:Fallback>
            <p:pic>
              <p:nvPicPr>
                <p:cNvPr id="173" name="Freihand 172">
                  <a:extLst>
                    <a:ext uri="{FF2B5EF4-FFF2-40B4-BE49-F238E27FC236}">
                      <a16:creationId xmlns:a16="http://schemas.microsoft.com/office/drawing/2014/main" id="{9FD5D4F9-B0ED-4850-9F0F-817D09286CB6}"/>
                    </a:ext>
                  </a:extLst>
                </p:cNvPr>
                <p:cNvPicPr/>
                <p:nvPr/>
              </p:nvPicPr>
              <p:blipFill>
                <a:blip r:embed="rId265"/>
                <a:stretch>
                  <a:fillRect/>
                </a:stretch>
              </p:blipFill>
              <p:spPr>
                <a:xfrm>
                  <a:off x="6043973" y="5521387"/>
                  <a:ext cx="88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 name="Freihand 173">
                  <a:extLst>
                    <a:ext uri="{FF2B5EF4-FFF2-40B4-BE49-F238E27FC236}">
                      <a16:creationId xmlns:a16="http://schemas.microsoft.com/office/drawing/2014/main" id="{8AF619CC-8670-4C37-9F1F-FA7DDEAA7823}"/>
                    </a:ext>
                  </a:extLst>
                </p14:cNvPr>
                <p14:cNvContentPartPr/>
                <p14:nvPr/>
              </p14:nvContentPartPr>
              <p14:xfrm>
                <a:off x="6160613" y="5541187"/>
                <a:ext cx="12600" cy="60840"/>
              </p14:xfrm>
            </p:contentPart>
          </mc:Choice>
          <mc:Fallback>
            <p:pic>
              <p:nvPicPr>
                <p:cNvPr id="174" name="Freihand 173">
                  <a:extLst>
                    <a:ext uri="{FF2B5EF4-FFF2-40B4-BE49-F238E27FC236}">
                      <a16:creationId xmlns:a16="http://schemas.microsoft.com/office/drawing/2014/main" id="{8AF619CC-8670-4C37-9F1F-FA7DDEAA7823}"/>
                    </a:ext>
                  </a:extLst>
                </p:cNvPr>
                <p:cNvPicPr/>
                <p:nvPr/>
              </p:nvPicPr>
              <p:blipFill>
                <a:blip r:embed="rId267"/>
                <a:stretch>
                  <a:fillRect/>
                </a:stretch>
              </p:blipFill>
              <p:spPr>
                <a:xfrm>
                  <a:off x="6156293" y="5536867"/>
                  <a:ext cx="21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5" name="Freihand 174">
                  <a:extLst>
                    <a:ext uri="{FF2B5EF4-FFF2-40B4-BE49-F238E27FC236}">
                      <a16:creationId xmlns:a16="http://schemas.microsoft.com/office/drawing/2014/main" id="{C95C66EA-5749-4390-8D33-B92C41B4BF38}"/>
                    </a:ext>
                  </a:extLst>
                </p14:cNvPr>
                <p14:cNvContentPartPr/>
                <p14:nvPr/>
              </p14:nvContentPartPr>
              <p14:xfrm>
                <a:off x="6190493" y="5472067"/>
                <a:ext cx="7920" cy="3240"/>
              </p14:xfrm>
            </p:contentPart>
          </mc:Choice>
          <mc:Fallback>
            <p:pic>
              <p:nvPicPr>
                <p:cNvPr id="175" name="Freihand 174">
                  <a:extLst>
                    <a:ext uri="{FF2B5EF4-FFF2-40B4-BE49-F238E27FC236}">
                      <a16:creationId xmlns:a16="http://schemas.microsoft.com/office/drawing/2014/main" id="{C95C66EA-5749-4390-8D33-B92C41B4BF38}"/>
                    </a:ext>
                  </a:extLst>
                </p:cNvPr>
                <p:cNvPicPr/>
                <p:nvPr/>
              </p:nvPicPr>
              <p:blipFill>
                <a:blip r:embed="rId269"/>
                <a:stretch>
                  <a:fillRect/>
                </a:stretch>
              </p:blipFill>
              <p:spPr>
                <a:xfrm>
                  <a:off x="6186173" y="5467747"/>
                  <a:ext cx="165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6" name="Freihand 175">
                  <a:extLst>
                    <a:ext uri="{FF2B5EF4-FFF2-40B4-BE49-F238E27FC236}">
                      <a16:creationId xmlns:a16="http://schemas.microsoft.com/office/drawing/2014/main" id="{984FEAE4-078E-42F1-9EE7-23ED7D7DE629}"/>
                    </a:ext>
                  </a:extLst>
                </p14:cNvPr>
                <p14:cNvContentPartPr/>
                <p14:nvPr/>
              </p14:nvContentPartPr>
              <p14:xfrm>
                <a:off x="6170333" y="5510947"/>
                <a:ext cx="118440" cy="177840"/>
              </p14:xfrm>
            </p:contentPart>
          </mc:Choice>
          <mc:Fallback>
            <p:pic>
              <p:nvPicPr>
                <p:cNvPr id="176" name="Freihand 175">
                  <a:extLst>
                    <a:ext uri="{FF2B5EF4-FFF2-40B4-BE49-F238E27FC236}">
                      <a16:creationId xmlns:a16="http://schemas.microsoft.com/office/drawing/2014/main" id="{984FEAE4-078E-42F1-9EE7-23ED7D7DE629}"/>
                    </a:ext>
                  </a:extLst>
                </p:cNvPr>
                <p:cNvPicPr/>
                <p:nvPr/>
              </p:nvPicPr>
              <p:blipFill>
                <a:blip r:embed="rId271"/>
                <a:stretch>
                  <a:fillRect/>
                </a:stretch>
              </p:blipFill>
              <p:spPr>
                <a:xfrm>
                  <a:off x="6166013" y="5506627"/>
                  <a:ext cx="127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1C48E6FF-C24B-4351-9071-225FD353AF09}"/>
                    </a:ext>
                  </a:extLst>
                </p14:cNvPr>
                <p14:cNvContentPartPr/>
                <p14:nvPr/>
              </p14:nvContentPartPr>
              <p14:xfrm>
                <a:off x="6315413" y="5459107"/>
                <a:ext cx="72360" cy="127800"/>
              </p14:xfrm>
            </p:contentPart>
          </mc:Choice>
          <mc:Fallback>
            <p:pic>
              <p:nvPicPr>
                <p:cNvPr id="177" name="Freihand 176">
                  <a:extLst>
                    <a:ext uri="{FF2B5EF4-FFF2-40B4-BE49-F238E27FC236}">
                      <a16:creationId xmlns:a16="http://schemas.microsoft.com/office/drawing/2014/main" id="{1C48E6FF-C24B-4351-9071-225FD353AF09}"/>
                    </a:ext>
                  </a:extLst>
                </p:cNvPr>
                <p:cNvPicPr/>
                <p:nvPr/>
              </p:nvPicPr>
              <p:blipFill>
                <a:blip r:embed="rId273"/>
                <a:stretch>
                  <a:fillRect/>
                </a:stretch>
              </p:blipFill>
              <p:spPr>
                <a:xfrm>
                  <a:off x="6311093" y="5454787"/>
                  <a:ext cx="81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A13E13AE-DFBE-4ECB-953D-F6CB8ABC8FC5}"/>
                    </a:ext>
                  </a:extLst>
                </p14:cNvPr>
                <p14:cNvContentPartPr/>
                <p14:nvPr/>
              </p14:nvContentPartPr>
              <p14:xfrm>
                <a:off x="6383093" y="5457667"/>
                <a:ext cx="115200" cy="121320"/>
              </p14:xfrm>
            </p:contentPart>
          </mc:Choice>
          <mc:Fallback>
            <p:pic>
              <p:nvPicPr>
                <p:cNvPr id="178" name="Freihand 177">
                  <a:extLst>
                    <a:ext uri="{FF2B5EF4-FFF2-40B4-BE49-F238E27FC236}">
                      <a16:creationId xmlns:a16="http://schemas.microsoft.com/office/drawing/2014/main" id="{A13E13AE-DFBE-4ECB-953D-F6CB8ABC8FC5}"/>
                    </a:ext>
                  </a:extLst>
                </p:cNvPr>
                <p:cNvPicPr/>
                <p:nvPr/>
              </p:nvPicPr>
              <p:blipFill>
                <a:blip r:embed="rId275"/>
                <a:stretch>
                  <a:fillRect/>
                </a:stretch>
              </p:blipFill>
              <p:spPr>
                <a:xfrm>
                  <a:off x="6378773" y="5453347"/>
                  <a:ext cx="123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9" name="Freihand 178">
                  <a:extLst>
                    <a:ext uri="{FF2B5EF4-FFF2-40B4-BE49-F238E27FC236}">
                      <a16:creationId xmlns:a16="http://schemas.microsoft.com/office/drawing/2014/main" id="{A25D1FEB-880E-4865-8C6D-E695AABF0054}"/>
                    </a:ext>
                  </a:extLst>
                </p14:cNvPr>
                <p14:cNvContentPartPr/>
                <p14:nvPr/>
              </p14:nvContentPartPr>
              <p14:xfrm>
                <a:off x="6434933" y="5556307"/>
                <a:ext cx="55800" cy="36000"/>
              </p14:xfrm>
            </p:contentPart>
          </mc:Choice>
          <mc:Fallback>
            <p:pic>
              <p:nvPicPr>
                <p:cNvPr id="179" name="Freihand 178">
                  <a:extLst>
                    <a:ext uri="{FF2B5EF4-FFF2-40B4-BE49-F238E27FC236}">
                      <a16:creationId xmlns:a16="http://schemas.microsoft.com/office/drawing/2014/main" id="{A25D1FEB-880E-4865-8C6D-E695AABF0054}"/>
                    </a:ext>
                  </a:extLst>
                </p:cNvPr>
                <p:cNvPicPr/>
                <p:nvPr/>
              </p:nvPicPr>
              <p:blipFill>
                <a:blip r:embed="rId277"/>
                <a:stretch>
                  <a:fillRect/>
                </a:stretch>
              </p:blipFill>
              <p:spPr>
                <a:xfrm>
                  <a:off x="6430613" y="5551987"/>
                  <a:ext cx="64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51B61A86-A179-4FC2-AAFA-1C8EE8551908}"/>
                    </a:ext>
                  </a:extLst>
                </p14:cNvPr>
                <p14:cNvContentPartPr/>
                <p14:nvPr/>
              </p14:nvContentPartPr>
              <p14:xfrm>
                <a:off x="6493973" y="5474587"/>
                <a:ext cx="267840" cy="119880"/>
              </p14:xfrm>
            </p:contentPart>
          </mc:Choice>
          <mc:Fallback>
            <p:pic>
              <p:nvPicPr>
                <p:cNvPr id="180" name="Freihand 179">
                  <a:extLst>
                    <a:ext uri="{FF2B5EF4-FFF2-40B4-BE49-F238E27FC236}">
                      <a16:creationId xmlns:a16="http://schemas.microsoft.com/office/drawing/2014/main" id="{51B61A86-A179-4FC2-AAFA-1C8EE8551908}"/>
                    </a:ext>
                  </a:extLst>
                </p:cNvPr>
                <p:cNvPicPr/>
                <p:nvPr/>
              </p:nvPicPr>
              <p:blipFill>
                <a:blip r:embed="rId279"/>
                <a:stretch>
                  <a:fillRect/>
                </a:stretch>
              </p:blipFill>
              <p:spPr>
                <a:xfrm>
                  <a:off x="6489653" y="5470267"/>
                  <a:ext cx="276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1" name="Freihand 180">
                  <a:extLst>
                    <a:ext uri="{FF2B5EF4-FFF2-40B4-BE49-F238E27FC236}">
                      <a16:creationId xmlns:a16="http://schemas.microsoft.com/office/drawing/2014/main" id="{3352A2AD-608F-417C-9C3A-4F7FA0BA7DFD}"/>
                    </a:ext>
                  </a:extLst>
                </p14:cNvPr>
                <p14:cNvContentPartPr/>
                <p14:nvPr/>
              </p14:nvContentPartPr>
              <p14:xfrm>
                <a:off x="6770813" y="5489347"/>
                <a:ext cx="5040" cy="34920"/>
              </p14:xfrm>
            </p:contentPart>
          </mc:Choice>
          <mc:Fallback>
            <p:pic>
              <p:nvPicPr>
                <p:cNvPr id="181" name="Freihand 180">
                  <a:extLst>
                    <a:ext uri="{FF2B5EF4-FFF2-40B4-BE49-F238E27FC236}">
                      <a16:creationId xmlns:a16="http://schemas.microsoft.com/office/drawing/2014/main" id="{3352A2AD-608F-417C-9C3A-4F7FA0BA7DFD}"/>
                    </a:ext>
                  </a:extLst>
                </p:cNvPr>
                <p:cNvPicPr/>
                <p:nvPr/>
              </p:nvPicPr>
              <p:blipFill>
                <a:blip r:embed="rId281"/>
                <a:stretch>
                  <a:fillRect/>
                </a:stretch>
              </p:blipFill>
              <p:spPr>
                <a:xfrm>
                  <a:off x="6766493" y="5485027"/>
                  <a:ext cx="13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01419428-9A37-45DA-9405-9E744E80E9DA}"/>
                    </a:ext>
                  </a:extLst>
                </p14:cNvPr>
                <p14:cNvContentPartPr/>
                <p14:nvPr/>
              </p14:nvContentPartPr>
              <p14:xfrm>
                <a:off x="6778733" y="5547667"/>
                <a:ext cx="101160" cy="42840"/>
              </p14:xfrm>
            </p:contentPart>
          </mc:Choice>
          <mc:Fallback>
            <p:pic>
              <p:nvPicPr>
                <p:cNvPr id="182" name="Freihand 181">
                  <a:extLst>
                    <a:ext uri="{FF2B5EF4-FFF2-40B4-BE49-F238E27FC236}">
                      <a16:creationId xmlns:a16="http://schemas.microsoft.com/office/drawing/2014/main" id="{01419428-9A37-45DA-9405-9E744E80E9DA}"/>
                    </a:ext>
                  </a:extLst>
                </p:cNvPr>
                <p:cNvPicPr/>
                <p:nvPr/>
              </p:nvPicPr>
              <p:blipFill>
                <a:blip r:embed="rId283"/>
                <a:stretch>
                  <a:fillRect/>
                </a:stretch>
              </p:blipFill>
              <p:spPr>
                <a:xfrm>
                  <a:off x="6774413" y="5543347"/>
                  <a:ext cx="109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D33866C3-DCFD-4BAF-9410-62BBFDAE95E3}"/>
                    </a:ext>
                  </a:extLst>
                </p14:cNvPr>
                <p14:cNvContentPartPr/>
                <p14:nvPr/>
              </p14:nvContentPartPr>
              <p14:xfrm>
                <a:off x="7005173" y="5408707"/>
                <a:ext cx="329760" cy="176760"/>
              </p14:xfrm>
            </p:contentPart>
          </mc:Choice>
          <mc:Fallback>
            <p:pic>
              <p:nvPicPr>
                <p:cNvPr id="183" name="Freihand 182">
                  <a:extLst>
                    <a:ext uri="{FF2B5EF4-FFF2-40B4-BE49-F238E27FC236}">
                      <a16:creationId xmlns:a16="http://schemas.microsoft.com/office/drawing/2014/main" id="{D33866C3-DCFD-4BAF-9410-62BBFDAE95E3}"/>
                    </a:ext>
                  </a:extLst>
                </p:cNvPr>
                <p:cNvPicPr/>
                <p:nvPr/>
              </p:nvPicPr>
              <p:blipFill>
                <a:blip r:embed="rId285"/>
                <a:stretch>
                  <a:fillRect/>
                </a:stretch>
              </p:blipFill>
              <p:spPr>
                <a:xfrm>
                  <a:off x="7000853" y="5404387"/>
                  <a:ext cx="338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4" name="Freihand 183">
                  <a:extLst>
                    <a:ext uri="{FF2B5EF4-FFF2-40B4-BE49-F238E27FC236}">
                      <a16:creationId xmlns:a16="http://schemas.microsoft.com/office/drawing/2014/main" id="{80080F99-B6B3-4A05-85CA-17910E80390D}"/>
                    </a:ext>
                  </a:extLst>
                </p14:cNvPr>
                <p14:cNvContentPartPr/>
                <p14:nvPr/>
              </p14:nvContentPartPr>
              <p14:xfrm>
                <a:off x="7222973" y="5427427"/>
                <a:ext cx="36720" cy="16560"/>
              </p14:xfrm>
            </p:contentPart>
          </mc:Choice>
          <mc:Fallback>
            <p:pic>
              <p:nvPicPr>
                <p:cNvPr id="184" name="Freihand 183">
                  <a:extLst>
                    <a:ext uri="{FF2B5EF4-FFF2-40B4-BE49-F238E27FC236}">
                      <a16:creationId xmlns:a16="http://schemas.microsoft.com/office/drawing/2014/main" id="{80080F99-B6B3-4A05-85CA-17910E80390D}"/>
                    </a:ext>
                  </a:extLst>
                </p:cNvPr>
                <p:cNvPicPr/>
                <p:nvPr/>
              </p:nvPicPr>
              <p:blipFill>
                <a:blip r:embed="rId287"/>
                <a:stretch>
                  <a:fillRect/>
                </a:stretch>
              </p:blipFill>
              <p:spPr>
                <a:xfrm>
                  <a:off x="7218653" y="5423107"/>
                  <a:ext cx="45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5" name="Freihand 184">
                  <a:extLst>
                    <a:ext uri="{FF2B5EF4-FFF2-40B4-BE49-F238E27FC236}">
                      <a16:creationId xmlns:a16="http://schemas.microsoft.com/office/drawing/2014/main" id="{460E48A0-8C4B-492E-971A-7A14588885DE}"/>
                    </a:ext>
                  </a:extLst>
                </p14:cNvPr>
                <p14:cNvContentPartPr/>
                <p14:nvPr/>
              </p14:nvContentPartPr>
              <p14:xfrm>
                <a:off x="7389653" y="5470627"/>
                <a:ext cx="353880" cy="88560"/>
              </p14:xfrm>
            </p:contentPart>
          </mc:Choice>
          <mc:Fallback>
            <p:pic>
              <p:nvPicPr>
                <p:cNvPr id="185" name="Freihand 184">
                  <a:extLst>
                    <a:ext uri="{FF2B5EF4-FFF2-40B4-BE49-F238E27FC236}">
                      <a16:creationId xmlns:a16="http://schemas.microsoft.com/office/drawing/2014/main" id="{460E48A0-8C4B-492E-971A-7A14588885DE}"/>
                    </a:ext>
                  </a:extLst>
                </p:cNvPr>
                <p:cNvPicPr/>
                <p:nvPr/>
              </p:nvPicPr>
              <p:blipFill>
                <a:blip r:embed="rId289"/>
                <a:stretch>
                  <a:fillRect/>
                </a:stretch>
              </p:blipFill>
              <p:spPr>
                <a:xfrm>
                  <a:off x="7385333" y="5466307"/>
                  <a:ext cx="362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6" name="Freihand 185">
                  <a:extLst>
                    <a:ext uri="{FF2B5EF4-FFF2-40B4-BE49-F238E27FC236}">
                      <a16:creationId xmlns:a16="http://schemas.microsoft.com/office/drawing/2014/main" id="{3779117F-7E53-46DA-8816-30730A78CB09}"/>
                    </a:ext>
                  </a:extLst>
                </p14:cNvPr>
                <p14:cNvContentPartPr/>
                <p14:nvPr/>
              </p14:nvContentPartPr>
              <p14:xfrm>
                <a:off x="7644893" y="5374507"/>
                <a:ext cx="20880" cy="6480"/>
              </p14:xfrm>
            </p:contentPart>
          </mc:Choice>
          <mc:Fallback>
            <p:pic>
              <p:nvPicPr>
                <p:cNvPr id="186" name="Freihand 185">
                  <a:extLst>
                    <a:ext uri="{FF2B5EF4-FFF2-40B4-BE49-F238E27FC236}">
                      <a16:creationId xmlns:a16="http://schemas.microsoft.com/office/drawing/2014/main" id="{3779117F-7E53-46DA-8816-30730A78CB09}"/>
                    </a:ext>
                  </a:extLst>
                </p:cNvPr>
                <p:cNvPicPr/>
                <p:nvPr/>
              </p:nvPicPr>
              <p:blipFill>
                <a:blip r:embed="rId291"/>
                <a:stretch>
                  <a:fillRect/>
                </a:stretch>
              </p:blipFill>
              <p:spPr>
                <a:xfrm>
                  <a:off x="7640573" y="5370187"/>
                  <a:ext cx="29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7" name="Freihand 186">
                  <a:extLst>
                    <a:ext uri="{FF2B5EF4-FFF2-40B4-BE49-F238E27FC236}">
                      <a16:creationId xmlns:a16="http://schemas.microsoft.com/office/drawing/2014/main" id="{F6E422AC-5ED0-4D5B-973B-7526F2458945}"/>
                    </a:ext>
                  </a:extLst>
                </p14:cNvPr>
                <p14:cNvContentPartPr/>
                <p14:nvPr/>
              </p14:nvContentPartPr>
              <p14:xfrm>
                <a:off x="7790333" y="5455867"/>
                <a:ext cx="147240" cy="220680"/>
              </p14:xfrm>
            </p:contentPart>
          </mc:Choice>
          <mc:Fallback>
            <p:pic>
              <p:nvPicPr>
                <p:cNvPr id="187" name="Freihand 186">
                  <a:extLst>
                    <a:ext uri="{FF2B5EF4-FFF2-40B4-BE49-F238E27FC236}">
                      <a16:creationId xmlns:a16="http://schemas.microsoft.com/office/drawing/2014/main" id="{F6E422AC-5ED0-4D5B-973B-7526F2458945}"/>
                    </a:ext>
                  </a:extLst>
                </p:cNvPr>
                <p:cNvPicPr/>
                <p:nvPr/>
              </p:nvPicPr>
              <p:blipFill>
                <a:blip r:embed="rId293"/>
                <a:stretch>
                  <a:fillRect/>
                </a:stretch>
              </p:blipFill>
              <p:spPr>
                <a:xfrm>
                  <a:off x="7786013" y="5451547"/>
                  <a:ext cx="155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8" name="Freihand 187">
                  <a:extLst>
                    <a:ext uri="{FF2B5EF4-FFF2-40B4-BE49-F238E27FC236}">
                      <a16:creationId xmlns:a16="http://schemas.microsoft.com/office/drawing/2014/main" id="{989BA945-E660-4FE8-A61A-56651DCF0874}"/>
                    </a:ext>
                  </a:extLst>
                </p14:cNvPr>
                <p14:cNvContentPartPr/>
                <p14:nvPr/>
              </p14:nvContentPartPr>
              <p14:xfrm>
                <a:off x="7923533" y="5458027"/>
                <a:ext cx="99720" cy="88200"/>
              </p14:xfrm>
            </p:contentPart>
          </mc:Choice>
          <mc:Fallback>
            <p:pic>
              <p:nvPicPr>
                <p:cNvPr id="188" name="Freihand 187">
                  <a:extLst>
                    <a:ext uri="{FF2B5EF4-FFF2-40B4-BE49-F238E27FC236}">
                      <a16:creationId xmlns:a16="http://schemas.microsoft.com/office/drawing/2014/main" id="{989BA945-E660-4FE8-A61A-56651DCF0874}"/>
                    </a:ext>
                  </a:extLst>
                </p:cNvPr>
                <p:cNvPicPr/>
                <p:nvPr/>
              </p:nvPicPr>
              <p:blipFill>
                <a:blip r:embed="rId295"/>
                <a:stretch>
                  <a:fillRect/>
                </a:stretch>
              </p:blipFill>
              <p:spPr>
                <a:xfrm>
                  <a:off x="7919213" y="5453707"/>
                  <a:ext cx="108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9" name="Freihand 188">
                  <a:extLst>
                    <a:ext uri="{FF2B5EF4-FFF2-40B4-BE49-F238E27FC236}">
                      <a16:creationId xmlns:a16="http://schemas.microsoft.com/office/drawing/2014/main" id="{A4FF7C40-7A62-44D5-85F7-E4EC98AC2961}"/>
                    </a:ext>
                  </a:extLst>
                </p14:cNvPr>
                <p14:cNvContentPartPr/>
                <p14:nvPr/>
              </p14:nvContentPartPr>
              <p14:xfrm>
                <a:off x="8005973" y="5409787"/>
                <a:ext cx="166320" cy="133920"/>
              </p14:xfrm>
            </p:contentPart>
          </mc:Choice>
          <mc:Fallback>
            <p:pic>
              <p:nvPicPr>
                <p:cNvPr id="189" name="Freihand 188">
                  <a:extLst>
                    <a:ext uri="{FF2B5EF4-FFF2-40B4-BE49-F238E27FC236}">
                      <a16:creationId xmlns:a16="http://schemas.microsoft.com/office/drawing/2014/main" id="{A4FF7C40-7A62-44D5-85F7-E4EC98AC2961}"/>
                    </a:ext>
                  </a:extLst>
                </p:cNvPr>
                <p:cNvPicPr/>
                <p:nvPr/>
              </p:nvPicPr>
              <p:blipFill>
                <a:blip r:embed="rId297"/>
                <a:stretch>
                  <a:fillRect/>
                </a:stretch>
              </p:blipFill>
              <p:spPr>
                <a:xfrm>
                  <a:off x="8001653" y="5405467"/>
                  <a:ext cx="174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0" name="Freihand 189">
                  <a:extLst>
                    <a:ext uri="{FF2B5EF4-FFF2-40B4-BE49-F238E27FC236}">
                      <a16:creationId xmlns:a16="http://schemas.microsoft.com/office/drawing/2014/main" id="{EF56A167-FBDA-4F52-A2D2-1F8C0CFBA91D}"/>
                    </a:ext>
                  </a:extLst>
                </p14:cNvPr>
                <p14:cNvContentPartPr/>
                <p14:nvPr/>
              </p14:nvContentPartPr>
              <p14:xfrm>
                <a:off x="8157893" y="5449387"/>
                <a:ext cx="11520" cy="56520"/>
              </p14:xfrm>
            </p:contentPart>
          </mc:Choice>
          <mc:Fallback>
            <p:pic>
              <p:nvPicPr>
                <p:cNvPr id="190" name="Freihand 189">
                  <a:extLst>
                    <a:ext uri="{FF2B5EF4-FFF2-40B4-BE49-F238E27FC236}">
                      <a16:creationId xmlns:a16="http://schemas.microsoft.com/office/drawing/2014/main" id="{EF56A167-FBDA-4F52-A2D2-1F8C0CFBA91D}"/>
                    </a:ext>
                  </a:extLst>
                </p:cNvPr>
                <p:cNvPicPr/>
                <p:nvPr/>
              </p:nvPicPr>
              <p:blipFill>
                <a:blip r:embed="rId299"/>
                <a:stretch>
                  <a:fillRect/>
                </a:stretch>
              </p:blipFill>
              <p:spPr>
                <a:xfrm>
                  <a:off x="8153573" y="5445067"/>
                  <a:ext cx="20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1" name="Freihand 190">
                  <a:extLst>
                    <a:ext uri="{FF2B5EF4-FFF2-40B4-BE49-F238E27FC236}">
                      <a16:creationId xmlns:a16="http://schemas.microsoft.com/office/drawing/2014/main" id="{21818AD9-F6EB-44F0-B103-CBAE25A69A74}"/>
                    </a:ext>
                  </a:extLst>
                </p14:cNvPr>
                <p14:cNvContentPartPr/>
                <p14:nvPr/>
              </p14:nvContentPartPr>
              <p14:xfrm>
                <a:off x="8205773" y="5375227"/>
                <a:ext cx="124560" cy="165960"/>
              </p14:xfrm>
            </p:contentPart>
          </mc:Choice>
          <mc:Fallback>
            <p:pic>
              <p:nvPicPr>
                <p:cNvPr id="191" name="Freihand 190">
                  <a:extLst>
                    <a:ext uri="{FF2B5EF4-FFF2-40B4-BE49-F238E27FC236}">
                      <a16:creationId xmlns:a16="http://schemas.microsoft.com/office/drawing/2014/main" id="{21818AD9-F6EB-44F0-B103-CBAE25A69A74}"/>
                    </a:ext>
                  </a:extLst>
                </p:cNvPr>
                <p:cNvPicPr/>
                <p:nvPr/>
              </p:nvPicPr>
              <p:blipFill>
                <a:blip r:embed="rId301"/>
                <a:stretch>
                  <a:fillRect/>
                </a:stretch>
              </p:blipFill>
              <p:spPr>
                <a:xfrm>
                  <a:off x="8201453" y="5370907"/>
                  <a:ext cx="133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2" name="Freihand 191">
                  <a:extLst>
                    <a:ext uri="{FF2B5EF4-FFF2-40B4-BE49-F238E27FC236}">
                      <a16:creationId xmlns:a16="http://schemas.microsoft.com/office/drawing/2014/main" id="{DFE5C26A-468A-4142-9E4B-50DF7C4AEF0D}"/>
                    </a:ext>
                  </a:extLst>
                </p14:cNvPr>
                <p14:cNvContentPartPr/>
                <p14:nvPr/>
              </p14:nvContentPartPr>
              <p14:xfrm>
                <a:off x="8351933" y="5402947"/>
                <a:ext cx="133200" cy="131040"/>
              </p14:xfrm>
            </p:contentPart>
          </mc:Choice>
          <mc:Fallback>
            <p:pic>
              <p:nvPicPr>
                <p:cNvPr id="192" name="Freihand 191">
                  <a:extLst>
                    <a:ext uri="{FF2B5EF4-FFF2-40B4-BE49-F238E27FC236}">
                      <a16:creationId xmlns:a16="http://schemas.microsoft.com/office/drawing/2014/main" id="{DFE5C26A-468A-4142-9E4B-50DF7C4AEF0D}"/>
                    </a:ext>
                  </a:extLst>
                </p:cNvPr>
                <p:cNvPicPr/>
                <p:nvPr/>
              </p:nvPicPr>
              <p:blipFill>
                <a:blip r:embed="rId303"/>
                <a:stretch>
                  <a:fillRect/>
                </a:stretch>
              </p:blipFill>
              <p:spPr>
                <a:xfrm>
                  <a:off x="8347613" y="5398627"/>
                  <a:ext cx="141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3" name="Freihand 192">
                  <a:extLst>
                    <a:ext uri="{FF2B5EF4-FFF2-40B4-BE49-F238E27FC236}">
                      <a16:creationId xmlns:a16="http://schemas.microsoft.com/office/drawing/2014/main" id="{2EE7D513-1723-4CE2-B90B-35F1B4BB8223}"/>
                    </a:ext>
                  </a:extLst>
                </p14:cNvPr>
                <p14:cNvContentPartPr/>
                <p14:nvPr/>
              </p14:nvContentPartPr>
              <p14:xfrm>
                <a:off x="8205053" y="5375947"/>
                <a:ext cx="37440" cy="3240"/>
              </p14:xfrm>
            </p:contentPart>
          </mc:Choice>
          <mc:Fallback>
            <p:pic>
              <p:nvPicPr>
                <p:cNvPr id="193" name="Freihand 192">
                  <a:extLst>
                    <a:ext uri="{FF2B5EF4-FFF2-40B4-BE49-F238E27FC236}">
                      <a16:creationId xmlns:a16="http://schemas.microsoft.com/office/drawing/2014/main" id="{2EE7D513-1723-4CE2-B90B-35F1B4BB8223}"/>
                    </a:ext>
                  </a:extLst>
                </p:cNvPr>
                <p:cNvPicPr/>
                <p:nvPr/>
              </p:nvPicPr>
              <p:blipFill>
                <a:blip r:embed="rId305"/>
                <a:stretch>
                  <a:fillRect/>
                </a:stretch>
              </p:blipFill>
              <p:spPr>
                <a:xfrm>
                  <a:off x="8200733" y="5371627"/>
                  <a:ext cx="46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4" name="Freihand 193">
                  <a:extLst>
                    <a:ext uri="{FF2B5EF4-FFF2-40B4-BE49-F238E27FC236}">
                      <a16:creationId xmlns:a16="http://schemas.microsoft.com/office/drawing/2014/main" id="{4CADAEC3-C757-47BF-BD0F-7059D4396D09}"/>
                    </a:ext>
                  </a:extLst>
                </p14:cNvPr>
                <p14:cNvContentPartPr/>
                <p14:nvPr/>
              </p14:nvContentPartPr>
              <p14:xfrm>
                <a:off x="8527253" y="5391787"/>
                <a:ext cx="117720" cy="158400"/>
              </p14:xfrm>
            </p:contentPart>
          </mc:Choice>
          <mc:Fallback>
            <p:pic>
              <p:nvPicPr>
                <p:cNvPr id="194" name="Freihand 193">
                  <a:extLst>
                    <a:ext uri="{FF2B5EF4-FFF2-40B4-BE49-F238E27FC236}">
                      <a16:creationId xmlns:a16="http://schemas.microsoft.com/office/drawing/2014/main" id="{4CADAEC3-C757-47BF-BD0F-7059D4396D09}"/>
                    </a:ext>
                  </a:extLst>
                </p:cNvPr>
                <p:cNvPicPr/>
                <p:nvPr/>
              </p:nvPicPr>
              <p:blipFill>
                <a:blip r:embed="rId307"/>
                <a:stretch>
                  <a:fillRect/>
                </a:stretch>
              </p:blipFill>
              <p:spPr>
                <a:xfrm>
                  <a:off x="8522933" y="5387467"/>
                  <a:ext cx="126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8" name="Freihand 197">
                  <a:extLst>
                    <a:ext uri="{FF2B5EF4-FFF2-40B4-BE49-F238E27FC236}">
                      <a16:creationId xmlns:a16="http://schemas.microsoft.com/office/drawing/2014/main" id="{9719230B-6BEB-4D93-8975-5DE058EF2E21}"/>
                    </a:ext>
                  </a:extLst>
                </p14:cNvPr>
                <p14:cNvContentPartPr/>
                <p14:nvPr/>
              </p14:nvContentPartPr>
              <p14:xfrm>
                <a:off x="5671373" y="6225547"/>
                <a:ext cx="200880" cy="12600"/>
              </p14:xfrm>
            </p:contentPart>
          </mc:Choice>
          <mc:Fallback>
            <p:pic>
              <p:nvPicPr>
                <p:cNvPr id="198" name="Freihand 197">
                  <a:extLst>
                    <a:ext uri="{FF2B5EF4-FFF2-40B4-BE49-F238E27FC236}">
                      <a16:creationId xmlns:a16="http://schemas.microsoft.com/office/drawing/2014/main" id="{9719230B-6BEB-4D93-8975-5DE058EF2E21}"/>
                    </a:ext>
                  </a:extLst>
                </p:cNvPr>
                <p:cNvPicPr/>
                <p:nvPr/>
              </p:nvPicPr>
              <p:blipFill>
                <a:blip r:embed="rId309"/>
                <a:stretch>
                  <a:fillRect/>
                </a:stretch>
              </p:blipFill>
              <p:spPr>
                <a:xfrm>
                  <a:off x="5667053" y="6221227"/>
                  <a:ext cx="209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9" name="Freihand 198">
                  <a:extLst>
                    <a:ext uri="{FF2B5EF4-FFF2-40B4-BE49-F238E27FC236}">
                      <a16:creationId xmlns:a16="http://schemas.microsoft.com/office/drawing/2014/main" id="{C2039632-7E85-4B05-9F6D-7DD4108F2B07}"/>
                    </a:ext>
                  </a:extLst>
                </p14:cNvPr>
                <p14:cNvContentPartPr/>
                <p14:nvPr/>
              </p14:nvContentPartPr>
              <p14:xfrm>
                <a:off x="5713133" y="6255427"/>
                <a:ext cx="142560" cy="29520"/>
              </p14:xfrm>
            </p:contentPart>
          </mc:Choice>
          <mc:Fallback>
            <p:pic>
              <p:nvPicPr>
                <p:cNvPr id="199" name="Freihand 198">
                  <a:extLst>
                    <a:ext uri="{FF2B5EF4-FFF2-40B4-BE49-F238E27FC236}">
                      <a16:creationId xmlns:a16="http://schemas.microsoft.com/office/drawing/2014/main" id="{C2039632-7E85-4B05-9F6D-7DD4108F2B07}"/>
                    </a:ext>
                  </a:extLst>
                </p:cNvPr>
                <p:cNvPicPr/>
                <p:nvPr/>
              </p:nvPicPr>
              <p:blipFill>
                <a:blip r:embed="rId311"/>
                <a:stretch>
                  <a:fillRect/>
                </a:stretch>
              </p:blipFill>
              <p:spPr>
                <a:xfrm>
                  <a:off x="5708813" y="6251107"/>
                  <a:ext cx="151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0" name="Freihand 199">
                  <a:extLst>
                    <a:ext uri="{FF2B5EF4-FFF2-40B4-BE49-F238E27FC236}">
                      <a16:creationId xmlns:a16="http://schemas.microsoft.com/office/drawing/2014/main" id="{994182FA-B031-4B9A-89FB-B5AB3543B83F}"/>
                    </a:ext>
                  </a:extLst>
                </p14:cNvPr>
                <p14:cNvContentPartPr/>
                <p14:nvPr/>
              </p14:nvContentPartPr>
              <p14:xfrm>
                <a:off x="6005093" y="5828467"/>
                <a:ext cx="1704240" cy="480960"/>
              </p14:xfrm>
            </p:contentPart>
          </mc:Choice>
          <mc:Fallback>
            <p:pic>
              <p:nvPicPr>
                <p:cNvPr id="200" name="Freihand 199">
                  <a:extLst>
                    <a:ext uri="{FF2B5EF4-FFF2-40B4-BE49-F238E27FC236}">
                      <a16:creationId xmlns:a16="http://schemas.microsoft.com/office/drawing/2014/main" id="{994182FA-B031-4B9A-89FB-B5AB3543B83F}"/>
                    </a:ext>
                  </a:extLst>
                </p:cNvPr>
                <p:cNvPicPr/>
                <p:nvPr/>
              </p:nvPicPr>
              <p:blipFill>
                <a:blip r:embed="rId313"/>
                <a:stretch>
                  <a:fillRect/>
                </a:stretch>
              </p:blipFill>
              <p:spPr>
                <a:xfrm>
                  <a:off x="6000773" y="5824147"/>
                  <a:ext cx="171288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2" name="Freihand 201">
                  <a:extLst>
                    <a:ext uri="{FF2B5EF4-FFF2-40B4-BE49-F238E27FC236}">
                      <a16:creationId xmlns:a16="http://schemas.microsoft.com/office/drawing/2014/main" id="{E9853B32-DB38-4142-92E4-966C97A25A76}"/>
                    </a:ext>
                  </a:extLst>
                </p14:cNvPr>
                <p14:cNvContentPartPr/>
                <p14:nvPr/>
              </p14:nvContentPartPr>
              <p14:xfrm>
                <a:off x="6139733" y="6100627"/>
                <a:ext cx="132480" cy="165240"/>
              </p14:xfrm>
            </p:contentPart>
          </mc:Choice>
          <mc:Fallback>
            <p:pic>
              <p:nvPicPr>
                <p:cNvPr id="202" name="Freihand 201">
                  <a:extLst>
                    <a:ext uri="{FF2B5EF4-FFF2-40B4-BE49-F238E27FC236}">
                      <a16:creationId xmlns:a16="http://schemas.microsoft.com/office/drawing/2014/main" id="{E9853B32-DB38-4142-92E4-966C97A25A76}"/>
                    </a:ext>
                  </a:extLst>
                </p:cNvPr>
                <p:cNvPicPr/>
                <p:nvPr/>
              </p:nvPicPr>
              <p:blipFill>
                <a:blip r:embed="rId315"/>
                <a:stretch>
                  <a:fillRect/>
                </a:stretch>
              </p:blipFill>
              <p:spPr>
                <a:xfrm>
                  <a:off x="6135413" y="6096307"/>
                  <a:ext cx="141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3" name="Freihand 202">
                  <a:extLst>
                    <a:ext uri="{FF2B5EF4-FFF2-40B4-BE49-F238E27FC236}">
                      <a16:creationId xmlns:a16="http://schemas.microsoft.com/office/drawing/2014/main" id="{94AD62D0-4F74-4C56-B7C6-000B5705EF3F}"/>
                    </a:ext>
                  </a:extLst>
                </p14:cNvPr>
                <p14:cNvContentPartPr/>
                <p14:nvPr/>
              </p14:nvContentPartPr>
              <p14:xfrm>
                <a:off x="6339173" y="6117547"/>
                <a:ext cx="34200" cy="137520"/>
              </p14:xfrm>
            </p:contentPart>
          </mc:Choice>
          <mc:Fallback>
            <p:pic>
              <p:nvPicPr>
                <p:cNvPr id="203" name="Freihand 202">
                  <a:extLst>
                    <a:ext uri="{FF2B5EF4-FFF2-40B4-BE49-F238E27FC236}">
                      <a16:creationId xmlns:a16="http://schemas.microsoft.com/office/drawing/2014/main" id="{94AD62D0-4F74-4C56-B7C6-000B5705EF3F}"/>
                    </a:ext>
                  </a:extLst>
                </p:cNvPr>
                <p:cNvPicPr/>
                <p:nvPr/>
              </p:nvPicPr>
              <p:blipFill>
                <a:blip r:embed="rId317"/>
                <a:stretch>
                  <a:fillRect/>
                </a:stretch>
              </p:blipFill>
              <p:spPr>
                <a:xfrm>
                  <a:off x="6334853" y="6113227"/>
                  <a:ext cx="42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4" name="Freihand 203">
                  <a:extLst>
                    <a:ext uri="{FF2B5EF4-FFF2-40B4-BE49-F238E27FC236}">
                      <a16:creationId xmlns:a16="http://schemas.microsoft.com/office/drawing/2014/main" id="{C25431E8-CC05-4153-B72A-DB2B52F4A139}"/>
                    </a:ext>
                  </a:extLst>
                </p14:cNvPr>
                <p14:cNvContentPartPr/>
                <p14:nvPr/>
              </p14:nvContentPartPr>
              <p14:xfrm>
                <a:off x="6291653" y="6156067"/>
                <a:ext cx="125280" cy="26640"/>
              </p14:xfrm>
            </p:contentPart>
          </mc:Choice>
          <mc:Fallback>
            <p:pic>
              <p:nvPicPr>
                <p:cNvPr id="204" name="Freihand 203">
                  <a:extLst>
                    <a:ext uri="{FF2B5EF4-FFF2-40B4-BE49-F238E27FC236}">
                      <a16:creationId xmlns:a16="http://schemas.microsoft.com/office/drawing/2014/main" id="{C25431E8-CC05-4153-B72A-DB2B52F4A139}"/>
                    </a:ext>
                  </a:extLst>
                </p:cNvPr>
                <p:cNvPicPr/>
                <p:nvPr/>
              </p:nvPicPr>
              <p:blipFill>
                <a:blip r:embed="rId319"/>
                <a:stretch>
                  <a:fillRect/>
                </a:stretch>
              </p:blipFill>
              <p:spPr>
                <a:xfrm>
                  <a:off x="6287333" y="6151747"/>
                  <a:ext cx="133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6" name="Freihand 205">
                  <a:extLst>
                    <a:ext uri="{FF2B5EF4-FFF2-40B4-BE49-F238E27FC236}">
                      <a16:creationId xmlns:a16="http://schemas.microsoft.com/office/drawing/2014/main" id="{5C4B8C1E-443B-4595-8D58-94A9CE4FB742}"/>
                    </a:ext>
                  </a:extLst>
                </p14:cNvPr>
                <p14:cNvContentPartPr/>
                <p14:nvPr/>
              </p14:nvContentPartPr>
              <p14:xfrm>
                <a:off x="6430973" y="6109627"/>
                <a:ext cx="42120" cy="130680"/>
              </p14:xfrm>
            </p:contentPart>
          </mc:Choice>
          <mc:Fallback>
            <p:pic>
              <p:nvPicPr>
                <p:cNvPr id="206" name="Freihand 205">
                  <a:extLst>
                    <a:ext uri="{FF2B5EF4-FFF2-40B4-BE49-F238E27FC236}">
                      <a16:creationId xmlns:a16="http://schemas.microsoft.com/office/drawing/2014/main" id="{5C4B8C1E-443B-4595-8D58-94A9CE4FB742}"/>
                    </a:ext>
                  </a:extLst>
                </p:cNvPr>
                <p:cNvPicPr/>
                <p:nvPr/>
              </p:nvPicPr>
              <p:blipFill>
                <a:blip r:embed="rId321"/>
                <a:stretch>
                  <a:fillRect/>
                </a:stretch>
              </p:blipFill>
              <p:spPr>
                <a:xfrm>
                  <a:off x="6426653" y="6105307"/>
                  <a:ext cx="50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7" name="Freihand 206">
                  <a:extLst>
                    <a:ext uri="{FF2B5EF4-FFF2-40B4-BE49-F238E27FC236}">
                      <a16:creationId xmlns:a16="http://schemas.microsoft.com/office/drawing/2014/main" id="{90A4339C-0BBC-4A99-83F4-59DBF8790453}"/>
                    </a:ext>
                  </a:extLst>
                </p14:cNvPr>
                <p14:cNvContentPartPr/>
                <p14:nvPr/>
              </p14:nvContentPartPr>
              <p14:xfrm>
                <a:off x="6470573" y="6125467"/>
                <a:ext cx="32760" cy="113040"/>
              </p14:xfrm>
            </p:contentPart>
          </mc:Choice>
          <mc:Fallback>
            <p:pic>
              <p:nvPicPr>
                <p:cNvPr id="207" name="Freihand 206">
                  <a:extLst>
                    <a:ext uri="{FF2B5EF4-FFF2-40B4-BE49-F238E27FC236}">
                      <a16:creationId xmlns:a16="http://schemas.microsoft.com/office/drawing/2014/main" id="{90A4339C-0BBC-4A99-83F4-59DBF8790453}"/>
                    </a:ext>
                  </a:extLst>
                </p:cNvPr>
                <p:cNvPicPr/>
                <p:nvPr/>
              </p:nvPicPr>
              <p:blipFill>
                <a:blip r:embed="rId323"/>
                <a:stretch>
                  <a:fillRect/>
                </a:stretch>
              </p:blipFill>
              <p:spPr>
                <a:xfrm>
                  <a:off x="6466253" y="6121147"/>
                  <a:ext cx="41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8" name="Freihand 207">
                  <a:extLst>
                    <a:ext uri="{FF2B5EF4-FFF2-40B4-BE49-F238E27FC236}">
                      <a16:creationId xmlns:a16="http://schemas.microsoft.com/office/drawing/2014/main" id="{52B00D52-8C59-41DB-880D-860A443DE1B0}"/>
                    </a:ext>
                  </a:extLst>
                </p14:cNvPr>
                <p14:cNvContentPartPr/>
                <p14:nvPr/>
              </p14:nvContentPartPr>
              <p14:xfrm>
                <a:off x="6411173" y="6052747"/>
                <a:ext cx="126000" cy="22680"/>
              </p14:xfrm>
            </p:contentPart>
          </mc:Choice>
          <mc:Fallback>
            <p:pic>
              <p:nvPicPr>
                <p:cNvPr id="208" name="Freihand 207">
                  <a:extLst>
                    <a:ext uri="{FF2B5EF4-FFF2-40B4-BE49-F238E27FC236}">
                      <a16:creationId xmlns:a16="http://schemas.microsoft.com/office/drawing/2014/main" id="{52B00D52-8C59-41DB-880D-860A443DE1B0}"/>
                    </a:ext>
                  </a:extLst>
                </p:cNvPr>
                <p:cNvPicPr/>
                <p:nvPr/>
              </p:nvPicPr>
              <p:blipFill>
                <a:blip r:embed="rId325"/>
                <a:stretch>
                  <a:fillRect/>
                </a:stretch>
              </p:blipFill>
              <p:spPr>
                <a:xfrm>
                  <a:off x="6406853" y="6048427"/>
                  <a:ext cx="134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9" name="Freihand 208">
                  <a:extLst>
                    <a:ext uri="{FF2B5EF4-FFF2-40B4-BE49-F238E27FC236}">
                      <a16:creationId xmlns:a16="http://schemas.microsoft.com/office/drawing/2014/main" id="{83057C16-AB62-4CA1-9477-9DC96AF100E1}"/>
                    </a:ext>
                  </a:extLst>
                </p14:cNvPr>
                <p14:cNvContentPartPr/>
                <p14:nvPr/>
              </p14:nvContentPartPr>
              <p14:xfrm>
                <a:off x="6501893" y="6207907"/>
                <a:ext cx="73800" cy="86040"/>
              </p14:xfrm>
            </p:contentPart>
          </mc:Choice>
          <mc:Fallback>
            <p:pic>
              <p:nvPicPr>
                <p:cNvPr id="209" name="Freihand 208">
                  <a:extLst>
                    <a:ext uri="{FF2B5EF4-FFF2-40B4-BE49-F238E27FC236}">
                      <a16:creationId xmlns:a16="http://schemas.microsoft.com/office/drawing/2014/main" id="{83057C16-AB62-4CA1-9477-9DC96AF100E1}"/>
                    </a:ext>
                  </a:extLst>
                </p:cNvPr>
                <p:cNvPicPr/>
                <p:nvPr/>
              </p:nvPicPr>
              <p:blipFill>
                <a:blip r:embed="rId327"/>
                <a:stretch>
                  <a:fillRect/>
                </a:stretch>
              </p:blipFill>
              <p:spPr>
                <a:xfrm>
                  <a:off x="6497573" y="6203587"/>
                  <a:ext cx="82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0" name="Freihand 209">
                  <a:extLst>
                    <a:ext uri="{FF2B5EF4-FFF2-40B4-BE49-F238E27FC236}">
                      <a16:creationId xmlns:a16="http://schemas.microsoft.com/office/drawing/2014/main" id="{66A14873-88E9-4026-B0E3-FD658C975F63}"/>
                    </a:ext>
                  </a:extLst>
                </p14:cNvPr>
                <p14:cNvContentPartPr/>
                <p14:nvPr/>
              </p14:nvContentPartPr>
              <p14:xfrm>
                <a:off x="6565253" y="6211867"/>
                <a:ext cx="62280" cy="90360"/>
              </p14:xfrm>
            </p:contentPart>
          </mc:Choice>
          <mc:Fallback>
            <p:pic>
              <p:nvPicPr>
                <p:cNvPr id="210" name="Freihand 209">
                  <a:extLst>
                    <a:ext uri="{FF2B5EF4-FFF2-40B4-BE49-F238E27FC236}">
                      <a16:creationId xmlns:a16="http://schemas.microsoft.com/office/drawing/2014/main" id="{66A14873-88E9-4026-B0E3-FD658C975F63}"/>
                    </a:ext>
                  </a:extLst>
                </p:cNvPr>
                <p:cNvPicPr/>
                <p:nvPr/>
              </p:nvPicPr>
              <p:blipFill>
                <a:blip r:embed="rId329"/>
                <a:stretch>
                  <a:fillRect/>
                </a:stretch>
              </p:blipFill>
              <p:spPr>
                <a:xfrm>
                  <a:off x="6560933" y="6207547"/>
                  <a:ext cx="70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1" name="Freihand 210">
                  <a:extLst>
                    <a:ext uri="{FF2B5EF4-FFF2-40B4-BE49-F238E27FC236}">
                      <a16:creationId xmlns:a16="http://schemas.microsoft.com/office/drawing/2014/main" id="{E403DC92-9007-4C60-945E-4739FB294177}"/>
                    </a:ext>
                  </a:extLst>
                </p14:cNvPr>
                <p14:cNvContentPartPr/>
                <p14:nvPr/>
              </p14:nvContentPartPr>
              <p14:xfrm>
                <a:off x="6639413" y="6224107"/>
                <a:ext cx="24120" cy="94320"/>
              </p14:xfrm>
            </p:contentPart>
          </mc:Choice>
          <mc:Fallback>
            <p:pic>
              <p:nvPicPr>
                <p:cNvPr id="211" name="Freihand 210">
                  <a:extLst>
                    <a:ext uri="{FF2B5EF4-FFF2-40B4-BE49-F238E27FC236}">
                      <a16:creationId xmlns:a16="http://schemas.microsoft.com/office/drawing/2014/main" id="{E403DC92-9007-4C60-945E-4739FB294177}"/>
                    </a:ext>
                  </a:extLst>
                </p:cNvPr>
                <p:cNvPicPr/>
                <p:nvPr/>
              </p:nvPicPr>
              <p:blipFill>
                <a:blip r:embed="rId331"/>
                <a:stretch>
                  <a:fillRect/>
                </a:stretch>
              </p:blipFill>
              <p:spPr>
                <a:xfrm>
                  <a:off x="6635093" y="6219787"/>
                  <a:ext cx="32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2" name="Freihand 211">
                  <a:extLst>
                    <a:ext uri="{FF2B5EF4-FFF2-40B4-BE49-F238E27FC236}">
                      <a16:creationId xmlns:a16="http://schemas.microsoft.com/office/drawing/2014/main" id="{86B06224-9396-443D-AD86-01949339CEDF}"/>
                    </a:ext>
                  </a:extLst>
                </p14:cNvPr>
                <p14:cNvContentPartPr/>
                <p14:nvPr/>
              </p14:nvContentPartPr>
              <p14:xfrm>
                <a:off x="6673253" y="6215107"/>
                <a:ext cx="50040" cy="105120"/>
              </p14:xfrm>
            </p:contentPart>
          </mc:Choice>
          <mc:Fallback>
            <p:pic>
              <p:nvPicPr>
                <p:cNvPr id="212" name="Freihand 211">
                  <a:extLst>
                    <a:ext uri="{FF2B5EF4-FFF2-40B4-BE49-F238E27FC236}">
                      <a16:creationId xmlns:a16="http://schemas.microsoft.com/office/drawing/2014/main" id="{86B06224-9396-443D-AD86-01949339CEDF}"/>
                    </a:ext>
                  </a:extLst>
                </p:cNvPr>
                <p:cNvPicPr/>
                <p:nvPr/>
              </p:nvPicPr>
              <p:blipFill>
                <a:blip r:embed="rId333"/>
                <a:stretch>
                  <a:fillRect/>
                </a:stretch>
              </p:blipFill>
              <p:spPr>
                <a:xfrm>
                  <a:off x="6668933" y="6210787"/>
                  <a:ext cx="58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3" name="Freihand 212">
                  <a:extLst>
                    <a:ext uri="{FF2B5EF4-FFF2-40B4-BE49-F238E27FC236}">
                      <a16:creationId xmlns:a16="http://schemas.microsoft.com/office/drawing/2014/main" id="{098C6F30-894F-4F49-A028-F9262414FFF5}"/>
                    </a:ext>
                  </a:extLst>
                </p14:cNvPr>
                <p14:cNvContentPartPr/>
                <p14:nvPr/>
              </p14:nvContentPartPr>
              <p14:xfrm>
                <a:off x="6699893" y="6026827"/>
                <a:ext cx="123480" cy="285120"/>
              </p14:xfrm>
            </p:contentPart>
          </mc:Choice>
          <mc:Fallback>
            <p:pic>
              <p:nvPicPr>
                <p:cNvPr id="213" name="Freihand 212">
                  <a:extLst>
                    <a:ext uri="{FF2B5EF4-FFF2-40B4-BE49-F238E27FC236}">
                      <a16:creationId xmlns:a16="http://schemas.microsoft.com/office/drawing/2014/main" id="{098C6F30-894F-4F49-A028-F9262414FFF5}"/>
                    </a:ext>
                  </a:extLst>
                </p:cNvPr>
                <p:cNvPicPr/>
                <p:nvPr/>
              </p:nvPicPr>
              <p:blipFill>
                <a:blip r:embed="rId335"/>
                <a:stretch>
                  <a:fillRect/>
                </a:stretch>
              </p:blipFill>
              <p:spPr>
                <a:xfrm>
                  <a:off x="6695573" y="6022507"/>
                  <a:ext cx="1321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4" name="Freihand 213">
                  <a:extLst>
                    <a:ext uri="{FF2B5EF4-FFF2-40B4-BE49-F238E27FC236}">
                      <a16:creationId xmlns:a16="http://schemas.microsoft.com/office/drawing/2014/main" id="{7F2B9BD6-83E6-487A-AD7F-5F47037B0DB9}"/>
                    </a:ext>
                  </a:extLst>
                </p14:cNvPr>
                <p14:cNvContentPartPr/>
                <p14:nvPr/>
              </p14:nvContentPartPr>
              <p14:xfrm>
                <a:off x="6082493" y="6019267"/>
                <a:ext cx="151920" cy="326160"/>
              </p14:xfrm>
            </p:contentPart>
          </mc:Choice>
          <mc:Fallback>
            <p:pic>
              <p:nvPicPr>
                <p:cNvPr id="214" name="Freihand 213">
                  <a:extLst>
                    <a:ext uri="{FF2B5EF4-FFF2-40B4-BE49-F238E27FC236}">
                      <a16:creationId xmlns:a16="http://schemas.microsoft.com/office/drawing/2014/main" id="{7F2B9BD6-83E6-487A-AD7F-5F47037B0DB9}"/>
                    </a:ext>
                  </a:extLst>
                </p:cNvPr>
                <p:cNvPicPr/>
                <p:nvPr/>
              </p:nvPicPr>
              <p:blipFill>
                <a:blip r:embed="rId337"/>
                <a:stretch>
                  <a:fillRect/>
                </a:stretch>
              </p:blipFill>
              <p:spPr>
                <a:xfrm>
                  <a:off x="6078173" y="6014947"/>
                  <a:ext cx="16056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6" name="Freihand 215">
                  <a:extLst>
                    <a:ext uri="{FF2B5EF4-FFF2-40B4-BE49-F238E27FC236}">
                      <a16:creationId xmlns:a16="http://schemas.microsoft.com/office/drawing/2014/main" id="{17011272-1D29-4B4E-A7F8-45881CE59E3F}"/>
                    </a:ext>
                  </a:extLst>
                </p14:cNvPr>
                <p14:cNvContentPartPr/>
                <p14:nvPr/>
              </p14:nvContentPartPr>
              <p14:xfrm>
                <a:off x="6865853" y="5966707"/>
                <a:ext cx="101160" cy="267840"/>
              </p14:xfrm>
            </p:contentPart>
          </mc:Choice>
          <mc:Fallback>
            <p:pic>
              <p:nvPicPr>
                <p:cNvPr id="216" name="Freihand 215">
                  <a:extLst>
                    <a:ext uri="{FF2B5EF4-FFF2-40B4-BE49-F238E27FC236}">
                      <a16:creationId xmlns:a16="http://schemas.microsoft.com/office/drawing/2014/main" id="{17011272-1D29-4B4E-A7F8-45881CE59E3F}"/>
                    </a:ext>
                  </a:extLst>
                </p:cNvPr>
                <p:cNvPicPr/>
                <p:nvPr/>
              </p:nvPicPr>
              <p:blipFill>
                <a:blip r:embed="rId339"/>
                <a:stretch>
                  <a:fillRect/>
                </a:stretch>
              </p:blipFill>
              <p:spPr>
                <a:xfrm>
                  <a:off x="6861533" y="5962387"/>
                  <a:ext cx="1098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7" name="Freihand 216">
                  <a:extLst>
                    <a:ext uri="{FF2B5EF4-FFF2-40B4-BE49-F238E27FC236}">
                      <a16:creationId xmlns:a16="http://schemas.microsoft.com/office/drawing/2014/main" id="{CC924A7A-C0AD-45B8-A04F-2F5FE1F5AC0B}"/>
                    </a:ext>
                  </a:extLst>
                </p14:cNvPr>
                <p14:cNvContentPartPr/>
                <p14:nvPr/>
              </p14:nvContentPartPr>
              <p14:xfrm>
                <a:off x="6983213" y="6001987"/>
                <a:ext cx="101160" cy="152280"/>
              </p14:xfrm>
            </p:contentPart>
          </mc:Choice>
          <mc:Fallback>
            <p:pic>
              <p:nvPicPr>
                <p:cNvPr id="217" name="Freihand 216">
                  <a:extLst>
                    <a:ext uri="{FF2B5EF4-FFF2-40B4-BE49-F238E27FC236}">
                      <a16:creationId xmlns:a16="http://schemas.microsoft.com/office/drawing/2014/main" id="{CC924A7A-C0AD-45B8-A04F-2F5FE1F5AC0B}"/>
                    </a:ext>
                  </a:extLst>
                </p:cNvPr>
                <p:cNvPicPr/>
                <p:nvPr/>
              </p:nvPicPr>
              <p:blipFill>
                <a:blip r:embed="rId341"/>
                <a:stretch>
                  <a:fillRect/>
                </a:stretch>
              </p:blipFill>
              <p:spPr>
                <a:xfrm>
                  <a:off x="6978893" y="5997667"/>
                  <a:ext cx="109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8" name="Freihand 217">
                  <a:extLst>
                    <a:ext uri="{FF2B5EF4-FFF2-40B4-BE49-F238E27FC236}">
                      <a16:creationId xmlns:a16="http://schemas.microsoft.com/office/drawing/2014/main" id="{F39BD074-785E-4DEF-AF46-EB0F3293A3DF}"/>
                    </a:ext>
                  </a:extLst>
                </p14:cNvPr>
                <p14:cNvContentPartPr/>
                <p14:nvPr/>
              </p14:nvContentPartPr>
              <p14:xfrm>
                <a:off x="7117853" y="6023227"/>
                <a:ext cx="37440" cy="131040"/>
              </p14:xfrm>
            </p:contentPart>
          </mc:Choice>
          <mc:Fallback>
            <p:pic>
              <p:nvPicPr>
                <p:cNvPr id="218" name="Freihand 217">
                  <a:extLst>
                    <a:ext uri="{FF2B5EF4-FFF2-40B4-BE49-F238E27FC236}">
                      <a16:creationId xmlns:a16="http://schemas.microsoft.com/office/drawing/2014/main" id="{F39BD074-785E-4DEF-AF46-EB0F3293A3DF}"/>
                    </a:ext>
                  </a:extLst>
                </p:cNvPr>
                <p:cNvPicPr/>
                <p:nvPr/>
              </p:nvPicPr>
              <p:blipFill>
                <a:blip r:embed="rId343"/>
                <a:stretch>
                  <a:fillRect/>
                </a:stretch>
              </p:blipFill>
              <p:spPr>
                <a:xfrm>
                  <a:off x="7113533" y="6018907"/>
                  <a:ext cx="46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9" name="Freihand 218">
                  <a:extLst>
                    <a:ext uri="{FF2B5EF4-FFF2-40B4-BE49-F238E27FC236}">
                      <a16:creationId xmlns:a16="http://schemas.microsoft.com/office/drawing/2014/main" id="{9E01EADE-09D6-49BF-9AD6-0CDD3A1CD72A}"/>
                    </a:ext>
                  </a:extLst>
                </p14:cNvPr>
                <p14:cNvContentPartPr/>
                <p14:nvPr/>
              </p14:nvContentPartPr>
              <p14:xfrm>
                <a:off x="7085813" y="6075787"/>
                <a:ext cx="86760" cy="24120"/>
              </p14:xfrm>
            </p:contentPart>
          </mc:Choice>
          <mc:Fallback>
            <p:pic>
              <p:nvPicPr>
                <p:cNvPr id="219" name="Freihand 218">
                  <a:extLst>
                    <a:ext uri="{FF2B5EF4-FFF2-40B4-BE49-F238E27FC236}">
                      <a16:creationId xmlns:a16="http://schemas.microsoft.com/office/drawing/2014/main" id="{9E01EADE-09D6-49BF-9AD6-0CDD3A1CD72A}"/>
                    </a:ext>
                  </a:extLst>
                </p:cNvPr>
                <p:cNvPicPr/>
                <p:nvPr/>
              </p:nvPicPr>
              <p:blipFill>
                <a:blip r:embed="rId345"/>
                <a:stretch>
                  <a:fillRect/>
                </a:stretch>
              </p:blipFill>
              <p:spPr>
                <a:xfrm>
                  <a:off x="7081493" y="6071467"/>
                  <a:ext cx="95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0" name="Freihand 219">
                  <a:extLst>
                    <a:ext uri="{FF2B5EF4-FFF2-40B4-BE49-F238E27FC236}">
                      <a16:creationId xmlns:a16="http://schemas.microsoft.com/office/drawing/2014/main" id="{61A49E51-E595-4E9D-9F4D-424BE744E051}"/>
                    </a:ext>
                  </a:extLst>
                </p14:cNvPr>
                <p14:cNvContentPartPr/>
                <p14:nvPr/>
              </p14:nvContentPartPr>
              <p14:xfrm>
                <a:off x="7244573" y="5996227"/>
                <a:ext cx="20520" cy="109440"/>
              </p14:xfrm>
            </p:contentPart>
          </mc:Choice>
          <mc:Fallback>
            <p:pic>
              <p:nvPicPr>
                <p:cNvPr id="220" name="Freihand 219">
                  <a:extLst>
                    <a:ext uri="{FF2B5EF4-FFF2-40B4-BE49-F238E27FC236}">
                      <a16:creationId xmlns:a16="http://schemas.microsoft.com/office/drawing/2014/main" id="{61A49E51-E595-4E9D-9F4D-424BE744E051}"/>
                    </a:ext>
                  </a:extLst>
                </p:cNvPr>
                <p:cNvPicPr/>
                <p:nvPr/>
              </p:nvPicPr>
              <p:blipFill>
                <a:blip r:embed="rId347"/>
                <a:stretch>
                  <a:fillRect/>
                </a:stretch>
              </p:blipFill>
              <p:spPr>
                <a:xfrm>
                  <a:off x="7240253" y="5991907"/>
                  <a:ext cx="29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1" name="Freihand 220">
                  <a:extLst>
                    <a:ext uri="{FF2B5EF4-FFF2-40B4-BE49-F238E27FC236}">
                      <a16:creationId xmlns:a16="http://schemas.microsoft.com/office/drawing/2014/main" id="{061DA549-CD2E-4CD8-B03F-BD91CFB5215A}"/>
                    </a:ext>
                  </a:extLst>
                </p14:cNvPr>
                <p14:cNvContentPartPr/>
                <p14:nvPr/>
              </p14:nvContentPartPr>
              <p14:xfrm>
                <a:off x="7303613" y="6007027"/>
                <a:ext cx="19800" cy="106920"/>
              </p14:xfrm>
            </p:contentPart>
          </mc:Choice>
          <mc:Fallback>
            <p:pic>
              <p:nvPicPr>
                <p:cNvPr id="221" name="Freihand 220">
                  <a:extLst>
                    <a:ext uri="{FF2B5EF4-FFF2-40B4-BE49-F238E27FC236}">
                      <a16:creationId xmlns:a16="http://schemas.microsoft.com/office/drawing/2014/main" id="{061DA549-CD2E-4CD8-B03F-BD91CFB5215A}"/>
                    </a:ext>
                  </a:extLst>
                </p:cNvPr>
                <p:cNvPicPr/>
                <p:nvPr/>
              </p:nvPicPr>
              <p:blipFill>
                <a:blip r:embed="rId349"/>
                <a:stretch>
                  <a:fillRect/>
                </a:stretch>
              </p:blipFill>
              <p:spPr>
                <a:xfrm>
                  <a:off x="7299293" y="6002707"/>
                  <a:ext cx="28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2" name="Freihand 221">
                  <a:extLst>
                    <a:ext uri="{FF2B5EF4-FFF2-40B4-BE49-F238E27FC236}">
                      <a16:creationId xmlns:a16="http://schemas.microsoft.com/office/drawing/2014/main" id="{5DDDC2E0-9434-451A-929E-91B8CB06B15A}"/>
                    </a:ext>
                  </a:extLst>
                </p14:cNvPr>
                <p14:cNvContentPartPr/>
                <p14:nvPr/>
              </p14:nvContentPartPr>
              <p14:xfrm>
                <a:off x="7234133" y="5956987"/>
                <a:ext cx="150480" cy="27720"/>
              </p14:xfrm>
            </p:contentPart>
          </mc:Choice>
          <mc:Fallback>
            <p:pic>
              <p:nvPicPr>
                <p:cNvPr id="222" name="Freihand 221">
                  <a:extLst>
                    <a:ext uri="{FF2B5EF4-FFF2-40B4-BE49-F238E27FC236}">
                      <a16:creationId xmlns:a16="http://schemas.microsoft.com/office/drawing/2014/main" id="{5DDDC2E0-9434-451A-929E-91B8CB06B15A}"/>
                    </a:ext>
                  </a:extLst>
                </p:cNvPr>
                <p:cNvPicPr/>
                <p:nvPr/>
              </p:nvPicPr>
              <p:blipFill>
                <a:blip r:embed="rId351"/>
                <a:stretch>
                  <a:fillRect/>
                </a:stretch>
              </p:blipFill>
              <p:spPr>
                <a:xfrm>
                  <a:off x="7229813" y="5952667"/>
                  <a:ext cx="159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3" name="Freihand 222">
                  <a:extLst>
                    <a:ext uri="{FF2B5EF4-FFF2-40B4-BE49-F238E27FC236}">
                      <a16:creationId xmlns:a16="http://schemas.microsoft.com/office/drawing/2014/main" id="{FB88D91E-9D10-4524-80F1-69031DA487C8}"/>
                    </a:ext>
                  </a:extLst>
                </p14:cNvPr>
                <p14:cNvContentPartPr/>
                <p14:nvPr/>
              </p14:nvContentPartPr>
              <p14:xfrm>
                <a:off x="7320893" y="6081907"/>
                <a:ext cx="77760" cy="94320"/>
              </p14:xfrm>
            </p:contentPart>
          </mc:Choice>
          <mc:Fallback>
            <p:pic>
              <p:nvPicPr>
                <p:cNvPr id="223" name="Freihand 222">
                  <a:extLst>
                    <a:ext uri="{FF2B5EF4-FFF2-40B4-BE49-F238E27FC236}">
                      <a16:creationId xmlns:a16="http://schemas.microsoft.com/office/drawing/2014/main" id="{FB88D91E-9D10-4524-80F1-69031DA487C8}"/>
                    </a:ext>
                  </a:extLst>
                </p:cNvPr>
                <p:cNvPicPr/>
                <p:nvPr/>
              </p:nvPicPr>
              <p:blipFill>
                <a:blip r:embed="rId353"/>
                <a:stretch>
                  <a:fillRect/>
                </a:stretch>
              </p:blipFill>
              <p:spPr>
                <a:xfrm>
                  <a:off x="7316573" y="6077587"/>
                  <a:ext cx="86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4" name="Freihand 223">
                  <a:extLst>
                    <a:ext uri="{FF2B5EF4-FFF2-40B4-BE49-F238E27FC236}">
                      <a16:creationId xmlns:a16="http://schemas.microsoft.com/office/drawing/2014/main" id="{3A914824-5CC5-4737-872B-DA8214BA8D8F}"/>
                    </a:ext>
                  </a:extLst>
                </p14:cNvPr>
                <p14:cNvContentPartPr/>
                <p14:nvPr/>
              </p14:nvContentPartPr>
              <p14:xfrm>
                <a:off x="7393253" y="6084427"/>
                <a:ext cx="52920" cy="70200"/>
              </p14:xfrm>
            </p:contentPart>
          </mc:Choice>
          <mc:Fallback>
            <p:pic>
              <p:nvPicPr>
                <p:cNvPr id="224" name="Freihand 223">
                  <a:extLst>
                    <a:ext uri="{FF2B5EF4-FFF2-40B4-BE49-F238E27FC236}">
                      <a16:creationId xmlns:a16="http://schemas.microsoft.com/office/drawing/2014/main" id="{3A914824-5CC5-4737-872B-DA8214BA8D8F}"/>
                    </a:ext>
                  </a:extLst>
                </p:cNvPr>
                <p:cNvPicPr/>
                <p:nvPr/>
              </p:nvPicPr>
              <p:blipFill>
                <a:blip r:embed="rId355"/>
                <a:stretch>
                  <a:fillRect/>
                </a:stretch>
              </p:blipFill>
              <p:spPr>
                <a:xfrm>
                  <a:off x="7388933" y="6080107"/>
                  <a:ext cx="61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5" name="Freihand 224">
                  <a:extLst>
                    <a:ext uri="{FF2B5EF4-FFF2-40B4-BE49-F238E27FC236}">
                      <a16:creationId xmlns:a16="http://schemas.microsoft.com/office/drawing/2014/main" id="{AF1E512E-6E3F-4E05-AB2E-CA51B8A52337}"/>
                    </a:ext>
                  </a:extLst>
                </p14:cNvPr>
                <p14:cNvContentPartPr/>
                <p14:nvPr/>
              </p14:nvContentPartPr>
              <p14:xfrm>
                <a:off x="7453733" y="6083707"/>
                <a:ext cx="15120" cy="82080"/>
              </p14:xfrm>
            </p:contentPart>
          </mc:Choice>
          <mc:Fallback>
            <p:pic>
              <p:nvPicPr>
                <p:cNvPr id="225" name="Freihand 224">
                  <a:extLst>
                    <a:ext uri="{FF2B5EF4-FFF2-40B4-BE49-F238E27FC236}">
                      <a16:creationId xmlns:a16="http://schemas.microsoft.com/office/drawing/2014/main" id="{AF1E512E-6E3F-4E05-AB2E-CA51B8A52337}"/>
                    </a:ext>
                  </a:extLst>
                </p:cNvPr>
                <p:cNvPicPr/>
                <p:nvPr/>
              </p:nvPicPr>
              <p:blipFill>
                <a:blip r:embed="rId357"/>
                <a:stretch>
                  <a:fillRect/>
                </a:stretch>
              </p:blipFill>
              <p:spPr>
                <a:xfrm>
                  <a:off x="7449413" y="6079387"/>
                  <a:ext cx="23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7" name="Freihand 226">
                  <a:extLst>
                    <a:ext uri="{FF2B5EF4-FFF2-40B4-BE49-F238E27FC236}">
                      <a16:creationId xmlns:a16="http://schemas.microsoft.com/office/drawing/2014/main" id="{0078DF92-9219-4884-A438-7858C0313A34}"/>
                    </a:ext>
                  </a:extLst>
                </p14:cNvPr>
                <p14:cNvContentPartPr/>
                <p14:nvPr/>
              </p14:nvContentPartPr>
              <p14:xfrm>
                <a:off x="7460573" y="6033667"/>
                <a:ext cx="124200" cy="141120"/>
              </p14:xfrm>
            </p:contentPart>
          </mc:Choice>
          <mc:Fallback>
            <p:pic>
              <p:nvPicPr>
                <p:cNvPr id="227" name="Freihand 226">
                  <a:extLst>
                    <a:ext uri="{FF2B5EF4-FFF2-40B4-BE49-F238E27FC236}">
                      <a16:creationId xmlns:a16="http://schemas.microsoft.com/office/drawing/2014/main" id="{0078DF92-9219-4884-A438-7858C0313A34}"/>
                    </a:ext>
                  </a:extLst>
                </p:cNvPr>
                <p:cNvPicPr/>
                <p:nvPr/>
              </p:nvPicPr>
              <p:blipFill>
                <a:blip r:embed="rId359"/>
                <a:stretch>
                  <a:fillRect/>
                </a:stretch>
              </p:blipFill>
              <p:spPr>
                <a:xfrm>
                  <a:off x="7456253" y="6029347"/>
                  <a:ext cx="132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8" name="Freihand 227">
                  <a:extLst>
                    <a:ext uri="{FF2B5EF4-FFF2-40B4-BE49-F238E27FC236}">
                      <a16:creationId xmlns:a16="http://schemas.microsoft.com/office/drawing/2014/main" id="{A7602C1E-9256-4FD8-BBE5-C9516522E269}"/>
                    </a:ext>
                  </a:extLst>
                </p14:cNvPr>
                <p14:cNvContentPartPr/>
                <p14:nvPr/>
              </p14:nvContentPartPr>
              <p14:xfrm>
                <a:off x="7501973" y="5891107"/>
                <a:ext cx="103680" cy="312840"/>
              </p14:xfrm>
            </p:contentPart>
          </mc:Choice>
          <mc:Fallback>
            <p:pic>
              <p:nvPicPr>
                <p:cNvPr id="228" name="Freihand 227">
                  <a:extLst>
                    <a:ext uri="{FF2B5EF4-FFF2-40B4-BE49-F238E27FC236}">
                      <a16:creationId xmlns:a16="http://schemas.microsoft.com/office/drawing/2014/main" id="{A7602C1E-9256-4FD8-BBE5-C9516522E269}"/>
                    </a:ext>
                  </a:extLst>
                </p:cNvPr>
                <p:cNvPicPr/>
                <p:nvPr/>
              </p:nvPicPr>
              <p:blipFill>
                <a:blip r:embed="rId361"/>
                <a:stretch>
                  <a:fillRect/>
                </a:stretch>
              </p:blipFill>
              <p:spPr>
                <a:xfrm>
                  <a:off x="7497653" y="5886787"/>
                  <a:ext cx="1123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9" name="Freihand 228">
                  <a:extLst>
                    <a:ext uri="{FF2B5EF4-FFF2-40B4-BE49-F238E27FC236}">
                      <a16:creationId xmlns:a16="http://schemas.microsoft.com/office/drawing/2014/main" id="{BC03B5E2-4BA7-45FF-8224-8D08CE7291A1}"/>
                    </a:ext>
                  </a:extLst>
                </p14:cNvPr>
                <p14:cNvContentPartPr/>
                <p14:nvPr/>
              </p14:nvContentPartPr>
              <p14:xfrm>
                <a:off x="6486413" y="6283507"/>
                <a:ext cx="625320" cy="216360"/>
              </p14:xfrm>
            </p:contentPart>
          </mc:Choice>
          <mc:Fallback>
            <p:pic>
              <p:nvPicPr>
                <p:cNvPr id="229" name="Freihand 228">
                  <a:extLst>
                    <a:ext uri="{FF2B5EF4-FFF2-40B4-BE49-F238E27FC236}">
                      <a16:creationId xmlns:a16="http://schemas.microsoft.com/office/drawing/2014/main" id="{BC03B5E2-4BA7-45FF-8224-8D08CE7291A1}"/>
                    </a:ext>
                  </a:extLst>
                </p:cNvPr>
                <p:cNvPicPr/>
                <p:nvPr/>
              </p:nvPicPr>
              <p:blipFill>
                <a:blip r:embed="rId363"/>
                <a:stretch>
                  <a:fillRect/>
                </a:stretch>
              </p:blipFill>
              <p:spPr>
                <a:xfrm>
                  <a:off x="6482093" y="6279187"/>
                  <a:ext cx="633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0" name="Freihand 229">
                  <a:extLst>
                    <a:ext uri="{FF2B5EF4-FFF2-40B4-BE49-F238E27FC236}">
                      <a16:creationId xmlns:a16="http://schemas.microsoft.com/office/drawing/2014/main" id="{62B670EB-ACE8-4E89-9090-9E75F1B83CC8}"/>
                    </a:ext>
                  </a:extLst>
                </p14:cNvPr>
                <p14:cNvContentPartPr/>
                <p14:nvPr/>
              </p14:nvContentPartPr>
              <p14:xfrm>
                <a:off x="6574613" y="6567187"/>
                <a:ext cx="216000" cy="104400"/>
              </p14:xfrm>
            </p:contentPart>
          </mc:Choice>
          <mc:Fallback>
            <p:pic>
              <p:nvPicPr>
                <p:cNvPr id="230" name="Freihand 229">
                  <a:extLst>
                    <a:ext uri="{FF2B5EF4-FFF2-40B4-BE49-F238E27FC236}">
                      <a16:creationId xmlns:a16="http://schemas.microsoft.com/office/drawing/2014/main" id="{62B670EB-ACE8-4E89-9090-9E75F1B83CC8}"/>
                    </a:ext>
                  </a:extLst>
                </p:cNvPr>
                <p:cNvPicPr/>
                <p:nvPr/>
              </p:nvPicPr>
              <p:blipFill>
                <a:blip r:embed="rId365"/>
                <a:stretch>
                  <a:fillRect/>
                </a:stretch>
              </p:blipFill>
              <p:spPr>
                <a:xfrm>
                  <a:off x="6570293" y="6562867"/>
                  <a:ext cx="224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1" name="Freihand 230">
                  <a:extLst>
                    <a:ext uri="{FF2B5EF4-FFF2-40B4-BE49-F238E27FC236}">
                      <a16:creationId xmlns:a16="http://schemas.microsoft.com/office/drawing/2014/main" id="{9AE98770-C868-4C3C-8D10-D41EB172474E}"/>
                    </a:ext>
                  </a:extLst>
                </p14:cNvPr>
                <p14:cNvContentPartPr/>
                <p14:nvPr/>
              </p14:nvContentPartPr>
              <p14:xfrm>
                <a:off x="6870893" y="6506347"/>
                <a:ext cx="116640" cy="194400"/>
              </p14:xfrm>
            </p:contentPart>
          </mc:Choice>
          <mc:Fallback>
            <p:pic>
              <p:nvPicPr>
                <p:cNvPr id="231" name="Freihand 230">
                  <a:extLst>
                    <a:ext uri="{FF2B5EF4-FFF2-40B4-BE49-F238E27FC236}">
                      <a16:creationId xmlns:a16="http://schemas.microsoft.com/office/drawing/2014/main" id="{9AE98770-C868-4C3C-8D10-D41EB172474E}"/>
                    </a:ext>
                  </a:extLst>
                </p:cNvPr>
                <p:cNvPicPr/>
                <p:nvPr/>
              </p:nvPicPr>
              <p:blipFill>
                <a:blip r:embed="rId367"/>
                <a:stretch>
                  <a:fillRect/>
                </a:stretch>
              </p:blipFill>
              <p:spPr>
                <a:xfrm>
                  <a:off x="6866573" y="6502027"/>
                  <a:ext cx="1252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2" name="Freihand 231">
                  <a:extLst>
                    <a:ext uri="{FF2B5EF4-FFF2-40B4-BE49-F238E27FC236}">
                      <a16:creationId xmlns:a16="http://schemas.microsoft.com/office/drawing/2014/main" id="{98131052-B77F-47C2-93E4-42F191026E6E}"/>
                    </a:ext>
                  </a:extLst>
                </p14:cNvPr>
                <p14:cNvContentPartPr/>
                <p14:nvPr/>
              </p14:nvContentPartPr>
              <p14:xfrm>
                <a:off x="6986453" y="6467467"/>
                <a:ext cx="300960" cy="160560"/>
              </p14:xfrm>
            </p:contentPart>
          </mc:Choice>
          <mc:Fallback>
            <p:pic>
              <p:nvPicPr>
                <p:cNvPr id="232" name="Freihand 231">
                  <a:extLst>
                    <a:ext uri="{FF2B5EF4-FFF2-40B4-BE49-F238E27FC236}">
                      <a16:creationId xmlns:a16="http://schemas.microsoft.com/office/drawing/2014/main" id="{98131052-B77F-47C2-93E4-42F191026E6E}"/>
                    </a:ext>
                  </a:extLst>
                </p:cNvPr>
                <p:cNvPicPr/>
                <p:nvPr/>
              </p:nvPicPr>
              <p:blipFill>
                <a:blip r:embed="rId369"/>
                <a:stretch>
                  <a:fillRect/>
                </a:stretch>
              </p:blipFill>
              <p:spPr>
                <a:xfrm>
                  <a:off x="6982133" y="6463147"/>
                  <a:ext cx="309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3" name="Freihand 232">
                  <a:extLst>
                    <a:ext uri="{FF2B5EF4-FFF2-40B4-BE49-F238E27FC236}">
                      <a16:creationId xmlns:a16="http://schemas.microsoft.com/office/drawing/2014/main" id="{192221B5-8137-4339-8C0D-75D371DAD9C7}"/>
                    </a:ext>
                  </a:extLst>
                </p14:cNvPr>
                <p14:cNvContentPartPr/>
                <p14:nvPr/>
              </p14:nvContentPartPr>
              <p14:xfrm>
                <a:off x="7281293" y="6472147"/>
                <a:ext cx="25560" cy="50400"/>
              </p14:xfrm>
            </p:contentPart>
          </mc:Choice>
          <mc:Fallback>
            <p:pic>
              <p:nvPicPr>
                <p:cNvPr id="233" name="Freihand 232">
                  <a:extLst>
                    <a:ext uri="{FF2B5EF4-FFF2-40B4-BE49-F238E27FC236}">
                      <a16:creationId xmlns:a16="http://schemas.microsoft.com/office/drawing/2014/main" id="{192221B5-8137-4339-8C0D-75D371DAD9C7}"/>
                    </a:ext>
                  </a:extLst>
                </p:cNvPr>
                <p:cNvPicPr/>
                <p:nvPr/>
              </p:nvPicPr>
              <p:blipFill>
                <a:blip r:embed="rId371"/>
                <a:stretch>
                  <a:fillRect/>
                </a:stretch>
              </p:blipFill>
              <p:spPr>
                <a:xfrm>
                  <a:off x="7276973" y="6467827"/>
                  <a:ext cx="34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4" name="Freihand 233">
                  <a:extLst>
                    <a:ext uri="{FF2B5EF4-FFF2-40B4-BE49-F238E27FC236}">
                      <a16:creationId xmlns:a16="http://schemas.microsoft.com/office/drawing/2014/main" id="{801859D2-CDF1-4917-B1D0-6F43FAA56823}"/>
                    </a:ext>
                  </a:extLst>
                </p14:cNvPr>
                <p14:cNvContentPartPr/>
                <p14:nvPr/>
              </p14:nvContentPartPr>
              <p14:xfrm>
                <a:off x="7317293" y="6504547"/>
                <a:ext cx="170280" cy="81360"/>
              </p14:xfrm>
            </p:contentPart>
          </mc:Choice>
          <mc:Fallback>
            <p:pic>
              <p:nvPicPr>
                <p:cNvPr id="234" name="Freihand 233">
                  <a:extLst>
                    <a:ext uri="{FF2B5EF4-FFF2-40B4-BE49-F238E27FC236}">
                      <a16:creationId xmlns:a16="http://schemas.microsoft.com/office/drawing/2014/main" id="{801859D2-CDF1-4917-B1D0-6F43FAA56823}"/>
                    </a:ext>
                  </a:extLst>
                </p:cNvPr>
                <p:cNvPicPr/>
                <p:nvPr/>
              </p:nvPicPr>
              <p:blipFill>
                <a:blip r:embed="rId373"/>
                <a:stretch>
                  <a:fillRect/>
                </a:stretch>
              </p:blipFill>
              <p:spPr>
                <a:xfrm>
                  <a:off x="7312973" y="6500227"/>
                  <a:ext cx="178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6" name="Freihand 235">
                  <a:extLst>
                    <a:ext uri="{FF2B5EF4-FFF2-40B4-BE49-F238E27FC236}">
                      <a16:creationId xmlns:a16="http://schemas.microsoft.com/office/drawing/2014/main" id="{CDADABF0-59D4-445C-9798-8FFDC549CFEA}"/>
                    </a:ext>
                  </a:extLst>
                </p14:cNvPr>
                <p14:cNvContentPartPr/>
                <p14:nvPr/>
              </p14:nvContentPartPr>
              <p14:xfrm>
                <a:off x="7519253" y="6393667"/>
                <a:ext cx="179640" cy="231840"/>
              </p14:xfrm>
            </p:contentPart>
          </mc:Choice>
          <mc:Fallback>
            <p:pic>
              <p:nvPicPr>
                <p:cNvPr id="236" name="Freihand 235">
                  <a:extLst>
                    <a:ext uri="{FF2B5EF4-FFF2-40B4-BE49-F238E27FC236}">
                      <a16:creationId xmlns:a16="http://schemas.microsoft.com/office/drawing/2014/main" id="{CDADABF0-59D4-445C-9798-8FFDC549CFEA}"/>
                    </a:ext>
                  </a:extLst>
                </p:cNvPr>
                <p:cNvPicPr/>
                <p:nvPr/>
              </p:nvPicPr>
              <p:blipFill>
                <a:blip r:embed="rId375"/>
                <a:stretch>
                  <a:fillRect/>
                </a:stretch>
              </p:blipFill>
              <p:spPr>
                <a:xfrm>
                  <a:off x="7514573" y="6389347"/>
                  <a:ext cx="188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7" name="Freihand 236">
                  <a:extLst>
                    <a:ext uri="{FF2B5EF4-FFF2-40B4-BE49-F238E27FC236}">
                      <a16:creationId xmlns:a16="http://schemas.microsoft.com/office/drawing/2014/main" id="{3FAEE02C-F8A3-4072-844B-CA4CB2A0E8BA}"/>
                    </a:ext>
                  </a:extLst>
                </p14:cNvPr>
                <p14:cNvContentPartPr/>
                <p14:nvPr/>
              </p14:nvContentPartPr>
              <p14:xfrm>
                <a:off x="7718693" y="6344707"/>
                <a:ext cx="108360" cy="152640"/>
              </p14:xfrm>
            </p:contentPart>
          </mc:Choice>
          <mc:Fallback>
            <p:pic>
              <p:nvPicPr>
                <p:cNvPr id="237" name="Freihand 236">
                  <a:extLst>
                    <a:ext uri="{FF2B5EF4-FFF2-40B4-BE49-F238E27FC236}">
                      <a16:creationId xmlns:a16="http://schemas.microsoft.com/office/drawing/2014/main" id="{3FAEE02C-F8A3-4072-844B-CA4CB2A0E8BA}"/>
                    </a:ext>
                  </a:extLst>
                </p:cNvPr>
                <p:cNvPicPr/>
                <p:nvPr/>
              </p:nvPicPr>
              <p:blipFill>
                <a:blip r:embed="rId377"/>
                <a:stretch>
                  <a:fillRect/>
                </a:stretch>
              </p:blipFill>
              <p:spPr>
                <a:xfrm>
                  <a:off x="7714373" y="6340387"/>
                  <a:ext cx="117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8" name="Freihand 237">
                  <a:extLst>
                    <a:ext uri="{FF2B5EF4-FFF2-40B4-BE49-F238E27FC236}">
                      <a16:creationId xmlns:a16="http://schemas.microsoft.com/office/drawing/2014/main" id="{B16E5FBB-80A1-4339-B129-CA92D938743E}"/>
                    </a:ext>
                  </a:extLst>
                </p14:cNvPr>
                <p14:cNvContentPartPr/>
                <p14:nvPr/>
              </p14:nvContentPartPr>
              <p14:xfrm>
                <a:off x="7780973" y="6464947"/>
                <a:ext cx="62280" cy="23760"/>
              </p14:xfrm>
            </p:contentPart>
          </mc:Choice>
          <mc:Fallback>
            <p:pic>
              <p:nvPicPr>
                <p:cNvPr id="238" name="Freihand 237">
                  <a:extLst>
                    <a:ext uri="{FF2B5EF4-FFF2-40B4-BE49-F238E27FC236}">
                      <a16:creationId xmlns:a16="http://schemas.microsoft.com/office/drawing/2014/main" id="{B16E5FBB-80A1-4339-B129-CA92D938743E}"/>
                    </a:ext>
                  </a:extLst>
                </p:cNvPr>
                <p:cNvPicPr/>
                <p:nvPr/>
              </p:nvPicPr>
              <p:blipFill>
                <a:blip r:embed="rId379"/>
                <a:stretch>
                  <a:fillRect/>
                </a:stretch>
              </p:blipFill>
              <p:spPr>
                <a:xfrm>
                  <a:off x="7776653" y="6460627"/>
                  <a:ext cx="70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9" name="Freihand 238">
                  <a:extLst>
                    <a:ext uri="{FF2B5EF4-FFF2-40B4-BE49-F238E27FC236}">
                      <a16:creationId xmlns:a16="http://schemas.microsoft.com/office/drawing/2014/main" id="{633429AB-EFF0-401C-BD5F-E39BC9E8819F}"/>
                    </a:ext>
                  </a:extLst>
                </p14:cNvPr>
                <p14:cNvContentPartPr/>
                <p14:nvPr/>
              </p14:nvContentPartPr>
              <p14:xfrm>
                <a:off x="7850813" y="6359467"/>
                <a:ext cx="90000" cy="137160"/>
              </p14:xfrm>
            </p:contentPart>
          </mc:Choice>
          <mc:Fallback>
            <p:pic>
              <p:nvPicPr>
                <p:cNvPr id="239" name="Freihand 238">
                  <a:extLst>
                    <a:ext uri="{FF2B5EF4-FFF2-40B4-BE49-F238E27FC236}">
                      <a16:creationId xmlns:a16="http://schemas.microsoft.com/office/drawing/2014/main" id="{633429AB-EFF0-401C-BD5F-E39BC9E8819F}"/>
                    </a:ext>
                  </a:extLst>
                </p:cNvPr>
                <p:cNvPicPr/>
                <p:nvPr/>
              </p:nvPicPr>
              <p:blipFill>
                <a:blip r:embed="rId381"/>
                <a:stretch>
                  <a:fillRect/>
                </a:stretch>
              </p:blipFill>
              <p:spPr>
                <a:xfrm>
                  <a:off x="7846493" y="6355147"/>
                  <a:ext cx="98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1" name="Freihand 240">
                  <a:extLst>
                    <a:ext uri="{FF2B5EF4-FFF2-40B4-BE49-F238E27FC236}">
                      <a16:creationId xmlns:a16="http://schemas.microsoft.com/office/drawing/2014/main" id="{CE9A0E5B-E83D-4A52-9946-478552FD3D44}"/>
                    </a:ext>
                  </a:extLst>
                </p14:cNvPr>
                <p14:cNvContentPartPr/>
                <p14:nvPr/>
              </p14:nvContentPartPr>
              <p14:xfrm>
                <a:off x="7926773" y="6373507"/>
                <a:ext cx="342360" cy="73080"/>
              </p14:xfrm>
            </p:contentPart>
          </mc:Choice>
          <mc:Fallback>
            <p:pic>
              <p:nvPicPr>
                <p:cNvPr id="241" name="Freihand 240">
                  <a:extLst>
                    <a:ext uri="{FF2B5EF4-FFF2-40B4-BE49-F238E27FC236}">
                      <a16:creationId xmlns:a16="http://schemas.microsoft.com/office/drawing/2014/main" id="{CE9A0E5B-E83D-4A52-9946-478552FD3D44}"/>
                    </a:ext>
                  </a:extLst>
                </p:cNvPr>
                <p:cNvPicPr/>
                <p:nvPr/>
              </p:nvPicPr>
              <p:blipFill>
                <a:blip r:embed="rId383"/>
                <a:stretch>
                  <a:fillRect/>
                </a:stretch>
              </p:blipFill>
              <p:spPr>
                <a:xfrm>
                  <a:off x="7922453" y="6369187"/>
                  <a:ext cx="351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3" name="Freihand 242">
                  <a:extLst>
                    <a:ext uri="{FF2B5EF4-FFF2-40B4-BE49-F238E27FC236}">
                      <a16:creationId xmlns:a16="http://schemas.microsoft.com/office/drawing/2014/main" id="{D771F5C6-98B7-47D1-A15E-E2183DA30FA2}"/>
                    </a:ext>
                  </a:extLst>
                </p14:cNvPr>
                <p14:cNvContentPartPr/>
                <p14:nvPr/>
              </p14:nvContentPartPr>
              <p14:xfrm>
                <a:off x="5992493" y="5685187"/>
                <a:ext cx="1866240" cy="653040"/>
              </p14:xfrm>
            </p:contentPart>
          </mc:Choice>
          <mc:Fallback>
            <p:pic>
              <p:nvPicPr>
                <p:cNvPr id="243" name="Freihand 242">
                  <a:extLst>
                    <a:ext uri="{FF2B5EF4-FFF2-40B4-BE49-F238E27FC236}">
                      <a16:creationId xmlns:a16="http://schemas.microsoft.com/office/drawing/2014/main" id="{D771F5C6-98B7-47D1-A15E-E2183DA30FA2}"/>
                    </a:ext>
                  </a:extLst>
                </p:cNvPr>
                <p:cNvPicPr/>
                <p:nvPr/>
              </p:nvPicPr>
              <p:blipFill>
                <a:blip r:embed="rId385"/>
                <a:stretch>
                  <a:fillRect/>
                </a:stretch>
              </p:blipFill>
              <p:spPr>
                <a:xfrm>
                  <a:off x="5988173" y="5680867"/>
                  <a:ext cx="187488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4" name="Freihand 243">
                  <a:extLst>
                    <a:ext uri="{FF2B5EF4-FFF2-40B4-BE49-F238E27FC236}">
                      <a16:creationId xmlns:a16="http://schemas.microsoft.com/office/drawing/2014/main" id="{D3FBF3DE-BE27-4F98-8F3A-EBE8FC61B7C4}"/>
                    </a:ext>
                  </a:extLst>
                </p14:cNvPr>
                <p14:cNvContentPartPr/>
                <p14:nvPr/>
              </p14:nvContentPartPr>
              <p14:xfrm>
                <a:off x="1413653" y="6006667"/>
                <a:ext cx="4642560" cy="525600"/>
              </p14:xfrm>
            </p:contentPart>
          </mc:Choice>
          <mc:Fallback>
            <p:pic>
              <p:nvPicPr>
                <p:cNvPr id="244" name="Freihand 243">
                  <a:extLst>
                    <a:ext uri="{FF2B5EF4-FFF2-40B4-BE49-F238E27FC236}">
                      <a16:creationId xmlns:a16="http://schemas.microsoft.com/office/drawing/2014/main" id="{D3FBF3DE-BE27-4F98-8F3A-EBE8FC61B7C4}"/>
                    </a:ext>
                  </a:extLst>
                </p:cNvPr>
                <p:cNvPicPr/>
                <p:nvPr/>
              </p:nvPicPr>
              <p:blipFill>
                <a:blip r:embed="rId387"/>
                <a:stretch>
                  <a:fillRect/>
                </a:stretch>
              </p:blipFill>
              <p:spPr>
                <a:xfrm>
                  <a:off x="1409333" y="6002347"/>
                  <a:ext cx="465120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5" name="Freihand 244">
                  <a:extLst>
                    <a:ext uri="{FF2B5EF4-FFF2-40B4-BE49-F238E27FC236}">
                      <a16:creationId xmlns:a16="http://schemas.microsoft.com/office/drawing/2014/main" id="{73674DBA-DB71-42F1-8423-D8FC98AE6081}"/>
                    </a:ext>
                  </a:extLst>
                </p14:cNvPr>
                <p14:cNvContentPartPr/>
                <p14:nvPr/>
              </p14:nvContentPartPr>
              <p14:xfrm>
                <a:off x="1248773" y="5878147"/>
                <a:ext cx="308160" cy="235080"/>
              </p14:xfrm>
            </p:contentPart>
          </mc:Choice>
          <mc:Fallback>
            <p:pic>
              <p:nvPicPr>
                <p:cNvPr id="245" name="Freihand 244">
                  <a:extLst>
                    <a:ext uri="{FF2B5EF4-FFF2-40B4-BE49-F238E27FC236}">
                      <a16:creationId xmlns:a16="http://schemas.microsoft.com/office/drawing/2014/main" id="{73674DBA-DB71-42F1-8423-D8FC98AE6081}"/>
                    </a:ext>
                  </a:extLst>
                </p:cNvPr>
                <p:cNvPicPr/>
                <p:nvPr/>
              </p:nvPicPr>
              <p:blipFill>
                <a:blip r:embed="rId389"/>
                <a:stretch>
                  <a:fillRect/>
                </a:stretch>
              </p:blipFill>
              <p:spPr>
                <a:xfrm>
                  <a:off x="1244453" y="5873827"/>
                  <a:ext cx="316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7" name="Freihand 246">
                  <a:extLst>
                    <a:ext uri="{FF2B5EF4-FFF2-40B4-BE49-F238E27FC236}">
                      <a16:creationId xmlns:a16="http://schemas.microsoft.com/office/drawing/2014/main" id="{7999671F-7331-4FAC-ADAF-0A0F6049B2C1}"/>
                    </a:ext>
                  </a:extLst>
                </p14:cNvPr>
                <p14:cNvContentPartPr/>
                <p14:nvPr/>
              </p14:nvContentPartPr>
              <p14:xfrm>
                <a:off x="292253" y="5792467"/>
                <a:ext cx="133920" cy="212040"/>
              </p14:xfrm>
            </p:contentPart>
          </mc:Choice>
          <mc:Fallback>
            <p:pic>
              <p:nvPicPr>
                <p:cNvPr id="247" name="Freihand 246">
                  <a:extLst>
                    <a:ext uri="{FF2B5EF4-FFF2-40B4-BE49-F238E27FC236}">
                      <a16:creationId xmlns:a16="http://schemas.microsoft.com/office/drawing/2014/main" id="{7999671F-7331-4FAC-ADAF-0A0F6049B2C1}"/>
                    </a:ext>
                  </a:extLst>
                </p:cNvPr>
                <p:cNvPicPr/>
                <p:nvPr/>
              </p:nvPicPr>
              <p:blipFill>
                <a:blip r:embed="rId391"/>
                <a:stretch>
                  <a:fillRect/>
                </a:stretch>
              </p:blipFill>
              <p:spPr>
                <a:xfrm>
                  <a:off x="287933" y="5788147"/>
                  <a:ext cx="1425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8" name="Freihand 247">
                  <a:extLst>
                    <a:ext uri="{FF2B5EF4-FFF2-40B4-BE49-F238E27FC236}">
                      <a16:creationId xmlns:a16="http://schemas.microsoft.com/office/drawing/2014/main" id="{3420CE2B-2E8A-4E4E-81D7-243CDCE6BCF7}"/>
                    </a:ext>
                  </a:extLst>
                </p14:cNvPr>
                <p14:cNvContentPartPr/>
                <p14:nvPr/>
              </p14:nvContentPartPr>
              <p14:xfrm>
                <a:off x="439493" y="5798587"/>
                <a:ext cx="120600" cy="109080"/>
              </p14:xfrm>
            </p:contentPart>
          </mc:Choice>
          <mc:Fallback>
            <p:pic>
              <p:nvPicPr>
                <p:cNvPr id="248" name="Freihand 247">
                  <a:extLst>
                    <a:ext uri="{FF2B5EF4-FFF2-40B4-BE49-F238E27FC236}">
                      <a16:creationId xmlns:a16="http://schemas.microsoft.com/office/drawing/2014/main" id="{3420CE2B-2E8A-4E4E-81D7-243CDCE6BCF7}"/>
                    </a:ext>
                  </a:extLst>
                </p:cNvPr>
                <p:cNvPicPr/>
                <p:nvPr/>
              </p:nvPicPr>
              <p:blipFill>
                <a:blip r:embed="rId393"/>
                <a:stretch>
                  <a:fillRect/>
                </a:stretch>
              </p:blipFill>
              <p:spPr>
                <a:xfrm>
                  <a:off x="435173" y="5794267"/>
                  <a:ext cx="129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0" name="Freihand 249">
                  <a:extLst>
                    <a:ext uri="{FF2B5EF4-FFF2-40B4-BE49-F238E27FC236}">
                      <a16:creationId xmlns:a16="http://schemas.microsoft.com/office/drawing/2014/main" id="{B637B51A-5349-4FB6-A30A-A5A98C311467}"/>
                    </a:ext>
                  </a:extLst>
                </p14:cNvPr>
                <p14:cNvContentPartPr/>
                <p14:nvPr/>
              </p14:nvContentPartPr>
              <p14:xfrm>
                <a:off x="566573" y="5809027"/>
                <a:ext cx="285840" cy="65520"/>
              </p14:xfrm>
            </p:contentPart>
          </mc:Choice>
          <mc:Fallback>
            <p:pic>
              <p:nvPicPr>
                <p:cNvPr id="250" name="Freihand 249">
                  <a:extLst>
                    <a:ext uri="{FF2B5EF4-FFF2-40B4-BE49-F238E27FC236}">
                      <a16:creationId xmlns:a16="http://schemas.microsoft.com/office/drawing/2014/main" id="{B637B51A-5349-4FB6-A30A-A5A98C311467}"/>
                    </a:ext>
                  </a:extLst>
                </p:cNvPr>
                <p:cNvPicPr/>
                <p:nvPr/>
              </p:nvPicPr>
              <p:blipFill>
                <a:blip r:embed="rId395"/>
                <a:stretch>
                  <a:fillRect/>
                </a:stretch>
              </p:blipFill>
              <p:spPr>
                <a:xfrm>
                  <a:off x="562253" y="5804707"/>
                  <a:ext cx="294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1" name="Freihand 250">
                  <a:extLst>
                    <a:ext uri="{FF2B5EF4-FFF2-40B4-BE49-F238E27FC236}">
                      <a16:creationId xmlns:a16="http://schemas.microsoft.com/office/drawing/2014/main" id="{0F0F533A-1502-4A46-B73E-D39B6E2ED70B}"/>
                    </a:ext>
                  </a:extLst>
                </p14:cNvPr>
                <p14:cNvContentPartPr/>
                <p14:nvPr/>
              </p14:nvContentPartPr>
              <p14:xfrm>
                <a:off x="892013" y="5720107"/>
                <a:ext cx="165960" cy="151920"/>
              </p14:xfrm>
            </p:contentPart>
          </mc:Choice>
          <mc:Fallback>
            <p:pic>
              <p:nvPicPr>
                <p:cNvPr id="251" name="Freihand 250">
                  <a:extLst>
                    <a:ext uri="{FF2B5EF4-FFF2-40B4-BE49-F238E27FC236}">
                      <a16:creationId xmlns:a16="http://schemas.microsoft.com/office/drawing/2014/main" id="{0F0F533A-1502-4A46-B73E-D39B6E2ED70B}"/>
                    </a:ext>
                  </a:extLst>
                </p:cNvPr>
                <p:cNvPicPr/>
                <p:nvPr/>
              </p:nvPicPr>
              <p:blipFill>
                <a:blip r:embed="rId397"/>
                <a:stretch>
                  <a:fillRect/>
                </a:stretch>
              </p:blipFill>
              <p:spPr>
                <a:xfrm>
                  <a:off x="887693" y="5715787"/>
                  <a:ext cx="174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2" name="Freihand 251">
                  <a:extLst>
                    <a:ext uri="{FF2B5EF4-FFF2-40B4-BE49-F238E27FC236}">
                      <a16:creationId xmlns:a16="http://schemas.microsoft.com/office/drawing/2014/main" id="{458459A3-5873-4567-94E9-53E40308AD16}"/>
                    </a:ext>
                  </a:extLst>
                </p14:cNvPr>
                <p14:cNvContentPartPr/>
                <p14:nvPr/>
              </p14:nvContentPartPr>
              <p14:xfrm>
                <a:off x="1063733" y="5745307"/>
                <a:ext cx="71280" cy="120600"/>
              </p14:xfrm>
            </p:contentPart>
          </mc:Choice>
          <mc:Fallback>
            <p:pic>
              <p:nvPicPr>
                <p:cNvPr id="252" name="Freihand 251">
                  <a:extLst>
                    <a:ext uri="{FF2B5EF4-FFF2-40B4-BE49-F238E27FC236}">
                      <a16:creationId xmlns:a16="http://schemas.microsoft.com/office/drawing/2014/main" id="{458459A3-5873-4567-94E9-53E40308AD16}"/>
                    </a:ext>
                  </a:extLst>
                </p:cNvPr>
                <p:cNvPicPr/>
                <p:nvPr/>
              </p:nvPicPr>
              <p:blipFill>
                <a:blip r:embed="rId399"/>
                <a:stretch>
                  <a:fillRect/>
                </a:stretch>
              </p:blipFill>
              <p:spPr>
                <a:xfrm>
                  <a:off x="1059413" y="5740987"/>
                  <a:ext cx="79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3" name="Freihand 252">
                  <a:extLst>
                    <a:ext uri="{FF2B5EF4-FFF2-40B4-BE49-F238E27FC236}">
                      <a16:creationId xmlns:a16="http://schemas.microsoft.com/office/drawing/2014/main" id="{57BFD82E-F721-4424-8DF8-5FE921631938}"/>
                    </a:ext>
                  </a:extLst>
                </p14:cNvPr>
                <p14:cNvContentPartPr/>
                <p14:nvPr/>
              </p14:nvContentPartPr>
              <p14:xfrm>
                <a:off x="1160213" y="5737387"/>
                <a:ext cx="280800" cy="116280"/>
              </p14:xfrm>
            </p:contentPart>
          </mc:Choice>
          <mc:Fallback>
            <p:pic>
              <p:nvPicPr>
                <p:cNvPr id="253" name="Freihand 252">
                  <a:extLst>
                    <a:ext uri="{FF2B5EF4-FFF2-40B4-BE49-F238E27FC236}">
                      <a16:creationId xmlns:a16="http://schemas.microsoft.com/office/drawing/2014/main" id="{57BFD82E-F721-4424-8DF8-5FE921631938}"/>
                    </a:ext>
                  </a:extLst>
                </p:cNvPr>
                <p:cNvPicPr/>
                <p:nvPr/>
              </p:nvPicPr>
              <p:blipFill>
                <a:blip r:embed="rId401"/>
                <a:stretch>
                  <a:fillRect/>
                </a:stretch>
              </p:blipFill>
              <p:spPr>
                <a:xfrm>
                  <a:off x="1155893" y="5733067"/>
                  <a:ext cx="289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4" name="Freihand 253">
                  <a:extLst>
                    <a:ext uri="{FF2B5EF4-FFF2-40B4-BE49-F238E27FC236}">
                      <a16:creationId xmlns:a16="http://schemas.microsoft.com/office/drawing/2014/main" id="{BFC8DA1C-02A1-43DF-86BB-F917A76C188C}"/>
                    </a:ext>
                  </a:extLst>
                </p14:cNvPr>
                <p14:cNvContentPartPr/>
                <p14:nvPr/>
              </p14:nvContentPartPr>
              <p14:xfrm>
                <a:off x="276773" y="5981107"/>
                <a:ext cx="263160" cy="126000"/>
              </p14:xfrm>
            </p:contentPart>
          </mc:Choice>
          <mc:Fallback>
            <p:pic>
              <p:nvPicPr>
                <p:cNvPr id="254" name="Freihand 253">
                  <a:extLst>
                    <a:ext uri="{FF2B5EF4-FFF2-40B4-BE49-F238E27FC236}">
                      <a16:creationId xmlns:a16="http://schemas.microsoft.com/office/drawing/2014/main" id="{BFC8DA1C-02A1-43DF-86BB-F917A76C188C}"/>
                    </a:ext>
                  </a:extLst>
                </p:cNvPr>
                <p:cNvPicPr/>
                <p:nvPr/>
              </p:nvPicPr>
              <p:blipFill>
                <a:blip r:embed="rId403"/>
                <a:stretch>
                  <a:fillRect/>
                </a:stretch>
              </p:blipFill>
              <p:spPr>
                <a:xfrm>
                  <a:off x="272453" y="5976787"/>
                  <a:ext cx="271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5" name="Freihand 254">
                  <a:extLst>
                    <a:ext uri="{FF2B5EF4-FFF2-40B4-BE49-F238E27FC236}">
                      <a16:creationId xmlns:a16="http://schemas.microsoft.com/office/drawing/2014/main" id="{6170C378-FB1D-409D-839F-C475F4FD8B2E}"/>
                    </a:ext>
                  </a:extLst>
                </p14:cNvPr>
                <p14:cNvContentPartPr/>
                <p14:nvPr/>
              </p14:nvContentPartPr>
              <p14:xfrm>
                <a:off x="555773" y="5936467"/>
                <a:ext cx="335160" cy="182880"/>
              </p14:xfrm>
            </p:contentPart>
          </mc:Choice>
          <mc:Fallback>
            <p:pic>
              <p:nvPicPr>
                <p:cNvPr id="255" name="Freihand 254">
                  <a:extLst>
                    <a:ext uri="{FF2B5EF4-FFF2-40B4-BE49-F238E27FC236}">
                      <a16:creationId xmlns:a16="http://schemas.microsoft.com/office/drawing/2014/main" id="{6170C378-FB1D-409D-839F-C475F4FD8B2E}"/>
                    </a:ext>
                  </a:extLst>
                </p:cNvPr>
                <p:cNvPicPr/>
                <p:nvPr/>
              </p:nvPicPr>
              <p:blipFill>
                <a:blip r:embed="rId405"/>
                <a:stretch>
                  <a:fillRect/>
                </a:stretch>
              </p:blipFill>
              <p:spPr>
                <a:xfrm>
                  <a:off x="551453" y="5932147"/>
                  <a:ext cx="343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6" name="Freihand 255">
                  <a:extLst>
                    <a:ext uri="{FF2B5EF4-FFF2-40B4-BE49-F238E27FC236}">
                      <a16:creationId xmlns:a16="http://schemas.microsoft.com/office/drawing/2014/main" id="{E6A664DD-949F-40A4-BB4B-FFD69F3A9DBC}"/>
                    </a:ext>
                  </a:extLst>
                </p14:cNvPr>
                <p14:cNvContentPartPr/>
                <p14:nvPr/>
              </p14:nvContentPartPr>
              <p14:xfrm>
                <a:off x="459293" y="6096667"/>
                <a:ext cx="301320" cy="168840"/>
              </p14:xfrm>
            </p:contentPart>
          </mc:Choice>
          <mc:Fallback>
            <p:pic>
              <p:nvPicPr>
                <p:cNvPr id="256" name="Freihand 255">
                  <a:extLst>
                    <a:ext uri="{FF2B5EF4-FFF2-40B4-BE49-F238E27FC236}">
                      <a16:creationId xmlns:a16="http://schemas.microsoft.com/office/drawing/2014/main" id="{E6A664DD-949F-40A4-BB4B-FFD69F3A9DBC}"/>
                    </a:ext>
                  </a:extLst>
                </p:cNvPr>
                <p:cNvPicPr/>
                <p:nvPr/>
              </p:nvPicPr>
              <p:blipFill>
                <a:blip r:embed="rId407"/>
                <a:stretch>
                  <a:fillRect/>
                </a:stretch>
              </p:blipFill>
              <p:spPr>
                <a:xfrm>
                  <a:off x="454973" y="6092347"/>
                  <a:ext cx="309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7" name="Freihand 256">
                  <a:extLst>
                    <a:ext uri="{FF2B5EF4-FFF2-40B4-BE49-F238E27FC236}">
                      <a16:creationId xmlns:a16="http://schemas.microsoft.com/office/drawing/2014/main" id="{C9219988-7035-4142-A4BD-3EC0CDFE2A01}"/>
                    </a:ext>
                  </a:extLst>
                </p14:cNvPr>
                <p14:cNvContentPartPr/>
                <p14:nvPr/>
              </p14:nvContentPartPr>
              <p14:xfrm>
                <a:off x="877253" y="6169027"/>
                <a:ext cx="29520" cy="137160"/>
              </p14:xfrm>
            </p:contentPart>
          </mc:Choice>
          <mc:Fallback>
            <p:pic>
              <p:nvPicPr>
                <p:cNvPr id="257" name="Freihand 256">
                  <a:extLst>
                    <a:ext uri="{FF2B5EF4-FFF2-40B4-BE49-F238E27FC236}">
                      <a16:creationId xmlns:a16="http://schemas.microsoft.com/office/drawing/2014/main" id="{C9219988-7035-4142-A4BD-3EC0CDFE2A01}"/>
                    </a:ext>
                  </a:extLst>
                </p:cNvPr>
                <p:cNvPicPr/>
                <p:nvPr/>
              </p:nvPicPr>
              <p:blipFill>
                <a:blip r:embed="rId409"/>
                <a:stretch>
                  <a:fillRect/>
                </a:stretch>
              </p:blipFill>
              <p:spPr>
                <a:xfrm>
                  <a:off x="872933" y="6164707"/>
                  <a:ext cx="38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8" name="Freihand 257">
                  <a:extLst>
                    <a:ext uri="{FF2B5EF4-FFF2-40B4-BE49-F238E27FC236}">
                      <a16:creationId xmlns:a16="http://schemas.microsoft.com/office/drawing/2014/main" id="{490932B5-594B-4D1C-9E5D-1AFCD094C80F}"/>
                    </a:ext>
                  </a:extLst>
                </p14:cNvPr>
                <p14:cNvContentPartPr/>
                <p14:nvPr/>
              </p14:nvContentPartPr>
              <p14:xfrm>
                <a:off x="832613" y="6257227"/>
                <a:ext cx="149040" cy="43560"/>
              </p14:xfrm>
            </p:contentPart>
          </mc:Choice>
          <mc:Fallback>
            <p:pic>
              <p:nvPicPr>
                <p:cNvPr id="258" name="Freihand 257">
                  <a:extLst>
                    <a:ext uri="{FF2B5EF4-FFF2-40B4-BE49-F238E27FC236}">
                      <a16:creationId xmlns:a16="http://schemas.microsoft.com/office/drawing/2014/main" id="{490932B5-594B-4D1C-9E5D-1AFCD094C80F}"/>
                    </a:ext>
                  </a:extLst>
                </p:cNvPr>
                <p:cNvPicPr/>
                <p:nvPr/>
              </p:nvPicPr>
              <p:blipFill>
                <a:blip r:embed="rId411"/>
                <a:stretch>
                  <a:fillRect/>
                </a:stretch>
              </p:blipFill>
              <p:spPr>
                <a:xfrm>
                  <a:off x="828293" y="6252907"/>
                  <a:ext cx="157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9" name="Freihand 258">
                  <a:extLst>
                    <a:ext uri="{FF2B5EF4-FFF2-40B4-BE49-F238E27FC236}">
                      <a16:creationId xmlns:a16="http://schemas.microsoft.com/office/drawing/2014/main" id="{018A66D4-FED0-4AAC-946C-D925A6FCF820}"/>
                    </a:ext>
                  </a:extLst>
                </p14:cNvPr>
                <p14:cNvContentPartPr/>
                <p14:nvPr/>
              </p14:nvContentPartPr>
              <p14:xfrm>
                <a:off x="786893" y="6135547"/>
                <a:ext cx="199800" cy="16560"/>
              </p14:xfrm>
            </p:contentPart>
          </mc:Choice>
          <mc:Fallback>
            <p:pic>
              <p:nvPicPr>
                <p:cNvPr id="259" name="Freihand 258">
                  <a:extLst>
                    <a:ext uri="{FF2B5EF4-FFF2-40B4-BE49-F238E27FC236}">
                      <a16:creationId xmlns:a16="http://schemas.microsoft.com/office/drawing/2014/main" id="{018A66D4-FED0-4AAC-946C-D925A6FCF820}"/>
                    </a:ext>
                  </a:extLst>
                </p:cNvPr>
                <p:cNvPicPr/>
                <p:nvPr/>
              </p:nvPicPr>
              <p:blipFill>
                <a:blip r:embed="rId413"/>
                <a:stretch>
                  <a:fillRect/>
                </a:stretch>
              </p:blipFill>
              <p:spPr>
                <a:xfrm>
                  <a:off x="782573" y="6131227"/>
                  <a:ext cx="20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0" name="Freihand 259">
                  <a:extLst>
                    <a:ext uri="{FF2B5EF4-FFF2-40B4-BE49-F238E27FC236}">
                      <a16:creationId xmlns:a16="http://schemas.microsoft.com/office/drawing/2014/main" id="{16EC4A56-A32C-4CE5-9E3D-368FF1D190F7}"/>
                    </a:ext>
                  </a:extLst>
                </p14:cNvPr>
                <p14:cNvContentPartPr/>
                <p14:nvPr/>
              </p14:nvContentPartPr>
              <p14:xfrm>
                <a:off x="981653" y="6184147"/>
                <a:ext cx="105840" cy="109800"/>
              </p14:xfrm>
            </p:contentPart>
          </mc:Choice>
          <mc:Fallback>
            <p:pic>
              <p:nvPicPr>
                <p:cNvPr id="260" name="Freihand 259">
                  <a:extLst>
                    <a:ext uri="{FF2B5EF4-FFF2-40B4-BE49-F238E27FC236}">
                      <a16:creationId xmlns:a16="http://schemas.microsoft.com/office/drawing/2014/main" id="{16EC4A56-A32C-4CE5-9E3D-368FF1D190F7}"/>
                    </a:ext>
                  </a:extLst>
                </p:cNvPr>
                <p:cNvPicPr/>
                <p:nvPr/>
              </p:nvPicPr>
              <p:blipFill>
                <a:blip r:embed="rId415"/>
                <a:stretch>
                  <a:fillRect/>
                </a:stretch>
              </p:blipFill>
              <p:spPr>
                <a:xfrm>
                  <a:off x="977333" y="6179827"/>
                  <a:ext cx="114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1" name="Freihand 260">
                  <a:extLst>
                    <a:ext uri="{FF2B5EF4-FFF2-40B4-BE49-F238E27FC236}">
                      <a16:creationId xmlns:a16="http://schemas.microsoft.com/office/drawing/2014/main" id="{E5D77CB6-D94F-47CB-98BC-F212C3316C79}"/>
                    </a:ext>
                  </a:extLst>
                </p14:cNvPr>
                <p14:cNvContentPartPr/>
                <p14:nvPr/>
              </p14:nvContentPartPr>
              <p14:xfrm>
                <a:off x="1116293" y="6136987"/>
                <a:ext cx="154800" cy="187200"/>
              </p14:xfrm>
            </p:contentPart>
          </mc:Choice>
          <mc:Fallback>
            <p:pic>
              <p:nvPicPr>
                <p:cNvPr id="261" name="Freihand 260">
                  <a:extLst>
                    <a:ext uri="{FF2B5EF4-FFF2-40B4-BE49-F238E27FC236}">
                      <a16:creationId xmlns:a16="http://schemas.microsoft.com/office/drawing/2014/main" id="{E5D77CB6-D94F-47CB-98BC-F212C3316C79}"/>
                    </a:ext>
                  </a:extLst>
                </p:cNvPr>
                <p:cNvPicPr/>
                <p:nvPr/>
              </p:nvPicPr>
              <p:blipFill>
                <a:blip r:embed="rId417"/>
                <a:stretch>
                  <a:fillRect/>
                </a:stretch>
              </p:blipFill>
              <p:spPr>
                <a:xfrm>
                  <a:off x="1111973" y="6132667"/>
                  <a:ext cx="163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2" name="Freihand 261">
                  <a:extLst>
                    <a:ext uri="{FF2B5EF4-FFF2-40B4-BE49-F238E27FC236}">
                      <a16:creationId xmlns:a16="http://schemas.microsoft.com/office/drawing/2014/main" id="{78A124D3-685A-4974-8230-33F75DA078C5}"/>
                    </a:ext>
                  </a:extLst>
                </p14:cNvPr>
                <p14:cNvContentPartPr/>
                <p14:nvPr/>
              </p14:nvContentPartPr>
              <p14:xfrm>
                <a:off x="1273253" y="6224467"/>
                <a:ext cx="152280" cy="59760"/>
              </p14:xfrm>
            </p:contentPart>
          </mc:Choice>
          <mc:Fallback>
            <p:pic>
              <p:nvPicPr>
                <p:cNvPr id="262" name="Freihand 261">
                  <a:extLst>
                    <a:ext uri="{FF2B5EF4-FFF2-40B4-BE49-F238E27FC236}">
                      <a16:creationId xmlns:a16="http://schemas.microsoft.com/office/drawing/2014/main" id="{78A124D3-685A-4974-8230-33F75DA078C5}"/>
                    </a:ext>
                  </a:extLst>
                </p:cNvPr>
                <p:cNvPicPr/>
                <p:nvPr/>
              </p:nvPicPr>
              <p:blipFill>
                <a:blip r:embed="rId419"/>
                <a:stretch>
                  <a:fillRect/>
                </a:stretch>
              </p:blipFill>
              <p:spPr>
                <a:xfrm>
                  <a:off x="1268933" y="6220147"/>
                  <a:ext cx="160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3" name="Freihand 262">
                  <a:extLst>
                    <a:ext uri="{FF2B5EF4-FFF2-40B4-BE49-F238E27FC236}">
                      <a16:creationId xmlns:a16="http://schemas.microsoft.com/office/drawing/2014/main" id="{58EE5E61-D3A4-48AA-8A1D-56FDAC94010B}"/>
                    </a:ext>
                  </a:extLst>
                </p14:cNvPr>
                <p14:cNvContentPartPr/>
                <p14:nvPr/>
              </p14:nvContentPartPr>
              <p14:xfrm>
                <a:off x="1398533" y="6146707"/>
                <a:ext cx="155160" cy="163800"/>
              </p14:xfrm>
            </p:contentPart>
          </mc:Choice>
          <mc:Fallback>
            <p:pic>
              <p:nvPicPr>
                <p:cNvPr id="263" name="Freihand 262">
                  <a:extLst>
                    <a:ext uri="{FF2B5EF4-FFF2-40B4-BE49-F238E27FC236}">
                      <a16:creationId xmlns:a16="http://schemas.microsoft.com/office/drawing/2014/main" id="{58EE5E61-D3A4-48AA-8A1D-56FDAC94010B}"/>
                    </a:ext>
                  </a:extLst>
                </p:cNvPr>
                <p:cNvPicPr/>
                <p:nvPr/>
              </p:nvPicPr>
              <p:blipFill>
                <a:blip r:embed="rId421"/>
                <a:stretch>
                  <a:fillRect/>
                </a:stretch>
              </p:blipFill>
              <p:spPr>
                <a:xfrm>
                  <a:off x="1394213" y="6142387"/>
                  <a:ext cx="163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4" name="Freihand 263">
                  <a:extLst>
                    <a:ext uri="{FF2B5EF4-FFF2-40B4-BE49-F238E27FC236}">
                      <a16:creationId xmlns:a16="http://schemas.microsoft.com/office/drawing/2014/main" id="{5E571CCF-92CD-4C6D-8C2F-A403C6B96EDA}"/>
                    </a:ext>
                  </a:extLst>
                </p14:cNvPr>
                <p14:cNvContentPartPr/>
                <p14:nvPr/>
              </p14:nvContentPartPr>
              <p14:xfrm>
                <a:off x="1519853" y="6133747"/>
                <a:ext cx="17280" cy="26640"/>
              </p14:xfrm>
            </p:contentPart>
          </mc:Choice>
          <mc:Fallback>
            <p:pic>
              <p:nvPicPr>
                <p:cNvPr id="264" name="Freihand 263">
                  <a:extLst>
                    <a:ext uri="{FF2B5EF4-FFF2-40B4-BE49-F238E27FC236}">
                      <a16:creationId xmlns:a16="http://schemas.microsoft.com/office/drawing/2014/main" id="{5E571CCF-92CD-4C6D-8C2F-A403C6B96EDA}"/>
                    </a:ext>
                  </a:extLst>
                </p:cNvPr>
                <p:cNvPicPr/>
                <p:nvPr/>
              </p:nvPicPr>
              <p:blipFill>
                <a:blip r:embed="rId423"/>
                <a:stretch>
                  <a:fillRect/>
                </a:stretch>
              </p:blipFill>
              <p:spPr>
                <a:xfrm>
                  <a:off x="1515533" y="6129427"/>
                  <a:ext cx="25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5" name="Freihand 264">
                  <a:extLst>
                    <a:ext uri="{FF2B5EF4-FFF2-40B4-BE49-F238E27FC236}">
                      <a16:creationId xmlns:a16="http://schemas.microsoft.com/office/drawing/2014/main" id="{FC6D1F69-F19C-48E6-8DE0-8FC3814D15A9}"/>
                    </a:ext>
                  </a:extLst>
                </p14:cNvPr>
                <p14:cNvContentPartPr/>
                <p14:nvPr/>
              </p14:nvContentPartPr>
              <p14:xfrm>
                <a:off x="1575293" y="6221947"/>
                <a:ext cx="149400" cy="65880"/>
              </p14:xfrm>
            </p:contentPart>
          </mc:Choice>
          <mc:Fallback>
            <p:pic>
              <p:nvPicPr>
                <p:cNvPr id="265" name="Freihand 264">
                  <a:extLst>
                    <a:ext uri="{FF2B5EF4-FFF2-40B4-BE49-F238E27FC236}">
                      <a16:creationId xmlns:a16="http://schemas.microsoft.com/office/drawing/2014/main" id="{FC6D1F69-F19C-48E6-8DE0-8FC3814D15A9}"/>
                    </a:ext>
                  </a:extLst>
                </p:cNvPr>
                <p:cNvPicPr/>
                <p:nvPr/>
              </p:nvPicPr>
              <p:blipFill>
                <a:blip r:embed="rId425"/>
                <a:stretch>
                  <a:fillRect/>
                </a:stretch>
              </p:blipFill>
              <p:spPr>
                <a:xfrm>
                  <a:off x="1570973" y="6217627"/>
                  <a:ext cx="158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6" name="Freihand 265">
                  <a:extLst>
                    <a:ext uri="{FF2B5EF4-FFF2-40B4-BE49-F238E27FC236}">
                      <a16:creationId xmlns:a16="http://schemas.microsoft.com/office/drawing/2014/main" id="{8781D0B2-1A09-44C9-BA0B-00D228583879}"/>
                    </a:ext>
                  </a:extLst>
                </p14:cNvPr>
                <p14:cNvContentPartPr/>
                <p14:nvPr/>
              </p14:nvContentPartPr>
              <p14:xfrm>
                <a:off x="1748813" y="6219427"/>
                <a:ext cx="78840" cy="95400"/>
              </p14:xfrm>
            </p:contentPart>
          </mc:Choice>
          <mc:Fallback>
            <p:pic>
              <p:nvPicPr>
                <p:cNvPr id="266" name="Freihand 265">
                  <a:extLst>
                    <a:ext uri="{FF2B5EF4-FFF2-40B4-BE49-F238E27FC236}">
                      <a16:creationId xmlns:a16="http://schemas.microsoft.com/office/drawing/2014/main" id="{8781D0B2-1A09-44C9-BA0B-00D228583879}"/>
                    </a:ext>
                  </a:extLst>
                </p:cNvPr>
                <p:cNvPicPr/>
                <p:nvPr/>
              </p:nvPicPr>
              <p:blipFill>
                <a:blip r:embed="rId427"/>
                <a:stretch>
                  <a:fillRect/>
                </a:stretch>
              </p:blipFill>
              <p:spPr>
                <a:xfrm>
                  <a:off x="1744493" y="6215107"/>
                  <a:ext cx="87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7" name="Freihand 266">
                  <a:extLst>
                    <a:ext uri="{FF2B5EF4-FFF2-40B4-BE49-F238E27FC236}">
                      <a16:creationId xmlns:a16="http://schemas.microsoft.com/office/drawing/2014/main" id="{13094A10-94F0-49F1-A434-CAB07BA9E684}"/>
                    </a:ext>
                  </a:extLst>
                </p14:cNvPr>
                <p14:cNvContentPartPr/>
                <p14:nvPr/>
              </p14:nvContentPartPr>
              <p14:xfrm>
                <a:off x="1831973" y="6130147"/>
                <a:ext cx="177480" cy="176400"/>
              </p14:xfrm>
            </p:contentPart>
          </mc:Choice>
          <mc:Fallback>
            <p:pic>
              <p:nvPicPr>
                <p:cNvPr id="267" name="Freihand 266">
                  <a:extLst>
                    <a:ext uri="{FF2B5EF4-FFF2-40B4-BE49-F238E27FC236}">
                      <a16:creationId xmlns:a16="http://schemas.microsoft.com/office/drawing/2014/main" id="{13094A10-94F0-49F1-A434-CAB07BA9E684}"/>
                    </a:ext>
                  </a:extLst>
                </p:cNvPr>
                <p:cNvPicPr/>
                <p:nvPr/>
              </p:nvPicPr>
              <p:blipFill>
                <a:blip r:embed="rId429"/>
                <a:stretch>
                  <a:fillRect/>
                </a:stretch>
              </p:blipFill>
              <p:spPr>
                <a:xfrm>
                  <a:off x="1827653" y="6125827"/>
                  <a:ext cx="186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8" name="Freihand 267">
                  <a:extLst>
                    <a:ext uri="{FF2B5EF4-FFF2-40B4-BE49-F238E27FC236}">
                      <a16:creationId xmlns:a16="http://schemas.microsoft.com/office/drawing/2014/main" id="{E7BBD5C0-130A-43A1-ABE6-1E195A8C6794}"/>
                    </a:ext>
                  </a:extLst>
                </p14:cNvPr>
                <p14:cNvContentPartPr/>
                <p14:nvPr/>
              </p14:nvContentPartPr>
              <p14:xfrm>
                <a:off x="2038613" y="6135547"/>
                <a:ext cx="116280" cy="157680"/>
              </p14:xfrm>
            </p:contentPart>
          </mc:Choice>
          <mc:Fallback>
            <p:pic>
              <p:nvPicPr>
                <p:cNvPr id="268" name="Freihand 267">
                  <a:extLst>
                    <a:ext uri="{FF2B5EF4-FFF2-40B4-BE49-F238E27FC236}">
                      <a16:creationId xmlns:a16="http://schemas.microsoft.com/office/drawing/2014/main" id="{E7BBD5C0-130A-43A1-ABE6-1E195A8C6794}"/>
                    </a:ext>
                  </a:extLst>
                </p:cNvPr>
                <p:cNvPicPr/>
                <p:nvPr/>
              </p:nvPicPr>
              <p:blipFill>
                <a:blip r:embed="rId431"/>
                <a:stretch>
                  <a:fillRect/>
                </a:stretch>
              </p:blipFill>
              <p:spPr>
                <a:xfrm>
                  <a:off x="2034293" y="6131227"/>
                  <a:ext cx="12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9" name="Freihand 268">
                  <a:extLst>
                    <a:ext uri="{FF2B5EF4-FFF2-40B4-BE49-F238E27FC236}">
                      <a16:creationId xmlns:a16="http://schemas.microsoft.com/office/drawing/2014/main" id="{C284BC51-3EE0-4ED1-BC59-0760E8C89922}"/>
                    </a:ext>
                  </a:extLst>
                </p14:cNvPr>
                <p14:cNvContentPartPr/>
                <p14:nvPr/>
              </p14:nvContentPartPr>
              <p14:xfrm>
                <a:off x="2163533" y="6156427"/>
                <a:ext cx="331920" cy="126360"/>
              </p14:xfrm>
            </p:contentPart>
          </mc:Choice>
          <mc:Fallback>
            <p:pic>
              <p:nvPicPr>
                <p:cNvPr id="269" name="Freihand 268">
                  <a:extLst>
                    <a:ext uri="{FF2B5EF4-FFF2-40B4-BE49-F238E27FC236}">
                      <a16:creationId xmlns:a16="http://schemas.microsoft.com/office/drawing/2014/main" id="{C284BC51-3EE0-4ED1-BC59-0760E8C89922}"/>
                    </a:ext>
                  </a:extLst>
                </p:cNvPr>
                <p:cNvPicPr/>
                <p:nvPr/>
              </p:nvPicPr>
              <p:blipFill>
                <a:blip r:embed="rId433"/>
                <a:stretch>
                  <a:fillRect/>
                </a:stretch>
              </p:blipFill>
              <p:spPr>
                <a:xfrm>
                  <a:off x="2159213" y="6152107"/>
                  <a:ext cx="340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0" name="Freihand 269">
                  <a:extLst>
                    <a:ext uri="{FF2B5EF4-FFF2-40B4-BE49-F238E27FC236}">
                      <a16:creationId xmlns:a16="http://schemas.microsoft.com/office/drawing/2014/main" id="{2614901B-E0C9-4E9B-8E39-F1C272BD68FE}"/>
                    </a:ext>
                  </a:extLst>
                </p14:cNvPr>
                <p14:cNvContentPartPr/>
                <p14:nvPr/>
              </p14:nvContentPartPr>
              <p14:xfrm>
                <a:off x="2547653" y="6086227"/>
                <a:ext cx="25920" cy="228240"/>
              </p14:xfrm>
            </p:contentPart>
          </mc:Choice>
          <mc:Fallback>
            <p:pic>
              <p:nvPicPr>
                <p:cNvPr id="270" name="Freihand 269">
                  <a:extLst>
                    <a:ext uri="{FF2B5EF4-FFF2-40B4-BE49-F238E27FC236}">
                      <a16:creationId xmlns:a16="http://schemas.microsoft.com/office/drawing/2014/main" id="{2614901B-E0C9-4E9B-8E39-F1C272BD68FE}"/>
                    </a:ext>
                  </a:extLst>
                </p:cNvPr>
                <p:cNvPicPr/>
                <p:nvPr/>
              </p:nvPicPr>
              <p:blipFill>
                <a:blip r:embed="rId435"/>
                <a:stretch>
                  <a:fillRect/>
                </a:stretch>
              </p:blipFill>
              <p:spPr>
                <a:xfrm>
                  <a:off x="2543333" y="6081907"/>
                  <a:ext cx="34560" cy="236880"/>
                </a:xfrm>
                <a:prstGeom prst="rect">
                  <a:avLst/>
                </a:prstGeom>
              </p:spPr>
            </p:pic>
          </mc:Fallback>
        </mc:AlternateContent>
      </p:grpSp>
      <p:grpSp>
        <p:nvGrpSpPr>
          <p:cNvPr id="283" name="Gruppieren 282">
            <a:extLst>
              <a:ext uri="{FF2B5EF4-FFF2-40B4-BE49-F238E27FC236}">
                <a16:creationId xmlns:a16="http://schemas.microsoft.com/office/drawing/2014/main" id="{A494F80C-487A-4A31-9D40-D3D24FD61F5D}"/>
              </a:ext>
            </a:extLst>
          </p:cNvPr>
          <p:cNvGrpSpPr/>
          <p:nvPr/>
        </p:nvGrpSpPr>
        <p:grpSpPr>
          <a:xfrm>
            <a:off x="7903733" y="5730547"/>
            <a:ext cx="644040" cy="297720"/>
            <a:chOff x="7903733" y="5730547"/>
            <a:chExt cx="644040" cy="297720"/>
          </a:xfrm>
        </p:grpSpPr>
        <mc:AlternateContent xmlns:mc="http://schemas.openxmlformats.org/markup-compatibility/2006">
          <mc:Choice xmlns:p14="http://schemas.microsoft.com/office/powerpoint/2010/main" Requires="p14">
            <p:contentPart p14:bwMode="auto" r:id="rId436">
              <p14:nvContentPartPr>
                <p14:cNvPr id="272" name="Freihand 271">
                  <a:extLst>
                    <a:ext uri="{FF2B5EF4-FFF2-40B4-BE49-F238E27FC236}">
                      <a16:creationId xmlns:a16="http://schemas.microsoft.com/office/drawing/2014/main" id="{7BDA0D72-6EF8-4663-979D-A4ADCB633844}"/>
                    </a:ext>
                  </a:extLst>
                </p14:cNvPr>
                <p14:cNvContentPartPr/>
                <p14:nvPr/>
              </p14:nvContentPartPr>
              <p14:xfrm>
                <a:off x="7903733" y="5963467"/>
                <a:ext cx="153360" cy="42480"/>
              </p14:xfrm>
            </p:contentPart>
          </mc:Choice>
          <mc:Fallback>
            <p:pic>
              <p:nvPicPr>
                <p:cNvPr id="272" name="Freihand 271">
                  <a:extLst>
                    <a:ext uri="{FF2B5EF4-FFF2-40B4-BE49-F238E27FC236}">
                      <a16:creationId xmlns:a16="http://schemas.microsoft.com/office/drawing/2014/main" id="{7BDA0D72-6EF8-4663-979D-A4ADCB633844}"/>
                    </a:ext>
                  </a:extLst>
                </p:cNvPr>
                <p:cNvPicPr/>
                <p:nvPr/>
              </p:nvPicPr>
              <p:blipFill>
                <a:blip r:embed="rId437"/>
                <a:stretch>
                  <a:fillRect/>
                </a:stretch>
              </p:blipFill>
              <p:spPr>
                <a:xfrm>
                  <a:off x="7899413" y="5959147"/>
                  <a:ext cx="162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3" name="Freihand 272">
                  <a:extLst>
                    <a:ext uri="{FF2B5EF4-FFF2-40B4-BE49-F238E27FC236}">
                      <a16:creationId xmlns:a16="http://schemas.microsoft.com/office/drawing/2014/main" id="{D531FFA9-604E-4D62-88FC-7CEC7002E053}"/>
                    </a:ext>
                  </a:extLst>
                </p14:cNvPr>
                <p14:cNvContentPartPr/>
                <p14:nvPr/>
              </p14:nvContentPartPr>
              <p14:xfrm>
                <a:off x="7905893" y="6003067"/>
                <a:ext cx="142200" cy="25200"/>
              </p14:xfrm>
            </p:contentPart>
          </mc:Choice>
          <mc:Fallback>
            <p:pic>
              <p:nvPicPr>
                <p:cNvPr id="273" name="Freihand 272">
                  <a:extLst>
                    <a:ext uri="{FF2B5EF4-FFF2-40B4-BE49-F238E27FC236}">
                      <a16:creationId xmlns:a16="http://schemas.microsoft.com/office/drawing/2014/main" id="{D531FFA9-604E-4D62-88FC-7CEC7002E053}"/>
                    </a:ext>
                  </a:extLst>
                </p:cNvPr>
                <p:cNvPicPr/>
                <p:nvPr/>
              </p:nvPicPr>
              <p:blipFill>
                <a:blip r:embed="rId439"/>
                <a:stretch>
                  <a:fillRect/>
                </a:stretch>
              </p:blipFill>
              <p:spPr>
                <a:xfrm>
                  <a:off x="7901573" y="5998747"/>
                  <a:ext cx="150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5" name="Freihand 274">
                  <a:extLst>
                    <a:ext uri="{FF2B5EF4-FFF2-40B4-BE49-F238E27FC236}">
                      <a16:creationId xmlns:a16="http://schemas.microsoft.com/office/drawing/2014/main" id="{FC9AC797-34B7-4E2D-B843-BF2D79395679}"/>
                    </a:ext>
                  </a:extLst>
                </p14:cNvPr>
                <p14:cNvContentPartPr/>
                <p14:nvPr/>
              </p14:nvContentPartPr>
              <p14:xfrm>
                <a:off x="8078693" y="5878867"/>
                <a:ext cx="42840" cy="118440"/>
              </p14:xfrm>
            </p:contentPart>
          </mc:Choice>
          <mc:Fallback>
            <p:pic>
              <p:nvPicPr>
                <p:cNvPr id="275" name="Freihand 274">
                  <a:extLst>
                    <a:ext uri="{FF2B5EF4-FFF2-40B4-BE49-F238E27FC236}">
                      <a16:creationId xmlns:a16="http://schemas.microsoft.com/office/drawing/2014/main" id="{FC9AC797-34B7-4E2D-B843-BF2D79395679}"/>
                    </a:ext>
                  </a:extLst>
                </p:cNvPr>
                <p:cNvPicPr/>
                <p:nvPr/>
              </p:nvPicPr>
              <p:blipFill>
                <a:blip r:embed="rId441"/>
                <a:stretch>
                  <a:fillRect/>
                </a:stretch>
              </p:blipFill>
              <p:spPr>
                <a:xfrm>
                  <a:off x="8074373" y="5874547"/>
                  <a:ext cx="51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6" name="Freihand 275">
                  <a:extLst>
                    <a:ext uri="{FF2B5EF4-FFF2-40B4-BE49-F238E27FC236}">
                      <a16:creationId xmlns:a16="http://schemas.microsoft.com/office/drawing/2014/main" id="{D42AF5EC-C0CF-4FF3-94CC-4BE241187A7D}"/>
                    </a:ext>
                  </a:extLst>
                </p14:cNvPr>
                <p14:cNvContentPartPr/>
                <p14:nvPr/>
              </p14:nvContentPartPr>
              <p14:xfrm>
                <a:off x="8122253" y="5882107"/>
                <a:ext cx="53280" cy="93240"/>
              </p14:xfrm>
            </p:contentPart>
          </mc:Choice>
          <mc:Fallback>
            <p:pic>
              <p:nvPicPr>
                <p:cNvPr id="276" name="Freihand 275">
                  <a:extLst>
                    <a:ext uri="{FF2B5EF4-FFF2-40B4-BE49-F238E27FC236}">
                      <a16:creationId xmlns:a16="http://schemas.microsoft.com/office/drawing/2014/main" id="{D42AF5EC-C0CF-4FF3-94CC-4BE241187A7D}"/>
                    </a:ext>
                  </a:extLst>
                </p:cNvPr>
                <p:cNvPicPr/>
                <p:nvPr/>
              </p:nvPicPr>
              <p:blipFill>
                <a:blip r:embed="rId443"/>
                <a:stretch>
                  <a:fillRect/>
                </a:stretch>
              </p:blipFill>
              <p:spPr>
                <a:xfrm>
                  <a:off x="8117933" y="5877787"/>
                  <a:ext cx="61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7" name="Freihand 276">
                  <a:extLst>
                    <a:ext uri="{FF2B5EF4-FFF2-40B4-BE49-F238E27FC236}">
                      <a16:creationId xmlns:a16="http://schemas.microsoft.com/office/drawing/2014/main" id="{1B239913-B211-4B97-B0CB-3F432454D217}"/>
                    </a:ext>
                  </a:extLst>
                </p14:cNvPr>
                <p14:cNvContentPartPr/>
                <p14:nvPr/>
              </p14:nvContentPartPr>
              <p14:xfrm>
                <a:off x="8204333" y="5950507"/>
                <a:ext cx="33120" cy="67320"/>
              </p14:xfrm>
            </p:contentPart>
          </mc:Choice>
          <mc:Fallback>
            <p:pic>
              <p:nvPicPr>
                <p:cNvPr id="277" name="Freihand 276">
                  <a:extLst>
                    <a:ext uri="{FF2B5EF4-FFF2-40B4-BE49-F238E27FC236}">
                      <a16:creationId xmlns:a16="http://schemas.microsoft.com/office/drawing/2014/main" id="{1B239913-B211-4B97-B0CB-3F432454D217}"/>
                    </a:ext>
                  </a:extLst>
                </p:cNvPr>
                <p:cNvPicPr/>
                <p:nvPr/>
              </p:nvPicPr>
              <p:blipFill>
                <a:blip r:embed="rId445"/>
                <a:stretch>
                  <a:fillRect/>
                </a:stretch>
              </p:blipFill>
              <p:spPr>
                <a:xfrm>
                  <a:off x="8200013" y="5946187"/>
                  <a:ext cx="41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8" name="Freihand 277">
                  <a:extLst>
                    <a:ext uri="{FF2B5EF4-FFF2-40B4-BE49-F238E27FC236}">
                      <a16:creationId xmlns:a16="http://schemas.microsoft.com/office/drawing/2014/main" id="{FA6FE558-BDCA-4B89-8033-82971D01DC3D}"/>
                    </a:ext>
                  </a:extLst>
                </p14:cNvPr>
                <p14:cNvContentPartPr/>
                <p14:nvPr/>
              </p14:nvContentPartPr>
              <p14:xfrm>
                <a:off x="8198573" y="5835307"/>
                <a:ext cx="137880" cy="122760"/>
              </p14:xfrm>
            </p:contentPart>
          </mc:Choice>
          <mc:Fallback>
            <p:pic>
              <p:nvPicPr>
                <p:cNvPr id="278" name="Freihand 277">
                  <a:extLst>
                    <a:ext uri="{FF2B5EF4-FFF2-40B4-BE49-F238E27FC236}">
                      <a16:creationId xmlns:a16="http://schemas.microsoft.com/office/drawing/2014/main" id="{FA6FE558-BDCA-4B89-8033-82971D01DC3D}"/>
                    </a:ext>
                  </a:extLst>
                </p:cNvPr>
                <p:cNvPicPr/>
                <p:nvPr/>
              </p:nvPicPr>
              <p:blipFill>
                <a:blip r:embed="rId447"/>
                <a:stretch>
                  <a:fillRect/>
                </a:stretch>
              </p:blipFill>
              <p:spPr>
                <a:xfrm>
                  <a:off x="8194253" y="5830987"/>
                  <a:ext cx="146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9" name="Freihand 278">
                  <a:extLst>
                    <a:ext uri="{FF2B5EF4-FFF2-40B4-BE49-F238E27FC236}">
                      <a16:creationId xmlns:a16="http://schemas.microsoft.com/office/drawing/2014/main" id="{A0997AA5-A9C0-4633-BDDB-C71A2F3980A4}"/>
                    </a:ext>
                  </a:extLst>
                </p14:cNvPr>
                <p14:cNvContentPartPr/>
                <p14:nvPr/>
              </p14:nvContentPartPr>
              <p14:xfrm>
                <a:off x="8282093" y="5801107"/>
                <a:ext cx="101880" cy="140760"/>
              </p14:xfrm>
            </p:contentPart>
          </mc:Choice>
          <mc:Fallback>
            <p:pic>
              <p:nvPicPr>
                <p:cNvPr id="279" name="Freihand 278">
                  <a:extLst>
                    <a:ext uri="{FF2B5EF4-FFF2-40B4-BE49-F238E27FC236}">
                      <a16:creationId xmlns:a16="http://schemas.microsoft.com/office/drawing/2014/main" id="{A0997AA5-A9C0-4633-BDDB-C71A2F3980A4}"/>
                    </a:ext>
                  </a:extLst>
                </p:cNvPr>
                <p:cNvPicPr/>
                <p:nvPr/>
              </p:nvPicPr>
              <p:blipFill>
                <a:blip r:embed="rId449"/>
                <a:stretch>
                  <a:fillRect/>
                </a:stretch>
              </p:blipFill>
              <p:spPr>
                <a:xfrm>
                  <a:off x="8277773" y="5796787"/>
                  <a:ext cx="110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0" name="Freihand 279">
                  <a:extLst>
                    <a:ext uri="{FF2B5EF4-FFF2-40B4-BE49-F238E27FC236}">
                      <a16:creationId xmlns:a16="http://schemas.microsoft.com/office/drawing/2014/main" id="{71D9FE04-6A80-4209-A298-FB195F55FAB0}"/>
                    </a:ext>
                  </a:extLst>
                </p14:cNvPr>
                <p14:cNvContentPartPr/>
                <p14:nvPr/>
              </p14:nvContentPartPr>
              <p14:xfrm>
                <a:off x="8429693" y="5755747"/>
                <a:ext cx="64440" cy="131760"/>
              </p14:xfrm>
            </p:contentPart>
          </mc:Choice>
          <mc:Fallback>
            <p:pic>
              <p:nvPicPr>
                <p:cNvPr id="280" name="Freihand 279">
                  <a:extLst>
                    <a:ext uri="{FF2B5EF4-FFF2-40B4-BE49-F238E27FC236}">
                      <a16:creationId xmlns:a16="http://schemas.microsoft.com/office/drawing/2014/main" id="{71D9FE04-6A80-4209-A298-FB195F55FAB0}"/>
                    </a:ext>
                  </a:extLst>
                </p:cNvPr>
                <p:cNvPicPr/>
                <p:nvPr/>
              </p:nvPicPr>
              <p:blipFill>
                <a:blip r:embed="rId451"/>
                <a:stretch>
                  <a:fillRect/>
                </a:stretch>
              </p:blipFill>
              <p:spPr>
                <a:xfrm>
                  <a:off x="8425373" y="5751427"/>
                  <a:ext cx="73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1" name="Freihand 280">
                  <a:extLst>
                    <a:ext uri="{FF2B5EF4-FFF2-40B4-BE49-F238E27FC236}">
                      <a16:creationId xmlns:a16="http://schemas.microsoft.com/office/drawing/2014/main" id="{96CE9000-AF0D-4C82-AB0E-11E8A9547851}"/>
                    </a:ext>
                  </a:extLst>
                </p14:cNvPr>
                <p14:cNvContentPartPr/>
                <p14:nvPr/>
              </p14:nvContentPartPr>
              <p14:xfrm>
                <a:off x="8354813" y="5730547"/>
                <a:ext cx="84240" cy="64440"/>
              </p14:xfrm>
            </p:contentPart>
          </mc:Choice>
          <mc:Fallback>
            <p:pic>
              <p:nvPicPr>
                <p:cNvPr id="281" name="Freihand 280">
                  <a:extLst>
                    <a:ext uri="{FF2B5EF4-FFF2-40B4-BE49-F238E27FC236}">
                      <a16:creationId xmlns:a16="http://schemas.microsoft.com/office/drawing/2014/main" id="{96CE9000-AF0D-4C82-AB0E-11E8A9547851}"/>
                    </a:ext>
                  </a:extLst>
                </p:cNvPr>
                <p:cNvPicPr/>
                <p:nvPr/>
              </p:nvPicPr>
              <p:blipFill>
                <a:blip r:embed="rId453"/>
                <a:stretch>
                  <a:fillRect/>
                </a:stretch>
              </p:blipFill>
              <p:spPr>
                <a:xfrm>
                  <a:off x="8350493" y="5726227"/>
                  <a:ext cx="92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2" name="Freihand 281">
                  <a:extLst>
                    <a:ext uri="{FF2B5EF4-FFF2-40B4-BE49-F238E27FC236}">
                      <a16:creationId xmlns:a16="http://schemas.microsoft.com/office/drawing/2014/main" id="{7AD0E24B-5B12-4F43-BA36-B4AD0F0CA132}"/>
                    </a:ext>
                  </a:extLst>
                </p14:cNvPr>
                <p14:cNvContentPartPr/>
                <p14:nvPr/>
              </p14:nvContentPartPr>
              <p14:xfrm>
                <a:off x="8463893" y="5820547"/>
                <a:ext cx="83880" cy="89280"/>
              </p14:xfrm>
            </p:contentPart>
          </mc:Choice>
          <mc:Fallback>
            <p:pic>
              <p:nvPicPr>
                <p:cNvPr id="282" name="Freihand 281">
                  <a:extLst>
                    <a:ext uri="{FF2B5EF4-FFF2-40B4-BE49-F238E27FC236}">
                      <a16:creationId xmlns:a16="http://schemas.microsoft.com/office/drawing/2014/main" id="{7AD0E24B-5B12-4F43-BA36-B4AD0F0CA132}"/>
                    </a:ext>
                  </a:extLst>
                </p:cNvPr>
                <p:cNvPicPr/>
                <p:nvPr/>
              </p:nvPicPr>
              <p:blipFill>
                <a:blip r:embed="rId455"/>
                <a:stretch>
                  <a:fillRect/>
                </a:stretch>
              </p:blipFill>
              <p:spPr>
                <a:xfrm>
                  <a:off x="8459573" y="5816227"/>
                  <a:ext cx="92520" cy="9792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F8B57325-029B-4AD9-831A-9E6B0045258C}"/>
                  </a:ext>
                </a:extLst>
              </p14:cNvPr>
              <p14:cNvContentPartPr/>
              <p14:nvPr/>
            </p14:nvContentPartPr>
            <p14:xfrm>
              <a:off x="-31747" y="1091587"/>
              <a:ext cx="1491840" cy="589320"/>
            </p14:xfrm>
          </p:contentPart>
        </mc:Choice>
        <mc:Fallback>
          <p:pic>
            <p:nvPicPr>
              <p:cNvPr id="5" name="Freihand 4">
                <a:extLst>
                  <a:ext uri="{FF2B5EF4-FFF2-40B4-BE49-F238E27FC236}">
                    <a16:creationId xmlns:a16="http://schemas.microsoft.com/office/drawing/2014/main" id="{F8B57325-029B-4AD9-831A-9E6B0045258C}"/>
                  </a:ext>
                </a:extLst>
              </p:cNvPr>
              <p:cNvPicPr/>
              <p:nvPr/>
            </p:nvPicPr>
            <p:blipFill>
              <a:blip r:embed="rId4"/>
              <a:stretch>
                <a:fillRect/>
              </a:stretch>
            </p:blipFill>
            <p:spPr>
              <a:xfrm>
                <a:off x="-36067" y="1087267"/>
                <a:ext cx="150048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CD919AFF-D20A-4021-A903-3C287CBB8BC1}"/>
                  </a:ext>
                </a:extLst>
              </p14:cNvPr>
              <p14:cNvContentPartPr/>
              <p14:nvPr/>
            </p14:nvContentPartPr>
            <p14:xfrm>
              <a:off x="111533" y="2354827"/>
              <a:ext cx="1906920" cy="55440"/>
            </p14:xfrm>
          </p:contentPart>
        </mc:Choice>
        <mc:Fallback>
          <p:pic>
            <p:nvPicPr>
              <p:cNvPr id="7" name="Freihand 6">
                <a:extLst>
                  <a:ext uri="{FF2B5EF4-FFF2-40B4-BE49-F238E27FC236}">
                    <a16:creationId xmlns:a16="http://schemas.microsoft.com/office/drawing/2014/main" id="{CD919AFF-D20A-4021-A903-3C287CBB8BC1}"/>
                  </a:ext>
                </a:extLst>
              </p:cNvPr>
              <p:cNvPicPr/>
              <p:nvPr/>
            </p:nvPicPr>
            <p:blipFill>
              <a:blip r:embed="rId6"/>
              <a:stretch>
                <a:fillRect/>
              </a:stretch>
            </p:blipFill>
            <p:spPr>
              <a:xfrm>
                <a:off x="107213" y="2350507"/>
                <a:ext cx="1915560" cy="64080"/>
              </a:xfrm>
              <a:prstGeom prst="rect">
                <a:avLst/>
              </a:prstGeom>
            </p:spPr>
          </p:pic>
        </mc:Fallback>
      </mc:AlternateContent>
      <p:grpSp>
        <p:nvGrpSpPr>
          <p:cNvPr id="11" name="Gruppieren 10">
            <a:extLst>
              <a:ext uri="{FF2B5EF4-FFF2-40B4-BE49-F238E27FC236}">
                <a16:creationId xmlns:a16="http://schemas.microsoft.com/office/drawing/2014/main" id="{284FA5DF-2581-4817-BF87-62FB90F9B69F}"/>
              </a:ext>
            </a:extLst>
          </p:cNvPr>
          <p:cNvGrpSpPr/>
          <p:nvPr/>
        </p:nvGrpSpPr>
        <p:grpSpPr>
          <a:xfrm>
            <a:off x="-58747" y="1777747"/>
            <a:ext cx="6042600" cy="887040"/>
            <a:chOff x="-58747" y="1777747"/>
            <a:chExt cx="6042600" cy="88704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0EABFA30-07BE-4C70-9D41-027F59E10C57}"/>
                    </a:ext>
                  </a:extLst>
                </p14:cNvPr>
                <p14:cNvContentPartPr/>
                <p14:nvPr/>
              </p14:nvContentPartPr>
              <p14:xfrm>
                <a:off x="3491213" y="2364187"/>
                <a:ext cx="2492640" cy="135360"/>
              </p14:xfrm>
            </p:contentPart>
          </mc:Choice>
          <mc:Fallback>
            <p:pic>
              <p:nvPicPr>
                <p:cNvPr id="9" name="Freihand 8">
                  <a:extLst>
                    <a:ext uri="{FF2B5EF4-FFF2-40B4-BE49-F238E27FC236}">
                      <a16:creationId xmlns:a16="http://schemas.microsoft.com/office/drawing/2014/main" id="{0EABFA30-07BE-4C70-9D41-027F59E10C57}"/>
                    </a:ext>
                  </a:extLst>
                </p:cNvPr>
                <p:cNvPicPr/>
                <p:nvPr/>
              </p:nvPicPr>
              <p:blipFill>
                <a:blip r:embed="rId8"/>
                <a:stretch>
                  <a:fillRect/>
                </a:stretch>
              </p:blipFill>
              <p:spPr>
                <a:xfrm>
                  <a:off x="3486893" y="2359867"/>
                  <a:ext cx="2501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938A14F8-913F-4594-A074-E45BB65E521F}"/>
                    </a:ext>
                  </a:extLst>
                </p14:cNvPr>
                <p14:cNvContentPartPr/>
                <p14:nvPr/>
              </p14:nvContentPartPr>
              <p14:xfrm>
                <a:off x="-58747" y="1777747"/>
                <a:ext cx="2690640" cy="887040"/>
              </p14:xfrm>
            </p:contentPart>
          </mc:Choice>
          <mc:Fallback>
            <p:pic>
              <p:nvPicPr>
                <p:cNvPr id="10" name="Freihand 9">
                  <a:extLst>
                    <a:ext uri="{FF2B5EF4-FFF2-40B4-BE49-F238E27FC236}">
                      <a16:creationId xmlns:a16="http://schemas.microsoft.com/office/drawing/2014/main" id="{938A14F8-913F-4594-A074-E45BB65E521F}"/>
                    </a:ext>
                  </a:extLst>
                </p:cNvPr>
                <p:cNvPicPr/>
                <p:nvPr/>
              </p:nvPicPr>
              <p:blipFill>
                <a:blip r:embed="rId10"/>
                <a:stretch>
                  <a:fillRect/>
                </a:stretch>
              </p:blipFill>
              <p:spPr>
                <a:xfrm>
                  <a:off x="-63067" y="1773427"/>
                  <a:ext cx="2699280" cy="89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68201CAD-0BE6-47DA-AFFE-36BDAE0E3B1A}"/>
                  </a:ext>
                </a:extLst>
              </p14:cNvPr>
              <p14:cNvContentPartPr/>
              <p14:nvPr/>
            </p14:nvContentPartPr>
            <p14:xfrm>
              <a:off x="113693" y="3794107"/>
              <a:ext cx="2877840" cy="54000"/>
            </p14:xfrm>
          </p:contentPart>
        </mc:Choice>
        <mc:Fallback>
          <p:pic>
            <p:nvPicPr>
              <p:cNvPr id="12" name="Freihand 11">
                <a:extLst>
                  <a:ext uri="{FF2B5EF4-FFF2-40B4-BE49-F238E27FC236}">
                    <a16:creationId xmlns:a16="http://schemas.microsoft.com/office/drawing/2014/main" id="{68201CAD-0BE6-47DA-AFFE-36BDAE0E3B1A}"/>
                  </a:ext>
                </a:extLst>
              </p:cNvPr>
              <p:cNvPicPr/>
              <p:nvPr/>
            </p:nvPicPr>
            <p:blipFill>
              <a:blip r:embed="rId12"/>
              <a:stretch>
                <a:fillRect/>
              </a:stretch>
            </p:blipFill>
            <p:spPr>
              <a:xfrm>
                <a:off x="109373" y="3789787"/>
                <a:ext cx="2886480" cy="62640"/>
              </a:xfrm>
              <a:prstGeom prst="rect">
                <a:avLst/>
              </a:prstGeom>
            </p:spPr>
          </p:pic>
        </mc:Fallback>
      </mc:AlternateContent>
      <p:grpSp>
        <p:nvGrpSpPr>
          <p:cNvPr id="14" name="Gruppieren 13">
            <a:extLst>
              <a:ext uri="{FF2B5EF4-FFF2-40B4-BE49-F238E27FC236}">
                <a16:creationId xmlns:a16="http://schemas.microsoft.com/office/drawing/2014/main" id="{EEAEE0A9-3EFC-4BA4-90E1-B7DDA1E56FE3}"/>
              </a:ext>
            </a:extLst>
          </p:cNvPr>
          <p:cNvGrpSpPr/>
          <p:nvPr/>
        </p:nvGrpSpPr>
        <p:grpSpPr>
          <a:xfrm>
            <a:off x="35933" y="491467"/>
            <a:ext cx="5242320" cy="724320"/>
            <a:chOff x="35933" y="491467"/>
            <a:chExt cx="5242320" cy="724320"/>
          </a:xfrm>
        </p:grpSpPr>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E1E147D0-ABE1-441F-9186-E90864853DB9}"/>
                    </a:ext>
                  </a:extLst>
                </p14:cNvPr>
                <p14:cNvContentPartPr/>
                <p14:nvPr/>
              </p14:nvContentPartPr>
              <p14:xfrm>
                <a:off x="160853" y="946507"/>
                <a:ext cx="2136240" cy="61560"/>
              </p14:xfrm>
            </p:contentPart>
          </mc:Choice>
          <mc:Fallback>
            <p:pic>
              <p:nvPicPr>
                <p:cNvPr id="2" name="Freihand 1">
                  <a:extLst>
                    <a:ext uri="{FF2B5EF4-FFF2-40B4-BE49-F238E27FC236}">
                      <a16:creationId xmlns:a16="http://schemas.microsoft.com/office/drawing/2014/main" id="{E1E147D0-ABE1-441F-9186-E90864853DB9}"/>
                    </a:ext>
                  </a:extLst>
                </p:cNvPr>
                <p:cNvPicPr/>
                <p:nvPr/>
              </p:nvPicPr>
              <p:blipFill>
                <a:blip r:embed="rId14"/>
                <a:stretch>
                  <a:fillRect/>
                </a:stretch>
              </p:blipFill>
              <p:spPr>
                <a:xfrm>
                  <a:off x="156533" y="942187"/>
                  <a:ext cx="2144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E1D7854A-6F12-44A4-B1C3-844C0C6B31D5}"/>
                    </a:ext>
                  </a:extLst>
                </p14:cNvPr>
                <p14:cNvContentPartPr/>
                <p14:nvPr/>
              </p14:nvContentPartPr>
              <p14:xfrm>
                <a:off x="3252173" y="491467"/>
                <a:ext cx="2026080" cy="631440"/>
              </p14:xfrm>
            </p:contentPart>
          </mc:Choice>
          <mc:Fallback>
            <p:pic>
              <p:nvPicPr>
                <p:cNvPr id="3" name="Freihand 2">
                  <a:extLst>
                    <a:ext uri="{FF2B5EF4-FFF2-40B4-BE49-F238E27FC236}">
                      <a16:creationId xmlns:a16="http://schemas.microsoft.com/office/drawing/2014/main" id="{E1D7854A-6F12-44A4-B1C3-844C0C6B31D5}"/>
                    </a:ext>
                  </a:extLst>
                </p:cNvPr>
                <p:cNvPicPr/>
                <p:nvPr/>
              </p:nvPicPr>
              <p:blipFill>
                <a:blip r:embed="rId16"/>
                <a:stretch>
                  <a:fillRect/>
                </a:stretch>
              </p:blipFill>
              <p:spPr>
                <a:xfrm>
                  <a:off x="3247853" y="487147"/>
                  <a:ext cx="203472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F961510-6117-4BA8-A0BD-99534033668D}"/>
                    </a:ext>
                  </a:extLst>
                </p14:cNvPr>
                <p14:cNvContentPartPr/>
                <p14:nvPr/>
              </p14:nvContentPartPr>
              <p14:xfrm>
                <a:off x="35933" y="500107"/>
                <a:ext cx="2635560" cy="715680"/>
              </p14:xfrm>
            </p:contentPart>
          </mc:Choice>
          <mc:Fallback>
            <p:pic>
              <p:nvPicPr>
                <p:cNvPr id="13" name="Freihand 12">
                  <a:extLst>
                    <a:ext uri="{FF2B5EF4-FFF2-40B4-BE49-F238E27FC236}">
                      <a16:creationId xmlns:a16="http://schemas.microsoft.com/office/drawing/2014/main" id="{1F961510-6117-4BA8-A0BD-99534033668D}"/>
                    </a:ext>
                  </a:extLst>
                </p:cNvPr>
                <p:cNvPicPr/>
                <p:nvPr/>
              </p:nvPicPr>
              <p:blipFill>
                <a:blip r:embed="rId18"/>
                <a:stretch>
                  <a:fillRect/>
                </a:stretch>
              </p:blipFill>
              <p:spPr>
                <a:xfrm>
                  <a:off x="31613" y="495787"/>
                  <a:ext cx="2644200" cy="72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7A50D9AD-06B4-42E8-BEAE-2D1BDAC1B79C}"/>
                  </a:ext>
                </a:extLst>
              </p14:cNvPr>
              <p14:cNvContentPartPr/>
              <p14:nvPr/>
            </p14:nvContentPartPr>
            <p14:xfrm>
              <a:off x="7804373" y="3745147"/>
              <a:ext cx="4305240" cy="106200"/>
            </p14:xfrm>
          </p:contentPart>
        </mc:Choice>
        <mc:Fallback>
          <p:pic>
            <p:nvPicPr>
              <p:cNvPr id="15" name="Freihand 14">
                <a:extLst>
                  <a:ext uri="{FF2B5EF4-FFF2-40B4-BE49-F238E27FC236}">
                    <a16:creationId xmlns:a16="http://schemas.microsoft.com/office/drawing/2014/main" id="{7A50D9AD-06B4-42E8-BEAE-2D1BDAC1B79C}"/>
                  </a:ext>
                </a:extLst>
              </p:cNvPr>
              <p:cNvPicPr/>
              <p:nvPr/>
            </p:nvPicPr>
            <p:blipFill>
              <a:blip r:embed="rId20"/>
              <a:stretch>
                <a:fillRect/>
              </a:stretch>
            </p:blipFill>
            <p:spPr>
              <a:xfrm>
                <a:off x="7800053" y="3740827"/>
                <a:ext cx="4313880" cy="11484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7B37208-B777-455D-B0D2-368A7831F408}"/>
                  </a:ext>
                </a:extLst>
              </p14:cNvPr>
              <p14:cNvContentPartPr/>
              <p14:nvPr/>
            </p14:nvContentPartPr>
            <p14:xfrm>
              <a:off x="1564493" y="3491347"/>
              <a:ext cx="1678320" cy="160560"/>
            </p14:xfrm>
          </p:contentPart>
        </mc:Choice>
        <mc:Fallback>
          <p:pic>
            <p:nvPicPr>
              <p:cNvPr id="2" name="Freihand 1">
                <a:extLst>
                  <a:ext uri="{FF2B5EF4-FFF2-40B4-BE49-F238E27FC236}">
                    <a16:creationId xmlns:a16="http://schemas.microsoft.com/office/drawing/2014/main" id="{17B37208-B777-455D-B0D2-368A7831F408}"/>
                  </a:ext>
                </a:extLst>
              </p:cNvPr>
              <p:cNvPicPr/>
              <p:nvPr/>
            </p:nvPicPr>
            <p:blipFill>
              <a:blip r:embed="rId5"/>
              <a:stretch>
                <a:fillRect/>
              </a:stretch>
            </p:blipFill>
            <p:spPr>
              <a:xfrm>
                <a:off x="1560173" y="3487027"/>
                <a:ext cx="1686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70BB0DE-2477-4A7D-9DF1-8F2AC4982427}"/>
                  </a:ext>
                </a:extLst>
              </p14:cNvPr>
              <p14:cNvContentPartPr/>
              <p14:nvPr/>
            </p14:nvContentPartPr>
            <p14:xfrm>
              <a:off x="1584293" y="3969427"/>
              <a:ext cx="1573560" cy="158040"/>
            </p14:xfrm>
          </p:contentPart>
        </mc:Choice>
        <mc:Fallback>
          <p:pic>
            <p:nvPicPr>
              <p:cNvPr id="4" name="Freihand 3">
                <a:extLst>
                  <a:ext uri="{FF2B5EF4-FFF2-40B4-BE49-F238E27FC236}">
                    <a16:creationId xmlns:a16="http://schemas.microsoft.com/office/drawing/2014/main" id="{F70BB0DE-2477-4A7D-9DF1-8F2AC4982427}"/>
                  </a:ext>
                </a:extLst>
              </p:cNvPr>
              <p:cNvPicPr/>
              <p:nvPr/>
            </p:nvPicPr>
            <p:blipFill>
              <a:blip r:embed="rId7"/>
              <a:stretch>
                <a:fillRect/>
              </a:stretch>
            </p:blipFill>
            <p:spPr>
              <a:xfrm>
                <a:off x="1579973" y="3965107"/>
                <a:ext cx="1582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2" name="Freihand 51">
                <a:extLst>
                  <a:ext uri="{FF2B5EF4-FFF2-40B4-BE49-F238E27FC236}">
                    <a16:creationId xmlns:a16="http://schemas.microsoft.com/office/drawing/2014/main" id="{78BA4435-EEDD-497E-8970-A7D835DC57D9}"/>
                  </a:ext>
                </a:extLst>
              </p14:cNvPr>
              <p14:cNvContentPartPr/>
              <p14:nvPr/>
            </p14:nvContentPartPr>
            <p14:xfrm>
              <a:off x="6275453" y="1371307"/>
              <a:ext cx="1028880" cy="769680"/>
            </p14:xfrm>
          </p:contentPart>
        </mc:Choice>
        <mc:Fallback>
          <p:pic>
            <p:nvPicPr>
              <p:cNvPr id="52" name="Freihand 51">
                <a:extLst>
                  <a:ext uri="{FF2B5EF4-FFF2-40B4-BE49-F238E27FC236}">
                    <a16:creationId xmlns:a16="http://schemas.microsoft.com/office/drawing/2014/main" id="{78BA4435-EEDD-497E-8970-A7D835DC57D9}"/>
                  </a:ext>
                </a:extLst>
              </p:cNvPr>
              <p:cNvPicPr/>
              <p:nvPr/>
            </p:nvPicPr>
            <p:blipFill>
              <a:blip r:embed="rId9"/>
              <a:stretch>
                <a:fillRect/>
              </a:stretch>
            </p:blipFill>
            <p:spPr>
              <a:xfrm>
                <a:off x="6271133" y="1366987"/>
                <a:ext cx="1037520" cy="77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3" name="Freihand 112">
                <a:extLst>
                  <a:ext uri="{FF2B5EF4-FFF2-40B4-BE49-F238E27FC236}">
                    <a16:creationId xmlns:a16="http://schemas.microsoft.com/office/drawing/2014/main" id="{BEBBAD1A-99FC-41D0-B566-5D21C2D7D065}"/>
                  </a:ext>
                </a:extLst>
              </p14:cNvPr>
              <p14:cNvContentPartPr/>
              <p14:nvPr/>
            </p14:nvContentPartPr>
            <p14:xfrm>
              <a:off x="2382773" y="1461667"/>
              <a:ext cx="1000440" cy="779400"/>
            </p14:xfrm>
          </p:contentPart>
        </mc:Choice>
        <mc:Fallback>
          <p:pic>
            <p:nvPicPr>
              <p:cNvPr id="113" name="Freihand 112">
                <a:extLst>
                  <a:ext uri="{FF2B5EF4-FFF2-40B4-BE49-F238E27FC236}">
                    <a16:creationId xmlns:a16="http://schemas.microsoft.com/office/drawing/2014/main" id="{BEBBAD1A-99FC-41D0-B566-5D21C2D7D065}"/>
                  </a:ext>
                </a:extLst>
              </p:cNvPr>
              <p:cNvPicPr/>
              <p:nvPr/>
            </p:nvPicPr>
            <p:blipFill>
              <a:blip r:embed="rId11"/>
              <a:stretch>
                <a:fillRect/>
              </a:stretch>
            </p:blipFill>
            <p:spPr>
              <a:xfrm>
                <a:off x="2378453" y="1457347"/>
                <a:ext cx="1009080" cy="78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5" name="Freihand 114">
                <a:extLst>
                  <a:ext uri="{FF2B5EF4-FFF2-40B4-BE49-F238E27FC236}">
                    <a16:creationId xmlns:a16="http://schemas.microsoft.com/office/drawing/2014/main" id="{B8F228A0-E572-4C8B-B0C5-6C04D9A0A75C}"/>
                  </a:ext>
                </a:extLst>
              </p14:cNvPr>
              <p14:cNvContentPartPr/>
              <p14:nvPr/>
            </p14:nvContentPartPr>
            <p14:xfrm>
              <a:off x="2472773" y="1581907"/>
              <a:ext cx="740160" cy="537840"/>
            </p14:xfrm>
          </p:contentPart>
        </mc:Choice>
        <mc:Fallback>
          <p:pic>
            <p:nvPicPr>
              <p:cNvPr id="115" name="Freihand 114">
                <a:extLst>
                  <a:ext uri="{FF2B5EF4-FFF2-40B4-BE49-F238E27FC236}">
                    <a16:creationId xmlns:a16="http://schemas.microsoft.com/office/drawing/2014/main" id="{B8F228A0-E572-4C8B-B0C5-6C04D9A0A75C}"/>
                  </a:ext>
                </a:extLst>
              </p:cNvPr>
              <p:cNvPicPr/>
              <p:nvPr/>
            </p:nvPicPr>
            <p:blipFill>
              <a:blip r:embed="rId13"/>
              <a:stretch>
                <a:fillRect/>
              </a:stretch>
            </p:blipFill>
            <p:spPr>
              <a:xfrm>
                <a:off x="2468453" y="1577587"/>
                <a:ext cx="74880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0" name="Freihand 179">
                <a:extLst>
                  <a:ext uri="{FF2B5EF4-FFF2-40B4-BE49-F238E27FC236}">
                    <a16:creationId xmlns:a16="http://schemas.microsoft.com/office/drawing/2014/main" id="{DCC84503-E040-411A-A56F-B49EA319DBF7}"/>
                  </a:ext>
                </a:extLst>
              </p14:cNvPr>
              <p14:cNvContentPartPr/>
              <p14:nvPr/>
            </p14:nvContentPartPr>
            <p14:xfrm>
              <a:off x="1635413" y="3471547"/>
              <a:ext cx="1483200" cy="135720"/>
            </p14:xfrm>
          </p:contentPart>
        </mc:Choice>
        <mc:Fallback>
          <p:pic>
            <p:nvPicPr>
              <p:cNvPr id="180" name="Freihand 179">
                <a:extLst>
                  <a:ext uri="{FF2B5EF4-FFF2-40B4-BE49-F238E27FC236}">
                    <a16:creationId xmlns:a16="http://schemas.microsoft.com/office/drawing/2014/main" id="{DCC84503-E040-411A-A56F-B49EA319DBF7}"/>
                  </a:ext>
                </a:extLst>
              </p:cNvPr>
              <p:cNvPicPr/>
              <p:nvPr/>
            </p:nvPicPr>
            <p:blipFill>
              <a:blip r:embed="rId15"/>
              <a:stretch>
                <a:fillRect/>
              </a:stretch>
            </p:blipFill>
            <p:spPr>
              <a:xfrm>
                <a:off x="1631093" y="3467227"/>
                <a:ext cx="1491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1" name="Freihand 240">
                <a:extLst>
                  <a:ext uri="{FF2B5EF4-FFF2-40B4-BE49-F238E27FC236}">
                    <a16:creationId xmlns:a16="http://schemas.microsoft.com/office/drawing/2014/main" id="{DC9D62A0-6C40-42FD-9F92-515F53A729A6}"/>
                  </a:ext>
                </a:extLst>
              </p14:cNvPr>
              <p14:cNvContentPartPr/>
              <p14:nvPr/>
            </p14:nvContentPartPr>
            <p14:xfrm>
              <a:off x="1108373" y="2945947"/>
              <a:ext cx="2529720" cy="1717920"/>
            </p14:xfrm>
          </p:contentPart>
        </mc:Choice>
        <mc:Fallback>
          <p:pic>
            <p:nvPicPr>
              <p:cNvPr id="241" name="Freihand 240">
                <a:extLst>
                  <a:ext uri="{FF2B5EF4-FFF2-40B4-BE49-F238E27FC236}">
                    <a16:creationId xmlns:a16="http://schemas.microsoft.com/office/drawing/2014/main" id="{DC9D62A0-6C40-42FD-9F92-515F53A729A6}"/>
                  </a:ext>
                </a:extLst>
              </p:cNvPr>
              <p:cNvPicPr/>
              <p:nvPr/>
            </p:nvPicPr>
            <p:blipFill>
              <a:blip r:embed="rId17"/>
              <a:stretch>
                <a:fillRect/>
              </a:stretch>
            </p:blipFill>
            <p:spPr>
              <a:xfrm>
                <a:off x="1104053" y="2941627"/>
                <a:ext cx="2538360" cy="1726560"/>
              </a:xfrm>
              <a:prstGeom prst="rect">
                <a:avLst/>
              </a:prstGeom>
            </p:spPr>
          </p:pic>
        </mc:Fallback>
      </mc:AlternateContent>
      <p:grpSp>
        <p:nvGrpSpPr>
          <p:cNvPr id="244" name="Gruppieren 243">
            <a:extLst>
              <a:ext uri="{FF2B5EF4-FFF2-40B4-BE49-F238E27FC236}">
                <a16:creationId xmlns:a16="http://schemas.microsoft.com/office/drawing/2014/main" id="{CA0E7873-01DE-4D2A-95A5-9AF962844804}"/>
              </a:ext>
            </a:extLst>
          </p:cNvPr>
          <p:cNvGrpSpPr/>
          <p:nvPr/>
        </p:nvGrpSpPr>
        <p:grpSpPr>
          <a:xfrm>
            <a:off x="1007573" y="66307"/>
            <a:ext cx="11144160" cy="4786560"/>
            <a:chOff x="1007573" y="66307"/>
            <a:chExt cx="11144160" cy="4786560"/>
          </a:xfrm>
        </p:grpSpPr>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3F6B202A-56AF-47F1-B79F-A34AC19B7892}"/>
                    </a:ext>
                  </a:extLst>
                </p14:cNvPr>
                <p14:cNvContentPartPr/>
                <p14:nvPr/>
              </p14:nvContentPartPr>
              <p14:xfrm>
                <a:off x="2119973" y="2737147"/>
                <a:ext cx="61200" cy="319320"/>
              </p14:xfrm>
            </p:contentPart>
          </mc:Choice>
          <mc:Fallback>
            <p:pic>
              <p:nvPicPr>
                <p:cNvPr id="5" name="Freihand 4">
                  <a:extLst>
                    <a:ext uri="{FF2B5EF4-FFF2-40B4-BE49-F238E27FC236}">
                      <a16:creationId xmlns:a16="http://schemas.microsoft.com/office/drawing/2014/main" id="{3F6B202A-56AF-47F1-B79F-A34AC19B7892}"/>
                    </a:ext>
                  </a:extLst>
                </p:cNvPr>
                <p:cNvPicPr/>
                <p:nvPr/>
              </p:nvPicPr>
              <p:blipFill>
                <a:blip r:embed="rId19"/>
                <a:stretch>
                  <a:fillRect/>
                </a:stretch>
              </p:blipFill>
              <p:spPr>
                <a:xfrm>
                  <a:off x="2115653" y="2732827"/>
                  <a:ext cx="6984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Freihand 6">
                  <a:extLst>
                    <a:ext uri="{FF2B5EF4-FFF2-40B4-BE49-F238E27FC236}">
                      <a16:creationId xmlns:a16="http://schemas.microsoft.com/office/drawing/2014/main" id="{25B2CF32-77DD-4CB5-AD98-7D4F1E025571}"/>
                    </a:ext>
                  </a:extLst>
                </p14:cNvPr>
                <p14:cNvContentPartPr/>
                <p14:nvPr/>
              </p14:nvContentPartPr>
              <p14:xfrm>
                <a:off x="2028533" y="2881507"/>
                <a:ext cx="217080" cy="230400"/>
              </p14:xfrm>
            </p:contentPart>
          </mc:Choice>
          <mc:Fallback>
            <p:pic>
              <p:nvPicPr>
                <p:cNvPr id="7" name="Freihand 6">
                  <a:extLst>
                    <a:ext uri="{FF2B5EF4-FFF2-40B4-BE49-F238E27FC236}">
                      <a16:creationId xmlns:a16="http://schemas.microsoft.com/office/drawing/2014/main" id="{25B2CF32-77DD-4CB5-AD98-7D4F1E025571}"/>
                    </a:ext>
                  </a:extLst>
                </p:cNvPr>
                <p:cNvPicPr/>
                <p:nvPr/>
              </p:nvPicPr>
              <p:blipFill>
                <a:blip r:embed="rId21"/>
                <a:stretch>
                  <a:fillRect/>
                </a:stretch>
              </p:blipFill>
              <p:spPr>
                <a:xfrm>
                  <a:off x="2024213" y="2877187"/>
                  <a:ext cx="225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6" name="Freihand 25">
                  <a:extLst>
                    <a:ext uri="{FF2B5EF4-FFF2-40B4-BE49-F238E27FC236}">
                      <a16:creationId xmlns:a16="http://schemas.microsoft.com/office/drawing/2014/main" id="{512B044A-AB63-4100-9F74-7418559A4723}"/>
                    </a:ext>
                  </a:extLst>
                </p14:cNvPr>
                <p14:cNvContentPartPr/>
                <p14:nvPr/>
              </p14:nvContentPartPr>
              <p14:xfrm>
                <a:off x="2947613" y="1082587"/>
                <a:ext cx="109080" cy="131400"/>
              </p14:xfrm>
            </p:contentPart>
          </mc:Choice>
          <mc:Fallback>
            <p:pic>
              <p:nvPicPr>
                <p:cNvPr id="26" name="Freihand 25">
                  <a:extLst>
                    <a:ext uri="{FF2B5EF4-FFF2-40B4-BE49-F238E27FC236}">
                      <a16:creationId xmlns:a16="http://schemas.microsoft.com/office/drawing/2014/main" id="{512B044A-AB63-4100-9F74-7418559A4723}"/>
                    </a:ext>
                  </a:extLst>
                </p:cNvPr>
                <p:cNvPicPr/>
                <p:nvPr/>
              </p:nvPicPr>
              <p:blipFill>
                <a:blip r:embed="rId23"/>
                <a:stretch>
                  <a:fillRect/>
                </a:stretch>
              </p:blipFill>
              <p:spPr>
                <a:xfrm>
                  <a:off x="2943293" y="1078267"/>
                  <a:ext cx="117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 name="Freihand 26">
                  <a:extLst>
                    <a:ext uri="{FF2B5EF4-FFF2-40B4-BE49-F238E27FC236}">
                      <a16:creationId xmlns:a16="http://schemas.microsoft.com/office/drawing/2014/main" id="{C2CF6D6C-1EA5-4ED6-A5CA-3AFC6A248911}"/>
                    </a:ext>
                  </a:extLst>
                </p14:cNvPr>
                <p14:cNvContentPartPr/>
                <p14:nvPr/>
              </p14:nvContentPartPr>
              <p14:xfrm>
                <a:off x="4933373" y="3587107"/>
                <a:ext cx="173880" cy="6120"/>
              </p14:xfrm>
            </p:contentPart>
          </mc:Choice>
          <mc:Fallback>
            <p:pic>
              <p:nvPicPr>
                <p:cNvPr id="27" name="Freihand 26">
                  <a:extLst>
                    <a:ext uri="{FF2B5EF4-FFF2-40B4-BE49-F238E27FC236}">
                      <a16:creationId xmlns:a16="http://schemas.microsoft.com/office/drawing/2014/main" id="{C2CF6D6C-1EA5-4ED6-A5CA-3AFC6A248911}"/>
                    </a:ext>
                  </a:extLst>
                </p:cNvPr>
                <p:cNvPicPr/>
                <p:nvPr/>
              </p:nvPicPr>
              <p:blipFill>
                <a:blip r:embed="rId25"/>
                <a:stretch>
                  <a:fillRect/>
                </a:stretch>
              </p:blipFill>
              <p:spPr>
                <a:xfrm>
                  <a:off x="4929053" y="3582787"/>
                  <a:ext cx="182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 name="Freihand 27">
                  <a:extLst>
                    <a:ext uri="{FF2B5EF4-FFF2-40B4-BE49-F238E27FC236}">
                      <a16:creationId xmlns:a16="http://schemas.microsoft.com/office/drawing/2014/main" id="{4111C007-1E37-48C2-8B2F-9B6D2D5CF73F}"/>
                    </a:ext>
                  </a:extLst>
                </p14:cNvPr>
                <p14:cNvContentPartPr/>
                <p14:nvPr/>
              </p14:nvContentPartPr>
              <p14:xfrm>
                <a:off x="4468253" y="3575587"/>
                <a:ext cx="1544400" cy="32400"/>
              </p14:xfrm>
            </p:contentPart>
          </mc:Choice>
          <mc:Fallback>
            <p:pic>
              <p:nvPicPr>
                <p:cNvPr id="28" name="Freihand 27">
                  <a:extLst>
                    <a:ext uri="{FF2B5EF4-FFF2-40B4-BE49-F238E27FC236}">
                      <a16:creationId xmlns:a16="http://schemas.microsoft.com/office/drawing/2014/main" id="{4111C007-1E37-48C2-8B2F-9B6D2D5CF73F}"/>
                    </a:ext>
                  </a:extLst>
                </p:cNvPr>
                <p:cNvPicPr/>
                <p:nvPr/>
              </p:nvPicPr>
              <p:blipFill>
                <a:blip r:embed="rId27"/>
                <a:stretch>
                  <a:fillRect/>
                </a:stretch>
              </p:blipFill>
              <p:spPr>
                <a:xfrm>
                  <a:off x="4463933" y="3571267"/>
                  <a:ext cx="1553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Freihand 28">
                  <a:extLst>
                    <a:ext uri="{FF2B5EF4-FFF2-40B4-BE49-F238E27FC236}">
                      <a16:creationId xmlns:a16="http://schemas.microsoft.com/office/drawing/2014/main" id="{77152127-E7C8-4A02-A58B-BA54F369EF17}"/>
                    </a:ext>
                  </a:extLst>
                </p14:cNvPr>
                <p14:cNvContentPartPr/>
                <p14:nvPr/>
              </p14:nvContentPartPr>
              <p14:xfrm>
                <a:off x="5284013" y="3915427"/>
                <a:ext cx="52920" cy="720"/>
              </p14:xfrm>
            </p:contentPart>
          </mc:Choice>
          <mc:Fallback>
            <p:pic>
              <p:nvPicPr>
                <p:cNvPr id="29" name="Freihand 28">
                  <a:extLst>
                    <a:ext uri="{FF2B5EF4-FFF2-40B4-BE49-F238E27FC236}">
                      <a16:creationId xmlns:a16="http://schemas.microsoft.com/office/drawing/2014/main" id="{77152127-E7C8-4A02-A58B-BA54F369EF17}"/>
                    </a:ext>
                  </a:extLst>
                </p:cNvPr>
                <p:cNvPicPr/>
                <p:nvPr/>
              </p:nvPicPr>
              <p:blipFill>
                <a:blip r:embed="rId29"/>
                <a:stretch>
                  <a:fillRect/>
                </a:stretch>
              </p:blipFill>
              <p:spPr>
                <a:xfrm>
                  <a:off x="5279693" y="3911107"/>
                  <a:ext cx="615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Freihand 29">
                  <a:extLst>
                    <a:ext uri="{FF2B5EF4-FFF2-40B4-BE49-F238E27FC236}">
                      <a16:creationId xmlns:a16="http://schemas.microsoft.com/office/drawing/2014/main" id="{AADD1DD4-7583-499E-A2FB-D2C475122F83}"/>
                    </a:ext>
                  </a:extLst>
                </p14:cNvPr>
                <p14:cNvContentPartPr/>
                <p14:nvPr/>
              </p14:nvContentPartPr>
              <p14:xfrm>
                <a:off x="4509293" y="3834787"/>
                <a:ext cx="1456560" cy="85320"/>
              </p14:xfrm>
            </p:contentPart>
          </mc:Choice>
          <mc:Fallback>
            <p:pic>
              <p:nvPicPr>
                <p:cNvPr id="30" name="Freihand 29">
                  <a:extLst>
                    <a:ext uri="{FF2B5EF4-FFF2-40B4-BE49-F238E27FC236}">
                      <a16:creationId xmlns:a16="http://schemas.microsoft.com/office/drawing/2014/main" id="{AADD1DD4-7583-499E-A2FB-D2C475122F83}"/>
                    </a:ext>
                  </a:extLst>
                </p:cNvPr>
                <p:cNvPicPr/>
                <p:nvPr/>
              </p:nvPicPr>
              <p:blipFill>
                <a:blip r:embed="rId31"/>
                <a:stretch>
                  <a:fillRect/>
                </a:stretch>
              </p:blipFill>
              <p:spPr>
                <a:xfrm>
                  <a:off x="4504973" y="3830467"/>
                  <a:ext cx="1465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8684636B-A8A3-4D30-BC30-31AF96249AD0}"/>
                    </a:ext>
                  </a:extLst>
                </p14:cNvPr>
                <p14:cNvContentPartPr/>
                <p14:nvPr/>
              </p14:nvContentPartPr>
              <p14:xfrm>
                <a:off x="4737173" y="2832547"/>
                <a:ext cx="24120" cy="145800"/>
              </p14:xfrm>
            </p:contentPart>
          </mc:Choice>
          <mc:Fallback>
            <p:pic>
              <p:nvPicPr>
                <p:cNvPr id="33" name="Freihand 32">
                  <a:extLst>
                    <a:ext uri="{FF2B5EF4-FFF2-40B4-BE49-F238E27FC236}">
                      <a16:creationId xmlns:a16="http://schemas.microsoft.com/office/drawing/2014/main" id="{8684636B-A8A3-4D30-BC30-31AF96249AD0}"/>
                    </a:ext>
                  </a:extLst>
                </p:cNvPr>
                <p:cNvPicPr/>
                <p:nvPr/>
              </p:nvPicPr>
              <p:blipFill>
                <a:blip r:embed="rId33"/>
                <a:stretch>
                  <a:fillRect/>
                </a:stretch>
              </p:blipFill>
              <p:spPr>
                <a:xfrm>
                  <a:off x="4732853" y="2828227"/>
                  <a:ext cx="32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7A4407A4-31DA-41CC-8159-32E79ECC39A7}"/>
                    </a:ext>
                  </a:extLst>
                </p14:cNvPr>
                <p14:cNvContentPartPr/>
                <p14:nvPr/>
              </p14:nvContentPartPr>
              <p14:xfrm>
                <a:off x="4661213" y="2807347"/>
                <a:ext cx="167400" cy="195480"/>
              </p14:xfrm>
            </p:contentPart>
          </mc:Choice>
          <mc:Fallback>
            <p:pic>
              <p:nvPicPr>
                <p:cNvPr id="34" name="Freihand 33">
                  <a:extLst>
                    <a:ext uri="{FF2B5EF4-FFF2-40B4-BE49-F238E27FC236}">
                      <a16:creationId xmlns:a16="http://schemas.microsoft.com/office/drawing/2014/main" id="{7A4407A4-31DA-41CC-8159-32E79ECC39A7}"/>
                    </a:ext>
                  </a:extLst>
                </p:cNvPr>
                <p:cNvPicPr/>
                <p:nvPr/>
              </p:nvPicPr>
              <p:blipFill>
                <a:blip r:embed="rId35"/>
                <a:stretch>
                  <a:fillRect/>
                </a:stretch>
              </p:blipFill>
              <p:spPr>
                <a:xfrm>
                  <a:off x="4656893" y="2803027"/>
                  <a:ext cx="176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4B684C31-B191-4CA7-9F03-0F7E0F9834CF}"/>
                    </a:ext>
                  </a:extLst>
                </p14:cNvPr>
                <p14:cNvContentPartPr/>
                <p14:nvPr/>
              </p14:nvContentPartPr>
              <p14:xfrm>
                <a:off x="4899173" y="2838307"/>
                <a:ext cx="22680" cy="92160"/>
              </p14:xfrm>
            </p:contentPart>
          </mc:Choice>
          <mc:Fallback>
            <p:pic>
              <p:nvPicPr>
                <p:cNvPr id="35" name="Freihand 34">
                  <a:extLst>
                    <a:ext uri="{FF2B5EF4-FFF2-40B4-BE49-F238E27FC236}">
                      <a16:creationId xmlns:a16="http://schemas.microsoft.com/office/drawing/2014/main" id="{4B684C31-B191-4CA7-9F03-0F7E0F9834CF}"/>
                    </a:ext>
                  </a:extLst>
                </p:cNvPr>
                <p:cNvPicPr/>
                <p:nvPr/>
              </p:nvPicPr>
              <p:blipFill>
                <a:blip r:embed="rId37"/>
                <a:stretch>
                  <a:fillRect/>
                </a:stretch>
              </p:blipFill>
              <p:spPr>
                <a:xfrm>
                  <a:off x="4894853" y="2833987"/>
                  <a:ext cx="31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B5191E2B-F07F-4CD7-A367-AD1AB5F6BB6C}"/>
                    </a:ext>
                  </a:extLst>
                </p14:cNvPr>
                <p14:cNvContentPartPr/>
                <p14:nvPr/>
              </p14:nvContentPartPr>
              <p14:xfrm>
                <a:off x="4975493" y="2806987"/>
                <a:ext cx="47520" cy="126000"/>
              </p14:xfrm>
            </p:contentPart>
          </mc:Choice>
          <mc:Fallback>
            <p:pic>
              <p:nvPicPr>
                <p:cNvPr id="36" name="Freihand 35">
                  <a:extLst>
                    <a:ext uri="{FF2B5EF4-FFF2-40B4-BE49-F238E27FC236}">
                      <a16:creationId xmlns:a16="http://schemas.microsoft.com/office/drawing/2014/main" id="{B5191E2B-F07F-4CD7-A367-AD1AB5F6BB6C}"/>
                    </a:ext>
                  </a:extLst>
                </p:cNvPr>
                <p:cNvPicPr/>
                <p:nvPr/>
              </p:nvPicPr>
              <p:blipFill>
                <a:blip r:embed="rId39"/>
                <a:stretch>
                  <a:fillRect/>
                </a:stretch>
              </p:blipFill>
              <p:spPr>
                <a:xfrm>
                  <a:off x="4971173" y="2802667"/>
                  <a:ext cx="56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7" name="Freihand 36">
                  <a:extLst>
                    <a:ext uri="{FF2B5EF4-FFF2-40B4-BE49-F238E27FC236}">
                      <a16:creationId xmlns:a16="http://schemas.microsoft.com/office/drawing/2014/main" id="{B362E451-89BE-456D-BABE-F6DC412CECFA}"/>
                    </a:ext>
                  </a:extLst>
                </p14:cNvPr>
                <p14:cNvContentPartPr/>
                <p14:nvPr/>
              </p14:nvContentPartPr>
              <p14:xfrm>
                <a:off x="4886933" y="2774587"/>
                <a:ext cx="305280" cy="101880"/>
              </p14:xfrm>
            </p:contentPart>
          </mc:Choice>
          <mc:Fallback>
            <p:pic>
              <p:nvPicPr>
                <p:cNvPr id="37" name="Freihand 36">
                  <a:extLst>
                    <a:ext uri="{FF2B5EF4-FFF2-40B4-BE49-F238E27FC236}">
                      <a16:creationId xmlns:a16="http://schemas.microsoft.com/office/drawing/2014/main" id="{B362E451-89BE-456D-BABE-F6DC412CECFA}"/>
                    </a:ext>
                  </a:extLst>
                </p:cNvPr>
                <p:cNvPicPr/>
                <p:nvPr/>
              </p:nvPicPr>
              <p:blipFill>
                <a:blip r:embed="rId41"/>
                <a:stretch>
                  <a:fillRect/>
                </a:stretch>
              </p:blipFill>
              <p:spPr>
                <a:xfrm>
                  <a:off x="4882613" y="2770267"/>
                  <a:ext cx="313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8" name="Freihand 37">
                  <a:extLst>
                    <a:ext uri="{FF2B5EF4-FFF2-40B4-BE49-F238E27FC236}">
                      <a16:creationId xmlns:a16="http://schemas.microsoft.com/office/drawing/2014/main" id="{4667E21D-D508-4C30-BEE4-595109DBC312}"/>
                    </a:ext>
                  </a:extLst>
                </p14:cNvPr>
                <p14:cNvContentPartPr/>
                <p14:nvPr/>
              </p14:nvContentPartPr>
              <p14:xfrm>
                <a:off x="5247653" y="2736787"/>
                <a:ext cx="32760" cy="111960"/>
              </p14:xfrm>
            </p:contentPart>
          </mc:Choice>
          <mc:Fallback>
            <p:pic>
              <p:nvPicPr>
                <p:cNvPr id="38" name="Freihand 37">
                  <a:extLst>
                    <a:ext uri="{FF2B5EF4-FFF2-40B4-BE49-F238E27FC236}">
                      <a16:creationId xmlns:a16="http://schemas.microsoft.com/office/drawing/2014/main" id="{4667E21D-D508-4C30-BEE4-595109DBC312}"/>
                    </a:ext>
                  </a:extLst>
                </p:cNvPr>
                <p:cNvPicPr/>
                <p:nvPr/>
              </p:nvPicPr>
              <p:blipFill>
                <a:blip r:embed="rId43"/>
                <a:stretch>
                  <a:fillRect/>
                </a:stretch>
              </p:blipFill>
              <p:spPr>
                <a:xfrm>
                  <a:off x="5243333" y="2732467"/>
                  <a:ext cx="41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Freihand 38">
                  <a:extLst>
                    <a:ext uri="{FF2B5EF4-FFF2-40B4-BE49-F238E27FC236}">
                      <a16:creationId xmlns:a16="http://schemas.microsoft.com/office/drawing/2014/main" id="{ECA41AF4-3870-4B05-B1B5-F376B7275FBB}"/>
                    </a:ext>
                  </a:extLst>
                </p14:cNvPr>
                <p14:cNvContentPartPr/>
                <p14:nvPr/>
              </p14:nvContentPartPr>
              <p14:xfrm>
                <a:off x="5159453" y="2720227"/>
                <a:ext cx="184320" cy="119520"/>
              </p14:xfrm>
            </p:contentPart>
          </mc:Choice>
          <mc:Fallback>
            <p:pic>
              <p:nvPicPr>
                <p:cNvPr id="39" name="Freihand 38">
                  <a:extLst>
                    <a:ext uri="{FF2B5EF4-FFF2-40B4-BE49-F238E27FC236}">
                      <a16:creationId xmlns:a16="http://schemas.microsoft.com/office/drawing/2014/main" id="{ECA41AF4-3870-4B05-B1B5-F376B7275FBB}"/>
                    </a:ext>
                  </a:extLst>
                </p:cNvPr>
                <p:cNvPicPr/>
                <p:nvPr/>
              </p:nvPicPr>
              <p:blipFill>
                <a:blip r:embed="rId45"/>
                <a:stretch>
                  <a:fillRect/>
                </a:stretch>
              </p:blipFill>
              <p:spPr>
                <a:xfrm>
                  <a:off x="5155133" y="2715907"/>
                  <a:ext cx="192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1B88599E-C656-4925-9BDA-1470008E3330}"/>
                    </a:ext>
                  </a:extLst>
                </p14:cNvPr>
                <p14:cNvContentPartPr/>
                <p14:nvPr/>
              </p14:nvContentPartPr>
              <p14:xfrm>
                <a:off x="5410733" y="2663347"/>
                <a:ext cx="186120" cy="128520"/>
              </p14:xfrm>
            </p:contentPart>
          </mc:Choice>
          <mc:Fallback>
            <p:pic>
              <p:nvPicPr>
                <p:cNvPr id="40" name="Freihand 39">
                  <a:extLst>
                    <a:ext uri="{FF2B5EF4-FFF2-40B4-BE49-F238E27FC236}">
                      <a16:creationId xmlns:a16="http://schemas.microsoft.com/office/drawing/2014/main" id="{1B88599E-C656-4925-9BDA-1470008E3330}"/>
                    </a:ext>
                  </a:extLst>
                </p:cNvPr>
                <p:cNvPicPr/>
                <p:nvPr/>
              </p:nvPicPr>
              <p:blipFill>
                <a:blip r:embed="rId47"/>
                <a:stretch>
                  <a:fillRect/>
                </a:stretch>
              </p:blipFill>
              <p:spPr>
                <a:xfrm>
                  <a:off x="5406413" y="2659027"/>
                  <a:ext cx="194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 name="Freihand 40">
                  <a:extLst>
                    <a:ext uri="{FF2B5EF4-FFF2-40B4-BE49-F238E27FC236}">
                      <a16:creationId xmlns:a16="http://schemas.microsoft.com/office/drawing/2014/main" id="{EB9BEA5D-6836-4999-AC5B-32A4B497341A}"/>
                    </a:ext>
                  </a:extLst>
                </p14:cNvPr>
                <p14:cNvContentPartPr/>
                <p14:nvPr/>
              </p14:nvContentPartPr>
              <p14:xfrm>
                <a:off x="5636813" y="2485507"/>
                <a:ext cx="126720" cy="174960"/>
              </p14:xfrm>
            </p:contentPart>
          </mc:Choice>
          <mc:Fallback>
            <p:pic>
              <p:nvPicPr>
                <p:cNvPr id="41" name="Freihand 40">
                  <a:extLst>
                    <a:ext uri="{FF2B5EF4-FFF2-40B4-BE49-F238E27FC236}">
                      <a16:creationId xmlns:a16="http://schemas.microsoft.com/office/drawing/2014/main" id="{EB9BEA5D-6836-4999-AC5B-32A4B497341A}"/>
                    </a:ext>
                  </a:extLst>
                </p:cNvPr>
                <p:cNvPicPr/>
                <p:nvPr/>
              </p:nvPicPr>
              <p:blipFill>
                <a:blip r:embed="rId49"/>
                <a:stretch>
                  <a:fillRect/>
                </a:stretch>
              </p:blipFill>
              <p:spPr>
                <a:xfrm>
                  <a:off x="5632493" y="2481187"/>
                  <a:ext cx="135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Freihand 41">
                  <a:extLst>
                    <a:ext uri="{FF2B5EF4-FFF2-40B4-BE49-F238E27FC236}">
                      <a16:creationId xmlns:a16="http://schemas.microsoft.com/office/drawing/2014/main" id="{B104BA71-C701-435D-A8A1-DB48F3828EAD}"/>
                    </a:ext>
                  </a:extLst>
                </p14:cNvPr>
                <p14:cNvContentPartPr/>
                <p14:nvPr/>
              </p14:nvContentPartPr>
              <p14:xfrm>
                <a:off x="5811413" y="2503507"/>
                <a:ext cx="63720" cy="78480"/>
              </p14:xfrm>
            </p:contentPart>
          </mc:Choice>
          <mc:Fallback>
            <p:pic>
              <p:nvPicPr>
                <p:cNvPr id="42" name="Freihand 41">
                  <a:extLst>
                    <a:ext uri="{FF2B5EF4-FFF2-40B4-BE49-F238E27FC236}">
                      <a16:creationId xmlns:a16="http://schemas.microsoft.com/office/drawing/2014/main" id="{B104BA71-C701-435D-A8A1-DB48F3828EAD}"/>
                    </a:ext>
                  </a:extLst>
                </p:cNvPr>
                <p:cNvPicPr/>
                <p:nvPr/>
              </p:nvPicPr>
              <p:blipFill>
                <a:blip r:embed="rId51"/>
                <a:stretch>
                  <a:fillRect/>
                </a:stretch>
              </p:blipFill>
              <p:spPr>
                <a:xfrm>
                  <a:off x="5807093" y="2499187"/>
                  <a:ext cx="72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 name="Freihand 42">
                  <a:extLst>
                    <a:ext uri="{FF2B5EF4-FFF2-40B4-BE49-F238E27FC236}">
                      <a16:creationId xmlns:a16="http://schemas.microsoft.com/office/drawing/2014/main" id="{23AB45CF-9821-478C-AC1D-58A5A5849577}"/>
                    </a:ext>
                  </a:extLst>
                </p14:cNvPr>
                <p14:cNvContentPartPr/>
                <p14:nvPr/>
              </p14:nvContentPartPr>
              <p14:xfrm>
                <a:off x="5717813" y="2428627"/>
                <a:ext cx="163800" cy="111960"/>
              </p14:xfrm>
            </p:contentPart>
          </mc:Choice>
          <mc:Fallback>
            <p:pic>
              <p:nvPicPr>
                <p:cNvPr id="43" name="Freihand 42">
                  <a:extLst>
                    <a:ext uri="{FF2B5EF4-FFF2-40B4-BE49-F238E27FC236}">
                      <a16:creationId xmlns:a16="http://schemas.microsoft.com/office/drawing/2014/main" id="{23AB45CF-9821-478C-AC1D-58A5A5849577}"/>
                    </a:ext>
                  </a:extLst>
                </p:cNvPr>
                <p:cNvPicPr/>
                <p:nvPr/>
              </p:nvPicPr>
              <p:blipFill>
                <a:blip r:embed="rId53"/>
                <a:stretch>
                  <a:fillRect/>
                </a:stretch>
              </p:blipFill>
              <p:spPr>
                <a:xfrm>
                  <a:off x="5713493" y="2424307"/>
                  <a:ext cx="172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Freihand 43">
                  <a:extLst>
                    <a:ext uri="{FF2B5EF4-FFF2-40B4-BE49-F238E27FC236}">
                      <a16:creationId xmlns:a16="http://schemas.microsoft.com/office/drawing/2014/main" id="{D7C4AA8D-A02B-454B-BE48-0894900D1708}"/>
                    </a:ext>
                  </a:extLst>
                </p14:cNvPr>
                <p14:cNvContentPartPr/>
                <p14:nvPr/>
              </p14:nvContentPartPr>
              <p14:xfrm>
                <a:off x="5851013" y="2297587"/>
                <a:ext cx="122400" cy="248760"/>
              </p14:xfrm>
            </p:contentPart>
          </mc:Choice>
          <mc:Fallback>
            <p:pic>
              <p:nvPicPr>
                <p:cNvPr id="44" name="Freihand 43">
                  <a:extLst>
                    <a:ext uri="{FF2B5EF4-FFF2-40B4-BE49-F238E27FC236}">
                      <a16:creationId xmlns:a16="http://schemas.microsoft.com/office/drawing/2014/main" id="{D7C4AA8D-A02B-454B-BE48-0894900D1708}"/>
                    </a:ext>
                  </a:extLst>
                </p:cNvPr>
                <p:cNvPicPr/>
                <p:nvPr/>
              </p:nvPicPr>
              <p:blipFill>
                <a:blip r:embed="rId55"/>
                <a:stretch>
                  <a:fillRect/>
                </a:stretch>
              </p:blipFill>
              <p:spPr>
                <a:xfrm>
                  <a:off x="5846693" y="2293267"/>
                  <a:ext cx="1310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Freihand 45">
                  <a:extLst>
                    <a:ext uri="{FF2B5EF4-FFF2-40B4-BE49-F238E27FC236}">
                      <a16:creationId xmlns:a16="http://schemas.microsoft.com/office/drawing/2014/main" id="{51697219-E07E-423C-92EE-00C655CBFE1C}"/>
                    </a:ext>
                  </a:extLst>
                </p14:cNvPr>
                <p14:cNvContentPartPr/>
                <p14:nvPr/>
              </p14:nvContentPartPr>
              <p14:xfrm>
                <a:off x="4497053" y="2751187"/>
                <a:ext cx="93600" cy="99000"/>
              </p14:xfrm>
            </p:contentPart>
          </mc:Choice>
          <mc:Fallback>
            <p:pic>
              <p:nvPicPr>
                <p:cNvPr id="46" name="Freihand 45">
                  <a:extLst>
                    <a:ext uri="{FF2B5EF4-FFF2-40B4-BE49-F238E27FC236}">
                      <a16:creationId xmlns:a16="http://schemas.microsoft.com/office/drawing/2014/main" id="{51697219-E07E-423C-92EE-00C655CBFE1C}"/>
                    </a:ext>
                  </a:extLst>
                </p:cNvPr>
                <p:cNvPicPr/>
                <p:nvPr/>
              </p:nvPicPr>
              <p:blipFill>
                <a:blip r:embed="rId57"/>
                <a:stretch>
                  <a:fillRect/>
                </a:stretch>
              </p:blipFill>
              <p:spPr>
                <a:xfrm>
                  <a:off x="4492733" y="2746867"/>
                  <a:ext cx="10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7" name="Freihand 46">
                  <a:extLst>
                    <a:ext uri="{FF2B5EF4-FFF2-40B4-BE49-F238E27FC236}">
                      <a16:creationId xmlns:a16="http://schemas.microsoft.com/office/drawing/2014/main" id="{C29A52DB-5F98-4FFA-83C0-1E5CF798D102}"/>
                    </a:ext>
                  </a:extLst>
                </p14:cNvPr>
                <p14:cNvContentPartPr/>
                <p14:nvPr/>
              </p14:nvContentPartPr>
              <p14:xfrm>
                <a:off x="5959733" y="2128027"/>
                <a:ext cx="108000" cy="110520"/>
              </p14:xfrm>
            </p:contentPart>
          </mc:Choice>
          <mc:Fallback>
            <p:pic>
              <p:nvPicPr>
                <p:cNvPr id="47" name="Freihand 46">
                  <a:extLst>
                    <a:ext uri="{FF2B5EF4-FFF2-40B4-BE49-F238E27FC236}">
                      <a16:creationId xmlns:a16="http://schemas.microsoft.com/office/drawing/2014/main" id="{C29A52DB-5F98-4FFA-83C0-1E5CF798D102}"/>
                    </a:ext>
                  </a:extLst>
                </p:cNvPr>
                <p:cNvPicPr/>
                <p:nvPr/>
              </p:nvPicPr>
              <p:blipFill>
                <a:blip r:embed="rId59"/>
                <a:stretch>
                  <a:fillRect/>
                </a:stretch>
              </p:blipFill>
              <p:spPr>
                <a:xfrm>
                  <a:off x="5955413" y="2123707"/>
                  <a:ext cx="116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8" name="Freihand 47">
                  <a:extLst>
                    <a:ext uri="{FF2B5EF4-FFF2-40B4-BE49-F238E27FC236}">
                      <a16:creationId xmlns:a16="http://schemas.microsoft.com/office/drawing/2014/main" id="{26689D3C-829E-495D-8D75-E5AE9B2B9F9C}"/>
                    </a:ext>
                  </a:extLst>
                </p14:cNvPr>
                <p14:cNvContentPartPr/>
                <p14:nvPr/>
              </p14:nvContentPartPr>
              <p14:xfrm>
                <a:off x="5326493" y="3040627"/>
                <a:ext cx="54720" cy="327240"/>
              </p14:xfrm>
            </p:contentPart>
          </mc:Choice>
          <mc:Fallback>
            <p:pic>
              <p:nvPicPr>
                <p:cNvPr id="48" name="Freihand 47">
                  <a:extLst>
                    <a:ext uri="{FF2B5EF4-FFF2-40B4-BE49-F238E27FC236}">
                      <a16:creationId xmlns:a16="http://schemas.microsoft.com/office/drawing/2014/main" id="{26689D3C-829E-495D-8D75-E5AE9B2B9F9C}"/>
                    </a:ext>
                  </a:extLst>
                </p:cNvPr>
                <p:cNvPicPr/>
                <p:nvPr/>
              </p:nvPicPr>
              <p:blipFill>
                <a:blip r:embed="rId61"/>
                <a:stretch>
                  <a:fillRect/>
                </a:stretch>
              </p:blipFill>
              <p:spPr>
                <a:xfrm>
                  <a:off x="5322173" y="3036307"/>
                  <a:ext cx="6336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 name="Freihand 48">
                  <a:extLst>
                    <a:ext uri="{FF2B5EF4-FFF2-40B4-BE49-F238E27FC236}">
                      <a16:creationId xmlns:a16="http://schemas.microsoft.com/office/drawing/2014/main" id="{C2D76EB2-2BAD-4790-A16B-A986D6A9107D}"/>
                    </a:ext>
                  </a:extLst>
                </p14:cNvPr>
                <p14:cNvContentPartPr/>
                <p14:nvPr/>
              </p14:nvContentPartPr>
              <p14:xfrm>
                <a:off x="5277893" y="3189667"/>
                <a:ext cx="225360" cy="276840"/>
              </p14:xfrm>
            </p:contentPart>
          </mc:Choice>
          <mc:Fallback>
            <p:pic>
              <p:nvPicPr>
                <p:cNvPr id="49" name="Freihand 48">
                  <a:extLst>
                    <a:ext uri="{FF2B5EF4-FFF2-40B4-BE49-F238E27FC236}">
                      <a16:creationId xmlns:a16="http://schemas.microsoft.com/office/drawing/2014/main" id="{C2D76EB2-2BAD-4790-A16B-A986D6A9107D}"/>
                    </a:ext>
                  </a:extLst>
                </p:cNvPr>
                <p:cNvPicPr/>
                <p:nvPr/>
              </p:nvPicPr>
              <p:blipFill>
                <a:blip r:embed="rId63"/>
                <a:stretch>
                  <a:fillRect/>
                </a:stretch>
              </p:blipFill>
              <p:spPr>
                <a:xfrm>
                  <a:off x="5273573" y="3185347"/>
                  <a:ext cx="2340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Freihand 9">
                  <a:extLst>
                    <a:ext uri="{FF2B5EF4-FFF2-40B4-BE49-F238E27FC236}">
                      <a16:creationId xmlns:a16="http://schemas.microsoft.com/office/drawing/2014/main" id="{81C96EBB-1D28-4825-8C38-89A6EE64B4A2}"/>
                    </a:ext>
                  </a:extLst>
                </p14:cNvPr>
                <p14:cNvContentPartPr/>
                <p14:nvPr/>
              </p14:nvContentPartPr>
              <p14:xfrm>
                <a:off x="1457213" y="2057827"/>
                <a:ext cx="127080" cy="253440"/>
              </p14:xfrm>
            </p:contentPart>
          </mc:Choice>
          <mc:Fallback>
            <p:pic>
              <p:nvPicPr>
                <p:cNvPr id="10" name="Freihand 9">
                  <a:extLst>
                    <a:ext uri="{FF2B5EF4-FFF2-40B4-BE49-F238E27FC236}">
                      <a16:creationId xmlns:a16="http://schemas.microsoft.com/office/drawing/2014/main" id="{81C96EBB-1D28-4825-8C38-89A6EE64B4A2}"/>
                    </a:ext>
                  </a:extLst>
                </p:cNvPr>
                <p:cNvPicPr/>
                <p:nvPr/>
              </p:nvPicPr>
              <p:blipFill>
                <a:blip r:embed="rId65"/>
                <a:stretch>
                  <a:fillRect/>
                </a:stretch>
              </p:blipFill>
              <p:spPr>
                <a:xfrm>
                  <a:off x="1452893" y="2053507"/>
                  <a:ext cx="135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 name="Freihand 10">
                  <a:extLst>
                    <a:ext uri="{FF2B5EF4-FFF2-40B4-BE49-F238E27FC236}">
                      <a16:creationId xmlns:a16="http://schemas.microsoft.com/office/drawing/2014/main" id="{8A66A5FD-C176-44BB-98CF-47A039A12EEE}"/>
                    </a:ext>
                  </a:extLst>
                </p14:cNvPr>
                <p14:cNvContentPartPr/>
                <p14:nvPr/>
              </p14:nvContentPartPr>
              <p14:xfrm>
                <a:off x="1688693" y="2071867"/>
                <a:ext cx="66600" cy="177120"/>
              </p14:xfrm>
            </p:contentPart>
          </mc:Choice>
          <mc:Fallback>
            <p:pic>
              <p:nvPicPr>
                <p:cNvPr id="11" name="Freihand 10">
                  <a:extLst>
                    <a:ext uri="{FF2B5EF4-FFF2-40B4-BE49-F238E27FC236}">
                      <a16:creationId xmlns:a16="http://schemas.microsoft.com/office/drawing/2014/main" id="{8A66A5FD-C176-44BB-98CF-47A039A12EEE}"/>
                    </a:ext>
                  </a:extLst>
                </p:cNvPr>
                <p:cNvPicPr/>
                <p:nvPr/>
              </p:nvPicPr>
              <p:blipFill>
                <a:blip r:embed="rId67"/>
                <a:stretch>
                  <a:fillRect/>
                </a:stretch>
              </p:blipFill>
              <p:spPr>
                <a:xfrm>
                  <a:off x="1684373" y="2067547"/>
                  <a:ext cx="75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 name="Freihand 11">
                  <a:extLst>
                    <a:ext uri="{FF2B5EF4-FFF2-40B4-BE49-F238E27FC236}">
                      <a16:creationId xmlns:a16="http://schemas.microsoft.com/office/drawing/2014/main" id="{807AA940-BB0B-4C4E-8411-548E91C51803}"/>
                    </a:ext>
                  </a:extLst>
                </p14:cNvPr>
                <p14:cNvContentPartPr/>
                <p14:nvPr/>
              </p14:nvContentPartPr>
              <p14:xfrm>
                <a:off x="1556573" y="2003467"/>
                <a:ext cx="241200" cy="151200"/>
              </p14:xfrm>
            </p:contentPart>
          </mc:Choice>
          <mc:Fallback>
            <p:pic>
              <p:nvPicPr>
                <p:cNvPr id="12" name="Freihand 11">
                  <a:extLst>
                    <a:ext uri="{FF2B5EF4-FFF2-40B4-BE49-F238E27FC236}">
                      <a16:creationId xmlns:a16="http://schemas.microsoft.com/office/drawing/2014/main" id="{807AA940-BB0B-4C4E-8411-548E91C51803}"/>
                    </a:ext>
                  </a:extLst>
                </p:cNvPr>
                <p:cNvPicPr/>
                <p:nvPr/>
              </p:nvPicPr>
              <p:blipFill>
                <a:blip r:embed="rId69"/>
                <a:stretch>
                  <a:fillRect/>
                </a:stretch>
              </p:blipFill>
              <p:spPr>
                <a:xfrm>
                  <a:off x="1552253" y="1999147"/>
                  <a:ext cx="249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 name="Freihand 12">
                  <a:extLst>
                    <a:ext uri="{FF2B5EF4-FFF2-40B4-BE49-F238E27FC236}">
                      <a16:creationId xmlns:a16="http://schemas.microsoft.com/office/drawing/2014/main" id="{AC421D70-0AB6-41B0-8D73-47E0ADA88D89}"/>
                    </a:ext>
                  </a:extLst>
                </p14:cNvPr>
                <p14:cNvContentPartPr/>
                <p14:nvPr/>
              </p14:nvContentPartPr>
              <p14:xfrm>
                <a:off x="1842773" y="1975027"/>
                <a:ext cx="64440" cy="200520"/>
              </p14:xfrm>
            </p:contentPart>
          </mc:Choice>
          <mc:Fallback>
            <p:pic>
              <p:nvPicPr>
                <p:cNvPr id="13" name="Freihand 12">
                  <a:extLst>
                    <a:ext uri="{FF2B5EF4-FFF2-40B4-BE49-F238E27FC236}">
                      <a16:creationId xmlns:a16="http://schemas.microsoft.com/office/drawing/2014/main" id="{AC421D70-0AB6-41B0-8D73-47E0ADA88D89}"/>
                    </a:ext>
                  </a:extLst>
                </p:cNvPr>
                <p:cNvPicPr/>
                <p:nvPr/>
              </p:nvPicPr>
              <p:blipFill>
                <a:blip r:embed="rId71"/>
                <a:stretch>
                  <a:fillRect/>
                </a:stretch>
              </p:blipFill>
              <p:spPr>
                <a:xfrm>
                  <a:off x="1838453" y="1970707"/>
                  <a:ext cx="73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4" name="Freihand 13">
                  <a:extLst>
                    <a:ext uri="{FF2B5EF4-FFF2-40B4-BE49-F238E27FC236}">
                      <a16:creationId xmlns:a16="http://schemas.microsoft.com/office/drawing/2014/main" id="{D9F2482B-CF16-4441-A7A7-4CB1920DB2CB}"/>
                    </a:ext>
                  </a:extLst>
                </p14:cNvPr>
                <p14:cNvContentPartPr/>
                <p14:nvPr/>
              </p14:nvContentPartPr>
              <p14:xfrm>
                <a:off x="1745933" y="1864507"/>
                <a:ext cx="38520" cy="6840"/>
              </p14:xfrm>
            </p:contentPart>
          </mc:Choice>
          <mc:Fallback>
            <p:pic>
              <p:nvPicPr>
                <p:cNvPr id="14" name="Freihand 13">
                  <a:extLst>
                    <a:ext uri="{FF2B5EF4-FFF2-40B4-BE49-F238E27FC236}">
                      <a16:creationId xmlns:a16="http://schemas.microsoft.com/office/drawing/2014/main" id="{D9F2482B-CF16-4441-A7A7-4CB1920DB2CB}"/>
                    </a:ext>
                  </a:extLst>
                </p:cNvPr>
                <p:cNvPicPr/>
                <p:nvPr/>
              </p:nvPicPr>
              <p:blipFill>
                <a:blip r:embed="rId73"/>
                <a:stretch>
                  <a:fillRect/>
                </a:stretch>
              </p:blipFill>
              <p:spPr>
                <a:xfrm>
                  <a:off x="1741613" y="1860187"/>
                  <a:ext cx="47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5" name="Freihand 14">
                  <a:extLst>
                    <a:ext uri="{FF2B5EF4-FFF2-40B4-BE49-F238E27FC236}">
                      <a16:creationId xmlns:a16="http://schemas.microsoft.com/office/drawing/2014/main" id="{F0CF3C0A-AFA6-4E7A-A5A3-981BE9EF6F20}"/>
                    </a:ext>
                  </a:extLst>
                </p14:cNvPr>
                <p14:cNvContentPartPr/>
                <p14:nvPr/>
              </p14:nvContentPartPr>
              <p14:xfrm>
                <a:off x="1992173" y="1907347"/>
                <a:ext cx="195840" cy="185400"/>
              </p14:xfrm>
            </p:contentPart>
          </mc:Choice>
          <mc:Fallback>
            <p:pic>
              <p:nvPicPr>
                <p:cNvPr id="15" name="Freihand 14">
                  <a:extLst>
                    <a:ext uri="{FF2B5EF4-FFF2-40B4-BE49-F238E27FC236}">
                      <a16:creationId xmlns:a16="http://schemas.microsoft.com/office/drawing/2014/main" id="{F0CF3C0A-AFA6-4E7A-A5A3-981BE9EF6F20}"/>
                    </a:ext>
                  </a:extLst>
                </p:cNvPr>
                <p:cNvPicPr/>
                <p:nvPr/>
              </p:nvPicPr>
              <p:blipFill>
                <a:blip r:embed="rId75"/>
                <a:stretch>
                  <a:fillRect/>
                </a:stretch>
              </p:blipFill>
              <p:spPr>
                <a:xfrm>
                  <a:off x="1987853" y="1903027"/>
                  <a:ext cx="204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7" name="Freihand 16">
                  <a:extLst>
                    <a:ext uri="{FF2B5EF4-FFF2-40B4-BE49-F238E27FC236}">
                      <a16:creationId xmlns:a16="http://schemas.microsoft.com/office/drawing/2014/main" id="{104655A3-8B85-4276-956E-816144537B50}"/>
                    </a:ext>
                  </a:extLst>
                </p14:cNvPr>
                <p14:cNvContentPartPr/>
                <p14:nvPr/>
              </p14:nvContentPartPr>
              <p14:xfrm>
                <a:off x="2349293" y="1733107"/>
                <a:ext cx="113760" cy="192240"/>
              </p14:xfrm>
            </p:contentPart>
          </mc:Choice>
          <mc:Fallback>
            <p:pic>
              <p:nvPicPr>
                <p:cNvPr id="17" name="Freihand 16">
                  <a:extLst>
                    <a:ext uri="{FF2B5EF4-FFF2-40B4-BE49-F238E27FC236}">
                      <a16:creationId xmlns:a16="http://schemas.microsoft.com/office/drawing/2014/main" id="{104655A3-8B85-4276-956E-816144537B50}"/>
                    </a:ext>
                  </a:extLst>
                </p:cNvPr>
                <p:cNvPicPr/>
                <p:nvPr/>
              </p:nvPicPr>
              <p:blipFill>
                <a:blip r:embed="rId77"/>
                <a:stretch>
                  <a:fillRect/>
                </a:stretch>
              </p:blipFill>
              <p:spPr>
                <a:xfrm>
                  <a:off x="2344973" y="1728787"/>
                  <a:ext cx="122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8" name="Freihand 17">
                  <a:extLst>
                    <a:ext uri="{FF2B5EF4-FFF2-40B4-BE49-F238E27FC236}">
                      <a16:creationId xmlns:a16="http://schemas.microsoft.com/office/drawing/2014/main" id="{D42E1884-4B2F-4C82-9403-3625164E8A5A}"/>
                    </a:ext>
                  </a:extLst>
                </p14:cNvPr>
                <p14:cNvContentPartPr/>
                <p14:nvPr/>
              </p14:nvContentPartPr>
              <p14:xfrm>
                <a:off x="2239853" y="1648867"/>
                <a:ext cx="273240" cy="295200"/>
              </p14:xfrm>
            </p:contentPart>
          </mc:Choice>
          <mc:Fallback>
            <p:pic>
              <p:nvPicPr>
                <p:cNvPr id="18" name="Freihand 17">
                  <a:extLst>
                    <a:ext uri="{FF2B5EF4-FFF2-40B4-BE49-F238E27FC236}">
                      <a16:creationId xmlns:a16="http://schemas.microsoft.com/office/drawing/2014/main" id="{D42E1884-4B2F-4C82-9403-3625164E8A5A}"/>
                    </a:ext>
                  </a:extLst>
                </p:cNvPr>
                <p:cNvPicPr/>
                <p:nvPr/>
              </p:nvPicPr>
              <p:blipFill>
                <a:blip r:embed="rId79"/>
                <a:stretch>
                  <a:fillRect/>
                </a:stretch>
              </p:blipFill>
              <p:spPr>
                <a:xfrm>
                  <a:off x="2235533" y="1644547"/>
                  <a:ext cx="2818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9" name="Freihand 18">
                  <a:extLst>
                    <a:ext uri="{FF2B5EF4-FFF2-40B4-BE49-F238E27FC236}">
                      <a16:creationId xmlns:a16="http://schemas.microsoft.com/office/drawing/2014/main" id="{BAC8DC7F-764A-4B31-9E8F-0FC100A3803C}"/>
                    </a:ext>
                  </a:extLst>
                </p14:cNvPr>
                <p14:cNvContentPartPr/>
                <p14:nvPr/>
              </p14:nvContentPartPr>
              <p14:xfrm>
                <a:off x="2557013" y="1642027"/>
                <a:ext cx="80640" cy="157680"/>
              </p14:xfrm>
            </p:contentPart>
          </mc:Choice>
          <mc:Fallback>
            <p:pic>
              <p:nvPicPr>
                <p:cNvPr id="19" name="Freihand 18">
                  <a:extLst>
                    <a:ext uri="{FF2B5EF4-FFF2-40B4-BE49-F238E27FC236}">
                      <a16:creationId xmlns:a16="http://schemas.microsoft.com/office/drawing/2014/main" id="{BAC8DC7F-764A-4B31-9E8F-0FC100A3803C}"/>
                    </a:ext>
                  </a:extLst>
                </p:cNvPr>
                <p:cNvPicPr/>
                <p:nvPr/>
              </p:nvPicPr>
              <p:blipFill>
                <a:blip r:embed="rId81"/>
                <a:stretch>
                  <a:fillRect/>
                </a:stretch>
              </p:blipFill>
              <p:spPr>
                <a:xfrm>
                  <a:off x="2552693" y="1637707"/>
                  <a:ext cx="89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0" name="Freihand 19">
                  <a:extLst>
                    <a:ext uri="{FF2B5EF4-FFF2-40B4-BE49-F238E27FC236}">
                      <a16:creationId xmlns:a16="http://schemas.microsoft.com/office/drawing/2014/main" id="{429678D7-C7C3-452D-88FE-CDA596D35B92}"/>
                    </a:ext>
                  </a:extLst>
                </p14:cNvPr>
                <p14:cNvContentPartPr/>
                <p14:nvPr/>
              </p14:nvContentPartPr>
              <p14:xfrm>
                <a:off x="2624333" y="1591627"/>
                <a:ext cx="101160" cy="199800"/>
              </p14:xfrm>
            </p:contentPart>
          </mc:Choice>
          <mc:Fallback>
            <p:pic>
              <p:nvPicPr>
                <p:cNvPr id="20" name="Freihand 19">
                  <a:extLst>
                    <a:ext uri="{FF2B5EF4-FFF2-40B4-BE49-F238E27FC236}">
                      <a16:creationId xmlns:a16="http://schemas.microsoft.com/office/drawing/2014/main" id="{429678D7-C7C3-452D-88FE-CDA596D35B92}"/>
                    </a:ext>
                  </a:extLst>
                </p:cNvPr>
                <p:cNvPicPr/>
                <p:nvPr/>
              </p:nvPicPr>
              <p:blipFill>
                <a:blip r:embed="rId83"/>
                <a:stretch>
                  <a:fillRect/>
                </a:stretch>
              </p:blipFill>
              <p:spPr>
                <a:xfrm>
                  <a:off x="2620013" y="1587307"/>
                  <a:ext cx="109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 name="Freihand 20">
                  <a:extLst>
                    <a:ext uri="{FF2B5EF4-FFF2-40B4-BE49-F238E27FC236}">
                      <a16:creationId xmlns:a16="http://schemas.microsoft.com/office/drawing/2014/main" id="{531C5914-717C-40B3-B2BF-0D0954877749}"/>
                    </a:ext>
                  </a:extLst>
                </p14:cNvPr>
                <p14:cNvContentPartPr/>
                <p14:nvPr/>
              </p14:nvContentPartPr>
              <p14:xfrm>
                <a:off x="2525693" y="1545907"/>
                <a:ext cx="330120" cy="158040"/>
              </p14:xfrm>
            </p:contentPart>
          </mc:Choice>
          <mc:Fallback>
            <p:pic>
              <p:nvPicPr>
                <p:cNvPr id="21" name="Freihand 20">
                  <a:extLst>
                    <a:ext uri="{FF2B5EF4-FFF2-40B4-BE49-F238E27FC236}">
                      <a16:creationId xmlns:a16="http://schemas.microsoft.com/office/drawing/2014/main" id="{531C5914-717C-40B3-B2BF-0D0954877749}"/>
                    </a:ext>
                  </a:extLst>
                </p:cNvPr>
                <p:cNvPicPr/>
                <p:nvPr/>
              </p:nvPicPr>
              <p:blipFill>
                <a:blip r:embed="rId85"/>
                <a:stretch>
                  <a:fillRect/>
                </a:stretch>
              </p:blipFill>
              <p:spPr>
                <a:xfrm>
                  <a:off x="2521373" y="1541587"/>
                  <a:ext cx="338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2" name="Freihand 21">
                  <a:extLst>
                    <a:ext uri="{FF2B5EF4-FFF2-40B4-BE49-F238E27FC236}">
                      <a16:creationId xmlns:a16="http://schemas.microsoft.com/office/drawing/2014/main" id="{31D5631F-42F7-4B8F-9B89-E5B347076AA7}"/>
                    </a:ext>
                  </a:extLst>
                </p14:cNvPr>
                <p14:cNvContentPartPr/>
                <p14:nvPr/>
              </p14:nvContentPartPr>
              <p14:xfrm>
                <a:off x="2917013" y="1454827"/>
                <a:ext cx="46440" cy="143640"/>
              </p14:xfrm>
            </p:contentPart>
          </mc:Choice>
          <mc:Fallback>
            <p:pic>
              <p:nvPicPr>
                <p:cNvPr id="22" name="Freihand 21">
                  <a:extLst>
                    <a:ext uri="{FF2B5EF4-FFF2-40B4-BE49-F238E27FC236}">
                      <a16:creationId xmlns:a16="http://schemas.microsoft.com/office/drawing/2014/main" id="{31D5631F-42F7-4B8F-9B89-E5B347076AA7}"/>
                    </a:ext>
                  </a:extLst>
                </p:cNvPr>
                <p:cNvPicPr/>
                <p:nvPr/>
              </p:nvPicPr>
              <p:blipFill>
                <a:blip r:embed="rId87"/>
                <a:stretch>
                  <a:fillRect/>
                </a:stretch>
              </p:blipFill>
              <p:spPr>
                <a:xfrm>
                  <a:off x="2912693" y="1450507"/>
                  <a:ext cx="55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 name="Freihand 22">
                  <a:extLst>
                    <a:ext uri="{FF2B5EF4-FFF2-40B4-BE49-F238E27FC236}">
                      <a16:creationId xmlns:a16="http://schemas.microsoft.com/office/drawing/2014/main" id="{90760FA4-0194-46E0-816C-A846301CE03F}"/>
                    </a:ext>
                  </a:extLst>
                </p14:cNvPr>
                <p14:cNvContentPartPr/>
                <p14:nvPr/>
              </p14:nvContentPartPr>
              <p14:xfrm>
                <a:off x="2767973" y="1392547"/>
                <a:ext cx="275760" cy="246960"/>
              </p14:xfrm>
            </p:contentPart>
          </mc:Choice>
          <mc:Fallback>
            <p:pic>
              <p:nvPicPr>
                <p:cNvPr id="23" name="Freihand 22">
                  <a:extLst>
                    <a:ext uri="{FF2B5EF4-FFF2-40B4-BE49-F238E27FC236}">
                      <a16:creationId xmlns:a16="http://schemas.microsoft.com/office/drawing/2014/main" id="{90760FA4-0194-46E0-816C-A846301CE03F}"/>
                    </a:ext>
                  </a:extLst>
                </p:cNvPr>
                <p:cNvPicPr/>
                <p:nvPr/>
              </p:nvPicPr>
              <p:blipFill>
                <a:blip r:embed="rId89"/>
                <a:stretch>
                  <a:fillRect/>
                </a:stretch>
              </p:blipFill>
              <p:spPr>
                <a:xfrm>
                  <a:off x="2763653" y="1388227"/>
                  <a:ext cx="2844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4" name="Freihand 23">
                  <a:extLst>
                    <a:ext uri="{FF2B5EF4-FFF2-40B4-BE49-F238E27FC236}">
                      <a16:creationId xmlns:a16="http://schemas.microsoft.com/office/drawing/2014/main" id="{E065F268-C018-4BF5-8417-B24934CB19C2}"/>
                    </a:ext>
                  </a:extLst>
                </p14:cNvPr>
                <p14:cNvContentPartPr/>
                <p14:nvPr/>
              </p14:nvContentPartPr>
              <p14:xfrm>
                <a:off x="1162733" y="2046307"/>
                <a:ext cx="164160" cy="134640"/>
              </p14:xfrm>
            </p:contentPart>
          </mc:Choice>
          <mc:Fallback>
            <p:pic>
              <p:nvPicPr>
                <p:cNvPr id="24" name="Freihand 23">
                  <a:extLst>
                    <a:ext uri="{FF2B5EF4-FFF2-40B4-BE49-F238E27FC236}">
                      <a16:creationId xmlns:a16="http://schemas.microsoft.com/office/drawing/2014/main" id="{E065F268-C018-4BF5-8417-B24934CB19C2}"/>
                    </a:ext>
                  </a:extLst>
                </p:cNvPr>
                <p:cNvPicPr/>
                <p:nvPr/>
              </p:nvPicPr>
              <p:blipFill>
                <a:blip r:embed="rId91"/>
                <a:stretch>
                  <a:fillRect/>
                </a:stretch>
              </p:blipFill>
              <p:spPr>
                <a:xfrm>
                  <a:off x="1158413" y="2041987"/>
                  <a:ext cx="172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C1829B6B-07C9-4703-9A27-8B650F39959F}"/>
                    </a:ext>
                  </a:extLst>
                </p14:cNvPr>
                <p14:cNvContentPartPr/>
                <p14:nvPr/>
              </p14:nvContentPartPr>
              <p14:xfrm>
                <a:off x="8270933" y="148747"/>
                <a:ext cx="137880" cy="219600"/>
              </p14:xfrm>
            </p:contentPart>
          </mc:Choice>
          <mc:Fallback>
            <p:pic>
              <p:nvPicPr>
                <p:cNvPr id="53" name="Freihand 52">
                  <a:extLst>
                    <a:ext uri="{FF2B5EF4-FFF2-40B4-BE49-F238E27FC236}">
                      <a16:creationId xmlns:a16="http://schemas.microsoft.com/office/drawing/2014/main" id="{C1829B6B-07C9-4703-9A27-8B650F39959F}"/>
                    </a:ext>
                  </a:extLst>
                </p:cNvPr>
                <p:cNvPicPr/>
                <p:nvPr/>
              </p:nvPicPr>
              <p:blipFill>
                <a:blip r:embed="rId93"/>
                <a:stretch>
                  <a:fillRect/>
                </a:stretch>
              </p:blipFill>
              <p:spPr>
                <a:xfrm>
                  <a:off x="8266613" y="144427"/>
                  <a:ext cx="1465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2342DF70-0372-4112-87BD-862D33AA872F}"/>
                    </a:ext>
                  </a:extLst>
                </p14:cNvPr>
                <p14:cNvContentPartPr/>
                <p14:nvPr/>
              </p14:nvContentPartPr>
              <p14:xfrm>
                <a:off x="8392253" y="150907"/>
                <a:ext cx="24840" cy="212760"/>
              </p14:xfrm>
            </p:contentPart>
          </mc:Choice>
          <mc:Fallback>
            <p:pic>
              <p:nvPicPr>
                <p:cNvPr id="54" name="Freihand 53">
                  <a:extLst>
                    <a:ext uri="{FF2B5EF4-FFF2-40B4-BE49-F238E27FC236}">
                      <a16:creationId xmlns:a16="http://schemas.microsoft.com/office/drawing/2014/main" id="{2342DF70-0372-4112-87BD-862D33AA872F}"/>
                    </a:ext>
                  </a:extLst>
                </p:cNvPr>
                <p:cNvPicPr/>
                <p:nvPr/>
              </p:nvPicPr>
              <p:blipFill>
                <a:blip r:embed="rId95"/>
                <a:stretch>
                  <a:fillRect/>
                </a:stretch>
              </p:blipFill>
              <p:spPr>
                <a:xfrm>
                  <a:off x="8387933" y="146587"/>
                  <a:ext cx="33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8304C1F3-AFFA-4BF7-977D-F97A05E8261D}"/>
                    </a:ext>
                  </a:extLst>
                </p14:cNvPr>
                <p14:cNvContentPartPr/>
                <p14:nvPr/>
              </p14:nvContentPartPr>
              <p14:xfrm>
                <a:off x="8337533" y="255307"/>
                <a:ext cx="97560" cy="25200"/>
              </p14:xfrm>
            </p:contentPart>
          </mc:Choice>
          <mc:Fallback>
            <p:pic>
              <p:nvPicPr>
                <p:cNvPr id="55" name="Freihand 54">
                  <a:extLst>
                    <a:ext uri="{FF2B5EF4-FFF2-40B4-BE49-F238E27FC236}">
                      <a16:creationId xmlns:a16="http://schemas.microsoft.com/office/drawing/2014/main" id="{8304C1F3-AFFA-4BF7-977D-F97A05E8261D}"/>
                    </a:ext>
                  </a:extLst>
                </p:cNvPr>
                <p:cNvPicPr/>
                <p:nvPr/>
              </p:nvPicPr>
              <p:blipFill>
                <a:blip r:embed="rId97"/>
                <a:stretch>
                  <a:fillRect/>
                </a:stretch>
              </p:blipFill>
              <p:spPr>
                <a:xfrm>
                  <a:off x="8333213" y="250987"/>
                  <a:ext cx="106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2F5A08C8-69C6-4E8D-B207-5EEB4216848F}"/>
                    </a:ext>
                  </a:extLst>
                </p14:cNvPr>
                <p14:cNvContentPartPr/>
                <p14:nvPr/>
              </p14:nvContentPartPr>
              <p14:xfrm>
                <a:off x="8488373" y="234787"/>
                <a:ext cx="168840" cy="111240"/>
              </p14:xfrm>
            </p:contentPart>
          </mc:Choice>
          <mc:Fallback>
            <p:pic>
              <p:nvPicPr>
                <p:cNvPr id="56" name="Freihand 55">
                  <a:extLst>
                    <a:ext uri="{FF2B5EF4-FFF2-40B4-BE49-F238E27FC236}">
                      <a16:creationId xmlns:a16="http://schemas.microsoft.com/office/drawing/2014/main" id="{2F5A08C8-69C6-4E8D-B207-5EEB4216848F}"/>
                    </a:ext>
                  </a:extLst>
                </p:cNvPr>
                <p:cNvPicPr/>
                <p:nvPr/>
              </p:nvPicPr>
              <p:blipFill>
                <a:blip r:embed="rId99"/>
                <a:stretch>
                  <a:fillRect/>
                </a:stretch>
              </p:blipFill>
              <p:spPr>
                <a:xfrm>
                  <a:off x="8484053" y="230467"/>
                  <a:ext cx="177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DB1E702B-B5B9-4714-AFC0-37229ABF4CC7}"/>
                    </a:ext>
                  </a:extLst>
                </p14:cNvPr>
                <p14:cNvContentPartPr/>
                <p14:nvPr/>
              </p14:nvContentPartPr>
              <p14:xfrm>
                <a:off x="8864213" y="167467"/>
                <a:ext cx="106200" cy="156600"/>
              </p14:xfrm>
            </p:contentPart>
          </mc:Choice>
          <mc:Fallback>
            <p:pic>
              <p:nvPicPr>
                <p:cNvPr id="58" name="Freihand 57">
                  <a:extLst>
                    <a:ext uri="{FF2B5EF4-FFF2-40B4-BE49-F238E27FC236}">
                      <a16:creationId xmlns:a16="http://schemas.microsoft.com/office/drawing/2014/main" id="{DB1E702B-B5B9-4714-AFC0-37229ABF4CC7}"/>
                    </a:ext>
                  </a:extLst>
                </p:cNvPr>
                <p:cNvPicPr/>
                <p:nvPr/>
              </p:nvPicPr>
              <p:blipFill>
                <a:blip r:embed="rId101"/>
                <a:stretch>
                  <a:fillRect/>
                </a:stretch>
              </p:blipFill>
              <p:spPr>
                <a:xfrm>
                  <a:off x="8859893" y="163147"/>
                  <a:ext cx="114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8701B9E5-C4B5-456E-B8EB-30711B570278}"/>
                    </a:ext>
                  </a:extLst>
                </p14:cNvPr>
                <p14:cNvContentPartPr/>
                <p14:nvPr/>
              </p14:nvContentPartPr>
              <p14:xfrm>
                <a:off x="8926493" y="137227"/>
                <a:ext cx="424080" cy="202320"/>
              </p14:xfrm>
            </p:contentPart>
          </mc:Choice>
          <mc:Fallback>
            <p:pic>
              <p:nvPicPr>
                <p:cNvPr id="59" name="Freihand 58">
                  <a:extLst>
                    <a:ext uri="{FF2B5EF4-FFF2-40B4-BE49-F238E27FC236}">
                      <a16:creationId xmlns:a16="http://schemas.microsoft.com/office/drawing/2014/main" id="{8701B9E5-C4B5-456E-B8EB-30711B570278}"/>
                    </a:ext>
                  </a:extLst>
                </p:cNvPr>
                <p:cNvPicPr/>
                <p:nvPr/>
              </p:nvPicPr>
              <p:blipFill>
                <a:blip r:embed="rId103"/>
                <a:stretch>
                  <a:fillRect/>
                </a:stretch>
              </p:blipFill>
              <p:spPr>
                <a:xfrm>
                  <a:off x="8922173" y="132907"/>
                  <a:ext cx="432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3CE8BE3F-6724-4807-B307-FEB19EEBA4C0}"/>
                    </a:ext>
                  </a:extLst>
                </p14:cNvPr>
                <p14:cNvContentPartPr/>
                <p14:nvPr/>
              </p14:nvContentPartPr>
              <p14:xfrm>
                <a:off x="9224933" y="204187"/>
                <a:ext cx="102960" cy="15840"/>
              </p14:xfrm>
            </p:contentPart>
          </mc:Choice>
          <mc:Fallback>
            <p:pic>
              <p:nvPicPr>
                <p:cNvPr id="60" name="Freihand 59">
                  <a:extLst>
                    <a:ext uri="{FF2B5EF4-FFF2-40B4-BE49-F238E27FC236}">
                      <a16:creationId xmlns:a16="http://schemas.microsoft.com/office/drawing/2014/main" id="{3CE8BE3F-6724-4807-B307-FEB19EEBA4C0}"/>
                    </a:ext>
                  </a:extLst>
                </p:cNvPr>
                <p:cNvPicPr/>
                <p:nvPr/>
              </p:nvPicPr>
              <p:blipFill>
                <a:blip r:embed="rId105"/>
                <a:stretch>
                  <a:fillRect/>
                </a:stretch>
              </p:blipFill>
              <p:spPr>
                <a:xfrm>
                  <a:off x="9220613" y="199867"/>
                  <a:ext cx="111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FAF5E4FC-A552-4594-922D-85E23F961B56}"/>
                    </a:ext>
                  </a:extLst>
                </p14:cNvPr>
                <p14:cNvContentPartPr/>
                <p14:nvPr/>
              </p14:nvContentPartPr>
              <p14:xfrm>
                <a:off x="9337613" y="211747"/>
                <a:ext cx="46800" cy="86760"/>
              </p14:xfrm>
            </p:contentPart>
          </mc:Choice>
          <mc:Fallback>
            <p:pic>
              <p:nvPicPr>
                <p:cNvPr id="61" name="Freihand 60">
                  <a:extLst>
                    <a:ext uri="{FF2B5EF4-FFF2-40B4-BE49-F238E27FC236}">
                      <a16:creationId xmlns:a16="http://schemas.microsoft.com/office/drawing/2014/main" id="{FAF5E4FC-A552-4594-922D-85E23F961B56}"/>
                    </a:ext>
                  </a:extLst>
                </p:cNvPr>
                <p:cNvPicPr/>
                <p:nvPr/>
              </p:nvPicPr>
              <p:blipFill>
                <a:blip r:embed="rId107"/>
                <a:stretch>
                  <a:fillRect/>
                </a:stretch>
              </p:blipFill>
              <p:spPr>
                <a:xfrm>
                  <a:off x="9333293" y="207427"/>
                  <a:ext cx="55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108F0A5B-2868-4B98-A7FF-5FDD5658D1EB}"/>
                    </a:ext>
                  </a:extLst>
                </p14:cNvPr>
                <p14:cNvContentPartPr/>
                <p14:nvPr/>
              </p14:nvContentPartPr>
              <p14:xfrm>
                <a:off x="9430493" y="222187"/>
                <a:ext cx="193320" cy="78840"/>
              </p14:xfrm>
            </p:contentPart>
          </mc:Choice>
          <mc:Fallback>
            <p:pic>
              <p:nvPicPr>
                <p:cNvPr id="62" name="Freihand 61">
                  <a:extLst>
                    <a:ext uri="{FF2B5EF4-FFF2-40B4-BE49-F238E27FC236}">
                      <a16:creationId xmlns:a16="http://schemas.microsoft.com/office/drawing/2014/main" id="{108F0A5B-2868-4B98-A7FF-5FDD5658D1EB}"/>
                    </a:ext>
                  </a:extLst>
                </p:cNvPr>
                <p:cNvPicPr/>
                <p:nvPr/>
              </p:nvPicPr>
              <p:blipFill>
                <a:blip r:embed="rId109"/>
                <a:stretch>
                  <a:fillRect/>
                </a:stretch>
              </p:blipFill>
              <p:spPr>
                <a:xfrm>
                  <a:off x="9426173" y="217867"/>
                  <a:ext cx="201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B346C6B9-917D-4608-BD91-A6D44F17F406}"/>
                    </a:ext>
                  </a:extLst>
                </p14:cNvPr>
                <p14:cNvContentPartPr/>
                <p14:nvPr/>
              </p14:nvContentPartPr>
              <p14:xfrm>
                <a:off x="9608693" y="128227"/>
                <a:ext cx="286560" cy="156240"/>
              </p14:xfrm>
            </p:contentPart>
          </mc:Choice>
          <mc:Fallback>
            <p:pic>
              <p:nvPicPr>
                <p:cNvPr id="63" name="Freihand 62">
                  <a:extLst>
                    <a:ext uri="{FF2B5EF4-FFF2-40B4-BE49-F238E27FC236}">
                      <a16:creationId xmlns:a16="http://schemas.microsoft.com/office/drawing/2014/main" id="{B346C6B9-917D-4608-BD91-A6D44F17F406}"/>
                    </a:ext>
                  </a:extLst>
                </p:cNvPr>
                <p:cNvPicPr/>
                <p:nvPr/>
              </p:nvPicPr>
              <p:blipFill>
                <a:blip r:embed="rId111"/>
                <a:stretch>
                  <a:fillRect/>
                </a:stretch>
              </p:blipFill>
              <p:spPr>
                <a:xfrm>
                  <a:off x="9604373" y="123907"/>
                  <a:ext cx="295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 name="Freihand 63">
                  <a:extLst>
                    <a:ext uri="{FF2B5EF4-FFF2-40B4-BE49-F238E27FC236}">
                      <a16:creationId xmlns:a16="http://schemas.microsoft.com/office/drawing/2014/main" id="{B37F06CD-B7C6-4351-BBF6-F72E4E86D625}"/>
                    </a:ext>
                  </a:extLst>
                </p14:cNvPr>
                <p14:cNvContentPartPr/>
                <p14:nvPr/>
              </p14:nvContentPartPr>
              <p14:xfrm>
                <a:off x="10058333" y="124987"/>
                <a:ext cx="381960" cy="157320"/>
              </p14:xfrm>
            </p:contentPart>
          </mc:Choice>
          <mc:Fallback>
            <p:pic>
              <p:nvPicPr>
                <p:cNvPr id="64" name="Freihand 63">
                  <a:extLst>
                    <a:ext uri="{FF2B5EF4-FFF2-40B4-BE49-F238E27FC236}">
                      <a16:creationId xmlns:a16="http://schemas.microsoft.com/office/drawing/2014/main" id="{B37F06CD-B7C6-4351-BBF6-F72E4E86D625}"/>
                    </a:ext>
                  </a:extLst>
                </p:cNvPr>
                <p:cNvPicPr/>
                <p:nvPr/>
              </p:nvPicPr>
              <p:blipFill>
                <a:blip r:embed="rId113"/>
                <a:stretch>
                  <a:fillRect/>
                </a:stretch>
              </p:blipFill>
              <p:spPr>
                <a:xfrm>
                  <a:off x="10054013" y="120667"/>
                  <a:ext cx="390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5" name="Freihand 64">
                  <a:extLst>
                    <a:ext uri="{FF2B5EF4-FFF2-40B4-BE49-F238E27FC236}">
                      <a16:creationId xmlns:a16="http://schemas.microsoft.com/office/drawing/2014/main" id="{EB2B2217-DC37-48A8-B1C5-7D08160366FD}"/>
                    </a:ext>
                  </a:extLst>
                </p14:cNvPr>
                <p14:cNvContentPartPr/>
                <p14:nvPr/>
              </p14:nvContentPartPr>
              <p14:xfrm>
                <a:off x="10383053" y="93307"/>
                <a:ext cx="360" cy="360"/>
              </p14:xfrm>
            </p:contentPart>
          </mc:Choice>
          <mc:Fallback>
            <p:pic>
              <p:nvPicPr>
                <p:cNvPr id="65" name="Freihand 64">
                  <a:extLst>
                    <a:ext uri="{FF2B5EF4-FFF2-40B4-BE49-F238E27FC236}">
                      <a16:creationId xmlns:a16="http://schemas.microsoft.com/office/drawing/2014/main" id="{EB2B2217-DC37-48A8-B1C5-7D08160366FD}"/>
                    </a:ext>
                  </a:extLst>
                </p:cNvPr>
                <p:cNvPicPr/>
                <p:nvPr/>
              </p:nvPicPr>
              <p:blipFill>
                <a:blip r:embed="rId115"/>
                <a:stretch>
                  <a:fillRect/>
                </a:stretch>
              </p:blipFill>
              <p:spPr>
                <a:xfrm>
                  <a:off x="10378733" y="8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6" name="Freihand 65">
                  <a:extLst>
                    <a:ext uri="{FF2B5EF4-FFF2-40B4-BE49-F238E27FC236}">
                      <a16:creationId xmlns:a16="http://schemas.microsoft.com/office/drawing/2014/main" id="{6A82B69B-432E-4588-9950-E99D84679AF5}"/>
                    </a:ext>
                  </a:extLst>
                </p14:cNvPr>
                <p14:cNvContentPartPr/>
                <p14:nvPr/>
              </p14:nvContentPartPr>
              <p14:xfrm>
                <a:off x="10456853" y="66307"/>
                <a:ext cx="232920" cy="173880"/>
              </p14:xfrm>
            </p:contentPart>
          </mc:Choice>
          <mc:Fallback>
            <p:pic>
              <p:nvPicPr>
                <p:cNvPr id="66" name="Freihand 65">
                  <a:extLst>
                    <a:ext uri="{FF2B5EF4-FFF2-40B4-BE49-F238E27FC236}">
                      <a16:creationId xmlns:a16="http://schemas.microsoft.com/office/drawing/2014/main" id="{6A82B69B-432E-4588-9950-E99D84679AF5}"/>
                    </a:ext>
                  </a:extLst>
                </p:cNvPr>
                <p:cNvPicPr/>
                <p:nvPr/>
              </p:nvPicPr>
              <p:blipFill>
                <a:blip r:embed="rId117"/>
                <a:stretch>
                  <a:fillRect/>
                </a:stretch>
              </p:blipFill>
              <p:spPr>
                <a:xfrm>
                  <a:off x="10452533" y="61987"/>
                  <a:ext cx="241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8" name="Freihand 67">
                  <a:extLst>
                    <a:ext uri="{FF2B5EF4-FFF2-40B4-BE49-F238E27FC236}">
                      <a16:creationId xmlns:a16="http://schemas.microsoft.com/office/drawing/2014/main" id="{86F9EFD7-1C8D-4C45-B761-DCAD0CBA8694}"/>
                    </a:ext>
                  </a:extLst>
                </p14:cNvPr>
                <p14:cNvContentPartPr/>
                <p14:nvPr/>
              </p14:nvContentPartPr>
              <p14:xfrm>
                <a:off x="10834853" y="180787"/>
                <a:ext cx="26640" cy="47160"/>
              </p14:xfrm>
            </p:contentPart>
          </mc:Choice>
          <mc:Fallback>
            <p:pic>
              <p:nvPicPr>
                <p:cNvPr id="68" name="Freihand 67">
                  <a:extLst>
                    <a:ext uri="{FF2B5EF4-FFF2-40B4-BE49-F238E27FC236}">
                      <a16:creationId xmlns:a16="http://schemas.microsoft.com/office/drawing/2014/main" id="{86F9EFD7-1C8D-4C45-B761-DCAD0CBA8694}"/>
                    </a:ext>
                  </a:extLst>
                </p:cNvPr>
                <p:cNvPicPr/>
                <p:nvPr/>
              </p:nvPicPr>
              <p:blipFill>
                <a:blip r:embed="rId119"/>
                <a:stretch>
                  <a:fillRect/>
                </a:stretch>
              </p:blipFill>
              <p:spPr>
                <a:xfrm>
                  <a:off x="10830533" y="176467"/>
                  <a:ext cx="35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9" name="Freihand 68">
                  <a:extLst>
                    <a:ext uri="{FF2B5EF4-FFF2-40B4-BE49-F238E27FC236}">
                      <a16:creationId xmlns:a16="http://schemas.microsoft.com/office/drawing/2014/main" id="{D6B517E5-F7D1-4B42-A166-5C876E1C9DD3}"/>
                    </a:ext>
                  </a:extLst>
                </p14:cNvPr>
                <p14:cNvContentPartPr/>
                <p14:nvPr/>
              </p14:nvContentPartPr>
              <p14:xfrm>
                <a:off x="10811813" y="144427"/>
                <a:ext cx="105120" cy="104760"/>
              </p14:xfrm>
            </p:contentPart>
          </mc:Choice>
          <mc:Fallback>
            <p:pic>
              <p:nvPicPr>
                <p:cNvPr id="69" name="Freihand 68">
                  <a:extLst>
                    <a:ext uri="{FF2B5EF4-FFF2-40B4-BE49-F238E27FC236}">
                      <a16:creationId xmlns:a16="http://schemas.microsoft.com/office/drawing/2014/main" id="{D6B517E5-F7D1-4B42-A166-5C876E1C9DD3}"/>
                    </a:ext>
                  </a:extLst>
                </p:cNvPr>
                <p:cNvPicPr/>
                <p:nvPr/>
              </p:nvPicPr>
              <p:blipFill>
                <a:blip r:embed="rId121"/>
                <a:stretch>
                  <a:fillRect/>
                </a:stretch>
              </p:blipFill>
              <p:spPr>
                <a:xfrm>
                  <a:off x="10807493" y="140107"/>
                  <a:ext cx="113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0" name="Freihand 69">
                  <a:extLst>
                    <a:ext uri="{FF2B5EF4-FFF2-40B4-BE49-F238E27FC236}">
                      <a16:creationId xmlns:a16="http://schemas.microsoft.com/office/drawing/2014/main" id="{430E23F4-EF66-4F19-9811-CAB7F0BEDACB}"/>
                    </a:ext>
                  </a:extLst>
                </p14:cNvPr>
                <p14:cNvContentPartPr/>
                <p14:nvPr/>
              </p14:nvContentPartPr>
              <p14:xfrm>
                <a:off x="10956533" y="108067"/>
                <a:ext cx="59400" cy="124200"/>
              </p14:xfrm>
            </p:contentPart>
          </mc:Choice>
          <mc:Fallback>
            <p:pic>
              <p:nvPicPr>
                <p:cNvPr id="70" name="Freihand 69">
                  <a:extLst>
                    <a:ext uri="{FF2B5EF4-FFF2-40B4-BE49-F238E27FC236}">
                      <a16:creationId xmlns:a16="http://schemas.microsoft.com/office/drawing/2014/main" id="{430E23F4-EF66-4F19-9811-CAB7F0BEDACB}"/>
                    </a:ext>
                  </a:extLst>
                </p:cNvPr>
                <p:cNvPicPr/>
                <p:nvPr/>
              </p:nvPicPr>
              <p:blipFill>
                <a:blip r:embed="rId123"/>
                <a:stretch>
                  <a:fillRect/>
                </a:stretch>
              </p:blipFill>
              <p:spPr>
                <a:xfrm>
                  <a:off x="10952213" y="103747"/>
                  <a:ext cx="68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1" name="Freihand 70">
                  <a:extLst>
                    <a:ext uri="{FF2B5EF4-FFF2-40B4-BE49-F238E27FC236}">
                      <a16:creationId xmlns:a16="http://schemas.microsoft.com/office/drawing/2014/main" id="{460E50E4-12D1-407E-8CA0-6C6E69F30973}"/>
                    </a:ext>
                  </a:extLst>
                </p14:cNvPr>
                <p14:cNvContentPartPr/>
                <p14:nvPr/>
              </p14:nvContentPartPr>
              <p14:xfrm>
                <a:off x="11023133" y="69547"/>
                <a:ext cx="166680" cy="194040"/>
              </p14:xfrm>
            </p:contentPart>
          </mc:Choice>
          <mc:Fallback>
            <p:pic>
              <p:nvPicPr>
                <p:cNvPr id="71" name="Freihand 70">
                  <a:extLst>
                    <a:ext uri="{FF2B5EF4-FFF2-40B4-BE49-F238E27FC236}">
                      <a16:creationId xmlns:a16="http://schemas.microsoft.com/office/drawing/2014/main" id="{460E50E4-12D1-407E-8CA0-6C6E69F30973}"/>
                    </a:ext>
                  </a:extLst>
                </p:cNvPr>
                <p:cNvPicPr/>
                <p:nvPr/>
              </p:nvPicPr>
              <p:blipFill>
                <a:blip r:embed="rId125"/>
                <a:stretch>
                  <a:fillRect/>
                </a:stretch>
              </p:blipFill>
              <p:spPr>
                <a:xfrm>
                  <a:off x="11018813" y="65227"/>
                  <a:ext cx="175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2" name="Freihand 71">
                  <a:extLst>
                    <a:ext uri="{FF2B5EF4-FFF2-40B4-BE49-F238E27FC236}">
                      <a16:creationId xmlns:a16="http://schemas.microsoft.com/office/drawing/2014/main" id="{0E6F3499-B0AE-4F4F-9302-CEE9DB52B0C6}"/>
                    </a:ext>
                  </a:extLst>
                </p14:cNvPr>
                <p14:cNvContentPartPr/>
                <p14:nvPr/>
              </p14:nvContentPartPr>
              <p14:xfrm>
                <a:off x="8271293" y="526387"/>
                <a:ext cx="306720" cy="137160"/>
              </p14:xfrm>
            </p:contentPart>
          </mc:Choice>
          <mc:Fallback>
            <p:pic>
              <p:nvPicPr>
                <p:cNvPr id="72" name="Freihand 71">
                  <a:extLst>
                    <a:ext uri="{FF2B5EF4-FFF2-40B4-BE49-F238E27FC236}">
                      <a16:creationId xmlns:a16="http://schemas.microsoft.com/office/drawing/2014/main" id="{0E6F3499-B0AE-4F4F-9302-CEE9DB52B0C6}"/>
                    </a:ext>
                  </a:extLst>
                </p:cNvPr>
                <p:cNvPicPr/>
                <p:nvPr/>
              </p:nvPicPr>
              <p:blipFill>
                <a:blip r:embed="rId127"/>
                <a:stretch>
                  <a:fillRect/>
                </a:stretch>
              </p:blipFill>
              <p:spPr>
                <a:xfrm>
                  <a:off x="8266973" y="522067"/>
                  <a:ext cx="315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3" name="Freihand 72">
                  <a:extLst>
                    <a:ext uri="{FF2B5EF4-FFF2-40B4-BE49-F238E27FC236}">
                      <a16:creationId xmlns:a16="http://schemas.microsoft.com/office/drawing/2014/main" id="{94996372-45B9-4245-BCA9-DE2BA46BA5CF}"/>
                    </a:ext>
                  </a:extLst>
                </p14:cNvPr>
                <p14:cNvContentPartPr/>
                <p14:nvPr/>
              </p14:nvContentPartPr>
              <p14:xfrm>
                <a:off x="8502413" y="474547"/>
                <a:ext cx="16920" cy="24120"/>
              </p14:xfrm>
            </p:contentPart>
          </mc:Choice>
          <mc:Fallback>
            <p:pic>
              <p:nvPicPr>
                <p:cNvPr id="73" name="Freihand 72">
                  <a:extLst>
                    <a:ext uri="{FF2B5EF4-FFF2-40B4-BE49-F238E27FC236}">
                      <a16:creationId xmlns:a16="http://schemas.microsoft.com/office/drawing/2014/main" id="{94996372-45B9-4245-BCA9-DE2BA46BA5CF}"/>
                    </a:ext>
                  </a:extLst>
                </p:cNvPr>
                <p:cNvPicPr/>
                <p:nvPr/>
              </p:nvPicPr>
              <p:blipFill>
                <a:blip r:embed="rId129"/>
                <a:stretch>
                  <a:fillRect/>
                </a:stretch>
              </p:blipFill>
              <p:spPr>
                <a:xfrm>
                  <a:off x="8498093" y="470227"/>
                  <a:ext cx="25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E7744611-D8DA-4FAE-B190-297F6683DAC7}"/>
                    </a:ext>
                  </a:extLst>
                </p14:cNvPr>
                <p14:cNvContentPartPr/>
                <p14:nvPr/>
              </p14:nvContentPartPr>
              <p14:xfrm>
                <a:off x="8747213" y="493627"/>
                <a:ext cx="415800" cy="183240"/>
              </p14:xfrm>
            </p:contentPart>
          </mc:Choice>
          <mc:Fallback>
            <p:pic>
              <p:nvPicPr>
                <p:cNvPr id="76" name="Freihand 75">
                  <a:extLst>
                    <a:ext uri="{FF2B5EF4-FFF2-40B4-BE49-F238E27FC236}">
                      <a16:creationId xmlns:a16="http://schemas.microsoft.com/office/drawing/2014/main" id="{E7744611-D8DA-4FAE-B190-297F6683DAC7}"/>
                    </a:ext>
                  </a:extLst>
                </p:cNvPr>
                <p:cNvPicPr/>
                <p:nvPr/>
              </p:nvPicPr>
              <p:blipFill>
                <a:blip r:embed="rId131"/>
                <a:stretch>
                  <a:fillRect/>
                </a:stretch>
              </p:blipFill>
              <p:spPr>
                <a:xfrm>
                  <a:off x="8742893" y="489307"/>
                  <a:ext cx="4244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8D85437C-52AA-43F6-96D1-6D311F515F6B}"/>
                    </a:ext>
                  </a:extLst>
                </p14:cNvPr>
                <p14:cNvContentPartPr/>
                <p14:nvPr/>
              </p14:nvContentPartPr>
              <p14:xfrm>
                <a:off x="9139253" y="450787"/>
                <a:ext cx="91080" cy="208800"/>
              </p14:xfrm>
            </p:contentPart>
          </mc:Choice>
          <mc:Fallback>
            <p:pic>
              <p:nvPicPr>
                <p:cNvPr id="77" name="Freihand 76">
                  <a:extLst>
                    <a:ext uri="{FF2B5EF4-FFF2-40B4-BE49-F238E27FC236}">
                      <a16:creationId xmlns:a16="http://schemas.microsoft.com/office/drawing/2014/main" id="{8D85437C-52AA-43F6-96D1-6D311F515F6B}"/>
                    </a:ext>
                  </a:extLst>
                </p:cNvPr>
                <p:cNvPicPr/>
                <p:nvPr/>
              </p:nvPicPr>
              <p:blipFill>
                <a:blip r:embed="rId133"/>
                <a:stretch>
                  <a:fillRect/>
                </a:stretch>
              </p:blipFill>
              <p:spPr>
                <a:xfrm>
                  <a:off x="9134933" y="446467"/>
                  <a:ext cx="99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B4EB603E-730A-46AE-BD9B-C6BD624E523B}"/>
                    </a:ext>
                  </a:extLst>
                </p14:cNvPr>
                <p14:cNvContentPartPr/>
                <p14:nvPr/>
              </p14:nvContentPartPr>
              <p14:xfrm>
                <a:off x="9120893" y="418387"/>
                <a:ext cx="43560" cy="15120"/>
              </p14:xfrm>
            </p:contentPart>
          </mc:Choice>
          <mc:Fallback>
            <p:pic>
              <p:nvPicPr>
                <p:cNvPr id="78" name="Freihand 77">
                  <a:extLst>
                    <a:ext uri="{FF2B5EF4-FFF2-40B4-BE49-F238E27FC236}">
                      <a16:creationId xmlns:a16="http://schemas.microsoft.com/office/drawing/2014/main" id="{B4EB603E-730A-46AE-BD9B-C6BD624E523B}"/>
                    </a:ext>
                  </a:extLst>
                </p:cNvPr>
                <p:cNvPicPr/>
                <p:nvPr/>
              </p:nvPicPr>
              <p:blipFill>
                <a:blip r:embed="rId135"/>
                <a:stretch>
                  <a:fillRect/>
                </a:stretch>
              </p:blipFill>
              <p:spPr>
                <a:xfrm>
                  <a:off x="9116573" y="414067"/>
                  <a:ext cx="52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525986C8-7636-42E6-BE8F-3E4803509211}"/>
                    </a:ext>
                  </a:extLst>
                </p14:cNvPr>
                <p14:cNvContentPartPr/>
                <p14:nvPr/>
              </p14:nvContentPartPr>
              <p14:xfrm>
                <a:off x="9281093" y="527467"/>
                <a:ext cx="92520" cy="92520"/>
              </p14:xfrm>
            </p:contentPart>
          </mc:Choice>
          <mc:Fallback>
            <p:pic>
              <p:nvPicPr>
                <p:cNvPr id="81" name="Freihand 80">
                  <a:extLst>
                    <a:ext uri="{FF2B5EF4-FFF2-40B4-BE49-F238E27FC236}">
                      <a16:creationId xmlns:a16="http://schemas.microsoft.com/office/drawing/2014/main" id="{525986C8-7636-42E6-BE8F-3E4803509211}"/>
                    </a:ext>
                  </a:extLst>
                </p:cNvPr>
                <p:cNvPicPr/>
                <p:nvPr/>
              </p:nvPicPr>
              <p:blipFill>
                <a:blip r:embed="rId137"/>
                <a:stretch>
                  <a:fillRect/>
                </a:stretch>
              </p:blipFill>
              <p:spPr>
                <a:xfrm>
                  <a:off x="9276773" y="523147"/>
                  <a:ext cx="101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Freihand 81">
                  <a:extLst>
                    <a:ext uri="{FF2B5EF4-FFF2-40B4-BE49-F238E27FC236}">
                      <a16:creationId xmlns:a16="http://schemas.microsoft.com/office/drawing/2014/main" id="{4E9D7AE3-F220-45E8-90EA-FC69AA885DA4}"/>
                    </a:ext>
                  </a:extLst>
                </p14:cNvPr>
                <p14:cNvContentPartPr/>
                <p14:nvPr/>
              </p14:nvContentPartPr>
              <p14:xfrm>
                <a:off x="9394493" y="522787"/>
                <a:ext cx="119520" cy="99720"/>
              </p14:xfrm>
            </p:contentPart>
          </mc:Choice>
          <mc:Fallback>
            <p:pic>
              <p:nvPicPr>
                <p:cNvPr id="82" name="Freihand 81">
                  <a:extLst>
                    <a:ext uri="{FF2B5EF4-FFF2-40B4-BE49-F238E27FC236}">
                      <a16:creationId xmlns:a16="http://schemas.microsoft.com/office/drawing/2014/main" id="{4E9D7AE3-F220-45E8-90EA-FC69AA885DA4}"/>
                    </a:ext>
                  </a:extLst>
                </p:cNvPr>
                <p:cNvPicPr/>
                <p:nvPr/>
              </p:nvPicPr>
              <p:blipFill>
                <a:blip r:embed="rId139"/>
                <a:stretch>
                  <a:fillRect/>
                </a:stretch>
              </p:blipFill>
              <p:spPr>
                <a:xfrm>
                  <a:off x="9390173" y="518467"/>
                  <a:ext cx="128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3" name="Freihand 82">
                  <a:extLst>
                    <a:ext uri="{FF2B5EF4-FFF2-40B4-BE49-F238E27FC236}">
                      <a16:creationId xmlns:a16="http://schemas.microsoft.com/office/drawing/2014/main" id="{D2468C4F-C73B-4F4E-A255-42832AB1A9A1}"/>
                    </a:ext>
                  </a:extLst>
                </p14:cNvPr>
                <p14:cNvContentPartPr/>
                <p14:nvPr/>
              </p14:nvContentPartPr>
              <p14:xfrm>
                <a:off x="9522293" y="441787"/>
                <a:ext cx="227880" cy="159480"/>
              </p14:xfrm>
            </p:contentPart>
          </mc:Choice>
          <mc:Fallback>
            <p:pic>
              <p:nvPicPr>
                <p:cNvPr id="83" name="Freihand 82">
                  <a:extLst>
                    <a:ext uri="{FF2B5EF4-FFF2-40B4-BE49-F238E27FC236}">
                      <a16:creationId xmlns:a16="http://schemas.microsoft.com/office/drawing/2014/main" id="{D2468C4F-C73B-4F4E-A255-42832AB1A9A1}"/>
                    </a:ext>
                  </a:extLst>
                </p:cNvPr>
                <p:cNvPicPr/>
                <p:nvPr/>
              </p:nvPicPr>
              <p:blipFill>
                <a:blip r:embed="rId141"/>
                <a:stretch>
                  <a:fillRect/>
                </a:stretch>
              </p:blipFill>
              <p:spPr>
                <a:xfrm>
                  <a:off x="9517973" y="437467"/>
                  <a:ext cx="236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0111E03A-4576-48A3-985C-ECE354A1136A}"/>
                    </a:ext>
                  </a:extLst>
                </p14:cNvPr>
                <p14:cNvContentPartPr/>
                <p14:nvPr/>
              </p14:nvContentPartPr>
              <p14:xfrm>
                <a:off x="9777533" y="520267"/>
                <a:ext cx="153720" cy="79200"/>
              </p14:xfrm>
            </p:contentPart>
          </mc:Choice>
          <mc:Fallback>
            <p:pic>
              <p:nvPicPr>
                <p:cNvPr id="84" name="Freihand 83">
                  <a:extLst>
                    <a:ext uri="{FF2B5EF4-FFF2-40B4-BE49-F238E27FC236}">
                      <a16:creationId xmlns:a16="http://schemas.microsoft.com/office/drawing/2014/main" id="{0111E03A-4576-48A3-985C-ECE354A1136A}"/>
                    </a:ext>
                  </a:extLst>
                </p:cNvPr>
                <p:cNvPicPr/>
                <p:nvPr/>
              </p:nvPicPr>
              <p:blipFill>
                <a:blip r:embed="rId143"/>
                <a:stretch>
                  <a:fillRect/>
                </a:stretch>
              </p:blipFill>
              <p:spPr>
                <a:xfrm>
                  <a:off x="9773213" y="515947"/>
                  <a:ext cx="162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520BB6E8-6BDD-4BE1-A333-AF1DFF7673F8}"/>
                    </a:ext>
                  </a:extLst>
                </p14:cNvPr>
                <p14:cNvContentPartPr/>
                <p14:nvPr/>
              </p14:nvContentPartPr>
              <p14:xfrm>
                <a:off x="9961493" y="520267"/>
                <a:ext cx="101160" cy="83520"/>
              </p14:xfrm>
            </p:contentPart>
          </mc:Choice>
          <mc:Fallback>
            <p:pic>
              <p:nvPicPr>
                <p:cNvPr id="86" name="Freihand 85">
                  <a:extLst>
                    <a:ext uri="{FF2B5EF4-FFF2-40B4-BE49-F238E27FC236}">
                      <a16:creationId xmlns:a16="http://schemas.microsoft.com/office/drawing/2014/main" id="{520BB6E8-6BDD-4BE1-A333-AF1DFF7673F8}"/>
                    </a:ext>
                  </a:extLst>
                </p:cNvPr>
                <p:cNvPicPr/>
                <p:nvPr/>
              </p:nvPicPr>
              <p:blipFill>
                <a:blip r:embed="rId145"/>
                <a:stretch>
                  <a:fillRect/>
                </a:stretch>
              </p:blipFill>
              <p:spPr>
                <a:xfrm>
                  <a:off x="9957173" y="515947"/>
                  <a:ext cx="109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8D750121-E37D-4649-9C72-275D24D5FD4F}"/>
                    </a:ext>
                  </a:extLst>
                </p14:cNvPr>
                <p14:cNvContentPartPr/>
                <p14:nvPr/>
              </p14:nvContentPartPr>
              <p14:xfrm>
                <a:off x="10084253" y="412987"/>
                <a:ext cx="151560" cy="185760"/>
              </p14:xfrm>
            </p:contentPart>
          </mc:Choice>
          <mc:Fallback>
            <p:pic>
              <p:nvPicPr>
                <p:cNvPr id="87" name="Freihand 86">
                  <a:extLst>
                    <a:ext uri="{FF2B5EF4-FFF2-40B4-BE49-F238E27FC236}">
                      <a16:creationId xmlns:a16="http://schemas.microsoft.com/office/drawing/2014/main" id="{8D750121-E37D-4649-9C72-275D24D5FD4F}"/>
                    </a:ext>
                  </a:extLst>
                </p:cNvPr>
                <p:cNvPicPr/>
                <p:nvPr/>
              </p:nvPicPr>
              <p:blipFill>
                <a:blip r:embed="rId147"/>
                <a:stretch>
                  <a:fillRect/>
                </a:stretch>
              </p:blipFill>
              <p:spPr>
                <a:xfrm>
                  <a:off x="10079933" y="408667"/>
                  <a:ext cx="160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C3506F20-D888-413B-A12E-971EA7178029}"/>
                    </a:ext>
                  </a:extLst>
                </p14:cNvPr>
                <p14:cNvContentPartPr/>
                <p14:nvPr/>
              </p14:nvContentPartPr>
              <p14:xfrm>
                <a:off x="10237973" y="612067"/>
                <a:ext cx="360" cy="360"/>
              </p14:xfrm>
            </p:contentPart>
          </mc:Choice>
          <mc:Fallback>
            <p:pic>
              <p:nvPicPr>
                <p:cNvPr id="88" name="Freihand 87">
                  <a:extLst>
                    <a:ext uri="{FF2B5EF4-FFF2-40B4-BE49-F238E27FC236}">
                      <a16:creationId xmlns:a16="http://schemas.microsoft.com/office/drawing/2014/main" id="{C3506F20-D888-413B-A12E-971EA7178029}"/>
                    </a:ext>
                  </a:extLst>
                </p:cNvPr>
                <p:cNvPicPr/>
                <p:nvPr/>
              </p:nvPicPr>
              <p:blipFill>
                <a:blip r:embed="rId115"/>
                <a:stretch>
                  <a:fillRect/>
                </a:stretch>
              </p:blipFill>
              <p:spPr>
                <a:xfrm>
                  <a:off x="10233653" y="607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784BC734-8ECE-4323-9B34-4ECFB5322214}"/>
                    </a:ext>
                  </a:extLst>
                </p14:cNvPr>
                <p14:cNvContentPartPr/>
                <p14:nvPr/>
              </p14:nvContentPartPr>
              <p14:xfrm>
                <a:off x="10258493" y="394627"/>
                <a:ext cx="301320" cy="308160"/>
              </p14:xfrm>
            </p:contentPart>
          </mc:Choice>
          <mc:Fallback>
            <p:pic>
              <p:nvPicPr>
                <p:cNvPr id="89" name="Freihand 88">
                  <a:extLst>
                    <a:ext uri="{FF2B5EF4-FFF2-40B4-BE49-F238E27FC236}">
                      <a16:creationId xmlns:a16="http://schemas.microsoft.com/office/drawing/2014/main" id="{784BC734-8ECE-4323-9B34-4ECFB5322214}"/>
                    </a:ext>
                  </a:extLst>
                </p:cNvPr>
                <p:cNvPicPr/>
                <p:nvPr/>
              </p:nvPicPr>
              <p:blipFill>
                <a:blip r:embed="rId150"/>
                <a:stretch>
                  <a:fillRect/>
                </a:stretch>
              </p:blipFill>
              <p:spPr>
                <a:xfrm>
                  <a:off x="10254173" y="390307"/>
                  <a:ext cx="3099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3D570A4D-B67E-40D1-860F-D3240CC6AB2E}"/>
                    </a:ext>
                  </a:extLst>
                </p14:cNvPr>
                <p14:cNvContentPartPr/>
                <p14:nvPr/>
              </p14:nvContentPartPr>
              <p14:xfrm>
                <a:off x="10713533" y="482107"/>
                <a:ext cx="130320" cy="100080"/>
              </p14:xfrm>
            </p:contentPart>
          </mc:Choice>
          <mc:Fallback>
            <p:pic>
              <p:nvPicPr>
                <p:cNvPr id="90" name="Freihand 89">
                  <a:extLst>
                    <a:ext uri="{FF2B5EF4-FFF2-40B4-BE49-F238E27FC236}">
                      <a16:creationId xmlns:a16="http://schemas.microsoft.com/office/drawing/2014/main" id="{3D570A4D-B67E-40D1-860F-D3240CC6AB2E}"/>
                    </a:ext>
                  </a:extLst>
                </p:cNvPr>
                <p:cNvPicPr/>
                <p:nvPr/>
              </p:nvPicPr>
              <p:blipFill>
                <a:blip r:embed="rId152"/>
                <a:stretch>
                  <a:fillRect/>
                </a:stretch>
              </p:blipFill>
              <p:spPr>
                <a:xfrm>
                  <a:off x="10709213" y="477787"/>
                  <a:ext cx="138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189578F7-1DA2-463D-AF1D-81B9DA0994D2}"/>
                    </a:ext>
                  </a:extLst>
                </p14:cNvPr>
                <p14:cNvContentPartPr/>
                <p14:nvPr/>
              </p14:nvContentPartPr>
              <p14:xfrm>
                <a:off x="10845653" y="493627"/>
                <a:ext cx="250560" cy="80640"/>
              </p14:xfrm>
            </p:contentPart>
          </mc:Choice>
          <mc:Fallback>
            <p:pic>
              <p:nvPicPr>
                <p:cNvPr id="91" name="Freihand 90">
                  <a:extLst>
                    <a:ext uri="{FF2B5EF4-FFF2-40B4-BE49-F238E27FC236}">
                      <a16:creationId xmlns:a16="http://schemas.microsoft.com/office/drawing/2014/main" id="{189578F7-1DA2-463D-AF1D-81B9DA0994D2}"/>
                    </a:ext>
                  </a:extLst>
                </p:cNvPr>
                <p:cNvPicPr/>
                <p:nvPr/>
              </p:nvPicPr>
              <p:blipFill>
                <a:blip r:embed="rId154"/>
                <a:stretch>
                  <a:fillRect/>
                </a:stretch>
              </p:blipFill>
              <p:spPr>
                <a:xfrm>
                  <a:off x="10841333" y="489307"/>
                  <a:ext cx="259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BA2C066A-DD11-4B2D-A801-D5838DCD452B}"/>
                    </a:ext>
                  </a:extLst>
                </p14:cNvPr>
                <p14:cNvContentPartPr/>
                <p14:nvPr/>
              </p14:nvContentPartPr>
              <p14:xfrm>
                <a:off x="11128253" y="470947"/>
                <a:ext cx="145800" cy="96840"/>
              </p14:xfrm>
            </p:contentPart>
          </mc:Choice>
          <mc:Fallback>
            <p:pic>
              <p:nvPicPr>
                <p:cNvPr id="92" name="Freihand 91">
                  <a:extLst>
                    <a:ext uri="{FF2B5EF4-FFF2-40B4-BE49-F238E27FC236}">
                      <a16:creationId xmlns:a16="http://schemas.microsoft.com/office/drawing/2014/main" id="{BA2C066A-DD11-4B2D-A801-D5838DCD452B}"/>
                    </a:ext>
                  </a:extLst>
                </p:cNvPr>
                <p:cNvPicPr/>
                <p:nvPr/>
              </p:nvPicPr>
              <p:blipFill>
                <a:blip r:embed="rId156"/>
                <a:stretch>
                  <a:fillRect/>
                </a:stretch>
              </p:blipFill>
              <p:spPr>
                <a:xfrm>
                  <a:off x="11123933" y="466627"/>
                  <a:ext cx="154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EF2D1848-FC41-4737-9B79-E28A5AD57E25}"/>
                    </a:ext>
                  </a:extLst>
                </p14:cNvPr>
                <p14:cNvContentPartPr/>
                <p14:nvPr/>
              </p14:nvContentPartPr>
              <p14:xfrm>
                <a:off x="11254613" y="366907"/>
                <a:ext cx="262080" cy="185040"/>
              </p14:xfrm>
            </p:contentPart>
          </mc:Choice>
          <mc:Fallback>
            <p:pic>
              <p:nvPicPr>
                <p:cNvPr id="93" name="Freihand 92">
                  <a:extLst>
                    <a:ext uri="{FF2B5EF4-FFF2-40B4-BE49-F238E27FC236}">
                      <a16:creationId xmlns:a16="http://schemas.microsoft.com/office/drawing/2014/main" id="{EF2D1848-FC41-4737-9B79-E28A5AD57E25}"/>
                    </a:ext>
                  </a:extLst>
                </p:cNvPr>
                <p:cNvPicPr/>
                <p:nvPr/>
              </p:nvPicPr>
              <p:blipFill>
                <a:blip r:embed="rId158"/>
                <a:stretch>
                  <a:fillRect/>
                </a:stretch>
              </p:blipFill>
              <p:spPr>
                <a:xfrm>
                  <a:off x="11250293" y="362587"/>
                  <a:ext cx="270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A14600CF-3717-434E-89FC-39F1BC3A171A}"/>
                    </a:ext>
                  </a:extLst>
                </p14:cNvPr>
                <p14:cNvContentPartPr/>
                <p14:nvPr/>
              </p14:nvContentPartPr>
              <p14:xfrm>
                <a:off x="11566013" y="363667"/>
                <a:ext cx="160920" cy="215280"/>
              </p14:xfrm>
            </p:contentPart>
          </mc:Choice>
          <mc:Fallback>
            <p:pic>
              <p:nvPicPr>
                <p:cNvPr id="94" name="Freihand 93">
                  <a:extLst>
                    <a:ext uri="{FF2B5EF4-FFF2-40B4-BE49-F238E27FC236}">
                      <a16:creationId xmlns:a16="http://schemas.microsoft.com/office/drawing/2014/main" id="{A14600CF-3717-434E-89FC-39F1BC3A171A}"/>
                    </a:ext>
                  </a:extLst>
                </p:cNvPr>
                <p:cNvPicPr/>
                <p:nvPr/>
              </p:nvPicPr>
              <p:blipFill>
                <a:blip r:embed="rId160"/>
                <a:stretch>
                  <a:fillRect/>
                </a:stretch>
              </p:blipFill>
              <p:spPr>
                <a:xfrm>
                  <a:off x="11561693" y="359347"/>
                  <a:ext cx="1695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45146E2B-7292-4FC9-B90C-8FEBB2365CCD}"/>
                    </a:ext>
                  </a:extLst>
                </p14:cNvPr>
                <p14:cNvContentPartPr/>
                <p14:nvPr/>
              </p14:nvContentPartPr>
              <p14:xfrm>
                <a:off x="11711453" y="414067"/>
                <a:ext cx="360" cy="360"/>
              </p14:xfrm>
            </p:contentPart>
          </mc:Choice>
          <mc:Fallback>
            <p:pic>
              <p:nvPicPr>
                <p:cNvPr id="95" name="Freihand 94">
                  <a:extLst>
                    <a:ext uri="{FF2B5EF4-FFF2-40B4-BE49-F238E27FC236}">
                      <a16:creationId xmlns:a16="http://schemas.microsoft.com/office/drawing/2014/main" id="{45146E2B-7292-4FC9-B90C-8FEBB2365CCD}"/>
                    </a:ext>
                  </a:extLst>
                </p:cNvPr>
                <p:cNvPicPr/>
                <p:nvPr/>
              </p:nvPicPr>
              <p:blipFill>
                <a:blip r:embed="rId115"/>
                <a:stretch>
                  <a:fillRect/>
                </a:stretch>
              </p:blipFill>
              <p:spPr>
                <a:xfrm>
                  <a:off x="11707133" y="409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83AE91AF-96B2-4A16-9524-B559F4ED7D88}"/>
                    </a:ext>
                  </a:extLst>
                </p14:cNvPr>
                <p14:cNvContentPartPr/>
                <p14:nvPr/>
              </p14:nvContentPartPr>
              <p14:xfrm>
                <a:off x="11706053" y="343507"/>
                <a:ext cx="200160" cy="216720"/>
              </p14:xfrm>
            </p:contentPart>
          </mc:Choice>
          <mc:Fallback>
            <p:pic>
              <p:nvPicPr>
                <p:cNvPr id="96" name="Freihand 95">
                  <a:extLst>
                    <a:ext uri="{FF2B5EF4-FFF2-40B4-BE49-F238E27FC236}">
                      <a16:creationId xmlns:a16="http://schemas.microsoft.com/office/drawing/2014/main" id="{83AE91AF-96B2-4A16-9524-B559F4ED7D88}"/>
                    </a:ext>
                  </a:extLst>
                </p:cNvPr>
                <p:cNvPicPr/>
                <p:nvPr/>
              </p:nvPicPr>
              <p:blipFill>
                <a:blip r:embed="rId163"/>
                <a:stretch>
                  <a:fillRect/>
                </a:stretch>
              </p:blipFill>
              <p:spPr>
                <a:xfrm>
                  <a:off x="11701733" y="339187"/>
                  <a:ext cx="2088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9492D9FF-DCD2-4BFD-A018-4D8E6220F1B0}"/>
                    </a:ext>
                  </a:extLst>
                </p14:cNvPr>
                <p14:cNvContentPartPr/>
                <p14:nvPr/>
              </p14:nvContentPartPr>
              <p14:xfrm>
                <a:off x="8223773" y="865147"/>
                <a:ext cx="339840" cy="95400"/>
              </p14:xfrm>
            </p:contentPart>
          </mc:Choice>
          <mc:Fallback>
            <p:pic>
              <p:nvPicPr>
                <p:cNvPr id="98" name="Freihand 97">
                  <a:extLst>
                    <a:ext uri="{FF2B5EF4-FFF2-40B4-BE49-F238E27FC236}">
                      <a16:creationId xmlns:a16="http://schemas.microsoft.com/office/drawing/2014/main" id="{9492D9FF-DCD2-4BFD-A018-4D8E6220F1B0}"/>
                    </a:ext>
                  </a:extLst>
                </p:cNvPr>
                <p:cNvPicPr/>
                <p:nvPr/>
              </p:nvPicPr>
              <p:blipFill>
                <a:blip r:embed="rId165"/>
                <a:stretch>
                  <a:fillRect/>
                </a:stretch>
              </p:blipFill>
              <p:spPr>
                <a:xfrm>
                  <a:off x="8219453" y="860827"/>
                  <a:ext cx="348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C47CB88D-9BA0-4A4B-B927-919D4E3CB460}"/>
                    </a:ext>
                  </a:extLst>
                </p14:cNvPr>
                <p14:cNvContentPartPr/>
                <p14:nvPr/>
              </p14:nvContentPartPr>
              <p14:xfrm>
                <a:off x="8773133" y="817987"/>
                <a:ext cx="120600" cy="125640"/>
              </p14:xfrm>
            </p:contentPart>
          </mc:Choice>
          <mc:Fallback>
            <p:pic>
              <p:nvPicPr>
                <p:cNvPr id="99" name="Freihand 98">
                  <a:extLst>
                    <a:ext uri="{FF2B5EF4-FFF2-40B4-BE49-F238E27FC236}">
                      <a16:creationId xmlns:a16="http://schemas.microsoft.com/office/drawing/2014/main" id="{C47CB88D-9BA0-4A4B-B927-919D4E3CB460}"/>
                    </a:ext>
                  </a:extLst>
                </p:cNvPr>
                <p:cNvPicPr/>
                <p:nvPr/>
              </p:nvPicPr>
              <p:blipFill>
                <a:blip r:embed="rId167"/>
                <a:stretch>
                  <a:fillRect/>
                </a:stretch>
              </p:blipFill>
              <p:spPr>
                <a:xfrm>
                  <a:off x="8768813" y="813667"/>
                  <a:ext cx="129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FD833CA9-E951-443B-B518-519FB6FEFFA6}"/>
                    </a:ext>
                  </a:extLst>
                </p14:cNvPr>
                <p14:cNvContentPartPr/>
                <p14:nvPr/>
              </p14:nvContentPartPr>
              <p14:xfrm>
                <a:off x="8962133" y="819067"/>
                <a:ext cx="27720" cy="129600"/>
              </p14:xfrm>
            </p:contentPart>
          </mc:Choice>
          <mc:Fallback>
            <p:pic>
              <p:nvPicPr>
                <p:cNvPr id="100" name="Freihand 99">
                  <a:extLst>
                    <a:ext uri="{FF2B5EF4-FFF2-40B4-BE49-F238E27FC236}">
                      <a16:creationId xmlns:a16="http://schemas.microsoft.com/office/drawing/2014/main" id="{FD833CA9-E951-443B-B518-519FB6FEFFA6}"/>
                    </a:ext>
                  </a:extLst>
                </p:cNvPr>
                <p:cNvPicPr/>
                <p:nvPr/>
              </p:nvPicPr>
              <p:blipFill>
                <a:blip r:embed="rId169"/>
                <a:stretch>
                  <a:fillRect/>
                </a:stretch>
              </p:blipFill>
              <p:spPr>
                <a:xfrm>
                  <a:off x="8957813" y="814747"/>
                  <a:ext cx="36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1" name="Freihand 100">
                  <a:extLst>
                    <a:ext uri="{FF2B5EF4-FFF2-40B4-BE49-F238E27FC236}">
                      <a16:creationId xmlns:a16="http://schemas.microsoft.com/office/drawing/2014/main" id="{F06234A3-455F-47E4-A80C-A7D525F1C557}"/>
                    </a:ext>
                  </a:extLst>
                </p14:cNvPr>
                <p14:cNvContentPartPr/>
                <p14:nvPr/>
              </p14:nvContentPartPr>
              <p14:xfrm>
                <a:off x="9070493" y="797107"/>
                <a:ext cx="2520" cy="118440"/>
              </p14:xfrm>
            </p:contentPart>
          </mc:Choice>
          <mc:Fallback>
            <p:pic>
              <p:nvPicPr>
                <p:cNvPr id="101" name="Freihand 100">
                  <a:extLst>
                    <a:ext uri="{FF2B5EF4-FFF2-40B4-BE49-F238E27FC236}">
                      <a16:creationId xmlns:a16="http://schemas.microsoft.com/office/drawing/2014/main" id="{F06234A3-455F-47E4-A80C-A7D525F1C557}"/>
                    </a:ext>
                  </a:extLst>
                </p:cNvPr>
                <p:cNvPicPr/>
                <p:nvPr/>
              </p:nvPicPr>
              <p:blipFill>
                <a:blip r:embed="rId171"/>
                <a:stretch>
                  <a:fillRect/>
                </a:stretch>
              </p:blipFill>
              <p:spPr>
                <a:xfrm>
                  <a:off x="9066173" y="792787"/>
                  <a:ext cx="11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BA905A09-A4ED-4BA7-8364-D6845EBFB64B}"/>
                    </a:ext>
                  </a:extLst>
                </p14:cNvPr>
                <p14:cNvContentPartPr/>
                <p14:nvPr/>
              </p14:nvContentPartPr>
              <p14:xfrm>
                <a:off x="8925773" y="801427"/>
                <a:ext cx="33480" cy="162000"/>
              </p14:xfrm>
            </p:contentPart>
          </mc:Choice>
          <mc:Fallback>
            <p:pic>
              <p:nvPicPr>
                <p:cNvPr id="102" name="Freihand 101">
                  <a:extLst>
                    <a:ext uri="{FF2B5EF4-FFF2-40B4-BE49-F238E27FC236}">
                      <a16:creationId xmlns:a16="http://schemas.microsoft.com/office/drawing/2014/main" id="{BA905A09-A4ED-4BA7-8364-D6845EBFB64B}"/>
                    </a:ext>
                  </a:extLst>
                </p:cNvPr>
                <p:cNvPicPr/>
                <p:nvPr/>
              </p:nvPicPr>
              <p:blipFill>
                <a:blip r:embed="rId173"/>
                <a:stretch>
                  <a:fillRect/>
                </a:stretch>
              </p:blipFill>
              <p:spPr>
                <a:xfrm>
                  <a:off x="8921453" y="797107"/>
                  <a:ext cx="42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79227442-4BD3-40BB-B904-2246AAD6CF11}"/>
                    </a:ext>
                  </a:extLst>
                </p14:cNvPr>
                <p14:cNvContentPartPr/>
                <p14:nvPr/>
              </p14:nvContentPartPr>
              <p14:xfrm>
                <a:off x="8902013" y="790267"/>
                <a:ext cx="139680" cy="84960"/>
              </p14:xfrm>
            </p:contentPart>
          </mc:Choice>
          <mc:Fallback>
            <p:pic>
              <p:nvPicPr>
                <p:cNvPr id="103" name="Freihand 102">
                  <a:extLst>
                    <a:ext uri="{FF2B5EF4-FFF2-40B4-BE49-F238E27FC236}">
                      <a16:creationId xmlns:a16="http://schemas.microsoft.com/office/drawing/2014/main" id="{79227442-4BD3-40BB-B904-2246AAD6CF11}"/>
                    </a:ext>
                  </a:extLst>
                </p:cNvPr>
                <p:cNvPicPr/>
                <p:nvPr/>
              </p:nvPicPr>
              <p:blipFill>
                <a:blip r:embed="rId175"/>
                <a:stretch>
                  <a:fillRect/>
                </a:stretch>
              </p:blipFill>
              <p:spPr>
                <a:xfrm>
                  <a:off x="8897693" y="785947"/>
                  <a:ext cx="148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A5F16140-0237-49A6-855B-C5E4B205B8BB}"/>
                    </a:ext>
                  </a:extLst>
                </p14:cNvPr>
                <p14:cNvContentPartPr/>
                <p14:nvPr/>
              </p14:nvContentPartPr>
              <p14:xfrm>
                <a:off x="9044933" y="787387"/>
                <a:ext cx="21600" cy="152640"/>
              </p14:xfrm>
            </p:contentPart>
          </mc:Choice>
          <mc:Fallback>
            <p:pic>
              <p:nvPicPr>
                <p:cNvPr id="104" name="Freihand 103">
                  <a:extLst>
                    <a:ext uri="{FF2B5EF4-FFF2-40B4-BE49-F238E27FC236}">
                      <a16:creationId xmlns:a16="http://schemas.microsoft.com/office/drawing/2014/main" id="{A5F16140-0237-49A6-855B-C5E4B205B8BB}"/>
                    </a:ext>
                  </a:extLst>
                </p:cNvPr>
                <p:cNvPicPr/>
                <p:nvPr/>
              </p:nvPicPr>
              <p:blipFill>
                <a:blip r:embed="rId177"/>
                <a:stretch>
                  <a:fillRect/>
                </a:stretch>
              </p:blipFill>
              <p:spPr>
                <a:xfrm>
                  <a:off x="9040613" y="783067"/>
                  <a:ext cx="30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79BD7191-50EE-4197-B063-D3248BC8D72A}"/>
                    </a:ext>
                  </a:extLst>
                </p14:cNvPr>
                <p14:cNvContentPartPr/>
                <p14:nvPr/>
              </p14:nvContentPartPr>
              <p14:xfrm>
                <a:off x="9175253" y="817987"/>
                <a:ext cx="241560" cy="118800"/>
              </p14:xfrm>
            </p:contentPart>
          </mc:Choice>
          <mc:Fallback>
            <p:pic>
              <p:nvPicPr>
                <p:cNvPr id="105" name="Freihand 104">
                  <a:extLst>
                    <a:ext uri="{FF2B5EF4-FFF2-40B4-BE49-F238E27FC236}">
                      <a16:creationId xmlns:a16="http://schemas.microsoft.com/office/drawing/2014/main" id="{79BD7191-50EE-4197-B063-D3248BC8D72A}"/>
                    </a:ext>
                  </a:extLst>
                </p:cNvPr>
                <p:cNvPicPr/>
                <p:nvPr/>
              </p:nvPicPr>
              <p:blipFill>
                <a:blip r:embed="rId179"/>
                <a:stretch>
                  <a:fillRect/>
                </a:stretch>
              </p:blipFill>
              <p:spPr>
                <a:xfrm>
                  <a:off x="9170933" y="813667"/>
                  <a:ext cx="250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4D5E1266-554F-4769-BB01-159D4AC03F75}"/>
                    </a:ext>
                  </a:extLst>
                </p14:cNvPr>
                <p14:cNvContentPartPr/>
                <p14:nvPr/>
              </p14:nvContentPartPr>
              <p14:xfrm>
                <a:off x="9421133" y="734107"/>
                <a:ext cx="16200" cy="34920"/>
              </p14:xfrm>
            </p:contentPart>
          </mc:Choice>
          <mc:Fallback>
            <p:pic>
              <p:nvPicPr>
                <p:cNvPr id="106" name="Freihand 105">
                  <a:extLst>
                    <a:ext uri="{FF2B5EF4-FFF2-40B4-BE49-F238E27FC236}">
                      <a16:creationId xmlns:a16="http://schemas.microsoft.com/office/drawing/2014/main" id="{4D5E1266-554F-4769-BB01-159D4AC03F75}"/>
                    </a:ext>
                  </a:extLst>
                </p:cNvPr>
                <p:cNvPicPr/>
                <p:nvPr/>
              </p:nvPicPr>
              <p:blipFill>
                <a:blip r:embed="rId181"/>
                <a:stretch>
                  <a:fillRect/>
                </a:stretch>
              </p:blipFill>
              <p:spPr>
                <a:xfrm>
                  <a:off x="9416813" y="729787"/>
                  <a:ext cx="24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2469B980-F295-4DA8-82F6-7FE43BCA3EF1}"/>
                    </a:ext>
                  </a:extLst>
                </p14:cNvPr>
                <p14:cNvContentPartPr/>
                <p14:nvPr/>
              </p14:nvContentPartPr>
              <p14:xfrm>
                <a:off x="9442733" y="754987"/>
                <a:ext cx="328320" cy="177120"/>
              </p14:xfrm>
            </p:contentPart>
          </mc:Choice>
          <mc:Fallback>
            <p:pic>
              <p:nvPicPr>
                <p:cNvPr id="107" name="Freihand 106">
                  <a:extLst>
                    <a:ext uri="{FF2B5EF4-FFF2-40B4-BE49-F238E27FC236}">
                      <a16:creationId xmlns:a16="http://schemas.microsoft.com/office/drawing/2014/main" id="{2469B980-F295-4DA8-82F6-7FE43BCA3EF1}"/>
                    </a:ext>
                  </a:extLst>
                </p:cNvPr>
                <p:cNvPicPr/>
                <p:nvPr/>
              </p:nvPicPr>
              <p:blipFill>
                <a:blip r:embed="rId183"/>
                <a:stretch>
                  <a:fillRect/>
                </a:stretch>
              </p:blipFill>
              <p:spPr>
                <a:xfrm>
                  <a:off x="9438413" y="750667"/>
                  <a:ext cx="336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8" name="Freihand 107">
                  <a:extLst>
                    <a:ext uri="{FF2B5EF4-FFF2-40B4-BE49-F238E27FC236}">
                      <a16:creationId xmlns:a16="http://schemas.microsoft.com/office/drawing/2014/main" id="{B95F8DB5-DF3B-49E5-8936-3D8781FA5203}"/>
                    </a:ext>
                  </a:extLst>
                </p14:cNvPr>
                <p14:cNvContentPartPr/>
                <p14:nvPr/>
              </p14:nvContentPartPr>
              <p14:xfrm>
                <a:off x="9722813" y="728347"/>
                <a:ext cx="234000" cy="171720"/>
              </p14:xfrm>
            </p:contentPart>
          </mc:Choice>
          <mc:Fallback>
            <p:pic>
              <p:nvPicPr>
                <p:cNvPr id="108" name="Freihand 107">
                  <a:extLst>
                    <a:ext uri="{FF2B5EF4-FFF2-40B4-BE49-F238E27FC236}">
                      <a16:creationId xmlns:a16="http://schemas.microsoft.com/office/drawing/2014/main" id="{B95F8DB5-DF3B-49E5-8936-3D8781FA5203}"/>
                    </a:ext>
                  </a:extLst>
                </p:cNvPr>
                <p:cNvPicPr/>
                <p:nvPr/>
              </p:nvPicPr>
              <p:blipFill>
                <a:blip r:embed="rId185"/>
                <a:stretch>
                  <a:fillRect/>
                </a:stretch>
              </p:blipFill>
              <p:spPr>
                <a:xfrm>
                  <a:off x="9718493" y="724027"/>
                  <a:ext cx="2426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9" name="Freihand 108">
                  <a:extLst>
                    <a:ext uri="{FF2B5EF4-FFF2-40B4-BE49-F238E27FC236}">
                      <a16:creationId xmlns:a16="http://schemas.microsoft.com/office/drawing/2014/main" id="{678CFEB4-A0AE-478A-A528-17585EDFF556}"/>
                    </a:ext>
                  </a:extLst>
                </p14:cNvPr>
                <p14:cNvContentPartPr/>
                <p14:nvPr/>
              </p14:nvContentPartPr>
              <p14:xfrm>
                <a:off x="9907853" y="705667"/>
                <a:ext cx="42840" cy="33480"/>
              </p14:xfrm>
            </p:contentPart>
          </mc:Choice>
          <mc:Fallback>
            <p:pic>
              <p:nvPicPr>
                <p:cNvPr id="109" name="Freihand 108">
                  <a:extLst>
                    <a:ext uri="{FF2B5EF4-FFF2-40B4-BE49-F238E27FC236}">
                      <a16:creationId xmlns:a16="http://schemas.microsoft.com/office/drawing/2014/main" id="{678CFEB4-A0AE-478A-A528-17585EDFF556}"/>
                    </a:ext>
                  </a:extLst>
                </p:cNvPr>
                <p:cNvPicPr/>
                <p:nvPr/>
              </p:nvPicPr>
              <p:blipFill>
                <a:blip r:embed="rId187"/>
                <a:stretch>
                  <a:fillRect/>
                </a:stretch>
              </p:blipFill>
              <p:spPr>
                <a:xfrm>
                  <a:off x="9903533" y="701347"/>
                  <a:ext cx="51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0" name="Freihand 109">
                  <a:extLst>
                    <a:ext uri="{FF2B5EF4-FFF2-40B4-BE49-F238E27FC236}">
                      <a16:creationId xmlns:a16="http://schemas.microsoft.com/office/drawing/2014/main" id="{30C4E00D-AB22-4ACE-BAFE-2DB1872BADD0}"/>
                    </a:ext>
                  </a:extLst>
                </p14:cNvPr>
                <p14:cNvContentPartPr/>
                <p14:nvPr/>
              </p14:nvContentPartPr>
              <p14:xfrm>
                <a:off x="9942773" y="780547"/>
                <a:ext cx="230400" cy="114120"/>
              </p14:xfrm>
            </p:contentPart>
          </mc:Choice>
          <mc:Fallback>
            <p:pic>
              <p:nvPicPr>
                <p:cNvPr id="110" name="Freihand 109">
                  <a:extLst>
                    <a:ext uri="{FF2B5EF4-FFF2-40B4-BE49-F238E27FC236}">
                      <a16:creationId xmlns:a16="http://schemas.microsoft.com/office/drawing/2014/main" id="{30C4E00D-AB22-4ACE-BAFE-2DB1872BADD0}"/>
                    </a:ext>
                  </a:extLst>
                </p:cNvPr>
                <p:cNvPicPr/>
                <p:nvPr/>
              </p:nvPicPr>
              <p:blipFill>
                <a:blip r:embed="rId189"/>
                <a:stretch>
                  <a:fillRect/>
                </a:stretch>
              </p:blipFill>
              <p:spPr>
                <a:xfrm>
                  <a:off x="9938453" y="776227"/>
                  <a:ext cx="239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1" name="Freihand 110">
                  <a:extLst>
                    <a:ext uri="{FF2B5EF4-FFF2-40B4-BE49-F238E27FC236}">
                      <a16:creationId xmlns:a16="http://schemas.microsoft.com/office/drawing/2014/main" id="{92C81169-4045-4F63-BAF4-E8797DE69A6C}"/>
                    </a:ext>
                  </a:extLst>
                </p14:cNvPr>
                <p14:cNvContentPartPr/>
                <p14:nvPr/>
              </p14:nvContentPartPr>
              <p14:xfrm>
                <a:off x="10242653" y="733747"/>
                <a:ext cx="15120" cy="173160"/>
              </p14:xfrm>
            </p:contentPart>
          </mc:Choice>
          <mc:Fallback>
            <p:pic>
              <p:nvPicPr>
                <p:cNvPr id="111" name="Freihand 110">
                  <a:extLst>
                    <a:ext uri="{FF2B5EF4-FFF2-40B4-BE49-F238E27FC236}">
                      <a16:creationId xmlns:a16="http://schemas.microsoft.com/office/drawing/2014/main" id="{92C81169-4045-4F63-BAF4-E8797DE69A6C}"/>
                    </a:ext>
                  </a:extLst>
                </p:cNvPr>
                <p:cNvPicPr/>
                <p:nvPr/>
              </p:nvPicPr>
              <p:blipFill>
                <a:blip r:embed="rId191"/>
                <a:stretch>
                  <a:fillRect/>
                </a:stretch>
              </p:blipFill>
              <p:spPr>
                <a:xfrm>
                  <a:off x="10238333" y="729427"/>
                  <a:ext cx="23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099731C1-3E83-4140-AF6B-4D5BD4703EF0}"/>
                    </a:ext>
                  </a:extLst>
                </p14:cNvPr>
                <p14:cNvContentPartPr/>
                <p14:nvPr/>
              </p14:nvContentPartPr>
              <p14:xfrm>
                <a:off x="8280293" y="1125067"/>
                <a:ext cx="131760" cy="178200"/>
              </p14:xfrm>
            </p:contentPart>
          </mc:Choice>
          <mc:Fallback>
            <p:pic>
              <p:nvPicPr>
                <p:cNvPr id="117" name="Freihand 116">
                  <a:extLst>
                    <a:ext uri="{FF2B5EF4-FFF2-40B4-BE49-F238E27FC236}">
                      <a16:creationId xmlns:a16="http://schemas.microsoft.com/office/drawing/2014/main" id="{099731C1-3E83-4140-AF6B-4D5BD4703EF0}"/>
                    </a:ext>
                  </a:extLst>
                </p:cNvPr>
                <p:cNvPicPr/>
                <p:nvPr/>
              </p:nvPicPr>
              <p:blipFill>
                <a:blip r:embed="rId193"/>
                <a:stretch>
                  <a:fillRect/>
                </a:stretch>
              </p:blipFill>
              <p:spPr>
                <a:xfrm>
                  <a:off x="8275973" y="1120747"/>
                  <a:ext cx="140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01727808-31AB-4919-9B53-662C037EB8A5}"/>
                    </a:ext>
                  </a:extLst>
                </p14:cNvPr>
                <p14:cNvContentPartPr/>
                <p14:nvPr/>
              </p14:nvContentPartPr>
              <p14:xfrm>
                <a:off x="8331773" y="1100947"/>
                <a:ext cx="314640" cy="226800"/>
              </p14:xfrm>
            </p:contentPart>
          </mc:Choice>
          <mc:Fallback>
            <p:pic>
              <p:nvPicPr>
                <p:cNvPr id="118" name="Freihand 117">
                  <a:extLst>
                    <a:ext uri="{FF2B5EF4-FFF2-40B4-BE49-F238E27FC236}">
                      <a16:creationId xmlns:a16="http://schemas.microsoft.com/office/drawing/2014/main" id="{01727808-31AB-4919-9B53-662C037EB8A5}"/>
                    </a:ext>
                  </a:extLst>
                </p:cNvPr>
                <p:cNvPicPr/>
                <p:nvPr/>
              </p:nvPicPr>
              <p:blipFill>
                <a:blip r:embed="rId195"/>
                <a:stretch>
                  <a:fillRect/>
                </a:stretch>
              </p:blipFill>
              <p:spPr>
                <a:xfrm>
                  <a:off x="8327453" y="1096627"/>
                  <a:ext cx="323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27B77217-4376-4039-86D7-1F2F14A600BA}"/>
                    </a:ext>
                  </a:extLst>
                </p14:cNvPr>
                <p14:cNvContentPartPr/>
                <p14:nvPr/>
              </p14:nvContentPartPr>
              <p14:xfrm>
                <a:off x="8628413" y="1110667"/>
                <a:ext cx="287640" cy="172800"/>
              </p14:xfrm>
            </p:contentPart>
          </mc:Choice>
          <mc:Fallback>
            <p:pic>
              <p:nvPicPr>
                <p:cNvPr id="119" name="Freihand 118">
                  <a:extLst>
                    <a:ext uri="{FF2B5EF4-FFF2-40B4-BE49-F238E27FC236}">
                      <a16:creationId xmlns:a16="http://schemas.microsoft.com/office/drawing/2014/main" id="{27B77217-4376-4039-86D7-1F2F14A600BA}"/>
                    </a:ext>
                  </a:extLst>
                </p:cNvPr>
                <p:cNvPicPr/>
                <p:nvPr/>
              </p:nvPicPr>
              <p:blipFill>
                <a:blip r:embed="rId197"/>
                <a:stretch>
                  <a:fillRect/>
                </a:stretch>
              </p:blipFill>
              <p:spPr>
                <a:xfrm>
                  <a:off x="8624093" y="1106347"/>
                  <a:ext cx="296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6296C898-BF92-4AD8-970B-EEED3E8477DF}"/>
                    </a:ext>
                  </a:extLst>
                </p14:cNvPr>
                <p14:cNvContentPartPr/>
                <p14:nvPr/>
              </p14:nvContentPartPr>
              <p14:xfrm>
                <a:off x="7957733" y="619267"/>
                <a:ext cx="158760" cy="22680"/>
              </p14:xfrm>
            </p:contentPart>
          </mc:Choice>
          <mc:Fallback>
            <p:pic>
              <p:nvPicPr>
                <p:cNvPr id="120" name="Freihand 119">
                  <a:extLst>
                    <a:ext uri="{FF2B5EF4-FFF2-40B4-BE49-F238E27FC236}">
                      <a16:creationId xmlns:a16="http://schemas.microsoft.com/office/drawing/2014/main" id="{6296C898-BF92-4AD8-970B-EEED3E8477DF}"/>
                    </a:ext>
                  </a:extLst>
                </p:cNvPr>
                <p:cNvPicPr/>
                <p:nvPr/>
              </p:nvPicPr>
              <p:blipFill>
                <a:blip r:embed="rId199"/>
                <a:stretch>
                  <a:fillRect/>
                </a:stretch>
              </p:blipFill>
              <p:spPr>
                <a:xfrm>
                  <a:off x="7953413" y="614947"/>
                  <a:ext cx="167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Freihand 121">
                  <a:extLst>
                    <a:ext uri="{FF2B5EF4-FFF2-40B4-BE49-F238E27FC236}">
                      <a16:creationId xmlns:a16="http://schemas.microsoft.com/office/drawing/2014/main" id="{DFB6FF9F-652D-4A6B-8674-E29461F40FFC}"/>
                    </a:ext>
                  </a:extLst>
                </p14:cNvPr>
                <p14:cNvContentPartPr/>
                <p14:nvPr/>
              </p14:nvContentPartPr>
              <p14:xfrm>
                <a:off x="8957813" y="1170787"/>
                <a:ext cx="198720" cy="221760"/>
              </p14:xfrm>
            </p:contentPart>
          </mc:Choice>
          <mc:Fallback>
            <p:pic>
              <p:nvPicPr>
                <p:cNvPr id="122" name="Freihand 121">
                  <a:extLst>
                    <a:ext uri="{FF2B5EF4-FFF2-40B4-BE49-F238E27FC236}">
                      <a16:creationId xmlns:a16="http://schemas.microsoft.com/office/drawing/2014/main" id="{DFB6FF9F-652D-4A6B-8674-E29461F40FFC}"/>
                    </a:ext>
                  </a:extLst>
                </p:cNvPr>
                <p:cNvPicPr/>
                <p:nvPr/>
              </p:nvPicPr>
              <p:blipFill>
                <a:blip r:embed="rId201"/>
                <a:stretch>
                  <a:fillRect/>
                </a:stretch>
              </p:blipFill>
              <p:spPr>
                <a:xfrm>
                  <a:off x="8953493" y="1166467"/>
                  <a:ext cx="2073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Freihand 122">
                  <a:extLst>
                    <a:ext uri="{FF2B5EF4-FFF2-40B4-BE49-F238E27FC236}">
                      <a16:creationId xmlns:a16="http://schemas.microsoft.com/office/drawing/2014/main" id="{E3F4BECA-6594-460C-AD79-6E400150972C}"/>
                    </a:ext>
                  </a:extLst>
                </p14:cNvPr>
                <p14:cNvContentPartPr/>
                <p14:nvPr/>
              </p14:nvContentPartPr>
              <p14:xfrm>
                <a:off x="9196133" y="1137667"/>
                <a:ext cx="257760" cy="128520"/>
              </p14:xfrm>
            </p:contentPart>
          </mc:Choice>
          <mc:Fallback>
            <p:pic>
              <p:nvPicPr>
                <p:cNvPr id="123" name="Freihand 122">
                  <a:extLst>
                    <a:ext uri="{FF2B5EF4-FFF2-40B4-BE49-F238E27FC236}">
                      <a16:creationId xmlns:a16="http://schemas.microsoft.com/office/drawing/2014/main" id="{E3F4BECA-6594-460C-AD79-6E400150972C}"/>
                    </a:ext>
                  </a:extLst>
                </p:cNvPr>
                <p:cNvPicPr/>
                <p:nvPr/>
              </p:nvPicPr>
              <p:blipFill>
                <a:blip r:embed="rId203"/>
                <a:stretch>
                  <a:fillRect/>
                </a:stretch>
              </p:blipFill>
              <p:spPr>
                <a:xfrm>
                  <a:off x="9191813" y="1133347"/>
                  <a:ext cx="266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Freihand 123">
                  <a:extLst>
                    <a:ext uri="{FF2B5EF4-FFF2-40B4-BE49-F238E27FC236}">
                      <a16:creationId xmlns:a16="http://schemas.microsoft.com/office/drawing/2014/main" id="{D781D2A2-30EB-4635-8E89-5EFC1EFF096E}"/>
                    </a:ext>
                  </a:extLst>
                </p14:cNvPr>
                <p14:cNvContentPartPr/>
                <p14:nvPr/>
              </p14:nvContentPartPr>
              <p14:xfrm>
                <a:off x="9516893" y="1186627"/>
                <a:ext cx="87120" cy="95400"/>
              </p14:xfrm>
            </p:contentPart>
          </mc:Choice>
          <mc:Fallback>
            <p:pic>
              <p:nvPicPr>
                <p:cNvPr id="124" name="Freihand 123">
                  <a:extLst>
                    <a:ext uri="{FF2B5EF4-FFF2-40B4-BE49-F238E27FC236}">
                      <a16:creationId xmlns:a16="http://schemas.microsoft.com/office/drawing/2014/main" id="{D781D2A2-30EB-4635-8E89-5EFC1EFF096E}"/>
                    </a:ext>
                  </a:extLst>
                </p:cNvPr>
                <p:cNvPicPr/>
                <p:nvPr/>
              </p:nvPicPr>
              <p:blipFill>
                <a:blip r:embed="rId205"/>
                <a:stretch>
                  <a:fillRect/>
                </a:stretch>
              </p:blipFill>
              <p:spPr>
                <a:xfrm>
                  <a:off x="9512573" y="1182307"/>
                  <a:ext cx="95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Freihand 124">
                  <a:extLst>
                    <a:ext uri="{FF2B5EF4-FFF2-40B4-BE49-F238E27FC236}">
                      <a16:creationId xmlns:a16="http://schemas.microsoft.com/office/drawing/2014/main" id="{8405B59A-33F5-47A8-8FB2-80155932AE0D}"/>
                    </a:ext>
                  </a:extLst>
                </p14:cNvPr>
                <p14:cNvContentPartPr/>
                <p14:nvPr/>
              </p14:nvContentPartPr>
              <p14:xfrm>
                <a:off x="9647213" y="1064947"/>
                <a:ext cx="349200" cy="182520"/>
              </p14:xfrm>
            </p:contentPart>
          </mc:Choice>
          <mc:Fallback>
            <p:pic>
              <p:nvPicPr>
                <p:cNvPr id="125" name="Freihand 124">
                  <a:extLst>
                    <a:ext uri="{FF2B5EF4-FFF2-40B4-BE49-F238E27FC236}">
                      <a16:creationId xmlns:a16="http://schemas.microsoft.com/office/drawing/2014/main" id="{8405B59A-33F5-47A8-8FB2-80155932AE0D}"/>
                    </a:ext>
                  </a:extLst>
                </p:cNvPr>
                <p:cNvPicPr/>
                <p:nvPr/>
              </p:nvPicPr>
              <p:blipFill>
                <a:blip r:embed="rId207"/>
                <a:stretch>
                  <a:fillRect/>
                </a:stretch>
              </p:blipFill>
              <p:spPr>
                <a:xfrm>
                  <a:off x="9642893" y="1060627"/>
                  <a:ext cx="357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3DF83932-43BB-421C-A90C-E7039D487F01}"/>
                    </a:ext>
                  </a:extLst>
                </p14:cNvPr>
                <p14:cNvContentPartPr/>
                <p14:nvPr/>
              </p14:nvContentPartPr>
              <p14:xfrm>
                <a:off x="9772853" y="1017427"/>
                <a:ext cx="360" cy="360"/>
              </p14:xfrm>
            </p:contentPart>
          </mc:Choice>
          <mc:Fallback>
            <p:pic>
              <p:nvPicPr>
                <p:cNvPr id="126" name="Freihand 125">
                  <a:extLst>
                    <a:ext uri="{FF2B5EF4-FFF2-40B4-BE49-F238E27FC236}">
                      <a16:creationId xmlns:a16="http://schemas.microsoft.com/office/drawing/2014/main" id="{3DF83932-43BB-421C-A90C-E7039D487F01}"/>
                    </a:ext>
                  </a:extLst>
                </p:cNvPr>
                <p:cNvPicPr/>
                <p:nvPr/>
              </p:nvPicPr>
              <p:blipFill>
                <a:blip r:embed="rId115"/>
                <a:stretch>
                  <a:fillRect/>
                </a:stretch>
              </p:blipFill>
              <p:spPr>
                <a:xfrm>
                  <a:off x="9768533" y="1013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7" name="Freihand 126">
                  <a:extLst>
                    <a:ext uri="{FF2B5EF4-FFF2-40B4-BE49-F238E27FC236}">
                      <a16:creationId xmlns:a16="http://schemas.microsoft.com/office/drawing/2014/main" id="{E346E758-51A8-4824-8288-EBB1185361E6}"/>
                    </a:ext>
                  </a:extLst>
                </p14:cNvPr>
                <p14:cNvContentPartPr/>
                <p14:nvPr/>
              </p14:nvContentPartPr>
              <p14:xfrm>
                <a:off x="10154093" y="1064587"/>
                <a:ext cx="370440" cy="154440"/>
              </p14:xfrm>
            </p:contentPart>
          </mc:Choice>
          <mc:Fallback>
            <p:pic>
              <p:nvPicPr>
                <p:cNvPr id="127" name="Freihand 126">
                  <a:extLst>
                    <a:ext uri="{FF2B5EF4-FFF2-40B4-BE49-F238E27FC236}">
                      <a16:creationId xmlns:a16="http://schemas.microsoft.com/office/drawing/2014/main" id="{E346E758-51A8-4824-8288-EBB1185361E6}"/>
                    </a:ext>
                  </a:extLst>
                </p:cNvPr>
                <p:cNvPicPr/>
                <p:nvPr/>
              </p:nvPicPr>
              <p:blipFill>
                <a:blip r:embed="rId210"/>
                <a:stretch>
                  <a:fillRect/>
                </a:stretch>
              </p:blipFill>
              <p:spPr>
                <a:xfrm>
                  <a:off x="10149773" y="1060267"/>
                  <a:ext cx="379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5D12B479-3585-4C13-ADDB-A3F5368F4559}"/>
                    </a:ext>
                  </a:extLst>
                </p14:cNvPr>
                <p14:cNvContentPartPr/>
                <p14:nvPr/>
              </p14:nvContentPartPr>
              <p14:xfrm>
                <a:off x="10496813" y="1020307"/>
                <a:ext cx="360" cy="360"/>
              </p14:xfrm>
            </p:contentPart>
          </mc:Choice>
          <mc:Fallback>
            <p:pic>
              <p:nvPicPr>
                <p:cNvPr id="128" name="Freihand 127">
                  <a:extLst>
                    <a:ext uri="{FF2B5EF4-FFF2-40B4-BE49-F238E27FC236}">
                      <a16:creationId xmlns:a16="http://schemas.microsoft.com/office/drawing/2014/main" id="{5D12B479-3585-4C13-ADDB-A3F5368F4559}"/>
                    </a:ext>
                  </a:extLst>
                </p:cNvPr>
                <p:cNvPicPr/>
                <p:nvPr/>
              </p:nvPicPr>
              <p:blipFill>
                <a:blip r:embed="rId115"/>
                <a:stretch>
                  <a:fillRect/>
                </a:stretch>
              </p:blipFill>
              <p:spPr>
                <a:xfrm>
                  <a:off x="10492493" y="1015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9" name="Freihand 128">
                  <a:extLst>
                    <a:ext uri="{FF2B5EF4-FFF2-40B4-BE49-F238E27FC236}">
                      <a16:creationId xmlns:a16="http://schemas.microsoft.com/office/drawing/2014/main" id="{A575E46D-115F-4492-B1EF-F0EC159C23D7}"/>
                    </a:ext>
                  </a:extLst>
                </p14:cNvPr>
                <p14:cNvContentPartPr/>
                <p14:nvPr/>
              </p14:nvContentPartPr>
              <p14:xfrm>
                <a:off x="10539293" y="1011307"/>
                <a:ext cx="156240" cy="170280"/>
              </p14:xfrm>
            </p:contentPart>
          </mc:Choice>
          <mc:Fallback>
            <p:pic>
              <p:nvPicPr>
                <p:cNvPr id="129" name="Freihand 128">
                  <a:extLst>
                    <a:ext uri="{FF2B5EF4-FFF2-40B4-BE49-F238E27FC236}">
                      <a16:creationId xmlns:a16="http://schemas.microsoft.com/office/drawing/2014/main" id="{A575E46D-115F-4492-B1EF-F0EC159C23D7}"/>
                    </a:ext>
                  </a:extLst>
                </p:cNvPr>
                <p:cNvPicPr/>
                <p:nvPr/>
              </p:nvPicPr>
              <p:blipFill>
                <a:blip r:embed="rId213"/>
                <a:stretch>
                  <a:fillRect/>
                </a:stretch>
              </p:blipFill>
              <p:spPr>
                <a:xfrm>
                  <a:off x="10534973" y="1006987"/>
                  <a:ext cx="164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0E2DB287-3D34-4583-9B0A-010B80D8BD37}"/>
                    </a:ext>
                  </a:extLst>
                </p14:cNvPr>
                <p14:cNvContentPartPr/>
                <p14:nvPr/>
              </p14:nvContentPartPr>
              <p14:xfrm>
                <a:off x="10827653" y="1073947"/>
                <a:ext cx="139320" cy="119160"/>
              </p14:xfrm>
            </p:contentPart>
          </mc:Choice>
          <mc:Fallback>
            <p:pic>
              <p:nvPicPr>
                <p:cNvPr id="130" name="Freihand 129">
                  <a:extLst>
                    <a:ext uri="{FF2B5EF4-FFF2-40B4-BE49-F238E27FC236}">
                      <a16:creationId xmlns:a16="http://schemas.microsoft.com/office/drawing/2014/main" id="{0E2DB287-3D34-4583-9B0A-010B80D8BD37}"/>
                    </a:ext>
                  </a:extLst>
                </p:cNvPr>
                <p:cNvPicPr/>
                <p:nvPr/>
              </p:nvPicPr>
              <p:blipFill>
                <a:blip r:embed="rId215"/>
                <a:stretch>
                  <a:fillRect/>
                </a:stretch>
              </p:blipFill>
              <p:spPr>
                <a:xfrm>
                  <a:off x="10823333" y="1069627"/>
                  <a:ext cx="147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1" name="Freihand 130">
                  <a:extLst>
                    <a:ext uri="{FF2B5EF4-FFF2-40B4-BE49-F238E27FC236}">
                      <a16:creationId xmlns:a16="http://schemas.microsoft.com/office/drawing/2014/main" id="{845CC031-4EEE-41DD-BFE8-7AF60B3F2B18}"/>
                    </a:ext>
                  </a:extLst>
                </p14:cNvPr>
                <p14:cNvContentPartPr/>
                <p14:nvPr/>
              </p14:nvContentPartPr>
              <p14:xfrm>
                <a:off x="10997933" y="1093387"/>
                <a:ext cx="205200" cy="60120"/>
              </p14:xfrm>
            </p:contentPart>
          </mc:Choice>
          <mc:Fallback>
            <p:pic>
              <p:nvPicPr>
                <p:cNvPr id="131" name="Freihand 130">
                  <a:extLst>
                    <a:ext uri="{FF2B5EF4-FFF2-40B4-BE49-F238E27FC236}">
                      <a16:creationId xmlns:a16="http://schemas.microsoft.com/office/drawing/2014/main" id="{845CC031-4EEE-41DD-BFE8-7AF60B3F2B18}"/>
                    </a:ext>
                  </a:extLst>
                </p:cNvPr>
                <p:cNvPicPr/>
                <p:nvPr/>
              </p:nvPicPr>
              <p:blipFill>
                <a:blip r:embed="rId217"/>
                <a:stretch>
                  <a:fillRect/>
                </a:stretch>
              </p:blipFill>
              <p:spPr>
                <a:xfrm>
                  <a:off x="10993613" y="1089067"/>
                  <a:ext cx="213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3" name="Freihand 132">
                  <a:extLst>
                    <a:ext uri="{FF2B5EF4-FFF2-40B4-BE49-F238E27FC236}">
                      <a16:creationId xmlns:a16="http://schemas.microsoft.com/office/drawing/2014/main" id="{67956660-63B2-4406-8155-E3F431D672C8}"/>
                    </a:ext>
                  </a:extLst>
                </p14:cNvPr>
                <p14:cNvContentPartPr/>
                <p14:nvPr/>
              </p14:nvContentPartPr>
              <p14:xfrm>
                <a:off x="11251373" y="1064587"/>
                <a:ext cx="110880" cy="85680"/>
              </p14:xfrm>
            </p:contentPart>
          </mc:Choice>
          <mc:Fallback>
            <p:pic>
              <p:nvPicPr>
                <p:cNvPr id="133" name="Freihand 132">
                  <a:extLst>
                    <a:ext uri="{FF2B5EF4-FFF2-40B4-BE49-F238E27FC236}">
                      <a16:creationId xmlns:a16="http://schemas.microsoft.com/office/drawing/2014/main" id="{67956660-63B2-4406-8155-E3F431D672C8}"/>
                    </a:ext>
                  </a:extLst>
                </p:cNvPr>
                <p:cNvPicPr/>
                <p:nvPr/>
              </p:nvPicPr>
              <p:blipFill>
                <a:blip r:embed="rId219"/>
                <a:stretch>
                  <a:fillRect/>
                </a:stretch>
              </p:blipFill>
              <p:spPr>
                <a:xfrm>
                  <a:off x="11247053" y="1060267"/>
                  <a:ext cx="119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4" name="Freihand 133">
                  <a:extLst>
                    <a:ext uri="{FF2B5EF4-FFF2-40B4-BE49-F238E27FC236}">
                      <a16:creationId xmlns:a16="http://schemas.microsoft.com/office/drawing/2014/main" id="{6A71CA52-0D19-4D1E-99E6-3E381E678CE6}"/>
                    </a:ext>
                  </a:extLst>
                </p14:cNvPr>
                <p14:cNvContentPartPr/>
                <p14:nvPr/>
              </p14:nvContentPartPr>
              <p14:xfrm>
                <a:off x="11400053" y="948667"/>
                <a:ext cx="507960" cy="191160"/>
              </p14:xfrm>
            </p:contentPart>
          </mc:Choice>
          <mc:Fallback>
            <p:pic>
              <p:nvPicPr>
                <p:cNvPr id="134" name="Freihand 133">
                  <a:extLst>
                    <a:ext uri="{FF2B5EF4-FFF2-40B4-BE49-F238E27FC236}">
                      <a16:creationId xmlns:a16="http://schemas.microsoft.com/office/drawing/2014/main" id="{6A71CA52-0D19-4D1E-99E6-3E381E678CE6}"/>
                    </a:ext>
                  </a:extLst>
                </p:cNvPr>
                <p:cNvPicPr/>
                <p:nvPr/>
              </p:nvPicPr>
              <p:blipFill>
                <a:blip r:embed="rId221"/>
                <a:stretch>
                  <a:fillRect/>
                </a:stretch>
              </p:blipFill>
              <p:spPr>
                <a:xfrm>
                  <a:off x="11395733" y="944347"/>
                  <a:ext cx="5166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11CF207D-5B3C-4598-BB22-9AFC8BE2AE32}"/>
                    </a:ext>
                  </a:extLst>
                </p14:cNvPr>
                <p14:cNvContentPartPr/>
                <p14:nvPr/>
              </p14:nvContentPartPr>
              <p14:xfrm>
                <a:off x="11896853" y="957307"/>
                <a:ext cx="21960" cy="75240"/>
              </p14:xfrm>
            </p:contentPart>
          </mc:Choice>
          <mc:Fallback>
            <p:pic>
              <p:nvPicPr>
                <p:cNvPr id="135" name="Freihand 134">
                  <a:extLst>
                    <a:ext uri="{FF2B5EF4-FFF2-40B4-BE49-F238E27FC236}">
                      <a16:creationId xmlns:a16="http://schemas.microsoft.com/office/drawing/2014/main" id="{11CF207D-5B3C-4598-BB22-9AFC8BE2AE32}"/>
                    </a:ext>
                  </a:extLst>
                </p:cNvPr>
                <p:cNvPicPr/>
                <p:nvPr/>
              </p:nvPicPr>
              <p:blipFill>
                <a:blip r:embed="rId223"/>
                <a:stretch>
                  <a:fillRect/>
                </a:stretch>
              </p:blipFill>
              <p:spPr>
                <a:xfrm>
                  <a:off x="11892533" y="952987"/>
                  <a:ext cx="30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D8237F1B-E5BA-4C3F-881A-FE88FE2B92EF}"/>
                    </a:ext>
                  </a:extLst>
                </p14:cNvPr>
                <p14:cNvContentPartPr/>
                <p14:nvPr/>
              </p14:nvContentPartPr>
              <p14:xfrm>
                <a:off x="11928173" y="946507"/>
                <a:ext cx="132840" cy="210600"/>
              </p14:xfrm>
            </p:contentPart>
          </mc:Choice>
          <mc:Fallback>
            <p:pic>
              <p:nvPicPr>
                <p:cNvPr id="136" name="Freihand 135">
                  <a:extLst>
                    <a:ext uri="{FF2B5EF4-FFF2-40B4-BE49-F238E27FC236}">
                      <a16:creationId xmlns:a16="http://schemas.microsoft.com/office/drawing/2014/main" id="{D8237F1B-E5BA-4C3F-881A-FE88FE2B92EF}"/>
                    </a:ext>
                  </a:extLst>
                </p:cNvPr>
                <p:cNvPicPr/>
                <p:nvPr/>
              </p:nvPicPr>
              <p:blipFill>
                <a:blip r:embed="rId225"/>
                <a:stretch>
                  <a:fillRect/>
                </a:stretch>
              </p:blipFill>
              <p:spPr>
                <a:xfrm>
                  <a:off x="11923853" y="942187"/>
                  <a:ext cx="141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B6A57A46-C446-4C05-B47E-37EB64C0F993}"/>
                    </a:ext>
                  </a:extLst>
                </p14:cNvPr>
                <p14:cNvContentPartPr/>
                <p14:nvPr/>
              </p14:nvContentPartPr>
              <p14:xfrm>
                <a:off x="8283893" y="1450507"/>
                <a:ext cx="342360" cy="262440"/>
              </p14:xfrm>
            </p:contentPart>
          </mc:Choice>
          <mc:Fallback>
            <p:pic>
              <p:nvPicPr>
                <p:cNvPr id="138" name="Freihand 137">
                  <a:extLst>
                    <a:ext uri="{FF2B5EF4-FFF2-40B4-BE49-F238E27FC236}">
                      <a16:creationId xmlns:a16="http://schemas.microsoft.com/office/drawing/2014/main" id="{B6A57A46-C446-4C05-B47E-37EB64C0F993}"/>
                    </a:ext>
                  </a:extLst>
                </p:cNvPr>
                <p:cNvPicPr/>
                <p:nvPr/>
              </p:nvPicPr>
              <p:blipFill>
                <a:blip r:embed="rId227"/>
                <a:stretch>
                  <a:fillRect/>
                </a:stretch>
              </p:blipFill>
              <p:spPr>
                <a:xfrm>
                  <a:off x="8279573" y="1446187"/>
                  <a:ext cx="3510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66F86C80-D36F-4B63-902F-9B7747A4A003}"/>
                    </a:ext>
                  </a:extLst>
                </p14:cNvPr>
                <p14:cNvContentPartPr/>
                <p14:nvPr/>
              </p14:nvContentPartPr>
              <p14:xfrm>
                <a:off x="8833613" y="1470307"/>
                <a:ext cx="289800" cy="113400"/>
              </p14:xfrm>
            </p:contentPart>
          </mc:Choice>
          <mc:Fallback>
            <p:pic>
              <p:nvPicPr>
                <p:cNvPr id="139" name="Freihand 138">
                  <a:extLst>
                    <a:ext uri="{FF2B5EF4-FFF2-40B4-BE49-F238E27FC236}">
                      <a16:creationId xmlns:a16="http://schemas.microsoft.com/office/drawing/2014/main" id="{66F86C80-D36F-4B63-902F-9B7747A4A003}"/>
                    </a:ext>
                  </a:extLst>
                </p:cNvPr>
                <p:cNvPicPr/>
                <p:nvPr/>
              </p:nvPicPr>
              <p:blipFill>
                <a:blip r:embed="rId229"/>
                <a:stretch>
                  <a:fillRect/>
                </a:stretch>
              </p:blipFill>
              <p:spPr>
                <a:xfrm>
                  <a:off x="8829293" y="1465987"/>
                  <a:ext cx="298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596CBC1B-5538-46DB-BF70-043DD0860AB7}"/>
                    </a:ext>
                  </a:extLst>
                </p14:cNvPr>
                <p14:cNvContentPartPr/>
                <p14:nvPr/>
              </p14:nvContentPartPr>
              <p14:xfrm>
                <a:off x="9491693" y="1519987"/>
                <a:ext cx="360" cy="360"/>
              </p14:xfrm>
            </p:contentPart>
          </mc:Choice>
          <mc:Fallback>
            <p:pic>
              <p:nvPicPr>
                <p:cNvPr id="140" name="Freihand 139">
                  <a:extLst>
                    <a:ext uri="{FF2B5EF4-FFF2-40B4-BE49-F238E27FC236}">
                      <a16:creationId xmlns:a16="http://schemas.microsoft.com/office/drawing/2014/main" id="{596CBC1B-5538-46DB-BF70-043DD0860AB7}"/>
                    </a:ext>
                  </a:extLst>
                </p:cNvPr>
                <p:cNvPicPr/>
                <p:nvPr/>
              </p:nvPicPr>
              <p:blipFill>
                <a:blip r:embed="rId115"/>
                <a:stretch>
                  <a:fillRect/>
                </a:stretch>
              </p:blipFill>
              <p:spPr>
                <a:xfrm>
                  <a:off x="9487373" y="151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1" name="Freihand 140">
                  <a:extLst>
                    <a:ext uri="{FF2B5EF4-FFF2-40B4-BE49-F238E27FC236}">
                      <a16:creationId xmlns:a16="http://schemas.microsoft.com/office/drawing/2014/main" id="{D03ADE49-9C88-4BF9-A2F0-251E4954C0B2}"/>
                    </a:ext>
                  </a:extLst>
                </p14:cNvPr>
                <p14:cNvContentPartPr/>
                <p14:nvPr/>
              </p14:nvContentPartPr>
              <p14:xfrm>
                <a:off x="9461093" y="1453387"/>
                <a:ext cx="22680" cy="159480"/>
              </p14:xfrm>
            </p:contentPart>
          </mc:Choice>
          <mc:Fallback>
            <p:pic>
              <p:nvPicPr>
                <p:cNvPr id="141" name="Freihand 140">
                  <a:extLst>
                    <a:ext uri="{FF2B5EF4-FFF2-40B4-BE49-F238E27FC236}">
                      <a16:creationId xmlns:a16="http://schemas.microsoft.com/office/drawing/2014/main" id="{D03ADE49-9C88-4BF9-A2F0-251E4954C0B2}"/>
                    </a:ext>
                  </a:extLst>
                </p:cNvPr>
                <p:cNvPicPr/>
                <p:nvPr/>
              </p:nvPicPr>
              <p:blipFill>
                <a:blip r:embed="rId232"/>
                <a:stretch>
                  <a:fillRect/>
                </a:stretch>
              </p:blipFill>
              <p:spPr>
                <a:xfrm>
                  <a:off x="9456773" y="1449067"/>
                  <a:ext cx="31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2" name="Freihand 141">
                  <a:extLst>
                    <a:ext uri="{FF2B5EF4-FFF2-40B4-BE49-F238E27FC236}">
                      <a16:creationId xmlns:a16="http://schemas.microsoft.com/office/drawing/2014/main" id="{DC6DFA38-FE42-482E-B3DE-31BC53B3201A}"/>
                    </a:ext>
                  </a:extLst>
                </p14:cNvPr>
                <p14:cNvContentPartPr/>
                <p14:nvPr/>
              </p14:nvContentPartPr>
              <p14:xfrm>
                <a:off x="9386213" y="1400107"/>
                <a:ext cx="165600" cy="213480"/>
              </p14:xfrm>
            </p:contentPart>
          </mc:Choice>
          <mc:Fallback>
            <p:pic>
              <p:nvPicPr>
                <p:cNvPr id="142" name="Freihand 141">
                  <a:extLst>
                    <a:ext uri="{FF2B5EF4-FFF2-40B4-BE49-F238E27FC236}">
                      <a16:creationId xmlns:a16="http://schemas.microsoft.com/office/drawing/2014/main" id="{DC6DFA38-FE42-482E-B3DE-31BC53B3201A}"/>
                    </a:ext>
                  </a:extLst>
                </p:cNvPr>
                <p:cNvPicPr/>
                <p:nvPr/>
              </p:nvPicPr>
              <p:blipFill>
                <a:blip r:embed="rId234"/>
                <a:stretch>
                  <a:fillRect/>
                </a:stretch>
              </p:blipFill>
              <p:spPr>
                <a:xfrm>
                  <a:off x="9381893" y="1395787"/>
                  <a:ext cx="174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3" name="Freihand 142">
                  <a:extLst>
                    <a:ext uri="{FF2B5EF4-FFF2-40B4-BE49-F238E27FC236}">
                      <a16:creationId xmlns:a16="http://schemas.microsoft.com/office/drawing/2014/main" id="{C9BD113C-944C-480A-8B99-4FA15DDAA851}"/>
                    </a:ext>
                  </a:extLst>
                </p14:cNvPr>
                <p14:cNvContentPartPr/>
                <p14:nvPr/>
              </p14:nvContentPartPr>
              <p14:xfrm>
                <a:off x="9638573" y="1446907"/>
                <a:ext cx="139680" cy="182160"/>
              </p14:xfrm>
            </p:contentPart>
          </mc:Choice>
          <mc:Fallback>
            <p:pic>
              <p:nvPicPr>
                <p:cNvPr id="143" name="Freihand 142">
                  <a:extLst>
                    <a:ext uri="{FF2B5EF4-FFF2-40B4-BE49-F238E27FC236}">
                      <a16:creationId xmlns:a16="http://schemas.microsoft.com/office/drawing/2014/main" id="{C9BD113C-944C-480A-8B99-4FA15DDAA851}"/>
                    </a:ext>
                  </a:extLst>
                </p:cNvPr>
                <p:cNvPicPr/>
                <p:nvPr/>
              </p:nvPicPr>
              <p:blipFill>
                <a:blip r:embed="rId236"/>
                <a:stretch>
                  <a:fillRect/>
                </a:stretch>
              </p:blipFill>
              <p:spPr>
                <a:xfrm>
                  <a:off x="9634253" y="1442587"/>
                  <a:ext cx="148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4" name="Freihand 143">
                  <a:extLst>
                    <a:ext uri="{FF2B5EF4-FFF2-40B4-BE49-F238E27FC236}">
                      <a16:creationId xmlns:a16="http://schemas.microsoft.com/office/drawing/2014/main" id="{94FFB2AA-EF24-4068-8B9B-28495FB486E2}"/>
                    </a:ext>
                  </a:extLst>
                </p14:cNvPr>
                <p14:cNvContentPartPr/>
                <p14:nvPr/>
              </p14:nvContentPartPr>
              <p14:xfrm>
                <a:off x="9667733" y="1405867"/>
                <a:ext cx="167040" cy="80640"/>
              </p14:xfrm>
            </p:contentPart>
          </mc:Choice>
          <mc:Fallback>
            <p:pic>
              <p:nvPicPr>
                <p:cNvPr id="144" name="Freihand 143">
                  <a:extLst>
                    <a:ext uri="{FF2B5EF4-FFF2-40B4-BE49-F238E27FC236}">
                      <a16:creationId xmlns:a16="http://schemas.microsoft.com/office/drawing/2014/main" id="{94FFB2AA-EF24-4068-8B9B-28495FB486E2}"/>
                    </a:ext>
                  </a:extLst>
                </p:cNvPr>
                <p:cNvPicPr/>
                <p:nvPr/>
              </p:nvPicPr>
              <p:blipFill>
                <a:blip r:embed="rId238"/>
                <a:stretch>
                  <a:fillRect/>
                </a:stretch>
              </p:blipFill>
              <p:spPr>
                <a:xfrm>
                  <a:off x="9663413" y="1401547"/>
                  <a:ext cx="175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5" name="Freihand 144">
                  <a:extLst>
                    <a:ext uri="{FF2B5EF4-FFF2-40B4-BE49-F238E27FC236}">
                      <a16:creationId xmlns:a16="http://schemas.microsoft.com/office/drawing/2014/main" id="{64C0B277-B8FB-48D4-B978-C58A234169A9}"/>
                    </a:ext>
                  </a:extLst>
                </p14:cNvPr>
                <p14:cNvContentPartPr/>
                <p14:nvPr/>
              </p14:nvContentPartPr>
              <p14:xfrm>
                <a:off x="9910013" y="1509187"/>
                <a:ext cx="84960" cy="25920"/>
              </p14:xfrm>
            </p:contentPart>
          </mc:Choice>
          <mc:Fallback>
            <p:pic>
              <p:nvPicPr>
                <p:cNvPr id="145" name="Freihand 144">
                  <a:extLst>
                    <a:ext uri="{FF2B5EF4-FFF2-40B4-BE49-F238E27FC236}">
                      <a16:creationId xmlns:a16="http://schemas.microsoft.com/office/drawing/2014/main" id="{64C0B277-B8FB-48D4-B978-C58A234169A9}"/>
                    </a:ext>
                  </a:extLst>
                </p:cNvPr>
                <p:cNvPicPr/>
                <p:nvPr/>
              </p:nvPicPr>
              <p:blipFill>
                <a:blip r:embed="rId240"/>
                <a:stretch>
                  <a:fillRect/>
                </a:stretch>
              </p:blipFill>
              <p:spPr>
                <a:xfrm>
                  <a:off x="9905693" y="1504867"/>
                  <a:ext cx="93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6" name="Freihand 145">
                  <a:extLst>
                    <a:ext uri="{FF2B5EF4-FFF2-40B4-BE49-F238E27FC236}">
                      <a16:creationId xmlns:a16="http://schemas.microsoft.com/office/drawing/2014/main" id="{C20C85C6-905E-46F2-95F5-90FC2D0A6BAA}"/>
                    </a:ext>
                  </a:extLst>
                </p14:cNvPr>
                <p14:cNvContentPartPr/>
                <p14:nvPr/>
              </p14:nvContentPartPr>
              <p14:xfrm>
                <a:off x="10155173" y="1449787"/>
                <a:ext cx="18720" cy="138960"/>
              </p14:xfrm>
            </p:contentPart>
          </mc:Choice>
          <mc:Fallback>
            <p:pic>
              <p:nvPicPr>
                <p:cNvPr id="146" name="Freihand 145">
                  <a:extLst>
                    <a:ext uri="{FF2B5EF4-FFF2-40B4-BE49-F238E27FC236}">
                      <a16:creationId xmlns:a16="http://schemas.microsoft.com/office/drawing/2014/main" id="{C20C85C6-905E-46F2-95F5-90FC2D0A6BAA}"/>
                    </a:ext>
                  </a:extLst>
                </p:cNvPr>
                <p:cNvPicPr/>
                <p:nvPr/>
              </p:nvPicPr>
              <p:blipFill>
                <a:blip r:embed="rId242"/>
                <a:stretch>
                  <a:fillRect/>
                </a:stretch>
              </p:blipFill>
              <p:spPr>
                <a:xfrm>
                  <a:off x="10150853" y="1445467"/>
                  <a:ext cx="27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7" name="Freihand 146">
                  <a:extLst>
                    <a:ext uri="{FF2B5EF4-FFF2-40B4-BE49-F238E27FC236}">
                      <a16:creationId xmlns:a16="http://schemas.microsoft.com/office/drawing/2014/main" id="{F610CB25-5027-4F3C-8DB9-CDE8EAC1DA01}"/>
                    </a:ext>
                  </a:extLst>
                </p14:cNvPr>
                <p14:cNvContentPartPr/>
                <p14:nvPr/>
              </p14:nvContentPartPr>
              <p14:xfrm>
                <a:off x="10044293" y="1386787"/>
                <a:ext cx="235080" cy="202320"/>
              </p14:xfrm>
            </p:contentPart>
          </mc:Choice>
          <mc:Fallback>
            <p:pic>
              <p:nvPicPr>
                <p:cNvPr id="147" name="Freihand 146">
                  <a:extLst>
                    <a:ext uri="{FF2B5EF4-FFF2-40B4-BE49-F238E27FC236}">
                      <a16:creationId xmlns:a16="http://schemas.microsoft.com/office/drawing/2014/main" id="{F610CB25-5027-4F3C-8DB9-CDE8EAC1DA01}"/>
                    </a:ext>
                  </a:extLst>
                </p:cNvPr>
                <p:cNvPicPr/>
                <p:nvPr/>
              </p:nvPicPr>
              <p:blipFill>
                <a:blip r:embed="rId244"/>
                <a:stretch>
                  <a:fillRect/>
                </a:stretch>
              </p:blipFill>
              <p:spPr>
                <a:xfrm>
                  <a:off x="10039973" y="1382467"/>
                  <a:ext cx="243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8" name="Freihand 147">
                  <a:extLst>
                    <a:ext uri="{FF2B5EF4-FFF2-40B4-BE49-F238E27FC236}">
                      <a16:creationId xmlns:a16="http://schemas.microsoft.com/office/drawing/2014/main" id="{E20819F1-27FB-46B9-B63F-2BA3BE83441F}"/>
                    </a:ext>
                  </a:extLst>
                </p14:cNvPr>
                <p14:cNvContentPartPr/>
                <p14:nvPr/>
              </p14:nvContentPartPr>
              <p14:xfrm>
                <a:off x="10559813" y="1421347"/>
                <a:ext cx="97560" cy="150120"/>
              </p14:xfrm>
            </p:contentPart>
          </mc:Choice>
          <mc:Fallback>
            <p:pic>
              <p:nvPicPr>
                <p:cNvPr id="148" name="Freihand 147">
                  <a:extLst>
                    <a:ext uri="{FF2B5EF4-FFF2-40B4-BE49-F238E27FC236}">
                      <a16:creationId xmlns:a16="http://schemas.microsoft.com/office/drawing/2014/main" id="{E20819F1-27FB-46B9-B63F-2BA3BE83441F}"/>
                    </a:ext>
                  </a:extLst>
                </p:cNvPr>
                <p:cNvPicPr/>
                <p:nvPr/>
              </p:nvPicPr>
              <p:blipFill>
                <a:blip r:embed="rId246"/>
                <a:stretch>
                  <a:fillRect/>
                </a:stretch>
              </p:blipFill>
              <p:spPr>
                <a:xfrm>
                  <a:off x="10555493" y="1417027"/>
                  <a:ext cx="106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 name="Freihand 148">
                  <a:extLst>
                    <a:ext uri="{FF2B5EF4-FFF2-40B4-BE49-F238E27FC236}">
                      <a16:creationId xmlns:a16="http://schemas.microsoft.com/office/drawing/2014/main" id="{C271A1E1-019B-45B1-A6D0-661E4E1AE154}"/>
                    </a:ext>
                  </a:extLst>
                </p14:cNvPr>
                <p14:cNvContentPartPr/>
                <p14:nvPr/>
              </p14:nvContentPartPr>
              <p14:xfrm>
                <a:off x="10704893" y="1355107"/>
                <a:ext cx="204480" cy="194400"/>
              </p14:xfrm>
            </p:contentPart>
          </mc:Choice>
          <mc:Fallback>
            <p:pic>
              <p:nvPicPr>
                <p:cNvPr id="149" name="Freihand 148">
                  <a:extLst>
                    <a:ext uri="{FF2B5EF4-FFF2-40B4-BE49-F238E27FC236}">
                      <a16:creationId xmlns:a16="http://schemas.microsoft.com/office/drawing/2014/main" id="{C271A1E1-019B-45B1-A6D0-661E4E1AE154}"/>
                    </a:ext>
                  </a:extLst>
                </p:cNvPr>
                <p:cNvPicPr/>
                <p:nvPr/>
              </p:nvPicPr>
              <p:blipFill>
                <a:blip r:embed="rId248"/>
                <a:stretch>
                  <a:fillRect/>
                </a:stretch>
              </p:blipFill>
              <p:spPr>
                <a:xfrm>
                  <a:off x="10700573" y="1350787"/>
                  <a:ext cx="213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0" name="Freihand 149">
                  <a:extLst>
                    <a:ext uri="{FF2B5EF4-FFF2-40B4-BE49-F238E27FC236}">
                      <a16:creationId xmlns:a16="http://schemas.microsoft.com/office/drawing/2014/main" id="{40A9CC63-17DD-461D-A51D-A253A8EE491B}"/>
                    </a:ext>
                  </a:extLst>
                </p14:cNvPr>
                <p14:cNvContentPartPr/>
                <p14:nvPr/>
              </p14:nvContentPartPr>
              <p14:xfrm>
                <a:off x="10946813" y="1426387"/>
                <a:ext cx="250920" cy="97560"/>
              </p14:xfrm>
            </p:contentPart>
          </mc:Choice>
          <mc:Fallback>
            <p:pic>
              <p:nvPicPr>
                <p:cNvPr id="150" name="Freihand 149">
                  <a:extLst>
                    <a:ext uri="{FF2B5EF4-FFF2-40B4-BE49-F238E27FC236}">
                      <a16:creationId xmlns:a16="http://schemas.microsoft.com/office/drawing/2014/main" id="{40A9CC63-17DD-461D-A51D-A253A8EE491B}"/>
                    </a:ext>
                  </a:extLst>
                </p:cNvPr>
                <p:cNvPicPr/>
                <p:nvPr/>
              </p:nvPicPr>
              <p:blipFill>
                <a:blip r:embed="rId250"/>
                <a:stretch>
                  <a:fillRect/>
                </a:stretch>
              </p:blipFill>
              <p:spPr>
                <a:xfrm>
                  <a:off x="10942493" y="1422067"/>
                  <a:ext cx="259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1" name="Freihand 150">
                  <a:extLst>
                    <a:ext uri="{FF2B5EF4-FFF2-40B4-BE49-F238E27FC236}">
                      <a16:creationId xmlns:a16="http://schemas.microsoft.com/office/drawing/2014/main" id="{E9F941BE-A5C4-49D6-BA6E-D69BDADB4EFF}"/>
                    </a:ext>
                  </a:extLst>
                </p14:cNvPr>
                <p14:cNvContentPartPr/>
                <p14:nvPr/>
              </p14:nvContentPartPr>
              <p14:xfrm>
                <a:off x="11234453" y="1395067"/>
                <a:ext cx="319680" cy="146520"/>
              </p14:xfrm>
            </p:contentPart>
          </mc:Choice>
          <mc:Fallback>
            <p:pic>
              <p:nvPicPr>
                <p:cNvPr id="151" name="Freihand 150">
                  <a:extLst>
                    <a:ext uri="{FF2B5EF4-FFF2-40B4-BE49-F238E27FC236}">
                      <a16:creationId xmlns:a16="http://schemas.microsoft.com/office/drawing/2014/main" id="{E9F941BE-A5C4-49D6-BA6E-D69BDADB4EFF}"/>
                    </a:ext>
                  </a:extLst>
                </p:cNvPr>
                <p:cNvPicPr/>
                <p:nvPr/>
              </p:nvPicPr>
              <p:blipFill>
                <a:blip r:embed="rId252"/>
                <a:stretch>
                  <a:fillRect/>
                </a:stretch>
              </p:blipFill>
              <p:spPr>
                <a:xfrm>
                  <a:off x="11230133" y="1390747"/>
                  <a:ext cx="328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4" name="Freihand 153">
                  <a:extLst>
                    <a:ext uri="{FF2B5EF4-FFF2-40B4-BE49-F238E27FC236}">
                      <a16:creationId xmlns:a16="http://schemas.microsoft.com/office/drawing/2014/main" id="{171D6FF2-6419-4A9D-9C35-C3F63CA90BFA}"/>
                    </a:ext>
                  </a:extLst>
                </p14:cNvPr>
                <p14:cNvContentPartPr/>
                <p14:nvPr/>
              </p14:nvContentPartPr>
              <p14:xfrm>
                <a:off x="1007573" y="2889427"/>
                <a:ext cx="2580480" cy="1963440"/>
              </p14:xfrm>
            </p:contentPart>
          </mc:Choice>
          <mc:Fallback>
            <p:pic>
              <p:nvPicPr>
                <p:cNvPr id="154" name="Freihand 153">
                  <a:extLst>
                    <a:ext uri="{FF2B5EF4-FFF2-40B4-BE49-F238E27FC236}">
                      <a16:creationId xmlns:a16="http://schemas.microsoft.com/office/drawing/2014/main" id="{171D6FF2-6419-4A9D-9C35-C3F63CA90BFA}"/>
                    </a:ext>
                  </a:extLst>
                </p:cNvPr>
                <p:cNvPicPr/>
                <p:nvPr/>
              </p:nvPicPr>
              <p:blipFill>
                <a:blip r:embed="rId254"/>
                <a:stretch>
                  <a:fillRect/>
                </a:stretch>
              </p:blipFill>
              <p:spPr>
                <a:xfrm>
                  <a:off x="1003253" y="2885107"/>
                  <a:ext cx="2589120" cy="1972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5" name="Freihand 154">
                  <a:extLst>
                    <a:ext uri="{FF2B5EF4-FFF2-40B4-BE49-F238E27FC236}">
                      <a16:creationId xmlns:a16="http://schemas.microsoft.com/office/drawing/2014/main" id="{8D972DE3-344B-406C-AA99-0C676595E003}"/>
                    </a:ext>
                  </a:extLst>
                </p14:cNvPr>
                <p14:cNvContentPartPr/>
                <p14:nvPr/>
              </p14:nvContentPartPr>
              <p14:xfrm>
                <a:off x="2786693" y="1156747"/>
                <a:ext cx="5401440" cy="2115360"/>
              </p14:xfrm>
            </p:contentPart>
          </mc:Choice>
          <mc:Fallback>
            <p:pic>
              <p:nvPicPr>
                <p:cNvPr id="155" name="Freihand 154">
                  <a:extLst>
                    <a:ext uri="{FF2B5EF4-FFF2-40B4-BE49-F238E27FC236}">
                      <a16:creationId xmlns:a16="http://schemas.microsoft.com/office/drawing/2014/main" id="{8D972DE3-344B-406C-AA99-0C676595E003}"/>
                    </a:ext>
                  </a:extLst>
                </p:cNvPr>
                <p:cNvPicPr/>
                <p:nvPr/>
              </p:nvPicPr>
              <p:blipFill>
                <a:blip r:embed="rId256"/>
                <a:stretch>
                  <a:fillRect/>
                </a:stretch>
              </p:blipFill>
              <p:spPr>
                <a:xfrm>
                  <a:off x="2782373" y="1152427"/>
                  <a:ext cx="5410080" cy="2124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6" name="Freihand 155">
                  <a:extLst>
                    <a:ext uri="{FF2B5EF4-FFF2-40B4-BE49-F238E27FC236}">
                      <a16:creationId xmlns:a16="http://schemas.microsoft.com/office/drawing/2014/main" id="{82C82355-395C-4767-B734-629643B16D9C}"/>
                    </a:ext>
                  </a:extLst>
                </p14:cNvPr>
                <p14:cNvContentPartPr/>
                <p14:nvPr/>
              </p14:nvContentPartPr>
              <p14:xfrm>
                <a:off x="7778453" y="2300107"/>
                <a:ext cx="676440" cy="471600"/>
              </p14:xfrm>
            </p:contentPart>
          </mc:Choice>
          <mc:Fallback>
            <p:pic>
              <p:nvPicPr>
                <p:cNvPr id="156" name="Freihand 155">
                  <a:extLst>
                    <a:ext uri="{FF2B5EF4-FFF2-40B4-BE49-F238E27FC236}">
                      <a16:creationId xmlns:a16="http://schemas.microsoft.com/office/drawing/2014/main" id="{82C82355-395C-4767-B734-629643B16D9C}"/>
                    </a:ext>
                  </a:extLst>
                </p:cNvPr>
                <p:cNvPicPr/>
                <p:nvPr/>
              </p:nvPicPr>
              <p:blipFill>
                <a:blip r:embed="rId258"/>
                <a:stretch>
                  <a:fillRect/>
                </a:stretch>
              </p:blipFill>
              <p:spPr>
                <a:xfrm>
                  <a:off x="7774133" y="2295787"/>
                  <a:ext cx="68508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8" name="Freihand 157">
                  <a:extLst>
                    <a:ext uri="{FF2B5EF4-FFF2-40B4-BE49-F238E27FC236}">
                      <a16:creationId xmlns:a16="http://schemas.microsoft.com/office/drawing/2014/main" id="{EEB68257-2FE5-4F67-8F6E-25D6331EBD7F}"/>
                    </a:ext>
                  </a:extLst>
                </p14:cNvPr>
                <p14:cNvContentPartPr/>
                <p14:nvPr/>
              </p14:nvContentPartPr>
              <p14:xfrm>
                <a:off x="8806253" y="2386147"/>
                <a:ext cx="165240" cy="203400"/>
              </p14:xfrm>
            </p:contentPart>
          </mc:Choice>
          <mc:Fallback>
            <p:pic>
              <p:nvPicPr>
                <p:cNvPr id="158" name="Freihand 157">
                  <a:extLst>
                    <a:ext uri="{FF2B5EF4-FFF2-40B4-BE49-F238E27FC236}">
                      <a16:creationId xmlns:a16="http://schemas.microsoft.com/office/drawing/2014/main" id="{EEB68257-2FE5-4F67-8F6E-25D6331EBD7F}"/>
                    </a:ext>
                  </a:extLst>
                </p:cNvPr>
                <p:cNvPicPr/>
                <p:nvPr/>
              </p:nvPicPr>
              <p:blipFill>
                <a:blip r:embed="rId260"/>
                <a:stretch>
                  <a:fillRect/>
                </a:stretch>
              </p:blipFill>
              <p:spPr>
                <a:xfrm>
                  <a:off x="8801933" y="2381827"/>
                  <a:ext cx="173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9" name="Freihand 158">
                  <a:extLst>
                    <a:ext uri="{FF2B5EF4-FFF2-40B4-BE49-F238E27FC236}">
                      <a16:creationId xmlns:a16="http://schemas.microsoft.com/office/drawing/2014/main" id="{F94F3D42-5562-4F86-8D6A-DE149156341D}"/>
                    </a:ext>
                  </a:extLst>
                </p14:cNvPr>
                <p14:cNvContentPartPr/>
                <p14:nvPr/>
              </p14:nvContentPartPr>
              <p14:xfrm>
                <a:off x="9042053" y="2387947"/>
                <a:ext cx="50040" cy="162000"/>
              </p14:xfrm>
            </p:contentPart>
          </mc:Choice>
          <mc:Fallback>
            <p:pic>
              <p:nvPicPr>
                <p:cNvPr id="159" name="Freihand 158">
                  <a:extLst>
                    <a:ext uri="{FF2B5EF4-FFF2-40B4-BE49-F238E27FC236}">
                      <a16:creationId xmlns:a16="http://schemas.microsoft.com/office/drawing/2014/main" id="{F94F3D42-5562-4F86-8D6A-DE149156341D}"/>
                    </a:ext>
                  </a:extLst>
                </p:cNvPr>
                <p:cNvPicPr/>
                <p:nvPr/>
              </p:nvPicPr>
              <p:blipFill>
                <a:blip r:embed="rId262"/>
                <a:stretch>
                  <a:fillRect/>
                </a:stretch>
              </p:blipFill>
              <p:spPr>
                <a:xfrm>
                  <a:off x="9037733" y="2383627"/>
                  <a:ext cx="58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0" name="Freihand 159">
                  <a:extLst>
                    <a:ext uri="{FF2B5EF4-FFF2-40B4-BE49-F238E27FC236}">
                      <a16:creationId xmlns:a16="http://schemas.microsoft.com/office/drawing/2014/main" id="{BFFFD996-259A-4596-89B6-3E600DE20924}"/>
                    </a:ext>
                  </a:extLst>
                </p14:cNvPr>
                <p14:cNvContentPartPr/>
                <p14:nvPr/>
              </p14:nvContentPartPr>
              <p14:xfrm>
                <a:off x="9184973" y="2371747"/>
                <a:ext cx="16200" cy="165960"/>
              </p14:xfrm>
            </p:contentPart>
          </mc:Choice>
          <mc:Fallback>
            <p:pic>
              <p:nvPicPr>
                <p:cNvPr id="160" name="Freihand 159">
                  <a:extLst>
                    <a:ext uri="{FF2B5EF4-FFF2-40B4-BE49-F238E27FC236}">
                      <a16:creationId xmlns:a16="http://schemas.microsoft.com/office/drawing/2014/main" id="{BFFFD996-259A-4596-89B6-3E600DE20924}"/>
                    </a:ext>
                  </a:extLst>
                </p:cNvPr>
                <p:cNvPicPr/>
                <p:nvPr/>
              </p:nvPicPr>
              <p:blipFill>
                <a:blip r:embed="rId264"/>
                <a:stretch>
                  <a:fillRect/>
                </a:stretch>
              </p:blipFill>
              <p:spPr>
                <a:xfrm>
                  <a:off x="9180653" y="2367427"/>
                  <a:ext cx="248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1" name="Freihand 160">
                  <a:extLst>
                    <a:ext uri="{FF2B5EF4-FFF2-40B4-BE49-F238E27FC236}">
                      <a16:creationId xmlns:a16="http://schemas.microsoft.com/office/drawing/2014/main" id="{5F9A8928-D506-4C4F-9F5A-0F7687F2129C}"/>
                    </a:ext>
                  </a:extLst>
                </p14:cNvPr>
                <p14:cNvContentPartPr/>
                <p14:nvPr/>
              </p14:nvContentPartPr>
              <p14:xfrm>
                <a:off x="9088493" y="2304067"/>
                <a:ext cx="192600" cy="120240"/>
              </p14:xfrm>
            </p:contentPart>
          </mc:Choice>
          <mc:Fallback>
            <p:pic>
              <p:nvPicPr>
                <p:cNvPr id="161" name="Freihand 160">
                  <a:extLst>
                    <a:ext uri="{FF2B5EF4-FFF2-40B4-BE49-F238E27FC236}">
                      <a16:creationId xmlns:a16="http://schemas.microsoft.com/office/drawing/2014/main" id="{5F9A8928-D506-4C4F-9F5A-0F7687F2129C}"/>
                    </a:ext>
                  </a:extLst>
                </p:cNvPr>
                <p:cNvPicPr/>
                <p:nvPr/>
              </p:nvPicPr>
              <p:blipFill>
                <a:blip r:embed="rId266"/>
                <a:stretch>
                  <a:fillRect/>
                </a:stretch>
              </p:blipFill>
              <p:spPr>
                <a:xfrm>
                  <a:off x="9084173" y="2299747"/>
                  <a:ext cx="201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0065F51D-D202-4BC8-BA58-496AE298481D}"/>
                    </a:ext>
                  </a:extLst>
                </p14:cNvPr>
                <p14:cNvContentPartPr/>
                <p14:nvPr/>
              </p14:nvContentPartPr>
              <p14:xfrm>
                <a:off x="9444893" y="2377867"/>
                <a:ext cx="190080" cy="133560"/>
              </p14:xfrm>
            </p:contentPart>
          </mc:Choice>
          <mc:Fallback>
            <p:pic>
              <p:nvPicPr>
                <p:cNvPr id="162" name="Freihand 161">
                  <a:extLst>
                    <a:ext uri="{FF2B5EF4-FFF2-40B4-BE49-F238E27FC236}">
                      <a16:creationId xmlns:a16="http://schemas.microsoft.com/office/drawing/2014/main" id="{0065F51D-D202-4BC8-BA58-496AE298481D}"/>
                    </a:ext>
                  </a:extLst>
                </p:cNvPr>
                <p:cNvPicPr/>
                <p:nvPr/>
              </p:nvPicPr>
              <p:blipFill>
                <a:blip r:embed="rId268"/>
                <a:stretch>
                  <a:fillRect/>
                </a:stretch>
              </p:blipFill>
              <p:spPr>
                <a:xfrm>
                  <a:off x="9440573" y="2373547"/>
                  <a:ext cx="198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3" name="Freihand 162">
                  <a:extLst>
                    <a:ext uri="{FF2B5EF4-FFF2-40B4-BE49-F238E27FC236}">
                      <a16:creationId xmlns:a16="http://schemas.microsoft.com/office/drawing/2014/main" id="{B6776383-B52F-4A3D-8411-B599D1383618}"/>
                    </a:ext>
                  </a:extLst>
                </p14:cNvPr>
                <p14:cNvContentPartPr/>
                <p14:nvPr/>
              </p14:nvContentPartPr>
              <p14:xfrm>
                <a:off x="9011453" y="2374987"/>
                <a:ext cx="22320" cy="227160"/>
              </p14:xfrm>
            </p:contentPart>
          </mc:Choice>
          <mc:Fallback>
            <p:pic>
              <p:nvPicPr>
                <p:cNvPr id="163" name="Freihand 162">
                  <a:extLst>
                    <a:ext uri="{FF2B5EF4-FFF2-40B4-BE49-F238E27FC236}">
                      <a16:creationId xmlns:a16="http://schemas.microsoft.com/office/drawing/2014/main" id="{B6776383-B52F-4A3D-8411-B599D1383618}"/>
                    </a:ext>
                  </a:extLst>
                </p:cNvPr>
                <p:cNvPicPr/>
                <p:nvPr/>
              </p:nvPicPr>
              <p:blipFill>
                <a:blip r:embed="rId270"/>
                <a:stretch>
                  <a:fillRect/>
                </a:stretch>
              </p:blipFill>
              <p:spPr>
                <a:xfrm>
                  <a:off x="9007133" y="2370667"/>
                  <a:ext cx="309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D21D078C-708D-4C57-A9FB-460F2F00935E}"/>
                    </a:ext>
                  </a:extLst>
                </p14:cNvPr>
                <p14:cNvContentPartPr/>
                <p14:nvPr/>
              </p14:nvContentPartPr>
              <p14:xfrm>
                <a:off x="8972933" y="2353747"/>
                <a:ext cx="152640" cy="142200"/>
              </p14:xfrm>
            </p:contentPart>
          </mc:Choice>
          <mc:Fallback>
            <p:pic>
              <p:nvPicPr>
                <p:cNvPr id="164" name="Freihand 163">
                  <a:extLst>
                    <a:ext uri="{FF2B5EF4-FFF2-40B4-BE49-F238E27FC236}">
                      <a16:creationId xmlns:a16="http://schemas.microsoft.com/office/drawing/2014/main" id="{D21D078C-708D-4C57-A9FB-460F2F00935E}"/>
                    </a:ext>
                  </a:extLst>
                </p:cNvPr>
                <p:cNvPicPr/>
                <p:nvPr/>
              </p:nvPicPr>
              <p:blipFill>
                <a:blip r:embed="rId272"/>
                <a:stretch>
                  <a:fillRect/>
                </a:stretch>
              </p:blipFill>
              <p:spPr>
                <a:xfrm>
                  <a:off x="8968613" y="2349427"/>
                  <a:ext cx="161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CB1728AB-8A2F-46C1-8CC7-A93A8C354794}"/>
                    </a:ext>
                  </a:extLst>
                </p14:cNvPr>
                <p14:cNvContentPartPr/>
                <p14:nvPr/>
              </p14:nvContentPartPr>
              <p14:xfrm>
                <a:off x="9176333" y="2310907"/>
                <a:ext cx="98640" cy="246960"/>
              </p14:xfrm>
            </p:contentPart>
          </mc:Choice>
          <mc:Fallback>
            <p:pic>
              <p:nvPicPr>
                <p:cNvPr id="165" name="Freihand 164">
                  <a:extLst>
                    <a:ext uri="{FF2B5EF4-FFF2-40B4-BE49-F238E27FC236}">
                      <a16:creationId xmlns:a16="http://schemas.microsoft.com/office/drawing/2014/main" id="{CB1728AB-8A2F-46C1-8CC7-A93A8C354794}"/>
                    </a:ext>
                  </a:extLst>
                </p:cNvPr>
                <p:cNvPicPr/>
                <p:nvPr/>
              </p:nvPicPr>
              <p:blipFill>
                <a:blip r:embed="rId274"/>
                <a:stretch>
                  <a:fillRect/>
                </a:stretch>
              </p:blipFill>
              <p:spPr>
                <a:xfrm>
                  <a:off x="9172013" y="2306587"/>
                  <a:ext cx="1072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BDD3EDC0-7B25-4883-B60E-27F9D72A318A}"/>
                    </a:ext>
                  </a:extLst>
                </p14:cNvPr>
                <p14:cNvContentPartPr/>
                <p14:nvPr/>
              </p14:nvContentPartPr>
              <p14:xfrm>
                <a:off x="9891293" y="2278507"/>
                <a:ext cx="22680" cy="191160"/>
              </p14:xfrm>
            </p:contentPart>
          </mc:Choice>
          <mc:Fallback>
            <p:pic>
              <p:nvPicPr>
                <p:cNvPr id="166" name="Freihand 165">
                  <a:extLst>
                    <a:ext uri="{FF2B5EF4-FFF2-40B4-BE49-F238E27FC236}">
                      <a16:creationId xmlns:a16="http://schemas.microsoft.com/office/drawing/2014/main" id="{BDD3EDC0-7B25-4883-B60E-27F9D72A318A}"/>
                    </a:ext>
                  </a:extLst>
                </p:cNvPr>
                <p:cNvPicPr/>
                <p:nvPr/>
              </p:nvPicPr>
              <p:blipFill>
                <a:blip r:embed="rId276"/>
                <a:stretch>
                  <a:fillRect/>
                </a:stretch>
              </p:blipFill>
              <p:spPr>
                <a:xfrm>
                  <a:off x="9886973" y="2274187"/>
                  <a:ext cx="31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 name="Freihand 166">
                  <a:extLst>
                    <a:ext uri="{FF2B5EF4-FFF2-40B4-BE49-F238E27FC236}">
                      <a16:creationId xmlns:a16="http://schemas.microsoft.com/office/drawing/2014/main" id="{86146572-9224-48C9-9209-E14A687B0145}"/>
                    </a:ext>
                  </a:extLst>
                </p14:cNvPr>
                <p14:cNvContentPartPr/>
                <p14:nvPr/>
              </p14:nvContentPartPr>
              <p14:xfrm>
                <a:off x="9799493" y="2268787"/>
                <a:ext cx="178920" cy="190080"/>
              </p14:xfrm>
            </p:contentPart>
          </mc:Choice>
          <mc:Fallback>
            <p:pic>
              <p:nvPicPr>
                <p:cNvPr id="167" name="Freihand 166">
                  <a:extLst>
                    <a:ext uri="{FF2B5EF4-FFF2-40B4-BE49-F238E27FC236}">
                      <a16:creationId xmlns:a16="http://schemas.microsoft.com/office/drawing/2014/main" id="{86146572-9224-48C9-9209-E14A687B0145}"/>
                    </a:ext>
                  </a:extLst>
                </p:cNvPr>
                <p:cNvPicPr/>
                <p:nvPr/>
              </p:nvPicPr>
              <p:blipFill>
                <a:blip r:embed="rId278"/>
                <a:stretch>
                  <a:fillRect/>
                </a:stretch>
              </p:blipFill>
              <p:spPr>
                <a:xfrm>
                  <a:off x="9795173" y="2264467"/>
                  <a:ext cx="187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2CC5A197-BBAA-4316-A172-063B897C8FF0}"/>
                    </a:ext>
                  </a:extLst>
                </p14:cNvPr>
                <p14:cNvContentPartPr/>
                <p14:nvPr/>
              </p14:nvContentPartPr>
              <p14:xfrm>
                <a:off x="10074533" y="2294347"/>
                <a:ext cx="10800" cy="148680"/>
              </p14:xfrm>
            </p:contentPart>
          </mc:Choice>
          <mc:Fallback>
            <p:pic>
              <p:nvPicPr>
                <p:cNvPr id="168" name="Freihand 167">
                  <a:extLst>
                    <a:ext uri="{FF2B5EF4-FFF2-40B4-BE49-F238E27FC236}">
                      <a16:creationId xmlns:a16="http://schemas.microsoft.com/office/drawing/2014/main" id="{2CC5A197-BBAA-4316-A172-063B897C8FF0}"/>
                    </a:ext>
                  </a:extLst>
                </p:cNvPr>
                <p:cNvPicPr/>
                <p:nvPr/>
              </p:nvPicPr>
              <p:blipFill>
                <a:blip r:embed="rId280"/>
                <a:stretch>
                  <a:fillRect/>
                </a:stretch>
              </p:blipFill>
              <p:spPr>
                <a:xfrm>
                  <a:off x="10070213" y="2290027"/>
                  <a:ext cx="19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 name="Freihand 168">
                  <a:extLst>
                    <a:ext uri="{FF2B5EF4-FFF2-40B4-BE49-F238E27FC236}">
                      <a16:creationId xmlns:a16="http://schemas.microsoft.com/office/drawing/2014/main" id="{2A28E3ED-E9C8-4C1D-A34E-DD64D771CD00}"/>
                    </a:ext>
                  </a:extLst>
                </p14:cNvPr>
                <p14:cNvContentPartPr/>
                <p14:nvPr/>
              </p14:nvContentPartPr>
              <p14:xfrm>
                <a:off x="10191893" y="2277787"/>
                <a:ext cx="20160" cy="167040"/>
              </p14:xfrm>
            </p:contentPart>
          </mc:Choice>
          <mc:Fallback>
            <p:pic>
              <p:nvPicPr>
                <p:cNvPr id="169" name="Freihand 168">
                  <a:extLst>
                    <a:ext uri="{FF2B5EF4-FFF2-40B4-BE49-F238E27FC236}">
                      <a16:creationId xmlns:a16="http://schemas.microsoft.com/office/drawing/2014/main" id="{2A28E3ED-E9C8-4C1D-A34E-DD64D771CD00}"/>
                    </a:ext>
                  </a:extLst>
                </p:cNvPr>
                <p:cNvPicPr/>
                <p:nvPr/>
              </p:nvPicPr>
              <p:blipFill>
                <a:blip r:embed="rId282"/>
                <a:stretch>
                  <a:fillRect/>
                </a:stretch>
              </p:blipFill>
              <p:spPr>
                <a:xfrm>
                  <a:off x="10187573" y="2273467"/>
                  <a:ext cx="28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0" name="Freihand 169">
                  <a:extLst>
                    <a:ext uri="{FF2B5EF4-FFF2-40B4-BE49-F238E27FC236}">
                      <a16:creationId xmlns:a16="http://schemas.microsoft.com/office/drawing/2014/main" id="{0D7DD3C2-23C8-4007-97F7-CECBA8CB4EBF}"/>
                    </a:ext>
                  </a:extLst>
                </p14:cNvPr>
                <p14:cNvContentPartPr/>
                <p14:nvPr/>
              </p14:nvContentPartPr>
              <p14:xfrm>
                <a:off x="10131413" y="2256907"/>
                <a:ext cx="140040" cy="94320"/>
              </p14:xfrm>
            </p:contentPart>
          </mc:Choice>
          <mc:Fallback>
            <p:pic>
              <p:nvPicPr>
                <p:cNvPr id="170" name="Freihand 169">
                  <a:extLst>
                    <a:ext uri="{FF2B5EF4-FFF2-40B4-BE49-F238E27FC236}">
                      <a16:creationId xmlns:a16="http://schemas.microsoft.com/office/drawing/2014/main" id="{0D7DD3C2-23C8-4007-97F7-CECBA8CB4EBF}"/>
                    </a:ext>
                  </a:extLst>
                </p:cNvPr>
                <p:cNvPicPr/>
                <p:nvPr/>
              </p:nvPicPr>
              <p:blipFill>
                <a:blip r:embed="rId284"/>
                <a:stretch>
                  <a:fillRect/>
                </a:stretch>
              </p:blipFill>
              <p:spPr>
                <a:xfrm>
                  <a:off x="10127093" y="2252587"/>
                  <a:ext cx="148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 name="Freihand 170">
                  <a:extLst>
                    <a:ext uri="{FF2B5EF4-FFF2-40B4-BE49-F238E27FC236}">
                      <a16:creationId xmlns:a16="http://schemas.microsoft.com/office/drawing/2014/main" id="{71BB0A16-0CB5-4119-B39D-0BE920B8FEE1}"/>
                    </a:ext>
                  </a:extLst>
                </p14:cNvPr>
                <p14:cNvContentPartPr/>
                <p14:nvPr/>
              </p14:nvContentPartPr>
              <p14:xfrm>
                <a:off x="10290893" y="2259787"/>
                <a:ext cx="240120" cy="142920"/>
              </p14:xfrm>
            </p:contentPart>
          </mc:Choice>
          <mc:Fallback>
            <p:pic>
              <p:nvPicPr>
                <p:cNvPr id="171" name="Freihand 170">
                  <a:extLst>
                    <a:ext uri="{FF2B5EF4-FFF2-40B4-BE49-F238E27FC236}">
                      <a16:creationId xmlns:a16="http://schemas.microsoft.com/office/drawing/2014/main" id="{71BB0A16-0CB5-4119-B39D-0BE920B8FEE1}"/>
                    </a:ext>
                  </a:extLst>
                </p:cNvPr>
                <p:cNvPicPr/>
                <p:nvPr/>
              </p:nvPicPr>
              <p:blipFill>
                <a:blip r:embed="rId286"/>
                <a:stretch>
                  <a:fillRect/>
                </a:stretch>
              </p:blipFill>
              <p:spPr>
                <a:xfrm>
                  <a:off x="10286573" y="2255467"/>
                  <a:ext cx="248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2" name="Freihand 171">
                  <a:extLst>
                    <a:ext uri="{FF2B5EF4-FFF2-40B4-BE49-F238E27FC236}">
                      <a16:creationId xmlns:a16="http://schemas.microsoft.com/office/drawing/2014/main" id="{A202E14F-E224-4E2C-93BA-2A42CA542105}"/>
                    </a:ext>
                  </a:extLst>
                </p14:cNvPr>
                <p14:cNvContentPartPr/>
                <p14:nvPr/>
              </p14:nvContentPartPr>
              <p14:xfrm>
                <a:off x="10438133" y="2225227"/>
                <a:ext cx="177120" cy="195480"/>
              </p14:xfrm>
            </p:contentPart>
          </mc:Choice>
          <mc:Fallback>
            <p:pic>
              <p:nvPicPr>
                <p:cNvPr id="172" name="Freihand 171">
                  <a:extLst>
                    <a:ext uri="{FF2B5EF4-FFF2-40B4-BE49-F238E27FC236}">
                      <a16:creationId xmlns:a16="http://schemas.microsoft.com/office/drawing/2014/main" id="{A202E14F-E224-4E2C-93BA-2A42CA542105}"/>
                    </a:ext>
                  </a:extLst>
                </p:cNvPr>
                <p:cNvPicPr/>
                <p:nvPr/>
              </p:nvPicPr>
              <p:blipFill>
                <a:blip r:embed="rId288"/>
                <a:stretch>
                  <a:fillRect/>
                </a:stretch>
              </p:blipFill>
              <p:spPr>
                <a:xfrm>
                  <a:off x="10433813" y="2220907"/>
                  <a:ext cx="185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3" name="Freihand 172">
                  <a:extLst>
                    <a:ext uri="{FF2B5EF4-FFF2-40B4-BE49-F238E27FC236}">
                      <a16:creationId xmlns:a16="http://schemas.microsoft.com/office/drawing/2014/main" id="{260681FA-BD52-4FD0-87C6-D713CC475921}"/>
                    </a:ext>
                  </a:extLst>
                </p14:cNvPr>
                <p14:cNvContentPartPr/>
                <p14:nvPr/>
              </p14:nvContentPartPr>
              <p14:xfrm>
                <a:off x="8588813" y="2256547"/>
                <a:ext cx="146880" cy="110880"/>
              </p14:xfrm>
            </p:contentPart>
          </mc:Choice>
          <mc:Fallback>
            <p:pic>
              <p:nvPicPr>
                <p:cNvPr id="173" name="Freihand 172">
                  <a:extLst>
                    <a:ext uri="{FF2B5EF4-FFF2-40B4-BE49-F238E27FC236}">
                      <a16:creationId xmlns:a16="http://schemas.microsoft.com/office/drawing/2014/main" id="{260681FA-BD52-4FD0-87C6-D713CC475921}"/>
                    </a:ext>
                  </a:extLst>
                </p:cNvPr>
                <p:cNvPicPr/>
                <p:nvPr/>
              </p:nvPicPr>
              <p:blipFill>
                <a:blip r:embed="rId290"/>
                <a:stretch>
                  <a:fillRect/>
                </a:stretch>
              </p:blipFill>
              <p:spPr>
                <a:xfrm>
                  <a:off x="8584493" y="2252227"/>
                  <a:ext cx="155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 name="Freihand 173">
                  <a:extLst>
                    <a:ext uri="{FF2B5EF4-FFF2-40B4-BE49-F238E27FC236}">
                      <a16:creationId xmlns:a16="http://schemas.microsoft.com/office/drawing/2014/main" id="{6F88C334-8665-4902-9A0F-4FD2E78B9A3E}"/>
                    </a:ext>
                  </a:extLst>
                </p14:cNvPr>
                <p14:cNvContentPartPr/>
                <p14:nvPr/>
              </p14:nvContentPartPr>
              <p14:xfrm>
                <a:off x="10632893" y="2016427"/>
                <a:ext cx="173880" cy="135360"/>
              </p14:xfrm>
            </p:contentPart>
          </mc:Choice>
          <mc:Fallback>
            <p:pic>
              <p:nvPicPr>
                <p:cNvPr id="174" name="Freihand 173">
                  <a:extLst>
                    <a:ext uri="{FF2B5EF4-FFF2-40B4-BE49-F238E27FC236}">
                      <a16:creationId xmlns:a16="http://schemas.microsoft.com/office/drawing/2014/main" id="{6F88C334-8665-4902-9A0F-4FD2E78B9A3E}"/>
                    </a:ext>
                  </a:extLst>
                </p:cNvPr>
                <p:cNvPicPr/>
                <p:nvPr/>
              </p:nvPicPr>
              <p:blipFill>
                <a:blip r:embed="rId292"/>
                <a:stretch>
                  <a:fillRect/>
                </a:stretch>
              </p:blipFill>
              <p:spPr>
                <a:xfrm>
                  <a:off x="10628573" y="2012107"/>
                  <a:ext cx="182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A6A0BD8E-ECC8-4A7D-A175-CE02E1A39369}"/>
                    </a:ext>
                  </a:extLst>
                </p14:cNvPr>
                <p14:cNvContentPartPr/>
                <p14:nvPr/>
              </p14:nvContentPartPr>
              <p14:xfrm>
                <a:off x="1699133" y="3955387"/>
                <a:ext cx="1467360" cy="169200"/>
              </p14:xfrm>
            </p:contentPart>
          </mc:Choice>
          <mc:Fallback>
            <p:pic>
              <p:nvPicPr>
                <p:cNvPr id="179" name="Freihand 178">
                  <a:extLst>
                    <a:ext uri="{FF2B5EF4-FFF2-40B4-BE49-F238E27FC236}">
                      <a16:creationId xmlns:a16="http://schemas.microsoft.com/office/drawing/2014/main" id="{A6A0BD8E-ECC8-4A7D-A175-CE02E1A39369}"/>
                    </a:ext>
                  </a:extLst>
                </p:cNvPr>
                <p:cNvPicPr/>
                <p:nvPr/>
              </p:nvPicPr>
              <p:blipFill>
                <a:blip r:embed="rId294"/>
                <a:stretch>
                  <a:fillRect/>
                </a:stretch>
              </p:blipFill>
              <p:spPr>
                <a:xfrm>
                  <a:off x="1694813" y="3951067"/>
                  <a:ext cx="1476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6" name="Freihand 175">
                  <a:extLst>
                    <a:ext uri="{FF2B5EF4-FFF2-40B4-BE49-F238E27FC236}">
                      <a16:creationId xmlns:a16="http://schemas.microsoft.com/office/drawing/2014/main" id="{65123AF8-13B3-442C-8615-4108FED5DD79}"/>
                    </a:ext>
                  </a:extLst>
                </p14:cNvPr>
                <p14:cNvContentPartPr/>
                <p14:nvPr/>
              </p14:nvContentPartPr>
              <p14:xfrm>
                <a:off x="1812173" y="3442747"/>
                <a:ext cx="1275840" cy="225360"/>
              </p14:xfrm>
            </p:contentPart>
          </mc:Choice>
          <mc:Fallback>
            <p:pic>
              <p:nvPicPr>
                <p:cNvPr id="176" name="Freihand 175">
                  <a:extLst>
                    <a:ext uri="{FF2B5EF4-FFF2-40B4-BE49-F238E27FC236}">
                      <a16:creationId xmlns:a16="http://schemas.microsoft.com/office/drawing/2014/main" id="{65123AF8-13B3-442C-8615-4108FED5DD79}"/>
                    </a:ext>
                  </a:extLst>
                </p:cNvPr>
                <p:cNvPicPr/>
                <p:nvPr/>
              </p:nvPicPr>
              <p:blipFill>
                <a:blip r:embed="rId296"/>
                <a:stretch>
                  <a:fillRect/>
                </a:stretch>
              </p:blipFill>
              <p:spPr>
                <a:xfrm>
                  <a:off x="1807853" y="3438427"/>
                  <a:ext cx="1284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7" name="Freihand 176">
                  <a:extLst>
                    <a:ext uri="{FF2B5EF4-FFF2-40B4-BE49-F238E27FC236}">
                      <a16:creationId xmlns:a16="http://schemas.microsoft.com/office/drawing/2014/main" id="{C92F9441-8523-4B78-9633-9E2AE8D6F401}"/>
                    </a:ext>
                  </a:extLst>
                </p14:cNvPr>
                <p14:cNvContentPartPr/>
                <p14:nvPr/>
              </p14:nvContentPartPr>
              <p14:xfrm>
                <a:off x="1669253" y="3701947"/>
                <a:ext cx="360" cy="360"/>
              </p14:xfrm>
            </p:contentPart>
          </mc:Choice>
          <mc:Fallback>
            <p:pic>
              <p:nvPicPr>
                <p:cNvPr id="177" name="Freihand 176">
                  <a:extLst>
                    <a:ext uri="{FF2B5EF4-FFF2-40B4-BE49-F238E27FC236}">
                      <a16:creationId xmlns:a16="http://schemas.microsoft.com/office/drawing/2014/main" id="{C92F9441-8523-4B78-9633-9E2AE8D6F401}"/>
                    </a:ext>
                  </a:extLst>
                </p:cNvPr>
                <p:cNvPicPr/>
                <p:nvPr/>
              </p:nvPicPr>
              <p:blipFill>
                <a:blip r:embed="rId115"/>
                <a:stretch>
                  <a:fillRect/>
                </a:stretch>
              </p:blipFill>
              <p:spPr>
                <a:xfrm>
                  <a:off x="1664933" y="3697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2" name="Freihand 181">
                  <a:extLst>
                    <a:ext uri="{FF2B5EF4-FFF2-40B4-BE49-F238E27FC236}">
                      <a16:creationId xmlns:a16="http://schemas.microsoft.com/office/drawing/2014/main" id="{7684C364-FE78-4B8E-9FBC-7931F9D5C161}"/>
                    </a:ext>
                  </a:extLst>
                </p14:cNvPr>
                <p14:cNvContentPartPr/>
                <p14:nvPr/>
              </p14:nvContentPartPr>
              <p14:xfrm>
                <a:off x="9781133" y="2713747"/>
                <a:ext cx="286200" cy="24840"/>
              </p14:xfrm>
            </p:contentPart>
          </mc:Choice>
          <mc:Fallback>
            <p:pic>
              <p:nvPicPr>
                <p:cNvPr id="182" name="Freihand 181">
                  <a:extLst>
                    <a:ext uri="{FF2B5EF4-FFF2-40B4-BE49-F238E27FC236}">
                      <a16:creationId xmlns:a16="http://schemas.microsoft.com/office/drawing/2014/main" id="{7684C364-FE78-4B8E-9FBC-7931F9D5C161}"/>
                    </a:ext>
                  </a:extLst>
                </p:cNvPr>
                <p:cNvPicPr/>
                <p:nvPr/>
              </p:nvPicPr>
              <p:blipFill>
                <a:blip r:embed="rId299"/>
                <a:stretch>
                  <a:fillRect/>
                </a:stretch>
              </p:blipFill>
              <p:spPr>
                <a:xfrm>
                  <a:off x="9776813" y="2709427"/>
                  <a:ext cx="294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3" name="Freihand 182">
                  <a:extLst>
                    <a:ext uri="{FF2B5EF4-FFF2-40B4-BE49-F238E27FC236}">
                      <a16:creationId xmlns:a16="http://schemas.microsoft.com/office/drawing/2014/main" id="{56F62D81-B289-4F03-8484-8FC513DCC2DA}"/>
                    </a:ext>
                  </a:extLst>
                </p14:cNvPr>
                <p14:cNvContentPartPr/>
                <p14:nvPr/>
              </p14:nvContentPartPr>
              <p14:xfrm>
                <a:off x="10030253" y="2630947"/>
                <a:ext cx="129960" cy="164880"/>
              </p14:xfrm>
            </p:contentPart>
          </mc:Choice>
          <mc:Fallback>
            <p:pic>
              <p:nvPicPr>
                <p:cNvPr id="183" name="Freihand 182">
                  <a:extLst>
                    <a:ext uri="{FF2B5EF4-FFF2-40B4-BE49-F238E27FC236}">
                      <a16:creationId xmlns:a16="http://schemas.microsoft.com/office/drawing/2014/main" id="{56F62D81-B289-4F03-8484-8FC513DCC2DA}"/>
                    </a:ext>
                  </a:extLst>
                </p:cNvPr>
                <p:cNvPicPr/>
                <p:nvPr/>
              </p:nvPicPr>
              <p:blipFill>
                <a:blip r:embed="rId301"/>
                <a:stretch>
                  <a:fillRect/>
                </a:stretch>
              </p:blipFill>
              <p:spPr>
                <a:xfrm>
                  <a:off x="10025933" y="2626627"/>
                  <a:ext cx="138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5" name="Freihand 184">
                  <a:extLst>
                    <a:ext uri="{FF2B5EF4-FFF2-40B4-BE49-F238E27FC236}">
                      <a16:creationId xmlns:a16="http://schemas.microsoft.com/office/drawing/2014/main" id="{C68BA028-1D4B-47E7-A650-E9DAB0906D05}"/>
                    </a:ext>
                  </a:extLst>
                </p14:cNvPr>
                <p14:cNvContentPartPr/>
                <p14:nvPr/>
              </p14:nvContentPartPr>
              <p14:xfrm>
                <a:off x="10380893" y="2602507"/>
                <a:ext cx="104040" cy="168480"/>
              </p14:xfrm>
            </p:contentPart>
          </mc:Choice>
          <mc:Fallback>
            <p:pic>
              <p:nvPicPr>
                <p:cNvPr id="185" name="Freihand 184">
                  <a:extLst>
                    <a:ext uri="{FF2B5EF4-FFF2-40B4-BE49-F238E27FC236}">
                      <a16:creationId xmlns:a16="http://schemas.microsoft.com/office/drawing/2014/main" id="{C68BA028-1D4B-47E7-A650-E9DAB0906D05}"/>
                    </a:ext>
                  </a:extLst>
                </p:cNvPr>
                <p:cNvPicPr/>
                <p:nvPr/>
              </p:nvPicPr>
              <p:blipFill>
                <a:blip r:embed="rId303"/>
                <a:stretch>
                  <a:fillRect/>
                </a:stretch>
              </p:blipFill>
              <p:spPr>
                <a:xfrm>
                  <a:off x="10376573" y="2598187"/>
                  <a:ext cx="112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6" name="Freihand 185">
                  <a:extLst>
                    <a:ext uri="{FF2B5EF4-FFF2-40B4-BE49-F238E27FC236}">
                      <a16:creationId xmlns:a16="http://schemas.microsoft.com/office/drawing/2014/main" id="{3DEEBA22-978F-4249-ACFA-A347AEA96241}"/>
                    </a:ext>
                  </a:extLst>
                </p14:cNvPr>
                <p14:cNvContentPartPr/>
                <p14:nvPr/>
              </p14:nvContentPartPr>
              <p14:xfrm>
                <a:off x="10457933" y="2590627"/>
                <a:ext cx="468720" cy="208080"/>
              </p14:xfrm>
            </p:contentPart>
          </mc:Choice>
          <mc:Fallback>
            <p:pic>
              <p:nvPicPr>
                <p:cNvPr id="186" name="Freihand 185">
                  <a:extLst>
                    <a:ext uri="{FF2B5EF4-FFF2-40B4-BE49-F238E27FC236}">
                      <a16:creationId xmlns:a16="http://schemas.microsoft.com/office/drawing/2014/main" id="{3DEEBA22-978F-4249-ACFA-A347AEA96241}"/>
                    </a:ext>
                  </a:extLst>
                </p:cNvPr>
                <p:cNvPicPr/>
                <p:nvPr/>
              </p:nvPicPr>
              <p:blipFill>
                <a:blip r:embed="rId305"/>
                <a:stretch>
                  <a:fillRect/>
                </a:stretch>
              </p:blipFill>
              <p:spPr>
                <a:xfrm>
                  <a:off x="10453613" y="2586307"/>
                  <a:ext cx="477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7" name="Freihand 186">
                  <a:extLst>
                    <a:ext uri="{FF2B5EF4-FFF2-40B4-BE49-F238E27FC236}">
                      <a16:creationId xmlns:a16="http://schemas.microsoft.com/office/drawing/2014/main" id="{8BD51E6B-2968-49B6-9FD2-A2F5A0D8B550}"/>
                    </a:ext>
                  </a:extLst>
                </p14:cNvPr>
                <p14:cNvContentPartPr/>
                <p14:nvPr/>
              </p14:nvContentPartPr>
              <p14:xfrm>
                <a:off x="10892813" y="2498107"/>
                <a:ext cx="91800" cy="232920"/>
              </p14:xfrm>
            </p:contentPart>
          </mc:Choice>
          <mc:Fallback>
            <p:pic>
              <p:nvPicPr>
                <p:cNvPr id="187" name="Freihand 186">
                  <a:extLst>
                    <a:ext uri="{FF2B5EF4-FFF2-40B4-BE49-F238E27FC236}">
                      <a16:creationId xmlns:a16="http://schemas.microsoft.com/office/drawing/2014/main" id="{8BD51E6B-2968-49B6-9FD2-A2F5A0D8B550}"/>
                    </a:ext>
                  </a:extLst>
                </p:cNvPr>
                <p:cNvPicPr/>
                <p:nvPr/>
              </p:nvPicPr>
              <p:blipFill>
                <a:blip r:embed="rId307"/>
                <a:stretch>
                  <a:fillRect/>
                </a:stretch>
              </p:blipFill>
              <p:spPr>
                <a:xfrm>
                  <a:off x="10888493" y="2493787"/>
                  <a:ext cx="100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8" name="Freihand 187">
                  <a:extLst>
                    <a:ext uri="{FF2B5EF4-FFF2-40B4-BE49-F238E27FC236}">
                      <a16:creationId xmlns:a16="http://schemas.microsoft.com/office/drawing/2014/main" id="{09A50D49-50E1-4F00-91AA-31875F1C5B2E}"/>
                    </a:ext>
                  </a:extLst>
                </p14:cNvPr>
                <p14:cNvContentPartPr/>
                <p14:nvPr/>
              </p14:nvContentPartPr>
              <p14:xfrm>
                <a:off x="10857533" y="2556787"/>
                <a:ext cx="100800" cy="29880"/>
              </p14:xfrm>
            </p:contentPart>
          </mc:Choice>
          <mc:Fallback>
            <p:pic>
              <p:nvPicPr>
                <p:cNvPr id="188" name="Freihand 187">
                  <a:extLst>
                    <a:ext uri="{FF2B5EF4-FFF2-40B4-BE49-F238E27FC236}">
                      <a16:creationId xmlns:a16="http://schemas.microsoft.com/office/drawing/2014/main" id="{09A50D49-50E1-4F00-91AA-31875F1C5B2E}"/>
                    </a:ext>
                  </a:extLst>
                </p:cNvPr>
                <p:cNvPicPr/>
                <p:nvPr/>
              </p:nvPicPr>
              <p:blipFill>
                <a:blip r:embed="rId309"/>
                <a:stretch>
                  <a:fillRect/>
                </a:stretch>
              </p:blipFill>
              <p:spPr>
                <a:xfrm>
                  <a:off x="10853213" y="2552467"/>
                  <a:ext cx="109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9" name="Freihand 188">
                  <a:extLst>
                    <a:ext uri="{FF2B5EF4-FFF2-40B4-BE49-F238E27FC236}">
                      <a16:creationId xmlns:a16="http://schemas.microsoft.com/office/drawing/2014/main" id="{6541DDB9-A42A-49BA-9091-E907734C5ABC}"/>
                    </a:ext>
                  </a:extLst>
                </p14:cNvPr>
                <p14:cNvContentPartPr/>
                <p14:nvPr/>
              </p14:nvContentPartPr>
              <p14:xfrm>
                <a:off x="11008013" y="2620507"/>
                <a:ext cx="83880" cy="103320"/>
              </p14:xfrm>
            </p:contentPart>
          </mc:Choice>
          <mc:Fallback>
            <p:pic>
              <p:nvPicPr>
                <p:cNvPr id="189" name="Freihand 188">
                  <a:extLst>
                    <a:ext uri="{FF2B5EF4-FFF2-40B4-BE49-F238E27FC236}">
                      <a16:creationId xmlns:a16="http://schemas.microsoft.com/office/drawing/2014/main" id="{6541DDB9-A42A-49BA-9091-E907734C5ABC}"/>
                    </a:ext>
                  </a:extLst>
                </p:cNvPr>
                <p:cNvPicPr/>
                <p:nvPr/>
              </p:nvPicPr>
              <p:blipFill>
                <a:blip r:embed="rId311"/>
                <a:stretch>
                  <a:fillRect/>
                </a:stretch>
              </p:blipFill>
              <p:spPr>
                <a:xfrm>
                  <a:off x="11003693" y="2616187"/>
                  <a:ext cx="92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0" name="Freihand 189">
                  <a:extLst>
                    <a:ext uri="{FF2B5EF4-FFF2-40B4-BE49-F238E27FC236}">
                      <a16:creationId xmlns:a16="http://schemas.microsoft.com/office/drawing/2014/main" id="{96A233E3-AED3-4C03-80C0-A92BF6B7956A}"/>
                    </a:ext>
                  </a:extLst>
                </p14:cNvPr>
                <p14:cNvContentPartPr/>
                <p14:nvPr/>
              </p14:nvContentPartPr>
              <p14:xfrm>
                <a:off x="11110253" y="2510707"/>
                <a:ext cx="134280" cy="175320"/>
              </p14:xfrm>
            </p:contentPart>
          </mc:Choice>
          <mc:Fallback>
            <p:pic>
              <p:nvPicPr>
                <p:cNvPr id="190" name="Freihand 189">
                  <a:extLst>
                    <a:ext uri="{FF2B5EF4-FFF2-40B4-BE49-F238E27FC236}">
                      <a16:creationId xmlns:a16="http://schemas.microsoft.com/office/drawing/2014/main" id="{96A233E3-AED3-4C03-80C0-A92BF6B7956A}"/>
                    </a:ext>
                  </a:extLst>
                </p:cNvPr>
                <p:cNvPicPr/>
                <p:nvPr/>
              </p:nvPicPr>
              <p:blipFill>
                <a:blip r:embed="rId313"/>
                <a:stretch>
                  <a:fillRect/>
                </a:stretch>
              </p:blipFill>
              <p:spPr>
                <a:xfrm>
                  <a:off x="11105933" y="2506387"/>
                  <a:ext cx="142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1" name="Freihand 190">
                  <a:extLst>
                    <a:ext uri="{FF2B5EF4-FFF2-40B4-BE49-F238E27FC236}">
                      <a16:creationId xmlns:a16="http://schemas.microsoft.com/office/drawing/2014/main" id="{D7D4C9B4-C242-4157-B436-749020137BDF}"/>
                    </a:ext>
                  </a:extLst>
                </p14:cNvPr>
                <p14:cNvContentPartPr/>
                <p14:nvPr/>
              </p14:nvContentPartPr>
              <p14:xfrm>
                <a:off x="11167493" y="2635987"/>
                <a:ext cx="149760" cy="44640"/>
              </p14:xfrm>
            </p:contentPart>
          </mc:Choice>
          <mc:Fallback>
            <p:pic>
              <p:nvPicPr>
                <p:cNvPr id="191" name="Freihand 190">
                  <a:extLst>
                    <a:ext uri="{FF2B5EF4-FFF2-40B4-BE49-F238E27FC236}">
                      <a16:creationId xmlns:a16="http://schemas.microsoft.com/office/drawing/2014/main" id="{D7D4C9B4-C242-4157-B436-749020137BDF}"/>
                    </a:ext>
                  </a:extLst>
                </p:cNvPr>
                <p:cNvPicPr/>
                <p:nvPr/>
              </p:nvPicPr>
              <p:blipFill>
                <a:blip r:embed="rId315"/>
                <a:stretch>
                  <a:fillRect/>
                </a:stretch>
              </p:blipFill>
              <p:spPr>
                <a:xfrm>
                  <a:off x="11163173" y="2631667"/>
                  <a:ext cx="158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2" name="Freihand 191">
                  <a:extLst>
                    <a:ext uri="{FF2B5EF4-FFF2-40B4-BE49-F238E27FC236}">
                      <a16:creationId xmlns:a16="http://schemas.microsoft.com/office/drawing/2014/main" id="{0FACE519-09ED-402D-9D7A-F24415F17D0E}"/>
                    </a:ext>
                  </a:extLst>
                </p14:cNvPr>
                <p14:cNvContentPartPr/>
                <p14:nvPr/>
              </p14:nvContentPartPr>
              <p14:xfrm>
                <a:off x="11274053" y="2610067"/>
                <a:ext cx="274680" cy="74160"/>
              </p14:xfrm>
            </p:contentPart>
          </mc:Choice>
          <mc:Fallback>
            <p:pic>
              <p:nvPicPr>
                <p:cNvPr id="192" name="Freihand 191">
                  <a:extLst>
                    <a:ext uri="{FF2B5EF4-FFF2-40B4-BE49-F238E27FC236}">
                      <a16:creationId xmlns:a16="http://schemas.microsoft.com/office/drawing/2014/main" id="{0FACE519-09ED-402D-9D7A-F24415F17D0E}"/>
                    </a:ext>
                  </a:extLst>
                </p:cNvPr>
                <p:cNvPicPr/>
                <p:nvPr/>
              </p:nvPicPr>
              <p:blipFill>
                <a:blip r:embed="rId317"/>
                <a:stretch>
                  <a:fillRect/>
                </a:stretch>
              </p:blipFill>
              <p:spPr>
                <a:xfrm>
                  <a:off x="11269733" y="2605747"/>
                  <a:ext cx="283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3" name="Freihand 192">
                  <a:extLst>
                    <a:ext uri="{FF2B5EF4-FFF2-40B4-BE49-F238E27FC236}">
                      <a16:creationId xmlns:a16="http://schemas.microsoft.com/office/drawing/2014/main" id="{BB3FDCAD-A48D-4D72-B998-0C9F4A397D98}"/>
                    </a:ext>
                  </a:extLst>
                </p14:cNvPr>
                <p14:cNvContentPartPr/>
                <p14:nvPr/>
              </p14:nvContentPartPr>
              <p14:xfrm>
                <a:off x="11515973" y="2583067"/>
                <a:ext cx="143280" cy="241200"/>
              </p14:xfrm>
            </p:contentPart>
          </mc:Choice>
          <mc:Fallback>
            <p:pic>
              <p:nvPicPr>
                <p:cNvPr id="193" name="Freihand 192">
                  <a:extLst>
                    <a:ext uri="{FF2B5EF4-FFF2-40B4-BE49-F238E27FC236}">
                      <a16:creationId xmlns:a16="http://schemas.microsoft.com/office/drawing/2014/main" id="{BB3FDCAD-A48D-4D72-B998-0C9F4A397D98}"/>
                    </a:ext>
                  </a:extLst>
                </p:cNvPr>
                <p:cNvPicPr/>
                <p:nvPr/>
              </p:nvPicPr>
              <p:blipFill>
                <a:blip r:embed="rId319"/>
                <a:stretch>
                  <a:fillRect/>
                </a:stretch>
              </p:blipFill>
              <p:spPr>
                <a:xfrm>
                  <a:off x="11511653" y="2578747"/>
                  <a:ext cx="1519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4" name="Freihand 193">
                  <a:extLst>
                    <a:ext uri="{FF2B5EF4-FFF2-40B4-BE49-F238E27FC236}">
                      <a16:creationId xmlns:a16="http://schemas.microsoft.com/office/drawing/2014/main" id="{4C9B813B-ECF9-4894-A976-D3D6D594E6D0}"/>
                    </a:ext>
                  </a:extLst>
                </p14:cNvPr>
                <p14:cNvContentPartPr/>
                <p14:nvPr/>
              </p14:nvContentPartPr>
              <p14:xfrm>
                <a:off x="11688773" y="2471827"/>
                <a:ext cx="168120" cy="231480"/>
              </p14:xfrm>
            </p:contentPart>
          </mc:Choice>
          <mc:Fallback>
            <p:pic>
              <p:nvPicPr>
                <p:cNvPr id="194" name="Freihand 193">
                  <a:extLst>
                    <a:ext uri="{FF2B5EF4-FFF2-40B4-BE49-F238E27FC236}">
                      <a16:creationId xmlns:a16="http://schemas.microsoft.com/office/drawing/2014/main" id="{4C9B813B-ECF9-4894-A976-D3D6D594E6D0}"/>
                    </a:ext>
                  </a:extLst>
                </p:cNvPr>
                <p:cNvPicPr/>
                <p:nvPr/>
              </p:nvPicPr>
              <p:blipFill>
                <a:blip r:embed="rId321"/>
                <a:stretch>
                  <a:fillRect/>
                </a:stretch>
              </p:blipFill>
              <p:spPr>
                <a:xfrm>
                  <a:off x="11684453" y="2467507"/>
                  <a:ext cx="176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6" name="Freihand 195">
                  <a:extLst>
                    <a:ext uri="{FF2B5EF4-FFF2-40B4-BE49-F238E27FC236}">
                      <a16:creationId xmlns:a16="http://schemas.microsoft.com/office/drawing/2014/main" id="{6EB82901-E580-43D5-9464-FD5CD30AFD21}"/>
                    </a:ext>
                  </a:extLst>
                </p14:cNvPr>
                <p14:cNvContentPartPr/>
                <p14:nvPr/>
              </p14:nvContentPartPr>
              <p14:xfrm>
                <a:off x="4181333" y="2002387"/>
                <a:ext cx="2090160" cy="1344960"/>
              </p14:xfrm>
            </p:contentPart>
          </mc:Choice>
          <mc:Fallback>
            <p:pic>
              <p:nvPicPr>
                <p:cNvPr id="196" name="Freihand 195">
                  <a:extLst>
                    <a:ext uri="{FF2B5EF4-FFF2-40B4-BE49-F238E27FC236}">
                      <a16:creationId xmlns:a16="http://schemas.microsoft.com/office/drawing/2014/main" id="{6EB82901-E580-43D5-9464-FD5CD30AFD21}"/>
                    </a:ext>
                  </a:extLst>
                </p:cNvPr>
                <p:cNvPicPr/>
                <p:nvPr/>
              </p:nvPicPr>
              <p:blipFill>
                <a:blip r:embed="rId323"/>
                <a:stretch>
                  <a:fillRect/>
                </a:stretch>
              </p:blipFill>
              <p:spPr>
                <a:xfrm>
                  <a:off x="4177013" y="1998067"/>
                  <a:ext cx="2098800" cy="1353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7" name="Freihand 196">
                  <a:extLst>
                    <a:ext uri="{FF2B5EF4-FFF2-40B4-BE49-F238E27FC236}">
                      <a16:creationId xmlns:a16="http://schemas.microsoft.com/office/drawing/2014/main" id="{194BDD97-3E3E-4B3F-A5BB-F70C576AC6D8}"/>
                    </a:ext>
                  </a:extLst>
                </p14:cNvPr>
                <p14:cNvContentPartPr/>
                <p14:nvPr/>
              </p14:nvContentPartPr>
              <p14:xfrm>
                <a:off x="5522693" y="3087067"/>
                <a:ext cx="2873160" cy="588600"/>
              </p14:xfrm>
            </p:contentPart>
          </mc:Choice>
          <mc:Fallback>
            <p:pic>
              <p:nvPicPr>
                <p:cNvPr id="197" name="Freihand 196">
                  <a:extLst>
                    <a:ext uri="{FF2B5EF4-FFF2-40B4-BE49-F238E27FC236}">
                      <a16:creationId xmlns:a16="http://schemas.microsoft.com/office/drawing/2014/main" id="{194BDD97-3E3E-4B3F-A5BB-F70C576AC6D8}"/>
                    </a:ext>
                  </a:extLst>
                </p:cNvPr>
                <p:cNvPicPr/>
                <p:nvPr/>
              </p:nvPicPr>
              <p:blipFill>
                <a:blip r:embed="rId325"/>
                <a:stretch>
                  <a:fillRect/>
                </a:stretch>
              </p:blipFill>
              <p:spPr>
                <a:xfrm>
                  <a:off x="5518373" y="3082747"/>
                  <a:ext cx="288180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8" name="Freihand 197">
                  <a:extLst>
                    <a:ext uri="{FF2B5EF4-FFF2-40B4-BE49-F238E27FC236}">
                      <a16:creationId xmlns:a16="http://schemas.microsoft.com/office/drawing/2014/main" id="{67ADAC9E-CD8C-48F7-B42D-991ECDD0276C}"/>
                    </a:ext>
                  </a:extLst>
                </p14:cNvPr>
                <p14:cNvContentPartPr/>
                <p14:nvPr/>
              </p14:nvContentPartPr>
              <p14:xfrm>
                <a:off x="8366333" y="3426187"/>
                <a:ext cx="189720" cy="360360"/>
              </p14:xfrm>
            </p:contentPart>
          </mc:Choice>
          <mc:Fallback>
            <p:pic>
              <p:nvPicPr>
                <p:cNvPr id="198" name="Freihand 197">
                  <a:extLst>
                    <a:ext uri="{FF2B5EF4-FFF2-40B4-BE49-F238E27FC236}">
                      <a16:creationId xmlns:a16="http://schemas.microsoft.com/office/drawing/2014/main" id="{67ADAC9E-CD8C-48F7-B42D-991ECDD0276C}"/>
                    </a:ext>
                  </a:extLst>
                </p:cNvPr>
                <p:cNvPicPr/>
                <p:nvPr/>
              </p:nvPicPr>
              <p:blipFill>
                <a:blip r:embed="rId327"/>
                <a:stretch>
                  <a:fillRect/>
                </a:stretch>
              </p:blipFill>
              <p:spPr>
                <a:xfrm>
                  <a:off x="8362013" y="3421867"/>
                  <a:ext cx="19836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0" name="Freihand 199">
                  <a:extLst>
                    <a:ext uri="{FF2B5EF4-FFF2-40B4-BE49-F238E27FC236}">
                      <a16:creationId xmlns:a16="http://schemas.microsoft.com/office/drawing/2014/main" id="{F84A0B30-0972-406C-9D33-D37C5FB8999D}"/>
                    </a:ext>
                  </a:extLst>
                </p14:cNvPr>
                <p14:cNvContentPartPr/>
                <p14:nvPr/>
              </p14:nvContentPartPr>
              <p14:xfrm>
                <a:off x="8760533" y="3351667"/>
                <a:ext cx="176760" cy="192600"/>
              </p14:xfrm>
            </p:contentPart>
          </mc:Choice>
          <mc:Fallback>
            <p:pic>
              <p:nvPicPr>
                <p:cNvPr id="200" name="Freihand 199">
                  <a:extLst>
                    <a:ext uri="{FF2B5EF4-FFF2-40B4-BE49-F238E27FC236}">
                      <a16:creationId xmlns:a16="http://schemas.microsoft.com/office/drawing/2014/main" id="{F84A0B30-0972-406C-9D33-D37C5FB8999D}"/>
                    </a:ext>
                  </a:extLst>
                </p:cNvPr>
                <p:cNvPicPr/>
                <p:nvPr/>
              </p:nvPicPr>
              <p:blipFill>
                <a:blip r:embed="rId329"/>
                <a:stretch>
                  <a:fillRect/>
                </a:stretch>
              </p:blipFill>
              <p:spPr>
                <a:xfrm>
                  <a:off x="8756213" y="3347347"/>
                  <a:ext cx="185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1" name="Freihand 200">
                  <a:extLst>
                    <a:ext uri="{FF2B5EF4-FFF2-40B4-BE49-F238E27FC236}">
                      <a16:creationId xmlns:a16="http://schemas.microsoft.com/office/drawing/2014/main" id="{DE137800-4FAA-491C-956B-C8FF980531A0}"/>
                    </a:ext>
                  </a:extLst>
                </p14:cNvPr>
                <p14:cNvContentPartPr/>
                <p14:nvPr/>
              </p14:nvContentPartPr>
              <p14:xfrm>
                <a:off x="9019013" y="3322867"/>
                <a:ext cx="19440" cy="191160"/>
              </p14:xfrm>
            </p:contentPart>
          </mc:Choice>
          <mc:Fallback>
            <p:pic>
              <p:nvPicPr>
                <p:cNvPr id="201" name="Freihand 200">
                  <a:extLst>
                    <a:ext uri="{FF2B5EF4-FFF2-40B4-BE49-F238E27FC236}">
                      <a16:creationId xmlns:a16="http://schemas.microsoft.com/office/drawing/2014/main" id="{DE137800-4FAA-491C-956B-C8FF980531A0}"/>
                    </a:ext>
                  </a:extLst>
                </p:cNvPr>
                <p:cNvPicPr/>
                <p:nvPr/>
              </p:nvPicPr>
              <p:blipFill>
                <a:blip r:embed="rId331"/>
                <a:stretch>
                  <a:fillRect/>
                </a:stretch>
              </p:blipFill>
              <p:spPr>
                <a:xfrm>
                  <a:off x="9014693" y="3318547"/>
                  <a:ext cx="28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2" name="Freihand 201">
                  <a:extLst>
                    <a:ext uri="{FF2B5EF4-FFF2-40B4-BE49-F238E27FC236}">
                      <a16:creationId xmlns:a16="http://schemas.microsoft.com/office/drawing/2014/main" id="{33F27533-9739-4105-8B41-013D9ADDFCCF}"/>
                    </a:ext>
                  </a:extLst>
                </p14:cNvPr>
                <p14:cNvContentPartPr/>
                <p14:nvPr/>
              </p14:nvContentPartPr>
              <p14:xfrm>
                <a:off x="8937293" y="3298747"/>
                <a:ext cx="173160" cy="113760"/>
              </p14:xfrm>
            </p:contentPart>
          </mc:Choice>
          <mc:Fallback>
            <p:pic>
              <p:nvPicPr>
                <p:cNvPr id="202" name="Freihand 201">
                  <a:extLst>
                    <a:ext uri="{FF2B5EF4-FFF2-40B4-BE49-F238E27FC236}">
                      <a16:creationId xmlns:a16="http://schemas.microsoft.com/office/drawing/2014/main" id="{33F27533-9739-4105-8B41-013D9ADDFCCF}"/>
                    </a:ext>
                  </a:extLst>
                </p:cNvPr>
                <p:cNvPicPr/>
                <p:nvPr/>
              </p:nvPicPr>
              <p:blipFill>
                <a:blip r:embed="rId333"/>
                <a:stretch>
                  <a:fillRect/>
                </a:stretch>
              </p:blipFill>
              <p:spPr>
                <a:xfrm>
                  <a:off x="8932973" y="3294427"/>
                  <a:ext cx="181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3" name="Freihand 202">
                  <a:extLst>
                    <a:ext uri="{FF2B5EF4-FFF2-40B4-BE49-F238E27FC236}">
                      <a16:creationId xmlns:a16="http://schemas.microsoft.com/office/drawing/2014/main" id="{D62DCC25-ED38-4B27-ABF2-677B8A9D95A7}"/>
                    </a:ext>
                  </a:extLst>
                </p14:cNvPr>
                <p14:cNvContentPartPr/>
                <p14:nvPr/>
              </p14:nvContentPartPr>
              <p14:xfrm>
                <a:off x="9178853" y="3322867"/>
                <a:ext cx="10440" cy="168840"/>
              </p14:xfrm>
            </p:contentPart>
          </mc:Choice>
          <mc:Fallback>
            <p:pic>
              <p:nvPicPr>
                <p:cNvPr id="203" name="Freihand 202">
                  <a:extLst>
                    <a:ext uri="{FF2B5EF4-FFF2-40B4-BE49-F238E27FC236}">
                      <a16:creationId xmlns:a16="http://schemas.microsoft.com/office/drawing/2014/main" id="{D62DCC25-ED38-4B27-ABF2-677B8A9D95A7}"/>
                    </a:ext>
                  </a:extLst>
                </p:cNvPr>
                <p:cNvPicPr/>
                <p:nvPr/>
              </p:nvPicPr>
              <p:blipFill>
                <a:blip r:embed="rId335"/>
                <a:stretch>
                  <a:fillRect/>
                </a:stretch>
              </p:blipFill>
              <p:spPr>
                <a:xfrm>
                  <a:off x="9174533" y="3318547"/>
                  <a:ext cx="19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4" name="Freihand 203">
                  <a:extLst>
                    <a:ext uri="{FF2B5EF4-FFF2-40B4-BE49-F238E27FC236}">
                      <a16:creationId xmlns:a16="http://schemas.microsoft.com/office/drawing/2014/main" id="{442E3946-D862-4BD8-A940-5A3BCADFFD4F}"/>
                    </a:ext>
                  </a:extLst>
                </p14:cNvPr>
                <p14:cNvContentPartPr/>
                <p14:nvPr/>
              </p14:nvContentPartPr>
              <p14:xfrm>
                <a:off x="9355253" y="3275707"/>
                <a:ext cx="190440" cy="185400"/>
              </p14:xfrm>
            </p:contentPart>
          </mc:Choice>
          <mc:Fallback>
            <p:pic>
              <p:nvPicPr>
                <p:cNvPr id="204" name="Freihand 203">
                  <a:extLst>
                    <a:ext uri="{FF2B5EF4-FFF2-40B4-BE49-F238E27FC236}">
                      <a16:creationId xmlns:a16="http://schemas.microsoft.com/office/drawing/2014/main" id="{442E3946-D862-4BD8-A940-5A3BCADFFD4F}"/>
                    </a:ext>
                  </a:extLst>
                </p:cNvPr>
                <p:cNvPicPr/>
                <p:nvPr/>
              </p:nvPicPr>
              <p:blipFill>
                <a:blip r:embed="rId337"/>
                <a:stretch>
                  <a:fillRect/>
                </a:stretch>
              </p:blipFill>
              <p:spPr>
                <a:xfrm>
                  <a:off x="9350933" y="3271387"/>
                  <a:ext cx="199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5" name="Freihand 204">
                  <a:extLst>
                    <a:ext uri="{FF2B5EF4-FFF2-40B4-BE49-F238E27FC236}">
                      <a16:creationId xmlns:a16="http://schemas.microsoft.com/office/drawing/2014/main" id="{E936F5FE-AA0E-4271-98D0-E41E06CAD789}"/>
                    </a:ext>
                  </a:extLst>
                </p14:cNvPr>
                <p14:cNvContentPartPr/>
                <p14:nvPr/>
              </p14:nvContentPartPr>
              <p14:xfrm>
                <a:off x="9752693" y="3239347"/>
                <a:ext cx="15120" cy="167760"/>
              </p14:xfrm>
            </p:contentPart>
          </mc:Choice>
          <mc:Fallback>
            <p:pic>
              <p:nvPicPr>
                <p:cNvPr id="205" name="Freihand 204">
                  <a:extLst>
                    <a:ext uri="{FF2B5EF4-FFF2-40B4-BE49-F238E27FC236}">
                      <a16:creationId xmlns:a16="http://schemas.microsoft.com/office/drawing/2014/main" id="{E936F5FE-AA0E-4271-98D0-E41E06CAD789}"/>
                    </a:ext>
                  </a:extLst>
                </p:cNvPr>
                <p:cNvPicPr/>
                <p:nvPr/>
              </p:nvPicPr>
              <p:blipFill>
                <a:blip r:embed="rId339"/>
                <a:stretch>
                  <a:fillRect/>
                </a:stretch>
              </p:blipFill>
              <p:spPr>
                <a:xfrm>
                  <a:off x="9748373" y="3235027"/>
                  <a:ext cx="23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6" name="Freihand 205">
                  <a:extLst>
                    <a:ext uri="{FF2B5EF4-FFF2-40B4-BE49-F238E27FC236}">
                      <a16:creationId xmlns:a16="http://schemas.microsoft.com/office/drawing/2014/main" id="{6C99D733-8A36-4497-A72A-1C0476212F5B}"/>
                    </a:ext>
                  </a:extLst>
                </p14:cNvPr>
                <p14:cNvContentPartPr/>
                <p14:nvPr/>
              </p14:nvContentPartPr>
              <p14:xfrm>
                <a:off x="9619493" y="3246547"/>
                <a:ext cx="218520" cy="194760"/>
              </p14:xfrm>
            </p:contentPart>
          </mc:Choice>
          <mc:Fallback>
            <p:pic>
              <p:nvPicPr>
                <p:cNvPr id="206" name="Freihand 205">
                  <a:extLst>
                    <a:ext uri="{FF2B5EF4-FFF2-40B4-BE49-F238E27FC236}">
                      <a16:creationId xmlns:a16="http://schemas.microsoft.com/office/drawing/2014/main" id="{6C99D733-8A36-4497-A72A-1C0476212F5B}"/>
                    </a:ext>
                  </a:extLst>
                </p:cNvPr>
                <p:cNvPicPr/>
                <p:nvPr/>
              </p:nvPicPr>
              <p:blipFill>
                <a:blip r:embed="rId341"/>
                <a:stretch>
                  <a:fillRect/>
                </a:stretch>
              </p:blipFill>
              <p:spPr>
                <a:xfrm>
                  <a:off x="9615173" y="3242227"/>
                  <a:ext cx="227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7" name="Freihand 206">
                  <a:extLst>
                    <a:ext uri="{FF2B5EF4-FFF2-40B4-BE49-F238E27FC236}">
                      <a16:creationId xmlns:a16="http://schemas.microsoft.com/office/drawing/2014/main" id="{BD3B732A-D957-43ED-938C-ED09A7DFC98A}"/>
                    </a:ext>
                  </a:extLst>
                </p14:cNvPr>
                <p14:cNvContentPartPr/>
                <p14:nvPr/>
              </p14:nvContentPartPr>
              <p14:xfrm>
                <a:off x="9927293" y="3257707"/>
                <a:ext cx="31320" cy="124920"/>
              </p14:xfrm>
            </p:contentPart>
          </mc:Choice>
          <mc:Fallback>
            <p:pic>
              <p:nvPicPr>
                <p:cNvPr id="207" name="Freihand 206">
                  <a:extLst>
                    <a:ext uri="{FF2B5EF4-FFF2-40B4-BE49-F238E27FC236}">
                      <a16:creationId xmlns:a16="http://schemas.microsoft.com/office/drawing/2014/main" id="{BD3B732A-D957-43ED-938C-ED09A7DFC98A}"/>
                    </a:ext>
                  </a:extLst>
                </p:cNvPr>
                <p:cNvPicPr/>
                <p:nvPr/>
              </p:nvPicPr>
              <p:blipFill>
                <a:blip r:embed="rId343"/>
                <a:stretch>
                  <a:fillRect/>
                </a:stretch>
              </p:blipFill>
              <p:spPr>
                <a:xfrm>
                  <a:off x="9922973" y="3253387"/>
                  <a:ext cx="39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8" name="Freihand 207">
                  <a:extLst>
                    <a:ext uri="{FF2B5EF4-FFF2-40B4-BE49-F238E27FC236}">
                      <a16:creationId xmlns:a16="http://schemas.microsoft.com/office/drawing/2014/main" id="{CA6C289B-CF67-426E-A86E-4B872C647392}"/>
                    </a:ext>
                  </a:extLst>
                </p14:cNvPr>
                <p14:cNvContentPartPr/>
                <p14:nvPr/>
              </p14:nvContentPartPr>
              <p14:xfrm>
                <a:off x="10085693" y="3202267"/>
                <a:ext cx="11160" cy="179640"/>
              </p14:xfrm>
            </p:contentPart>
          </mc:Choice>
          <mc:Fallback>
            <p:pic>
              <p:nvPicPr>
                <p:cNvPr id="208" name="Freihand 207">
                  <a:extLst>
                    <a:ext uri="{FF2B5EF4-FFF2-40B4-BE49-F238E27FC236}">
                      <a16:creationId xmlns:a16="http://schemas.microsoft.com/office/drawing/2014/main" id="{CA6C289B-CF67-426E-A86E-4B872C647392}"/>
                    </a:ext>
                  </a:extLst>
                </p:cNvPr>
                <p:cNvPicPr/>
                <p:nvPr/>
              </p:nvPicPr>
              <p:blipFill>
                <a:blip r:embed="rId345"/>
                <a:stretch>
                  <a:fillRect/>
                </a:stretch>
              </p:blipFill>
              <p:spPr>
                <a:xfrm>
                  <a:off x="10081373" y="3197947"/>
                  <a:ext cx="19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9" name="Freihand 208">
                  <a:extLst>
                    <a:ext uri="{FF2B5EF4-FFF2-40B4-BE49-F238E27FC236}">
                      <a16:creationId xmlns:a16="http://schemas.microsoft.com/office/drawing/2014/main" id="{E8765526-E994-4797-9DE0-47B487483477}"/>
                    </a:ext>
                  </a:extLst>
                </p14:cNvPr>
                <p14:cNvContentPartPr/>
                <p14:nvPr/>
              </p14:nvContentPartPr>
              <p14:xfrm>
                <a:off x="9975893" y="3161947"/>
                <a:ext cx="379800" cy="111600"/>
              </p14:xfrm>
            </p:contentPart>
          </mc:Choice>
          <mc:Fallback>
            <p:pic>
              <p:nvPicPr>
                <p:cNvPr id="209" name="Freihand 208">
                  <a:extLst>
                    <a:ext uri="{FF2B5EF4-FFF2-40B4-BE49-F238E27FC236}">
                      <a16:creationId xmlns:a16="http://schemas.microsoft.com/office/drawing/2014/main" id="{E8765526-E994-4797-9DE0-47B487483477}"/>
                    </a:ext>
                  </a:extLst>
                </p:cNvPr>
                <p:cNvPicPr/>
                <p:nvPr/>
              </p:nvPicPr>
              <p:blipFill>
                <a:blip r:embed="rId347"/>
                <a:stretch>
                  <a:fillRect/>
                </a:stretch>
              </p:blipFill>
              <p:spPr>
                <a:xfrm>
                  <a:off x="9971573" y="3157627"/>
                  <a:ext cx="388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0" name="Freihand 209">
                  <a:extLst>
                    <a:ext uri="{FF2B5EF4-FFF2-40B4-BE49-F238E27FC236}">
                      <a16:creationId xmlns:a16="http://schemas.microsoft.com/office/drawing/2014/main" id="{A0D15541-0AF1-4454-BBC2-FD6D7510186C}"/>
                    </a:ext>
                  </a:extLst>
                </p14:cNvPr>
                <p14:cNvContentPartPr/>
                <p14:nvPr/>
              </p14:nvContentPartPr>
              <p14:xfrm>
                <a:off x="10437413" y="3137107"/>
                <a:ext cx="15120" cy="172800"/>
              </p14:xfrm>
            </p:contentPart>
          </mc:Choice>
          <mc:Fallback>
            <p:pic>
              <p:nvPicPr>
                <p:cNvPr id="210" name="Freihand 209">
                  <a:extLst>
                    <a:ext uri="{FF2B5EF4-FFF2-40B4-BE49-F238E27FC236}">
                      <a16:creationId xmlns:a16="http://schemas.microsoft.com/office/drawing/2014/main" id="{A0D15541-0AF1-4454-BBC2-FD6D7510186C}"/>
                    </a:ext>
                  </a:extLst>
                </p:cNvPr>
                <p:cNvPicPr/>
                <p:nvPr/>
              </p:nvPicPr>
              <p:blipFill>
                <a:blip r:embed="rId349"/>
                <a:stretch>
                  <a:fillRect/>
                </a:stretch>
              </p:blipFill>
              <p:spPr>
                <a:xfrm>
                  <a:off x="10433093" y="3132787"/>
                  <a:ext cx="23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1" name="Freihand 210">
                  <a:extLst>
                    <a:ext uri="{FF2B5EF4-FFF2-40B4-BE49-F238E27FC236}">
                      <a16:creationId xmlns:a16="http://schemas.microsoft.com/office/drawing/2014/main" id="{8831C809-7D9C-43F4-A3A0-21AE0D4529BC}"/>
                    </a:ext>
                  </a:extLst>
                </p14:cNvPr>
                <p14:cNvContentPartPr/>
                <p14:nvPr/>
              </p14:nvContentPartPr>
              <p14:xfrm>
                <a:off x="10361813" y="3113707"/>
                <a:ext cx="194760" cy="212400"/>
              </p14:xfrm>
            </p:contentPart>
          </mc:Choice>
          <mc:Fallback>
            <p:pic>
              <p:nvPicPr>
                <p:cNvPr id="211" name="Freihand 210">
                  <a:extLst>
                    <a:ext uri="{FF2B5EF4-FFF2-40B4-BE49-F238E27FC236}">
                      <a16:creationId xmlns:a16="http://schemas.microsoft.com/office/drawing/2014/main" id="{8831C809-7D9C-43F4-A3A0-21AE0D4529BC}"/>
                    </a:ext>
                  </a:extLst>
                </p:cNvPr>
                <p:cNvPicPr/>
                <p:nvPr/>
              </p:nvPicPr>
              <p:blipFill>
                <a:blip r:embed="rId351"/>
                <a:stretch>
                  <a:fillRect/>
                </a:stretch>
              </p:blipFill>
              <p:spPr>
                <a:xfrm>
                  <a:off x="10357493" y="3109387"/>
                  <a:ext cx="203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2" name="Freihand 211">
                  <a:extLst>
                    <a:ext uri="{FF2B5EF4-FFF2-40B4-BE49-F238E27FC236}">
                      <a16:creationId xmlns:a16="http://schemas.microsoft.com/office/drawing/2014/main" id="{4537978A-5614-4875-AB84-8BAE22EEF246}"/>
                    </a:ext>
                  </a:extLst>
                </p14:cNvPr>
                <p14:cNvContentPartPr/>
                <p14:nvPr/>
              </p14:nvContentPartPr>
              <p14:xfrm>
                <a:off x="8543453" y="3160147"/>
                <a:ext cx="193680" cy="99720"/>
              </p14:xfrm>
            </p:contentPart>
          </mc:Choice>
          <mc:Fallback>
            <p:pic>
              <p:nvPicPr>
                <p:cNvPr id="212" name="Freihand 211">
                  <a:extLst>
                    <a:ext uri="{FF2B5EF4-FFF2-40B4-BE49-F238E27FC236}">
                      <a16:creationId xmlns:a16="http://schemas.microsoft.com/office/drawing/2014/main" id="{4537978A-5614-4875-AB84-8BAE22EEF246}"/>
                    </a:ext>
                  </a:extLst>
                </p:cNvPr>
                <p:cNvPicPr/>
                <p:nvPr/>
              </p:nvPicPr>
              <p:blipFill>
                <a:blip r:embed="rId353"/>
                <a:stretch>
                  <a:fillRect/>
                </a:stretch>
              </p:blipFill>
              <p:spPr>
                <a:xfrm>
                  <a:off x="8539133" y="3155827"/>
                  <a:ext cx="202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3" name="Freihand 212">
                  <a:extLst>
                    <a:ext uri="{FF2B5EF4-FFF2-40B4-BE49-F238E27FC236}">
                      <a16:creationId xmlns:a16="http://schemas.microsoft.com/office/drawing/2014/main" id="{68EA66D8-81C2-48F2-BFBD-E13F240B6481}"/>
                    </a:ext>
                  </a:extLst>
                </p14:cNvPr>
                <p14:cNvContentPartPr/>
                <p14:nvPr/>
              </p14:nvContentPartPr>
              <p14:xfrm>
                <a:off x="10627493" y="2950627"/>
                <a:ext cx="109080" cy="81720"/>
              </p14:xfrm>
            </p:contentPart>
          </mc:Choice>
          <mc:Fallback>
            <p:pic>
              <p:nvPicPr>
                <p:cNvPr id="213" name="Freihand 212">
                  <a:extLst>
                    <a:ext uri="{FF2B5EF4-FFF2-40B4-BE49-F238E27FC236}">
                      <a16:creationId xmlns:a16="http://schemas.microsoft.com/office/drawing/2014/main" id="{68EA66D8-81C2-48F2-BFBD-E13F240B6481}"/>
                    </a:ext>
                  </a:extLst>
                </p:cNvPr>
                <p:cNvPicPr/>
                <p:nvPr/>
              </p:nvPicPr>
              <p:blipFill>
                <a:blip r:embed="rId355"/>
                <a:stretch>
                  <a:fillRect/>
                </a:stretch>
              </p:blipFill>
              <p:spPr>
                <a:xfrm>
                  <a:off x="10623173" y="2946307"/>
                  <a:ext cx="117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4" name="Freihand 213">
                  <a:extLst>
                    <a:ext uri="{FF2B5EF4-FFF2-40B4-BE49-F238E27FC236}">
                      <a16:creationId xmlns:a16="http://schemas.microsoft.com/office/drawing/2014/main" id="{62162873-BB2D-4822-80E8-A3777A8B09D3}"/>
                    </a:ext>
                  </a:extLst>
                </p14:cNvPr>
                <p14:cNvContentPartPr/>
                <p14:nvPr/>
              </p14:nvContentPartPr>
              <p14:xfrm>
                <a:off x="10959773" y="3229987"/>
                <a:ext cx="4320" cy="7200"/>
              </p14:xfrm>
            </p:contentPart>
          </mc:Choice>
          <mc:Fallback>
            <p:pic>
              <p:nvPicPr>
                <p:cNvPr id="214" name="Freihand 213">
                  <a:extLst>
                    <a:ext uri="{FF2B5EF4-FFF2-40B4-BE49-F238E27FC236}">
                      <a16:creationId xmlns:a16="http://schemas.microsoft.com/office/drawing/2014/main" id="{62162873-BB2D-4822-80E8-A3777A8B09D3}"/>
                    </a:ext>
                  </a:extLst>
                </p:cNvPr>
                <p:cNvPicPr/>
                <p:nvPr/>
              </p:nvPicPr>
              <p:blipFill>
                <a:blip r:embed="rId357"/>
                <a:stretch>
                  <a:fillRect/>
                </a:stretch>
              </p:blipFill>
              <p:spPr>
                <a:xfrm>
                  <a:off x="10955453" y="3225667"/>
                  <a:ext cx="12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5" name="Freihand 214">
                  <a:extLst>
                    <a:ext uri="{FF2B5EF4-FFF2-40B4-BE49-F238E27FC236}">
                      <a16:creationId xmlns:a16="http://schemas.microsoft.com/office/drawing/2014/main" id="{64A9690B-7DB3-406E-9445-EE37C79B531B}"/>
                    </a:ext>
                  </a:extLst>
                </p14:cNvPr>
                <p14:cNvContentPartPr/>
                <p14:nvPr/>
              </p14:nvContentPartPr>
              <p14:xfrm>
                <a:off x="10932053" y="3048907"/>
                <a:ext cx="140040" cy="218880"/>
              </p14:xfrm>
            </p:contentPart>
          </mc:Choice>
          <mc:Fallback>
            <p:pic>
              <p:nvPicPr>
                <p:cNvPr id="215" name="Freihand 214">
                  <a:extLst>
                    <a:ext uri="{FF2B5EF4-FFF2-40B4-BE49-F238E27FC236}">
                      <a16:creationId xmlns:a16="http://schemas.microsoft.com/office/drawing/2014/main" id="{64A9690B-7DB3-406E-9445-EE37C79B531B}"/>
                    </a:ext>
                  </a:extLst>
                </p:cNvPr>
                <p:cNvPicPr/>
                <p:nvPr/>
              </p:nvPicPr>
              <p:blipFill>
                <a:blip r:embed="rId359"/>
                <a:stretch>
                  <a:fillRect/>
                </a:stretch>
              </p:blipFill>
              <p:spPr>
                <a:xfrm>
                  <a:off x="10927733" y="3044587"/>
                  <a:ext cx="148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6" name="Freihand 215">
                  <a:extLst>
                    <a:ext uri="{FF2B5EF4-FFF2-40B4-BE49-F238E27FC236}">
                      <a16:creationId xmlns:a16="http://schemas.microsoft.com/office/drawing/2014/main" id="{6F895C25-32A1-473F-8CF7-58EB060CF937}"/>
                    </a:ext>
                  </a:extLst>
                </p14:cNvPr>
                <p14:cNvContentPartPr/>
                <p14:nvPr/>
              </p14:nvContentPartPr>
              <p14:xfrm>
                <a:off x="11116013" y="3088867"/>
                <a:ext cx="52560" cy="156240"/>
              </p14:xfrm>
            </p:contentPart>
          </mc:Choice>
          <mc:Fallback>
            <p:pic>
              <p:nvPicPr>
                <p:cNvPr id="216" name="Freihand 215">
                  <a:extLst>
                    <a:ext uri="{FF2B5EF4-FFF2-40B4-BE49-F238E27FC236}">
                      <a16:creationId xmlns:a16="http://schemas.microsoft.com/office/drawing/2014/main" id="{6F895C25-32A1-473F-8CF7-58EB060CF937}"/>
                    </a:ext>
                  </a:extLst>
                </p:cNvPr>
                <p:cNvPicPr/>
                <p:nvPr/>
              </p:nvPicPr>
              <p:blipFill>
                <a:blip r:embed="rId361"/>
                <a:stretch>
                  <a:fillRect/>
                </a:stretch>
              </p:blipFill>
              <p:spPr>
                <a:xfrm>
                  <a:off x="11111693" y="3084547"/>
                  <a:ext cx="61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7" name="Freihand 216">
                  <a:extLst>
                    <a:ext uri="{FF2B5EF4-FFF2-40B4-BE49-F238E27FC236}">
                      <a16:creationId xmlns:a16="http://schemas.microsoft.com/office/drawing/2014/main" id="{28B33784-9D25-49F8-9A4B-7BCC31D1B404}"/>
                    </a:ext>
                  </a:extLst>
                </p14:cNvPr>
                <p14:cNvContentPartPr/>
                <p14:nvPr/>
              </p14:nvContentPartPr>
              <p14:xfrm>
                <a:off x="11172893" y="3116227"/>
                <a:ext cx="186840" cy="118080"/>
              </p14:xfrm>
            </p:contentPart>
          </mc:Choice>
          <mc:Fallback>
            <p:pic>
              <p:nvPicPr>
                <p:cNvPr id="217" name="Freihand 216">
                  <a:extLst>
                    <a:ext uri="{FF2B5EF4-FFF2-40B4-BE49-F238E27FC236}">
                      <a16:creationId xmlns:a16="http://schemas.microsoft.com/office/drawing/2014/main" id="{28B33784-9D25-49F8-9A4B-7BCC31D1B404}"/>
                    </a:ext>
                  </a:extLst>
                </p:cNvPr>
                <p:cNvPicPr/>
                <p:nvPr/>
              </p:nvPicPr>
              <p:blipFill>
                <a:blip r:embed="rId363"/>
                <a:stretch>
                  <a:fillRect/>
                </a:stretch>
              </p:blipFill>
              <p:spPr>
                <a:xfrm>
                  <a:off x="11168573" y="3111907"/>
                  <a:ext cx="195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8" name="Freihand 217">
                  <a:extLst>
                    <a:ext uri="{FF2B5EF4-FFF2-40B4-BE49-F238E27FC236}">
                      <a16:creationId xmlns:a16="http://schemas.microsoft.com/office/drawing/2014/main" id="{D8D6A178-9F01-4B40-8AA4-CBA2C911B693}"/>
                    </a:ext>
                  </a:extLst>
                </p14:cNvPr>
                <p14:cNvContentPartPr/>
                <p14:nvPr/>
              </p14:nvContentPartPr>
              <p14:xfrm>
                <a:off x="11352173" y="2983747"/>
                <a:ext cx="15120" cy="10080"/>
              </p14:xfrm>
            </p:contentPart>
          </mc:Choice>
          <mc:Fallback>
            <p:pic>
              <p:nvPicPr>
                <p:cNvPr id="218" name="Freihand 217">
                  <a:extLst>
                    <a:ext uri="{FF2B5EF4-FFF2-40B4-BE49-F238E27FC236}">
                      <a16:creationId xmlns:a16="http://schemas.microsoft.com/office/drawing/2014/main" id="{D8D6A178-9F01-4B40-8AA4-CBA2C911B693}"/>
                    </a:ext>
                  </a:extLst>
                </p:cNvPr>
                <p:cNvPicPr/>
                <p:nvPr/>
              </p:nvPicPr>
              <p:blipFill>
                <a:blip r:embed="rId365"/>
                <a:stretch>
                  <a:fillRect/>
                </a:stretch>
              </p:blipFill>
              <p:spPr>
                <a:xfrm>
                  <a:off x="11347853" y="2979427"/>
                  <a:ext cx="23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9" name="Freihand 218">
                  <a:extLst>
                    <a:ext uri="{FF2B5EF4-FFF2-40B4-BE49-F238E27FC236}">
                      <a16:creationId xmlns:a16="http://schemas.microsoft.com/office/drawing/2014/main" id="{88A3D20F-C481-46C6-9BCE-30778F37BBD1}"/>
                    </a:ext>
                  </a:extLst>
                </p14:cNvPr>
                <p14:cNvContentPartPr/>
                <p14:nvPr/>
              </p14:nvContentPartPr>
              <p14:xfrm>
                <a:off x="11361533" y="2972587"/>
                <a:ext cx="90360" cy="275040"/>
              </p14:xfrm>
            </p:contentPart>
          </mc:Choice>
          <mc:Fallback>
            <p:pic>
              <p:nvPicPr>
                <p:cNvPr id="219" name="Freihand 218">
                  <a:extLst>
                    <a:ext uri="{FF2B5EF4-FFF2-40B4-BE49-F238E27FC236}">
                      <a16:creationId xmlns:a16="http://schemas.microsoft.com/office/drawing/2014/main" id="{88A3D20F-C481-46C6-9BCE-30778F37BBD1}"/>
                    </a:ext>
                  </a:extLst>
                </p:cNvPr>
                <p:cNvPicPr/>
                <p:nvPr/>
              </p:nvPicPr>
              <p:blipFill>
                <a:blip r:embed="rId367"/>
                <a:stretch>
                  <a:fillRect/>
                </a:stretch>
              </p:blipFill>
              <p:spPr>
                <a:xfrm>
                  <a:off x="11357213" y="2968267"/>
                  <a:ext cx="990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0" name="Freihand 219">
                  <a:extLst>
                    <a:ext uri="{FF2B5EF4-FFF2-40B4-BE49-F238E27FC236}">
                      <a16:creationId xmlns:a16="http://schemas.microsoft.com/office/drawing/2014/main" id="{640BD8A5-0222-4F06-A68D-E4BC589A3ADE}"/>
                    </a:ext>
                  </a:extLst>
                </p14:cNvPr>
                <p14:cNvContentPartPr/>
                <p14:nvPr/>
              </p14:nvContentPartPr>
              <p14:xfrm>
                <a:off x="11463773" y="2960707"/>
                <a:ext cx="95400" cy="241200"/>
              </p14:xfrm>
            </p:contentPart>
          </mc:Choice>
          <mc:Fallback>
            <p:pic>
              <p:nvPicPr>
                <p:cNvPr id="220" name="Freihand 219">
                  <a:extLst>
                    <a:ext uri="{FF2B5EF4-FFF2-40B4-BE49-F238E27FC236}">
                      <a16:creationId xmlns:a16="http://schemas.microsoft.com/office/drawing/2014/main" id="{640BD8A5-0222-4F06-A68D-E4BC589A3ADE}"/>
                    </a:ext>
                  </a:extLst>
                </p:cNvPr>
                <p:cNvPicPr/>
                <p:nvPr/>
              </p:nvPicPr>
              <p:blipFill>
                <a:blip r:embed="rId369"/>
                <a:stretch>
                  <a:fillRect/>
                </a:stretch>
              </p:blipFill>
              <p:spPr>
                <a:xfrm>
                  <a:off x="11459453" y="2956387"/>
                  <a:ext cx="104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1" name="Freihand 220">
                  <a:extLst>
                    <a:ext uri="{FF2B5EF4-FFF2-40B4-BE49-F238E27FC236}">
                      <a16:creationId xmlns:a16="http://schemas.microsoft.com/office/drawing/2014/main" id="{F64CF6BE-A327-45D3-B6E3-BB69570E4244}"/>
                    </a:ext>
                  </a:extLst>
                </p14:cNvPr>
                <p14:cNvContentPartPr/>
                <p14:nvPr/>
              </p14:nvContentPartPr>
              <p14:xfrm>
                <a:off x="11623613" y="3093547"/>
                <a:ext cx="76680" cy="80280"/>
              </p14:xfrm>
            </p:contentPart>
          </mc:Choice>
          <mc:Fallback>
            <p:pic>
              <p:nvPicPr>
                <p:cNvPr id="221" name="Freihand 220">
                  <a:extLst>
                    <a:ext uri="{FF2B5EF4-FFF2-40B4-BE49-F238E27FC236}">
                      <a16:creationId xmlns:a16="http://schemas.microsoft.com/office/drawing/2014/main" id="{F64CF6BE-A327-45D3-B6E3-BB69570E4244}"/>
                    </a:ext>
                  </a:extLst>
                </p:cNvPr>
                <p:cNvPicPr/>
                <p:nvPr/>
              </p:nvPicPr>
              <p:blipFill>
                <a:blip r:embed="rId371"/>
                <a:stretch>
                  <a:fillRect/>
                </a:stretch>
              </p:blipFill>
              <p:spPr>
                <a:xfrm>
                  <a:off x="11619293" y="3089227"/>
                  <a:ext cx="85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2" name="Freihand 221">
                  <a:extLst>
                    <a:ext uri="{FF2B5EF4-FFF2-40B4-BE49-F238E27FC236}">
                      <a16:creationId xmlns:a16="http://schemas.microsoft.com/office/drawing/2014/main" id="{1ADCD06D-DF42-4A48-9EAB-03C7F7ACFA25}"/>
                    </a:ext>
                  </a:extLst>
                </p14:cNvPr>
                <p14:cNvContentPartPr/>
                <p14:nvPr/>
              </p14:nvContentPartPr>
              <p14:xfrm>
                <a:off x="11704613" y="3070867"/>
                <a:ext cx="118080" cy="145080"/>
              </p14:xfrm>
            </p:contentPart>
          </mc:Choice>
          <mc:Fallback>
            <p:pic>
              <p:nvPicPr>
                <p:cNvPr id="222" name="Freihand 221">
                  <a:extLst>
                    <a:ext uri="{FF2B5EF4-FFF2-40B4-BE49-F238E27FC236}">
                      <a16:creationId xmlns:a16="http://schemas.microsoft.com/office/drawing/2014/main" id="{1ADCD06D-DF42-4A48-9EAB-03C7F7ACFA25}"/>
                    </a:ext>
                  </a:extLst>
                </p:cNvPr>
                <p:cNvPicPr/>
                <p:nvPr/>
              </p:nvPicPr>
              <p:blipFill>
                <a:blip r:embed="rId373"/>
                <a:stretch>
                  <a:fillRect/>
                </a:stretch>
              </p:blipFill>
              <p:spPr>
                <a:xfrm>
                  <a:off x="11700293" y="3066547"/>
                  <a:ext cx="126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3" name="Freihand 222">
                  <a:extLst>
                    <a:ext uri="{FF2B5EF4-FFF2-40B4-BE49-F238E27FC236}">
                      <a16:creationId xmlns:a16="http://schemas.microsoft.com/office/drawing/2014/main" id="{AE4D2202-E377-4ABB-805A-6DE36D7D54BB}"/>
                    </a:ext>
                  </a:extLst>
                </p14:cNvPr>
                <p14:cNvContentPartPr/>
                <p14:nvPr/>
              </p14:nvContentPartPr>
              <p14:xfrm>
                <a:off x="9337613" y="3714187"/>
                <a:ext cx="185760" cy="142560"/>
              </p14:xfrm>
            </p:contentPart>
          </mc:Choice>
          <mc:Fallback>
            <p:pic>
              <p:nvPicPr>
                <p:cNvPr id="223" name="Freihand 222">
                  <a:extLst>
                    <a:ext uri="{FF2B5EF4-FFF2-40B4-BE49-F238E27FC236}">
                      <a16:creationId xmlns:a16="http://schemas.microsoft.com/office/drawing/2014/main" id="{AE4D2202-E377-4ABB-805A-6DE36D7D54BB}"/>
                    </a:ext>
                  </a:extLst>
                </p:cNvPr>
                <p:cNvPicPr/>
                <p:nvPr/>
              </p:nvPicPr>
              <p:blipFill>
                <a:blip r:embed="rId375"/>
                <a:stretch>
                  <a:fillRect/>
                </a:stretch>
              </p:blipFill>
              <p:spPr>
                <a:xfrm>
                  <a:off x="9333293" y="3709867"/>
                  <a:ext cx="194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4" name="Freihand 223">
                  <a:extLst>
                    <a:ext uri="{FF2B5EF4-FFF2-40B4-BE49-F238E27FC236}">
                      <a16:creationId xmlns:a16="http://schemas.microsoft.com/office/drawing/2014/main" id="{E0C7BD17-8CCF-4D72-A701-F24DF0E57E8A}"/>
                    </a:ext>
                  </a:extLst>
                </p14:cNvPr>
                <p14:cNvContentPartPr/>
                <p14:nvPr/>
              </p14:nvContentPartPr>
              <p14:xfrm>
                <a:off x="9560813" y="3609067"/>
                <a:ext cx="345600" cy="189000"/>
              </p14:xfrm>
            </p:contentPart>
          </mc:Choice>
          <mc:Fallback>
            <p:pic>
              <p:nvPicPr>
                <p:cNvPr id="224" name="Freihand 223">
                  <a:extLst>
                    <a:ext uri="{FF2B5EF4-FFF2-40B4-BE49-F238E27FC236}">
                      <a16:creationId xmlns:a16="http://schemas.microsoft.com/office/drawing/2014/main" id="{E0C7BD17-8CCF-4D72-A701-F24DF0E57E8A}"/>
                    </a:ext>
                  </a:extLst>
                </p:cNvPr>
                <p:cNvPicPr/>
                <p:nvPr/>
              </p:nvPicPr>
              <p:blipFill>
                <a:blip r:embed="rId377"/>
                <a:stretch>
                  <a:fillRect/>
                </a:stretch>
              </p:blipFill>
              <p:spPr>
                <a:xfrm>
                  <a:off x="9556493" y="3604747"/>
                  <a:ext cx="354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5" name="Freihand 224">
                  <a:extLst>
                    <a:ext uri="{FF2B5EF4-FFF2-40B4-BE49-F238E27FC236}">
                      <a16:creationId xmlns:a16="http://schemas.microsoft.com/office/drawing/2014/main" id="{26C12C2A-D31F-4F50-8AC4-13402C83A0CF}"/>
                    </a:ext>
                  </a:extLst>
                </p14:cNvPr>
                <p14:cNvContentPartPr/>
                <p14:nvPr/>
              </p14:nvContentPartPr>
              <p14:xfrm>
                <a:off x="10128533" y="3659107"/>
                <a:ext cx="198360" cy="134640"/>
              </p14:xfrm>
            </p:contentPart>
          </mc:Choice>
          <mc:Fallback>
            <p:pic>
              <p:nvPicPr>
                <p:cNvPr id="225" name="Freihand 224">
                  <a:extLst>
                    <a:ext uri="{FF2B5EF4-FFF2-40B4-BE49-F238E27FC236}">
                      <a16:creationId xmlns:a16="http://schemas.microsoft.com/office/drawing/2014/main" id="{26C12C2A-D31F-4F50-8AC4-13402C83A0CF}"/>
                    </a:ext>
                  </a:extLst>
                </p:cNvPr>
                <p:cNvPicPr/>
                <p:nvPr/>
              </p:nvPicPr>
              <p:blipFill>
                <a:blip r:embed="rId379"/>
                <a:stretch>
                  <a:fillRect/>
                </a:stretch>
              </p:blipFill>
              <p:spPr>
                <a:xfrm>
                  <a:off x="10124213" y="3654787"/>
                  <a:ext cx="207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6" name="Freihand 225">
                  <a:extLst>
                    <a:ext uri="{FF2B5EF4-FFF2-40B4-BE49-F238E27FC236}">
                      <a16:creationId xmlns:a16="http://schemas.microsoft.com/office/drawing/2014/main" id="{EBD43673-994E-4215-AAF6-A09AB6FF9A35}"/>
                    </a:ext>
                  </a:extLst>
                </p14:cNvPr>
                <p14:cNvContentPartPr/>
                <p14:nvPr/>
              </p14:nvContentPartPr>
              <p14:xfrm>
                <a:off x="10366133" y="3571267"/>
                <a:ext cx="172800" cy="156600"/>
              </p14:xfrm>
            </p:contentPart>
          </mc:Choice>
          <mc:Fallback>
            <p:pic>
              <p:nvPicPr>
                <p:cNvPr id="226" name="Freihand 225">
                  <a:extLst>
                    <a:ext uri="{FF2B5EF4-FFF2-40B4-BE49-F238E27FC236}">
                      <a16:creationId xmlns:a16="http://schemas.microsoft.com/office/drawing/2014/main" id="{EBD43673-994E-4215-AAF6-A09AB6FF9A35}"/>
                    </a:ext>
                  </a:extLst>
                </p:cNvPr>
                <p:cNvPicPr/>
                <p:nvPr/>
              </p:nvPicPr>
              <p:blipFill>
                <a:blip r:embed="rId381"/>
                <a:stretch>
                  <a:fillRect/>
                </a:stretch>
              </p:blipFill>
              <p:spPr>
                <a:xfrm>
                  <a:off x="10361813" y="3566947"/>
                  <a:ext cx="181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7" name="Freihand 226">
                  <a:extLst>
                    <a:ext uri="{FF2B5EF4-FFF2-40B4-BE49-F238E27FC236}">
                      <a16:creationId xmlns:a16="http://schemas.microsoft.com/office/drawing/2014/main" id="{29E6CD14-8838-4A09-A85B-7D92085C503B}"/>
                    </a:ext>
                  </a:extLst>
                </p14:cNvPr>
                <p14:cNvContentPartPr/>
                <p14:nvPr/>
              </p14:nvContentPartPr>
              <p14:xfrm>
                <a:off x="10508693" y="3569467"/>
                <a:ext cx="23040" cy="30600"/>
              </p14:xfrm>
            </p:contentPart>
          </mc:Choice>
          <mc:Fallback>
            <p:pic>
              <p:nvPicPr>
                <p:cNvPr id="227" name="Freihand 226">
                  <a:extLst>
                    <a:ext uri="{FF2B5EF4-FFF2-40B4-BE49-F238E27FC236}">
                      <a16:creationId xmlns:a16="http://schemas.microsoft.com/office/drawing/2014/main" id="{29E6CD14-8838-4A09-A85B-7D92085C503B}"/>
                    </a:ext>
                  </a:extLst>
                </p:cNvPr>
                <p:cNvPicPr/>
                <p:nvPr/>
              </p:nvPicPr>
              <p:blipFill>
                <a:blip r:embed="rId383"/>
                <a:stretch>
                  <a:fillRect/>
                </a:stretch>
              </p:blipFill>
              <p:spPr>
                <a:xfrm>
                  <a:off x="10504373" y="3565147"/>
                  <a:ext cx="31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8" name="Freihand 227">
                  <a:extLst>
                    <a:ext uri="{FF2B5EF4-FFF2-40B4-BE49-F238E27FC236}">
                      <a16:creationId xmlns:a16="http://schemas.microsoft.com/office/drawing/2014/main" id="{A6F9D837-1D20-426F-A0D9-33E169A93518}"/>
                    </a:ext>
                  </a:extLst>
                </p14:cNvPr>
                <p14:cNvContentPartPr/>
                <p14:nvPr/>
              </p14:nvContentPartPr>
              <p14:xfrm>
                <a:off x="10500413" y="3615547"/>
                <a:ext cx="120960" cy="277920"/>
              </p14:xfrm>
            </p:contentPart>
          </mc:Choice>
          <mc:Fallback>
            <p:pic>
              <p:nvPicPr>
                <p:cNvPr id="228" name="Freihand 227">
                  <a:extLst>
                    <a:ext uri="{FF2B5EF4-FFF2-40B4-BE49-F238E27FC236}">
                      <a16:creationId xmlns:a16="http://schemas.microsoft.com/office/drawing/2014/main" id="{A6F9D837-1D20-426F-A0D9-33E169A93518}"/>
                    </a:ext>
                  </a:extLst>
                </p:cNvPr>
                <p:cNvPicPr/>
                <p:nvPr/>
              </p:nvPicPr>
              <p:blipFill>
                <a:blip r:embed="rId385"/>
                <a:stretch>
                  <a:fillRect/>
                </a:stretch>
              </p:blipFill>
              <p:spPr>
                <a:xfrm>
                  <a:off x="10496093" y="3611227"/>
                  <a:ext cx="1296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9" name="Freihand 228">
                  <a:extLst>
                    <a:ext uri="{FF2B5EF4-FFF2-40B4-BE49-F238E27FC236}">
                      <a16:creationId xmlns:a16="http://schemas.microsoft.com/office/drawing/2014/main" id="{45662A7A-3CB1-46A4-A5C5-58C807AC6C8E}"/>
                    </a:ext>
                  </a:extLst>
                </p14:cNvPr>
                <p14:cNvContentPartPr/>
                <p14:nvPr/>
              </p14:nvContentPartPr>
              <p14:xfrm>
                <a:off x="10840973" y="3590707"/>
                <a:ext cx="413280" cy="102600"/>
              </p14:xfrm>
            </p:contentPart>
          </mc:Choice>
          <mc:Fallback>
            <p:pic>
              <p:nvPicPr>
                <p:cNvPr id="229" name="Freihand 228">
                  <a:extLst>
                    <a:ext uri="{FF2B5EF4-FFF2-40B4-BE49-F238E27FC236}">
                      <a16:creationId xmlns:a16="http://schemas.microsoft.com/office/drawing/2014/main" id="{45662A7A-3CB1-46A4-A5C5-58C807AC6C8E}"/>
                    </a:ext>
                  </a:extLst>
                </p:cNvPr>
                <p:cNvPicPr/>
                <p:nvPr/>
              </p:nvPicPr>
              <p:blipFill>
                <a:blip r:embed="rId387"/>
                <a:stretch>
                  <a:fillRect/>
                </a:stretch>
              </p:blipFill>
              <p:spPr>
                <a:xfrm>
                  <a:off x="10836653" y="3586387"/>
                  <a:ext cx="421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0" name="Freihand 229">
                  <a:extLst>
                    <a:ext uri="{FF2B5EF4-FFF2-40B4-BE49-F238E27FC236}">
                      <a16:creationId xmlns:a16="http://schemas.microsoft.com/office/drawing/2014/main" id="{D614FE20-D070-4E49-8074-93C62E91F514}"/>
                    </a:ext>
                  </a:extLst>
                </p14:cNvPr>
                <p14:cNvContentPartPr/>
                <p14:nvPr/>
              </p14:nvContentPartPr>
              <p14:xfrm>
                <a:off x="10858253" y="3811387"/>
                <a:ext cx="424080" cy="204480"/>
              </p14:xfrm>
            </p:contentPart>
          </mc:Choice>
          <mc:Fallback>
            <p:pic>
              <p:nvPicPr>
                <p:cNvPr id="230" name="Freihand 229">
                  <a:extLst>
                    <a:ext uri="{FF2B5EF4-FFF2-40B4-BE49-F238E27FC236}">
                      <a16:creationId xmlns:a16="http://schemas.microsoft.com/office/drawing/2014/main" id="{D614FE20-D070-4E49-8074-93C62E91F514}"/>
                    </a:ext>
                  </a:extLst>
                </p:cNvPr>
                <p:cNvPicPr/>
                <p:nvPr/>
              </p:nvPicPr>
              <p:blipFill>
                <a:blip r:embed="rId389"/>
                <a:stretch>
                  <a:fillRect/>
                </a:stretch>
              </p:blipFill>
              <p:spPr>
                <a:xfrm>
                  <a:off x="10853933" y="3807067"/>
                  <a:ext cx="432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1" name="Freihand 230">
                  <a:extLst>
                    <a:ext uri="{FF2B5EF4-FFF2-40B4-BE49-F238E27FC236}">
                      <a16:creationId xmlns:a16="http://schemas.microsoft.com/office/drawing/2014/main" id="{7738F163-0990-4EE8-8F31-2C4FD3AD1A55}"/>
                    </a:ext>
                  </a:extLst>
                </p14:cNvPr>
                <p14:cNvContentPartPr/>
                <p14:nvPr/>
              </p14:nvContentPartPr>
              <p14:xfrm>
                <a:off x="11294573" y="3739027"/>
                <a:ext cx="63000" cy="187200"/>
              </p14:xfrm>
            </p:contentPart>
          </mc:Choice>
          <mc:Fallback>
            <p:pic>
              <p:nvPicPr>
                <p:cNvPr id="231" name="Freihand 230">
                  <a:extLst>
                    <a:ext uri="{FF2B5EF4-FFF2-40B4-BE49-F238E27FC236}">
                      <a16:creationId xmlns:a16="http://schemas.microsoft.com/office/drawing/2014/main" id="{7738F163-0990-4EE8-8F31-2C4FD3AD1A55}"/>
                    </a:ext>
                  </a:extLst>
                </p:cNvPr>
                <p:cNvPicPr/>
                <p:nvPr/>
              </p:nvPicPr>
              <p:blipFill>
                <a:blip r:embed="rId391"/>
                <a:stretch>
                  <a:fillRect/>
                </a:stretch>
              </p:blipFill>
              <p:spPr>
                <a:xfrm>
                  <a:off x="11290253" y="3734707"/>
                  <a:ext cx="71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2" name="Freihand 231">
                  <a:extLst>
                    <a:ext uri="{FF2B5EF4-FFF2-40B4-BE49-F238E27FC236}">
                      <a16:creationId xmlns:a16="http://schemas.microsoft.com/office/drawing/2014/main" id="{60897C2E-2EBA-4E01-AF1C-EA44813AFB07}"/>
                    </a:ext>
                  </a:extLst>
                </p14:cNvPr>
                <p14:cNvContentPartPr/>
                <p14:nvPr/>
              </p14:nvContentPartPr>
              <p14:xfrm>
                <a:off x="11281253" y="3793747"/>
                <a:ext cx="360" cy="360"/>
              </p14:xfrm>
            </p:contentPart>
          </mc:Choice>
          <mc:Fallback>
            <p:pic>
              <p:nvPicPr>
                <p:cNvPr id="232" name="Freihand 231">
                  <a:extLst>
                    <a:ext uri="{FF2B5EF4-FFF2-40B4-BE49-F238E27FC236}">
                      <a16:creationId xmlns:a16="http://schemas.microsoft.com/office/drawing/2014/main" id="{60897C2E-2EBA-4E01-AF1C-EA44813AFB07}"/>
                    </a:ext>
                  </a:extLst>
                </p:cNvPr>
                <p:cNvPicPr/>
                <p:nvPr/>
              </p:nvPicPr>
              <p:blipFill>
                <a:blip r:embed="rId115"/>
                <a:stretch>
                  <a:fillRect/>
                </a:stretch>
              </p:blipFill>
              <p:spPr>
                <a:xfrm>
                  <a:off x="11276933" y="3789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3" name="Freihand 232">
                  <a:extLst>
                    <a:ext uri="{FF2B5EF4-FFF2-40B4-BE49-F238E27FC236}">
                      <a16:creationId xmlns:a16="http://schemas.microsoft.com/office/drawing/2014/main" id="{E83CBD36-37D6-471B-9CF4-8AA5E852C9A7}"/>
                    </a:ext>
                  </a:extLst>
                </p14:cNvPr>
                <p14:cNvContentPartPr/>
                <p14:nvPr/>
              </p14:nvContentPartPr>
              <p14:xfrm>
                <a:off x="11372333" y="3808867"/>
                <a:ext cx="55440" cy="110880"/>
              </p14:xfrm>
            </p:contentPart>
          </mc:Choice>
          <mc:Fallback>
            <p:pic>
              <p:nvPicPr>
                <p:cNvPr id="233" name="Freihand 232">
                  <a:extLst>
                    <a:ext uri="{FF2B5EF4-FFF2-40B4-BE49-F238E27FC236}">
                      <a16:creationId xmlns:a16="http://schemas.microsoft.com/office/drawing/2014/main" id="{E83CBD36-37D6-471B-9CF4-8AA5E852C9A7}"/>
                    </a:ext>
                  </a:extLst>
                </p:cNvPr>
                <p:cNvPicPr/>
                <p:nvPr/>
              </p:nvPicPr>
              <p:blipFill>
                <a:blip r:embed="rId394"/>
                <a:stretch>
                  <a:fillRect/>
                </a:stretch>
              </p:blipFill>
              <p:spPr>
                <a:xfrm>
                  <a:off x="11368013" y="3804547"/>
                  <a:ext cx="64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4" name="Freihand 233">
                  <a:extLst>
                    <a:ext uri="{FF2B5EF4-FFF2-40B4-BE49-F238E27FC236}">
                      <a16:creationId xmlns:a16="http://schemas.microsoft.com/office/drawing/2014/main" id="{C6351E5B-79ED-4CFB-9A08-CC8BDC6AAC59}"/>
                    </a:ext>
                  </a:extLst>
                </p14:cNvPr>
                <p14:cNvContentPartPr/>
                <p14:nvPr/>
              </p14:nvContentPartPr>
              <p14:xfrm>
                <a:off x="11468813" y="3642187"/>
                <a:ext cx="478080" cy="250560"/>
              </p14:xfrm>
            </p:contentPart>
          </mc:Choice>
          <mc:Fallback>
            <p:pic>
              <p:nvPicPr>
                <p:cNvPr id="234" name="Freihand 233">
                  <a:extLst>
                    <a:ext uri="{FF2B5EF4-FFF2-40B4-BE49-F238E27FC236}">
                      <a16:creationId xmlns:a16="http://schemas.microsoft.com/office/drawing/2014/main" id="{C6351E5B-79ED-4CFB-9A08-CC8BDC6AAC59}"/>
                    </a:ext>
                  </a:extLst>
                </p:cNvPr>
                <p:cNvPicPr/>
                <p:nvPr/>
              </p:nvPicPr>
              <p:blipFill>
                <a:blip r:embed="rId396"/>
                <a:stretch>
                  <a:fillRect/>
                </a:stretch>
              </p:blipFill>
              <p:spPr>
                <a:xfrm>
                  <a:off x="11464493" y="3637867"/>
                  <a:ext cx="4867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5" name="Freihand 234">
                  <a:extLst>
                    <a:ext uri="{FF2B5EF4-FFF2-40B4-BE49-F238E27FC236}">
                      <a16:creationId xmlns:a16="http://schemas.microsoft.com/office/drawing/2014/main" id="{95C7F7E4-84C5-49AA-88B3-D9676F99D15D}"/>
                    </a:ext>
                  </a:extLst>
                </p14:cNvPr>
                <p14:cNvContentPartPr/>
                <p14:nvPr/>
              </p14:nvContentPartPr>
              <p14:xfrm>
                <a:off x="11112773" y="3910027"/>
                <a:ext cx="1038960" cy="142920"/>
              </p14:xfrm>
            </p:contentPart>
          </mc:Choice>
          <mc:Fallback>
            <p:pic>
              <p:nvPicPr>
                <p:cNvPr id="235" name="Freihand 234">
                  <a:extLst>
                    <a:ext uri="{FF2B5EF4-FFF2-40B4-BE49-F238E27FC236}">
                      <a16:creationId xmlns:a16="http://schemas.microsoft.com/office/drawing/2014/main" id="{95C7F7E4-84C5-49AA-88B3-D9676F99D15D}"/>
                    </a:ext>
                  </a:extLst>
                </p:cNvPr>
                <p:cNvPicPr/>
                <p:nvPr/>
              </p:nvPicPr>
              <p:blipFill>
                <a:blip r:embed="rId398"/>
                <a:stretch>
                  <a:fillRect/>
                </a:stretch>
              </p:blipFill>
              <p:spPr>
                <a:xfrm>
                  <a:off x="11108453" y="3905707"/>
                  <a:ext cx="1047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3" name="Freihand 242">
                  <a:extLst>
                    <a:ext uri="{FF2B5EF4-FFF2-40B4-BE49-F238E27FC236}">
                      <a16:creationId xmlns:a16="http://schemas.microsoft.com/office/drawing/2014/main" id="{423BAB49-8375-4BA6-8BB2-D9974383FF13}"/>
                    </a:ext>
                  </a:extLst>
                </p14:cNvPr>
                <p14:cNvContentPartPr/>
                <p14:nvPr/>
              </p14:nvContentPartPr>
              <p14:xfrm>
                <a:off x="4303733" y="3226747"/>
                <a:ext cx="2471760" cy="1127880"/>
              </p14:xfrm>
            </p:contentPart>
          </mc:Choice>
          <mc:Fallback>
            <p:pic>
              <p:nvPicPr>
                <p:cNvPr id="243" name="Freihand 242">
                  <a:extLst>
                    <a:ext uri="{FF2B5EF4-FFF2-40B4-BE49-F238E27FC236}">
                      <a16:creationId xmlns:a16="http://schemas.microsoft.com/office/drawing/2014/main" id="{423BAB49-8375-4BA6-8BB2-D9974383FF13}"/>
                    </a:ext>
                  </a:extLst>
                </p:cNvPr>
                <p:cNvPicPr/>
                <p:nvPr/>
              </p:nvPicPr>
              <p:blipFill>
                <a:blip r:embed="rId400"/>
                <a:stretch>
                  <a:fillRect/>
                </a:stretch>
              </p:blipFill>
              <p:spPr>
                <a:xfrm>
                  <a:off x="4299413" y="3222427"/>
                  <a:ext cx="2480400" cy="113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1">
            <p14:nvContentPartPr>
              <p14:cNvPr id="245" name="Freihand 244">
                <a:extLst>
                  <a:ext uri="{FF2B5EF4-FFF2-40B4-BE49-F238E27FC236}">
                    <a16:creationId xmlns:a16="http://schemas.microsoft.com/office/drawing/2014/main" id="{7D09592D-D74B-4724-93A0-F86573149AAD}"/>
                  </a:ext>
                </a:extLst>
              </p14:cNvPr>
              <p14:cNvContentPartPr/>
              <p14:nvPr/>
            </p14:nvContentPartPr>
            <p14:xfrm>
              <a:off x="6731573" y="1485787"/>
              <a:ext cx="603360" cy="2104200"/>
            </p14:xfrm>
          </p:contentPart>
        </mc:Choice>
        <mc:Fallback>
          <p:pic>
            <p:nvPicPr>
              <p:cNvPr id="245" name="Freihand 244">
                <a:extLst>
                  <a:ext uri="{FF2B5EF4-FFF2-40B4-BE49-F238E27FC236}">
                    <a16:creationId xmlns:a16="http://schemas.microsoft.com/office/drawing/2014/main" id="{7D09592D-D74B-4724-93A0-F86573149AAD}"/>
                  </a:ext>
                </a:extLst>
              </p:cNvPr>
              <p:cNvPicPr/>
              <p:nvPr/>
            </p:nvPicPr>
            <p:blipFill>
              <a:blip r:embed="rId402"/>
              <a:stretch>
                <a:fillRect/>
              </a:stretch>
            </p:blipFill>
            <p:spPr>
              <a:xfrm>
                <a:off x="6727253" y="1481467"/>
                <a:ext cx="612000" cy="2112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6" name="Freihand 245">
                <a:extLst>
                  <a:ext uri="{FF2B5EF4-FFF2-40B4-BE49-F238E27FC236}">
                    <a16:creationId xmlns:a16="http://schemas.microsoft.com/office/drawing/2014/main" id="{9937BA8C-4B48-4CC0-BB7C-DB028B4371EA}"/>
                  </a:ext>
                </a:extLst>
              </p14:cNvPr>
              <p14:cNvContentPartPr/>
              <p14:nvPr/>
            </p14:nvContentPartPr>
            <p14:xfrm>
              <a:off x="6478853" y="1481107"/>
              <a:ext cx="642240" cy="404640"/>
            </p14:xfrm>
          </p:contentPart>
        </mc:Choice>
        <mc:Fallback>
          <p:pic>
            <p:nvPicPr>
              <p:cNvPr id="246" name="Freihand 245">
                <a:extLst>
                  <a:ext uri="{FF2B5EF4-FFF2-40B4-BE49-F238E27FC236}">
                    <a16:creationId xmlns:a16="http://schemas.microsoft.com/office/drawing/2014/main" id="{9937BA8C-4B48-4CC0-BB7C-DB028B4371EA}"/>
                  </a:ext>
                </a:extLst>
              </p:cNvPr>
              <p:cNvPicPr/>
              <p:nvPr/>
            </p:nvPicPr>
            <p:blipFill>
              <a:blip r:embed="rId404"/>
              <a:stretch>
                <a:fillRect/>
              </a:stretch>
            </p:blipFill>
            <p:spPr>
              <a:xfrm>
                <a:off x="6474533" y="1476787"/>
                <a:ext cx="650880" cy="413280"/>
              </a:xfrm>
              <a:prstGeom prst="rect">
                <a:avLst/>
              </a:prstGeom>
            </p:spPr>
          </p:pic>
        </mc:Fallback>
      </mc:AlternateContent>
    </p:spTree>
    <p:extLst>
      <p:ext uri="{BB962C8B-B14F-4D97-AF65-F5344CB8AC3E}">
        <p14:creationId xmlns:p14="http://schemas.microsoft.com/office/powerpoint/2010/main" val="408184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8" name="Grafik 7">
            <a:extLst>
              <a:ext uri="{FF2B5EF4-FFF2-40B4-BE49-F238E27FC236}">
                <a16:creationId xmlns:a16="http://schemas.microsoft.com/office/drawing/2014/main" id="{19107C5D-8210-849C-6EED-A267746582C1}"/>
              </a:ext>
            </a:extLst>
          </p:cNvPr>
          <p:cNvPicPr>
            <a:picLocks noChangeAspect="1"/>
          </p:cNvPicPr>
          <p:nvPr/>
        </p:nvPicPr>
        <p:blipFill>
          <a:blip r:embed="rId4"/>
          <a:stretch>
            <a:fillRect/>
          </a:stretch>
        </p:blipFill>
        <p:spPr>
          <a:xfrm>
            <a:off x="6397310" y="939251"/>
            <a:ext cx="5309643" cy="319143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7978421B-8156-4D93-B0DF-95564FCD0D1D}"/>
                  </a:ext>
                </a:extLst>
              </p14:cNvPr>
              <p14:cNvContentPartPr/>
              <p14:nvPr/>
            </p14:nvContentPartPr>
            <p14:xfrm>
              <a:off x="738653" y="1832107"/>
              <a:ext cx="2584800" cy="1194120"/>
            </p14:xfrm>
          </p:contentPart>
        </mc:Choice>
        <mc:Fallback>
          <p:pic>
            <p:nvPicPr>
              <p:cNvPr id="2" name="Freihand 1">
                <a:extLst>
                  <a:ext uri="{FF2B5EF4-FFF2-40B4-BE49-F238E27FC236}">
                    <a16:creationId xmlns:a16="http://schemas.microsoft.com/office/drawing/2014/main" id="{7978421B-8156-4D93-B0DF-95564FCD0D1D}"/>
                  </a:ext>
                </a:extLst>
              </p:cNvPr>
              <p:cNvPicPr/>
              <p:nvPr/>
            </p:nvPicPr>
            <p:blipFill>
              <a:blip r:embed="rId6"/>
              <a:stretch>
                <a:fillRect/>
              </a:stretch>
            </p:blipFill>
            <p:spPr>
              <a:xfrm>
                <a:off x="734333" y="1827787"/>
                <a:ext cx="2593440" cy="120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D89DCA7E-CC5D-45D5-9D1A-13E9838AEF01}"/>
                  </a:ext>
                </a:extLst>
              </p14:cNvPr>
              <p14:cNvContentPartPr/>
              <p14:nvPr/>
            </p14:nvContentPartPr>
            <p14:xfrm>
              <a:off x="3385373" y="3050347"/>
              <a:ext cx="2662200" cy="81000"/>
            </p14:xfrm>
          </p:contentPart>
        </mc:Choice>
        <mc:Fallback>
          <p:pic>
            <p:nvPicPr>
              <p:cNvPr id="13" name="Freihand 12">
                <a:extLst>
                  <a:ext uri="{FF2B5EF4-FFF2-40B4-BE49-F238E27FC236}">
                    <a16:creationId xmlns:a16="http://schemas.microsoft.com/office/drawing/2014/main" id="{D89DCA7E-CC5D-45D5-9D1A-13E9838AEF01}"/>
                  </a:ext>
                </a:extLst>
              </p:cNvPr>
              <p:cNvPicPr/>
              <p:nvPr/>
            </p:nvPicPr>
            <p:blipFill>
              <a:blip r:embed="rId8"/>
              <a:stretch>
                <a:fillRect/>
              </a:stretch>
            </p:blipFill>
            <p:spPr>
              <a:xfrm>
                <a:off x="3381053" y="3046027"/>
                <a:ext cx="2670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5D96E239-0305-49C3-ACA8-1EA6501F8425}"/>
                  </a:ext>
                </a:extLst>
              </p14:cNvPr>
              <p14:cNvContentPartPr/>
              <p14:nvPr/>
            </p14:nvContentPartPr>
            <p14:xfrm>
              <a:off x="5285813" y="1229107"/>
              <a:ext cx="694440" cy="2918160"/>
            </p14:xfrm>
          </p:contentPart>
        </mc:Choice>
        <mc:Fallback>
          <p:pic>
            <p:nvPicPr>
              <p:cNvPr id="14" name="Freihand 13">
                <a:extLst>
                  <a:ext uri="{FF2B5EF4-FFF2-40B4-BE49-F238E27FC236}">
                    <a16:creationId xmlns:a16="http://schemas.microsoft.com/office/drawing/2014/main" id="{5D96E239-0305-49C3-ACA8-1EA6501F8425}"/>
                  </a:ext>
                </a:extLst>
              </p:cNvPr>
              <p:cNvPicPr/>
              <p:nvPr/>
            </p:nvPicPr>
            <p:blipFill>
              <a:blip r:embed="rId10"/>
              <a:stretch>
                <a:fillRect/>
              </a:stretch>
            </p:blipFill>
            <p:spPr>
              <a:xfrm>
                <a:off x="5281493" y="1224787"/>
                <a:ext cx="703080" cy="2926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5CE153A0-5A6B-4792-B1A5-710F212EE13B}"/>
                  </a:ext>
                </a:extLst>
              </p14:cNvPr>
              <p14:cNvContentPartPr/>
              <p14:nvPr/>
            </p14:nvContentPartPr>
            <p14:xfrm>
              <a:off x="5366093" y="1264027"/>
              <a:ext cx="583200" cy="815400"/>
            </p14:xfrm>
          </p:contentPart>
        </mc:Choice>
        <mc:Fallback>
          <p:pic>
            <p:nvPicPr>
              <p:cNvPr id="15" name="Freihand 14">
                <a:extLst>
                  <a:ext uri="{FF2B5EF4-FFF2-40B4-BE49-F238E27FC236}">
                    <a16:creationId xmlns:a16="http://schemas.microsoft.com/office/drawing/2014/main" id="{5CE153A0-5A6B-4792-B1A5-710F212EE13B}"/>
                  </a:ext>
                </a:extLst>
              </p:cNvPr>
              <p:cNvPicPr/>
              <p:nvPr/>
            </p:nvPicPr>
            <p:blipFill>
              <a:blip r:embed="rId12"/>
              <a:stretch>
                <a:fillRect/>
              </a:stretch>
            </p:blipFill>
            <p:spPr>
              <a:xfrm>
                <a:off x="5361773" y="1259707"/>
                <a:ext cx="591840" cy="824040"/>
              </a:xfrm>
              <a:prstGeom prst="rect">
                <a:avLst/>
              </a:prstGeom>
            </p:spPr>
          </p:pic>
        </mc:Fallback>
      </mc:AlternateContent>
      <p:grpSp>
        <p:nvGrpSpPr>
          <p:cNvPr id="22" name="Gruppieren 21">
            <a:extLst>
              <a:ext uri="{FF2B5EF4-FFF2-40B4-BE49-F238E27FC236}">
                <a16:creationId xmlns:a16="http://schemas.microsoft.com/office/drawing/2014/main" id="{F978FA91-F754-4EB4-A409-8E885A2F8A74}"/>
              </a:ext>
            </a:extLst>
          </p:cNvPr>
          <p:cNvGrpSpPr/>
          <p:nvPr/>
        </p:nvGrpSpPr>
        <p:grpSpPr>
          <a:xfrm>
            <a:off x="5750933" y="2975107"/>
            <a:ext cx="14400" cy="94320"/>
            <a:chOff x="5750933" y="2975107"/>
            <a:chExt cx="14400" cy="94320"/>
          </a:xfrm>
        </p:grpSpPr>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EA6F1748-7E88-4D13-A0CE-65862EF740DD}"/>
                    </a:ext>
                  </a:extLst>
                </p14:cNvPr>
                <p14:cNvContentPartPr/>
                <p14:nvPr/>
              </p14:nvContentPartPr>
              <p14:xfrm>
                <a:off x="5764973" y="2975107"/>
                <a:ext cx="360" cy="360"/>
              </p14:xfrm>
            </p:contentPart>
          </mc:Choice>
          <mc:Fallback>
            <p:pic>
              <p:nvPicPr>
                <p:cNvPr id="16" name="Freihand 15">
                  <a:extLst>
                    <a:ext uri="{FF2B5EF4-FFF2-40B4-BE49-F238E27FC236}">
                      <a16:creationId xmlns:a16="http://schemas.microsoft.com/office/drawing/2014/main" id="{EA6F1748-7E88-4D13-A0CE-65862EF740DD}"/>
                    </a:ext>
                  </a:extLst>
                </p:cNvPr>
                <p:cNvPicPr/>
                <p:nvPr/>
              </p:nvPicPr>
              <p:blipFill>
                <a:blip r:embed="rId14"/>
                <a:stretch>
                  <a:fillRect/>
                </a:stretch>
              </p:blipFill>
              <p:spPr>
                <a:xfrm>
                  <a:off x="5760653" y="297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B17EBD18-38BC-45A8-B8DC-CDF94AB49CCA}"/>
                    </a:ext>
                  </a:extLst>
                </p14:cNvPr>
                <p14:cNvContentPartPr/>
                <p14:nvPr/>
              </p14:nvContentPartPr>
              <p14:xfrm>
                <a:off x="5750933" y="3069067"/>
                <a:ext cx="360" cy="360"/>
              </p14:xfrm>
            </p:contentPart>
          </mc:Choice>
          <mc:Fallback>
            <p:pic>
              <p:nvPicPr>
                <p:cNvPr id="17" name="Freihand 16">
                  <a:extLst>
                    <a:ext uri="{FF2B5EF4-FFF2-40B4-BE49-F238E27FC236}">
                      <a16:creationId xmlns:a16="http://schemas.microsoft.com/office/drawing/2014/main" id="{B17EBD18-38BC-45A8-B8DC-CDF94AB49CCA}"/>
                    </a:ext>
                  </a:extLst>
                </p:cNvPr>
                <p:cNvPicPr/>
                <p:nvPr/>
              </p:nvPicPr>
              <p:blipFill>
                <a:blip r:embed="rId14"/>
                <a:stretch>
                  <a:fillRect/>
                </a:stretch>
              </p:blipFill>
              <p:spPr>
                <a:xfrm>
                  <a:off x="5746613" y="306474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125EF451-34DA-4BE6-BA83-F0DF8B38A9F5}"/>
                  </a:ext>
                </a:extLst>
              </p14:cNvPr>
              <p14:cNvContentPartPr/>
              <p14:nvPr/>
            </p14:nvContentPartPr>
            <p14:xfrm>
              <a:off x="5531333" y="1136227"/>
              <a:ext cx="39600" cy="11880"/>
            </p14:xfrm>
          </p:contentPart>
        </mc:Choice>
        <mc:Fallback>
          <p:pic>
            <p:nvPicPr>
              <p:cNvPr id="18" name="Freihand 17">
                <a:extLst>
                  <a:ext uri="{FF2B5EF4-FFF2-40B4-BE49-F238E27FC236}">
                    <a16:creationId xmlns:a16="http://schemas.microsoft.com/office/drawing/2014/main" id="{125EF451-34DA-4BE6-BA83-F0DF8B38A9F5}"/>
                  </a:ext>
                </a:extLst>
              </p:cNvPr>
              <p:cNvPicPr/>
              <p:nvPr/>
            </p:nvPicPr>
            <p:blipFill>
              <a:blip r:embed="rId17"/>
              <a:stretch>
                <a:fillRect/>
              </a:stretch>
            </p:blipFill>
            <p:spPr>
              <a:xfrm>
                <a:off x="5527013" y="1131907"/>
                <a:ext cx="48240" cy="20520"/>
              </a:xfrm>
              <a:prstGeom prst="rect">
                <a:avLst/>
              </a:prstGeom>
            </p:spPr>
          </p:pic>
        </mc:Fallback>
      </mc:AlternateContent>
      <p:grpSp>
        <p:nvGrpSpPr>
          <p:cNvPr id="21" name="Gruppieren 20">
            <a:extLst>
              <a:ext uri="{FF2B5EF4-FFF2-40B4-BE49-F238E27FC236}">
                <a16:creationId xmlns:a16="http://schemas.microsoft.com/office/drawing/2014/main" id="{DD4E145F-59B3-44B0-AAEA-118EC793CC5C}"/>
              </a:ext>
            </a:extLst>
          </p:cNvPr>
          <p:cNvGrpSpPr/>
          <p:nvPr/>
        </p:nvGrpSpPr>
        <p:grpSpPr>
          <a:xfrm>
            <a:off x="985973" y="1196707"/>
            <a:ext cx="2006280" cy="2490120"/>
            <a:chOff x="985973" y="1196707"/>
            <a:chExt cx="2006280" cy="2490120"/>
          </a:xfrm>
        </p:grpSpPr>
        <mc:AlternateContent xmlns:mc="http://schemas.openxmlformats.org/markup-compatibility/2006">
          <mc:Choice xmlns:p14="http://schemas.microsoft.com/office/powerpoint/2010/main" Requires="p14">
            <p:contentPart p14:bwMode="auto" r:id="rId18">
              <p14:nvContentPartPr>
                <p14:cNvPr id="3" name="Freihand 2">
                  <a:extLst>
                    <a:ext uri="{FF2B5EF4-FFF2-40B4-BE49-F238E27FC236}">
                      <a16:creationId xmlns:a16="http://schemas.microsoft.com/office/drawing/2014/main" id="{F7B71C0A-6610-45BF-B3A7-AAF95C7F4095}"/>
                    </a:ext>
                  </a:extLst>
                </p14:cNvPr>
                <p14:cNvContentPartPr/>
                <p14:nvPr/>
              </p14:nvContentPartPr>
              <p14:xfrm>
                <a:off x="985973" y="1226227"/>
                <a:ext cx="135000" cy="2107800"/>
              </p14:xfrm>
            </p:contentPart>
          </mc:Choice>
          <mc:Fallback>
            <p:pic>
              <p:nvPicPr>
                <p:cNvPr id="3" name="Freihand 2">
                  <a:extLst>
                    <a:ext uri="{FF2B5EF4-FFF2-40B4-BE49-F238E27FC236}">
                      <a16:creationId xmlns:a16="http://schemas.microsoft.com/office/drawing/2014/main" id="{F7B71C0A-6610-45BF-B3A7-AAF95C7F4095}"/>
                    </a:ext>
                  </a:extLst>
                </p:cNvPr>
                <p:cNvPicPr/>
                <p:nvPr/>
              </p:nvPicPr>
              <p:blipFill>
                <a:blip r:embed="rId19"/>
                <a:stretch>
                  <a:fillRect/>
                </a:stretch>
              </p:blipFill>
              <p:spPr>
                <a:xfrm>
                  <a:off x="981653" y="1221907"/>
                  <a:ext cx="143640" cy="2116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C724DD57-03F8-42D4-90CB-ED66BE0B5BB2}"/>
                    </a:ext>
                  </a:extLst>
                </p14:cNvPr>
                <p14:cNvContentPartPr/>
                <p14:nvPr/>
              </p14:nvContentPartPr>
              <p14:xfrm>
                <a:off x="1660973" y="1503427"/>
                <a:ext cx="140760" cy="2086560"/>
              </p14:xfrm>
            </p:contentPart>
          </mc:Choice>
          <mc:Fallback>
            <p:pic>
              <p:nvPicPr>
                <p:cNvPr id="9" name="Freihand 8">
                  <a:extLst>
                    <a:ext uri="{FF2B5EF4-FFF2-40B4-BE49-F238E27FC236}">
                      <a16:creationId xmlns:a16="http://schemas.microsoft.com/office/drawing/2014/main" id="{C724DD57-03F8-42D4-90CB-ED66BE0B5BB2}"/>
                    </a:ext>
                  </a:extLst>
                </p:cNvPr>
                <p:cNvPicPr/>
                <p:nvPr/>
              </p:nvPicPr>
              <p:blipFill>
                <a:blip r:embed="rId21"/>
                <a:stretch>
                  <a:fillRect/>
                </a:stretch>
              </p:blipFill>
              <p:spPr>
                <a:xfrm>
                  <a:off x="1656653" y="1499107"/>
                  <a:ext cx="149400" cy="2095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B0661A4B-22B7-4F2C-BE94-09689EF265CB}"/>
                    </a:ext>
                  </a:extLst>
                </p14:cNvPr>
                <p14:cNvContentPartPr/>
                <p14:nvPr/>
              </p14:nvContentPartPr>
              <p14:xfrm>
                <a:off x="2211773" y="1544107"/>
                <a:ext cx="167400" cy="2054160"/>
              </p14:xfrm>
            </p:contentPart>
          </mc:Choice>
          <mc:Fallback>
            <p:pic>
              <p:nvPicPr>
                <p:cNvPr id="10" name="Freihand 9">
                  <a:extLst>
                    <a:ext uri="{FF2B5EF4-FFF2-40B4-BE49-F238E27FC236}">
                      <a16:creationId xmlns:a16="http://schemas.microsoft.com/office/drawing/2014/main" id="{B0661A4B-22B7-4F2C-BE94-09689EF265CB}"/>
                    </a:ext>
                  </a:extLst>
                </p:cNvPr>
                <p:cNvPicPr/>
                <p:nvPr/>
              </p:nvPicPr>
              <p:blipFill>
                <a:blip r:embed="rId23"/>
                <a:stretch>
                  <a:fillRect/>
                </a:stretch>
              </p:blipFill>
              <p:spPr>
                <a:xfrm>
                  <a:off x="2207453" y="1539787"/>
                  <a:ext cx="176040" cy="206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0ED21D7C-7F6E-452C-AFAD-77F8E3334A1E}"/>
                    </a:ext>
                  </a:extLst>
                </p14:cNvPr>
                <p14:cNvContentPartPr/>
                <p14:nvPr/>
              </p14:nvContentPartPr>
              <p14:xfrm>
                <a:off x="2892533" y="1663627"/>
                <a:ext cx="99720" cy="1885680"/>
              </p14:xfrm>
            </p:contentPart>
          </mc:Choice>
          <mc:Fallback>
            <p:pic>
              <p:nvPicPr>
                <p:cNvPr id="11" name="Freihand 10">
                  <a:extLst>
                    <a:ext uri="{FF2B5EF4-FFF2-40B4-BE49-F238E27FC236}">
                      <a16:creationId xmlns:a16="http://schemas.microsoft.com/office/drawing/2014/main" id="{0ED21D7C-7F6E-452C-AFAD-77F8E3334A1E}"/>
                    </a:ext>
                  </a:extLst>
                </p:cNvPr>
                <p:cNvPicPr/>
                <p:nvPr/>
              </p:nvPicPr>
              <p:blipFill>
                <a:blip r:embed="rId25"/>
                <a:stretch>
                  <a:fillRect/>
                </a:stretch>
              </p:blipFill>
              <p:spPr>
                <a:xfrm>
                  <a:off x="2888213" y="1659307"/>
                  <a:ext cx="108360" cy="1894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96CDCA17-31C1-461D-88F5-42304A6D2285}"/>
                    </a:ext>
                  </a:extLst>
                </p14:cNvPr>
                <p14:cNvContentPartPr/>
                <p14:nvPr/>
              </p14:nvContentPartPr>
              <p14:xfrm>
                <a:off x="1558733" y="1205707"/>
                <a:ext cx="308520" cy="87840"/>
              </p14:xfrm>
            </p:contentPart>
          </mc:Choice>
          <mc:Fallback>
            <p:pic>
              <p:nvPicPr>
                <p:cNvPr id="19" name="Freihand 18">
                  <a:extLst>
                    <a:ext uri="{FF2B5EF4-FFF2-40B4-BE49-F238E27FC236}">
                      <a16:creationId xmlns:a16="http://schemas.microsoft.com/office/drawing/2014/main" id="{96CDCA17-31C1-461D-88F5-42304A6D2285}"/>
                    </a:ext>
                  </a:extLst>
                </p:cNvPr>
                <p:cNvPicPr/>
                <p:nvPr/>
              </p:nvPicPr>
              <p:blipFill>
                <a:blip r:embed="rId27"/>
                <a:stretch>
                  <a:fillRect/>
                </a:stretch>
              </p:blipFill>
              <p:spPr>
                <a:xfrm>
                  <a:off x="1554413" y="1201387"/>
                  <a:ext cx="317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CE3731CF-2FD5-4511-8DC8-B982CFD9D2CF}"/>
                    </a:ext>
                  </a:extLst>
                </p14:cNvPr>
                <p14:cNvContentPartPr/>
                <p14:nvPr/>
              </p14:nvContentPartPr>
              <p14:xfrm>
                <a:off x="1061933" y="1196707"/>
                <a:ext cx="1794960" cy="2490120"/>
              </p14:xfrm>
            </p:contentPart>
          </mc:Choice>
          <mc:Fallback>
            <p:pic>
              <p:nvPicPr>
                <p:cNvPr id="20" name="Freihand 19">
                  <a:extLst>
                    <a:ext uri="{FF2B5EF4-FFF2-40B4-BE49-F238E27FC236}">
                      <a16:creationId xmlns:a16="http://schemas.microsoft.com/office/drawing/2014/main" id="{CE3731CF-2FD5-4511-8DC8-B982CFD9D2CF}"/>
                    </a:ext>
                  </a:extLst>
                </p:cNvPr>
                <p:cNvPicPr/>
                <p:nvPr/>
              </p:nvPicPr>
              <p:blipFill>
                <a:blip r:embed="rId29"/>
                <a:stretch>
                  <a:fillRect/>
                </a:stretch>
              </p:blipFill>
              <p:spPr>
                <a:xfrm>
                  <a:off x="1057613" y="1192387"/>
                  <a:ext cx="1803600" cy="249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1B56E2B9-CFCC-4E60-BE44-70CF6A3A896F}"/>
                  </a:ext>
                </a:extLst>
              </p14:cNvPr>
              <p14:cNvContentPartPr/>
              <p14:nvPr/>
            </p14:nvContentPartPr>
            <p14:xfrm>
              <a:off x="9065093" y="3391627"/>
              <a:ext cx="2243160" cy="375120"/>
            </p14:xfrm>
          </p:contentPart>
        </mc:Choice>
        <mc:Fallback>
          <p:pic>
            <p:nvPicPr>
              <p:cNvPr id="23" name="Freihand 22">
                <a:extLst>
                  <a:ext uri="{FF2B5EF4-FFF2-40B4-BE49-F238E27FC236}">
                    <a16:creationId xmlns:a16="http://schemas.microsoft.com/office/drawing/2014/main" id="{1B56E2B9-CFCC-4E60-BE44-70CF6A3A896F}"/>
                  </a:ext>
                </a:extLst>
              </p:cNvPr>
              <p:cNvPicPr/>
              <p:nvPr/>
            </p:nvPicPr>
            <p:blipFill>
              <a:blip r:embed="rId31"/>
              <a:stretch>
                <a:fillRect/>
              </a:stretch>
            </p:blipFill>
            <p:spPr>
              <a:xfrm>
                <a:off x="9060773" y="3387307"/>
                <a:ext cx="22518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43EA5110-6DA9-4750-AC05-87301C55D2DD}"/>
                  </a:ext>
                </a:extLst>
              </p14:cNvPr>
              <p14:cNvContentPartPr/>
              <p14:nvPr/>
            </p14:nvContentPartPr>
            <p14:xfrm>
              <a:off x="5408213" y="1213267"/>
              <a:ext cx="356760" cy="306720"/>
            </p14:xfrm>
          </p:contentPart>
        </mc:Choice>
        <mc:Fallback>
          <p:pic>
            <p:nvPicPr>
              <p:cNvPr id="24" name="Freihand 23">
                <a:extLst>
                  <a:ext uri="{FF2B5EF4-FFF2-40B4-BE49-F238E27FC236}">
                    <a16:creationId xmlns:a16="http://schemas.microsoft.com/office/drawing/2014/main" id="{43EA5110-6DA9-4750-AC05-87301C55D2DD}"/>
                  </a:ext>
                </a:extLst>
              </p:cNvPr>
              <p:cNvPicPr/>
              <p:nvPr/>
            </p:nvPicPr>
            <p:blipFill>
              <a:blip r:embed="rId33"/>
              <a:stretch>
                <a:fillRect/>
              </a:stretch>
            </p:blipFill>
            <p:spPr>
              <a:xfrm>
                <a:off x="5403893" y="1208947"/>
                <a:ext cx="365400" cy="31536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85E16153-A8A4-4C66-82DC-138A669D9C44}"/>
                  </a:ext>
                </a:extLst>
              </p14:cNvPr>
              <p14:cNvContentPartPr/>
              <p14:nvPr/>
            </p14:nvContentPartPr>
            <p14:xfrm>
              <a:off x="4601093" y="1660027"/>
              <a:ext cx="2679480" cy="855000"/>
            </p14:xfrm>
          </p:contentPart>
        </mc:Choice>
        <mc:Fallback>
          <p:pic>
            <p:nvPicPr>
              <p:cNvPr id="2" name="Freihand 1">
                <a:extLst>
                  <a:ext uri="{FF2B5EF4-FFF2-40B4-BE49-F238E27FC236}">
                    <a16:creationId xmlns:a16="http://schemas.microsoft.com/office/drawing/2014/main" id="{85E16153-A8A4-4C66-82DC-138A669D9C44}"/>
                  </a:ext>
                </a:extLst>
              </p:cNvPr>
              <p:cNvPicPr/>
              <p:nvPr/>
            </p:nvPicPr>
            <p:blipFill>
              <a:blip r:embed="rId8"/>
              <a:stretch>
                <a:fillRect/>
              </a:stretch>
            </p:blipFill>
            <p:spPr>
              <a:xfrm>
                <a:off x="4596773" y="1655707"/>
                <a:ext cx="2688120" cy="863640"/>
              </a:xfrm>
              <a:prstGeom prst="rect">
                <a:avLst/>
              </a:prstGeom>
            </p:spPr>
          </p:pic>
        </mc:Fallback>
      </mc:AlternateContent>
      <p:grpSp>
        <p:nvGrpSpPr>
          <p:cNvPr id="44" name="Gruppieren 43">
            <a:extLst>
              <a:ext uri="{FF2B5EF4-FFF2-40B4-BE49-F238E27FC236}">
                <a16:creationId xmlns:a16="http://schemas.microsoft.com/office/drawing/2014/main" id="{F4E28A76-8772-4658-AC0B-B635E8080C41}"/>
              </a:ext>
            </a:extLst>
          </p:cNvPr>
          <p:cNvGrpSpPr/>
          <p:nvPr/>
        </p:nvGrpSpPr>
        <p:grpSpPr>
          <a:xfrm>
            <a:off x="4915373" y="230467"/>
            <a:ext cx="6813000" cy="2174040"/>
            <a:chOff x="4915373" y="230467"/>
            <a:chExt cx="6813000" cy="2174040"/>
          </a:xfrm>
        </p:grpSpPr>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7B7293F8-728D-4ADF-992E-1A44BC8F8E07}"/>
                    </a:ext>
                  </a:extLst>
                </p14:cNvPr>
                <p14:cNvContentPartPr/>
                <p14:nvPr/>
              </p14:nvContentPartPr>
              <p14:xfrm>
                <a:off x="4915373" y="1861627"/>
                <a:ext cx="690840" cy="542880"/>
              </p14:xfrm>
            </p:contentPart>
          </mc:Choice>
          <mc:Fallback>
            <p:pic>
              <p:nvPicPr>
                <p:cNvPr id="3" name="Freihand 2">
                  <a:extLst>
                    <a:ext uri="{FF2B5EF4-FFF2-40B4-BE49-F238E27FC236}">
                      <a16:creationId xmlns:a16="http://schemas.microsoft.com/office/drawing/2014/main" id="{7B7293F8-728D-4ADF-992E-1A44BC8F8E07}"/>
                    </a:ext>
                  </a:extLst>
                </p:cNvPr>
                <p:cNvPicPr/>
                <p:nvPr/>
              </p:nvPicPr>
              <p:blipFill>
                <a:blip r:embed="rId10"/>
                <a:stretch>
                  <a:fillRect/>
                </a:stretch>
              </p:blipFill>
              <p:spPr>
                <a:xfrm>
                  <a:off x="4911053" y="1857307"/>
                  <a:ext cx="69948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F96424E9-166A-440D-B805-69FDCF2C788B}"/>
                    </a:ext>
                  </a:extLst>
                </p14:cNvPr>
                <p14:cNvContentPartPr/>
                <p14:nvPr/>
              </p14:nvContentPartPr>
              <p14:xfrm>
                <a:off x="5595053" y="1216507"/>
                <a:ext cx="601560" cy="495000"/>
              </p14:xfrm>
            </p:contentPart>
          </mc:Choice>
          <mc:Fallback>
            <p:pic>
              <p:nvPicPr>
                <p:cNvPr id="5" name="Freihand 4">
                  <a:extLst>
                    <a:ext uri="{FF2B5EF4-FFF2-40B4-BE49-F238E27FC236}">
                      <a16:creationId xmlns:a16="http://schemas.microsoft.com/office/drawing/2014/main" id="{F96424E9-166A-440D-B805-69FDCF2C788B}"/>
                    </a:ext>
                  </a:extLst>
                </p:cNvPr>
                <p:cNvPicPr/>
                <p:nvPr/>
              </p:nvPicPr>
              <p:blipFill>
                <a:blip r:embed="rId12"/>
                <a:stretch>
                  <a:fillRect/>
                </a:stretch>
              </p:blipFill>
              <p:spPr>
                <a:xfrm>
                  <a:off x="5590733" y="1212187"/>
                  <a:ext cx="61020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651E9429-0350-4EF8-AC9E-3CA200D3B240}"/>
                    </a:ext>
                  </a:extLst>
                </p14:cNvPr>
                <p14:cNvContentPartPr/>
                <p14:nvPr/>
              </p14:nvContentPartPr>
              <p14:xfrm>
                <a:off x="5519453" y="1537987"/>
                <a:ext cx="396720" cy="239040"/>
              </p14:xfrm>
            </p:contentPart>
          </mc:Choice>
          <mc:Fallback>
            <p:pic>
              <p:nvPicPr>
                <p:cNvPr id="8" name="Freihand 7">
                  <a:extLst>
                    <a:ext uri="{FF2B5EF4-FFF2-40B4-BE49-F238E27FC236}">
                      <a16:creationId xmlns:a16="http://schemas.microsoft.com/office/drawing/2014/main" id="{651E9429-0350-4EF8-AC9E-3CA200D3B240}"/>
                    </a:ext>
                  </a:extLst>
                </p:cNvPr>
                <p:cNvPicPr/>
                <p:nvPr/>
              </p:nvPicPr>
              <p:blipFill>
                <a:blip r:embed="rId14"/>
                <a:stretch>
                  <a:fillRect/>
                </a:stretch>
              </p:blipFill>
              <p:spPr>
                <a:xfrm>
                  <a:off x="5515133" y="1533667"/>
                  <a:ext cx="405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F75B1193-ED38-4332-9025-6602DB40ECFB}"/>
                    </a:ext>
                  </a:extLst>
                </p14:cNvPr>
                <p14:cNvContentPartPr/>
                <p14:nvPr/>
              </p14:nvContentPartPr>
              <p14:xfrm>
                <a:off x="6437813" y="920227"/>
                <a:ext cx="20520" cy="201240"/>
              </p14:xfrm>
            </p:contentPart>
          </mc:Choice>
          <mc:Fallback>
            <p:pic>
              <p:nvPicPr>
                <p:cNvPr id="9" name="Freihand 8">
                  <a:extLst>
                    <a:ext uri="{FF2B5EF4-FFF2-40B4-BE49-F238E27FC236}">
                      <a16:creationId xmlns:a16="http://schemas.microsoft.com/office/drawing/2014/main" id="{F75B1193-ED38-4332-9025-6602DB40ECFB}"/>
                    </a:ext>
                  </a:extLst>
                </p:cNvPr>
                <p:cNvPicPr/>
                <p:nvPr/>
              </p:nvPicPr>
              <p:blipFill>
                <a:blip r:embed="rId16"/>
                <a:stretch>
                  <a:fillRect/>
                </a:stretch>
              </p:blipFill>
              <p:spPr>
                <a:xfrm>
                  <a:off x="6433493" y="915907"/>
                  <a:ext cx="29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A95B2B6C-C9B9-4293-8B43-94AF3BCDD7E9}"/>
                    </a:ext>
                  </a:extLst>
                </p14:cNvPr>
                <p14:cNvContentPartPr/>
                <p14:nvPr/>
              </p14:nvContentPartPr>
              <p14:xfrm>
                <a:off x="6497933" y="960547"/>
                <a:ext cx="138600" cy="167760"/>
              </p14:xfrm>
            </p:contentPart>
          </mc:Choice>
          <mc:Fallback>
            <p:pic>
              <p:nvPicPr>
                <p:cNvPr id="10" name="Freihand 9">
                  <a:extLst>
                    <a:ext uri="{FF2B5EF4-FFF2-40B4-BE49-F238E27FC236}">
                      <a16:creationId xmlns:a16="http://schemas.microsoft.com/office/drawing/2014/main" id="{A95B2B6C-C9B9-4293-8B43-94AF3BCDD7E9}"/>
                    </a:ext>
                  </a:extLst>
                </p:cNvPr>
                <p:cNvPicPr/>
                <p:nvPr/>
              </p:nvPicPr>
              <p:blipFill>
                <a:blip r:embed="rId18"/>
                <a:stretch>
                  <a:fillRect/>
                </a:stretch>
              </p:blipFill>
              <p:spPr>
                <a:xfrm>
                  <a:off x="6493613" y="956227"/>
                  <a:ext cx="147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93584CA2-DFB2-4D0E-B519-755C9B82E925}"/>
                    </a:ext>
                  </a:extLst>
                </p14:cNvPr>
                <p14:cNvContentPartPr/>
                <p14:nvPr/>
              </p14:nvContentPartPr>
              <p14:xfrm>
                <a:off x="6658493" y="837427"/>
                <a:ext cx="91440" cy="170280"/>
              </p14:xfrm>
            </p:contentPart>
          </mc:Choice>
          <mc:Fallback>
            <p:pic>
              <p:nvPicPr>
                <p:cNvPr id="11" name="Freihand 10">
                  <a:extLst>
                    <a:ext uri="{FF2B5EF4-FFF2-40B4-BE49-F238E27FC236}">
                      <a16:creationId xmlns:a16="http://schemas.microsoft.com/office/drawing/2014/main" id="{93584CA2-DFB2-4D0E-B519-755C9B82E925}"/>
                    </a:ext>
                  </a:extLst>
                </p:cNvPr>
                <p:cNvPicPr/>
                <p:nvPr/>
              </p:nvPicPr>
              <p:blipFill>
                <a:blip r:embed="rId20"/>
                <a:stretch>
                  <a:fillRect/>
                </a:stretch>
              </p:blipFill>
              <p:spPr>
                <a:xfrm>
                  <a:off x="6654173" y="833107"/>
                  <a:ext cx="100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95C33301-DF3A-4A50-B231-1C0EF3ED1B81}"/>
                    </a:ext>
                  </a:extLst>
                </p14:cNvPr>
                <p14:cNvContentPartPr/>
                <p14:nvPr/>
              </p14:nvContentPartPr>
              <p14:xfrm>
                <a:off x="6937493" y="792427"/>
                <a:ext cx="165960" cy="182160"/>
              </p14:xfrm>
            </p:contentPart>
          </mc:Choice>
          <mc:Fallback>
            <p:pic>
              <p:nvPicPr>
                <p:cNvPr id="12" name="Freihand 11">
                  <a:extLst>
                    <a:ext uri="{FF2B5EF4-FFF2-40B4-BE49-F238E27FC236}">
                      <a16:creationId xmlns:a16="http://schemas.microsoft.com/office/drawing/2014/main" id="{95C33301-DF3A-4A50-B231-1C0EF3ED1B81}"/>
                    </a:ext>
                  </a:extLst>
                </p:cNvPr>
                <p:cNvPicPr/>
                <p:nvPr/>
              </p:nvPicPr>
              <p:blipFill>
                <a:blip r:embed="rId22"/>
                <a:stretch>
                  <a:fillRect/>
                </a:stretch>
              </p:blipFill>
              <p:spPr>
                <a:xfrm>
                  <a:off x="6933173" y="788107"/>
                  <a:ext cx="174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64626805-3878-4429-9D98-6DF66EE63A51}"/>
                    </a:ext>
                  </a:extLst>
                </p14:cNvPr>
                <p14:cNvContentPartPr/>
                <p14:nvPr/>
              </p14:nvContentPartPr>
              <p14:xfrm>
                <a:off x="7109573" y="758227"/>
                <a:ext cx="152640" cy="154800"/>
              </p14:xfrm>
            </p:contentPart>
          </mc:Choice>
          <mc:Fallback>
            <p:pic>
              <p:nvPicPr>
                <p:cNvPr id="13" name="Freihand 12">
                  <a:extLst>
                    <a:ext uri="{FF2B5EF4-FFF2-40B4-BE49-F238E27FC236}">
                      <a16:creationId xmlns:a16="http://schemas.microsoft.com/office/drawing/2014/main" id="{64626805-3878-4429-9D98-6DF66EE63A51}"/>
                    </a:ext>
                  </a:extLst>
                </p:cNvPr>
                <p:cNvPicPr/>
                <p:nvPr/>
              </p:nvPicPr>
              <p:blipFill>
                <a:blip r:embed="rId24"/>
                <a:stretch>
                  <a:fillRect/>
                </a:stretch>
              </p:blipFill>
              <p:spPr>
                <a:xfrm>
                  <a:off x="7105253" y="753907"/>
                  <a:ext cx="161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B830A77E-C996-4B5A-A43D-D681E06E3661}"/>
                    </a:ext>
                  </a:extLst>
                </p14:cNvPr>
                <p14:cNvContentPartPr/>
                <p14:nvPr/>
              </p14:nvContentPartPr>
              <p14:xfrm>
                <a:off x="7310813" y="699187"/>
                <a:ext cx="161280" cy="186120"/>
              </p14:xfrm>
            </p:contentPart>
          </mc:Choice>
          <mc:Fallback>
            <p:pic>
              <p:nvPicPr>
                <p:cNvPr id="15" name="Freihand 14">
                  <a:extLst>
                    <a:ext uri="{FF2B5EF4-FFF2-40B4-BE49-F238E27FC236}">
                      <a16:creationId xmlns:a16="http://schemas.microsoft.com/office/drawing/2014/main" id="{B830A77E-C996-4B5A-A43D-D681E06E3661}"/>
                    </a:ext>
                  </a:extLst>
                </p:cNvPr>
                <p:cNvPicPr/>
                <p:nvPr/>
              </p:nvPicPr>
              <p:blipFill>
                <a:blip r:embed="rId26"/>
                <a:stretch>
                  <a:fillRect/>
                </a:stretch>
              </p:blipFill>
              <p:spPr>
                <a:xfrm>
                  <a:off x="7306493" y="694867"/>
                  <a:ext cx="169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1C556833-66E5-4360-8EB6-0C4613DC4EF2}"/>
                    </a:ext>
                  </a:extLst>
                </p14:cNvPr>
                <p14:cNvContentPartPr/>
                <p14:nvPr/>
              </p14:nvContentPartPr>
              <p14:xfrm>
                <a:off x="7500893" y="706747"/>
                <a:ext cx="107280" cy="148320"/>
              </p14:xfrm>
            </p:contentPart>
          </mc:Choice>
          <mc:Fallback>
            <p:pic>
              <p:nvPicPr>
                <p:cNvPr id="16" name="Freihand 15">
                  <a:extLst>
                    <a:ext uri="{FF2B5EF4-FFF2-40B4-BE49-F238E27FC236}">
                      <a16:creationId xmlns:a16="http://schemas.microsoft.com/office/drawing/2014/main" id="{1C556833-66E5-4360-8EB6-0C4613DC4EF2}"/>
                    </a:ext>
                  </a:extLst>
                </p:cNvPr>
                <p:cNvPicPr/>
                <p:nvPr/>
              </p:nvPicPr>
              <p:blipFill>
                <a:blip r:embed="rId28"/>
                <a:stretch>
                  <a:fillRect/>
                </a:stretch>
              </p:blipFill>
              <p:spPr>
                <a:xfrm>
                  <a:off x="7496573" y="702427"/>
                  <a:ext cx="115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E10F663C-5EA4-4D9E-98CE-F1E30E45FE10}"/>
                    </a:ext>
                  </a:extLst>
                </p14:cNvPr>
                <p14:cNvContentPartPr/>
                <p14:nvPr/>
              </p14:nvContentPartPr>
              <p14:xfrm>
                <a:off x="6677573" y="652387"/>
                <a:ext cx="231120" cy="135000"/>
              </p14:xfrm>
            </p:contentPart>
          </mc:Choice>
          <mc:Fallback>
            <p:pic>
              <p:nvPicPr>
                <p:cNvPr id="18" name="Freihand 17">
                  <a:extLst>
                    <a:ext uri="{FF2B5EF4-FFF2-40B4-BE49-F238E27FC236}">
                      <a16:creationId xmlns:a16="http://schemas.microsoft.com/office/drawing/2014/main" id="{E10F663C-5EA4-4D9E-98CE-F1E30E45FE10}"/>
                    </a:ext>
                  </a:extLst>
                </p:cNvPr>
                <p:cNvPicPr/>
                <p:nvPr/>
              </p:nvPicPr>
              <p:blipFill>
                <a:blip r:embed="rId30"/>
                <a:stretch>
                  <a:fillRect/>
                </a:stretch>
              </p:blipFill>
              <p:spPr>
                <a:xfrm>
                  <a:off x="6673253" y="648067"/>
                  <a:ext cx="239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A8B323D8-F9F9-4527-BF7D-3CB9D8C1E7C9}"/>
                    </a:ext>
                  </a:extLst>
                </p14:cNvPr>
                <p14:cNvContentPartPr/>
                <p14:nvPr/>
              </p14:nvContentPartPr>
              <p14:xfrm>
                <a:off x="6910493" y="516667"/>
                <a:ext cx="227160" cy="187560"/>
              </p14:xfrm>
            </p:contentPart>
          </mc:Choice>
          <mc:Fallback>
            <p:pic>
              <p:nvPicPr>
                <p:cNvPr id="19" name="Freihand 18">
                  <a:extLst>
                    <a:ext uri="{FF2B5EF4-FFF2-40B4-BE49-F238E27FC236}">
                      <a16:creationId xmlns:a16="http://schemas.microsoft.com/office/drawing/2014/main" id="{A8B323D8-F9F9-4527-BF7D-3CB9D8C1E7C9}"/>
                    </a:ext>
                  </a:extLst>
                </p:cNvPr>
                <p:cNvPicPr/>
                <p:nvPr/>
              </p:nvPicPr>
              <p:blipFill>
                <a:blip r:embed="rId32"/>
                <a:stretch>
                  <a:fillRect/>
                </a:stretch>
              </p:blipFill>
              <p:spPr>
                <a:xfrm>
                  <a:off x="6906173" y="512347"/>
                  <a:ext cx="235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EEC922F6-2E4C-4D51-9E38-CC4BDE54B96E}"/>
                    </a:ext>
                  </a:extLst>
                </p14:cNvPr>
                <p14:cNvContentPartPr/>
                <p14:nvPr/>
              </p14:nvContentPartPr>
              <p14:xfrm>
                <a:off x="7116053" y="569587"/>
                <a:ext cx="162000" cy="144360"/>
              </p14:xfrm>
            </p:contentPart>
          </mc:Choice>
          <mc:Fallback>
            <p:pic>
              <p:nvPicPr>
                <p:cNvPr id="20" name="Freihand 19">
                  <a:extLst>
                    <a:ext uri="{FF2B5EF4-FFF2-40B4-BE49-F238E27FC236}">
                      <a16:creationId xmlns:a16="http://schemas.microsoft.com/office/drawing/2014/main" id="{EEC922F6-2E4C-4D51-9E38-CC4BDE54B96E}"/>
                    </a:ext>
                  </a:extLst>
                </p:cNvPr>
                <p:cNvPicPr/>
                <p:nvPr/>
              </p:nvPicPr>
              <p:blipFill>
                <a:blip r:embed="rId34"/>
                <a:stretch>
                  <a:fillRect/>
                </a:stretch>
              </p:blipFill>
              <p:spPr>
                <a:xfrm>
                  <a:off x="7111733" y="565267"/>
                  <a:ext cx="170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9CDE5792-DF11-42DA-8EAD-08FDAF6A3769}"/>
                    </a:ext>
                  </a:extLst>
                </p14:cNvPr>
                <p14:cNvContentPartPr/>
                <p14:nvPr/>
              </p14:nvContentPartPr>
              <p14:xfrm>
                <a:off x="7780973" y="677587"/>
                <a:ext cx="174960" cy="108360"/>
              </p14:xfrm>
            </p:contentPart>
          </mc:Choice>
          <mc:Fallback>
            <p:pic>
              <p:nvPicPr>
                <p:cNvPr id="21" name="Freihand 20">
                  <a:extLst>
                    <a:ext uri="{FF2B5EF4-FFF2-40B4-BE49-F238E27FC236}">
                      <a16:creationId xmlns:a16="http://schemas.microsoft.com/office/drawing/2014/main" id="{9CDE5792-DF11-42DA-8EAD-08FDAF6A3769}"/>
                    </a:ext>
                  </a:extLst>
                </p:cNvPr>
                <p:cNvPicPr/>
                <p:nvPr/>
              </p:nvPicPr>
              <p:blipFill>
                <a:blip r:embed="rId36"/>
                <a:stretch>
                  <a:fillRect/>
                </a:stretch>
              </p:blipFill>
              <p:spPr>
                <a:xfrm>
                  <a:off x="7776653" y="673267"/>
                  <a:ext cx="183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2845B505-31A5-4604-84CC-A26C71C3AD6B}"/>
                    </a:ext>
                  </a:extLst>
                </p14:cNvPr>
                <p14:cNvContentPartPr/>
                <p14:nvPr/>
              </p14:nvContentPartPr>
              <p14:xfrm>
                <a:off x="8000213" y="693787"/>
                <a:ext cx="153360" cy="69120"/>
              </p14:xfrm>
            </p:contentPart>
          </mc:Choice>
          <mc:Fallback>
            <p:pic>
              <p:nvPicPr>
                <p:cNvPr id="22" name="Freihand 21">
                  <a:extLst>
                    <a:ext uri="{FF2B5EF4-FFF2-40B4-BE49-F238E27FC236}">
                      <a16:creationId xmlns:a16="http://schemas.microsoft.com/office/drawing/2014/main" id="{2845B505-31A5-4604-84CC-A26C71C3AD6B}"/>
                    </a:ext>
                  </a:extLst>
                </p:cNvPr>
                <p:cNvPicPr/>
                <p:nvPr/>
              </p:nvPicPr>
              <p:blipFill>
                <a:blip r:embed="rId38"/>
                <a:stretch>
                  <a:fillRect/>
                </a:stretch>
              </p:blipFill>
              <p:spPr>
                <a:xfrm>
                  <a:off x="7995893" y="689467"/>
                  <a:ext cx="162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C96A7B81-ADF5-4A90-890B-F91C7CC82C6B}"/>
                    </a:ext>
                  </a:extLst>
                </p14:cNvPr>
                <p14:cNvContentPartPr/>
                <p14:nvPr/>
              </p14:nvContentPartPr>
              <p14:xfrm>
                <a:off x="8462813" y="614947"/>
                <a:ext cx="91800" cy="167400"/>
              </p14:xfrm>
            </p:contentPart>
          </mc:Choice>
          <mc:Fallback>
            <p:pic>
              <p:nvPicPr>
                <p:cNvPr id="23" name="Freihand 22">
                  <a:extLst>
                    <a:ext uri="{FF2B5EF4-FFF2-40B4-BE49-F238E27FC236}">
                      <a16:creationId xmlns:a16="http://schemas.microsoft.com/office/drawing/2014/main" id="{C96A7B81-ADF5-4A90-890B-F91C7CC82C6B}"/>
                    </a:ext>
                  </a:extLst>
                </p:cNvPr>
                <p:cNvPicPr/>
                <p:nvPr/>
              </p:nvPicPr>
              <p:blipFill>
                <a:blip r:embed="rId40"/>
                <a:stretch>
                  <a:fillRect/>
                </a:stretch>
              </p:blipFill>
              <p:spPr>
                <a:xfrm>
                  <a:off x="8458493" y="610627"/>
                  <a:ext cx="100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187A5972-C5C5-46D5-B768-1D7B7A112F3A}"/>
                    </a:ext>
                  </a:extLst>
                </p14:cNvPr>
                <p14:cNvContentPartPr/>
                <p14:nvPr/>
              </p14:nvContentPartPr>
              <p14:xfrm>
                <a:off x="8614733" y="620347"/>
                <a:ext cx="73800" cy="109080"/>
              </p14:xfrm>
            </p:contentPart>
          </mc:Choice>
          <mc:Fallback>
            <p:pic>
              <p:nvPicPr>
                <p:cNvPr id="24" name="Freihand 23">
                  <a:extLst>
                    <a:ext uri="{FF2B5EF4-FFF2-40B4-BE49-F238E27FC236}">
                      <a16:creationId xmlns:a16="http://schemas.microsoft.com/office/drawing/2014/main" id="{187A5972-C5C5-46D5-B768-1D7B7A112F3A}"/>
                    </a:ext>
                  </a:extLst>
                </p:cNvPr>
                <p:cNvPicPr/>
                <p:nvPr/>
              </p:nvPicPr>
              <p:blipFill>
                <a:blip r:embed="rId42"/>
                <a:stretch>
                  <a:fillRect/>
                </a:stretch>
              </p:blipFill>
              <p:spPr>
                <a:xfrm>
                  <a:off x="8610413" y="616027"/>
                  <a:ext cx="82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12188A30-D9C5-44A6-AC93-2844ABAF9DA6}"/>
                    </a:ext>
                  </a:extLst>
                </p14:cNvPr>
                <p14:cNvContentPartPr/>
                <p14:nvPr/>
              </p14:nvContentPartPr>
              <p14:xfrm>
                <a:off x="8205053" y="770467"/>
                <a:ext cx="174600" cy="87840"/>
              </p14:xfrm>
            </p:contentPart>
          </mc:Choice>
          <mc:Fallback>
            <p:pic>
              <p:nvPicPr>
                <p:cNvPr id="25" name="Freihand 24">
                  <a:extLst>
                    <a:ext uri="{FF2B5EF4-FFF2-40B4-BE49-F238E27FC236}">
                      <a16:creationId xmlns:a16="http://schemas.microsoft.com/office/drawing/2014/main" id="{12188A30-D9C5-44A6-AC93-2844ABAF9DA6}"/>
                    </a:ext>
                  </a:extLst>
                </p:cNvPr>
                <p:cNvPicPr/>
                <p:nvPr/>
              </p:nvPicPr>
              <p:blipFill>
                <a:blip r:embed="rId44"/>
                <a:stretch>
                  <a:fillRect/>
                </a:stretch>
              </p:blipFill>
              <p:spPr>
                <a:xfrm>
                  <a:off x="8200733" y="766147"/>
                  <a:ext cx="183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9E38578C-B961-4646-91B6-73D240AA06C4}"/>
                    </a:ext>
                  </a:extLst>
                </p14:cNvPr>
                <p14:cNvContentPartPr/>
                <p14:nvPr/>
              </p14:nvContentPartPr>
              <p14:xfrm>
                <a:off x="8240333" y="717547"/>
                <a:ext cx="130320" cy="171000"/>
              </p14:xfrm>
            </p:contentPart>
          </mc:Choice>
          <mc:Fallback>
            <p:pic>
              <p:nvPicPr>
                <p:cNvPr id="26" name="Freihand 25">
                  <a:extLst>
                    <a:ext uri="{FF2B5EF4-FFF2-40B4-BE49-F238E27FC236}">
                      <a16:creationId xmlns:a16="http://schemas.microsoft.com/office/drawing/2014/main" id="{9E38578C-B961-4646-91B6-73D240AA06C4}"/>
                    </a:ext>
                  </a:extLst>
                </p:cNvPr>
                <p:cNvPicPr/>
                <p:nvPr/>
              </p:nvPicPr>
              <p:blipFill>
                <a:blip r:embed="rId46"/>
                <a:stretch>
                  <a:fillRect/>
                </a:stretch>
              </p:blipFill>
              <p:spPr>
                <a:xfrm>
                  <a:off x="8236013" y="713227"/>
                  <a:ext cx="138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CB2CED24-1C39-46C3-B922-E11434965CA8}"/>
                    </a:ext>
                  </a:extLst>
                </p14:cNvPr>
                <p14:cNvContentPartPr/>
                <p14:nvPr/>
              </p14:nvContentPartPr>
              <p14:xfrm>
                <a:off x="8344373" y="755707"/>
                <a:ext cx="85320" cy="110520"/>
              </p14:xfrm>
            </p:contentPart>
          </mc:Choice>
          <mc:Fallback>
            <p:pic>
              <p:nvPicPr>
                <p:cNvPr id="27" name="Freihand 26">
                  <a:extLst>
                    <a:ext uri="{FF2B5EF4-FFF2-40B4-BE49-F238E27FC236}">
                      <a16:creationId xmlns:a16="http://schemas.microsoft.com/office/drawing/2014/main" id="{CB2CED24-1C39-46C3-B922-E11434965CA8}"/>
                    </a:ext>
                  </a:extLst>
                </p:cNvPr>
                <p:cNvPicPr/>
                <p:nvPr/>
              </p:nvPicPr>
              <p:blipFill>
                <a:blip r:embed="rId48"/>
                <a:stretch>
                  <a:fillRect/>
                </a:stretch>
              </p:blipFill>
              <p:spPr>
                <a:xfrm>
                  <a:off x="8340053" y="751387"/>
                  <a:ext cx="93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C28B02CC-7F98-4F40-8849-72F2650F7258}"/>
                    </a:ext>
                  </a:extLst>
                </p14:cNvPr>
                <p14:cNvContentPartPr/>
                <p14:nvPr/>
              </p14:nvContentPartPr>
              <p14:xfrm>
                <a:off x="8826053" y="618187"/>
                <a:ext cx="66600" cy="157680"/>
              </p14:xfrm>
            </p:contentPart>
          </mc:Choice>
          <mc:Fallback>
            <p:pic>
              <p:nvPicPr>
                <p:cNvPr id="28" name="Freihand 27">
                  <a:extLst>
                    <a:ext uri="{FF2B5EF4-FFF2-40B4-BE49-F238E27FC236}">
                      <a16:creationId xmlns:a16="http://schemas.microsoft.com/office/drawing/2014/main" id="{C28B02CC-7F98-4F40-8849-72F2650F7258}"/>
                    </a:ext>
                  </a:extLst>
                </p:cNvPr>
                <p:cNvPicPr/>
                <p:nvPr/>
              </p:nvPicPr>
              <p:blipFill>
                <a:blip r:embed="rId50"/>
                <a:stretch>
                  <a:fillRect/>
                </a:stretch>
              </p:blipFill>
              <p:spPr>
                <a:xfrm>
                  <a:off x="8821733" y="613867"/>
                  <a:ext cx="75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655A92C0-EC05-43A3-AD0F-3AD9FED2FDB7}"/>
                    </a:ext>
                  </a:extLst>
                </p14:cNvPr>
                <p14:cNvContentPartPr/>
                <p14:nvPr/>
              </p14:nvContentPartPr>
              <p14:xfrm>
                <a:off x="8738933" y="577867"/>
                <a:ext cx="86760" cy="79920"/>
              </p14:xfrm>
            </p:contentPart>
          </mc:Choice>
          <mc:Fallback>
            <p:pic>
              <p:nvPicPr>
                <p:cNvPr id="29" name="Freihand 28">
                  <a:extLst>
                    <a:ext uri="{FF2B5EF4-FFF2-40B4-BE49-F238E27FC236}">
                      <a16:creationId xmlns:a16="http://schemas.microsoft.com/office/drawing/2014/main" id="{655A92C0-EC05-43A3-AD0F-3AD9FED2FDB7}"/>
                    </a:ext>
                  </a:extLst>
                </p:cNvPr>
                <p:cNvPicPr/>
                <p:nvPr/>
              </p:nvPicPr>
              <p:blipFill>
                <a:blip r:embed="rId52"/>
                <a:stretch>
                  <a:fillRect/>
                </a:stretch>
              </p:blipFill>
              <p:spPr>
                <a:xfrm>
                  <a:off x="8734613" y="573547"/>
                  <a:ext cx="95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2DA04376-EB14-40A7-8ECE-E82D25C9BF2C}"/>
                    </a:ext>
                  </a:extLst>
                </p14:cNvPr>
                <p14:cNvContentPartPr/>
                <p14:nvPr/>
              </p14:nvContentPartPr>
              <p14:xfrm>
                <a:off x="8920013" y="636187"/>
                <a:ext cx="93240" cy="129240"/>
              </p14:xfrm>
            </p:contentPart>
          </mc:Choice>
          <mc:Fallback>
            <p:pic>
              <p:nvPicPr>
                <p:cNvPr id="30" name="Freihand 29">
                  <a:extLst>
                    <a:ext uri="{FF2B5EF4-FFF2-40B4-BE49-F238E27FC236}">
                      <a16:creationId xmlns:a16="http://schemas.microsoft.com/office/drawing/2014/main" id="{2DA04376-EB14-40A7-8ECE-E82D25C9BF2C}"/>
                    </a:ext>
                  </a:extLst>
                </p:cNvPr>
                <p:cNvPicPr/>
                <p:nvPr/>
              </p:nvPicPr>
              <p:blipFill>
                <a:blip r:embed="rId54"/>
                <a:stretch>
                  <a:fillRect/>
                </a:stretch>
              </p:blipFill>
              <p:spPr>
                <a:xfrm>
                  <a:off x="8915693" y="631867"/>
                  <a:ext cx="101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2770E691-A5B1-4E32-8986-286FDC8EC560}"/>
                    </a:ext>
                  </a:extLst>
                </p14:cNvPr>
                <p14:cNvContentPartPr/>
                <p14:nvPr/>
              </p14:nvContentPartPr>
              <p14:xfrm>
                <a:off x="9109013" y="532867"/>
                <a:ext cx="330120" cy="311040"/>
              </p14:xfrm>
            </p:contentPart>
          </mc:Choice>
          <mc:Fallback>
            <p:pic>
              <p:nvPicPr>
                <p:cNvPr id="31" name="Freihand 30">
                  <a:extLst>
                    <a:ext uri="{FF2B5EF4-FFF2-40B4-BE49-F238E27FC236}">
                      <a16:creationId xmlns:a16="http://schemas.microsoft.com/office/drawing/2014/main" id="{2770E691-A5B1-4E32-8986-286FDC8EC560}"/>
                    </a:ext>
                  </a:extLst>
                </p:cNvPr>
                <p:cNvPicPr/>
                <p:nvPr/>
              </p:nvPicPr>
              <p:blipFill>
                <a:blip r:embed="rId56"/>
                <a:stretch>
                  <a:fillRect/>
                </a:stretch>
              </p:blipFill>
              <p:spPr>
                <a:xfrm>
                  <a:off x="9104693" y="528547"/>
                  <a:ext cx="3387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6C85E715-6C22-4C08-B70E-6B5BA6875CC5}"/>
                    </a:ext>
                  </a:extLst>
                </p14:cNvPr>
                <p14:cNvContentPartPr/>
                <p14:nvPr/>
              </p14:nvContentPartPr>
              <p14:xfrm>
                <a:off x="9519413" y="482107"/>
                <a:ext cx="178560" cy="166680"/>
              </p14:xfrm>
            </p:contentPart>
          </mc:Choice>
          <mc:Fallback>
            <p:pic>
              <p:nvPicPr>
                <p:cNvPr id="32" name="Freihand 31">
                  <a:extLst>
                    <a:ext uri="{FF2B5EF4-FFF2-40B4-BE49-F238E27FC236}">
                      <a16:creationId xmlns:a16="http://schemas.microsoft.com/office/drawing/2014/main" id="{6C85E715-6C22-4C08-B70E-6B5BA6875CC5}"/>
                    </a:ext>
                  </a:extLst>
                </p:cNvPr>
                <p:cNvPicPr/>
                <p:nvPr/>
              </p:nvPicPr>
              <p:blipFill>
                <a:blip r:embed="rId58"/>
                <a:stretch>
                  <a:fillRect/>
                </a:stretch>
              </p:blipFill>
              <p:spPr>
                <a:xfrm>
                  <a:off x="9515093" y="477787"/>
                  <a:ext cx="187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844AD0DF-4635-4915-9EE7-EBC2B5CA1B26}"/>
                    </a:ext>
                  </a:extLst>
                </p14:cNvPr>
                <p14:cNvContentPartPr/>
                <p14:nvPr/>
              </p14:nvContentPartPr>
              <p14:xfrm>
                <a:off x="9745493" y="474547"/>
                <a:ext cx="110160" cy="158760"/>
              </p14:xfrm>
            </p:contentPart>
          </mc:Choice>
          <mc:Fallback>
            <p:pic>
              <p:nvPicPr>
                <p:cNvPr id="33" name="Freihand 32">
                  <a:extLst>
                    <a:ext uri="{FF2B5EF4-FFF2-40B4-BE49-F238E27FC236}">
                      <a16:creationId xmlns:a16="http://schemas.microsoft.com/office/drawing/2014/main" id="{844AD0DF-4635-4915-9EE7-EBC2B5CA1B26}"/>
                    </a:ext>
                  </a:extLst>
                </p:cNvPr>
                <p:cNvPicPr/>
                <p:nvPr/>
              </p:nvPicPr>
              <p:blipFill>
                <a:blip r:embed="rId60"/>
                <a:stretch>
                  <a:fillRect/>
                </a:stretch>
              </p:blipFill>
              <p:spPr>
                <a:xfrm>
                  <a:off x="9741173" y="470227"/>
                  <a:ext cx="118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D768627F-4B7A-4988-924D-80873A428FEC}"/>
                    </a:ext>
                  </a:extLst>
                </p14:cNvPr>
                <p14:cNvContentPartPr/>
                <p14:nvPr/>
              </p14:nvContentPartPr>
              <p14:xfrm>
                <a:off x="9780413" y="444667"/>
                <a:ext cx="358560" cy="149400"/>
              </p14:xfrm>
            </p:contentPart>
          </mc:Choice>
          <mc:Fallback>
            <p:pic>
              <p:nvPicPr>
                <p:cNvPr id="34" name="Freihand 33">
                  <a:extLst>
                    <a:ext uri="{FF2B5EF4-FFF2-40B4-BE49-F238E27FC236}">
                      <a16:creationId xmlns:a16="http://schemas.microsoft.com/office/drawing/2014/main" id="{D768627F-4B7A-4988-924D-80873A428FEC}"/>
                    </a:ext>
                  </a:extLst>
                </p:cNvPr>
                <p:cNvPicPr/>
                <p:nvPr/>
              </p:nvPicPr>
              <p:blipFill>
                <a:blip r:embed="rId62"/>
                <a:stretch>
                  <a:fillRect/>
                </a:stretch>
              </p:blipFill>
              <p:spPr>
                <a:xfrm>
                  <a:off x="9776093" y="440347"/>
                  <a:ext cx="367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B62780FF-BC08-4DA7-A47B-A3160BEAE057}"/>
                    </a:ext>
                  </a:extLst>
                </p14:cNvPr>
                <p14:cNvContentPartPr/>
                <p14:nvPr/>
              </p14:nvContentPartPr>
              <p14:xfrm>
                <a:off x="9948893" y="387427"/>
                <a:ext cx="148680" cy="119880"/>
              </p14:xfrm>
            </p:contentPart>
          </mc:Choice>
          <mc:Fallback>
            <p:pic>
              <p:nvPicPr>
                <p:cNvPr id="35" name="Freihand 34">
                  <a:extLst>
                    <a:ext uri="{FF2B5EF4-FFF2-40B4-BE49-F238E27FC236}">
                      <a16:creationId xmlns:a16="http://schemas.microsoft.com/office/drawing/2014/main" id="{B62780FF-BC08-4DA7-A47B-A3160BEAE057}"/>
                    </a:ext>
                  </a:extLst>
                </p:cNvPr>
                <p:cNvPicPr/>
                <p:nvPr/>
              </p:nvPicPr>
              <p:blipFill>
                <a:blip r:embed="rId64"/>
                <a:stretch>
                  <a:fillRect/>
                </a:stretch>
              </p:blipFill>
              <p:spPr>
                <a:xfrm>
                  <a:off x="9944573" y="383107"/>
                  <a:ext cx="157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C0FDECAD-4423-4EE5-81F4-DE7F1D04F7C1}"/>
                    </a:ext>
                  </a:extLst>
                </p14:cNvPr>
                <p14:cNvContentPartPr/>
                <p14:nvPr/>
              </p14:nvContentPartPr>
              <p14:xfrm>
                <a:off x="10127093" y="504427"/>
                <a:ext cx="111600" cy="99000"/>
              </p14:xfrm>
            </p:contentPart>
          </mc:Choice>
          <mc:Fallback>
            <p:pic>
              <p:nvPicPr>
                <p:cNvPr id="36" name="Freihand 35">
                  <a:extLst>
                    <a:ext uri="{FF2B5EF4-FFF2-40B4-BE49-F238E27FC236}">
                      <a16:creationId xmlns:a16="http://schemas.microsoft.com/office/drawing/2014/main" id="{C0FDECAD-4423-4EE5-81F4-DE7F1D04F7C1}"/>
                    </a:ext>
                  </a:extLst>
                </p:cNvPr>
                <p:cNvPicPr/>
                <p:nvPr/>
              </p:nvPicPr>
              <p:blipFill>
                <a:blip r:embed="rId66"/>
                <a:stretch>
                  <a:fillRect/>
                </a:stretch>
              </p:blipFill>
              <p:spPr>
                <a:xfrm>
                  <a:off x="10122773" y="500107"/>
                  <a:ext cx="120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F57C4092-E1E2-4881-A053-6FFF27CDC5B4}"/>
                    </a:ext>
                  </a:extLst>
                </p14:cNvPr>
                <p14:cNvContentPartPr/>
                <p14:nvPr/>
              </p14:nvContentPartPr>
              <p14:xfrm>
                <a:off x="10444253" y="406507"/>
                <a:ext cx="184680" cy="174240"/>
              </p14:xfrm>
            </p:contentPart>
          </mc:Choice>
          <mc:Fallback>
            <p:pic>
              <p:nvPicPr>
                <p:cNvPr id="37" name="Freihand 36">
                  <a:extLst>
                    <a:ext uri="{FF2B5EF4-FFF2-40B4-BE49-F238E27FC236}">
                      <a16:creationId xmlns:a16="http://schemas.microsoft.com/office/drawing/2014/main" id="{F57C4092-E1E2-4881-A053-6FFF27CDC5B4}"/>
                    </a:ext>
                  </a:extLst>
                </p:cNvPr>
                <p:cNvPicPr/>
                <p:nvPr/>
              </p:nvPicPr>
              <p:blipFill>
                <a:blip r:embed="rId68"/>
                <a:stretch>
                  <a:fillRect/>
                </a:stretch>
              </p:blipFill>
              <p:spPr>
                <a:xfrm>
                  <a:off x="10439933" y="402187"/>
                  <a:ext cx="193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627EFE4B-C564-4FC6-B7C4-80CE366AC0A9}"/>
                    </a:ext>
                  </a:extLst>
                </p14:cNvPr>
                <p14:cNvContentPartPr/>
                <p14:nvPr/>
              </p14:nvContentPartPr>
              <p14:xfrm>
                <a:off x="10678253" y="331267"/>
                <a:ext cx="258840" cy="165960"/>
              </p14:xfrm>
            </p:contentPart>
          </mc:Choice>
          <mc:Fallback>
            <p:pic>
              <p:nvPicPr>
                <p:cNvPr id="38" name="Freihand 37">
                  <a:extLst>
                    <a:ext uri="{FF2B5EF4-FFF2-40B4-BE49-F238E27FC236}">
                      <a16:creationId xmlns:a16="http://schemas.microsoft.com/office/drawing/2014/main" id="{627EFE4B-C564-4FC6-B7C4-80CE366AC0A9}"/>
                    </a:ext>
                  </a:extLst>
                </p:cNvPr>
                <p:cNvPicPr/>
                <p:nvPr/>
              </p:nvPicPr>
              <p:blipFill>
                <a:blip r:embed="rId70"/>
                <a:stretch>
                  <a:fillRect/>
                </a:stretch>
              </p:blipFill>
              <p:spPr>
                <a:xfrm>
                  <a:off x="10673933" y="326947"/>
                  <a:ext cx="267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73E2D162-B0C9-443E-BBE6-2D3EF8870D13}"/>
                    </a:ext>
                  </a:extLst>
                </p14:cNvPr>
                <p14:cNvContentPartPr/>
                <p14:nvPr/>
              </p14:nvContentPartPr>
              <p14:xfrm>
                <a:off x="10959773" y="353947"/>
                <a:ext cx="95400" cy="123480"/>
              </p14:xfrm>
            </p:contentPart>
          </mc:Choice>
          <mc:Fallback>
            <p:pic>
              <p:nvPicPr>
                <p:cNvPr id="39" name="Freihand 38">
                  <a:extLst>
                    <a:ext uri="{FF2B5EF4-FFF2-40B4-BE49-F238E27FC236}">
                      <a16:creationId xmlns:a16="http://schemas.microsoft.com/office/drawing/2014/main" id="{73E2D162-B0C9-443E-BBE6-2D3EF8870D13}"/>
                    </a:ext>
                  </a:extLst>
                </p:cNvPr>
                <p:cNvPicPr/>
                <p:nvPr/>
              </p:nvPicPr>
              <p:blipFill>
                <a:blip r:embed="rId72"/>
                <a:stretch>
                  <a:fillRect/>
                </a:stretch>
              </p:blipFill>
              <p:spPr>
                <a:xfrm>
                  <a:off x="10955453" y="349627"/>
                  <a:ext cx="104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16D4974B-9F12-4277-B25B-78B0EF5D0CB4}"/>
                    </a:ext>
                  </a:extLst>
                </p14:cNvPr>
                <p14:cNvContentPartPr/>
                <p14:nvPr/>
              </p14:nvContentPartPr>
              <p14:xfrm>
                <a:off x="10970213" y="278347"/>
                <a:ext cx="447840" cy="167400"/>
              </p14:xfrm>
            </p:contentPart>
          </mc:Choice>
          <mc:Fallback>
            <p:pic>
              <p:nvPicPr>
                <p:cNvPr id="40" name="Freihand 39">
                  <a:extLst>
                    <a:ext uri="{FF2B5EF4-FFF2-40B4-BE49-F238E27FC236}">
                      <a16:creationId xmlns:a16="http://schemas.microsoft.com/office/drawing/2014/main" id="{16D4974B-9F12-4277-B25B-78B0EF5D0CB4}"/>
                    </a:ext>
                  </a:extLst>
                </p:cNvPr>
                <p:cNvPicPr/>
                <p:nvPr/>
              </p:nvPicPr>
              <p:blipFill>
                <a:blip r:embed="rId74"/>
                <a:stretch>
                  <a:fillRect/>
                </a:stretch>
              </p:blipFill>
              <p:spPr>
                <a:xfrm>
                  <a:off x="10965893" y="274027"/>
                  <a:ext cx="456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6F7731CD-3758-4621-A563-701A3E8E456D}"/>
                    </a:ext>
                  </a:extLst>
                </p14:cNvPr>
                <p14:cNvContentPartPr/>
                <p14:nvPr/>
              </p14:nvContentPartPr>
              <p14:xfrm>
                <a:off x="11186933" y="230467"/>
                <a:ext cx="80640" cy="5760"/>
              </p14:xfrm>
            </p:contentPart>
          </mc:Choice>
          <mc:Fallback>
            <p:pic>
              <p:nvPicPr>
                <p:cNvPr id="41" name="Freihand 40">
                  <a:extLst>
                    <a:ext uri="{FF2B5EF4-FFF2-40B4-BE49-F238E27FC236}">
                      <a16:creationId xmlns:a16="http://schemas.microsoft.com/office/drawing/2014/main" id="{6F7731CD-3758-4621-A563-701A3E8E456D}"/>
                    </a:ext>
                  </a:extLst>
                </p:cNvPr>
                <p:cNvPicPr/>
                <p:nvPr/>
              </p:nvPicPr>
              <p:blipFill>
                <a:blip r:embed="rId76"/>
                <a:stretch>
                  <a:fillRect/>
                </a:stretch>
              </p:blipFill>
              <p:spPr>
                <a:xfrm>
                  <a:off x="11182613" y="226147"/>
                  <a:ext cx="89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892251A3-9DEB-419A-A459-EAA7B10D8A8A}"/>
                    </a:ext>
                  </a:extLst>
                </p14:cNvPr>
                <p14:cNvContentPartPr/>
                <p14:nvPr/>
              </p14:nvContentPartPr>
              <p14:xfrm>
                <a:off x="10354613" y="344227"/>
                <a:ext cx="1373760" cy="415440"/>
              </p14:xfrm>
            </p:contentPart>
          </mc:Choice>
          <mc:Fallback>
            <p:pic>
              <p:nvPicPr>
                <p:cNvPr id="42" name="Freihand 41">
                  <a:extLst>
                    <a:ext uri="{FF2B5EF4-FFF2-40B4-BE49-F238E27FC236}">
                      <a16:creationId xmlns:a16="http://schemas.microsoft.com/office/drawing/2014/main" id="{892251A3-9DEB-419A-A459-EAA7B10D8A8A}"/>
                    </a:ext>
                  </a:extLst>
                </p:cNvPr>
                <p:cNvPicPr/>
                <p:nvPr/>
              </p:nvPicPr>
              <p:blipFill>
                <a:blip r:embed="rId78"/>
                <a:stretch>
                  <a:fillRect/>
                </a:stretch>
              </p:blipFill>
              <p:spPr>
                <a:xfrm>
                  <a:off x="10350293" y="339907"/>
                  <a:ext cx="1382400" cy="424080"/>
                </a:xfrm>
                <a:prstGeom prst="rect">
                  <a:avLst/>
                </a:prstGeom>
              </p:spPr>
            </p:pic>
          </mc:Fallback>
        </mc:AlternateContent>
      </p:grpSp>
      <p:grpSp>
        <p:nvGrpSpPr>
          <p:cNvPr id="49" name="Gruppieren 48">
            <a:extLst>
              <a:ext uri="{FF2B5EF4-FFF2-40B4-BE49-F238E27FC236}">
                <a16:creationId xmlns:a16="http://schemas.microsoft.com/office/drawing/2014/main" id="{C644D586-7C6A-4401-B4E8-C3096FAFBF4D}"/>
              </a:ext>
            </a:extLst>
          </p:cNvPr>
          <p:cNvGrpSpPr/>
          <p:nvPr/>
        </p:nvGrpSpPr>
        <p:grpSpPr>
          <a:xfrm>
            <a:off x="5881973" y="2084467"/>
            <a:ext cx="1128240" cy="203400"/>
            <a:chOff x="5881973" y="2084467"/>
            <a:chExt cx="1128240" cy="203400"/>
          </a:xfrm>
        </p:grpSpPr>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50D79B3E-DD4D-4FDE-852A-16B9662EBBD7}"/>
                    </a:ext>
                  </a:extLst>
                </p14:cNvPr>
                <p14:cNvContentPartPr/>
                <p14:nvPr/>
              </p14:nvContentPartPr>
              <p14:xfrm>
                <a:off x="6160613" y="2216587"/>
                <a:ext cx="32040" cy="3240"/>
              </p14:xfrm>
            </p:contentPart>
          </mc:Choice>
          <mc:Fallback>
            <p:pic>
              <p:nvPicPr>
                <p:cNvPr id="45" name="Freihand 44">
                  <a:extLst>
                    <a:ext uri="{FF2B5EF4-FFF2-40B4-BE49-F238E27FC236}">
                      <a16:creationId xmlns:a16="http://schemas.microsoft.com/office/drawing/2014/main" id="{50D79B3E-DD4D-4FDE-852A-16B9662EBBD7}"/>
                    </a:ext>
                  </a:extLst>
                </p:cNvPr>
                <p:cNvPicPr/>
                <p:nvPr/>
              </p:nvPicPr>
              <p:blipFill>
                <a:blip r:embed="rId80"/>
                <a:stretch>
                  <a:fillRect/>
                </a:stretch>
              </p:blipFill>
              <p:spPr>
                <a:xfrm>
                  <a:off x="6156293" y="2212267"/>
                  <a:ext cx="40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5C54698A-3D20-47D9-97B4-7F06244F23DC}"/>
                    </a:ext>
                  </a:extLst>
                </p14:cNvPr>
                <p14:cNvContentPartPr/>
                <p14:nvPr/>
              </p14:nvContentPartPr>
              <p14:xfrm>
                <a:off x="5918333" y="2084467"/>
                <a:ext cx="1091880" cy="47160"/>
              </p14:xfrm>
            </p:contentPart>
          </mc:Choice>
          <mc:Fallback>
            <p:pic>
              <p:nvPicPr>
                <p:cNvPr id="46" name="Freihand 45">
                  <a:extLst>
                    <a:ext uri="{FF2B5EF4-FFF2-40B4-BE49-F238E27FC236}">
                      <a16:creationId xmlns:a16="http://schemas.microsoft.com/office/drawing/2014/main" id="{5C54698A-3D20-47D9-97B4-7F06244F23DC}"/>
                    </a:ext>
                  </a:extLst>
                </p:cNvPr>
                <p:cNvPicPr/>
                <p:nvPr/>
              </p:nvPicPr>
              <p:blipFill>
                <a:blip r:embed="rId82"/>
                <a:stretch>
                  <a:fillRect/>
                </a:stretch>
              </p:blipFill>
              <p:spPr>
                <a:xfrm>
                  <a:off x="5914013" y="2080147"/>
                  <a:ext cx="1100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C71FD64B-19BA-4822-B1F0-F9CACA7768D8}"/>
                    </a:ext>
                  </a:extLst>
                </p14:cNvPr>
                <p14:cNvContentPartPr/>
                <p14:nvPr/>
              </p14:nvContentPartPr>
              <p14:xfrm>
                <a:off x="5881973" y="2246467"/>
                <a:ext cx="1010880" cy="41400"/>
              </p14:xfrm>
            </p:contentPart>
          </mc:Choice>
          <mc:Fallback>
            <p:pic>
              <p:nvPicPr>
                <p:cNvPr id="48" name="Freihand 47">
                  <a:extLst>
                    <a:ext uri="{FF2B5EF4-FFF2-40B4-BE49-F238E27FC236}">
                      <a16:creationId xmlns:a16="http://schemas.microsoft.com/office/drawing/2014/main" id="{C71FD64B-19BA-4822-B1F0-F9CACA7768D8}"/>
                    </a:ext>
                  </a:extLst>
                </p:cNvPr>
                <p:cNvPicPr/>
                <p:nvPr/>
              </p:nvPicPr>
              <p:blipFill>
                <a:blip r:embed="rId84"/>
                <a:stretch>
                  <a:fillRect/>
                </a:stretch>
              </p:blipFill>
              <p:spPr>
                <a:xfrm>
                  <a:off x="5877653" y="2242147"/>
                  <a:ext cx="1019520" cy="50040"/>
                </a:xfrm>
                <a:prstGeom prst="rect">
                  <a:avLst/>
                </a:prstGeom>
              </p:spPr>
            </p:pic>
          </mc:Fallback>
        </mc:AlternateContent>
      </p:gr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BEC5677-EE6B-A204-CDD3-55F1BCA9B8B7}"/>
              </a:ext>
            </a:extLst>
          </p:cNvPr>
          <p:cNvPicPr>
            <a:picLocks noChangeAspect="1"/>
          </p:cNvPicPr>
          <p:nvPr/>
        </p:nvPicPr>
        <p:blipFill>
          <a:blip r:embed="rId3"/>
          <a:stretch>
            <a:fillRect/>
          </a:stretch>
        </p:blipFill>
        <p:spPr>
          <a:xfrm>
            <a:off x="1206094" y="808792"/>
            <a:ext cx="7120779" cy="4280043"/>
          </a:xfrm>
          <a:prstGeom prst="rect">
            <a:avLst/>
          </a:prstGeom>
        </p:spPr>
      </p:pic>
      <p:grpSp>
        <p:nvGrpSpPr>
          <p:cNvPr id="5" name="Gruppieren 4">
            <a:extLst>
              <a:ext uri="{FF2B5EF4-FFF2-40B4-BE49-F238E27FC236}">
                <a16:creationId xmlns:a16="http://schemas.microsoft.com/office/drawing/2014/main" id="{18CC8551-4E49-4838-BAF2-98046F033BC2}"/>
              </a:ext>
            </a:extLst>
          </p:cNvPr>
          <p:cNvGrpSpPr/>
          <p:nvPr/>
        </p:nvGrpSpPr>
        <p:grpSpPr>
          <a:xfrm>
            <a:off x="3685973" y="4945027"/>
            <a:ext cx="2226960" cy="82080"/>
            <a:chOff x="3685973" y="4945027"/>
            <a:chExt cx="2226960" cy="820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F773923-B69B-460C-B657-C5A5573F7BD8}"/>
                    </a:ext>
                  </a:extLst>
                </p14:cNvPr>
                <p14:cNvContentPartPr/>
                <p14:nvPr/>
              </p14:nvContentPartPr>
              <p14:xfrm>
                <a:off x="3685973" y="4967347"/>
                <a:ext cx="873360" cy="59760"/>
              </p14:xfrm>
            </p:contentPart>
          </mc:Choice>
          <mc:Fallback>
            <p:pic>
              <p:nvPicPr>
                <p:cNvPr id="2" name="Freihand 1">
                  <a:extLst>
                    <a:ext uri="{FF2B5EF4-FFF2-40B4-BE49-F238E27FC236}">
                      <a16:creationId xmlns:a16="http://schemas.microsoft.com/office/drawing/2014/main" id="{9F773923-B69B-460C-B657-C5A5573F7BD8}"/>
                    </a:ext>
                  </a:extLst>
                </p:cNvPr>
                <p:cNvPicPr/>
                <p:nvPr/>
              </p:nvPicPr>
              <p:blipFill>
                <a:blip r:embed="rId5"/>
                <a:stretch>
                  <a:fillRect/>
                </a:stretch>
              </p:blipFill>
              <p:spPr>
                <a:xfrm>
                  <a:off x="3681653" y="4963027"/>
                  <a:ext cx="882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481A4B6-9BA0-4502-BFE3-7F44B5131937}"/>
                    </a:ext>
                  </a:extLst>
                </p14:cNvPr>
                <p14:cNvContentPartPr/>
                <p14:nvPr/>
              </p14:nvContentPartPr>
              <p14:xfrm>
                <a:off x="4973333" y="4945027"/>
                <a:ext cx="939600" cy="42480"/>
              </p14:xfrm>
            </p:contentPart>
          </mc:Choice>
          <mc:Fallback>
            <p:pic>
              <p:nvPicPr>
                <p:cNvPr id="4" name="Freihand 3">
                  <a:extLst>
                    <a:ext uri="{FF2B5EF4-FFF2-40B4-BE49-F238E27FC236}">
                      <a16:creationId xmlns:a16="http://schemas.microsoft.com/office/drawing/2014/main" id="{D481A4B6-9BA0-4502-BFE3-7F44B5131937}"/>
                    </a:ext>
                  </a:extLst>
                </p:cNvPr>
                <p:cNvPicPr/>
                <p:nvPr/>
              </p:nvPicPr>
              <p:blipFill>
                <a:blip r:embed="rId7"/>
                <a:stretch>
                  <a:fillRect/>
                </a:stretch>
              </p:blipFill>
              <p:spPr>
                <a:xfrm>
                  <a:off x="4969013" y="4940707"/>
                  <a:ext cx="948240" cy="5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905EC48-5578-4D2B-8CF4-5ACDB2F72135}"/>
                  </a:ext>
                </a:extLst>
              </p14:cNvPr>
              <p14:cNvContentPartPr/>
              <p14:nvPr/>
            </p14:nvContentPartPr>
            <p14:xfrm>
              <a:off x="6889973" y="3794827"/>
              <a:ext cx="1163520" cy="72720"/>
            </p14:xfrm>
          </p:contentPart>
        </mc:Choice>
        <mc:Fallback>
          <p:pic>
            <p:nvPicPr>
              <p:cNvPr id="6" name="Freihand 5">
                <a:extLst>
                  <a:ext uri="{FF2B5EF4-FFF2-40B4-BE49-F238E27FC236}">
                    <a16:creationId xmlns:a16="http://schemas.microsoft.com/office/drawing/2014/main" id="{0905EC48-5578-4D2B-8CF4-5ACDB2F72135}"/>
                  </a:ext>
                </a:extLst>
              </p:cNvPr>
              <p:cNvPicPr/>
              <p:nvPr/>
            </p:nvPicPr>
            <p:blipFill>
              <a:blip r:embed="rId9"/>
              <a:stretch>
                <a:fillRect/>
              </a:stretch>
            </p:blipFill>
            <p:spPr>
              <a:xfrm>
                <a:off x="6885653" y="3790507"/>
                <a:ext cx="1172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D8D06F45-C395-48C8-900E-30EC40A6529F}"/>
                  </a:ext>
                </a:extLst>
              </p14:cNvPr>
              <p14:cNvContentPartPr/>
              <p14:nvPr/>
            </p14:nvContentPartPr>
            <p14:xfrm>
              <a:off x="7084733" y="1656427"/>
              <a:ext cx="891360" cy="109440"/>
            </p14:xfrm>
          </p:contentPart>
        </mc:Choice>
        <mc:Fallback>
          <p:pic>
            <p:nvPicPr>
              <p:cNvPr id="7" name="Freihand 6">
                <a:extLst>
                  <a:ext uri="{FF2B5EF4-FFF2-40B4-BE49-F238E27FC236}">
                    <a16:creationId xmlns:a16="http://schemas.microsoft.com/office/drawing/2014/main" id="{D8D06F45-C395-48C8-900E-30EC40A6529F}"/>
                  </a:ext>
                </a:extLst>
              </p:cNvPr>
              <p:cNvPicPr/>
              <p:nvPr/>
            </p:nvPicPr>
            <p:blipFill>
              <a:blip r:embed="rId11"/>
              <a:stretch>
                <a:fillRect/>
              </a:stretch>
            </p:blipFill>
            <p:spPr>
              <a:xfrm>
                <a:off x="7080413" y="1652107"/>
                <a:ext cx="900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15B10BE6-E474-439B-8043-8CBD007FEFEE}"/>
                  </a:ext>
                </a:extLst>
              </p14:cNvPr>
              <p14:cNvContentPartPr/>
              <p14:nvPr/>
            </p14:nvContentPartPr>
            <p14:xfrm>
              <a:off x="7126133" y="1421347"/>
              <a:ext cx="848880" cy="637560"/>
            </p14:xfrm>
          </p:contentPart>
        </mc:Choice>
        <mc:Fallback>
          <p:pic>
            <p:nvPicPr>
              <p:cNvPr id="8" name="Freihand 7">
                <a:extLst>
                  <a:ext uri="{FF2B5EF4-FFF2-40B4-BE49-F238E27FC236}">
                    <a16:creationId xmlns:a16="http://schemas.microsoft.com/office/drawing/2014/main" id="{15B10BE6-E474-439B-8043-8CBD007FEFEE}"/>
                  </a:ext>
                </a:extLst>
              </p:cNvPr>
              <p:cNvPicPr/>
              <p:nvPr/>
            </p:nvPicPr>
            <p:blipFill>
              <a:blip r:embed="rId13"/>
              <a:stretch>
                <a:fillRect/>
              </a:stretch>
            </p:blipFill>
            <p:spPr>
              <a:xfrm>
                <a:off x="7121813" y="1417027"/>
                <a:ext cx="85752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F7DA76AF-48B3-49E9-B8E6-5BA6EB43A4D0}"/>
                  </a:ext>
                </a:extLst>
              </p14:cNvPr>
              <p14:cNvContentPartPr/>
              <p14:nvPr/>
            </p14:nvContentPartPr>
            <p14:xfrm>
              <a:off x="3568253" y="2751907"/>
              <a:ext cx="1487520" cy="99000"/>
            </p14:xfrm>
          </p:contentPart>
        </mc:Choice>
        <mc:Fallback>
          <p:pic>
            <p:nvPicPr>
              <p:cNvPr id="17" name="Freihand 16">
                <a:extLst>
                  <a:ext uri="{FF2B5EF4-FFF2-40B4-BE49-F238E27FC236}">
                    <a16:creationId xmlns:a16="http://schemas.microsoft.com/office/drawing/2014/main" id="{F7DA76AF-48B3-49E9-B8E6-5BA6EB43A4D0}"/>
                  </a:ext>
                </a:extLst>
              </p:cNvPr>
              <p:cNvPicPr/>
              <p:nvPr/>
            </p:nvPicPr>
            <p:blipFill>
              <a:blip r:embed="rId15"/>
              <a:stretch>
                <a:fillRect/>
              </a:stretch>
            </p:blipFill>
            <p:spPr>
              <a:xfrm>
                <a:off x="3563933" y="2747587"/>
                <a:ext cx="1496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0FDAAD3B-3EFD-479C-8582-05CC65D0B8B8}"/>
                  </a:ext>
                </a:extLst>
              </p14:cNvPr>
              <p14:cNvContentPartPr/>
              <p14:nvPr/>
            </p14:nvContentPartPr>
            <p14:xfrm>
              <a:off x="4070813" y="3827227"/>
              <a:ext cx="1916280" cy="40320"/>
            </p14:xfrm>
          </p:contentPart>
        </mc:Choice>
        <mc:Fallback>
          <p:pic>
            <p:nvPicPr>
              <p:cNvPr id="18" name="Freihand 17">
                <a:extLst>
                  <a:ext uri="{FF2B5EF4-FFF2-40B4-BE49-F238E27FC236}">
                    <a16:creationId xmlns:a16="http://schemas.microsoft.com/office/drawing/2014/main" id="{0FDAAD3B-3EFD-479C-8582-05CC65D0B8B8}"/>
                  </a:ext>
                </a:extLst>
              </p:cNvPr>
              <p:cNvPicPr/>
              <p:nvPr/>
            </p:nvPicPr>
            <p:blipFill>
              <a:blip r:embed="rId17"/>
              <a:stretch>
                <a:fillRect/>
              </a:stretch>
            </p:blipFill>
            <p:spPr>
              <a:xfrm>
                <a:off x="4066493" y="3822907"/>
                <a:ext cx="1924920" cy="48960"/>
              </a:xfrm>
              <a:prstGeom prst="rect">
                <a:avLst/>
              </a:prstGeom>
            </p:spPr>
          </p:pic>
        </mc:Fallback>
      </mc:AlternateContent>
      <p:grpSp>
        <p:nvGrpSpPr>
          <p:cNvPr id="27" name="Gruppieren 26">
            <a:extLst>
              <a:ext uri="{FF2B5EF4-FFF2-40B4-BE49-F238E27FC236}">
                <a16:creationId xmlns:a16="http://schemas.microsoft.com/office/drawing/2014/main" id="{9DF236C7-E657-437C-B532-6CF167080555}"/>
              </a:ext>
            </a:extLst>
          </p:cNvPr>
          <p:cNvGrpSpPr/>
          <p:nvPr/>
        </p:nvGrpSpPr>
        <p:grpSpPr>
          <a:xfrm>
            <a:off x="8524373" y="2280667"/>
            <a:ext cx="2278080" cy="501120"/>
            <a:chOff x="8524373" y="2280667"/>
            <a:chExt cx="2278080" cy="501120"/>
          </a:xfrm>
        </p:grpSpPr>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E50E5825-4358-4CF9-94A5-B5FCA1147B41}"/>
                    </a:ext>
                  </a:extLst>
                </p14:cNvPr>
                <p14:cNvContentPartPr/>
                <p14:nvPr/>
              </p14:nvContentPartPr>
              <p14:xfrm>
                <a:off x="8540213" y="2534107"/>
                <a:ext cx="15120" cy="184680"/>
              </p14:xfrm>
            </p:contentPart>
          </mc:Choice>
          <mc:Fallback>
            <p:pic>
              <p:nvPicPr>
                <p:cNvPr id="9" name="Freihand 8">
                  <a:extLst>
                    <a:ext uri="{FF2B5EF4-FFF2-40B4-BE49-F238E27FC236}">
                      <a16:creationId xmlns:a16="http://schemas.microsoft.com/office/drawing/2014/main" id="{E50E5825-4358-4CF9-94A5-B5FCA1147B41}"/>
                    </a:ext>
                  </a:extLst>
                </p:cNvPr>
                <p:cNvPicPr/>
                <p:nvPr/>
              </p:nvPicPr>
              <p:blipFill>
                <a:blip r:embed="rId19"/>
                <a:stretch>
                  <a:fillRect/>
                </a:stretch>
              </p:blipFill>
              <p:spPr>
                <a:xfrm>
                  <a:off x="8535893" y="2529787"/>
                  <a:ext cx="23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05FF4CB9-FC7F-4483-B4AE-E7FEFDA5C359}"/>
                    </a:ext>
                  </a:extLst>
                </p14:cNvPr>
                <p14:cNvContentPartPr/>
                <p14:nvPr/>
              </p14:nvContentPartPr>
              <p14:xfrm>
                <a:off x="8524373" y="2515387"/>
                <a:ext cx="177120" cy="23400"/>
              </p14:xfrm>
            </p:contentPart>
          </mc:Choice>
          <mc:Fallback>
            <p:pic>
              <p:nvPicPr>
                <p:cNvPr id="10" name="Freihand 9">
                  <a:extLst>
                    <a:ext uri="{FF2B5EF4-FFF2-40B4-BE49-F238E27FC236}">
                      <a16:creationId xmlns:a16="http://schemas.microsoft.com/office/drawing/2014/main" id="{05FF4CB9-FC7F-4483-B4AE-E7FEFDA5C359}"/>
                    </a:ext>
                  </a:extLst>
                </p:cNvPr>
                <p:cNvPicPr/>
                <p:nvPr/>
              </p:nvPicPr>
              <p:blipFill>
                <a:blip r:embed="rId21"/>
                <a:stretch>
                  <a:fillRect/>
                </a:stretch>
              </p:blipFill>
              <p:spPr>
                <a:xfrm>
                  <a:off x="8520053" y="2511067"/>
                  <a:ext cx="185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5027D045-3D92-4E2D-B042-1705B75C33EA}"/>
                    </a:ext>
                  </a:extLst>
                </p14:cNvPr>
                <p14:cNvContentPartPr/>
                <p14:nvPr/>
              </p14:nvContentPartPr>
              <p14:xfrm>
                <a:off x="8535893" y="2581267"/>
                <a:ext cx="175320" cy="131040"/>
              </p14:xfrm>
            </p:contentPart>
          </mc:Choice>
          <mc:Fallback>
            <p:pic>
              <p:nvPicPr>
                <p:cNvPr id="12" name="Freihand 11">
                  <a:extLst>
                    <a:ext uri="{FF2B5EF4-FFF2-40B4-BE49-F238E27FC236}">
                      <a16:creationId xmlns:a16="http://schemas.microsoft.com/office/drawing/2014/main" id="{5027D045-3D92-4E2D-B042-1705B75C33EA}"/>
                    </a:ext>
                  </a:extLst>
                </p:cNvPr>
                <p:cNvPicPr/>
                <p:nvPr/>
              </p:nvPicPr>
              <p:blipFill>
                <a:blip r:embed="rId23"/>
                <a:stretch>
                  <a:fillRect/>
                </a:stretch>
              </p:blipFill>
              <p:spPr>
                <a:xfrm>
                  <a:off x="8531573" y="2576947"/>
                  <a:ext cx="183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ACC43D4C-10A5-458C-B5A7-B4EAC4E19FDC}"/>
                    </a:ext>
                  </a:extLst>
                </p14:cNvPr>
                <p14:cNvContentPartPr/>
                <p14:nvPr/>
              </p14:nvContentPartPr>
              <p14:xfrm>
                <a:off x="8713373" y="2598547"/>
                <a:ext cx="203040" cy="71280"/>
              </p14:xfrm>
            </p:contentPart>
          </mc:Choice>
          <mc:Fallback>
            <p:pic>
              <p:nvPicPr>
                <p:cNvPr id="13" name="Freihand 12">
                  <a:extLst>
                    <a:ext uri="{FF2B5EF4-FFF2-40B4-BE49-F238E27FC236}">
                      <a16:creationId xmlns:a16="http://schemas.microsoft.com/office/drawing/2014/main" id="{ACC43D4C-10A5-458C-B5A7-B4EAC4E19FDC}"/>
                    </a:ext>
                  </a:extLst>
                </p:cNvPr>
                <p:cNvPicPr/>
                <p:nvPr/>
              </p:nvPicPr>
              <p:blipFill>
                <a:blip r:embed="rId25"/>
                <a:stretch>
                  <a:fillRect/>
                </a:stretch>
              </p:blipFill>
              <p:spPr>
                <a:xfrm>
                  <a:off x="8709053" y="2594227"/>
                  <a:ext cx="211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5A36ADB1-EC3F-4060-B158-83DFAD27BD0D}"/>
                    </a:ext>
                  </a:extLst>
                </p14:cNvPr>
                <p14:cNvContentPartPr/>
                <p14:nvPr/>
              </p14:nvContentPartPr>
              <p14:xfrm>
                <a:off x="8879693" y="2510347"/>
                <a:ext cx="481680" cy="271440"/>
              </p14:xfrm>
            </p:contentPart>
          </mc:Choice>
          <mc:Fallback>
            <p:pic>
              <p:nvPicPr>
                <p:cNvPr id="14" name="Freihand 13">
                  <a:extLst>
                    <a:ext uri="{FF2B5EF4-FFF2-40B4-BE49-F238E27FC236}">
                      <a16:creationId xmlns:a16="http://schemas.microsoft.com/office/drawing/2014/main" id="{5A36ADB1-EC3F-4060-B158-83DFAD27BD0D}"/>
                    </a:ext>
                  </a:extLst>
                </p:cNvPr>
                <p:cNvPicPr/>
                <p:nvPr/>
              </p:nvPicPr>
              <p:blipFill>
                <a:blip r:embed="rId27"/>
                <a:stretch>
                  <a:fillRect/>
                </a:stretch>
              </p:blipFill>
              <p:spPr>
                <a:xfrm>
                  <a:off x="8875373" y="2506027"/>
                  <a:ext cx="4903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90479A7E-014B-4AAC-8E73-15ABD227EC73}"/>
                    </a:ext>
                  </a:extLst>
                </p14:cNvPr>
                <p14:cNvContentPartPr/>
                <p14:nvPr/>
              </p14:nvContentPartPr>
              <p14:xfrm>
                <a:off x="9254813" y="2392627"/>
                <a:ext cx="28440" cy="13320"/>
              </p14:xfrm>
            </p:contentPart>
          </mc:Choice>
          <mc:Fallback>
            <p:pic>
              <p:nvPicPr>
                <p:cNvPr id="15" name="Freihand 14">
                  <a:extLst>
                    <a:ext uri="{FF2B5EF4-FFF2-40B4-BE49-F238E27FC236}">
                      <a16:creationId xmlns:a16="http://schemas.microsoft.com/office/drawing/2014/main" id="{90479A7E-014B-4AAC-8E73-15ABD227EC73}"/>
                    </a:ext>
                  </a:extLst>
                </p:cNvPr>
                <p:cNvPicPr/>
                <p:nvPr/>
              </p:nvPicPr>
              <p:blipFill>
                <a:blip r:embed="rId29"/>
                <a:stretch>
                  <a:fillRect/>
                </a:stretch>
              </p:blipFill>
              <p:spPr>
                <a:xfrm>
                  <a:off x="9250493" y="2388307"/>
                  <a:ext cx="37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B42DF9D4-FB44-4C3E-96AE-7960D1A709D9}"/>
                    </a:ext>
                  </a:extLst>
                </p14:cNvPr>
                <p14:cNvContentPartPr/>
                <p14:nvPr/>
              </p14:nvContentPartPr>
              <p14:xfrm>
                <a:off x="9589613" y="2397307"/>
                <a:ext cx="37800" cy="169920"/>
              </p14:xfrm>
            </p:contentPart>
          </mc:Choice>
          <mc:Fallback>
            <p:pic>
              <p:nvPicPr>
                <p:cNvPr id="19" name="Freihand 18">
                  <a:extLst>
                    <a:ext uri="{FF2B5EF4-FFF2-40B4-BE49-F238E27FC236}">
                      <a16:creationId xmlns:a16="http://schemas.microsoft.com/office/drawing/2014/main" id="{B42DF9D4-FB44-4C3E-96AE-7960D1A709D9}"/>
                    </a:ext>
                  </a:extLst>
                </p:cNvPr>
                <p:cNvPicPr/>
                <p:nvPr/>
              </p:nvPicPr>
              <p:blipFill>
                <a:blip r:embed="rId31"/>
                <a:stretch>
                  <a:fillRect/>
                </a:stretch>
              </p:blipFill>
              <p:spPr>
                <a:xfrm>
                  <a:off x="9585293" y="2392987"/>
                  <a:ext cx="46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9648E055-5CDA-4869-B4E0-7BC912451AB5}"/>
                    </a:ext>
                  </a:extLst>
                </p14:cNvPr>
                <p14:cNvContentPartPr/>
                <p14:nvPr/>
              </p14:nvContentPartPr>
              <p14:xfrm>
                <a:off x="9535973" y="2484067"/>
                <a:ext cx="209160" cy="149400"/>
              </p14:xfrm>
            </p:contentPart>
          </mc:Choice>
          <mc:Fallback>
            <p:pic>
              <p:nvPicPr>
                <p:cNvPr id="20" name="Freihand 19">
                  <a:extLst>
                    <a:ext uri="{FF2B5EF4-FFF2-40B4-BE49-F238E27FC236}">
                      <a16:creationId xmlns:a16="http://schemas.microsoft.com/office/drawing/2014/main" id="{9648E055-5CDA-4869-B4E0-7BC912451AB5}"/>
                    </a:ext>
                  </a:extLst>
                </p:cNvPr>
                <p:cNvPicPr/>
                <p:nvPr/>
              </p:nvPicPr>
              <p:blipFill>
                <a:blip r:embed="rId33"/>
                <a:stretch>
                  <a:fillRect/>
                </a:stretch>
              </p:blipFill>
              <p:spPr>
                <a:xfrm>
                  <a:off x="9531653" y="2479747"/>
                  <a:ext cx="217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AEE16D5C-F736-48B4-8EB6-93BAEF872AED}"/>
                    </a:ext>
                  </a:extLst>
                </p14:cNvPr>
                <p14:cNvContentPartPr/>
                <p14:nvPr/>
              </p14:nvContentPartPr>
              <p14:xfrm>
                <a:off x="9990653" y="2393707"/>
                <a:ext cx="162000" cy="165600"/>
              </p14:xfrm>
            </p:contentPart>
          </mc:Choice>
          <mc:Fallback>
            <p:pic>
              <p:nvPicPr>
                <p:cNvPr id="21" name="Freihand 20">
                  <a:extLst>
                    <a:ext uri="{FF2B5EF4-FFF2-40B4-BE49-F238E27FC236}">
                      <a16:creationId xmlns:a16="http://schemas.microsoft.com/office/drawing/2014/main" id="{AEE16D5C-F736-48B4-8EB6-93BAEF872AED}"/>
                    </a:ext>
                  </a:extLst>
                </p:cNvPr>
                <p:cNvPicPr/>
                <p:nvPr/>
              </p:nvPicPr>
              <p:blipFill>
                <a:blip r:embed="rId35"/>
                <a:stretch>
                  <a:fillRect/>
                </a:stretch>
              </p:blipFill>
              <p:spPr>
                <a:xfrm>
                  <a:off x="9986333" y="2389387"/>
                  <a:ext cx="170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166B0ED3-9C2C-45A2-A2D9-3E12DA1D377A}"/>
                    </a:ext>
                  </a:extLst>
                </p14:cNvPr>
                <p14:cNvContentPartPr/>
                <p14:nvPr/>
              </p14:nvContentPartPr>
              <p14:xfrm>
                <a:off x="10219613" y="2385427"/>
                <a:ext cx="163440" cy="116640"/>
              </p14:xfrm>
            </p:contentPart>
          </mc:Choice>
          <mc:Fallback>
            <p:pic>
              <p:nvPicPr>
                <p:cNvPr id="22" name="Freihand 21">
                  <a:extLst>
                    <a:ext uri="{FF2B5EF4-FFF2-40B4-BE49-F238E27FC236}">
                      <a16:creationId xmlns:a16="http://schemas.microsoft.com/office/drawing/2014/main" id="{166B0ED3-9C2C-45A2-A2D9-3E12DA1D377A}"/>
                    </a:ext>
                  </a:extLst>
                </p:cNvPr>
                <p:cNvPicPr/>
                <p:nvPr/>
              </p:nvPicPr>
              <p:blipFill>
                <a:blip r:embed="rId37"/>
                <a:stretch>
                  <a:fillRect/>
                </a:stretch>
              </p:blipFill>
              <p:spPr>
                <a:xfrm>
                  <a:off x="10215293" y="2381107"/>
                  <a:ext cx="172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56FFF3B3-D7CC-49AB-8195-DF326863191E}"/>
                    </a:ext>
                  </a:extLst>
                </p14:cNvPr>
                <p14:cNvContentPartPr/>
                <p14:nvPr/>
              </p14:nvContentPartPr>
              <p14:xfrm>
                <a:off x="10563773" y="2338987"/>
                <a:ext cx="120600" cy="170280"/>
              </p14:xfrm>
            </p:contentPart>
          </mc:Choice>
          <mc:Fallback>
            <p:pic>
              <p:nvPicPr>
                <p:cNvPr id="23" name="Freihand 22">
                  <a:extLst>
                    <a:ext uri="{FF2B5EF4-FFF2-40B4-BE49-F238E27FC236}">
                      <a16:creationId xmlns:a16="http://schemas.microsoft.com/office/drawing/2014/main" id="{56FFF3B3-D7CC-49AB-8195-DF326863191E}"/>
                    </a:ext>
                  </a:extLst>
                </p:cNvPr>
                <p:cNvPicPr/>
                <p:nvPr/>
              </p:nvPicPr>
              <p:blipFill>
                <a:blip r:embed="rId39"/>
                <a:stretch>
                  <a:fillRect/>
                </a:stretch>
              </p:blipFill>
              <p:spPr>
                <a:xfrm>
                  <a:off x="10559453" y="2334667"/>
                  <a:ext cx="129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D24481F4-41C6-4529-917C-E59FDF9776A3}"/>
                    </a:ext>
                  </a:extLst>
                </p14:cNvPr>
                <p14:cNvContentPartPr/>
                <p14:nvPr/>
              </p14:nvContentPartPr>
              <p14:xfrm>
                <a:off x="10439933" y="2280667"/>
                <a:ext cx="147960" cy="86400"/>
              </p14:xfrm>
            </p:contentPart>
          </mc:Choice>
          <mc:Fallback>
            <p:pic>
              <p:nvPicPr>
                <p:cNvPr id="24" name="Freihand 23">
                  <a:extLst>
                    <a:ext uri="{FF2B5EF4-FFF2-40B4-BE49-F238E27FC236}">
                      <a16:creationId xmlns:a16="http://schemas.microsoft.com/office/drawing/2014/main" id="{D24481F4-41C6-4529-917C-E59FDF9776A3}"/>
                    </a:ext>
                  </a:extLst>
                </p:cNvPr>
                <p:cNvPicPr/>
                <p:nvPr/>
              </p:nvPicPr>
              <p:blipFill>
                <a:blip r:embed="rId41"/>
                <a:stretch>
                  <a:fillRect/>
                </a:stretch>
              </p:blipFill>
              <p:spPr>
                <a:xfrm>
                  <a:off x="10435613" y="2276347"/>
                  <a:ext cx="156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82D5DE4C-9DF4-40D3-8025-88DA36D0EB1E}"/>
                    </a:ext>
                  </a:extLst>
                </p14:cNvPr>
                <p14:cNvContentPartPr/>
                <p14:nvPr/>
              </p14:nvContentPartPr>
              <p14:xfrm>
                <a:off x="10678613" y="2440507"/>
                <a:ext cx="123840" cy="109440"/>
              </p14:xfrm>
            </p:contentPart>
          </mc:Choice>
          <mc:Fallback>
            <p:pic>
              <p:nvPicPr>
                <p:cNvPr id="25" name="Freihand 24">
                  <a:extLst>
                    <a:ext uri="{FF2B5EF4-FFF2-40B4-BE49-F238E27FC236}">
                      <a16:creationId xmlns:a16="http://schemas.microsoft.com/office/drawing/2014/main" id="{82D5DE4C-9DF4-40D3-8025-88DA36D0EB1E}"/>
                    </a:ext>
                  </a:extLst>
                </p:cNvPr>
                <p:cNvPicPr/>
                <p:nvPr/>
              </p:nvPicPr>
              <p:blipFill>
                <a:blip r:embed="rId43"/>
                <a:stretch>
                  <a:fillRect/>
                </a:stretch>
              </p:blipFill>
              <p:spPr>
                <a:xfrm>
                  <a:off x="10674293" y="2436187"/>
                  <a:ext cx="13248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CA52B156-0BB3-42C1-A829-DF7CA321A089}"/>
                  </a:ext>
                </a:extLst>
              </p14:cNvPr>
              <p14:cNvContentPartPr/>
              <p14:nvPr/>
            </p14:nvContentPartPr>
            <p14:xfrm>
              <a:off x="7820573" y="3181747"/>
              <a:ext cx="331920" cy="220680"/>
            </p14:xfrm>
          </p:contentPart>
        </mc:Choice>
        <mc:Fallback>
          <p:pic>
            <p:nvPicPr>
              <p:cNvPr id="28" name="Freihand 27">
                <a:extLst>
                  <a:ext uri="{FF2B5EF4-FFF2-40B4-BE49-F238E27FC236}">
                    <a16:creationId xmlns:a16="http://schemas.microsoft.com/office/drawing/2014/main" id="{CA52B156-0BB3-42C1-A829-DF7CA321A089}"/>
                  </a:ext>
                </a:extLst>
              </p:cNvPr>
              <p:cNvPicPr/>
              <p:nvPr/>
            </p:nvPicPr>
            <p:blipFill>
              <a:blip r:embed="rId45"/>
              <a:stretch>
                <a:fillRect/>
              </a:stretch>
            </p:blipFill>
            <p:spPr>
              <a:xfrm>
                <a:off x="7816253" y="3177427"/>
                <a:ext cx="340560" cy="22932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C9B4C2A-3428-4100-B77A-2959D55D04FF}"/>
                  </a:ext>
                </a:extLst>
              </p14:cNvPr>
              <p14:cNvContentPartPr/>
              <p14:nvPr/>
            </p14:nvContentPartPr>
            <p14:xfrm>
              <a:off x="6796013" y="1293547"/>
              <a:ext cx="1454400" cy="88560"/>
            </p14:xfrm>
          </p:contentPart>
        </mc:Choice>
        <mc:Fallback>
          <p:pic>
            <p:nvPicPr>
              <p:cNvPr id="2" name="Freihand 1">
                <a:extLst>
                  <a:ext uri="{FF2B5EF4-FFF2-40B4-BE49-F238E27FC236}">
                    <a16:creationId xmlns:a16="http://schemas.microsoft.com/office/drawing/2014/main" id="{3C9B4C2A-3428-4100-B77A-2959D55D04FF}"/>
                  </a:ext>
                </a:extLst>
              </p:cNvPr>
              <p:cNvPicPr/>
              <p:nvPr/>
            </p:nvPicPr>
            <p:blipFill>
              <a:blip r:embed="rId4"/>
              <a:stretch>
                <a:fillRect/>
              </a:stretch>
            </p:blipFill>
            <p:spPr>
              <a:xfrm>
                <a:off x="6791693" y="1289227"/>
                <a:ext cx="1463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EBFE2C4-704D-4F9B-A918-B4A64244D136}"/>
                  </a:ext>
                </a:extLst>
              </p14:cNvPr>
              <p14:cNvContentPartPr/>
              <p14:nvPr/>
            </p14:nvContentPartPr>
            <p14:xfrm>
              <a:off x="7856213" y="1997347"/>
              <a:ext cx="1348560" cy="58680"/>
            </p14:xfrm>
          </p:contentPart>
        </mc:Choice>
        <mc:Fallback>
          <p:pic>
            <p:nvPicPr>
              <p:cNvPr id="3" name="Freihand 2">
                <a:extLst>
                  <a:ext uri="{FF2B5EF4-FFF2-40B4-BE49-F238E27FC236}">
                    <a16:creationId xmlns:a16="http://schemas.microsoft.com/office/drawing/2014/main" id="{1EBFE2C4-704D-4F9B-A918-B4A64244D136}"/>
                  </a:ext>
                </a:extLst>
              </p:cNvPr>
              <p:cNvPicPr/>
              <p:nvPr/>
            </p:nvPicPr>
            <p:blipFill>
              <a:blip r:embed="rId6"/>
              <a:stretch>
                <a:fillRect/>
              </a:stretch>
            </p:blipFill>
            <p:spPr>
              <a:xfrm>
                <a:off x="7851893" y="1993027"/>
                <a:ext cx="1357200" cy="67320"/>
              </a:xfrm>
              <a:prstGeom prst="rect">
                <a:avLst/>
              </a:prstGeom>
            </p:spPr>
          </p:pic>
        </mc:Fallback>
      </mc:AlternateContent>
      <p:grpSp>
        <p:nvGrpSpPr>
          <p:cNvPr id="9" name="Gruppieren 8">
            <a:extLst>
              <a:ext uri="{FF2B5EF4-FFF2-40B4-BE49-F238E27FC236}">
                <a16:creationId xmlns:a16="http://schemas.microsoft.com/office/drawing/2014/main" id="{58D73E02-1E9F-4EE6-B1B2-33BB906FFA45}"/>
              </a:ext>
            </a:extLst>
          </p:cNvPr>
          <p:cNvGrpSpPr/>
          <p:nvPr/>
        </p:nvGrpSpPr>
        <p:grpSpPr>
          <a:xfrm>
            <a:off x="318533" y="2762347"/>
            <a:ext cx="667800" cy="230040"/>
            <a:chOff x="318533" y="2762347"/>
            <a:chExt cx="667800" cy="2300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192689B-CE28-44A6-8225-016C09207729}"/>
                    </a:ext>
                  </a:extLst>
                </p14:cNvPr>
                <p14:cNvContentPartPr/>
                <p14:nvPr/>
              </p14:nvContentPartPr>
              <p14:xfrm>
                <a:off x="361013" y="2762347"/>
                <a:ext cx="69120" cy="230040"/>
              </p14:xfrm>
            </p:contentPart>
          </mc:Choice>
          <mc:Fallback>
            <p:pic>
              <p:nvPicPr>
                <p:cNvPr id="4" name="Freihand 3">
                  <a:extLst>
                    <a:ext uri="{FF2B5EF4-FFF2-40B4-BE49-F238E27FC236}">
                      <a16:creationId xmlns:a16="http://schemas.microsoft.com/office/drawing/2014/main" id="{F192689B-CE28-44A6-8225-016C09207729}"/>
                    </a:ext>
                  </a:extLst>
                </p:cNvPr>
                <p:cNvPicPr/>
                <p:nvPr/>
              </p:nvPicPr>
              <p:blipFill>
                <a:blip r:embed="rId8"/>
                <a:stretch>
                  <a:fillRect/>
                </a:stretch>
              </p:blipFill>
              <p:spPr>
                <a:xfrm>
                  <a:off x="356693" y="2758027"/>
                  <a:ext cx="77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D5345D55-8214-42BD-A37B-37901DDBB751}"/>
                    </a:ext>
                  </a:extLst>
                </p14:cNvPr>
                <p14:cNvContentPartPr/>
                <p14:nvPr/>
              </p14:nvContentPartPr>
              <p14:xfrm>
                <a:off x="318533" y="2845147"/>
                <a:ext cx="375480" cy="31320"/>
              </p14:xfrm>
            </p:contentPart>
          </mc:Choice>
          <mc:Fallback>
            <p:pic>
              <p:nvPicPr>
                <p:cNvPr id="6" name="Freihand 5">
                  <a:extLst>
                    <a:ext uri="{FF2B5EF4-FFF2-40B4-BE49-F238E27FC236}">
                      <a16:creationId xmlns:a16="http://schemas.microsoft.com/office/drawing/2014/main" id="{D5345D55-8214-42BD-A37B-37901DDBB751}"/>
                    </a:ext>
                  </a:extLst>
                </p:cNvPr>
                <p:cNvPicPr/>
                <p:nvPr/>
              </p:nvPicPr>
              <p:blipFill>
                <a:blip r:embed="rId10"/>
                <a:stretch>
                  <a:fillRect/>
                </a:stretch>
              </p:blipFill>
              <p:spPr>
                <a:xfrm>
                  <a:off x="314213" y="2840827"/>
                  <a:ext cx="384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6AAC66E-34C1-4F71-8245-66BC1670DA40}"/>
                    </a:ext>
                  </a:extLst>
                </p14:cNvPr>
                <p14:cNvContentPartPr/>
                <p14:nvPr/>
              </p14:nvContentPartPr>
              <p14:xfrm>
                <a:off x="535973" y="2913547"/>
                <a:ext cx="175680" cy="17640"/>
              </p14:xfrm>
            </p:contentPart>
          </mc:Choice>
          <mc:Fallback>
            <p:pic>
              <p:nvPicPr>
                <p:cNvPr id="7" name="Freihand 6">
                  <a:extLst>
                    <a:ext uri="{FF2B5EF4-FFF2-40B4-BE49-F238E27FC236}">
                      <a16:creationId xmlns:a16="http://schemas.microsoft.com/office/drawing/2014/main" id="{F6AAC66E-34C1-4F71-8245-66BC1670DA40}"/>
                    </a:ext>
                  </a:extLst>
                </p:cNvPr>
                <p:cNvPicPr/>
                <p:nvPr/>
              </p:nvPicPr>
              <p:blipFill>
                <a:blip r:embed="rId12"/>
                <a:stretch>
                  <a:fillRect/>
                </a:stretch>
              </p:blipFill>
              <p:spPr>
                <a:xfrm>
                  <a:off x="531653" y="2909227"/>
                  <a:ext cx="184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061DD1B-CF99-4C7B-8B08-8E7A0CF20708}"/>
                    </a:ext>
                  </a:extLst>
                </p14:cNvPr>
                <p14:cNvContentPartPr/>
                <p14:nvPr/>
              </p14:nvContentPartPr>
              <p14:xfrm>
                <a:off x="836573" y="2803387"/>
                <a:ext cx="149760" cy="100800"/>
              </p14:xfrm>
            </p:contentPart>
          </mc:Choice>
          <mc:Fallback>
            <p:pic>
              <p:nvPicPr>
                <p:cNvPr id="8" name="Freihand 7">
                  <a:extLst>
                    <a:ext uri="{FF2B5EF4-FFF2-40B4-BE49-F238E27FC236}">
                      <a16:creationId xmlns:a16="http://schemas.microsoft.com/office/drawing/2014/main" id="{F061DD1B-CF99-4C7B-8B08-8E7A0CF20708}"/>
                    </a:ext>
                  </a:extLst>
                </p:cNvPr>
                <p:cNvPicPr/>
                <p:nvPr/>
              </p:nvPicPr>
              <p:blipFill>
                <a:blip r:embed="rId14"/>
                <a:stretch>
                  <a:fillRect/>
                </a:stretch>
              </p:blipFill>
              <p:spPr>
                <a:xfrm>
                  <a:off x="832253" y="2799067"/>
                  <a:ext cx="158400" cy="109440"/>
                </a:xfrm>
                <a:prstGeom prst="rect">
                  <a:avLst/>
                </a:prstGeom>
              </p:spPr>
            </p:pic>
          </mc:Fallback>
        </mc:AlternateContent>
      </p:grpSp>
      <p:grpSp>
        <p:nvGrpSpPr>
          <p:cNvPr id="20" name="Gruppieren 19">
            <a:extLst>
              <a:ext uri="{FF2B5EF4-FFF2-40B4-BE49-F238E27FC236}">
                <a16:creationId xmlns:a16="http://schemas.microsoft.com/office/drawing/2014/main" id="{B45AAB31-C1A6-4E44-B1CD-5026FC40DFBB}"/>
              </a:ext>
            </a:extLst>
          </p:cNvPr>
          <p:cNvGrpSpPr/>
          <p:nvPr/>
        </p:nvGrpSpPr>
        <p:grpSpPr>
          <a:xfrm>
            <a:off x="1590773" y="2698987"/>
            <a:ext cx="504720" cy="182520"/>
            <a:chOff x="1590773" y="2698987"/>
            <a:chExt cx="504720" cy="18252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1E305481-E59C-4F1C-88A6-DEC911FE94FD}"/>
                    </a:ext>
                  </a:extLst>
                </p14:cNvPr>
                <p14:cNvContentPartPr/>
                <p14:nvPr/>
              </p14:nvContentPartPr>
              <p14:xfrm>
                <a:off x="1590773" y="2727787"/>
                <a:ext cx="155880" cy="153720"/>
              </p14:xfrm>
            </p:contentPart>
          </mc:Choice>
          <mc:Fallback>
            <p:pic>
              <p:nvPicPr>
                <p:cNvPr id="10" name="Freihand 9">
                  <a:extLst>
                    <a:ext uri="{FF2B5EF4-FFF2-40B4-BE49-F238E27FC236}">
                      <a16:creationId xmlns:a16="http://schemas.microsoft.com/office/drawing/2014/main" id="{1E305481-E59C-4F1C-88A6-DEC911FE94FD}"/>
                    </a:ext>
                  </a:extLst>
                </p:cNvPr>
                <p:cNvPicPr/>
                <p:nvPr/>
              </p:nvPicPr>
              <p:blipFill>
                <a:blip r:embed="rId16"/>
                <a:stretch>
                  <a:fillRect/>
                </a:stretch>
              </p:blipFill>
              <p:spPr>
                <a:xfrm>
                  <a:off x="1586453" y="2723467"/>
                  <a:ext cx="164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2D61CE8-4AE1-43A3-9DCF-B34C7AD146A6}"/>
                    </a:ext>
                  </a:extLst>
                </p14:cNvPr>
                <p14:cNvContentPartPr/>
                <p14:nvPr/>
              </p14:nvContentPartPr>
              <p14:xfrm>
                <a:off x="1867613" y="2741827"/>
                <a:ext cx="23400" cy="131400"/>
              </p14:xfrm>
            </p:contentPart>
          </mc:Choice>
          <mc:Fallback>
            <p:pic>
              <p:nvPicPr>
                <p:cNvPr id="11" name="Freihand 10">
                  <a:extLst>
                    <a:ext uri="{FF2B5EF4-FFF2-40B4-BE49-F238E27FC236}">
                      <a16:creationId xmlns:a16="http://schemas.microsoft.com/office/drawing/2014/main" id="{D2D61CE8-4AE1-43A3-9DCF-B34C7AD146A6}"/>
                    </a:ext>
                  </a:extLst>
                </p:cNvPr>
                <p:cNvPicPr/>
                <p:nvPr/>
              </p:nvPicPr>
              <p:blipFill>
                <a:blip r:embed="rId18"/>
                <a:stretch>
                  <a:fillRect/>
                </a:stretch>
              </p:blipFill>
              <p:spPr>
                <a:xfrm>
                  <a:off x="1863293" y="2737507"/>
                  <a:ext cx="32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650C5EF3-4FBE-4489-9F6A-4BF9B00FB29C}"/>
                    </a:ext>
                  </a:extLst>
                </p14:cNvPr>
                <p14:cNvContentPartPr/>
                <p14:nvPr/>
              </p14:nvContentPartPr>
              <p14:xfrm>
                <a:off x="1767533" y="2698987"/>
                <a:ext cx="194400" cy="76680"/>
              </p14:xfrm>
            </p:contentPart>
          </mc:Choice>
          <mc:Fallback>
            <p:pic>
              <p:nvPicPr>
                <p:cNvPr id="12" name="Freihand 11">
                  <a:extLst>
                    <a:ext uri="{FF2B5EF4-FFF2-40B4-BE49-F238E27FC236}">
                      <a16:creationId xmlns:a16="http://schemas.microsoft.com/office/drawing/2014/main" id="{650C5EF3-4FBE-4489-9F6A-4BF9B00FB29C}"/>
                    </a:ext>
                  </a:extLst>
                </p:cNvPr>
                <p:cNvPicPr/>
                <p:nvPr/>
              </p:nvPicPr>
              <p:blipFill>
                <a:blip r:embed="rId20"/>
                <a:stretch>
                  <a:fillRect/>
                </a:stretch>
              </p:blipFill>
              <p:spPr>
                <a:xfrm>
                  <a:off x="1763213" y="2694667"/>
                  <a:ext cx="203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7279D573-BE6D-48DA-8B78-C657A31EB32B}"/>
                    </a:ext>
                  </a:extLst>
                </p14:cNvPr>
                <p14:cNvContentPartPr/>
                <p14:nvPr/>
              </p14:nvContentPartPr>
              <p14:xfrm>
                <a:off x="2086133" y="2707987"/>
                <a:ext cx="9360" cy="159120"/>
              </p14:xfrm>
            </p:contentPart>
          </mc:Choice>
          <mc:Fallback>
            <p:pic>
              <p:nvPicPr>
                <p:cNvPr id="13" name="Freihand 12">
                  <a:extLst>
                    <a:ext uri="{FF2B5EF4-FFF2-40B4-BE49-F238E27FC236}">
                      <a16:creationId xmlns:a16="http://schemas.microsoft.com/office/drawing/2014/main" id="{7279D573-BE6D-48DA-8B78-C657A31EB32B}"/>
                    </a:ext>
                  </a:extLst>
                </p:cNvPr>
                <p:cNvPicPr/>
                <p:nvPr/>
              </p:nvPicPr>
              <p:blipFill>
                <a:blip r:embed="rId22"/>
                <a:stretch>
                  <a:fillRect/>
                </a:stretch>
              </p:blipFill>
              <p:spPr>
                <a:xfrm>
                  <a:off x="2081813" y="2703667"/>
                  <a:ext cx="18000" cy="167760"/>
                </a:xfrm>
                <a:prstGeom prst="rect">
                  <a:avLst/>
                </a:prstGeom>
              </p:spPr>
            </p:pic>
          </mc:Fallback>
        </mc:AlternateContent>
      </p:grpSp>
      <p:grpSp>
        <p:nvGrpSpPr>
          <p:cNvPr id="19" name="Gruppieren 18">
            <a:extLst>
              <a:ext uri="{FF2B5EF4-FFF2-40B4-BE49-F238E27FC236}">
                <a16:creationId xmlns:a16="http://schemas.microsoft.com/office/drawing/2014/main" id="{14C90C11-C817-476E-8DD7-366DAFFA7B7A}"/>
              </a:ext>
            </a:extLst>
          </p:cNvPr>
          <p:cNvGrpSpPr/>
          <p:nvPr/>
        </p:nvGrpSpPr>
        <p:grpSpPr>
          <a:xfrm>
            <a:off x="2322293" y="2736067"/>
            <a:ext cx="1040040" cy="127080"/>
            <a:chOff x="2322293" y="2736067"/>
            <a:chExt cx="1040040" cy="127080"/>
          </a:xfrm>
        </p:grpSpPr>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07295E1F-5EEF-4C92-92B4-EB83712C8205}"/>
                    </a:ext>
                  </a:extLst>
                </p14:cNvPr>
                <p14:cNvContentPartPr/>
                <p14:nvPr/>
              </p14:nvContentPartPr>
              <p14:xfrm>
                <a:off x="2322293" y="2751187"/>
                <a:ext cx="263880" cy="19800"/>
              </p14:xfrm>
            </p:contentPart>
          </mc:Choice>
          <mc:Fallback>
            <p:pic>
              <p:nvPicPr>
                <p:cNvPr id="14" name="Freihand 13">
                  <a:extLst>
                    <a:ext uri="{FF2B5EF4-FFF2-40B4-BE49-F238E27FC236}">
                      <a16:creationId xmlns:a16="http://schemas.microsoft.com/office/drawing/2014/main" id="{07295E1F-5EEF-4C92-92B4-EB83712C8205}"/>
                    </a:ext>
                  </a:extLst>
                </p:cNvPr>
                <p:cNvPicPr/>
                <p:nvPr/>
              </p:nvPicPr>
              <p:blipFill>
                <a:blip r:embed="rId24"/>
                <a:stretch>
                  <a:fillRect/>
                </a:stretch>
              </p:blipFill>
              <p:spPr>
                <a:xfrm>
                  <a:off x="2317973" y="2746867"/>
                  <a:ext cx="272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ABF9A368-85B7-40C9-A410-EA48AF9AA1E7}"/>
                    </a:ext>
                  </a:extLst>
                </p14:cNvPr>
                <p14:cNvContentPartPr/>
                <p14:nvPr/>
              </p14:nvContentPartPr>
              <p14:xfrm>
                <a:off x="2357573" y="2819587"/>
                <a:ext cx="262080" cy="30960"/>
              </p14:xfrm>
            </p:contentPart>
          </mc:Choice>
          <mc:Fallback>
            <p:pic>
              <p:nvPicPr>
                <p:cNvPr id="15" name="Freihand 14">
                  <a:extLst>
                    <a:ext uri="{FF2B5EF4-FFF2-40B4-BE49-F238E27FC236}">
                      <a16:creationId xmlns:a16="http://schemas.microsoft.com/office/drawing/2014/main" id="{ABF9A368-85B7-40C9-A410-EA48AF9AA1E7}"/>
                    </a:ext>
                  </a:extLst>
                </p:cNvPr>
                <p:cNvPicPr/>
                <p:nvPr/>
              </p:nvPicPr>
              <p:blipFill>
                <a:blip r:embed="rId26"/>
                <a:stretch>
                  <a:fillRect/>
                </a:stretch>
              </p:blipFill>
              <p:spPr>
                <a:xfrm>
                  <a:off x="2353253" y="2815267"/>
                  <a:ext cx="270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B5333E24-44C1-4964-8953-77F1AAAD45F1}"/>
                    </a:ext>
                  </a:extLst>
                </p14:cNvPr>
                <p14:cNvContentPartPr/>
                <p14:nvPr/>
              </p14:nvContentPartPr>
              <p14:xfrm>
                <a:off x="2739893" y="2736067"/>
                <a:ext cx="158040" cy="95040"/>
              </p14:xfrm>
            </p:contentPart>
          </mc:Choice>
          <mc:Fallback>
            <p:pic>
              <p:nvPicPr>
                <p:cNvPr id="16" name="Freihand 15">
                  <a:extLst>
                    <a:ext uri="{FF2B5EF4-FFF2-40B4-BE49-F238E27FC236}">
                      <a16:creationId xmlns:a16="http://schemas.microsoft.com/office/drawing/2014/main" id="{B5333E24-44C1-4964-8953-77F1AAAD45F1}"/>
                    </a:ext>
                  </a:extLst>
                </p:cNvPr>
                <p:cNvPicPr/>
                <p:nvPr/>
              </p:nvPicPr>
              <p:blipFill>
                <a:blip r:embed="rId28"/>
                <a:stretch>
                  <a:fillRect/>
                </a:stretch>
              </p:blipFill>
              <p:spPr>
                <a:xfrm>
                  <a:off x="2735573" y="2731747"/>
                  <a:ext cx="166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003D4845-B54D-4238-9FBC-DF7CCC7027D6}"/>
                    </a:ext>
                  </a:extLst>
                </p14:cNvPr>
                <p14:cNvContentPartPr/>
                <p14:nvPr/>
              </p14:nvContentPartPr>
              <p14:xfrm>
                <a:off x="2983973" y="2742907"/>
                <a:ext cx="128160" cy="102600"/>
              </p14:xfrm>
            </p:contentPart>
          </mc:Choice>
          <mc:Fallback>
            <p:pic>
              <p:nvPicPr>
                <p:cNvPr id="17" name="Freihand 16">
                  <a:extLst>
                    <a:ext uri="{FF2B5EF4-FFF2-40B4-BE49-F238E27FC236}">
                      <a16:creationId xmlns:a16="http://schemas.microsoft.com/office/drawing/2014/main" id="{003D4845-B54D-4238-9FBC-DF7CCC7027D6}"/>
                    </a:ext>
                  </a:extLst>
                </p:cNvPr>
                <p:cNvPicPr/>
                <p:nvPr/>
              </p:nvPicPr>
              <p:blipFill>
                <a:blip r:embed="rId30"/>
                <a:stretch>
                  <a:fillRect/>
                </a:stretch>
              </p:blipFill>
              <p:spPr>
                <a:xfrm>
                  <a:off x="2979653" y="2738587"/>
                  <a:ext cx="136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9175E3DE-E10B-4033-8612-809E29EE4F9D}"/>
                    </a:ext>
                  </a:extLst>
                </p14:cNvPr>
                <p14:cNvContentPartPr/>
                <p14:nvPr/>
              </p14:nvContentPartPr>
              <p14:xfrm>
                <a:off x="3189893" y="2741107"/>
                <a:ext cx="172440" cy="122040"/>
              </p14:xfrm>
            </p:contentPart>
          </mc:Choice>
          <mc:Fallback>
            <p:pic>
              <p:nvPicPr>
                <p:cNvPr id="18" name="Freihand 17">
                  <a:extLst>
                    <a:ext uri="{FF2B5EF4-FFF2-40B4-BE49-F238E27FC236}">
                      <a16:creationId xmlns:a16="http://schemas.microsoft.com/office/drawing/2014/main" id="{9175E3DE-E10B-4033-8612-809E29EE4F9D}"/>
                    </a:ext>
                  </a:extLst>
                </p:cNvPr>
                <p:cNvPicPr/>
                <p:nvPr/>
              </p:nvPicPr>
              <p:blipFill>
                <a:blip r:embed="rId32"/>
                <a:stretch>
                  <a:fillRect/>
                </a:stretch>
              </p:blipFill>
              <p:spPr>
                <a:xfrm>
                  <a:off x="3185573" y="2736787"/>
                  <a:ext cx="181080" cy="130680"/>
                </a:xfrm>
                <a:prstGeom prst="rect">
                  <a:avLst/>
                </a:prstGeom>
              </p:spPr>
            </p:pic>
          </mc:Fallback>
        </mc:AlternateContent>
      </p:grpSp>
      <p:grpSp>
        <p:nvGrpSpPr>
          <p:cNvPr id="23" name="Gruppieren 22">
            <a:extLst>
              <a:ext uri="{FF2B5EF4-FFF2-40B4-BE49-F238E27FC236}">
                <a16:creationId xmlns:a16="http://schemas.microsoft.com/office/drawing/2014/main" id="{F33DF4C1-953C-493F-9981-F190E0A8DA4E}"/>
              </a:ext>
            </a:extLst>
          </p:cNvPr>
          <p:cNvGrpSpPr/>
          <p:nvPr/>
        </p:nvGrpSpPr>
        <p:grpSpPr>
          <a:xfrm>
            <a:off x="6719333" y="1327387"/>
            <a:ext cx="1348200" cy="74880"/>
            <a:chOff x="6719333" y="1327387"/>
            <a:chExt cx="1348200" cy="74880"/>
          </a:xfrm>
        </p:grpSpPr>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67517FA-BE0F-4A04-800E-B1ED666AF266}"/>
                    </a:ext>
                  </a:extLst>
                </p14:cNvPr>
                <p14:cNvContentPartPr/>
                <p14:nvPr/>
              </p14:nvContentPartPr>
              <p14:xfrm>
                <a:off x="7042253" y="1337467"/>
                <a:ext cx="360" cy="360"/>
              </p14:xfrm>
            </p:contentPart>
          </mc:Choice>
          <mc:Fallback>
            <p:pic>
              <p:nvPicPr>
                <p:cNvPr id="21" name="Freihand 20">
                  <a:extLst>
                    <a:ext uri="{FF2B5EF4-FFF2-40B4-BE49-F238E27FC236}">
                      <a16:creationId xmlns:a16="http://schemas.microsoft.com/office/drawing/2014/main" id="{F67517FA-BE0F-4A04-800E-B1ED666AF266}"/>
                    </a:ext>
                  </a:extLst>
                </p:cNvPr>
                <p:cNvPicPr/>
                <p:nvPr/>
              </p:nvPicPr>
              <p:blipFill>
                <a:blip r:embed="rId34"/>
                <a:stretch>
                  <a:fillRect/>
                </a:stretch>
              </p:blipFill>
              <p:spPr>
                <a:xfrm>
                  <a:off x="7037933" y="1333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5B48F02-090D-44E6-8907-354F8980CBCA}"/>
                    </a:ext>
                  </a:extLst>
                </p14:cNvPr>
                <p14:cNvContentPartPr/>
                <p14:nvPr/>
              </p14:nvContentPartPr>
              <p14:xfrm>
                <a:off x="6719333" y="1327387"/>
                <a:ext cx="1348200" cy="74880"/>
              </p14:xfrm>
            </p:contentPart>
          </mc:Choice>
          <mc:Fallback>
            <p:pic>
              <p:nvPicPr>
                <p:cNvPr id="22" name="Freihand 21">
                  <a:extLst>
                    <a:ext uri="{FF2B5EF4-FFF2-40B4-BE49-F238E27FC236}">
                      <a16:creationId xmlns:a16="http://schemas.microsoft.com/office/drawing/2014/main" id="{C5B48F02-090D-44E6-8907-354F8980CBCA}"/>
                    </a:ext>
                  </a:extLst>
                </p:cNvPr>
                <p:cNvPicPr/>
                <p:nvPr/>
              </p:nvPicPr>
              <p:blipFill>
                <a:blip r:embed="rId36"/>
                <a:stretch>
                  <a:fillRect/>
                </a:stretch>
              </p:blipFill>
              <p:spPr>
                <a:xfrm>
                  <a:off x="6715013" y="1323067"/>
                  <a:ext cx="135684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F03ADF00-3497-44D2-8313-4BBE1A4A17CF}"/>
                  </a:ext>
                </a:extLst>
              </p14:cNvPr>
              <p14:cNvContentPartPr/>
              <p14:nvPr/>
            </p14:nvContentPartPr>
            <p14:xfrm>
              <a:off x="3561053" y="2788987"/>
              <a:ext cx="238680" cy="32400"/>
            </p14:xfrm>
          </p:contentPart>
        </mc:Choice>
        <mc:Fallback>
          <p:pic>
            <p:nvPicPr>
              <p:cNvPr id="24" name="Freihand 23">
                <a:extLst>
                  <a:ext uri="{FF2B5EF4-FFF2-40B4-BE49-F238E27FC236}">
                    <a16:creationId xmlns:a16="http://schemas.microsoft.com/office/drawing/2014/main" id="{F03ADF00-3497-44D2-8313-4BBE1A4A17CF}"/>
                  </a:ext>
                </a:extLst>
              </p:cNvPr>
              <p:cNvPicPr/>
              <p:nvPr/>
            </p:nvPicPr>
            <p:blipFill>
              <a:blip r:embed="rId38"/>
              <a:stretch>
                <a:fillRect/>
              </a:stretch>
            </p:blipFill>
            <p:spPr>
              <a:xfrm>
                <a:off x="3556733" y="2784667"/>
                <a:ext cx="247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51AFD6F9-7A61-4832-8340-CB3B18F2E93C}"/>
                  </a:ext>
                </a:extLst>
              </p14:cNvPr>
              <p14:cNvContentPartPr/>
              <p14:nvPr/>
            </p14:nvContentPartPr>
            <p14:xfrm>
              <a:off x="3597053" y="2846587"/>
              <a:ext cx="232200" cy="18360"/>
            </p14:xfrm>
          </p:contentPart>
        </mc:Choice>
        <mc:Fallback>
          <p:pic>
            <p:nvPicPr>
              <p:cNvPr id="25" name="Freihand 24">
                <a:extLst>
                  <a:ext uri="{FF2B5EF4-FFF2-40B4-BE49-F238E27FC236}">
                    <a16:creationId xmlns:a16="http://schemas.microsoft.com/office/drawing/2014/main" id="{51AFD6F9-7A61-4832-8340-CB3B18F2E93C}"/>
                  </a:ext>
                </a:extLst>
              </p:cNvPr>
              <p:cNvPicPr/>
              <p:nvPr/>
            </p:nvPicPr>
            <p:blipFill>
              <a:blip r:embed="rId40"/>
              <a:stretch>
                <a:fillRect/>
              </a:stretch>
            </p:blipFill>
            <p:spPr>
              <a:xfrm>
                <a:off x="3592733" y="2842267"/>
                <a:ext cx="240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834B9635-1EC1-4128-8A21-DFD0482CE10E}"/>
                  </a:ext>
                </a:extLst>
              </p14:cNvPr>
              <p14:cNvContentPartPr/>
              <p14:nvPr/>
            </p14:nvContentPartPr>
            <p14:xfrm>
              <a:off x="3997733" y="2719507"/>
              <a:ext cx="189360" cy="129240"/>
            </p14:xfrm>
          </p:contentPart>
        </mc:Choice>
        <mc:Fallback>
          <p:pic>
            <p:nvPicPr>
              <p:cNvPr id="27" name="Freihand 26">
                <a:extLst>
                  <a:ext uri="{FF2B5EF4-FFF2-40B4-BE49-F238E27FC236}">
                    <a16:creationId xmlns:a16="http://schemas.microsoft.com/office/drawing/2014/main" id="{834B9635-1EC1-4128-8A21-DFD0482CE10E}"/>
                  </a:ext>
                </a:extLst>
              </p:cNvPr>
              <p:cNvPicPr/>
              <p:nvPr/>
            </p:nvPicPr>
            <p:blipFill>
              <a:blip r:embed="rId42"/>
              <a:stretch>
                <a:fillRect/>
              </a:stretch>
            </p:blipFill>
            <p:spPr>
              <a:xfrm>
                <a:off x="3993413" y="2715187"/>
                <a:ext cx="198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A36D80B-A691-4478-B39F-789253109624}"/>
                  </a:ext>
                </a:extLst>
              </p14:cNvPr>
              <p14:cNvContentPartPr/>
              <p14:nvPr/>
            </p14:nvContentPartPr>
            <p14:xfrm>
              <a:off x="4281413" y="2720947"/>
              <a:ext cx="110880" cy="124560"/>
            </p14:xfrm>
          </p:contentPart>
        </mc:Choice>
        <mc:Fallback>
          <p:pic>
            <p:nvPicPr>
              <p:cNvPr id="28" name="Freihand 27">
                <a:extLst>
                  <a:ext uri="{FF2B5EF4-FFF2-40B4-BE49-F238E27FC236}">
                    <a16:creationId xmlns:a16="http://schemas.microsoft.com/office/drawing/2014/main" id="{AA36D80B-A691-4478-B39F-789253109624}"/>
                  </a:ext>
                </a:extLst>
              </p:cNvPr>
              <p:cNvPicPr/>
              <p:nvPr/>
            </p:nvPicPr>
            <p:blipFill>
              <a:blip r:embed="rId44"/>
              <a:stretch>
                <a:fillRect/>
              </a:stretch>
            </p:blipFill>
            <p:spPr>
              <a:xfrm>
                <a:off x="4277093" y="2716627"/>
                <a:ext cx="119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0EAF5109-FFB6-442D-95CE-C5D06F75BA59}"/>
                  </a:ext>
                </a:extLst>
              </p14:cNvPr>
              <p14:cNvContentPartPr/>
              <p14:nvPr/>
            </p14:nvContentPartPr>
            <p14:xfrm>
              <a:off x="4435133" y="2730307"/>
              <a:ext cx="144360" cy="93240"/>
            </p14:xfrm>
          </p:contentPart>
        </mc:Choice>
        <mc:Fallback>
          <p:pic>
            <p:nvPicPr>
              <p:cNvPr id="29" name="Freihand 28">
                <a:extLst>
                  <a:ext uri="{FF2B5EF4-FFF2-40B4-BE49-F238E27FC236}">
                    <a16:creationId xmlns:a16="http://schemas.microsoft.com/office/drawing/2014/main" id="{0EAF5109-FFB6-442D-95CE-C5D06F75BA59}"/>
                  </a:ext>
                </a:extLst>
              </p:cNvPr>
              <p:cNvPicPr/>
              <p:nvPr/>
            </p:nvPicPr>
            <p:blipFill>
              <a:blip r:embed="rId46"/>
              <a:stretch>
                <a:fillRect/>
              </a:stretch>
            </p:blipFill>
            <p:spPr>
              <a:xfrm>
                <a:off x="4430813" y="2725987"/>
                <a:ext cx="153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2AFCD7DF-B9B0-45C4-8DD0-D35BE56F3DCC}"/>
                  </a:ext>
                </a:extLst>
              </p14:cNvPr>
              <p14:cNvContentPartPr/>
              <p14:nvPr/>
            </p14:nvContentPartPr>
            <p14:xfrm>
              <a:off x="4141013" y="2439427"/>
              <a:ext cx="16920" cy="161640"/>
            </p14:xfrm>
          </p:contentPart>
        </mc:Choice>
        <mc:Fallback>
          <p:pic>
            <p:nvPicPr>
              <p:cNvPr id="31" name="Freihand 30">
                <a:extLst>
                  <a:ext uri="{FF2B5EF4-FFF2-40B4-BE49-F238E27FC236}">
                    <a16:creationId xmlns:a16="http://schemas.microsoft.com/office/drawing/2014/main" id="{2AFCD7DF-B9B0-45C4-8DD0-D35BE56F3DCC}"/>
                  </a:ext>
                </a:extLst>
              </p:cNvPr>
              <p:cNvPicPr/>
              <p:nvPr/>
            </p:nvPicPr>
            <p:blipFill>
              <a:blip r:embed="rId48"/>
              <a:stretch>
                <a:fillRect/>
              </a:stretch>
            </p:blipFill>
            <p:spPr>
              <a:xfrm>
                <a:off x="4136693" y="2435107"/>
                <a:ext cx="25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196C7E15-58C5-4E7F-974F-10D810E972E9}"/>
                  </a:ext>
                </a:extLst>
              </p14:cNvPr>
              <p14:cNvContentPartPr/>
              <p14:nvPr/>
            </p14:nvContentPartPr>
            <p14:xfrm>
              <a:off x="4071173" y="2536267"/>
              <a:ext cx="152640" cy="45360"/>
            </p14:xfrm>
          </p:contentPart>
        </mc:Choice>
        <mc:Fallback>
          <p:pic>
            <p:nvPicPr>
              <p:cNvPr id="32" name="Freihand 31">
                <a:extLst>
                  <a:ext uri="{FF2B5EF4-FFF2-40B4-BE49-F238E27FC236}">
                    <a16:creationId xmlns:a16="http://schemas.microsoft.com/office/drawing/2014/main" id="{196C7E15-58C5-4E7F-974F-10D810E972E9}"/>
                  </a:ext>
                </a:extLst>
              </p:cNvPr>
              <p:cNvPicPr/>
              <p:nvPr/>
            </p:nvPicPr>
            <p:blipFill>
              <a:blip r:embed="rId50"/>
              <a:stretch>
                <a:fillRect/>
              </a:stretch>
            </p:blipFill>
            <p:spPr>
              <a:xfrm>
                <a:off x="4066853" y="2531947"/>
                <a:ext cx="161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5D572383-DC02-43BB-BE20-F9E545053C49}"/>
                  </a:ext>
                </a:extLst>
              </p14:cNvPr>
              <p14:cNvContentPartPr/>
              <p14:nvPr/>
            </p14:nvContentPartPr>
            <p14:xfrm>
              <a:off x="4051733" y="2407747"/>
              <a:ext cx="193680" cy="48600"/>
            </p14:xfrm>
          </p:contentPart>
        </mc:Choice>
        <mc:Fallback>
          <p:pic>
            <p:nvPicPr>
              <p:cNvPr id="33" name="Freihand 32">
                <a:extLst>
                  <a:ext uri="{FF2B5EF4-FFF2-40B4-BE49-F238E27FC236}">
                    <a16:creationId xmlns:a16="http://schemas.microsoft.com/office/drawing/2014/main" id="{5D572383-DC02-43BB-BE20-F9E545053C49}"/>
                  </a:ext>
                </a:extLst>
              </p:cNvPr>
              <p:cNvPicPr/>
              <p:nvPr/>
            </p:nvPicPr>
            <p:blipFill>
              <a:blip r:embed="rId52"/>
              <a:stretch>
                <a:fillRect/>
              </a:stretch>
            </p:blipFill>
            <p:spPr>
              <a:xfrm>
                <a:off x="4047413" y="2403427"/>
                <a:ext cx="202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D8A6BADF-D760-4B86-AE09-D0B83444FEE1}"/>
                  </a:ext>
                </a:extLst>
              </p14:cNvPr>
              <p14:cNvContentPartPr/>
              <p14:nvPr/>
            </p14:nvContentPartPr>
            <p14:xfrm>
              <a:off x="4268093" y="2512867"/>
              <a:ext cx="6480" cy="77400"/>
            </p14:xfrm>
          </p:contentPart>
        </mc:Choice>
        <mc:Fallback>
          <p:pic>
            <p:nvPicPr>
              <p:cNvPr id="34" name="Freihand 33">
                <a:extLst>
                  <a:ext uri="{FF2B5EF4-FFF2-40B4-BE49-F238E27FC236}">
                    <a16:creationId xmlns:a16="http://schemas.microsoft.com/office/drawing/2014/main" id="{D8A6BADF-D760-4B86-AE09-D0B83444FEE1}"/>
                  </a:ext>
                </a:extLst>
              </p:cNvPr>
              <p:cNvPicPr/>
              <p:nvPr/>
            </p:nvPicPr>
            <p:blipFill>
              <a:blip r:embed="rId54"/>
              <a:stretch>
                <a:fillRect/>
              </a:stretch>
            </p:blipFill>
            <p:spPr>
              <a:xfrm>
                <a:off x="4263413" y="2508547"/>
                <a:ext cx="15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1AAAC6BC-03C9-4AA0-804D-072D91F43AD0}"/>
                  </a:ext>
                </a:extLst>
              </p14:cNvPr>
              <p14:cNvContentPartPr/>
              <p14:nvPr/>
            </p14:nvContentPartPr>
            <p14:xfrm>
              <a:off x="4260533" y="2499547"/>
              <a:ext cx="126000" cy="5760"/>
            </p14:xfrm>
          </p:contentPart>
        </mc:Choice>
        <mc:Fallback>
          <p:pic>
            <p:nvPicPr>
              <p:cNvPr id="35" name="Freihand 34">
                <a:extLst>
                  <a:ext uri="{FF2B5EF4-FFF2-40B4-BE49-F238E27FC236}">
                    <a16:creationId xmlns:a16="http://schemas.microsoft.com/office/drawing/2014/main" id="{1AAAC6BC-03C9-4AA0-804D-072D91F43AD0}"/>
                  </a:ext>
                </a:extLst>
              </p:cNvPr>
              <p:cNvPicPr/>
              <p:nvPr/>
            </p:nvPicPr>
            <p:blipFill>
              <a:blip r:embed="rId56"/>
              <a:stretch>
                <a:fillRect/>
              </a:stretch>
            </p:blipFill>
            <p:spPr>
              <a:xfrm>
                <a:off x="4256213" y="2495227"/>
                <a:ext cx="1346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EDAA934E-717F-43A4-810E-12178B2D42E7}"/>
                  </a:ext>
                </a:extLst>
              </p14:cNvPr>
              <p14:cNvContentPartPr/>
              <p14:nvPr/>
            </p14:nvContentPartPr>
            <p14:xfrm>
              <a:off x="4256573" y="2539507"/>
              <a:ext cx="145800" cy="54360"/>
            </p14:xfrm>
          </p:contentPart>
        </mc:Choice>
        <mc:Fallback>
          <p:pic>
            <p:nvPicPr>
              <p:cNvPr id="36" name="Freihand 35">
                <a:extLst>
                  <a:ext uri="{FF2B5EF4-FFF2-40B4-BE49-F238E27FC236}">
                    <a16:creationId xmlns:a16="http://schemas.microsoft.com/office/drawing/2014/main" id="{EDAA934E-717F-43A4-810E-12178B2D42E7}"/>
                  </a:ext>
                </a:extLst>
              </p:cNvPr>
              <p:cNvPicPr/>
              <p:nvPr/>
            </p:nvPicPr>
            <p:blipFill>
              <a:blip r:embed="rId58"/>
              <a:stretch>
                <a:fillRect/>
              </a:stretch>
            </p:blipFill>
            <p:spPr>
              <a:xfrm>
                <a:off x="4252253" y="2535187"/>
                <a:ext cx="154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BC6D5596-91E9-4BA6-8354-F6C71399B5CB}"/>
                  </a:ext>
                </a:extLst>
              </p14:cNvPr>
              <p14:cNvContentPartPr/>
              <p14:nvPr/>
            </p14:nvContentPartPr>
            <p14:xfrm>
              <a:off x="4399133" y="2536987"/>
              <a:ext cx="101880" cy="34920"/>
            </p14:xfrm>
          </p:contentPart>
        </mc:Choice>
        <mc:Fallback>
          <p:pic>
            <p:nvPicPr>
              <p:cNvPr id="37" name="Freihand 36">
                <a:extLst>
                  <a:ext uri="{FF2B5EF4-FFF2-40B4-BE49-F238E27FC236}">
                    <a16:creationId xmlns:a16="http://schemas.microsoft.com/office/drawing/2014/main" id="{BC6D5596-91E9-4BA6-8354-F6C71399B5CB}"/>
                  </a:ext>
                </a:extLst>
              </p:cNvPr>
              <p:cNvPicPr/>
              <p:nvPr/>
            </p:nvPicPr>
            <p:blipFill>
              <a:blip r:embed="rId60"/>
              <a:stretch>
                <a:fillRect/>
              </a:stretch>
            </p:blipFill>
            <p:spPr>
              <a:xfrm>
                <a:off x="4394813" y="2532667"/>
                <a:ext cx="110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EE1428F5-05B0-4CEE-822A-104B25F14397}"/>
                  </a:ext>
                </a:extLst>
              </p14:cNvPr>
              <p14:cNvContentPartPr/>
              <p14:nvPr/>
            </p14:nvContentPartPr>
            <p14:xfrm>
              <a:off x="4512893" y="2491267"/>
              <a:ext cx="288720" cy="122400"/>
            </p14:xfrm>
          </p:contentPart>
        </mc:Choice>
        <mc:Fallback>
          <p:pic>
            <p:nvPicPr>
              <p:cNvPr id="38" name="Freihand 37">
                <a:extLst>
                  <a:ext uri="{FF2B5EF4-FFF2-40B4-BE49-F238E27FC236}">
                    <a16:creationId xmlns:a16="http://schemas.microsoft.com/office/drawing/2014/main" id="{EE1428F5-05B0-4CEE-822A-104B25F14397}"/>
                  </a:ext>
                </a:extLst>
              </p:cNvPr>
              <p:cNvPicPr/>
              <p:nvPr/>
            </p:nvPicPr>
            <p:blipFill>
              <a:blip r:embed="rId62"/>
              <a:stretch>
                <a:fillRect/>
              </a:stretch>
            </p:blipFill>
            <p:spPr>
              <a:xfrm>
                <a:off x="4508573" y="2486947"/>
                <a:ext cx="297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BD5EB465-884B-4D5D-9A49-3C0EDF373E8E}"/>
                  </a:ext>
                </a:extLst>
              </p14:cNvPr>
              <p14:cNvContentPartPr/>
              <p14:nvPr/>
            </p14:nvContentPartPr>
            <p14:xfrm>
              <a:off x="4765253" y="2443387"/>
              <a:ext cx="16200" cy="6840"/>
            </p14:xfrm>
          </p:contentPart>
        </mc:Choice>
        <mc:Fallback>
          <p:pic>
            <p:nvPicPr>
              <p:cNvPr id="39" name="Freihand 38">
                <a:extLst>
                  <a:ext uri="{FF2B5EF4-FFF2-40B4-BE49-F238E27FC236}">
                    <a16:creationId xmlns:a16="http://schemas.microsoft.com/office/drawing/2014/main" id="{BD5EB465-884B-4D5D-9A49-3C0EDF373E8E}"/>
                  </a:ext>
                </a:extLst>
              </p:cNvPr>
              <p:cNvPicPr/>
              <p:nvPr/>
            </p:nvPicPr>
            <p:blipFill>
              <a:blip r:embed="rId64"/>
              <a:stretch>
                <a:fillRect/>
              </a:stretch>
            </p:blipFill>
            <p:spPr>
              <a:xfrm>
                <a:off x="4760933" y="2439067"/>
                <a:ext cx="24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E1145D8D-E6B0-4A60-A845-9105C652EA61}"/>
                  </a:ext>
                </a:extLst>
              </p14:cNvPr>
              <p14:cNvContentPartPr/>
              <p14:nvPr/>
            </p14:nvContentPartPr>
            <p14:xfrm>
              <a:off x="4721333" y="2779267"/>
              <a:ext cx="29880" cy="14760"/>
            </p14:xfrm>
          </p:contentPart>
        </mc:Choice>
        <mc:Fallback>
          <p:pic>
            <p:nvPicPr>
              <p:cNvPr id="41" name="Freihand 40">
                <a:extLst>
                  <a:ext uri="{FF2B5EF4-FFF2-40B4-BE49-F238E27FC236}">
                    <a16:creationId xmlns:a16="http://schemas.microsoft.com/office/drawing/2014/main" id="{E1145D8D-E6B0-4A60-A845-9105C652EA61}"/>
                  </a:ext>
                </a:extLst>
              </p:cNvPr>
              <p:cNvPicPr/>
              <p:nvPr/>
            </p:nvPicPr>
            <p:blipFill>
              <a:blip r:embed="rId66"/>
              <a:stretch>
                <a:fillRect/>
              </a:stretch>
            </p:blipFill>
            <p:spPr>
              <a:xfrm>
                <a:off x="4717013" y="2774947"/>
                <a:ext cx="38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7FD4D403-91B9-479F-B2C4-1738DE8B4B57}"/>
                  </a:ext>
                </a:extLst>
              </p14:cNvPr>
              <p14:cNvContentPartPr/>
              <p14:nvPr/>
            </p14:nvContentPartPr>
            <p14:xfrm>
              <a:off x="4890893" y="2711227"/>
              <a:ext cx="140760" cy="92160"/>
            </p14:xfrm>
          </p:contentPart>
        </mc:Choice>
        <mc:Fallback>
          <p:pic>
            <p:nvPicPr>
              <p:cNvPr id="42" name="Freihand 41">
                <a:extLst>
                  <a:ext uri="{FF2B5EF4-FFF2-40B4-BE49-F238E27FC236}">
                    <a16:creationId xmlns:a16="http://schemas.microsoft.com/office/drawing/2014/main" id="{7FD4D403-91B9-479F-B2C4-1738DE8B4B57}"/>
                  </a:ext>
                </a:extLst>
              </p:cNvPr>
              <p:cNvPicPr/>
              <p:nvPr/>
            </p:nvPicPr>
            <p:blipFill>
              <a:blip r:embed="rId68"/>
              <a:stretch>
                <a:fillRect/>
              </a:stretch>
            </p:blipFill>
            <p:spPr>
              <a:xfrm>
                <a:off x="4886573" y="2706907"/>
                <a:ext cx="149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56FB238C-0090-414E-9080-6EC472BFB9B2}"/>
                  </a:ext>
                </a:extLst>
              </p14:cNvPr>
              <p14:cNvContentPartPr/>
              <p14:nvPr/>
            </p14:nvContentPartPr>
            <p14:xfrm>
              <a:off x="5070173" y="2720947"/>
              <a:ext cx="78120" cy="80640"/>
            </p14:xfrm>
          </p:contentPart>
        </mc:Choice>
        <mc:Fallback>
          <p:pic>
            <p:nvPicPr>
              <p:cNvPr id="43" name="Freihand 42">
                <a:extLst>
                  <a:ext uri="{FF2B5EF4-FFF2-40B4-BE49-F238E27FC236}">
                    <a16:creationId xmlns:a16="http://schemas.microsoft.com/office/drawing/2014/main" id="{56FB238C-0090-414E-9080-6EC472BFB9B2}"/>
                  </a:ext>
                </a:extLst>
              </p:cNvPr>
              <p:cNvPicPr/>
              <p:nvPr/>
            </p:nvPicPr>
            <p:blipFill>
              <a:blip r:embed="rId70"/>
              <a:stretch>
                <a:fillRect/>
              </a:stretch>
            </p:blipFill>
            <p:spPr>
              <a:xfrm>
                <a:off x="5065853" y="2716627"/>
                <a:ext cx="86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5CEADF09-0F18-40B9-93AF-8A08A0F7BE06}"/>
                  </a:ext>
                </a:extLst>
              </p14:cNvPr>
              <p14:cNvContentPartPr/>
              <p14:nvPr/>
            </p14:nvContentPartPr>
            <p14:xfrm>
              <a:off x="5300573" y="2727427"/>
              <a:ext cx="96480" cy="110520"/>
            </p14:xfrm>
          </p:contentPart>
        </mc:Choice>
        <mc:Fallback>
          <p:pic>
            <p:nvPicPr>
              <p:cNvPr id="44" name="Freihand 43">
                <a:extLst>
                  <a:ext uri="{FF2B5EF4-FFF2-40B4-BE49-F238E27FC236}">
                    <a16:creationId xmlns:a16="http://schemas.microsoft.com/office/drawing/2014/main" id="{5CEADF09-0F18-40B9-93AF-8A08A0F7BE06}"/>
                  </a:ext>
                </a:extLst>
              </p:cNvPr>
              <p:cNvPicPr/>
              <p:nvPr/>
            </p:nvPicPr>
            <p:blipFill>
              <a:blip r:embed="rId72"/>
              <a:stretch>
                <a:fillRect/>
              </a:stretch>
            </p:blipFill>
            <p:spPr>
              <a:xfrm>
                <a:off x="5296253" y="2723107"/>
                <a:ext cx="105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E3E77190-F316-4065-9AE3-6893B58475C2}"/>
                  </a:ext>
                </a:extLst>
              </p14:cNvPr>
              <p14:cNvContentPartPr/>
              <p14:nvPr/>
            </p14:nvContentPartPr>
            <p14:xfrm>
              <a:off x="5248373" y="2664427"/>
              <a:ext cx="84240" cy="61560"/>
            </p14:xfrm>
          </p:contentPart>
        </mc:Choice>
        <mc:Fallback>
          <p:pic>
            <p:nvPicPr>
              <p:cNvPr id="45" name="Freihand 44">
                <a:extLst>
                  <a:ext uri="{FF2B5EF4-FFF2-40B4-BE49-F238E27FC236}">
                    <a16:creationId xmlns:a16="http://schemas.microsoft.com/office/drawing/2014/main" id="{E3E77190-F316-4065-9AE3-6893B58475C2}"/>
                  </a:ext>
                </a:extLst>
              </p:cNvPr>
              <p:cNvPicPr/>
              <p:nvPr/>
            </p:nvPicPr>
            <p:blipFill>
              <a:blip r:embed="rId74"/>
              <a:stretch>
                <a:fillRect/>
              </a:stretch>
            </p:blipFill>
            <p:spPr>
              <a:xfrm>
                <a:off x="5244053" y="2660107"/>
                <a:ext cx="92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BA733D38-3B3E-47F2-9C6C-606A530896A5}"/>
                  </a:ext>
                </a:extLst>
              </p14:cNvPr>
              <p14:cNvContentPartPr/>
              <p14:nvPr/>
            </p14:nvContentPartPr>
            <p14:xfrm>
              <a:off x="5395973" y="2784667"/>
              <a:ext cx="63720" cy="60120"/>
            </p14:xfrm>
          </p:contentPart>
        </mc:Choice>
        <mc:Fallback>
          <p:pic>
            <p:nvPicPr>
              <p:cNvPr id="46" name="Freihand 45">
                <a:extLst>
                  <a:ext uri="{FF2B5EF4-FFF2-40B4-BE49-F238E27FC236}">
                    <a16:creationId xmlns:a16="http://schemas.microsoft.com/office/drawing/2014/main" id="{BA733D38-3B3E-47F2-9C6C-606A530896A5}"/>
                  </a:ext>
                </a:extLst>
              </p:cNvPr>
              <p:cNvPicPr/>
              <p:nvPr/>
            </p:nvPicPr>
            <p:blipFill>
              <a:blip r:embed="rId76"/>
              <a:stretch>
                <a:fillRect/>
              </a:stretch>
            </p:blipFill>
            <p:spPr>
              <a:xfrm>
                <a:off x="5391653" y="2780347"/>
                <a:ext cx="72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1A625E99-A772-4180-92A1-2A7459BE962E}"/>
                  </a:ext>
                </a:extLst>
              </p14:cNvPr>
              <p14:cNvContentPartPr/>
              <p14:nvPr/>
            </p14:nvContentPartPr>
            <p14:xfrm>
              <a:off x="5739413" y="2732107"/>
              <a:ext cx="9000" cy="107280"/>
            </p14:xfrm>
          </p:contentPart>
        </mc:Choice>
        <mc:Fallback>
          <p:pic>
            <p:nvPicPr>
              <p:cNvPr id="48" name="Freihand 47">
                <a:extLst>
                  <a:ext uri="{FF2B5EF4-FFF2-40B4-BE49-F238E27FC236}">
                    <a16:creationId xmlns:a16="http://schemas.microsoft.com/office/drawing/2014/main" id="{1A625E99-A772-4180-92A1-2A7459BE962E}"/>
                  </a:ext>
                </a:extLst>
              </p:cNvPr>
              <p:cNvPicPr/>
              <p:nvPr/>
            </p:nvPicPr>
            <p:blipFill>
              <a:blip r:embed="rId78"/>
              <a:stretch>
                <a:fillRect/>
              </a:stretch>
            </p:blipFill>
            <p:spPr>
              <a:xfrm>
                <a:off x="5735093" y="2727787"/>
                <a:ext cx="17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0AE6F8FF-F118-4E83-A13C-2AFBAF625648}"/>
                  </a:ext>
                </a:extLst>
              </p14:cNvPr>
              <p14:cNvContentPartPr/>
              <p14:nvPr/>
            </p14:nvContentPartPr>
            <p14:xfrm>
              <a:off x="5663093" y="2762347"/>
              <a:ext cx="159480" cy="10800"/>
            </p14:xfrm>
          </p:contentPart>
        </mc:Choice>
        <mc:Fallback>
          <p:pic>
            <p:nvPicPr>
              <p:cNvPr id="49" name="Freihand 48">
                <a:extLst>
                  <a:ext uri="{FF2B5EF4-FFF2-40B4-BE49-F238E27FC236}">
                    <a16:creationId xmlns:a16="http://schemas.microsoft.com/office/drawing/2014/main" id="{0AE6F8FF-F118-4E83-A13C-2AFBAF625648}"/>
                  </a:ext>
                </a:extLst>
              </p:cNvPr>
              <p:cNvPicPr/>
              <p:nvPr/>
            </p:nvPicPr>
            <p:blipFill>
              <a:blip r:embed="rId80"/>
              <a:stretch>
                <a:fillRect/>
              </a:stretch>
            </p:blipFill>
            <p:spPr>
              <a:xfrm>
                <a:off x="5658773" y="2758027"/>
                <a:ext cx="168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105AA731-1111-4E3B-B921-3B6F9CE816E6}"/>
                  </a:ext>
                </a:extLst>
              </p14:cNvPr>
              <p14:cNvContentPartPr/>
              <p14:nvPr/>
            </p14:nvContentPartPr>
            <p14:xfrm>
              <a:off x="5981693" y="2688907"/>
              <a:ext cx="185400" cy="136800"/>
            </p14:xfrm>
          </p:contentPart>
        </mc:Choice>
        <mc:Fallback>
          <p:pic>
            <p:nvPicPr>
              <p:cNvPr id="50" name="Freihand 49">
                <a:extLst>
                  <a:ext uri="{FF2B5EF4-FFF2-40B4-BE49-F238E27FC236}">
                    <a16:creationId xmlns:a16="http://schemas.microsoft.com/office/drawing/2014/main" id="{105AA731-1111-4E3B-B921-3B6F9CE816E6}"/>
                  </a:ext>
                </a:extLst>
              </p:cNvPr>
              <p:cNvPicPr/>
              <p:nvPr/>
            </p:nvPicPr>
            <p:blipFill>
              <a:blip r:embed="rId82"/>
              <a:stretch>
                <a:fillRect/>
              </a:stretch>
            </p:blipFill>
            <p:spPr>
              <a:xfrm>
                <a:off x="5977373" y="2684587"/>
                <a:ext cx="194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18FE2063-364A-440B-8C55-E59B67904DC0}"/>
                  </a:ext>
                </a:extLst>
              </p14:cNvPr>
              <p14:cNvContentPartPr/>
              <p14:nvPr/>
            </p14:nvContentPartPr>
            <p14:xfrm>
              <a:off x="6225413" y="2688187"/>
              <a:ext cx="106200" cy="77760"/>
            </p14:xfrm>
          </p:contentPart>
        </mc:Choice>
        <mc:Fallback>
          <p:pic>
            <p:nvPicPr>
              <p:cNvPr id="51" name="Freihand 50">
                <a:extLst>
                  <a:ext uri="{FF2B5EF4-FFF2-40B4-BE49-F238E27FC236}">
                    <a16:creationId xmlns:a16="http://schemas.microsoft.com/office/drawing/2014/main" id="{18FE2063-364A-440B-8C55-E59B67904DC0}"/>
                  </a:ext>
                </a:extLst>
              </p:cNvPr>
              <p:cNvPicPr/>
              <p:nvPr/>
            </p:nvPicPr>
            <p:blipFill>
              <a:blip r:embed="rId84"/>
              <a:stretch>
                <a:fillRect/>
              </a:stretch>
            </p:blipFill>
            <p:spPr>
              <a:xfrm>
                <a:off x="6221093" y="2683867"/>
                <a:ext cx="114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5E7C8079-A40E-459A-BE9C-6B06E8848BF1}"/>
                  </a:ext>
                </a:extLst>
              </p14:cNvPr>
              <p14:cNvContentPartPr/>
              <p14:nvPr/>
            </p14:nvContentPartPr>
            <p14:xfrm>
              <a:off x="6379493" y="2706187"/>
              <a:ext cx="188640" cy="65160"/>
            </p14:xfrm>
          </p:contentPart>
        </mc:Choice>
        <mc:Fallback>
          <p:pic>
            <p:nvPicPr>
              <p:cNvPr id="52" name="Freihand 51">
                <a:extLst>
                  <a:ext uri="{FF2B5EF4-FFF2-40B4-BE49-F238E27FC236}">
                    <a16:creationId xmlns:a16="http://schemas.microsoft.com/office/drawing/2014/main" id="{5E7C8079-A40E-459A-BE9C-6B06E8848BF1}"/>
                  </a:ext>
                </a:extLst>
              </p:cNvPr>
              <p:cNvPicPr/>
              <p:nvPr/>
            </p:nvPicPr>
            <p:blipFill>
              <a:blip r:embed="rId86"/>
              <a:stretch>
                <a:fillRect/>
              </a:stretch>
            </p:blipFill>
            <p:spPr>
              <a:xfrm>
                <a:off x="6375173" y="2701867"/>
                <a:ext cx="197280" cy="73800"/>
              </a:xfrm>
              <a:prstGeom prst="rect">
                <a:avLst/>
              </a:prstGeom>
            </p:spPr>
          </p:pic>
        </mc:Fallback>
      </mc:AlternateContent>
      <p:grpSp>
        <p:nvGrpSpPr>
          <p:cNvPr id="149504" name="Gruppieren 149503">
            <a:extLst>
              <a:ext uri="{FF2B5EF4-FFF2-40B4-BE49-F238E27FC236}">
                <a16:creationId xmlns:a16="http://schemas.microsoft.com/office/drawing/2014/main" id="{382F053F-57F4-4C7E-BB40-A43207170ED9}"/>
              </a:ext>
            </a:extLst>
          </p:cNvPr>
          <p:cNvGrpSpPr/>
          <p:nvPr/>
        </p:nvGrpSpPr>
        <p:grpSpPr>
          <a:xfrm>
            <a:off x="5980973" y="2392987"/>
            <a:ext cx="571680" cy="186480"/>
            <a:chOff x="5980973" y="2392987"/>
            <a:chExt cx="571680" cy="186480"/>
          </a:xfrm>
        </p:grpSpPr>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55E4290D-40A1-4ACB-96F1-0061A766C035}"/>
                    </a:ext>
                  </a:extLst>
                </p14:cNvPr>
                <p14:cNvContentPartPr/>
                <p14:nvPr/>
              </p14:nvContentPartPr>
              <p14:xfrm>
                <a:off x="6070253" y="2416747"/>
                <a:ext cx="30240" cy="132120"/>
              </p14:xfrm>
            </p:contentPart>
          </mc:Choice>
          <mc:Fallback>
            <p:pic>
              <p:nvPicPr>
                <p:cNvPr id="53" name="Freihand 52">
                  <a:extLst>
                    <a:ext uri="{FF2B5EF4-FFF2-40B4-BE49-F238E27FC236}">
                      <a16:creationId xmlns:a16="http://schemas.microsoft.com/office/drawing/2014/main" id="{55E4290D-40A1-4ACB-96F1-0061A766C035}"/>
                    </a:ext>
                  </a:extLst>
                </p:cNvPr>
                <p:cNvPicPr/>
                <p:nvPr/>
              </p:nvPicPr>
              <p:blipFill>
                <a:blip r:embed="rId88"/>
                <a:stretch>
                  <a:fillRect/>
                </a:stretch>
              </p:blipFill>
              <p:spPr>
                <a:xfrm>
                  <a:off x="6065933" y="2412427"/>
                  <a:ext cx="38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B01F8281-A2C1-497B-B8FE-6608E8F97FAB}"/>
                    </a:ext>
                  </a:extLst>
                </p14:cNvPr>
                <p14:cNvContentPartPr/>
                <p14:nvPr/>
              </p14:nvContentPartPr>
              <p14:xfrm>
                <a:off x="5997533" y="2515747"/>
                <a:ext cx="167040" cy="28800"/>
              </p14:xfrm>
            </p:contentPart>
          </mc:Choice>
          <mc:Fallback>
            <p:pic>
              <p:nvPicPr>
                <p:cNvPr id="54" name="Freihand 53">
                  <a:extLst>
                    <a:ext uri="{FF2B5EF4-FFF2-40B4-BE49-F238E27FC236}">
                      <a16:creationId xmlns:a16="http://schemas.microsoft.com/office/drawing/2014/main" id="{B01F8281-A2C1-497B-B8FE-6608E8F97FAB}"/>
                    </a:ext>
                  </a:extLst>
                </p:cNvPr>
                <p:cNvPicPr/>
                <p:nvPr/>
              </p:nvPicPr>
              <p:blipFill>
                <a:blip r:embed="rId90"/>
                <a:stretch>
                  <a:fillRect/>
                </a:stretch>
              </p:blipFill>
              <p:spPr>
                <a:xfrm>
                  <a:off x="5993213" y="2511427"/>
                  <a:ext cx="175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BF99BF33-34D8-4E11-BF3A-12D1DE5BC8C7}"/>
                    </a:ext>
                  </a:extLst>
                </p14:cNvPr>
                <p14:cNvContentPartPr/>
                <p14:nvPr/>
              </p14:nvContentPartPr>
              <p14:xfrm>
                <a:off x="5980973" y="2392987"/>
                <a:ext cx="170640" cy="31320"/>
              </p14:xfrm>
            </p:contentPart>
          </mc:Choice>
          <mc:Fallback>
            <p:pic>
              <p:nvPicPr>
                <p:cNvPr id="55" name="Freihand 54">
                  <a:extLst>
                    <a:ext uri="{FF2B5EF4-FFF2-40B4-BE49-F238E27FC236}">
                      <a16:creationId xmlns:a16="http://schemas.microsoft.com/office/drawing/2014/main" id="{BF99BF33-34D8-4E11-BF3A-12D1DE5BC8C7}"/>
                    </a:ext>
                  </a:extLst>
                </p:cNvPr>
                <p:cNvPicPr/>
                <p:nvPr/>
              </p:nvPicPr>
              <p:blipFill>
                <a:blip r:embed="rId92"/>
                <a:stretch>
                  <a:fillRect/>
                </a:stretch>
              </p:blipFill>
              <p:spPr>
                <a:xfrm>
                  <a:off x="5976653" y="2388667"/>
                  <a:ext cx="179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6823EA84-46BF-4830-83DE-5751D153D38F}"/>
                    </a:ext>
                  </a:extLst>
                </p14:cNvPr>
                <p14:cNvContentPartPr/>
                <p14:nvPr/>
              </p14:nvContentPartPr>
              <p14:xfrm>
                <a:off x="6163853" y="2466427"/>
                <a:ext cx="75960" cy="58320"/>
              </p14:xfrm>
            </p:contentPart>
          </mc:Choice>
          <mc:Fallback>
            <p:pic>
              <p:nvPicPr>
                <p:cNvPr id="56" name="Freihand 55">
                  <a:extLst>
                    <a:ext uri="{FF2B5EF4-FFF2-40B4-BE49-F238E27FC236}">
                      <a16:creationId xmlns:a16="http://schemas.microsoft.com/office/drawing/2014/main" id="{6823EA84-46BF-4830-83DE-5751D153D38F}"/>
                    </a:ext>
                  </a:extLst>
                </p:cNvPr>
                <p:cNvPicPr/>
                <p:nvPr/>
              </p:nvPicPr>
              <p:blipFill>
                <a:blip r:embed="rId94"/>
                <a:stretch>
                  <a:fillRect/>
                </a:stretch>
              </p:blipFill>
              <p:spPr>
                <a:xfrm>
                  <a:off x="6159533" y="2462107"/>
                  <a:ext cx="84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9BEECEB1-9194-45B5-926A-B8CE2128F81F}"/>
                    </a:ext>
                  </a:extLst>
                </p14:cNvPr>
                <p14:cNvContentPartPr/>
                <p14:nvPr/>
              </p14:nvContentPartPr>
              <p14:xfrm>
                <a:off x="6171053" y="2461387"/>
                <a:ext cx="23400" cy="108360"/>
              </p14:xfrm>
            </p:contentPart>
          </mc:Choice>
          <mc:Fallback>
            <p:pic>
              <p:nvPicPr>
                <p:cNvPr id="59" name="Freihand 58">
                  <a:extLst>
                    <a:ext uri="{FF2B5EF4-FFF2-40B4-BE49-F238E27FC236}">
                      <a16:creationId xmlns:a16="http://schemas.microsoft.com/office/drawing/2014/main" id="{9BEECEB1-9194-45B5-926A-B8CE2128F81F}"/>
                    </a:ext>
                  </a:extLst>
                </p:cNvPr>
                <p:cNvPicPr/>
                <p:nvPr/>
              </p:nvPicPr>
              <p:blipFill>
                <a:blip r:embed="rId96"/>
                <a:stretch>
                  <a:fillRect/>
                </a:stretch>
              </p:blipFill>
              <p:spPr>
                <a:xfrm>
                  <a:off x="6166733" y="2457067"/>
                  <a:ext cx="32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2DA2AB39-0DD0-4E0A-870D-8252BD08B50F}"/>
                    </a:ext>
                  </a:extLst>
                </p14:cNvPr>
                <p14:cNvContentPartPr/>
                <p14:nvPr/>
              </p14:nvContentPartPr>
              <p14:xfrm>
                <a:off x="6166013" y="2448067"/>
                <a:ext cx="149400" cy="131400"/>
              </p14:xfrm>
            </p:contentPart>
          </mc:Choice>
          <mc:Fallback>
            <p:pic>
              <p:nvPicPr>
                <p:cNvPr id="60" name="Freihand 59">
                  <a:extLst>
                    <a:ext uri="{FF2B5EF4-FFF2-40B4-BE49-F238E27FC236}">
                      <a16:creationId xmlns:a16="http://schemas.microsoft.com/office/drawing/2014/main" id="{2DA2AB39-0DD0-4E0A-870D-8252BD08B50F}"/>
                    </a:ext>
                  </a:extLst>
                </p:cNvPr>
                <p:cNvPicPr/>
                <p:nvPr/>
              </p:nvPicPr>
              <p:blipFill>
                <a:blip r:embed="rId98"/>
                <a:stretch>
                  <a:fillRect/>
                </a:stretch>
              </p:blipFill>
              <p:spPr>
                <a:xfrm>
                  <a:off x="6161693" y="2443747"/>
                  <a:ext cx="158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E0B1EA55-91B1-459A-B5F1-28940E35A643}"/>
                    </a:ext>
                  </a:extLst>
                </p14:cNvPr>
                <p14:cNvContentPartPr/>
                <p14:nvPr/>
              </p14:nvContentPartPr>
              <p14:xfrm>
                <a:off x="6316853" y="2490547"/>
                <a:ext cx="82800" cy="72360"/>
              </p14:xfrm>
            </p:contentPart>
          </mc:Choice>
          <mc:Fallback>
            <p:pic>
              <p:nvPicPr>
                <p:cNvPr id="61" name="Freihand 60">
                  <a:extLst>
                    <a:ext uri="{FF2B5EF4-FFF2-40B4-BE49-F238E27FC236}">
                      <a16:creationId xmlns:a16="http://schemas.microsoft.com/office/drawing/2014/main" id="{E0B1EA55-91B1-459A-B5F1-28940E35A643}"/>
                    </a:ext>
                  </a:extLst>
                </p:cNvPr>
                <p:cNvPicPr/>
                <p:nvPr/>
              </p:nvPicPr>
              <p:blipFill>
                <a:blip r:embed="rId100"/>
                <a:stretch>
                  <a:fillRect/>
                </a:stretch>
              </p:blipFill>
              <p:spPr>
                <a:xfrm>
                  <a:off x="6312533" y="2486227"/>
                  <a:ext cx="91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225C681B-210C-4844-8784-6CC805D7F5CC}"/>
                    </a:ext>
                  </a:extLst>
                </p14:cNvPr>
                <p14:cNvContentPartPr/>
                <p14:nvPr/>
              </p14:nvContentPartPr>
              <p14:xfrm>
                <a:off x="6382733" y="2485867"/>
                <a:ext cx="82440" cy="74520"/>
              </p14:xfrm>
            </p:contentPart>
          </mc:Choice>
          <mc:Fallback>
            <p:pic>
              <p:nvPicPr>
                <p:cNvPr id="62" name="Freihand 61">
                  <a:extLst>
                    <a:ext uri="{FF2B5EF4-FFF2-40B4-BE49-F238E27FC236}">
                      <a16:creationId xmlns:a16="http://schemas.microsoft.com/office/drawing/2014/main" id="{225C681B-210C-4844-8784-6CC805D7F5CC}"/>
                    </a:ext>
                  </a:extLst>
                </p:cNvPr>
                <p:cNvPicPr/>
                <p:nvPr/>
              </p:nvPicPr>
              <p:blipFill>
                <a:blip r:embed="rId102"/>
                <a:stretch>
                  <a:fillRect/>
                </a:stretch>
              </p:blipFill>
              <p:spPr>
                <a:xfrm>
                  <a:off x="6378413" y="2481547"/>
                  <a:ext cx="91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898ABA40-C246-4FF3-BE16-7CD172C0448B}"/>
                    </a:ext>
                  </a:extLst>
                </p14:cNvPr>
                <p14:cNvContentPartPr/>
                <p14:nvPr/>
              </p14:nvContentPartPr>
              <p14:xfrm>
                <a:off x="6444653" y="2432947"/>
                <a:ext cx="108000" cy="111240"/>
              </p14:xfrm>
            </p:contentPart>
          </mc:Choice>
          <mc:Fallback>
            <p:pic>
              <p:nvPicPr>
                <p:cNvPr id="63" name="Freihand 62">
                  <a:extLst>
                    <a:ext uri="{FF2B5EF4-FFF2-40B4-BE49-F238E27FC236}">
                      <a16:creationId xmlns:a16="http://schemas.microsoft.com/office/drawing/2014/main" id="{898ABA40-C246-4FF3-BE16-7CD172C0448B}"/>
                    </a:ext>
                  </a:extLst>
                </p:cNvPr>
                <p:cNvPicPr/>
                <p:nvPr/>
              </p:nvPicPr>
              <p:blipFill>
                <a:blip r:embed="rId104"/>
                <a:stretch>
                  <a:fillRect/>
                </a:stretch>
              </p:blipFill>
              <p:spPr>
                <a:xfrm>
                  <a:off x="6440333" y="2428627"/>
                  <a:ext cx="116640" cy="119880"/>
                </a:xfrm>
                <a:prstGeom prst="rect">
                  <a:avLst/>
                </a:prstGeom>
              </p:spPr>
            </p:pic>
          </mc:Fallback>
        </mc:AlternateContent>
      </p:grpSp>
      <p:grpSp>
        <p:nvGrpSpPr>
          <p:cNvPr id="149515" name="Gruppieren 149514">
            <a:extLst>
              <a:ext uri="{FF2B5EF4-FFF2-40B4-BE49-F238E27FC236}">
                <a16:creationId xmlns:a16="http://schemas.microsoft.com/office/drawing/2014/main" id="{EE4867FD-287E-457B-85E5-518089742950}"/>
              </a:ext>
            </a:extLst>
          </p:cNvPr>
          <p:cNvGrpSpPr/>
          <p:nvPr/>
        </p:nvGrpSpPr>
        <p:grpSpPr>
          <a:xfrm>
            <a:off x="6758213" y="2608987"/>
            <a:ext cx="801360" cy="247320"/>
            <a:chOff x="6758213" y="2608987"/>
            <a:chExt cx="801360" cy="247320"/>
          </a:xfrm>
        </p:grpSpPr>
        <mc:AlternateContent xmlns:mc="http://schemas.openxmlformats.org/markup-compatibility/2006">
          <mc:Choice xmlns:p14="http://schemas.microsoft.com/office/powerpoint/2010/main" Requires="p14">
            <p:contentPart p14:bwMode="auto" r:id="rId105">
              <p14:nvContentPartPr>
                <p14:cNvPr id="149505" name="Freihand 149504">
                  <a:extLst>
                    <a:ext uri="{FF2B5EF4-FFF2-40B4-BE49-F238E27FC236}">
                      <a16:creationId xmlns:a16="http://schemas.microsoft.com/office/drawing/2014/main" id="{848D8223-769A-4035-B051-AAB50B2DC61D}"/>
                    </a:ext>
                  </a:extLst>
                </p14:cNvPr>
                <p14:cNvContentPartPr/>
                <p14:nvPr/>
              </p14:nvContentPartPr>
              <p14:xfrm>
                <a:off x="6758213" y="2752627"/>
                <a:ext cx="55440" cy="9000"/>
              </p14:xfrm>
            </p:contentPart>
          </mc:Choice>
          <mc:Fallback>
            <p:pic>
              <p:nvPicPr>
                <p:cNvPr id="149505" name="Freihand 149504">
                  <a:extLst>
                    <a:ext uri="{FF2B5EF4-FFF2-40B4-BE49-F238E27FC236}">
                      <a16:creationId xmlns:a16="http://schemas.microsoft.com/office/drawing/2014/main" id="{848D8223-769A-4035-B051-AAB50B2DC61D}"/>
                    </a:ext>
                  </a:extLst>
                </p:cNvPr>
                <p:cNvPicPr/>
                <p:nvPr/>
              </p:nvPicPr>
              <p:blipFill>
                <a:blip r:embed="rId106"/>
                <a:stretch>
                  <a:fillRect/>
                </a:stretch>
              </p:blipFill>
              <p:spPr>
                <a:xfrm>
                  <a:off x="6753893" y="2748307"/>
                  <a:ext cx="64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9506" name="Freihand 149505">
                  <a:extLst>
                    <a:ext uri="{FF2B5EF4-FFF2-40B4-BE49-F238E27FC236}">
                      <a16:creationId xmlns:a16="http://schemas.microsoft.com/office/drawing/2014/main" id="{2B17CAC9-01CF-43D1-B067-FF92A6FAA18E}"/>
                    </a:ext>
                  </a:extLst>
                </p14:cNvPr>
                <p14:cNvContentPartPr/>
                <p14:nvPr/>
              </p14:nvContentPartPr>
              <p14:xfrm>
                <a:off x="6945413" y="2644987"/>
                <a:ext cx="141120" cy="119160"/>
              </p14:xfrm>
            </p:contentPart>
          </mc:Choice>
          <mc:Fallback>
            <p:pic>
              <p:nvPicPr>
                <p:cNvPr id="149506" name="Freihand 149505">
                  <a:extLst>
                    <a:ext uri="{FF2B5EF4-FFF2-40B4-BE49-F238E27FC236}">
                      <a16:creationId xmlns:a16="http://schemas.microsoft.com/office/drawing/2014/main" id="{2B17CAC9-01CF-43D1-B067-FF92A6FAA18E}"/>
                    </a:ext>
                  </a:extLst>
                </p:cNvPr>
                <p:cNvPicPr/>
                <p:nvPr/>
              </p:nvPicPr>
              <p:blipFill>
                <a:blip r:embed="rId108"/>
                <a:stretch>
                  <a:fillRect/>
                </a:stretch>
              </p:blipFill>
              <p:spPr>
                <a:xfrm>
                  <a:off x="6941093" y="2640667"/>
                  <a:ext cx="149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9510" name="Freihand 149509">
                  <a:extLst>
                    <a:ext uri="{FF2B5EF4-FFF2-40B4-BE49-F238E27FC236}">
                      <a16:creationId xmlns:a16="http://schemas.microsoft.com/office/drawing/2014/main" id="{7F468E4C-6562-4CE5-B0F6-CE825D37570E}"/>
                    </a:ext>
                  </a:extLst>
                </p14:cNvPr>
                <p14:cNvContentPartPr/>
                <p14:nvPr/>
              </p14:nvContentPartPr>
              <p14:xfrm>
                <a:off x="6945413" y="2689267"/>
                <a:ext cx="137880" cy="167040"/>
              </p14:xfrm>
            </p:contentPart>
          </mc:Choice>
          <mc:Fallback>
            <p:pic>
              <p:nvPicPr>
                <p:cNvPr id="149510" name="Freihand 149509">
                  <a:extLst>
                    <a:ext uri="{FF2B5EF4-FFF2-40B4-BE49-F238E27FC236}">
                      <a16:creationId xmlns:a16="http://schemas.microsoft.com/office/drawing/2014/main" id="{7F468E4C-6562-4CE5-B0F6-CE825D37570E}"/>
                    </a:ext>
                  </a:extLst>
                </p:cNvPr>
                <p:cNvPicPr/>
                <p:nvPr/>
              </p:nvPicPr>
              <p:blipFill>
                <a:blip r:embed="rId110"/>
                <a:stretch>
                  <a:fillRect/>
                </a:stretch>
              </p:blipFill>
              <p:spPr>
                <a:xfrm>
                  <a:off x="6941093" y="2684947"/>
                  <a:ext cx="146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9511" name="Freihand 149510">
                  <a:extLst>
                    <a:ext uri="{FF2B5EF4-FFF2-40B4-BE49-F238E27FC236}">
                      <a16:creationId xmlns:a16="http://schemas.microsoft.com/office/drawing/2014/main" id="{E9217283-4D6B-460F-A532-A1E888487FF8}"/>
                    </a:ext>
                  </a:extLst>
                </p14:cNvPr>
                <p14:cNvContentPartPr/>
                <p14:nvPr/>
              </p14:nvContentPartPr>
              <p14:xfrm>
                <a:off x="7145213" y="2669467"/>
                <a:ext cx="150840" cy="132840"/>
              </p14:xfrm>
            </p:contentPart>
          </mc:Choice>
          <mc:Fallback>
            <p:pic>
              <p:nvPicPr>
                <p:cNvPr id="149511" name="Freihand 149510">
                  <a:extLst>
                    <a:ext uri="{FF2B5EF4-FFF2-40B4-BE49-F238E27FC236}">
                      <a16:creationId xmlns:a16="http://schemas.microsoft.com/office/drawing/2014/main" id="{E9217283-4D6B-460F-A532-A1E888487FF8}"/>
                    </a:ext>
                  </a:extLst>
                </p:cNvPr>
                <p:cNvPicPr/>
                <p:nvPr/>
              </p:nvPicPr>
              <p:blipFill>
                <a:blip r:embed="rId112"/>
                <a:stretch>
                  <a:fillRect/>
                </a:stretch>
              </p:blipFill>
              <p:spPr>
                <a:xfrm>
                  <a:off x="7140893" y="2665147"/>
                  <a:ext cx="159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9512" name="Freihand 149511">
                  <a:extLst>
                    <a:ext uri="{FF2B5EF4-FFF2-40B4-BE49-F238E27FC236}">
                      <a16:creationId xmlns:a16="http://schemas.microsoft.com/office/drawing/2014/main" id="{144E8D18-DD75-4C6B-8DE3-9072622752C0}"/>
                    </a:ext>
                  </a:extLst>
                </p14:cNvPr>
                <p14:cNvContentPartPr/>
                <p14:nvPr/>
              </p14:nvContentPartPr>
              <p14:xfrm>
                <a:off x="7369853" y="2681347"/>
                <a:ext cx="130680" cy="145080"/>
              </p14:xfrm>
            </p:contentPart>
          </mc:Choice>
          <mc:Fallback>
            <p:pic>
              <p:nvPicPr>
                <p:cNvPr id="149512" name="Freihand 149511">
                  <a:extLst>
                    <a:ext uri="{FF2B5EF4-FFF2-40B4-BE49-F238E27FC236}">
                      <a16:creationId xmlns:a16="http://schemas.microsoft.com/office/drawing/2014/main" id="{144E8D18-DD75-4C6B-8DE3-9072622752C0}"/>
                    </a:ext>
                  </a:extLst>
                </p:cNvPr>
                <p:cNvPicPr/>
                <p:nvPr/>
              </p:nvPicPr>
              <p:blipFill>
                <a:blip r:embed="rId114"/>
                <a:stretch>
                  <a:fillRect/>
                </a:stretch>
              </p:blipFill>
              <p:spPr>
                <a:xfrm>
                  <a:off x="7365533" y="2677027"/>
                  <a:ext cx="139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9513" name="Freihand 149512">
                  <a:extLst>
                    <a:ext uri="{FF2B5EF4-FFF2-40B4-BE49-F238E27FC236}">
                      <a16:creationId xmlns:a16="http://schemas.microsoft.com/office/drawing/2014/main" id="{0C23F9D2-2041-4987-B353-1FAC2D8083E3}"/>
                    </a:ext>
                  </a:extLst>
                </p14:cNvPr>
                <p14:cNvContentPartPr/>
                <p14:nvPr/>
              </p14:nvContentPartPr>
              <p14:xfrm>
                <a:off x="7299293" y="2608987"/>
                <a:ext cx="121320" cy="102600"/>
              </p14:xfrm>
            </p:contentPart>
          </mc:Choice>
          <mc:Fallback>
            <p:pic>
              <p:nvPicPr>
                <p:cNvPr id="149513" name="Freihand 149512">
                  <a:extLst>
                    <a:ext uri="{FF2B5EF4-FFF2-40B4-BE49-F238E27FC236}">
                      <a16:creationId xmlns:a16="http://schemas.microsoft.com/office/drawing/2014/main" id="{0C23F9D2-2041-4987-B353-1FAC2D8083E3}"/>
                    </a:ext>
                  </a:extLst>
                </p:cNvPr>
                <p:cNvPicPr/>
                <p:nvPr/>
              </p:nvPicPr>
              <p:blipFill>
                <a:blip r:embed="rId116"/>
                <a:stretch>
                  <a:fillRect/>
                </a:stretch>
              </p:blipFill>
              <p:spPr>
                <a:xfrm>
                  <a:off x="7294973" y="2604667"/>
                  <a:ext cx="129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9514" name="Freihand 149513">
                  <a:extLst>
                    <a:ext uri="{FF2B5EF4-FFF2-40B4-BE49-F238E27FC236}">
                      <a16:creationId xmlns:a16="http://schemas.microsoft.com/office/drawing/2014/main" id="{7C7E6E5F-BFCD-45B6-8BED-F2F653BADD15}"/>
                    </a:ext>
                  </a:extLst>
                </p14:cNvPr>
                <p14:cNvContentPartPr/>
                <p14:nvPr/>
              </p14:nvContentPartPr>
              <p14:xfrm>
                <a:off x="7462373" y="2770627"/>
                <a:ext cx="97200" cy="77760"/>
              </p14:xfrm>
            </p:contentPart>
          </mc:Choice>
          <mc:Fallback>
            <p:pic>
              <p:nvPicPr>
                <p:cNvPr id="149514" name="Freihand 149513">
                  <a:extLst>
                    <a:ext uri="{FF2B5EF4-FFF2-40B4-BE49-F238E27FC236}">
                      <a16:creationId xmlns:a16="http://schemas.microsoft.com/office/drawing/2014/main" id="{7C7E6E5F-BFCD-45B6-8BED-F2F653BADD15}"/>
                    </a:ext>
                  </a:extLst>
                </p:cNvPr>
                <p:cNvPicPr/>
                <p:nvPr/>
              </p:nvPicPr>
              <p:blipFill>
                <a:blip r:embed="rId118"/>
                <a:stretch>
                  <a:fillRect/>
                </a:stretch>
              </p:blipFill>
              <p:spPr>
                <a:xfrm>
                  <a:off x="7458053" y="2766307"/>
                  <a:ext cx="105840" cy="86400"/>
                </a:xfrm>
                <a:prstGeom prst="rect">
                  <a:avLst/>
                </a:prstGeom>
              </p:spPr>
            </p:pic>
          </mc:Fallback>
        </mc:AlternateContent>
      </p:grpSp>
      <p:grpSp>
        <p:nvGrpSpPr>
          <p:cNvPr id="149521" name="Gruppieren 149520">
            <a:extLst>
              <a:ext uri="{FF2B5EF4-FFF2-40B4-BE49-F238E27FC236}">
                <a16:creationId xmlns:a16="http://schemas.microsoft.com/office/drawing/2014/main" id="{E9C27BCA-EADF-4BC4-979D-C6E3D8BA6418}"/>
              </a:ext>
            </a:extLst>
          </p:cNvPr>
          <p:cNvGrpSpPr/>
          <p:nvPr/>
        </p:nvGrpSpPr>
        <p:grpSpPr>
          <a:xfrm>
            <a:off x="276413" y="3123427"/>
            <a:ext cx="720360" cy="267120"/>
            <a:chOff x="276413" y="3123427"/>
            <a:chExt cx="720360" cy="267120"/>
          </a:xfrm>
        </p:grpSpPr>
        <mc:AlternateContent xmlns:mc="http://schemas.openxmlformats.org/markup-compatibility/2006">
          <mc:Choice xmlns:p14="http://schemas.microsoft.com/office/powerpoint/2010/main" Requires="p14">
            <p:contentPart p14:bwMode="auto" r:id="rId119">
              <p14:nvContentPartPr>
                <p14:cNvPr id="149516" name="Freihand 149515">
                  <a:extLst>
                    <a:ext uri="{FF2B5EF4-FFF2-40B4-BE49-F238E27FC236}">
                      <a16:creationId xmlns:a16="http://schemas.microsoft.com/office/drawing/2014/main" id="{FF56ADB9-6C7B-4018-8E9F-0C39DD71CF2F}"/>
                    </a:ext>
                  </a:extLst>
                </p14:cNvPr>
                <p14:cNvContentPartPr/>
                <p14:nvPr/>
              </p14:nvContentPartPr>
              <p14:xfrm>
                <a:off x="339053" y="3220627"/>
                <a:ext cx="73080" cy="169920"/>
              </p14:xfrm>
            </p:contentPart>
          </mc:Choice>
          <mc:Fallback>
            <p:pic>
              <p:nvPicPr>
                <p:cNvPr id="149516" name="Freihand 149515">
                  <a:extLst>
                    <a:ext uri="{FF2B5EF4-FFF2-40B4-BE49-F238E27FC236}">
                      <a16:creationId xmlns:a16="http://schemas.microsoft.com/office/drawing/2014/main" id="{FF56ADB9-6C7B-4018-8E9F-0C39DD71CF2F}"/>
                    </a:ext>
                  </a:extLst>
                </p:cNvPr>
                <p:cNvPicPr/>
                <p:nvPr/>
              </p:nvPicPr>
              <p:blipFill>
                <a:blip r:embed="rId120"/>
                <a:stretch>
                  <a:fillRect/>
                </a:stretch>
              </p:blipFill>
              <p:spPr>
                <a:xfrm>
                  <a:off x="334733" y="3216307"/>
                  <a:ext cx="81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9517" name="Freihand 149516">
                  <a:extLst>
                    <a:ext uri="{FF2B5EF4-FFF2-40B4-BE49-F238E27FC236}">
                      <a16:creationId xmlns:a16="http://schemas.microsoft.com/office/drawing/2014/main" id="{8D552505-87F4-4299-BBD4-585D772BA8B7}"/>
                    </a:ext>
                  </a:extLst>
                </p14:cNvPr>
                <p14:cNvContentPartPr/>
                <p14:nvPr/>
              </p14:nvContentPartPr>
              <p14:xfrm>
                <a:off x="276413" y="3255907"/>
                <a:ext cx="212760" cy="20880"/>
              </p14:xfrm>
            </p:contentPart>
          </mc:Choice>
          <mc:Fallback>
            <p:pic>
              <p:nvPicPr>
                <p:cNvPr id="149517" name="Freihand 149516">
                  <a:extLst>
                    <a:ext uri="{FF2B5EF4-FFF2-40B4-BE49-F238E27FC236}">
                      <a16:creationId xmlns:a16="http://schemas.microsoft.com/office/drawing/2014/main" id="{8D552505-87F4-4299-BBD4-585D772BA8B7}"/>
                    </a:ext>
                  </a:extLst>
                </p:cNvPr>
                <p:cNvPicPr/>
                <p:nvPr/>
              </p:nvPicPr>
              <p:blipFill>
                <a:blip r:embed="rId122"/>
                <a:stretch>
                  <a:fillRect/>
                </a:stretch>
              </p:blipFill>
              <p:spPr>
                <a:xfrm>
                  <a:off x="272093" y="3251587"/>
                  <a:ext cx="2214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9518" name="Freihand 149517">
                  <a:extLst>
                    <a:ext uri="{FF2B5EF4-FFF2-40B4-BE49-F238E27FC236}">
                      <a16:creationId xmlns:a16="http://schemas.microsoft.com/office/drawing/2014/main" id="{2D7BF866-0BA0-4E9D-8A6F-8E59C38D5E0D}"/>
                    </a:ext>
                  </a:extLst>
                </p14:cNvPr>
                <p14:cNvContentPartPr/>
                <p14:nvPr/>
              </p14:nvContentPartPr>
              <p14:xfrm>
                <a:off x="511493" y="3248347"/>
                <a:ext cx="196920" cy="85680"/>
              </p14:xfrm>
            </p:contentPart>
          </mc:Choice>
          <mc:Fallback>
            <p:pic>
              <p:nvPicPr>
                <p:cNvPr id="149518" name="Freihand 149517">
                  <a:extLst>
                    <a:ext uri="{FF2B5EF4-FFF2-40B4-BE49-F238E27FC236}">
                      <a16:creationId xmlns:a16="http://schemas.microsoft.com/office/drawing/2014/main" id="{2D7BF866-0BA0-4E9D-8A6F-8E59C38D5E0D}"/>
                    </a:ext>
                  </a:extLst>
                </p:cNvPr>
                <p:cNvPicPr/>
                <p:nvPr/>
              </p:nvPicPr>
              <p:blipFill>
                <a:blip r:embed="rId124"/>
                <a:stretch>
                  <a:fillRect/>
                </a:stretch>
              </p:blipFill>
              <p:spPr>
                <a:xfrm>
                  <a:off x="507173" y="3244027"/>
                  <a:ext cx="205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519" name="Freihand 149518">
                  <a:extLst>
                    <a:ext uri="{FF2B5EF4-FFF2-40B4-BE49-F238E27FC236}">
                      <a16:creationId xmlns:a16="http://schemas.microsoft.com/office/drawing/2014/main" id="{5D0861C2-3E85-44A9-AC40-C4DBABF8F7E8}"/>
                    </a:ext>
                  </a:extLst>
                </p14:cNvPr>
                <p14:cNvContentPartPr/>
                <p14:nvPr/>
              </p14:nvContentPartPr>
              <p14:xfrm>
                <a:off x="879413" y="3172747"/>
                <a:ext cx="66600" cy="20520"/>
              </p14:xfrm>
            </p:contentPart>
          </mc:Choice>
          <mc:Fallback>
            <p:pic>
              <p:nvPicPr>
                <p:cNvPr id="149519" name="Freihand 149518">
                  <a:extLst>
                    <a:ext uri="{FF2B5EF4-FFF2-40B4-BE49-F238E27FC236}">
                      <a16:creationId xmlns:a16="http://schemas.microsoft.com/office/drawing/2014/main" id="{5D0861C2-3E85-44A9-AC40-C4DBABF8F7E8}"/>
                    </a:ext>
                  </a:extLst>
                </p:cNvPr>
                <p:cNvPicPr/>
                <p:nvPr/>
              </p:nvPicPr>
              <p:blipFill>
                <a:blip r:embed="rId126"/>
                <a:stretch>
                  <a:fillRect/>
                </a:stretch>
              </p:blipFill>
              <p:spPr>
                <a:xfrm>
                  <a:off x="875093" y="3168427"/>
                  <a:ext cx="75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520" name="Freihand 149519">
                  <a:extLst>
                    <a:ext uri="{FF2B5EF4-FFF2-40B4-BE49-F238E27FC236}">
                      <a16:creationId xmlns:a16="http://schemas.microsoft.com/office/drawing/2014/main" id="{4B99D24D-9D7D-4A6F-A994-644200D741DB}"/>
                    </a:ext>
                  </a:extLst>
                </p14:cNvPr>
                <p14:cNvContentPartPr/>
                <p14:nvPr/>
              </p14:nvContentPartPr>
              <p14:xfrm>
                <a:off x="784373" y="3123427"/>
                <a:ext cx="212400" cy="210960"/>
              </p14:xfrm>
            </p:contentPart>
          </mc:Choice>
          <mc:Fallback>
            <p:pic>
              <p:nvPicPr>
                <p:cNvPr id="149520" name="Freihand 149519">
                  <a:extLst>
                    <a:ext uri="{FF2B5EF4-FFF2-40B4-BE49-F238E27FC236}">
                      <a16:creationId xmlns:a16="http://schemas.microsoft.com/office/drawing/2014/main" id="{4B99D24D-9D7D-4A6F-A994-644200D741DB}"/>
                    </a:ext>
                  </a:extLst>
                </p:cNvPr>
                <p:cNvPicPr/>
                <p:nvPr/>
              </p:nvPicPr>
              <p:blipFill>
                <a:blip r:embed="rId128"/>
                <a:stretch>
                  <a:fillRect/>
                </a:stretch>
              </p:blipFill>
              <p:spPr>
                <a:xfrm>
                  <a:off x="780053" y="3119107"/>
                  <a:ext cx="221040" cy="21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149523" name="Freihand 149522">
                <a:extLst>
                  <a:ext uri="{FF2B5EF4-FFF2-40B4-BE49-F238E27FC236}">
                    <a16:creationId xmlns:a16="http://schemas.microsoft.com/office/drawing/2014/main" id="{B40E11EE-5E8C-40D7-902F-9E9AB71DA7E7}"/>
                  </a:ext>
                </a:extLst>
              </p14:cNvPr>
              <p14:cNvContentPartPr/>
              <p14:nvPr/>
            </p14:nvContentPartPr>
            <p14:xfrm>
              <a:off x="2083253" y="2861347"/>
              <a:ext cx="88560" cy="55440"/>
            </p14:xfrm>
          </p:contentPart>
        </mc:Choice>
        <mc:Fallback>
          <p:pic>
            <p:nvPicPr>
              <p:cNvPr id="149523" name="Freihand 149522">
                <a:extLst>
                  <a:ext uri="{FF2B5EF4-FFF2-40B4-BE49-F238E27FC236}">
                    <a16:creationId xmlns:a16="http://schemas.microsoft.com/office/drawing/2014/main" id="{B40E11EE-5E8C-40D7-902F-9E9AB71DA7E7}"/>
                  </a:ext>
                </a:extLst>
              </p:cNvPr>
              <p:cNvPicPr/>
              <p:nvPr/>
            </p:nvPicPr>
            <p:blipFill>
              <a:blip r:embed="rId130"/>
              <a:stretch>
                <a:fillRect/>
              </a:stretch>
            </p:blipFill>
            <p:spPr>
              <a:xfrm>
                <a:off x="2078933" y="2857027"/>
                <a:ext cx="97200" cy="64080"/>
              </a:xfrm>
              <a:prstGeom prst="rect">
                <a:avLst/>
              </a:prstGeom>
            </p:spPr>
          </p:pic>
        </mc:Fallback>
      </mc:AlternateContent>
      <p:grpSp>
        <p:nvGrpSpPr>
          <p:cNvPr id="149531" name="Gruppieren 149530">
            <a:extLst>
              <a:ext uri="{FF2B5EF4-FFF2-40B4-BE49-F238E27FC236}">
                <a16:creationId xmlns:a16="http://schemas.microsoft.com/office/drawing/2014/main" id="{82860595-CF4E-4F81-863A-F63EA2FAF29A}"/>
              </a:ext>
            </a:extLst>
          </p:cNvPr>
          <p:cNvGrpSpPr/>
          <p:nvPr/>
        </p:nvGrpSpPr>
        <p:grpSpPr>
          <a:xfrm>
            <a:off x="1570613" y="3094987"/>
            <a:ext cx="515160" cy="279360"/>
            <a:chOff x="1570613" y="3094987"/>
            <a:chExt cx="515160" cy="279360"/>
          </a:xfrm>
        </p:grpSpPr>
        <mc:AlternateContent xmlns:mc="http://schemas.openxmlformats.org/markup-compatibility/2006">
          <mc:Choice xmlns:p14="http://schemas.microsoft.com/office/powerpoint/2010/main" Requires="p14">
            <p:contentPart p14:bwMode="auto" r:id="rId131">
              <p14:nvContentPartPr>
                <p14:cNvPr id="149522" name="Freihand 149521">
                  <a:extLst>
                    <a:ext uri="{FF2B5EF4-FFF2-40B4-BE49-F238E27FC236}">
                      <a16:creationId xmlns:a16="http://schemas.microsoft.com/office/drawing/2014/main" id="{B2F54E2C-76BD-47B8-950A-0897EBD0B21C}"/>
                    </a:ext>
                  </a:extLst>
                </p14:cNvPr>
                <p14:cNvContentPartPr/>
                <p14:nvPr/>
              </p14:nvContentPartPr>
              <p14:xfrm>
                <a:off x="1570613" y="3125947"/>
                <a:ext cx="163080" cy="163080"/>
              </p14:xfrm>
            </p:contentPart>
          </mc:Choice>
          <mc:Fallback>
            <p:pic>
              <p:nvPicPr>
                <p:cNvPr id="149522" name="Freihand 149521">
                  <a:extLst>
                    <a:ext uri="{FF2B5EF4-FFF2-40B4-BE49-F238E27FC236}">
                      <a16:creationId xmlns:a16="http://schemas.microsoft.com/office/drawing/2014/main" id="{B2F54E2C-76BD-47B8-950A-0897EBD0B21C}"/>
                    </a:ext>
                  </a:extLst>
                </p:cNvPr>
                <p:cNvPicPr/>
                <p:nvPr/>
              </p:nvPicPr>
              <p:blipFill>
                <a:blip r:embed="rId132"/>
                <a:stretch>
                  <a:fillRect/>
                </a:stretch>
              </p:blipFill>
              <p:spPr>
                <a:xfrm>
                  <a:off x="1566293" y="3121627"/>
                  <a:ext cx="171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9524" name="Freihand 149523">
                  <a:extLst>
                    <a:ext uri="{FF2B5EF4-FFF2-40B4-BE49-F238E27FC236}">
                      <a16:creationId xmlns:a16="http://schemas.microsoft.com/office/drawing/2014/main" id="{AB13F46C-ECAE-4B05-86E7-7EB7D5F7D0F4}"/>
                    </a:ext>
                  </a:extLst>
                </p14:cNvPr>
                <p14:cNvContentPartPr/>
                <p14:nvPr/>
              </p14:nvContentPartPr>
              <p14:xfrm>
                <a:off x="1788413" y="3094987"/>
                <a:ext cx="26640" cy="181800"/>
              </p14:xfrm>
            </p:contentPart>
          </mc:Choice>
          <mc:Fallback>
            <p:pic>
              <p:nvPicPr>
                <p:cNvPr id="149524" name="Freihand 149523">
                  <a:extLst>
                    <a:ext uri="{FF2B5EF4-FFF2-40B4-BE49-F238E27FC236}">
                      <a16:creationId xmlns:a16="http://schemas.microsoft.com/office/drawing/2014/main" id="{AB13F46C-ECAE-4B05-86E7-7EB7D5F7D0F4}"/>
                    </a:ext>
                  </a:extLst>
                </p:cNvPr>
                <p:cNvPicPr/>
                <p:nvPr/>
              </p:nvPicPr>
              <p:blipFill>
                <a:blip r:embed="rId134"/>
                <a:stretch>
                  <a:fillRect/>
                </a:stretch>
              </p:blipFill>
              <p:spPr>
                <a:xfrm>
                  <a:off x="1784093" y="3090667"/>
                  <a:ext cx="35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9525" name="Freihand 149524">
                  <a:extLst>
                    <a:ext uri="{FF2B5EF4-FFF2-40B4-BE49-F238E27FC236}">
                      <a16:creationId xmlns:a16="http://schemas.microsoft.com/office/drawing/2014/main" id="{1EF7D62D-4D87-4A03-ACAE-23F5A9E8D18C}"/>
                    </a:ext>
                  </a:extLst>
                </p14:cNvPr>
                <p14:cNvContentPartPr/>
                <p14:nvPr/>
              </p14:nvContentPartPr>
              <p14:xfrm>
                <a:off x="1711013" y="3100747"/>
                <a:ext cx="196560" cy="85680"/>
              </p14:xfrm>
            </p:contentPart>
          </mc:Choice>
          <mc:Fallback>
            <p:pic>
              <p:nvPicPr>
                <p:cNvPr id="149525" name="Freihand 149524">
                  <a:extLst>
                    <a:ext uri="{FF2B5EF4-FFF2-40B4-BE49-F238E27FC236}">
                      <a16:creationId xmlns:a16="http://schemas.microsoft.com/office/drawing/2014/main" id="{1EF7D62D-4D87-4A03-ACAE-23F5A9E8D18C}"/>
                    </a:ext>
                  </a:extLst>
                </p:cNvPr>
                <p:cNvPicPr/>
                <p:nvPr/>
              </p:nvPicPr>
              <p:blipFill>
                <a:blip r:embed="rId136"/>
                <a:stretch>
                  <a:fillRect/>
                </a:stretch>
              </p:blipFill>
              <p:spPr>
                <a:xfrm>
                  <a:off x="1706693" y="3096427"/>
                  <a:ext cx="205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9526" name="Freihand 149525">
                  <a:extLst>
                    <a:ext uri="{FF2B5EF4-FFF2-40B4-BE49-F238E27FC236}">
                      <a16:creationId xmlns:a16="http://schemas.microsoft.com/office/drawing/2014/main" id="{5715DD11-8A79-440A-8C78-20AAEBEC37A5}"/>
                    </a:ext>
                  </a:extLst>
                </p14:cNvPr>
                <p14:cNvContentPartPr/>
                <p14:nvPr/>
              </p14:nvContentPartPr>
              <p14:xfrm>
                <a:off x="1928453" y="3130627"/>
                <a:ext cx="20880" cy="128520"/>
              </p14:xfrm>
            </p:contentPart>
          </mc:Choice>
          <mc:Fallback>
            <p:pic>
              <p:nvPicPr>
                <p:cNvPr id="149526" name="Freihand 149525">
                  <a:extLst>
                    <a:ext uri="{FF2B5EF4-FFF2-40B4-BE49-F238E27FC236}">
                      <a16:creationId xmlns:a16="http://schemas.microsoft.com/office/drawing/2014/main" id="{5715DD11-8A79-440A-8C78-20AAEBEC37A5}"/>
                    </a:ext>
                  </a:extLst>
                </p:cNvPr>
                <p:cNvPicPr/>
                <p:nvPr/>
              </p:nvPicPr>
              <p:blipFill>
                <a:blip r:embed="rId138"/>
                <a:stretch>
                  <a:fillRect/>
                </a:stretch>
              </p:blipFill>
              <p:spPr>
                <a:xfrm>
                  <a:off x="1924133" y="3126307"/>
                  <a:ext cx="29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9527" name="Freihand 149526">
                  <a:extLst>
                    <a:ext uri="{FF2B5EF4-FFF2-40B4-BE49-F238E27FC236}">
                      <a16:creationId xmlns:a16="http://schemas.microsoft.com/office/drawing/2014/main" id="{421381B7-14F0-4964-857D-85FD2F7F1C4B}"/>
                    </a:ext>
                  </a:extLst>
                </p14:cNvPr>
                <p14:cNvContentPartPr/>
                <p14:nvPr/>
              </p14:nvContentPartPr>
              <p14:xfrm>
                <a:off x="1920893" y="3246547"/>
                <a:ext cx="164880" cy="127800"/>
              </p14:xfrm>
            </p:contentPart>
          </mc:Choice>
          <mc:Fallback>
            <p:pic>
              <p:nvPicPr>
                <p:cNvPr id="149527" name="Freihand 149526">
                  <a:extLst>
                    <a:ext uri="{FF2B5EF4-FFF2-40B4-BE49-F238E27FC236}">
                      <a16:creationId xmlns:a16="http://schemas.microsoft.com/office/drawing/2014/main" id="{421381B7-14F0-4964-857D-85FD2F7F1C4B}"/>
                    </a:ext>
                  </a:extLst>
                </p:cNvPr>
                <p:cNvPicPr/>
                <p:nvPr/>
              </p:nvPicPr>
              <p:blipFill>
                <a:blip r:embed="rId140"/>
                <a:stretch>
                  <a:fillRect/>
                </a:stretch>
              </p:blipFill>
              <p:spPr>
                <a:xfrm>
                  <a:off x="1916573" y="3242227"/>
                  <a:ext cx="173520" cy="136440"/>
                </a:xfrm>
                <a:prstGeom prst="rect">
                  <a:avLst/>
                </a:prstGeom>
              </p:spPr>
            </p:pic>
          </mc:Fallback>
        </mc:AlternateContent>
      </p:grpSp>
      <p:grpSp>
        <p:nvGrpSpPr>
          <p:cNvPr id="149530" name="Gruppieren 149529">
            <a:extLst>
              <a:ext uri="{FF2B5EF4-FFF2-40B4-BE49-F238E27FC236}">
                <a16:creationId xmlns:a16="http://schemas.microsoft.com/office/drawing/2014/main" id="{6BEABCA8-81E5-4660-9BBE-A083C5A31F99}"/>
              </a:ext>
            </a:extLst>
          </p:cNvPr>
          <p:cNvGrpSpPr/>
          <p:nvPr/>
        </p:nvGrpSpPr>
        <p:grpSpPr>
          <a:xfrm>
            <a:off x="2355773" y="3168067"/>
            <a:ext cx="212400" cy="72720"/>
            <a:chOff x="2355773" y="3168067"/>
            <a:chExt cx="212400" cy="72720"/>
          </a:xfrm>
        </p:grpSpPr>
        <mc:AlternateContent xmlns:mc="http://schemas.openxmlformats.org/markup-compatibility/2006">
          <mc:Choice xmlns:p14="http://schemas.microsoft.com/office/powerpoint/2010/main" Requires="p14">
            <p:contentPart p14:bwMode="auto" r:id="rId141">
              <p14:nvContentPartPr>
                <p14:cNvPr id="149528" name="Freihand 149527">
                  <a:extLst>
                    <a:ext uri="{FF2B5EF4-FFF2-40B4-BE49-F238E27FC236}">
                      <a16:creationId xmlns:a16="http://schemas.microsoft.com/office/drawing/2014/main" id="{25AAC30F-FAD4-455B-87D6-571D2F95FCC7}"/>
                    </a:ext>
                  </a:extLst>
                </p14:cNvPr>
                <p14:cNvContentPartPr/>
                <p14:nvPr/>
              </p14:nvContentPartPr>
              <p14:xfrm>
                <a:off x="2359013" y="3168067"/>
                <a:ext cx="139680" cy="30960"/>
              </p14:xfrm>
            </p:contentPart>
          </mc:Choice>
          <mc:Fallback>
            <p:pic>
              <p:nvPicPr>
                <p:cNvPr id="149528" name="Freihand 149527">
                  <a:extLst>
                    <a:ext uri="{FF2B5EF4-FFF2-40B4-BE49-F238E27FC236}">
                      <a16:creationId xmlns:a16="http://schemas.microsoft.com/office/drawing/2014/main" id="{25AAC30F-FAD4-455B-87D6-571D2F95FCC7}"/>
                    </a:ext>
                  </a:extLst>
                </p:cNvPr>
                <p:cNvPicPr/>
                <p:nvPr/>
              </p:nvPicPr>
              <p:blipFill>
                <a:blip r:embed="rId142"/>
                <a:stretch>
                  <a:fillRect/>
                </a:stretch>
              </p:blipFill>
              <p:spPr>
                <a:xfrm>
                  <a:off x="2354693" y="3163747"/>
                  <a:ext cx="148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9529" name="Freihand 149528">
                  <a:extLst>
                    <a:ext uri="{FF2B5EF4-FFF2-40B4-BE49-F238E27FC236}">
                      <a16:creationId xmlns:a16="http://schemas.microsoft.com/office/drawing/2014/main" id="{58E78D9F-4A7D-4ED9-9DB6-1C41775CC1EE}"/>
                    </a:ext>
                  </a:extLst>
                </p14:cNvPr>
                <p14:cNvContentPartPr/>
                <p14:nvPr/>
              </p14:nvContentPartPr>
              <p14:xfrm>
                <a:off x="2355773" y="3212707"/>
                <a:ext cx="212400" cy="28080"/>
              </p14:xfrm>
            </p:contentPart>
          </mc:Choice>
          <mc:Fallback>
            <p:pic>
              <p:nvPicPr>
                <p:cNvPr id="149529" name="Freihand 149528">
                  <a:extLst>
                    <a:ext uri="{FF2B5EF4-FFF2-40B4-BE49-F238E27FC236}">
                      <a16:creationId xmlns:a16="http://schemas.microsoft.com/office/drawing/2014/main" id="{58E78D9F-4A7D-4ED9-9DB6-1C41775CC1EE}"/>
                    </a:ext>
                  </a:extLst>
                </p:cNvPr>
                <p:cNvPicPr/>
                <p:nvPr/>
              </p:nvPicPr>
              <p:blipFill>
                <a:blip r:embed="rId144"/>
                <a:stretch>
                  <a:fillRect/>
                </a:stretch>
              </p:blipFill>
              <p:spPr>
                <a:xfrm>
                  <a:off x="2351453" y="3208387"/>
                  <a:ext cx="221040" cy="3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149532" name="Freihand 149531">
                <a:extLst>
                  <a:ext uri="{FF2B5EF4-FFF2-40B4-BE49-F238E27FC236}">
                    <a16:creationId xmlns:a16="http://schemas.microsoft.com/office/drawing/2014/main" id="{6A48E474-C013-49F8-948A-AA8A14369F6D}"/>
                  </a:ext>
                </a:extLst>
              </p14:cNvPr>
              <p14:cNvContentPartPr/>
              <p14:nvPr/>
            </p14:nvContentPartPr>
            <p14:xfrm>
              <a:off x="7945133" y="1998427"/>
              <a:ext cx="1183320" cy="73080"/>
            </p14:xfrm>
          </p:contentPart>
        </mc:Choice>
        <mc:Fallback>
          <p:pic>
            <p:nvPicPr>
              <p:cNvPr id="149532" name="Freihand 149531">
                <a:extLst>
                  <a:ext uri="{FF2B5EF4-FFF2-40B4-BE49-F238E27FC236}">
                    <a16:creationId xmlns:a16="http://schemas.microsoft.com/office/drawing/2014/main" id="{6A48E474-C013-49F8-948A-AA8A14369F6D}"/>
                  </a:ext>
                </a:extLst>
              </p:cNvPr>
              <p:cNvPicPr/>
              <p:nvPr/>
            </p:nvPicPr>
            <p:blipFill>
              <a:blip r:embed="rId146"/>
              <a:stretch>
                <a:fillRect/>
              </a:stretch>
            </p:blipFill>
            <p:spPr>
              <a:xfrm>
                <a:off x="7940813" y="1994107"/>
                <a:ext cx="1191960" cy="81720"/>
              </a:xfrm>
              <a:prstGeom prst="rect">
                <a:avLst/>
              </a:prstGeom>
            </p:spPr>
          </p:pic>
        </mc:Fallback>
      </mc:AlternateContent>
      <p:grpSp>
        <p:nvGrpSpPr>
          <p:cNvPr id="149536" name="Gruppieren 149535">
            <a:extLst>
              <a:ext uri="{FF2B5EF4-FFF2-40B4-BE49-F238E27FC236}">
                <a16:creationId xmlns:a16="http://schemas.microsoft.com/office/drawing/2014/main" id="{122FAD27-F823-43D6-9509-2182D786A081}"/>
              </a:ext>
            </a:extLst>
          </p:cNvPr>
          <p:cNvGrpSpPr/>
          <p:nvPr/>
        </p:nvGrpSpPr>
        <p:grpSpPr>
          <a:xfrm>
            <a:off x="3954173" y="3177067"/>
            <a:ext cx="482040" cy="166320"/>
            <a:chOff x="3954173" y="3177067"/>
            <a:chExt cx="482040" cy="166320"/>
          </a:xfrm>
        </p:grpSpPr>
        <mc:AlternateContent xmlns:mc="http://schemas.openxmlformats.org/markup-compatibility/2006">
          <mc:Choice xmlns:p14="http://schemas.microsoft.com/office/powerpoint/2010/main" Requires="p14">
            <p:contentPart p14:bwMode="auto" r:id="rId147">
              <p14:nvContentPartPr>
                <p14:cNvPr id="149533" name="Freihand 149532">
                  <a:extLst>
                    <a:ext uri="{FF2B5EF4-FFF2-40B4-BE49-F238E27FC236}">
                      <a16:creationId xmlns:a16="http://schemas.microsoft.com/office/drawing/2014/main" id="{BE8FC0D8-FE3E-4FB7-95EE-1F418E6C8D92}"/>
                    </a:ext>
                  </a:extLst>
                </p14:cNvPr>
                <p14:cNvContentPartPr/>
                <p14:nvPr/>
              </p14:nvContentPartPr>
              <p14:xfrm>
                <a:off x="3954173" y="3177787"/>
                <a:ext cx="182880" cy="165600"/>
              </p14:xfrm>
            </p:contentPart>
          </mc:Choice>
          <mc:Fallback>
            <p:pic>
              <p:nvPicPr>
                <p:cNvPr id="149533" name="Freihand 149532">
                  <a:extLst>
                    <a:ext uri="{FF2B5EF4-FFF2-40B4-BE49-F238E27FC236}">
                      <a16:creationId xmlns:a16="http://schemas.microsoft.com/office/drawing/2014/main" id="{BE8FC0D8-FE3E-4FB7-95EE-1F418E6C8D92}"/>
                    </a:ext>
                  </a:extLst>
                </p:cNvPr>
                <p:cNvPicPr/>
                <p:nvPr/>
              </p:nvPicPr>
              <p:blipFill>
                <a:blip r:embed="rId148"/>
                <a:stretch>
                  <a:fillRect/>
                </a:stretch>
              </p:blipFill>
              <p:spPr>
                <a:xfrm>
                  <a:off x="3949853" y="3173467"/>
                  <a:ext cx="191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9534" name="Freihand 149533">
                  <a:extLst>
                    <a:ext uri="{FF2B5EF4-FFF2-40B4-BE49-F238E27FC236}">
                      <a16:creationId xmlns:a16="http://schemas.microsoft.com/office/drawing/2014/main" id="{7A0B3254-8B46-4C1E-BF54-5D1933E789EB}"/>
                    </a:ext>
                  </a:extLst>
                </p14:cNvPr>
                <p14:cNvContentPartPr/>
                <p14:nvPr/>
              </p14:nvContentPartPr>
              <p14:xfrm>
                <a:off x="4163333" y="3187507"/>
                <a:ext cx="129240" cy="121320"/>
              </p14:xfrm>
            </p:contentPart>
          </mc:Choice>
          <mc:Fallback>
            <p:pic>
              <p:nvPicPr>
                <p:cNvPr id="149534" name="Freihand 149533">
                  <a:extLst>
                    <a:ext uri="{FF2B5EF4-FFF2-40B4-BE49-F238E27FC236}">
                      <a16:creationId xmlns:a16="http://schemas.microsoft.com/office/drawing/2014/main" id="{7A0B3254-8B46-4C1E-BF54-5D1933E789EB}"/>
                    </a:ext>
                  </a:extLst>
                </p:cNvPr>
                <p:cNvPicPr/>
                <p:nvPr/>
              </p:nvPicPr>
              <p:blipFill>
                <a:blip r:embed="rId150"/>
                <a:stretch>
                  <a:fillRect/>
                </a:stretch>
              </p:blipFill>
              <p:spPr>
                <a:xfrm>
                  <a:off x="4159013" y="3183187"/>
                  <a:ext cx="137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535" name="Freihand 149534">
                  <a:extLst>
                    <a:ext uri="{FF2B5EF4-FFF2-40B4-BE49-F238E27FC236}">
                      <a16:creationId xmlns:a16="http://schemas.microsoft.com/office/drawing/2014/main" id="{212A5571-F492-43AD-9FCB-044C8AE4B17D}"/>
                    </a:ext>
                  </a:extLst>
                </p14:cNvPr>
                <p14:cNvContentPartPr/>
                <p14:nvPr/>
              </p14:nvContentPartPr>
              <p14:xfrm>
                <a:off x="4291133" y="3177067"/>
                <a:ext cx="145080" cy="138240"/>
              </p14:xfrm>
            </p:contentPart>
          </mc:Choice>
          <mc:Fallback>
            <p:pic>
              <p:nvPicPr>
                <p:cNvPr id="149535" name="Freihand 149534">
                  <a:extLst>
                    <a:ext uri="{FF2B5EF4-FFF2-40B4-BE49-F238E27FC236}">
                      <a16:creationId xmlns:a16="http://schemas.microsoft.com/office/drawing/2014/main" id="{212A5571-F492-43AD-9FCB-044C8AE4B17D}"/>
                    </a:ext>
                  </a:extLst>
                </p:cNvPr>
                <p:cNvPicPr/>
                <p:nvPr/>
              </p:nvPicPr>
              <p:blipFill>
                <a:blip r:embed="rId152"/>
                <a:stretch>
                  <a:fillRect/>
                </a:stretch>
              </p:blipFill>
              <p:spPr>
                <a:xfrm>
                  <a:off x="4286813" y="3172747"/>
                  <a:ext cx="15372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149537" name="Freihand 149536">
                <a:extLst>
                  <a:ext uri="{FF2B5EF4-FFF2-40B4-BE49-F238E27FC236}">
                    <a16:creationId xmlns:a16="http://schemas.microsoft.com/office/drawing/2014/main" id="{5CF8274C-5F44-4EF5-A70F-E98C1CF1EB7A}"/>
                  </a:ext>
                </a:extLst>
              </p14:cNvPr>
              <p14:cNvContentPartPr/>
              <p14:nvPr/>
            </p14:nvContentPartPr>
            <p14:xfrm>
              <a:off x="4520453" y="3231067"/>
              <a:ext cx="39960" cy="36720"/>
            </p14:xfrm>
          </p:contentPart>
        </mc:Choice>
        <mc:Fallback>
          <p:pic>
            <p:nvPicPr>
              <p:cNvPr id="149537" name="Freihand 149536">
                <a:extLst>
                  <a:ext uri="{FF2B5EF4-FFF2-40B4-BE49-F238E27FC236}">
                    <a16:creationId xmlns:a16="http://schemas.microsoft.com/office/drawing/2014/main" id="{5CF8274C-5F44-4EF5-A70F-E98C1CF1EB7A}"/>
                  </a:ext>
                </a:extLst>
              </p:cNvPr>
              <p:cNvPicPr/>
              <p:nvPr/>
            </p:nvPicPr>
            <p:blipFill>
              <a:blip r:embed="rId154"/>
              <a:stretch>
                <a:fillRect/>
              </a:stretch>
            </p:blipFill>
            <p:spPr>
              <a:xfrm>
                <a:off x="4516133" y="3226747"/>
                <a:ext cx="48600" cy="45360"/>
              </a:xfrm>
              <a:prstGeom prst="rect">
                <a:avLst/>
              </a:prstGeom>
            </p:spPr>
          </p:pic>
        </mc:Fallback>
      </mc:AlternateContent>
      <p:grpSp>
        <p:nvGrpSpPr>
          <p:cNvPr id="149553" name="Gruppieren 149552">
            <a:extLst>
              <a:ext uri="{FF2B5EF4-FFF2-40B4-BE49-F238E27FC236}">
                <a16:creationId xmlns:a16="http://schemas.microsoft.com/office/drawing/2014/main" id="{0207D768-2EF1-4EC9-A162-AD989BEFF5C5}"/>
              </a:ext>
            </a:extLst>
          </p:cNvPr>
          <p:cNvGrpSpPr/>
          <p:nvPr/>
        </p:nvGrpSpPr>
        <p:grpSpPr>
          <a:xfrm>
            <a:off x="8927573" y="2149987"/>
            <a:ext cx="1662120" cy="423360"/>
            <a:chOff x="8927573" y="2149987"/>
            <a:chExt cx="1662120" cy="423360"/>
          </a:xfrm>
        </p:grpSpPr>
        <mc:AlternateContent xmlns:mc="http://schemas.openxmlformats.org/markup-compatibility/2006">
          <mc:Choice xmlns:p14="http://schemas.microsoft.com/office/powerpoint/2010/main" Requires="p14">
            <p:contentPart p14:bwMode="auto" r:id="rId155">
              <p14:nvContentPartPr>
                <p14:cNvPr id="149538" name="Freihand 149537">
                  <a:extLst>
                    <a:ext uri="{FF2B5EF4-FFF2-40B4-BE49-F238E27FC236}">
                      <a16:creationId xmlns:a16="http://schemas.microsoft.com/office/drawing/2014/main" id="{439970E2-0420-4BEC-B907-7E6985CE85F6}"/>
                    </a:ext>
                  </a:extLst>
                </p14:cNvPr>
                <p14:cNvContentPartPr/>
                <p14:nvPr/>
              </p14:nvContentPartPr>
              <p14:xfrm>
                <a:off x="8927573" y="2415307"/>
                <a:ext cx="182880" cy="158040"/>
              </p14:xfrm>
            </p:contentPart>
          </mc:Choice>
          <mc:Fallback>
            <p:pic>
              <p:nvPicPr>
                <p:cNvPr id="149538" name="Freihand 149537">
                  <a:extLst>
                    <a:ext uri="{FF2B5EF4-FFF2-40B4-BE49-F238E27FC236}">
                      <a16:creationId xmlns:a16="http://schemas.microsoft.com/office/drawing/2014/main" id="{439970E2-0420-4BEC-B907-7E6985CE85F6}"/>
                    </a:ext>
                  </a:extLst>
                </p:cNvPr>
                <p:cNvPicPr/>
                <p:nvPr/>
              </p:nvPicPr>
              <p:blipFill>
                <a:blip r:embed="rId156"/>
                <a:stretch>
                  <a:fillRect/>
                </a:stretch>
              </p:blipFill>
              <p:spPr>
                <a:xfrm>
                  <a:off x="8923253" y="2410987"/>
                  <a:ext cx="191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9539" name="Freihand 149538">
                  <a:extLst>
                    <a:ext uri="{FF2B5EF4-FFF2-40B4-BE49-F238E27FC236}">
                      <a16:creationId xmlns:a16="http://schemas.microsoft.com/office/drawing/2014/main" id="{3642BF1C-FC7B-4B44-A46E-1F699E1BE335}"/>
                    </a:ext>
                  </a:extLst>
                </p14:cNvPr>
                <p14:cNvContentPartPr/>
                <p14:nvPr/>
              </p14:nvContentPartPr>
              <p14:xfrm>
                <a:off x="9151133" y="2425747"/>
                <a:ext cx="91440" cy="85320"/>
              </p14:xfrm>
            </p:contentPart>
          </mc:Choice>
          <mc:Fallback>
            <p:pic>
              <p:nvPicPr>
                <p:cNvPr id="149539" name="Freihand 149538">
                  <a:extLst>
                    <a:ext uri="{FF2B5EF4-FFF2-40B4-BE49-F238E27FC236}">
                      <a16:creationId xmlns:a16="http://schemas.microsoft.com/office/drawing/2014/main" id="{3642BF1C-FC7B-4B44-A46E-1F699E1BE335}"/>
                    </a:ext>
                  </a:extLst>
                </p:cNvPr>
                <p:cNvPicPr/>
                <p:nvPr/>
              </p:nvPicPr>
              <p:blipFill>
                <a:blip r:embed="rId158"/>
                <a:stretch>
                  <a:fillRect/>
                </a:stretch>
              </p:blipFill>
              <p:spPr>
                <a:xfrm>
                  <a:off x="9146813" y="2421427"/>
                  <a:ext cx="100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540" name="Freihand 149539">
                  <a:extLst>
                    <a:ext uri="{FF2B5EF4-FFF2-40B4-BE49-F238E27FC236}">
                      <a16:creationId xmlns:a16="http://schemas.microsoft.com/office/drawing/2014/main" id="{4D634A78-7B4A-425B-87BA-B53911134B0E}"/>
                    </a:ext>
                  </a:extLst>
                </p14:cNvPr>
                <p14:cNvContentPartPr/>
                <p14:nvPr/>
              </p14:nvContentPartPr>
              <p14:xfrm>
                <a:off x="9292253" y="2413147"/>
                <a:ext cx="100080" cy="99720"/>
              </p14:xfrm>
            </p:contentPart>
          </mc:Choice>
          <mc:Fallback>
            <p:pic>
              <p:nvPicPr>
                <p:cNvPr id="149540" name="Freihand 149539">
                  <a:extLst>
                    <a:ext uri="{FF2B5EF4-FFF2-40B4-BE49-F238E27FC236}">
                      <a16:creationId xmlns:a16="http://schemas.microsoft.com/office/drawing/2014/main" id="{4D634A78-7B4A-425B-87BA-B53911134B0E}"/>
                    </a:ext>
                  </a:extLst>
                </p:cNvPr>
                <p:cNvPicPr/>
                <p:nvPr/>
              </p:nvPicPr>
              <p:blipFill>
                <a:blip r:embed="rId160"/>
                <a:stretch>
                  <a:fillRect/>
                </a:stretch>
              </p:blipFill>
              <p:spPr>
                <a:xfrm>
                  <a:off x="9287933" y="2408827"/>
                  <a:ext cx="108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9542" name="Freihand 149541">
                  <a:extLst>
                    <a:ext uri="{FF2B5EF4-FFF2-40B4-BE49-F238E27FC236}">
                      <a16:creationId xmlns:a16="http://schemas.microsoft.com/office/drawing/2014/main" id="{833CB646-BF74-4293-BB7A-584C01217395}"/>
                    </a:ext>
                  </a:extLst>
                </p14:cNvPr>
                <p14:cNvContentPartPr/>
                <p14:nvPr/>
              </p14:nvContentPartPr>
              <p14:xfrm>
                <a:off x="8938373" y="2340787"/>
                <a:ext cx="493200" cy="33840"/>
              </p14:xfrm>
            </p:contentPart>
          </mc:Choice>
          <mc:Fallback>
            <p:pic>
              <p:nvPicPr>
                <p:cNvPr id="149542" name="Freihand 149541">
                  <a:extLst>
                    <a:ext uri="{FF2B5EF4-FFF2-40B4-BE49-F238E27FC236}">
                      <a16:creationId xmlns:a16="http://schemas.microsoft.com/office/drawing/2014/main" id="{833CB646-BF74-4293-BB7A-584C01217395}"/>
                    </a:ext>
                  </a:extLst>
                </p:cNvPr>
                <p:cNvPicPr/>
                <p:nvPr/>
              </p:nvPicPr>
              <p:blipFill>
                <a:blip r:embed="rId162"/>
                <a:stretch>
                  <a:fillRect/>
                </a:stretch>
              </p:blipFill>
              <p:spPr>
                <a:xfrm>
                  <a:off x="8934053" y="2336467"/>
                  <a:ext cx="501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9543" name="Freihand 149542">
                  <a:extLst>
                    <a:ext uri="{FF2B5EF4-FFF2-40B4-BE49-F238E27FC236}">
                      <a16:creationId xmlns:a16="http://schemas.microsoft.com/office/drawing/2014/main" id="{5607B996-51D7-41D3-B431-0DBCC675D6FE}"/>
                    </a:ext>
                  </a:extLst>
                </p14:cNvPr>
                <p14:cNvContentPartPr/>
                <p14:nvPr/>
              </p14:nvContentPartPr>
              <p14:xfrm>
                <a:off x="9102533" y="2149987"/>
                <a:ext cx="195480" cy="147240"/>
              </p14:xfrm>
            </p:contentPart>
          </mc:Choice>
          <mc:Fallback>
            <p:pic>
              <p:nvPicPr>
                <p:cNvPr id="149543" name="Freihand 149542">
                  <a:extLst>
                    <a:ext uri="{FF2B5EF4-FFF2-40B4-BE49-F238E27FC236}">
                      <a16:creationId xmlns:a16="http://schemas.microsoft.com/office/drawing/2014/main" id="{5607B996-51D7-41D3-B431-0DBCC675D6FE}"/>
                    </a:ext>
                  </a:extLst>
                </p:cNvPr>
                <p:cNvPicPr/>
                <p:nvPr/>
              </p:nvPicPr>
              <p:blipFill>
                <a:blip r:embed="rId164"/>
                <a:stretch>
                  <a:fillRect/>
                </a:stretch>
              </p:blipFill>
              <p:spPr>
                <a:xfrm>
                  <a:off x="9098213" y="2145667"/>
                  <a:ext cx="204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544" name="Freihand 149543">
                  <a:extLst>
                    <a:ext uri="{FF2B5EF4-FFF2-40B4-BE49-F238E27FC236}">
                      <a16:creationId xmlns:a16="http://schemas.microsoft.com/office/drawing/2014/main" id="{815E1FDE-0C98-433F-8AE3-89F0DB0C53A5}"/>
                    </a:ext>
                  </a:extLst>
                </p14:cNvPr>
                <p14:cNvContentPartPr/>
                <p14:nvPr/>
              </p14:nvContentPartPr>
              <p14:xfrm>
                <a:off x="9104693" y="2179867"/>
                <a:ext cx="218880" cy="111600"/>
              </p14:xfrm>
            </p:contentPart>
          </mc:Choice>
          <mc:Fallback>
            <p:pic>
              <p:nvPicPr>
                <p:cNvPr id="149544" name="Freihand 149543">
                  <a:extLst>
                    <a:ext uri="{FF2B5EF4-FFF2-40B4-BE49-F238E27FC236}">
                      <a16:creationId xmlns:a16="http://schemas.microsoft.com/office/drawing/2014/main" id="{815E1FDE-0C98-433F-8AE3-89F0DB0C53A5}"/>
                    </a:ext>
                  </a:extLst>
                </p:cNvPr>
                <p:cNvPicPr/>
                <p:nvPr/>
              </p:nvPicPr>
              <p:blipFill>
                <a:blip r:embed="rId166"/>
                <a:stretch>
                  <a:fillRect/>
                </a:stretch>
              </p:blipFill>
              <p:spPr>
                <a:xfrm>
                  <a:off x="9100373" y="2175547"/>
                  <a:ext cx="227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545" name="Freihand 149544">
                  <a:extLst>
                    <a:ext uri="{FF2B5EF4-FFF2-40B4-BE49-F238E27FC236}">
                      <a16:creationId xmlns:a16="http://schemas.microsoft.com/office/drawing/2014/main" id="{BEFA7C76-A495-44F5-9479-5A1F358BE7CE}"/>
                    </a:ext>
                  </a:extLst>
                </p14:cNvPr>
                <p14:cNvContentPartPr/>
                <p14:nvPr/>
              </p14:nvContentPartPr>
              <p14:xfrm>
                <a:off x="9602573" y="2304427"/>
                <a:ext cx="260280" cy="21600"/>
              </p14:xfrm>
            </p:contentPart>
          </mc:Choice>
          <mc:Fallback>
            <p:pic>
              <p:nvPicPr>
                <p:cNvPr id="149545" name="Freihand 149544">
                  <a:extLst>
                    <a:ext uri="{FF2B5EF4-FFF2-40B4-BE49-F238E27FC236}">
                      <a16:creationId xmlns:a16="http://schemas.microsoft.com/office/drawing/2014/main" id="{BEFA7C76-A495-44F5-9479-5A1F358BE7CE}"/>
                    </a:ext>
                  </a:extLst>
                </p:cNvPr>
                <p:cNvPicPr/>
                <p:nvPr/>
              </p:nvPicPr>
              <p:blipFill>
                <a:blip r:embed="rId168"/>
                <a:stretch>
                  <a:fillRect/>
                </a:stretch>
              </p:blipFill>
              <p:spPr>
                <a:xfrm>
                  <a:off x="9598253" y="2300107"/>
                  <a:ext cx="268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9546" name="Freihand 149545">
                  <a:extLst>
                    <a:ext uri="{FF2B5EF4-FFF2-40B4-BE49-F238E27FC236}">
                      <a16:creationId xmlns:a16="http://schemas.microsoft.com/office/drawing/2014/main" id="{672D06DA-9701-446D-8627-4915ABD803E9}"/>
                    </a:ext>
                  </a:extLst>
                </p14:cNvPr>
                <p14:cNvContentPartPr/>
                <p14:nvPr/>
              </p14:nvContentPartPr>
              <p14:xfrm>
                <a:off x="9610493" y="2359867"/>
                <a:ext cx="227160" cy="17640"/>
              </p14:xfrm>
            </p:contentPart>
          </mc:Choice>
          <mc:Fallback>
            <p:pic>
              <p:nvPicPr>
                <p:cNvPr id="149546" name="Freihand 149545">
                  <a:extLst>
                    <a:ext uri="{FF2B5EF4-FFF2-40B4-BE49-F238E27FC236}">
                      <a16:creationId xmlns:a16="http://schemas.microsoft.com/office/drawing/2014/main" id="{672D06DA-9701-446D-8627-4915ABD803E9}"/>
                    </a:ext>
                  </a:extLst>
                </p:cNvPr>
                <p:cNvPicPr/>
                <p:nvPr/>
              </p:nvPicPr>
              <p:blipFill>
                <a:blip r:embed="rId170"/>
                <a:stretch>
                  <a:fillRect/>
                </a:stretch>
              </p:blipFill>
              <p:spPr>
                <a:xfrm>
                  <a:off x="9606173" y="2355547"/>
                  <a:ext cx="235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548" name="Freihand 149547">
                  <a:extLst>
                    <a:ext uri="{FF2B5EF4-FFF2-40B4-BE49-F238E27FC236}">
                      <a16:creationId xmlns:a16="http://schemas.microsoft.com/office/drawing/2014/main" id="{24CAADC1-D208-4084-8A35-61C66A0EE8F8}"/>
                    </a:ext>
                  </a:extLst>
                </p14:cNvPr>
                <p14:cNvContentPartPr/>
                <p14:nvPr/>
              </p14:nvContentPartPr>
              <p14:xfrm>
                <a:off x="9974813" y="2255467"/>
                <a:ext cx="181440" cy="125280"/>
              </p14:xfrm>
            </p:contentPart>
          </mc:Choice>
          <mc:Fallback>
            <p:pic>
              <p:nvPicPr>
                <p:cNvPr id="149548" name="Freihand 149547">
                  <a:extLst>
                    <a:ext uri="{FF2B5EF4-FFF2-40B4-BE49-F238E27FC236}">
                      <a16:creationId xmlns:a16="http://schemas.microsoft.com/office/drawing/2014/main" id="{24CAADC1-D208-4084-8A35-61C66A0EE8F8}"/>
                    </a:ext>
                  </a:extLst>
                </p:cNvPr>
                <p:cNvPicPr/>
                <p:nvPr/>
              </p:nvPicPr>
              <p:blipFill>
                <a:blip r:embed="rId172"/>
                <a:stretch>
                  <a:fillRect/>
                </a:stretch>
              </p:blipFill>
              <p:spPr>
                <a:xfrm>
                  <a:off x="9970493" y="2251147"/>
                  <a:ext cx="190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9549" name="Freihand 149548">
                  <a:extLst>
                    <a:ext uri="{FF2B5EF4-FFF2-40B4-BE49-F238E27FC236}">
                      <a16:creationId xmlns:a16="http://schemas.microsoft.com/office/drawing/2014/main" id="{0CFCC691-C102-4971-A193-8641D1E897E4}"/>
                    </a:ext>
                  </a:extLst>
                </p14:cNvPr>
                <p14:cNvContentPartPr/>
                <p14:nvPr/>
              </p14:nvContentPartPr>
              <p14:xfrm>
                <a:off x="10186133" y="2337547"/>
                <a:ext cx="24480" cy="106200"/>
              </p14:xfrm>
            </p:contentPart>
          </mc:Choice>
          <mc:Fallback>
            <p:pic>
              <p:nvPicPr>
                <p:cNvPr id="149549" name="Freihand 149548">
                  <a:extLst>
                    <a:ext uri="{FF2B5EF4-FFF2-40B4-BE49-F238E27FC236}">
                      <a16:creationId xmlns:a16="http://schemas.microsoft.com/office/drawing/2014/main" id="{0CFCC691-C102-4971-A193-8641D1E897E4}"/>
                    </a:ext>
                  </a:extLst>
                </p:cNvPr>
                <p:cNvPicPr/>
                <p:nvPr/>
              </p:nvPicPr>
              <p:blipFill>
                <a:blip r:embed="rId174"/>
                <a:stretch>
                  <a:fillRect/>
                </a:stretch>
              </p:blipFill>
              <p:spPr>
                <a:xfrm>
                  <a:off x="10181813" y="2333227"/>
                  <a:ext cx="33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9550" name="Freihand 149549">
                  <a:extLst>
                    <a:ext uri="{FF2B5EF4-FFF2-40B4-BE49-F238E27FC236}">
                      <a16:creationId xmlns:a16="http://schemas.microsoft.com/office/drawing/2014/main" id="{4D273714-BAA9-475A-BB9E-848958132D08}"/>
                    </a:ext>
                  </a:extLst>
                </p14:cNvPr>
                <p14:cNvContentPartPr/>
                <p14:nvPr/>
              </p14:nvContentPartPr>
              <p14:xfrm>
                <a:off x="10244453" y="2221627"/>
                <a:ext cx="123840" cy="157680"/>
              </p14:xfrm>
            </p:contentPart>
          </mc:Choice>
          <mc:Fallback>
            <p:pic>
              <p:nvPicPr>
                <p:cNvPr id="149550" name="Freihand 149549">
                  <a:extLst>
                    <a:ext uri="{FF2B5EF4-FFF2-40B4-BE49-F238E27FC236}">
                      <a16:creationId xmlns:a16="http://schemas.microsoft.com/office/drawing/2014/main" id="{4D273714-BAA9-475A-BB9E-848958132D08}"/>
                    </a:ext>
                  </a:extLst>
                </p:cNvPr>
                <p:cNvPicPr/>
                <p:nvPr/>
              </p:nvPicPr>
              <p:blipFill>
                <a:blip r:embed="rId176"/>
                <a:stretch>
                  <a:fillRect/>
                </a:stretch>
              </p:blipFill>
              <p:spPr>
                <a:xfrm>
                  <a:off x="10240133" y="2217307"/>
                  <a:ext cx="132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551" name="Freihand 149550">
                  <a:extLst>
                    <a:ext uri="{FF2B5EF4-FFF2-40B4-BE49-F238E27FC236}">
                      <a16:creationId xmlns:a16="http://schemas.microsoft.com/office/drawing/2014/main" id="{6718691D-9B96-4884-AFAA-934385307209}"/>
                    </a:ext>
                  </a:extLst>
                </p14:cNvPr>
                <p14:cNvContentPartPr/>
                <p14:nvPr/>
              </p14:nvContentPartPr>
              <p14:xfrm>
                <a:off x="10406813" y="2211547"/>
                <a:ext cx="134640" cy="149760"/>
              </p14:xfrm>
            </p:contentPart>
          </mc:Choice>
          <mc:Fallback>
            <p:pic>
              <p:nvPicPr>
                <p:cNvPr id="149551" name="Freihand 149550">
                  <a:extLst>
                    <a:ext uri="{FF2B5EF4-FFF2-40B4-BE49-F238E27FC236}">
                      <a16:creationId xmlns:a16="http://schemas.microsoft.com/office/drawing/2014/main" id="{6718691D-9B96-4884-AFAA-934385307209}"/>
                    </a:ext>
                  </a:extLst>
                </p:cNvPr>
                <p:cNvPicPr/>
                <p:nvPr/>
              </p:nvPicPr>
              <p:blipFill>
                <a:blip r:embed="rId178"/>
                <a:stretch>
                  <a:fillRect/>
                </a:stretch>
              </p:blipFill>
              <p:spPr>
                <a:xfrm>
                  <a:off x="10402493" y="2207227"/>
                  <a:ext cx="143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9552" name="Freihand 149551">
                  <a:extLst>
                    <a:ext uri="{FF2B5EF4-FFF2-40B4-BE49-F238E27FC236}">
                      <a16:creationId xmlns:a16="http://schemas.microsoft.com/office/drawing/2014/main" id="{737A6A5E-CF19-4A66-A170-03C2905D7B3F}"/>
                    </a:ext>
                  </a:extLst>
                </p14:cNvPr>
                <p14:cNvContentPartPr/>
                <p14:nvPr/>
              </p14:nvContentPartPr>
              <p14:xfrm>
                <a:off x="10435973" y="2198227"/>
                <a:ext cx="153720" cy="7560"/>
              </p14:xfrm>
            </p:contentPart>
          </mc:Choice>
          <mc:Fallback>
            <p:pic>
              <p:nvPicPr>
                <p:cNvPr id="149552" name="Freihand 149551">
                  <a:extLst>
                    <a:ext uri="{FF2B5EF4-FFF2-40B4-BE49-F238E27FC236}">
                      <a16:creationId xmlns:a16="http://schemas.microsoft.com/office/drawing/2014/main" id="{737A6A5E-CF19-4A66-A170-03C2905D7B3F}"/>
                    </a:ext>
                  </a:extLst>
                </p:cNvPr>
                <p:cNvPicPr/>
                <p:nvPr/>
              </p:nvPicPr>
              <p:blipFill>
                <a:blip r:embed="rId180"/>
                <a:stretch>
                  <a:fillRect/>
                </a:stretch>
              </p:blipFill>
              <p:spPr>
                <a:xfrm>
                  <a:off x="10431653" y="2193907"/>
                  <a:ext cx="162360" cy="1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149569" name="Freihand 149568">
                <a:extLst>
                  <a:ext uri="{FF2B5EF4-FFF2-40B4-BE49-F238E27FC236}">
                    <a16:creationId xmlns:a16="http://schemas.microsoft.com/office/drawing/2014/main" id="{36255B29-A8CC-46FD-AC5E-3A888E2EC507}"/>
                  </a:ext>
                </a:extLst>
              </p14:cNvPr>
              <p14:cNvContentPartPr/>
              <p14:nvPr/>
            </p14:nvContentPartPr>
            <p14:xfrm>
              <a:off x="3406253" y="2247187"/>
              <a:ext cx="3683160" cy="79920"/>
            </p14:xfrm>
          </p:contentPart>
        </mc:Choice>
        <mc:Fallback>
          <p:pic>
            <p:nvPicPr>
              <p:cNvPr id="149569" name="Freihand 149568">
                <a:extLst>
                  <a:ext uri="{FF2B5EF4-FFF2-40B4-BE49-F238E27FC236}">
                    <a16:creationId xmlns:a16="http://schemas.microsoft.com/office/drawing/2014/main" id="{36255B29-A8CC-46FD-AC5E-3A888E2EC507}"/>
                  </a:ext>
                </a:extLst>
              </p:cNvPr>
              <p:cNvPicPr/>
              <p:nvPr/>
            </p:nvPicPr>
            <p:blipFill>
              <a:blip r:embed="rId182"/>
              <a:stretch>
                <a:fillRect/>
              </a:stretch>
            </p:blipFill>
            <p:spPr>
              <a:xfrm>
                <a:off x="3401933" y="2242867"/>
                <a:ext cx="3691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9554" name="Freihand 149553">
                <a:extLst>
                  <a:ext uri="{FF2B5EF4-FFF2-40B4-BE49-F238E27FC236}">
                    <a16:creationId xmlns:a16="http://schemas.microsoft.com/office/drawing/2014/main" id="{BB86C4E3-CEC8-469A-9CB6-73EA4E16194F}"/>
                  </a:ext>
                </a:extLst>
              </p14:cNvPr>
              <p14:cNvContentPartPr/>
              <p14:nvPr/>
            </p14:nvContentPartPr>
            <p14:xfrm>
              <a:off x="4605053" y="3177067"/>
              <a:ext cx="99360" cy="78480"/>
            </p14:xfrm>
          </p:contentPart>
        </mc:Choice>
        <mc:Fallback>
          <p:pic>
            <p:nvPicPr>
              <p:cNvPr id="149554" name="Freihand 149553">
                <a:extLst>
                  <a:ext uri="{FF2B5EF4-FFF2-40B4-BE49-F238E27FC236}">
                    <a16:creationId xmlns:a16="http://schemas.microsoft.com/office/drawing/2014/main" id="{BB86C4E3-CEC8-469A-9CB6-73EA4E16194F}"/>
                  </a:ext>
                </a:extLst>
              </p:cNvPr>
              <p:cNvPicPr/>
              <p:nvPr/>
            </p:nvPicPr>
            <p:blipFill>
              <a:blip r:embed="rId184"/>
              <a:stretch>
                <a:fillRect/>
              </a:stretch>
            </p:blipFill>
            <p:spPr>
              <a:xfrm>
                <a:off x="4600733" y="3172747"/>
                <a:ext cx="108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9555" name="Freihand 149554">
                <a:extLst>
                  <a:ext uri="{FF2B5EF4-FFF2-40B4-BE49-F238E27FC236}">
                    <a16:creationId xmlns:a16="http://schemas.microsoft.com/office/drawing/2014/main" id="{05EB1868-CF97-4AA6-B573-4A75651ADE29}"/>
                  </a:ext>
                </a:extLst>
              </p14:cNvPr>
              <p14:cNvContentPartPr/>
              <p14:nvPr/>
            </p14:nvContentPartPr>
            <p14:xfrm>
              <a:off x="4699373" y="3252667"/>
              <a:ext cx="42840" cy="99360"/>
            </p14:xfrm>
          </p:contentPart>
        </mc:Choice>
        <mc:Fallback>
          <p:pic>
            <p:nvPicPr>
              <p:cNvPr id="149555" name="Freihand 149554">
                <a:extLst>
                  <a:ext uri="{FF2B5EF4-FFF2-40B4-BE49-F238E27FC236}">
                    <a16:creationId xmlns:a16="http://schemas.microsoft.com/office/drawing/2014/main" id="{05EB1868-CF97-4AA6-B573-4A75651ADE29}"/>
                  </a:ext>
                </a:extLst>
              </p:cNvPr>
              <p:cNvPicPr/>
              <p:nvPr/>
            </p:nvPicPr>
            <p:blipFill>
              <a:blip r:embed="rId186"/>
              <a:stretch>
                <a:fillRect/>
              </a:stretch>
            </p:blipFill>
            <p:spPr>
              <a:xfrm>
                <a:off x="4695053" y="3248347"/>
                <a:ext cx="51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9556" name="Freihand 149555">
                <a:extLst>
                  <a:ext uri="{FF2B5EF4-FFF2-40B4-BE49-F238E27FC236}">
                    <a16:creationId xmlns:a16="http://schemas.microsoft.com/office/drawing/2014/main" id="{FE498320-C7D6-42A1-ACB1-39A1C03C033F}"/>
                  </a:ext>
                </a:extLst>
              </p14:cNvPr>
              <p14:cNvContentPartPr/>
              <p14:nvPr/>
            </p14:nvContentPartPr>
            <p14:xfrm>
              <a:off x="4754093" y="3160507"/>
              <a:ext cx="131040" cy="147600"/>
            </p14:xfrm>
          </p:contentPart>
        </mc:Choice>
        <mc:Fallback>
          <p:pic>
            <p:nvPicPr>
              <p:cNvPr id="149556" name="Freihand 149555">
                <a:extLst>
                  <a:ext uri="{FF2B5EF4-FFF2-40B4-BE49-F238E27FC236}">
                    <a16:creationId xmlns:a16="http://schemas.microsoft.com/office/drawing/2014/main" id="{FE498320-C7D6-42A1-ACB1-39A1C03C033F}"/>
                  </a:ext>
                </a:extLst>
              </p:cNvPr>
              <p:cNvPicPr/>
              <p:nvPr/>
            </p:nvPicPr>
            <p:blipFill>
              <a:blip r:embed="rId188"/>
              <a:stretch>
                <a:fillRect/>
              </a:stretch>
            </p:blipFill>
            <p:spPr>
              <a:xfrm>
                <a:off x="4749773" y="3156187"/>
                <a:ext cx="139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9557" name="Freihand 149556">
                <a:extLst>
                  <a:ext uri="{FF2B5EF4-FFF2-40B4-BE49-F238E27FC236}">
                    <a16:creationId xmlns:a16="http://schemas.microsoft.com/office/drawing/2014/main" id="{4C6737CA-A455-4690-A222-A499D4BC544F}"/>
                  </a:ext>
                </a:extLst>
              </p14:cNvPr>
              <p14:cNvContentPartPr/>
              <p14:nvPr/>
            </p14:nvContentPartPr>
            <p14:xfrm>
              <a:off x="4887293" y="3163387"/>
              <a:ext cx="81000" cy="123120"/>
            </p14:xfrm>
          </p:contentPart>
        </mc:Choice>
        <mc:Fallback>
          <p:pic>
            <p:nvPicPr>
              <p:cNvPr id="149557" name="Freihand 149556">
                <a:extLst>
                  <a:ext uri="{FF2B5EF4-FFF2-40B4-BE49-F238E27FC236}">
                    <a16:creationId xmlns:a16="http://schemas.microsoft.com/office/drawing/2014/main" id="{4C6737CA-A455-4690-A222-A499D4BC544F}"/>
                  </a:ext>
                </a:extLst>
              </p:cNvPr>
              <p:cNvPicPr/>
              <p:nvPr/>
            </p:nvPicPr>
            <p:blipFill>
              <a:blip r:embed="rId190"/>
              <a:stretch>
                <a:fillRect/>
              </a:stretch>
            </p:blipFill>
            <p:spPr>
              <a:xfrm>
                <a:off x="4882973" y="3159067"/>
                <a:ext cx="89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558" name="Freihand 149557">
                <a:extLst>
                  <a:ext uri="{FF2B5EF4-FFF2-40B4-BE49-F238E27FC236}">
                    <a16:creationId xmlns:a16="http://schemas.microsoft.com/office/drawing/2014/main" id="{E861829A-DC3E-4F2A-B9BC-ADFCC0877A74}"/>
                  </a:ext>
                </a:extLst>
              </p14:cNvPr>
              <p14:cNvContentPartPr/>
              <p14:nvPr/>
            </p14:nvContentPartPr>
            <p14:xfrm>
              <a:off x="4906013" y="3142867"/>
              <a:ext cx="121320" cy="8280"/>
            </p14:xfrm>
          </p:contentPart>
        </mc:Choice>
        <mc:Fallback>
          <p:pic>
            <p:nvPicPr>
              <p:cNvPr id="149558" name="Freihand 149557">
                <a:extLst>
                  <a:ext uri="{FF2B5EF4-FFF2-40B4-BE49-F238E27FC236}">
                    <a16:creationId xmlns:a16="http://schemas.microsoft.com/office/drawing/2014/main" id="{E861829A-DC3E-4F2A-B9BC-ADFCC0877A74}"/>
                  </a:ext>
                </a:extLst>
              </p:cNvPr>
              <p:cNvPicPr/>
              <p:nvPr/>
            </p:nvPicPr>
            <p:blipFill>
              <a:blip r:embed="rId192"/>
              <a:stretch>
                <a:fillRect/>
              </a:stretch>
            </p:blipFill>
            <p:spPr>
              <a:xfrm>
                <a:off x="4901693" y="3138547"/>
                <a:ext cx="129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9560" name="Freihand 149559">
                <a:extLst>
                  <a:ext uri="{FF2B5EF4-FFF2-40B4-BE49-F238E27FC236}">
                    <a16:creationId xmlns:a16="http://schemas.microsoft.com/office/drawing/2014/main" id="{B36A8ABC-3B6A-4078-9E61-A598A51B5067}"/>
                  </a:ext>
                </a:extLst>
              </p14:cNvPr>
              <p14:cNvContentPartPr/>
              <p14:nvPr/>
            </p14:nvContentPartPr>
            <p14:xfrm>
              <a:off x="5070893" y="3199027"/>
              <a:ext cx="15120" cy="15120"/>
            </p14:xfrm>
          </p:contentPart>
        </mc:Choice>
        <mc:Fallback>
          <p:pic>
            <p:nvPicPr>
              <p:cNvPr id="149560" name="Freihand 149559">
                <a:extLst>
                  <a:ext uri="{FF2B5EF4-FFF2-40B4-BE49-F238E27FC236}">
                    <a16:creationId xmlns:a16="http://schemas.microsoft.com/office/drawing/2014/main" id="{B36A8ABC-3B6A-4078-9E61-A598A51B5067}"/>
                  </a:ext>
                </a:extLst>
              </p:cNvPr>
              <p:cNvPicPr/>
              <p:nvPr/>
            </p:nvPicPr>
            <p:blipFill>
              <a:blip r:embed="rId194"/>
              <a:stretch>
                <a:fillRect/>
              </a:stretch>
            </p:blipFill>
            <p:spPr>
              <a:xfrm>
                <a:off x="5066573" y="3194707"/>
                <a:ext cx="23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9561" name="Freihand 149560">
                <a:extLst>
                  <a:ext uri="{FF2B5EF4-FFF2-40B4-BE49-F238E27FC236}">
                    <a16:creationId xmlns:a16="http://schemas.microsoft.com/office/drawing/2014/main" id="{C29A5A9B-1E2C-44FC-9654-DB2B865432BD}"/>
                  </a:ext>
                </a:extLst>
              </p14:cNvPr>
              <p14:cNvContentPartPr/>
              <p14:nvPr/>
            </p14:nvContentPartPr>
            <p14:xfrm>
              <a:off x="5122733" y="3122707"/>
              <a:ext cx="138240" cy="130680"/>
            </p14:xfrm>
          </p:contentPart>
        </mc:Choice>
        <mc:Fallback>
          <p:pic>
            <p:nvPicPr>
              <p:cNvPr id="149561" name="Freihand 149560">
                <a:extLst>
                  <a:ext uri="{FF2B5EF4-FFF2-40B4-BE49-F238E27FC236}">
                    <a16:creationId xmlns:a16="http://schemas.microsoft.com/office/drawing/2014/main" id="{C29A5A9B-1E2C-44FC-9654-DB2B865432BD}"/>
                  </a:ext>
                </a:extLst>
              </p:cNvPr>
              <p:cNvPicPr/>
              <p:nvPr/>
            </p:nvPicPr>
            <p:blipFill>
              <a:blip r:embed="rId196"/>
              <a:stretch>
                <a:fillRect/>
              </a:stretch>
            </p:blipFill>
            <p:spPr>
              <a:xfrm>
                <a:off x="5118413" y="3118387"/>
                <a:ext cx="146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562" name="Freihand 149561">
                <a:extLst>
                  <a:ext uri="{FF2B5EF4-FFF2-40B4-BE49-F238E27FC236}">
                    <a16:creationId xmlns:a16="http://schemas.microsoft.com/office/drawing/2014/main" id="{A57F0E95-1B52-4561-95D6-F91D9609A0DC}"/>
                  </a:ext>
                </a:extLst>
              </p14:cNvPr>
              <p14:cNvContentPartPr/>
              <p14:nvPr/>
            </p14:nvContentPartPr>
            <p14:xfrm>
              <a:off x="5281493" y="3134947"/>
              <a:ext cx="101520" cy="104400"/>
            </p14:xfrm>
          </p:contentPart>
        </mc:Choice>
        <mc:Fallback>
          <p:pic>
            <p:nvPicPr>
              <p:cNvPr id="149562" name="Freihand 149561">
                <a:extLst>
                  <a:ext uri="{FF2B5EF4-FFF2-40B4-BE49-F238E27FC236}">
                    <a16:creationId xmlns:a16="http://schemas.microsoft.com/office/drawing/2014/main" id="{A57F0E95-1B52-4561-95D6-F91D9609A0DC}"/>
                  </a:ext>
                </a:extLst>
              </p:cNvPr>
              <p:cNvPicPr/>
              <p:nvPr/>
            </p:nvPicPr>
            <p:blipFill>
              <a:blip r:embed="rId198"/>
              <a:stretch>
                <a:fillRect/>
              </a:stretch>
            </p:blipFill>
            <p:spPr>
              <a:xfrm>
                <a:off x="5277173" y="3130627"/>
                <a:ext cx="110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9563" name="Freihand 149562">
                <a:extLst>
                  <a:ext uri="{FF2B5EF4-FFF2-40B4-BE49-F238E27FC236}">
                    <a16:creationId xmlns:a16="http://schemas.microsoft.com/office/drawing/2014/main" id="{1D1B466D-6028-429F-AE94-64C647F358D5}"/>
                  </a:ext>
                </a:extLst>
              </p14:cNvPr>
              <p14:cNvContentPartPr/>
              <p14:nvPr/>
            </p14:nvContentPartPr>
            <p14:xfrm>
              <a:off x="5443133" y="3135667"/>
              <a:ext cx="86760" cy="146520"/>
            </p14:xfrm>
          </p:contentPart>
        </mc:Choice>
        <mc:Fallback>
          <p:pic>
            <p:nvPicPr>
              <p:cNvPr id="149563" name="Freihand 149562">
                <a:extLst>
                  <a:ext uri="{FF2B5EF4-FFF2-40B4-BE49-F238E27FC236}">
                    <a16:creationId xmlns:a16="http://schemas.microsoft.com/office/drawing/2014/main" id="{1D1B466D-6028-429F-AE94-64C647F358D5}"/>
                  </a:ext>
                </a:extLst>
              </p:cNvPr>
              <p:cNvPicPr/>
              <p:nvPr/>
            </p:nvPicPr>
            <p:blipFill>
              <a:blip r:embed="rId200"/>
              <a:stretch>
                <a:fillRect/>
              </a:stretch>
            </p:blipFill>
            <p:spPr>
              <a:xfrm>
                <a:off x="5438813" y="3131347"/>
                <a:ext cx="95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9564" name="Freihand 149563">
                <a:extLst>
                  <a:ext uri="{FF2B5EF4-FFF2-40B4-BE49-F238E27FC236}">
                    <a16:creationId xmlns:a16="http://schemas.microsoft.com/office/drawing/2014/main" id="{0CCA64D9-4985-4B6C-8B92-650BBF30E7BA}"/>
                  </a:ext>
                </a:extLst>
              </p14:cNvPr>
              <p14:cNvContentPartPr/>
              <p14:nvPr/>
            </p14:nvContentPartPr>
            <p14:xfrm>
              <a:off x="5403533" y="3085267"/>
              <a:ext cx="64440" cy="77040"/>
            </p14:xfrm>
          </p:contentPart>
        </mc:Choice>
        <mc:Fallback>
          <p:pic>
            <p:nvPicPr>
              <p:cNvPr id="149564" name="Freihand 149563">
                <a:extLst>
                  <a:ext uri="{FF2B5EF4-FFF2-40B4-BE49-F238E27FC236}">
                    <a16:creationId xmlns:a16="http://schemas.microsoft.com/office/drawing/2014/main" id="{0CCA64D9-4985-4B6C-8B92-650BBF30E7BA}"/>
                  </a:ext>
                </a:extLst>
              </p:cNvPr>
              <p:cNvPicPr/>
              <p:nvPr/>
            </p:nvPicPr>
            <p:blipFill>
              <a:blip r:embed="rId202"/>
              <a:stretch>
                <a:fillRect/>
              </a:stretch>
            </p:blipFill>
            <p:spPr>
              <a:xfrm>
                <a:off x="5399213" y="3080947"/>
                <a:ext cx="73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9565" name="Freihand 149564">
                <a:extLst>
                  <a:ext uri="{FF2B5EF4-FFF2-40B4-BE49-F238E27FC236}">
                    <a16:creationId xmlns:a16="http://schemas.microsoft.com/office/drawing/2014/main" id="{A722AF61-AA69-42E8-B88F-879C6C8F166C}"/>
                  </a:ext>
                </a:extLst>
              </p14:cNvPr>
              <p14:cNvContentPartPr/>
              <p14:nvPr/>
            </p14:nvContentPartPr>
            <p14:xfrm>
              <a:off x="5503253" y="3182107"/>
              <a:ext cx="73080" cy="84240"/>
            </p14:xfrm>
          </p:contentPart>
        </mc:Choice>
        <mc:Fallback>
          <p:pic>
            <p:nvPicPr>
              <p:cNvPr id="149565" name="Freihand 149564">
                <a:extLst>
                  <a:ext uri="{FF2B5EF4-FFF2-40B4-BE49-F238E27FC236}">
                    <a16:creationId xmlns:a16="http://schemas.microsoft.com/office/drawing/2014/main" id="{A722AF61-AA69-42E8-B88F-879C6C8F166C}"/>
                  </a:ext>
                </a:extLst>
              </p:cNvPr>
              <p:cNvPicPr/>
              <p:nvPr/>
            </p:nvPicPr>
            <p:blipFill>
              <a:blip r:embed="rId204"/>
              <a:stretch>
                <a:fillRect/>
              </a:stretch>
            </p:blipFill>
            <p:spPr>
              <a:xfrm>
                <a:off x="5498933" y="3177787"/>
                <a:ext cx="81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9567" name="Freihand 149566">
                <a:extLst>
                  <a:ext uri="{FF2B5EF4-FFF2-40B4-BE49-F238E27FC236}">
                    <a16:creationId xmlns:a16="http://schemas.microsoft.com/office/drawing/2014/main" id="{5DFB358D-B499-4D1C-AFC2-2D322FEFB891}"/>
                  </a:ext>
                </a:extLst>
              </p14:cNvPr>
              <p14:cNvContentPartPr/>
              <p14:nvPr/>
            </p14:nvContentPartPr>
            <p14:xfrm>
              <a:off x="5766773" y="3109747"/>
              <a:ext cx="8280" cy="134280"/>
            </p14:xfrm>
          </p:contentPart>
        </mc:Choice>
        <mc:Fallback>
          <p:pic>
            <p:nvPicPr>
              <p:cNvPr id="149567" name="Freihand 149566">
                <a:extLst>
                  <a:ext uri="{FF2B5EF4-FFF2-40B4-BE49-F238E27FC236}">
                    <a16:creationId xmlns:a16="http://schemas.microsoft.com/office/drawing/2014/main" id="{5DFB358D-B499-4D1C-AFC2-2D322FEFB891}"/>
                  </a:ext>
                </a:extLst>
              </p:cNvPr>
              <p:cNvPicPr/>
              <p:nvPr/>
            </p:nvPicPr>
            <p:blipFill>
              <a:blip r:embed="rId206"/>
              <a:stretch>
                <a:fillRect/>
              </a:stretch>
            </p:blipFill>
            <p:spPr>
              <a:xfrm>
                <a:off x="5762453" y="3105427"/>
                <a:ext cx="16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9568" name="Freihand 149567">
                <a:extLst>
                  <a:ext uri="{FF2B5EF4-FFF2-40B4-BE49-F238E27FC236}">
                    <a16:creationId xmlns:a16="http://schemas.microsoft.com/office/drawing/2014/main" id="{A17252C9-9659-40F8-8DB2-C1D58E6D3661}"/>
                  </a:ext>
                </a:extLst>
              </p14:cNvPr>
              <p14:cNvContentPartPr/>
              <p14:nvPr/>
            </p14:nvContentPartPr>
            <p14:xfrm>
              <a:off x="5718533" y="3172747"/>
              <a:ext cx="167760" cy="17280"/>
            </p14:xfrm>
          </p:contentPart>
        </mc:Choice>
        <mc:Fallback>
          <p:pic>
            <p:nvPicPr>
              <p:cNvPr id="149568" name="Freihand 149567">
                <a:extLst>
                  <a:ext uri="{FF2B5EF4-FFF2-40B4-BE49-F238E27FC236}">
                    <a16:creationId xmlns:a16="http://schemas.microsoft.com/office/drawing/2014/main" id="{A17252C9-9659-40F8-8DB2-C1D58E6D3661}"/>
                  </a:ext>
                </a:extLst>
              </p:cNvPr>
              <p:cNvPicPr/>
              <p:nvPr/>
            </p:nvPicPr>
            <p:blipFill>
              <a:blip r:embed="rId208"/>
              <a:stretch>
                <a:fillRect/>
              </a:stretch>
            </p:blipFill>
            <p:spPr>
              <a:xfrm>
                <a:off x="5714213" y="3168427"/>
                <a:ext cx="176400" cy="25920"/>
              </a:xfrm>
              <a:prstGeom prst="rect">
                <a:avLst/>
              </a:prstGeom>
            </p:spPr>
          </p:pic>
        </mc:Fallback>
      </mc:AlternateContent>
      <p:grpSp>
        <p:nvGrpSpPr>
          <p:cNvPr id="149582" name="Gruppieren 149581">
            <a:extLst>
              <a:ext uri="{FF2B5EF4-FFF2-40B4-BE49-F238E27FC236}">
                <a16:creationId xmlns:a16="http://schemas.microsoft.com/office/drawing/2014/main" id="{197BDAF8-91CE-4FDF-B0DD-E2A4EFF62437}"/>
              </a:ext>
            </a:extLst>
          </p:cNvPr>
          <p:cNvGrpSpPr/>
          <p:nvPr/>
        </p:nvGrpSpPr>
        <p:grpSpPr>
          <a:xfrm>
            <a:off x="6020573" y="3023707"/>
            <a:ext cx="1529280" cy="222840"/>
            <a:chOff x="6020573" y="3023707"/>
            <a:chExt cx="1529280" cy="222840"/>
          </a:xfrm>
        </p:grpSpPr>
        <mc:AlternateContent xmlns:mc="http://schemas.openxmlformats.org/markup-compatibility/2006">
          <mc:Choice xmlns:p14="http://schemas.microsoft.com/office/powerpoint/2010/main" Requires="p14">
            <p:contentPart p14:bwMode="auto" r:id="rId209">
              <p14:nvContentPartPr>
                <p14:cNvPr id="149571" name="Freihand 149570">
                  <a:extLst>
                    <a:ext uri="{FF2B5EF4-FFF2-40B4-BE49-F238E27FC236}">
                      <a16:creationId xmlns:a16="http://schemas.microsoft.com/office/drawing/2014/main" id="{8741394B-1F12-4185-AE2F-79EF276BB7FE}"/>
                    </a:ext>
                  </a:extLst>
                </p14:cNvPr>
                <p14:cNvContentPartPr/>
                <p14:nvPr/>
              </p14:nvContentPartPr>
              <p14:xfrm>
                <a:off x="6020573" y="3075187"/>
                <a:ext cx="179640" cy="148320"/>
              </p14:xfrm>
            </p:contentPart>
          </mc:Choice>
          <mc:Fallback>
            <p:pic>
              <p:nvPicPr>
                <p:cNvPr id="149571" name="Freihand 149570">
                  <a:extLst>
                    <a:ext uri="{FF2B5EF4-FFF2-40B4-BE49-F238E27FC236}">
                      <a16:creationId xmlns:a16="http://schemas.microsoft.com/office/drawing/2014/main" id="{8741394B-1F12-4185-AE2F-79EF276BB7FE}"/>
                    </a:ext>
                  </a:extLst>
                </p:cNvPr>
                <p:cNvPicPr/>
                <p:nvPr/>
              </p:nvPicPr>
              <p:blipFill>
                <a:blip r:embed="rId210"/>
                <a:stretch>
                  <a:fillRect/>
                </a:stretch>
              </p:blipFill>
              <p:spPr>
                <a:xfrm>
                  <a:off x="6016253" y="3070867"/>
                  <a:ext cx="188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9572" name="Freihand 149571">
                  <a:extLst>
                    <a:ext uri="{FF2B5EF4-FFF2-40B4-BE49-F238E27FC236}">
                      <a16:creationId xmlns:a16="http://schemas.microsoft.com/office/drawing/2014/main" id="{1BA4C3DA-C6C7-4C6F-AB3C-5C9C0301778F}"/>
                    </a:ext>
                  </a:extLst>
                </p14:cNvPr>
                <p14:cNvContentPartPr/>
                <p14:nvPr/>
              </p14:nvContentPartPr>
              <p14:xfrm>
                <a:off x="6226493" y="3095347"/>
                <a:ext cx="159120" cy="113400"/>
              </p14:xfrm>
            </p:contentPart>
          </mc:Choice>
          <mc:Fallback>
            <p:pic>
              <p:nvPicPr>
                <p:cNvPr id="149572" name="Freihand 149571">
                  <a:extLst>
                    <a:ext uri="{FF2B5EF4-FFF2-40B4-BE49-F238E27FC236}">
                      <a16:creationId xmlns:a16="http://schemas.microsoft.com/office/drawing/2014/main" id="{1BA4C3DA-C6C7-4C6F-AB3C-5C9C0301778F}"/>
                    </a:ext>
                  </a:extLst>
                </p:cNvPr>
                <p:cNvPicPr/>
                <p:nvPr/>
              </p:nvPicPr>
              <p:blipFill>
                <a:blip r:embed="rId212"/>
                <a:stretch>
                  <a:fillRect/>
                </a:stretch>
              </p:blipFill>
              <p:spPr>
                <a:xfrm>
                  <a:off x="6222173" y="3091027"/>
                  <a:ext cx="167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9573" name="Freihand 149572">
                  <a:extLst>
                    <a:ext uri="{FF2B5EF4-FFF2-40B4-BE49-F238E27FC236}">
                      <a16:creationId xmlns:a16="http://schemas.microsoft.com/office/drawing/2014/main" id="{3601EB31-668C-47E5-8581-7F7544B11E0D}"/>
                    </a:ext>
                  </a:extLst>
                </p14:cNvPr>
                <p14:cNvContentPartPr/>
                <p14:nvPr/>
              </p14:nvContentPartPr>
              <p14:xfrm>
                <a:off x="6382013" y="3100747"/>
                <a:ext cx="168480" cy="81360"/>
              </p14:xfrm>
            </p:contentPart>
          </mc:Choice>
          <mc:Fallback>
            <p:pic>
              <p:nvPicPr>
                <p:cNvPr id="149573" name="Freihand 149572">
                  <a:extLst>
                    <a:ext uri="{FF2B5EF4-FFF2-40B4-BE49-F238E27FC236}">
                      <a16:creationId xmlns:a16="http://schemas.microsoft.com/office/drawing/2014/main" id="{3601EB31-668C-47E5-8581-7F7544B11E0D}"/>
                    </a:ext>
                  </a:extLst>
                </p:cNvPr>
                <p:cNvPicPr/>
                <p:nvPr/>
              </p:nvPicPr>
              <p:blipFill>
                <a:blip r:embed="rId214"/>
                <a:stretch>
                  <a:fillRect/>
                </a:stretch>
              </p:blipFill>
              <p:spPr>
                <a:xfrm>
                  <a:off x="6377693" y="3096427"/>
                  <a:ext cx="177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574" name="Freihand 149573">
                  <a:extLst>
                    <a:ext uri="{FF2B5EF4-FFF2-40B4-BE49-F238E27FC236}">
                      <a16:creationId xmlns:a16="http://schemas.microsoft.com/office/drawing/2014/main" id="{A749FBE7-79A2-44E2-A7B5-7B9C6046AAE1}"/>
                    </a:ext>
                  </a:extLst>
                </p14:cNvPr>
                <p14:cNvContentPartPr/>
                <p14:nvPr/>
              </p14:nvContentPartPr>
              <p14:xfrm>
                <a:off x="6716813" y="3133867"/>
                <a:ext cx="32760" cy="13680"/>
              </p14:xfrm>
            </p:contentPart>
          </mc:Choice>
          <mc:Fallback>
            <p:pic>
              <p:nvPicPr>
                <p:cNvPr id="149574" name="Freihand 149573">
                  <a:extLst>
                    <a:ext uri="{FF2B5EF4-FFF2-40B4-BE49-F238E27FC236}">
                      <a16:creationId xmlns:a16="http://schemas.microsoft.com/office/drawing/2014/main" id="{A749FBE7-79A2-44E2-A7B5-7B9C6046AAE1}"/>
                    </a:ext>
                  </a:extLst>
                </p:cNvPr>
                <p:cNvPicPr/>
                <p:nvPr/>
              </p:nvPicPr>
              <p:blipFill>
                <a:blip r:embed="rId66"/>
                <a:stretch>
                  <a:fillRect/>
                </a:stretch>
              </p:blipFill>
              <p:spPr>
                <a:xfrm>
                  <a:off x="6712493" y="3129547"/>
                  <a:ext cx="41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9575" name="Freihand 149574">
                  <a:extLst>
                    <a:ext uri="{FF2B5EF4-FFF2-40B4-BE49-F238E27FC236}">
                      <a16:creationId xmlns:a16="http://schemas.microsoft.com/office/drawing/2014/main" id="{EC05BD5E-7061-4564-9250-9478B8EF801A}"/>
                    </a:ext>
                  </a:extLst>
                </p14:cNvPr>
                <p14:cNvContentPartPr/>
                <p14:nvPr/>
              </p14:nvContentPartPr>
              <p14:xfrm>
                <a:off x="6880613" y="3069427"/>
                <a:ext cx="109800" cy="110160"/>
              </p14:xfrm>
            </p:contentPart>
          </mc:Choice>
          <mc:Fallback>
            <p:pic>
              <p:nvPicPr>
                <p:cNvPr id="149575" name="Freihand 149574">
                  <a:extLst>
                    <a:ext uri="{FF2B5EF4-FFF2-40B4-BE49-F238E27FC236}">
                      <a16:creationId xmlns:a16="http://schemas.microsoft.com/office/drawing/2014/main" id="{EC05BD5E-7061-4564-9250-9478B8EF801A}"/>
                    </a:ext>
                  </a:extLst>
                </p:cNvPr>
                <p:cNvPicPr/>
                <p:nvPr/>
              </p:nvPicPr>
              <p:blipFill>
                <a:blip r:embed="rId217"/>
                <a:stretch>
                  <a:fillRect/>
                </a:stretch>
              </p:blipFill>
              <p:spPr>
                <a:xfrm>
                  <a:off x="6876293" y="3065107"/>
                  <a:ext cx="118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9577" name="Freihand 149576">
                  <a:extLst>
                    <a:ext uri="{FF2B5EF4-FFF2-40B4-BE49-F238E27FC236}">
                      <a16:creationId xmlns:a16="http://schemas.microsoft.com/office/drawing/2014/main" id="{7C4DCAB3-CEF2-4870-8375-E634744002C1}"/>
                    </a:ext>
                  </a:extLst>
                </p14:cNvPr>
                <p14:cNvContentPartPr/>
                <p14:nvPr/>
              </p14:nvContentPartPr>
              <p14:xfrm>
                <a:off x="6900413" y="3095707"/>
                <a:ext cx="106560" cy="150840"/>
              </p14:xfrm>
            </p:contentPart>
          </mc:Choice>
          <mc:Fallback>
            <p:pic>
              <p:nvPicPr>
                <p:cNvPr id="149577" name="Freihand 149576">
                  <a:extLst>
                    <a:ext uri="{FF2B5EF4-FFF2-40B4-BE49-F238E27FC236}">
                      <a16:creationId xmlns:a16="http://schemas.microsoft.com/office/drawing/2014/main" id="{7C4DCAB3-CEF2-4870-8375-E634744002C1}"/>
                    </a:ext>
                  </a:extLst>
                </p:cNvPr>
                <p:cNvPicPr/>
                <p:nvPr/>
              </p:nvPicPr>
              <p:blipFill>
                <a:blip r:embed="rId219"/>
                <a:stretch>
                  <a:fillRect/>
                </a:stretch>
              </p:blipFill>
              <p:spPr>
                <a:xfrm>
                  <a:off x="6896093" y="3091387"/>
                  <a:ext cx="115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9578" name="Freihand 149577">
                  <a:extLst>
                    <a:ext uri="{FF2B5EF4-FFF2-40B4-BE49-F238E27FC236}">
                      <a16:creationId xmlns:a16="http://schemas.microsoft.com/office/drawing/2014/main" id="{D18F753E-2051-46B3-970D-4753CECEBECE}"/>
                    </a:ext>
                  </a:extLst>
                </p14:cNvPr>
                <p14:cNvContentPartPr/>
                <p14:nvPr/>
              </p14:nvContentPartPr>
              <p14:xfrm>
                <a:off x="7079693" y="3077347"/>
                <a:ext cx="115560" cy="108720"/>
              </p14:xfrm>
            </p:contentPart>
          </mc:Choice>
          <mc:Fallback>
            <p:pic>
              <p:nvPicPr>
                <p:cNvPr id="149578" name="Freihand 149577">
                  <a:extLst>
                    <a:ext uri="{FF2B5EF4-FFF2-40B4-BE49-F238E27FC236}">
                      <a16:creationId xmlns:a16="http://schemas.microsoft.com/office/drawing/2014/main" id="{D18F753E-2051-46B3-970D-4753CECEBECE}"/>
                    </a:ext>
                  </a:extLst>
                </p:cNvPr>
                <p:cNvPicPr/>
                <p:nvPr/>
              </p:nvPicPr>
              <p:blipFill>
                <a:blip r:embed="rId221"/>
                <a:stretch>
                  <a:fillRect/>
                </a:stretch>
              </p:blipFill>
              <p:spPr>
                <a:xfrm>
                  <a:off x="7075373" y="3073027"/>
                  <a:ext cx="124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579" name="Freihand 149578">
                  <a:extLst>
                    <a:ext uri="{FF2B5EF4-FFF2-40B4-BE49-F238E27FC236}">
                      <a16:creationId xmlns:a16="http://schemas.microsoft.com/office/drawing/2014/main" id="{DD5AEF85-ACE0-4EC4-A9BE-21A1B32E6A0B}"/>
                    </a:ext>
                  </a:extLst>
                </p14:cNvPr>
                <p14:cNvContentPartPr/>
                <p14:nvPr/>
              </p14:nvContentPartPr>
              <p14:xfrm>
                <a:off x="7346453" y="3085267"/>
                <a:ext cx="73440" cy="116640"/>
              </p14:xfrm>
            </p:contentPart>
          </mc:Choice>
          <mc:Fallback>
            <p:pic>
              <p:nvPicPr>
                <p:cNvPr id="149579" name="Freihand 149578">
                  <a:extLst>
                    <a:ext uri="{FF2B5EF4-FFF2-40B4-BE49-F238E27FC236}">
                      <a16:creationId xmlns:a16="http://schemas.microsoft.com/office/drawing/2014/main" id="{DD5AEF85-ACE0-4EC4-A9BE-21A1B32E6A0B}"/>
                    </a:ext>
                  </a:extLst>
                </p:cNvPr>
                <p:cNvPicPr/>
                <p:nvPr/>
              </p:nvPicPr>
              <p:blipFill>
                <a:blip r:embed="rId223"/>
                <a:stretch>
                  <a:fillRect/>
                </a:stretch>
              </p:blipFill>
              <p:spPr>
                <a:xfrm>
                  <a:off x="7342133" y="3080947"/>
                  <a:ext cx="82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580" name="Freihand 149579">
                  <a:extLst>
                    <a:ext uri="{FF2B5EF4-FFF2-40B4-BE49-F238E27FC236}">
                      <a16:creationId xmlns:a16="http://schemas.microsoft.com/office/drawing/2014/main" id="{F5AB2426-2154-4E89-8B75-64D694450DA2}"/>
                    </a:ext>
                  </a:extLst>
                </p14:cNvPr>
                <p14:cNvContentPartPr/>
                <p14:nvPr/>
              </p14:nvContentPartPr>
              <p14:xfrm>
                <a:off x="7274453" y="3023707"/>
                <a:ext cx="109800" cy="68400"/>
              </p14:xfrm>
            </p:contentPart>
          </mc:Choice>
          <mc:Fallback>
            <p:pic>
              <p:nvPicPr>
                <p:cNvPr id="149580" name="Freihand 149579">
                  <a:extLst>
                    <a:ext uri="{FF2B5EF4-FFF2-40B4-BE49-F238E27FC236}">
                      <a16:creationId xmlns:a16="http://schemas.microsoft.com/office/drawing/2014/main" id="{F5AB2426-2154-4E89-8B75-64D694450DA2}"/>
                    </a:ext>
                  </a:extLst>
                </p:cNvPr>
                <p:cNvPicPr/>
                <p:nvPr/>
              </p:nvPicPr>
              <p:blipFill>
                <a:blip r:embed="rId225"/>
                <a:stretch>
                  <a:fillRect/>
                </a:stretch>
              </p:blipFill>
              <p:spPr>
                <a:xfrm>
                  <a:off x="7270133" y="3019387"/>
                  <a:ext cx="118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9581" name="Freihand 149580">
                  <a:extLst>
                    <a:ext uri="{FF2B5EF4-FFF2-40B4-BE49-F238E27FC236}">
                      <a16:creationId xmlns:a16="http://schemas.microsoft.com/office/drawing/2014/main" id="{D7CEDABF-21E5-42D2-9FDB-567A1087268F}"/>
                    </a:ext>
                  </a:extLst>
                </p14:cNvPr>
                <p14:cNvContentPartPr/>
                <p14:nvPr/>
              </p14:nvContentPartPr>
              <p14:xfrm>
                <a:off x="7454093" y="3141067"/>
                <a:ext cx="95760" cy="79920"/>
              </p14:xfrm>
            </p:contentPart>
          </mc:Choice>
          <mc:Fallback>
            <p:pic>
              <p:nvPicPr>
                <p:cNvPr id="149581" name="Freihand 149580">
                  <a:extLst>
                    <a:ext uri="{FF2B5EF4-FFF2-40B4-BE49-F238E27FC236}">
                      <a16:creationId xmlns:a16="http://schemas.microsoft.com/office/drawing/2014/main" id="{D7CEDABF-21E5-42D2-9FDB-567A1087268F}"/>
                    </a:ext>
                  </a:extLst>
                </p:cNvPr>
                <p:cNvPicPr/>
                <p:nvPr/>
              </p:nvPicPr>
              <p:blipFill>
                <a:blip r:embed="rId227"/>
                <a:stretch>
                  <a:fillRect/>
                </a:stretch>
              </p:blipFill>
              <p:spPr>
                <a:xfrm>
                  <a:off x="7449773" y="3136747"/>
                  <a:ext cx="104400" cy="88560"/>
                </a:xfrm>
                <a:prstGeom prst="rect">
                  <a:avLst/>
                </a:prstGeom>
              </p:spPr>
            </p:pic>
          </mc:Fallback>
        </mc:AlternateContent>
      </p:grpSp>
      <p:grpSp>
        <p:nvGrpSpPr>
          <p:cNvPr id="149585" name="Gruppieren 149584">
            <a:extLst>
              <a:ext uri="{FF2B5EF4-FFF2-40B4-BE49-F238E27FC236}">
                <a16:creationId xmlns:a16="http://schemas.microsoft.com/office/drawing/2014/main" id="{23EC5860-7995-40A6-AADB-B2B7D5C264D4}"/>
              </a:ext>
            </a:extLst>
          </p:cNvPr>
          <p:cNvGrpSpPr/>
          <p:nvPr/>
        </p:nvGrpSpPr>
        <p:grpSpPr>
          <a:xfrm>
            <a:off x="2402573" y="3806707"/>
            <a:ext cx="248400" cy="79920"/>
            <a:chOff x="2402573" y="3806707"/>
            <a:chExt cx="248400" cy="79920"/>
          </a:xfrm>
        </p:grpSpPr>
        <mc:AlternateContent xmlns:mc="http://schemas.openxmlformats.org/markup-compatibility/2006">
          <mc:Choice xmlns:p14="http://schemas.microsoft.com/office/powerpoint/2010/main" Requires="p14">
            <p:contentPart p14:bwMode="auto" r:id="rId228">
              <p14:nvContentPartPr>
                <p14:cNvPr id="149583" name="Freihand 149582">
                  <a:extLst>
                    <a:ext uri="{FF2B5EF4-FFF2-40B4-BE49-F238E27FC236}">
                      <a16:creationId xmlns:a16="http://schemas.microsoft.com/office/drawing/2014/main" id="{7240E680-1E5E-49CA-9E2D-877B4887C783}"/>
                    </a:ext>
                  </a:extLst>
                </p14:cNvPr>
                <p14:cNvContentPartPr/>
                <p14:nvPr/>
              </p14:nvContentPartPr>
              <p14:xfrm>
                <a:off x="2442173" y="3806707"/>
                <a:ext cx="199800" cy="15120"/>
              </p14:xfrm>
            </p:contentPart>
          </mc:Choice>
          <mc:Fallback>
            <p:pic>
              <p:nvPicPr>
                <p:cNvPr id="149583" name="Freihand 149582">
                  <a:extLst>
                    <a:ext uri="{FF2B5EF4-FFF2-40B4-BE49-F238E27FC236}">
                      <a16:creationId xmlns:a16="http://schemas.microsoft.com/office/drawing/2014/main" id="{7240E680-1E5E-49CA-9E2D-877B4887C783}"/>
                    </a:ext>
                  </a:extLst>
                </p:cNvPr>
                <p:cNvPicPr/>
                <p:nvPr/>
              </p:nvPicPr>
              <p:blipFill>
                <a:blip r:embed="rId229"/>
                <a:stretch>
                  <a:fillRect/>
                </a:stretch>
              </p:blipFill>
              <p:spPr>
                <a:xfrm>
                  <a:off x="2437853" y="3802387"/>
                  <a:ext cx="208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584" name="Freihand 149583">
                  <a:extLst>
                    <a:ext uri="{FF2B5EF4-FFF2-40B4-BE49-F238E27FC236}">
                      <a16:creationId xmlns:a16="http://schemas.microsoft.com/office/drawing/2014/main" id="{C77304A6-7FAB-45AA-B3C7-F7D908D06B08}"/>
                    </a:ext>
                  </a:extLst>
                </p14:cNvPr>
                <p14:cNvContentPartPr/>
                <p14:nvPr/>
              </p14:nvContentPartPr>
              <p14:xfrm>
                <a:off x="2402573" y="3867907"/>
                <a:ext cx="248400" cy="18720"/>
              </p14:xfrm>
            </p:contentPart>
          </mc:Choice>
          <mc:Fallback>
            <p:pic>
              <p:nvPicPr>
                <p:cNvPr id="149584" name="Freihand 149583">
                  <a:extLst>
                    <a:ext uri="{FF2B5EF4-FFF2-40B4-BE49-F238E27FC236}">
                      <a16:creationId xmlns:a16="http://schemas.microsoft.com/office/drawing/2014/main" id="{C77304A6-7FAB-45AA-B3C7-F7D908D06B08}"/>
                    </a:ext>
                  </a:extLst>
                </p:cNvPr>
                <p:cNvPicPr/>
                <p:nvPr/>
              </p:nvPicPr>
              <p:blipFill>
                <a:blip r:embed="rId231"/>
                <a:stretch>
                  <a:fillRect/>
                </a:stretch>
              </p:blipFill>
              <p:spPr>
                <a:xfrm>
                  <a:off x="2398253" y="3863587"/>
                  <a:ext cx="257040" cy="27360"/>
                </a:xfrm>
                <a:prstGeom prst="rect">
                  <a:avLst/>
                </a:prstGeom>
              </p:spPr>
            </p:pic>
          </mc:Fallback>
        </mc:AlternateContent>
      </p:grpSp>
      <p:grpSp>
        <p:nvGrpSpPr>
          <p:cNvPr id="149605" name="Gruppieren 149604">
            <a:extLst>
              <a:ext uri="{FF2B5EF4-FFF2-40B4-BE49-F238E27FC236}">
                <a16:creationId xmlns:a16="http://schemas.microsoft.com/office/drawing/2014/main" id="{4A7C79B2-725F-4114-90B5-C7893475E657}"/>
              </a:ext>
            </a:extLst>
          </p:cNvPr>
          <p:cNvGrpSpPr/>
          <p:nvPr/>
        </p:nvGrpSpPr>
        <p:grpSpPr>
          <a:xfrm>
            <a:off x="4209413" y="3644347"/>
            <a:ext cx="1349640" cy="228960"/>
            <a:chOff x="4209413" y="3644347"/>
            <a:chExt cx="1349640" cy="228960"/>
          </a:xfrm>
        </p:grpSpPr>
        <mc:AlternateContent xmlns:mc="http://schemas.openxmlformats.org/markup-compatibility/2006">
          <mc:Choice xmlns:p14="http://schemas.microsoft.com/office/powerpoint/2010/main" Requires="p14">
            <p:contentPart p14:bwMode="auto" r:id="rId232">
              <p14:nvContentPartPr>
                <p14:cNvPr id="149586" name="Freihand 149585">
                  <a:extLst>
                    <a:ext uri="{FF2B5EF4-FFF2-40B4-BE49-F238E27FC236}">
                      <a16:creationId xmlns:a16="http://schemas.microsoft.com/office/drawing/2014/main" id="{132FD2AC-3F9A-4655-AF8D-679E4964F6E8}"/>
                    </a:ext>
                  </a:extLst>
                </p14:cNvPr>
                <p14:cNvContentPartPr/>
                <p14:nvPr/>
              </p14:nvContentPartPr>
              <p14:xfrm>
                <a:off x="4209413" y="3662707"/>
                <a:ext cx="153360" cy="131400"/>
              </p14:xfrm>
            </p:contentPart>
          </mc:Choice>
          <mc:Fallback>
            <p:pic>
              <p:nvPicPr>
                <p:cNvPr id="149586" name="Freihand 149585">
                  <a:extLst>
                    <a:ext uri="{FF2B5EF4-FFF2-40B4-BE49-F238E27FC236}">
                      <a16:creationId xmlns:a16="http://schemas.microsoft.com/office/drawing/2014/main" id="{132FD2AC-3F9A-4655-AF8D-679E4964F6E8}"/>
                    </a:ext>
                  </a:extLst>
                </p:cNvPr>
                <p:cNvPicPr/>
                <p:nvPr/>
              </p:nvPicPr>
              <p:blipFill>
                <a:blip r:embed="rId233"/>
                <a:stretch>
                  <a:fillRect/>
                </a:stretch>
              </p:blipFill>
              <p:spPr>
                <a:xfrm>
                  <a:off x="4205093" y="3658387"/>
                  <a:ext cx="162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9587" name="Freihand 149586">
                  <a:extLst>
                    <a:ext uri="{FF2B5EF4-FFF2-40B4-BE49-F238E27FC236}">
                      <a16:creationId xmlns:a16="http://schemas.microsoft.com/office/drawing/2014/main" id="{4C8E5920-22D0-4125-97B7-B178C8F7985F}"/>
                    </a:ext>
                  </a:extLst>
                </p14:cNvPr>
                <p14:cNvContentPartPr/>
                <p14:nvPr/>
              </p14:nvContentPartPr>
              <p14:xfrm>
                <a:off x="4368173" y="3772147"/>
                <a:ext cx="36000" cy="101160"/>
              </p14:xfrm>
            </p:contentPart>
          </mc:Choice>
          <mc:Fallback>
            <p:pic>
              <p:nvPicPr>
                <p:cNvPr id="149587" name="Freihand 149586">
                  <a:extLst>
                    <a:ext uri="{FF2B5EF4-FFF2-40B4-BE49-F238E27FC236}">
                      <a16:creationId xmlns:a16="http://schemas.microsoft.com/office/drawing/2014/main" id="{4C8E5920-22D0-4125-97B7-B178C8F7985F}"/>
                    </a:ext>
                  </a:extLst>
                </p:cNvPr>
                <p:cNvPicPr/>
                <p:nvPr/>
              </p:nvPicPr>
              <p:blipFill>
                <a:blip r:embed="rId235"/>
                <a:stretch>
                  <a:fillRect/>
                </a:stretch>
              </p:blipFill>
              <p:spPr>
                <a:xfrm>
                  <a:off x="4363853" y="3767827"/>
                  <a:ext cx="44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588" name="Freihand 149587">
                  <a:extLst>
                    <a:ext uri="{FF2B5EF4-FFF2-40B4-BE49-F238E27FC236}">
                      <a16:creationId xmlns:a16="http://schemas.microsoft.com/office/drawing/2014/main" id="{F3BDD714-F246-4769-A31B-F6CEA64B3A22}"/>
                    </a:ext>
                  </a:extLst>
                </p14:cNvPr>
                <p14:cNvContentPartPr/>
                <p14:nvPr/>
              </p14:nvContentPartPr>
              <p14:xfrm>
                <a:off x="4450613" y="3654067"/>
                <a:ext cx="143280" cy="197640"/>
              </p14:xfrm>
            </p:contentPart>
          </mc:Choice>
          <mc:Fallback>
            <p:pic>
              <p:nvPicPr>
                <p:cNvPr id="149588" name="Freihand 149587">
                  <a:extLst>
                    <a:ext uri="{FF2B5EF4-FFF2-40B4-BE49-F238E27FC236}">
                      <a16:creationId xmlns:a16="http://schemas.microsoft.com/office/drawing/2014/main" id="{F3BDD714-F246-4769-A31B-F6CEA64B3A22}"/>
                    </a:ext>
                  </a:extLst>
                </p:cNvPr>
                <p:cNvPicPr/>
                <p:nvPr/>
              </p:nvPicPr>
              <p:blipFill>
                <a:blip r:embed="rId237"/>
                <a:stretch>
                  <a:fillRect/>
                </a:stretch>
              </p:blipFill>
              <p:spPr>
                <a:xfrm>
                  <a:off x="4446293" y="3649747"/>
                  <a:ext cx="151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9589" name="Freihand 149588">
                  <a:extLst>
                    <a:ext uri="{FF2B5EF4-FFF2-40B4-BE49-F238E27FC236}">
                      <a16:creationId xmlns:a16="http://schemas.microsoft.com/office/drawing/2014/main" id="{B4D1266D-7CB1-45B7-9D68-8D30651C45DF}"/>
                    </a:ext>
                  </a:extLst>
                </p14:cNvPr>
                <p14:cNvContentPartPr/>
                <p14:nvPr/>
              </p14:nvContentPartPr>
              <p14:xfrm>
                <a:off x="4643213" y="3659107"/>
                <a:ext cx="137520" cy="171720"/>
              </p14:xfrm>
            </p:contentPart>
          </mc:Choice>
          <mc:Fallback>
            <p:pic>
              <p:nvPicPr>
                <p:cNvPr id="149589" name="Freihand 149588">
                  <a:extLst>
                    <a:ext uri="{FF2B5EF4-FFF2-40B4-BE49-F238E27FC236}">
                      <a16:creationId xmlns:a16="http://schemas.microsoft.com/office/drawing/2014/main" id="{B4D1266D-7CB1-45B7-9D68-8D30651C45DF}"/>
                    </a:ext>
                  </a:extLst>
                </p:cNvPr>
                <p:cNvPicPr/>
                <p:nvPr/>
              </p:nvPicPr>
              <p:blipFill>
                <a:blip r:embed="rId239"/>
                <a:stretch>
                  <a:fillRect/>
                </a:stretch>
              </p:blipFill>
              <p:spPr>
                <a:xfrm>
                  <a:off x="4638893" y="3654787"/>
                  <a:ext cx="146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590" name="Freihand 149589">
                  <a:extLst>
                    <a:ext uri="{FF2B5EF4-FFF2-40B4-BE49-F238E27FC236}">
                      <a16:creationId xmlns:a16="http://schemas.microsoft.com/office/drawing/2014/main" id="{F55D97AA-642E-4F5D-9609-CE43CA936EF9}"/>
                    </a:ext>
                  </a:extLst>
                </p14:cNvPr>
                <p14:cNvContentPartPr/>
                <p14:nvPr/>
              </p14:nvContentPartPr>
              <p14:xfrm>
                <a:off x="4703693" y="3646507"/>
                <a:ext cx="108360" cy="10440"/>
              </p14:xfrm>
            </p:contentPart>
          </mc:Choice>
          <mc:Fallback>
            <p:pic>
              <p:nvPicPr>
                <p:cNvPr id="149590" name="Freihand 149589">
                  <a:extLst>
                    <a:ext uri="{FF2B5EF4-FFF2-40B4-BE49-F238E27FC236}">
                      <a16:creationId xmlns:a16="http://schemas.microsoft.com/office/drawing/2014/main" id="{F55D97AA-642E-4F5D-9609-CE43CA936EF9}"/>
                    </a:ext>
                  </a:extLst>
                </p:cNvPr>
                <p:cNvPicPr/>
                <p:nvPr/>
              </p:nvPicPr>
              <p:blipFill>
                <a:blip r:embed="rId241"/>
                <a:stretch>
                  <a:fillRect/>
                </a:stretch>
              </p:blipFill>
              <p:spPr>
                <a:xfrm>
                  <a:off x="4699373" y="3642187"/>
                  <a:ext cx="117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591" name="Freihand 149590">
                  <a:extLst>
                    <a:ext uri="{FF2B5EF4-FFF2-40B4-BE49-F238E27FC236}">
                      <a16:creationId xmlns:a16="http://schemas.microsoft.com/office/drawing/2014/main" id="{64EBCF18-533A-44F4-BA10-E2DFF7F2804C}"/>
                    </a:ext>
                  </a:extLst>
                </p14:cNvPr>
                <p14:cNvContentPartPr/>
                <p14:nvPr/>
              </p14:nvContentPartPr>
              <p14:xfrm>
                <a:off x="4934813" y="3740467"/>
                <a:ext cx="41760" cy="12960"/>
              </p14:xfrm>
            </p:contentPart>
          </mc:Choice>
          <mc:Fallback>
            <p:pic>
              <p:nvPicPr>
                <p:cNvPr id="149591" name="Freihand 149590">
                  <a:extLst>
                    <a:ext uri="{FF2B5EF4-FFF2-40B4-BE49-F238E27FC236}">
                      <a16:creationId xmlns:a16="http://schemas.microsoft.com/office/drawing/2014/main" id="{64EBCF18-533A-44F4-BA10-E2DFF7F2804C}"/>
                    </a:ext>
                  </a:extLst>
                </p:cNvPr>
                <p:cNvPicPr/>
                <p:nvPr/>
              </p:nvPicPr>
              <p:blipFill>
                <a:blip r:embed="rId243"/>
                <a:stretch>
                  <a:fillRect/>
                </a:stretch>
              </p:blipFill>
              <p:spPr>
                <a:xfrm>
                  <a:off x="4930493" y="3736147"/>
                  <a:ext cx="50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592" name="Freihand 149591">
                  <a:extLst>
                    <a:ext uri="{FF2B5EF4-FFF2-40B4-BE49-F238E27FC236}">
                      <a16:creationId xmlns:a16="http://schemas.microsoft.com/office/drawing/2014/main" id="{3A1EEC24-FFCB-456E-B9FE-1C022B0F0EFC}"/>
                    </a:ext>
                  </a:extLst>
                </p14:cNvPr>
                <p14:cNvContentPartPr/>
                <p14:nvPr/>
              </p14:nvContentPartPr>
              <p14:xfrm>
                <a:off x="5069813" y="3659827"/>
                <a:ext cx="119520" cy="124560"/>
              </p14:xfrm>
            </p:contentPart>
          </mc:Choice>
          <mc:Fallback>
            <p:pic>
              <p:nvPicPr>
                <p:cNvPr id="149592" name="Freihand 149591">
                  <a:extLst>
                    <a:ext uri="{FF2B5EF4-FFF2-40B4-BE49-F238E27FC236}">
                      <a16:creationId xmlns:a16="http://schemas.microsoft.com/office/drawing/2014/main" id="{3A1EEC24-FFCB-456E-B9FE-1C022B0F0EFC}"/>
                    </a:ext>
                  </a:extLst>
                </p:cNvPr>
                <p:cNvPicPr/>
                <p:nvPr/>
              </p:nvPicPr>
              <p:blipFill>
                <a:blip r:embed="rId245"/>
                <a:stretch>
                  <a:fillRect/>
                </a:stretch>
              </p:blipFill>
              <p:spPr>
                <a:xfrm>
                  <a:off x="5065493" y="3655507"/>
                  <a:ext cx="128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593" name="Freihand 149592">
                  <a:extLst>
                    <a:ext uri="{FF2B5EF4-FFF2-40B4-BE49-F238E27FC236}">
                      <a16:creationId xmlns:a16="http://schemas.microsoft.com/office/drawing/2014/main" id="{33F7AEA8-E1F8-4A1F-BD48-864F5BEE707C}"/>
                    </a:ext>
                  </a:extLst>
                </p14:cNvPr>
                <p14:cNvContentPartPr/>
                <p14:nvPr/>
              </p14:nvContentPartPr>
              <p14:xfrm>
                <a:off x="5224973" y="3737587"/>
                <a:ext cx="29520" cy="125640"/>
              </p14:xfrm>
            </p:contentPart>
          </mc:Choice>
          <mc:Fallback>
            <p:pic>
              <p:nvPicPr>
                <p:cNvPr id="149593" name="Freihand 149592">
                  <a:extLst>
                    <a:ext uri="{FF2B5EF4-FFF2-40B4-BE49-F238E27FC236}">
                      <a16:creationId xmlns:a16="http://schemas.microsoft.com/office/drawing/2014/main" id="{33F7AEA8-E1F8-4A1F-BD48-864F5BEE707C}"/>
                    </a:ext>
                  </a:extLst>
                </p:cNvPr>
                <p:cNvPicPr/>
                <p:nvPr/>
              </p:nvPicPr>
              <p:blipFill>
                <a:blip r:embed="rId247"/>
                <a:stretch>
                  <a:fillRect/>
                </a:stretch>
              </p:blipFill>
              <p:spPr>
                <a:xfrm>
                  <a:off x="5220653" y="3733267"/>
                  <a:ext cx="38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594" name="Freihand 149593">
                  <a:extLst>
                    <a:ext uri="{FF2B5EF4-FFF2-40B4-BE49-F238E27FC236}">
                      <a16:creationId xmlns:a16="http://schemas.microsoft.com/office/drawing/2014/main" id="{706FB910-2925-4962-9E27-FB3206D579C1}"/>
                    </a:ext>
                  </a:extLst>
                </p14:cNvPr>
                <p14:cNvContentPartPr/>
                <p14:nvPr/>
              </p14:nvContentPartPr>
              <p14:xfrm>
                <a:off x="5374733" y="3644347"/>
                <a:ext cx="184320" cy="116640"/>
              </p14:xfrm>
            </p:contentPart>
          </mc:Choice>
          <mc:Fallback>
            <p:pic>
              <p:nvPicPr>
                <p:cNvPr id="149594" name="Freihand 149593">
                  <a:extLst>
                    <a:ext uri="{FF2B5EF4-FFF2-40B4-BE49-F238E27FC236}">
                      <a16:creationId xmlns:a16="http://schemas.microsoft.com/office/drawing/2014/main" id="{706FB910-2925-4962-9E27-FB3206D579C1}"/>
                    </a:ext>
                  </a:extLst>
                </p:cNvPr>
                <p:cNvPicPr/>
                <p:nvPr/>
              </p:nvPicPr>
              <p:blipFill>
                <a:blip r:embed="rId249"/>
                <a:stretch>
                  <a:fillRect/>
                </a:stretch>
              </p:blipFill>
              <p:spPr>
                <a:xfrm>
                  <a:off x="5370413" y="3640027"/>
                  <a:ext cx="192960" cy="125280"/>
                </a:xfrm>
                <a:prstGeom prst="rect">
                  <a:avLst/>
                </a:prstGeom>
              </p:spPr>
            </p:pic>
          </mc:Fallback>
        </mc:AlternateContent>
      </p:grpSp>
      <p:grpSp>
        <p:nvGrpSpPr>
          <p:cNvPr id="149604" name="Gruppieren 149603">
            <a:extLst>
              <a:ext uri="{FF2B5EF4-FFF2-40B4-BE49-F238E27FC236}">
                <a16:creationId xmlns:a16="http://schemas.microsoft.com/office/drawing/2014/main" id="{27DE8314-6D83-421C-A8C7-74E27FAFD4C4}"/>
              </a:ext>
            </a:extLst>
          </p:cNvPr>
          <p:cNvGrpSpPr/>
          <p:nvPr/>
        </p:nvGrpSpPr>
        <p:grpSpPr>
          <a:xfrm>
            <a:off x="5776133" y="3589987"/>
            <a:ext cx="1453320" cy="222840"/>
            <a:chOff x="5776133" y="3589987"/>
            <a:chExt cx="1453320" cy="222840"/>
          </a:xfrm>
        </p:grpSpPr>
        <mc:AlternateContent xmlns:mc="http://schemas.openxmlformats.org/markup-compatibility/2006">
          <mc:Choice xmlns:p14="http://schemas.microsoft.com/office/powerpoint/2010/main" Requires="p14">
            <p:contentPart p14:bwMode="auto" r:id="rId250">
              <p14:nvContentPartPr>
                <p14:cNvPr id="149595" name="Freihand 149594">
                  <a:extLst>
                    <a:ext uri="{FF2B5EF4-FFF2-40B4-BE49-F238E27FC236}">
                      <a16:creationId xmlns:a16="http://schemas.microsoft.com/office/drawing/2014/main" id="{57A05B9A-78A7-4491-96A0-ADFBAA303B1F}"/>
                    </a:ext>
                  </a:extLst>
                </p14:cNvPr>
                <p14:cNvContentPartPr/>
                <p14:nvPr/>
              </p14:nvContentPartPr>
              <p14:xfrm>
                <a:off x="5819333" y="3640747"/>
                <a:ext cx="9360" cy="135000"/>
              </p14:xfrm>
            </p:contentPart>
          </mc:Choice>
          <mc:Fallback>
            <p:pic>
              <p:nvPicPr>
                <p:cNvPr id="149595" name="Freihand 149594">
                  <a:extLst>
                    <a:ext uri="{FF2B5EF4-FFF2-40B4-BE49-F238E27FC236}">
                      <a16:creationId xmlns:a16="http://schemas.microsoft.com/office/drawing/2014/main" id="{57A05B9A-78A7-4491-96A0-ADFBAA303B1F}"/>
                    </a:ext>
                  </a:extLst>
                </p:cNvPr>
                <p:cNvPicPr/>
                <p:nvPr/>
              </p:nvPicPr>
              <p:blipFill>
                <a:blip r:embed="rId251"/>
                <a:stretch>
                  <a:fillRect/>
                </a:stretch>
              </p:blipFill>
              <p:spPr>
                <a:xfrm>
                  <a:off x="5815013" y="3636427"/>
                  <a:ext cx="18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596" name="Freihand 149595">
                  <a:extLst>
                    <a:ext uri="{FF2B5EF4-FFF2-40B4-BE49-F238E27FC236}">
                      <a16:creationId xmlns:a16="http://schemas.microsoft.com/office/drawing/2014/main" id="{55B998BE-10AE-4FE4-A8E7-84503EB0C048}"/>
                    </a:ext>
                  </a:extLst>
                </p14:cNvPr>
                <p14:cNvContentPartPr/>
                <p14:nvPr/>
              </p14:nvContentPartPr>
              <p14:xfrm>
                <a:off x="5776133" y="3687907"/>
                <a:ext cx="152280" cy="20880"/>
              </p14:xfrm>
            </p:contentPart>
          </mc:Choice>
          <mc:Fallback>
            <p:pic>
              <p:nvPicPr>
                <p:cNvPr id="149596" name="Freihand 149595">
                  <a:extLst>
                    <a:ext uri="{FF2B5EF4-FFF2-40B4-BE49-F238E27FC236}">
                      <a16:creationId xmlns:a16="http://schemas.microsoft.com/office/drawing/2014/main" id="{55B998BE-10AE-4FE4-A8E7-84503EB0C048}"/>
                    </a:ext>
                  </a:extLst>
                </p:cNvPr>
                <p:cNvPicPr/>
                <p:nvPr/>
              </p:nvPicPr>
              <p:blipFill>
                <a:blip r:embed="rId253"/>
                <a:stretch>
                  <a:fillRect/>
                </a:stretch>
              </p:blipFill>
              <p:spPr>
                <a:xfrm>
                  <a:off x="5771813" y="3683587"/>
                  <a:ext cx="160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597" name="Freihand 149596">
                  <a:extLst>
                    <a:ext uri="{FF2B5EF4-FFF2-40B4-BE49-F238E27FC236}">
                      <a16:creationId xmlns:a16="http://schemas.microsoft.com/office/drawing/2014/main" id="{22AF337C-2FE0-45EF-B9C5-916F1E2E3CB7}"/>
                    </a:ext>
                  </a:extLst>
                </p14:cNvPr>
                <p14:cNvContentPartPr/>
                <p14:nvPr/>
              </p14:nvContentPartPr>
              <p14:xfrm>
                <a:off x="6048293" y="3618787"/>
                <a:ext cx="179640" cy="113760"/>
              </p14:xfrm>
            </p:contentPart>
          </mc:Choice>
          <mc:Fallback>
            <p:pic>
              <p:nvPicPr>
                <p:cNvPr id="149597" name="Freihand 149596">
                  <a:extLst>
                    <a:ext uri="{FF2B5EF4-FFF2-40B4-BE49-F238E27FC236}">
                      <a16:creationId xmlns:a16="http://schemas.microsoft.com/office/drawing/2014/main" id="{22AF337C-2FE0-45EF-B9C5-916F1E2E3CB7}"/>
                    </a:ext>
                  </a:extLst>
                </p:cNvPr>
                <p:cNvPicPr/>
                <p:nvPr/>
              </p:nvPicPr>
              <p:blipFill>
                <a:blip r:embed="rId255"/>
                <a:stretch>
                  <a:fillRect/>
                </a:stretch>
              </p:blipFill>
              <p:spPr>
                <a:xfrm>
                  <a:off x="6043973" y="3614467"/>
                  <a:ext cx="188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598" name="Freihand 149597">
                  <a:extLst>
                    <a:ext uri="{FF2B5EF4-FFF2-40B4-BE49-F238E27FC236}">
                      <a16:creationId xmlns:a16="http://schemas.microsoft.com/office/drawing/2014/main" id="{C4CC42BF-9219-4EA6-88EF-B581B3A50321}"/>
                    </a:ext>
                  </a:extLst>
                </p14:cNvPr>
                <p14:cNvContentPartPr/>
                <p14:nvPr/>
              </p14:nvContentPartPr>
              <p14:xfrm>
                <a:off x="6267173" y="3629947"/>
                <a:ext cx="99000" cy="90000"/>
              </p14:xfrm>
            </p:contentPart>
          </mc:Choice>
          <mc:Fallback>
            <p:pic>
              <p:nvPicPr>
                <p:cNvPr id="149598" name="Freihand 149597">
                  <a:extLst>
                    <a:ext uri="{FF2B5EF4-FFF2-40B4-BE49-F238E27FC236}">
                      <a16:creationId xmlns:a16="http://schemas.microsoft.com/office/drawing/2014/main" id="{C4CC42BF-9219-4EA6-88EF-B581B3A50321}"/>
                    </a:ext>
                  </a:extLst>
                </p:cNvPr>
                <p:cNvPicPr/>
                <p:nvPr/>
              </p:nvPicPr>
              <p:blipFill>
                <a:blip r:embed="rId257"/>
                <a:stretch>
                  <a:fillRect/>
                </a:stretch>
              </p:blipFill>
              <p:spPr>
                <a:xfrm>
                  <a:off x="6262853" y="3625627"/>
                  <a:ext cx="107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599" name="Freihand 149598">
                  <a:extLst>
                    <a:ext uri="{FF2B5EF4-FFF2-40B4-BE49-F238E27FC236}">
                      <a16:creationId xmlns:a16="http://schemas.microsoft.com/office/drawing/2014/main" id="{D93BC31A-2BCA-4393-B009-B607B34EE0FF}"/>
                    </a:ext>
                  </a:extLst>
                </p14:cNvPr>
                <p14:cNvContentPartPr/>
                <p14:nvPr/>
              </p14:nvContentPartPr>
              <p14:xfrm>
                <a:off x="6427013" y="3622747"/>
                <a:ext cx="122400" cy="95760"/>
              </p14:xfrm>
            </p:contentPart>
          </mc:Choice>
          <mc:Fallback>
            <p:pic>
              <p:nvPicPr>
                <p:cNvPr id="149599" name="Freihand 149598">
                  <a:extLst>
                    <a:ext uri="{FF2B5EF4-FFF2-40B4-BE49-F238E27FC236}">
                      <a16:creationId xmlns:a16="http://schemas.microsoft.com/office/drawing/2014/main" id="{D93BC31A-2BCA-4393-B009-B607B34EE0FF}"/>
                    </a:ext>
                  </a:extLst>
                </p:cNvPr>
                <p:cNvPicPr/>
                <p:nvPr/>
              </p:nvPicPr>
              <p:blipFill>
                <a:blip r:embed="rId259"/>
                <a:stretch>
                  <a:fillRect/>
                </a:stretch>
              </p:blipFill>
              <p:spPr>
                <a:xfrm>
                  <a:off x="6422693" y="3618427"/>
                  <a:ext cx="131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9600" name="Freihand 149599">
                  <a:extLst>
                    <a:ext uri="{FF2B5EF4-FFF2-40B4-BE49-F238E27FC236}">
                      <a16:creationId xmlns:a16="http://schemas.microsoft.com/office/drawing/2014/main" id="{445AFB9B-6B8F-4A68-937A-9ABF86312F19}"/>
                    </a:ext>
                  </a:extLst>
                </p14:cNvPr>
                <p14:cNvContentPartPr/>
                <p14:nvPr/>
              </p14:nvContentPartPr>
              <p14:xfrm>
                <a:off x="6684053" y="3663067"/>
                <a:ext cx="29880" cy="12240"/>
              </p14:xfrm>
            </p:contentPart>
          </mc:Choice>
          <mc:Fallback>
            <p:pic>
              <p:nvPicPr>
                <p:cNvPr id="149600" name="Freihand 149599">
                  <a:extLst>
                    <a:ext uri="{FF2B5EF4-FFF2-40B4-BE49-F238E27FC236}">
                      <a16:creationId xmlns:a16="http://schemas.microsoft.com/office/drawing/2014/main" id="{445AFB9B-6B8F-4A68-937A-9ABF86312F19}"/>
                    </a:ext>
                  </a:extLst>
                </p:cNvPr>
                <p:cNvPicPr/>
                <p:nvPr/>
              </p:nvPicPr>
              <p:blipFill>
                <a:blip r:embed="rId261"/>
                <a:stretch>
                  <a:fillRect/>
                </a:stretch>
              </p:blipFill>
              <p:spPr>
                <a:xfrm>
                  <a:off x="6679733" y="3658747"/>
                  <a:ext cx="38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601" name="Freihand 149600">
                  <a:extLst>
                    <a:ext uri="{FF2B5EF4-FFF2-40B4-BE49-F238E27FC236}">
                      <a16:creationId xmlns:a16="http://schemas.microsoft.com/office/drawing/2014/main" id="{7B26F2BD-7134-4338-8579-B4F6051FC22D}"/>
                    </a:ext>
                  </a:extLst>
                </p14:cNvPr>
                <p14:cNvContentPartPr/>
                <p14:nvPr/>
              </p14:nvContentPartPr>
              <p14:xfrm>
                <a:off x="6816533" y="3592147"/>
                <a:ext cx="138960" cy="115920"/>
              </p14:xfrm>
            </p:contentPart>
          </mc:Choice>
          <mc:Fallback>
            <p:pic>
              <p:nvPicPr>
                <p:cNvPr id="149601" name="Freihand 149600">
                  <a:extLst>
                    <a:ext uri="{FF2B5EF4-FFF2-40B4-BE49-F238E27FC236}">
                      <a16:creationId xmlns:a16="http://schemas.microsoft.com/office/drawing/2014/main" id="{7B26F2BD-7134-4338-8579-B4F6051FC22D}"/>
                    </a:ext>
                  </a:extLst>
                </p:cNvPr>
                <p:cNvPicPr/>
                <p:nvPr/>
              </p:nvPicPr>
              <p:blipFill>
                <a:blip r:embed="rId263"/>
                <a:stretch>
                  <a:fillRect/>
                </a:stretch>
              </p:blipFill>
              <p:spPr>
                <a:xfrm>
                  <a:off x="6812213" y="3587827"/>
                  <a:ext cx="147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9602" name="Freihand 149601">
                  <a:extLst>
                    <a:ext uri="{FF2B5EF4-FFF2-40B4-BE49-F238E27FC236}">
                      <a16:creationId xmlns:a16="http://schemas.microsoft.com/office/drawing/2014/main" id="{941E8BED-4CBA-4C89-8BB1-A609DA5686AA}"/>
                    </a:ext>
                  </a:extLst>
                </p14:cNvPr>
                <p14:cNvContentPartPr/>
                <p14:nvPr/>
              </p14:nvContentPartPr>
              <p14:xfrm>
                <a:off x="6977453" y="3689347"/>
                <a:ext cx="24840" cy="123480"/>
              </p14:xfrm>
            </p:contentPart>
          </mc:Choice>
          <mc:Fallback>
            <p:pic>
              <p:nvPicPr>
                <p:cNvPr id="149602" name="Freihand 149601">
                  <a:extLst>
                    <a:ext uri="{FF2B5EF4-FFF2-40B4-BE49-F238E27FC236}">
                      <a16:creationId xmlns:a16="http://schemas.microsoft.com/office/drawing/2014/main" id="{941E8BED-4CBA-4C89-8BB1-A609DA5686AA}"/>
                    </a:ext>
                  </a:extLst>
                </p:cNvPr>
                <p:cNvPicPr/>
                <p:nvPr/>
              </p:nvPicPr>
              <p:blipFill>
                <a:blip r:embed="rId265"/>
                <a:stretch>
                  <a:fillRect/>
                </a:stretch>
              </p:blipFill>
              <p:spPr>
                <a:xfrm>
                  <a:off x="6973133" y="3685027"/>
                  <a:ext cx="33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9603" name="Freihand 149602">
                  <a:extLst>
                    <a:ext uri="{FF2B5EF4-FFF2-40B4-BE49-F238E27FC236}">
                      <a16:creationId xmlns:a16="http://schemas.microsoft.com/office/drawing/2014/main" id="{B718C0AB-462F-4D43-991C-89BD62390260}"/>
                    </a:ext>
                  </a:extLst>
                </p14:cNvPr>
                <p14:cNvContentPartPr/>
                <p14:nvPr/>
              </p14:nvContentPartPr>
              <p14:xfrm>
                <a:off x="7083653" y="3589987"/>
                <a:ext cx="145800" cy="144720"/>
              </p14:xfrm>
            </p:contentPart>
          </mc:Choice>
          <mc:Fallback>
            <p:pic>
              <p:nvPicPr>
                <p:cNvPr id="149603" name="Freihand 149602">
                  <a:extLst>
                    <a:ext uri="{FF2B5EF4-FFF2-40B4-BE49-F238E27FC236}">
                      <a16:creationId xmlns:a16="http://schemas.microsoft.com/office/drawing/2014/main" id="{B718C0AB-462F-4D43-991C-89BD62390260}"/>
                    </a:ext>
                  </a:extLst>
                </p:cNvPr>
                <p:cNvPicPr/>
                <p:nvPr/>
              </p:nvPicPr>
              <p:blipFill>
                <a:blip r:embed="rId267"/>
                <a:stretch>
                  <a:fillRect/>
                </a:stretch>
              </p:blipFill>
              <p:spPr>
                <a:xfrm>
                  <a:off x="7079333" y="3585667"/>
                  <a:ext cx="154440" cy="153360"/>
                </a:xfrm>
                <a:prstGeom prst="rect">
                  <a:avLst/>
                </a:prstGeom>
              </p:spPr>
            </p:pic>
          </mc:Fallback>
        </mc:AlternateContent>
      </p:grpSp>
      <p:grpSp>
        <p:nvGrpSpPr>
          <p:cNvPr id="149623" name="Gruppieren 149622">
            <a:extLst>
              <a:ext uri="{FF2B5EF4-FFF2-40B4-BE49-F238E27FC236}">
                <a16:creationId xmlns:a16="http://schemas.microsoft.com/office/drawing/2014/main" id="{44288C2E-88C5-479E-88B9-46DFC89097A7}"/>
              </a:ext>
            </a:extLst>
          </p:cNvPr>
          <p:cNvGrpSpPr/>
          <p:nvPr/>
        </p:nvGrpSpPr>
        <p:grpSpPr>
          <a:xfrm>
            <a:off x="2425973" y="4267867"/>
            <a:ext cx="285840" cy="69840"/>
            <a:chOff x="2425973" y="4267867"/>
            <a:chExt cx="285840" cy="69840"/>
          </a:xfrm>
        </p:grpSpPr>
        <mc:AlternateContent xmlns:mc="http://schemas.openxmlformats.org/markup-compatibility/2006">
          <mc:Choice xmlns:p14="http://schemas.microsoft.com/office/powerpoint/2010/main" Requires="p14">
            <p:contentPart p14:bwMode="auto" r:id="rId268">
              <p14:nvContentPartPr>
                <p14:cNvPr id="149606" name="Freihand 149605">
                  <a:extLst>
                    <a:ext uri="{FF2B5EF4-FFF2-40B4-BE49-F238E27FC236}">
                      <a16:creationId xmlns:a16="http://schemas.microsoft.com/office/drawing/2014/main" id="{5D6762EC-9B63-450D-A183-89E5B45F700F}"/>
                    </a:ext>
                  </a:extLst>
                </p14:cNvPr>
                <p14:cNvContentPartPr/>
                <p14:nvPr/>
              </p14:nvContentPartPr>
              <p14:xfrm>
                <a:off x="2425973" y="4267867"/>
                <a:ext cx="285840" cy="10440"/>
              </p14:xfrm>
            </p:contentPart>
          </mc:Choice>
          <mc:Fallback>
            <p:pic>
              <p:nvPicPr>
                <p:cNvPr id="149606" name="Freihand 149605">
                  <a:extLst>
                    <a:ext uri="{FF2B5EF4-FFF2-40B4-BE49-F238E27FC236}">
                      <a16:creationId xmlns:a16="http://schemas.microsoft.com/office/drawing/2014/main" id="{5D6762EC-9B63-450D-A183-89E5B45F700F}"/>
                    </a:ext>
                  </a:extLst>
                </p:cNvPr>
                <p:cNvPicPr/>
                <p:nvPr/>
              </p:nvPicPr>
              <p:blipFill>
                <a:blip r:embed="rId269"/>
                <a:stretch>
                  <a:fillRect/>
                </a:stretch>
              </p:blipFill>
              <p:spPr>
                <a:xfrm>
                  <a:off x="2421653" y="4263547"/>
                  <a:ext cx="294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9607" name="Freihand 149606">
                  <a:extLst>
                    <a:ext uri="{FF2B5EF4-FFF2-40B4-BE49-F238E27FC236}">
                      <a16:creationId xmlns:a16="http://schemas.microsoft.com/office/drawing/2014/main" id="{5765A4A6-AA7B-469F-BBD1-7B8DD23EB92E}"/>
                    </a:ext>
                  </a:extLst>
                </p14:cNvPr>
                <p14:cNvContentPartPr/>
                <p14:nvPr/>
              </p14:nvContentPartPr>
              <p14:xfrm>
                <a:off x="2473493" y="4322227"/>
                <a:ext cx="230760" cy="15480"/>
              </p14:xfrm>
            </p:contentPart>
          </mc:Choice>
          <mc:Fallback>
            <p:pic>
              <p:nvPicPr>
                <p:cNvPr id="149607" name="Freihand 149606">
                  <a:extLst>
                    <a:ext uri="{FF2B5EF4-FFF2-40B4-BE49-F238E27FC236}">
                      <a16:creationId xmlns:a16="http://schemas.microsoft.com/office/drawing/2014/main" id="{5765A4A6-AA7B-469F-BBD1-7B8DD23EB92E}"/>
                    </a:ext>
                  </a:extLst>
                </p:cNvPr>
                <p:cNvPicPr/>
                <p:nvPr/>
              </p:nvPicPr>
              <p:blipFill>
                <a:blip r:embed="rId271"/>
                <a:stretch>
                  <a:fillRect/>
                </a:stretch>
              </p:blipFill>
              <p:spPr>
                <a:xfrm>
                  <a:off x="2469173" y="4317907"/>
                  <a:ext cx="239400" cy="24120"/>
                </a:xfrm>
                <a:prstGeom prst="rect">
                  <a:avLst/>
                </a:prstGeom>
              </p:spPr>
            </p:pic>
          </mc:Fallback>
        </mc:AlternateContent>
      </p:grpSp>
      <p:grpSp>
        <p:nvGrpSpPr>
          <p:cNvPr id="149622" name="Gruppieren 149621">
            <a:extLst>
              <a:ext uri="{FF2B5EF4-FFF2-40B4-BE49-F238E27FC236}">
                <a16:creationId xmlns:a16="http://schemas.microsoft.com/office/drawing/2014/main" id="{2E360CF5-1ECA-43E3-9B7D-18F3ED3C0CA4}"/>
              </a:ext>
            </a:extLst>
          </p:cNvPr>
          <p:cNvGrpSpPr/>
          <p:nvPr/>
        </p:nvGrpSpPr>
        <p:grpSpPr>
          <a:xfrm>
            <a:off x="4134893" y="4171027"/>
            <a:ext cx="915120" cy="272520"/>
            <a:chOff x="4134893" y="4171027"/>
            <a:chExt cx="915120" cy="272520"/>
          </a:xfrm>
        </p:grpSpPr>
        <mc:AlternateContent xmlns:mc="http://schemas.openxmlformats.org/markup-compatibility/2006">
          <mc:Choice xmlns:p14="http://schemas.microsoft.com/office/powerpoint/2010/main" Requires="p14">
            <p:contentPart p14:bwMode="auto" r:id="rId272">
              <p14:nvContentPartPr>
                <p14:cNvPr id="149608" name="Freihand 149607">
                  <a:extLst>
                    <a:ext uri="{FF2B5EF4-FFF2-40B4-BE49-F238E27FC236}">
                      <a16:creationId xmlns:a16="http://schemas.microsoft.com/office/drawing/2014/main" id="{792A1B80-60F5-49C5-B9E8-74C79FE4C642}"/>
                    </a:ext>
                  </a:extLst>
                </p14:cNvPr>
                <p14:cNvContentPartPr/>
                <p14:nvPr/>
              </p14:nvContentPartPr>
              <p14:xfrm>
                <a:off x="4134893" y="4226827"/>
                <a:ext cx="154800" cy="136440"/>
              </p14:xfrm>
            </p:contentPart>
          </mc:Choice>
          <mc:Fallback>
            <p:pic>
              <p:nvPicPr>
                <p:cNvPr id="149608" name="Freihand 149607">
                  <a:extLst>
                    <a:ext uri="{FF2B5EF4-FFF2-40B4-BE49-F238E27FC236}">
                      <a16:creationId xmlns:a16="http://schemas.microsoft.com/office/drawing/2014/main" id="{792A1B80-60F5-49C5-B9E8-74C79FE4C642}"/>
                    </a:ext>
                  </a:extLst>
                </p:cNvPr>
                <p:cNvPicPr/>
                <p:nvPr/>
              </p:nvPicPr>
              <p:blipFill>
                <a:blip r:embed="rId273"/>
                <a:stretch>
                  <a:fillRect/>
                </a:stretch>
              </p:blipFill>
              <p:spPr>
                <a:xfrm>
                  <a:off x="4130573" y="4222507"/>
                  <a:ext cx="163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9609" name="Freihand 149608">
                  <a:extLst>
                    <a:ext uri="{FF2B5EF4-FFF2-40B4-BE49-F238E27FC236}">
                      <a16:creationId xmlns:a16="http://schemas.microsoft.com/office/drawing/2014/main" id="{3949B830-FB8A-4AC0-8019-1B471BA403D7}"/>
                    </a:ext>
                  </a:extLst>
                </p14:cNvPr>
                <p14:cNvContentPartPr/>
                <p14:nvPr/>
              </p14:nvContentPartPr>
              <p14:xfrm>
                <a:off x="4383293" y="4321867"/>
                <a:ext cx="32760" cy="121680"/>
              </p14:xfrm>
            </p:contentPart>
          </mc:Choice>
          <mc:Fallback>
            <p:pic>
              <p:nvPicPr>
                <p:cNvPr id="149609" name="Freihand 149608">
                  <a:extLst>
                    <a:ext uri="{FF2B5EF4-FFF2-40B4-BE49-F238E27FC236}">
                      <a16:creationId xmlns:a16="http://schemas.microsoft.com/office/drawing/2014/main" id="{3949B830-FB8A-4AC0-8019-1B471BA403D7}"/>
                    </a:ext>
                  </a:extLst>
                </p:cNvPr>
                <p:cNvPicPr/>
                <p:nvPr/>
              </p:nvPicPr>
              <p:blipFill>
                <a:blip r:embed="rId275"/>
                <a:stretch>
                  <a:fillRect/>
                </a:stretch>
              </p:blipFill>
              <p:spPr>
                <a:xfrm>
                  <a:off x="4378973" y="4317547"/>
                  <a:ext cx="41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9610" name="Freihand 149609">
                  <a:extLst>
                    <a:ext uri="{FF2B5EF4-FFF2-40B4-BE49-F238E27FC236}">
                      <a16:creationId xmlns:a16="http://schemas.microsoft.com/office/drawing/2014/main" id="{920E2B8E-E3CD-42F9-9822-6FE6842C8B74}"/>
                    </a:ext>
                  </a:extLst>
                </p14:cNvPr>
                <p14:cNvContentPartPr/>
                <p14:nvPr/>
              </p14:nvContentPartPr>
              <p14:xfrm>
                <a:off x="4515413" y="4223227"/>
                <a:ext cx="128880" cy="113760"/>
              </p14:xfrm>
            </p:contentPart>
          </mc:Choice>
          <mc:Fallback>
            <p:pic>
              <p:nvPicPr>
                <p:cNvPr id="149610" name="Freihand 149609">
                  <a:extLst>
                    <a:ext uri="{FF2B5EF4-FFF2-40B4-BE49-F238E27FC236}">
                      <a16:creationId xmlns:a16="http://schemas.microsoft.com/office/drawing/2014/main" id="{920E2B8E-E3CD-42F9-9822-6FE6842C8B74}"/>
                    </a:ext>
                  </a:extLst>
                </p:cNvPr>
                <p:cNvPicPr/>
                <p:nvPr/>
              </p:nvPicPr>
              <p:blipFill>
                <a:blip r:embed="rId277"/>
                <a:stretch>
                  <a:fillRect/>
                </a:stretch>
              </p:blipFill>
              <p:spPr>
                <a:xfrm>
                  <a:off x="4511093" y="4218907"/>
                  <a:ext cx="137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9611" name="Freihand 149610">
                  <a:extLst>
                    <a:ext uri="{FF2B5EF4-FFF2-40B4-BE49-F238E27FC236}">
                      <a16:creationId xmlns:a16="http://schemas.microsoft.com/office/drawing/2014/main" id="{41062F66-AD0A-494D-8D55-D57885BD4309}"/>
                    </a:ext>
                  </a:extLst>
                </p14:cNvPr>
                <p14:cNvContentPartPr/>
                <p14:nvPr/>
              </p14:nvContentPartPr>
              <p14:xfrm>
                <a:off x="4644293" y="4190107"/>
                <a:ext cx="164880" cy="179640"/>
              </p14:xfrm>
            </p:contentPart>
          </mc:Choice>
          <mc:Fallback>
            <p:pic>
              <p:nvPicPr>
                <p:cNvPr id="149611" name="Freihand 149610">
                  <a:extLst>
                    <a:ext uri="{FF2B5EF4-FFF2-40B4-BE49-F238E27FC236}">
                      <a16:creationId xmlns:a16="http://schemas.microsoft.com/office/drawing/2014/main" id="{41062F66-AD0A-494D-8D55-D57885BD4309}"/>
                    </a:ext>
                  </a:extLst>
                </p:cNvPr>
                <p:cNvPicPr/>
                <p:nvPr/>
              </p:nvPicPr>
              <p:blipFill>
                <a:blip r:embed="rId279"/>
                <a:stretch>
                  <a:fillRect/>
                </a:stretch>
              </p:blipFill>
              <p:spPr>
                <a:xfrm>
                  <a:off x="4639973" y="4185787"/>
                  <a:ext cx="173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9612" name="Freihand 149611">
                  <a:extLst>
                    <a:ext uri="{FF2B5EF4-FFF2-40B4-BE49-F238E27FC236}">
                      <a16:creationId xmlns:a16="http://schemas.microsoft.com/office/drawing/2014/main" id="{033DDFB9-84B4-4157-8810-ACA920415266}"/>
                    </a:ext>
                  </a:extLst>
                </p14:cNvPr>
                <p14:cNvContentPartPr/>
                <p14:nvPr/>
              </p14:nvContentPartPr>
              <p14:xfrm>
                <a:off x="4857773" y="4189747"/>
                <a:ext cx="119520" cy="133200"/>
              </p14:xfrm>
            </p:contentPart>
          </mc:Choice>
          <mc:Fallback>
            <p:pic>
              <p:nvPicPr>
                <p:cNvPr id="149612" name="Freihand 149611">
                  <a:extLst>
                    <a:ext uri="{FF2B5EF4-FFF2-40B4-BE49-F238E27FC236}">
                      <a16:creationId xmlns:a16="http://schemas.microsoft.com/office/drawing/2014/main" id="{033DDFB9-84B4-4157-8810-ACA920415266}"/>
                    </a:ext>
                  </a:extLst>
                </p:cNvPr>
                <p:cNvPicPr/>
                <p:nvPr/>
              </p:nvPicPr>
              <p:blipFill>
                <a:blip r:embed="rId281"/>
                <a:stretch>
                  <a:fillRect/>
                </a:stretch>
              </p:blipFill>
              <p:spPr>
                <a:xfrm>
                  <a:off x="4853453" y="4185427"/>
                  <a:ext cx="128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9613" name="Freihand 149612">
                  <a:extLst>
                    <a:ext uri="{FF2B5EF4-FFF2-40B4-BE49-F238E27FC236}">
                      <a16:creationId xmlns:a16="http://schemas.microsoft.com/office/drawing/2014/main" id="{28FC60D0-CB35-44C2-A061-D40E59AA3335}"/>
                    </a:ext>
                  </a:extLst>
                </p14:cNvPr>
                <p14:cNvContentPartPr/>
                <p14:nvPr/>
              </p14:nvContentPartPr>
              <p14:xfrm>
                <a:off x="4891973" y="4171027"/>
                <a:ext cx="158040" cy="9720"/>
              </p14:xfrm>
            </p:contentPart>
          </mc:Choice>
          <mc:Fallback>
            <p:pic>
              <p:nvPicPr>
                <p:cNvPr id="149613" name="Freihand 149612">
                  <a:extLst>
                    <a:ext uri="{FF2B5EF4-FFF2-40B4-BE49-F238E27FC236}">
                      <a16:creationId xmlns:a16="http://schemas.microsoft.com/office/drawing/2014/main" id="{28FC60D0-CB35-44C2-A061-D40E59AA3335}"/>
                    </a:ext>
                  </a:extLst>
                </p:cNvPr>
                <p:cNvPicPr/>
                <p:nvPr/>
              </p:nvPicPr>
              <p:blipFill>
                <a:blip r:embed="rId283"/>
                <a:stretch>
                  <a:fillRect/>
                </a:stretch>
              </p:blipFill>
              <p:spPr>
                <a:xfrm>
                  <a:off x="4887653" y="4166707"/>
                  <a:ext cx="166680" cy="18360"/>
                </a:xfrm>
                <a:prstGeom prst="rect">
                  <a:avLst/>
                </a:prstGeom>
              </p:spPr>
            </p:pic>
          </mc:Fallback>
        </mc:AlternateContent>
      </p:grpSp>
      <p:grpSp>
        <p:nvGrpSpPr>
          <p:cNvPr id="149621" name="Gruppieren 149620">
            <a:extLst>
              <a:ext uri="{FF2B5EF4-FFF2-40B4-BE49-F238E27FC236}">
                <a16:creationId xmlns:a16="http://schemas.microsoft.com/office/drawing/2014/main" id="{D21AF19F-A859-4822-AEE9-F02B9E26194F}"/>
              </a:ext>
            </a:extLst>
          </p:cNvPr>
          <p:cNvGrpSpPr/>
          <p:nvPr/>
        </p:nvGrpSpPr>
        <p:grpSpPr>
          <a:xfrm>
            <a:off x="5684333" y="4113067"/>
            <a:ext cx="676800" cy="248040"/>
            <a:chOff x="5684333" y="4113067"/>
            <a:chExt cx="676800" cy="248040"/>
          </a:xfrm>
        </p:grpSpPr>
        <mc:AlternateContent xmlns:mc="http://schemas.openxmlformats.org/markup-compatibility/2006">
          <mc:Choice xmlns:p14="http://schemas.microsoft.com/office/powerpoint/2010/main" Requires="p14">
            <p:contentPart p14:bwMode="auto" r:id="rId284">
              <p14:nvContentPartPr>
                <p14:cNvPr id="149614" name="Freihand 149613">
                  <a:extLst>
                    <a:ext uri="{FF2B5EF4-FFF2-40B4-BE49-F238E27FC236}">
                      <a16:creationId xmlns:a16="http://schemas.microsoft.com/office/drawing/2014/main" id="{DB6049A6-0359-48ED-897D-16648DA420C5}"/>
                    </a:ext>
                  </a:extLst>
                </p14:cNvPr>
                <p14:cNvContentPartPr/>
                <p14:nvPr/>
              </p14:nvContentPartPr>
              <p14:xfrm>
                <a:off x="5717813" y="4169227"/>
                <a:ext cx="51840" cy="151200"/>
              </p14:xfrm>
            </p:contentPart>
          </mc:Choice>
          <mc:Fallback>
            <p:pic>
              <p:nvPicPr>
                <p:cNvPr id="149614" name="Freihand 149613">
                  <a:extLst>
                    <a:ext uri="{FF2B5EF4-FFF2-40B4-BE49-F238E27FC236}">
                      <a16:creationId xmlns:a16="http://schemas.microsoft.com/office/drawing/2014/main" id="{DB6049A6-0359-48ED-897D-16648DA420C5}"/>
                    </a:ext>
                  </a:extLst>
                </p:cNvPr>
                <p:cNvPicPr/>
                <p:nvPr/>
              </p:nvPicPr>
              <p:blipFill>
                <a:blip r:embed="rId285"/>
                <a:stretch>
                  <a:fillRect/>
                </a:stretch>
              </p:blipFill>
              <p:spPr>
                <a:xfrm>
                  <a:off x="5713493" y="4164907"/>
                  <a:ext cx="60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9615" name="Freihand 149614">
                  <a:extLst>
                    <a:ext uri="{FF2B5EF4-FFF2-40B4-BE49-F238E27FC236}">
                      <a16:creationId xmlns:a16="http://schemas.microsoft.com/office/drawing/2014/main" id="{7466B7C1-3BE5-43AD-8922-FD476B94ADC3}"/>
                    </a:ext>
                  </a:extLst>
                </p14:cNvPr>
                <p14:cNvContentPartPr/>
                <p14:nvPr/>
              </p14:nvContentPartPr>
              <p14:xfrm>
                <a:off x="5684333" y="4237627"/>
                <a:ext cx="232560" cy="13320"/>
              </p14:xfrm>
            </p:contentPart>
          </mc:Choice>
          <mc:Fallback>
            <p:pic>
              <p:nvPicPr>
                <p:cNvPr id="149615" name="Freihand 149614">
                  <a:extLst>
                    <a:ext uri="{FF2B5EF4-FFF2-40B4-BE49-F238E27FC236}">
                      <a16:creationId xmlns:a16="http://schemas.microsoft.com/office/drawing/2014/main" id="{7466B7C1-3BE5-43AD-8922-FD476B94ADC3}"/>
                    </a:ext>
                  </a:extLst>
                </p:cNvPr>
                <p:cNvPicPr/>
                <p:nvPr/>
              </p:nvPicPr>
              <p:blipFill>
                <a:blip r:embed="rId287"/>
                <a:stretch>
                  <a:fillRect/>
                </a:stretch>
              </p:blipFill>
              <p:spPr>
                <a:xfrm>
                  <a:off x="5680013" y="4233307"/>
                  <a:ext cx="241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9616" name="Freihand 149615">
                  <a:extLst>
                    <a:ext uri="{FF2B5EF4-FFF2-40B4-BE49-F238E27FC236}">
                      <a16:creationId xmlns:a16="http://schemas.microsoft.com/office/drawing/2014/main" id="{A977AB75-4B3C-4F31-9429-DF92F2EE7315}"/>
                    </a:ext>
                  </a:extLst>
                </p14:cNvPr>
                <p14:cNvContentPartPr/>
                <p14:nvPr/>
              </p14:nvContentPartPr>
              <p14:xfrm>
                <a:off x="5976653" y="4158787"/>
                <a:ext cx="124920" cy="110160"/>
              </p14:xfrm>
            </p:contentPart>
          </mc:Choice>
          <mc:Fallback>
            <p:pic>
              <p:nvPicPr>
                <p:cNvPr id="149616" name="Freihand 149615">
                  <a:extLst>
                    <a:ext uri="{FF2B5EF4-FFF2-40B4-BE49-F238E27FC236}">
                      <a16:creationId xmlns:a16="http://schemas.microsoft.com/office/drawing/2014/main" id="{A977AB75-4B3C-4F31-9429-DF92F2EE7315}"/>
                    </a:ext>
                  </a:extLst>
                </p:cNvPr>
                <p:cNvPicPr/>
                <p:nvPr/>
              </p:nvPicPr>
              <p:blipFill>
                <a:blip r:embed="rId289"/>
                <a:stretch>
                  <a:fillRect/>
                </a:stretch>
              </p:blipFill>
              <p:spPr>
                <a:xfrm>
                  <a:off x="5972333" y="4154467"/>
                  <a:ext cx="133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9617" name="Freihand 149616">
                  <a:extLst>
                    <a:ext uri="{FF2B5EF4-FFF2-40B4-BE49-F238E27FC236}">
                      <a16:creationId xmlns:a16="http://schemas.microsoft.com/office/drawing/2014/main" id="{5A12C7A4-8301-4FE9-BA9B-72CCA664B696}"/>
                    </a:ext>
                  </a:extLst>
                </p14:cNvPr>
                <p14:cNvContentPartPr/>
                <p14:nvPr/>
              </p14:nvContentPartPr>
              <p14:xfrm>
                <a:off x="6154133" y="4238707"/>
                <a:ext cx="10800" cy="122400"/>
              </p14:xfrm>
            </p:contentPart>
          </mc:Choice>
          <mc:Fallback>
            <p:pic>
              <p:nvPicPr>
                <p:cNvPr id="149617" name="Freihand 149616">
                  <a:extLst>
                    <a:ext uri="{FF2B5EF4-FFF2-40B4-BE49-F238E27FC236}">
                      <a16:creationId xmlns:a16="http://schemas.microsoft.com/office/drawing/2014/main" id="{5A12C7A4-8301-4FE9-BA9B-72CCA664B696}"/>
                    </a:ext>
                  </a:extLst>
                </p:cNvPr>
                <p:cNvPicPr/>
                <p:nvPr/>
              </p:nvPicPr>
              <p:blipFill>
                <a:blip r:embed="rId291"/>
                <a:stretch>
                  <a:fillRect/>
                </a:stretch>
              </p:blipFill>
              <p:spPr>
                <a:xfrm>
                  <a:off x="6149813" y="4234387"/>
                  <a:ext cx="19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9618" name="Freihand 149617">
                  <a:extLst>
                    <a:ext uri="{FF2B5EF4-FFF2-40B4-BE49-F238E27FC236}">
                      <a16:creationId xmlns:a16="http://schemas.microsoft.com/office/drawing/2014/main" id="{A90CD561-A813-428C-80E3-2074A3D24507}"/>
                    </a:ext>
                  </a:extLst>
                </p14:cNvPr>
                <p14:cNvContentPartPr/>
                <p14:nvPr/>
              </p14:nvContentPartPr>
              <p14:xfrm>
                <a:off x="6230813" y="4113067"/>
                <a:ext cx="130320" cy="170640"/>
              </p14:xfrm>
            </p:contentPart>
          </mc:Choice>
          <mc:Fallback>
            <p:pic>
              <p:nvPicPr>
                <p:cNvPr id="149618" name="Freihand 149617">
                  <a:extLst>
                    <a:ext uri="{FF2B5EF4-FFF2-40B4-BE49-F238E27FC236}">
                      <a16:creationId xmlns:a16="http://schemas.microsoft.com/office/drawing/2014/main" id="{A90CD561-A813-428C-80E3-2074A3D24507}"/>
                    </a:ext>
                  </a:extLst>
                </p:cNvPr>
                <p:cNvPicPr/>
                <p:nvPr/>
              </p:nvPicPr>
              <p:blipFill>
                <a:blip r:embed="rId293"/>
                <a:stretch>
                  <a:fillRect/>
                </a:stretch>
              </p:blipFill>
              <p:spPr>
                <a:xfrm>
                  <a:off x="6226493" y="4108747"/>
                  <a:ext cx="138960" cy="179280"/>
                </a:xfrm>
                <a:prstGeom prst="rect">
                  <a:avLst/>
                </a:prstGeom>
              </p:spPr>
            </p:pic>
          </mc:Fallback>
        </mc:AlternateContent>
      </p:grpSp>
      <p:grpSp>
        <p:nvGrpSpPr>
          <p:cNvPr id="149628" name="Gruppieren 149627">
            <a:extLst>
              <a:ext uri="{FF2B5EF4-FFF2-40B4-BE49-F238E27FC236}">
                <a16:creationId xmlns:a16="http://schemas.microsoft.com/office/drawing/2014/main" id="{AB92E865-10D5-4999-99D9-268C7526C046}"/>
              </a:ext>
            </a:extLst>
          </p:cNvPr>
          <p:cNvGrpSpPr/>
          <p:nvPr/>
        </p:nvGrpSpPr>
        <p:grpSpPr>
          <a:xfrm>
            <a:off x="3703973" y="3634627"/>
            <a:ext cx="367560" cy="135000"/>
            <a:chOff x="3703973" y="3634627"/>
            <a:chExt cx="367560" cy="135000"/>
          </a:xfrm>
        </p:grpSpPr>
        <mc:AlternateContent xmlns:mc="http://schemas.openxmlformats.org/markup-compatibility/2006">
          <mc:Choice xmlns:p14="http://schemas.microsoft.com/office/powerpoint/2010/main" Requires="p14">
            <p:contentPart p14:bwMode="auto" r:id="rId294">
              <p14:nvContentPartPr>
                <p14:cNvPr id="149624" name="Freihand 149623">
                  <a:extLst>
                    <a:ext uri="{FF2B5EF4-FFF2-40B4-BE49-F238E27FC236}">
                      <a16:creationId xmlns:a16="http://schemas.microsoft.com/office/drawing/2014/main" id="{3E099C33-D30B-4646-A500-43885CF2B82D}"/>
                    </a:ext>
                  </a:extLst>
                </p14:cNvPr>
                <p14:cNvContentPartPr/>
                <p14:nvPr/>
              </p14:nvContentPartPr>
              <p14:xfrm>
                <a:off x="3748973" y="3745147"/>
                <a:ext cx="360" cy="360"/>
              </p14:xfrm>
            </p:contentPart>
          </mc:Choice>
          <mc:Fallback>
            <p:pic>
              <p:nvPicPr>
                <p:cNvPr id="149624" name="Freihand 149623">
                  <a:extLst>
                    <a:ext uri="{FF2B5EF4-FFF2-40B4-BE49-F238E27FC236}">
                      <a16:creationId xmlns:a16="http://schemas.microsoft.com/office/drawing/2014/main" id="{3E099C33-D30B-4646-A500-43885CF2B82D}"/>
                    </a:ext>
                  </a:extLst>
                </p:cNvPr>
                <p:cNvPicPr/>
                <p:nvPr/>
              </p:nvPicPr>
              <p:blipFill>
                <a:blip r:embed="rId34"/>
                <a:stretch>
                  <a:fillRect/>
                </a:stretch>
              </p:blipFill>
              <p:spPr>
                <a:xfrm>
                  <a:off x="3744653" y="3740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9625" name="Freihand 149624">
                  <a:extLst>
                    <a:ext uri="{FF2B5EF4-FFF2-40B4-BE49-F238E27FC236}">
                      <a16:creationId xmlns:a16="http://schemas.microsoft.com/office/drawing/2014/main" id="{1A9BBCDF-8DCA-43AD-83F3-A5E760BEA966}"/>
                    </a:ext>
                  </a:extLst>
                </p14:cNvPr>
                <p14:cNvContentPartPr/>
                <p14:nvPr/>
              </p14:nvContentPartPr>
              <p14:xfrm>
                <a:off x="3703973" y="3634627"/>
                <a:ext cx="149760" cy="128880"/>
              </p14:xfrm>
            </p:contentPart>
          </mc:Choice>
          <mc:Fallback>
            <p:pic>
              <p:nvPicPr>
                <p:cNvPr id="149625" name="Freihand 149624">
                  <a:extLst>
                    <a:ext uri="{FF2B5EF4-FFF2-40B4-BE49-F238E27FC236}">
                      <a16:creationId xmlns:a16="http://schemas.microsoft.com/office/drawing/2014/main" id="{1A9BBCDF-8DCA-43AD-83F3-A5E760BEA966}"/>
                    </a:ext>
                  </a:extLst>
                </p:cNvPr>
                <p:cNvPicPr/>
                <p:nvPr/>
              </p:nvPicPr>
              <p:blipFill>
                <a:blip r:embed="rId296"/>
                <a:stretch>
                  <a:fillRect/>
                </a:stretch>
              </p:blipFill>
              <p:spPr>
                <a:xfrm>
                  <a:off x="3699653" y="3630307"/>
                  <a:ext cx="158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9626" name="Freihand 149625">
                  <a:extLst>
                    <a:ext uri="{FF2B5EF4-FFF2-40B4-BE49-F238E27FC236}">
                      <a16:creationId xmlns:a16="http://schemas.microsoft.com/office/drawing/2014/main" id="{4BC22E4C-EF74-4366-BC2E-CB46DA35DC8D}"/>
                    </a:ext>
                  </a:extLst>
                </p14:cNvPr>
                <p14:cNvContentPartPr/>
                <p14:nvPr/>
              </p14:nvContentPartPr>
              <p14:xfrm>
                <a:off x="3880013" y="3651907"/>
                <a:ext cx="86760" cy="110160"/>
              </p14:xfrm>
            </p:contentPart>
          </mc:Choice>
          <mc:Fallback>
            <p:pic>
              <p:nvPicPr>
                <p:cNvPr id="149626" name="Freihand 149625">
                  <a:extLst>
                    <a:ext uri="{FF2B5EF4-FFF2-40B4-BE49-F238E27FC236}">
                      <a16:creationId xmlns:a16="http://schemas.microsoft.com/office/drawing/2014/main" id="{4BC22E4C-EF74-4366-BC2E-CB46DA35DC8D}"/>
                    </a:ext>
                  </a:extLst>
                </p:cNvPr>
                <p:cNvPicPr/>
                <p:nvPr/>
              </p:nvPicPr>
              <p:blipFill>
                <a:blip r:embed="rId298"/>
                <a:stretch>
                  <a:fillRect/>
                </a:stretch>
              </p:blipFill>
              <p:spPr>
                <a:xfrm>
                  <a:off x="3875693" y="3647587"/>
                  <a:ext cx="95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9627" name="Freihand 149626">
                  <a:extLst>
                    <a:ext uri="{FF2B5EF4-FFF2-40B4-BE49-F238E27FC236}">
                      <a16:creationId xmlns:a16="http://schemas.microsoft.com/office/drawing/2014/main" id="{D5D003A9-6D67-4F2C-B657-609833F95C6B}"/>
                    </a:ext>
                  </a:extLst>
                </p14:cNvPr>
                <p14:cNvContentPartPr/>
                <p14:nvPr/>
              </p14:nvContentPartPr>
              <p14:xfrm>
                <a:off x="3967133" y="3675667"/>
                <a:ext cx="104400" cy="93960"/>
              </p14:xfrm>
            </p:contentPart>
          </mc:Choice>
          <mc:Fallback>
            <p:pic>
              <p:nvPicPr>
                <p:cNvPr id="149627" name="Freihand 149626">
                  <a:extLst>
                    <a:ext uri="{FF2B5EF4-FFF2-40B4-BE49-F238E27FC236}">
                      <a16:creationId xmlns:a16="http://schemas.microsoft.com/office/drawing/2014/main" id="{D5D003A9-6D67-4F2C-B657-609833F95C6B}"/>
                    </a:ext>
                  </a:extLst>
                </p:cNvPr>
                <p:cNvPicPr/>
                <p:nvPr/>
              </p:nvPicPr>
              <p:blipFill>
                <a:blip r:embed="rId300"/>
                <a:stretch>
                  <a:fillRect/>
                </a:stretch>
              </p:blipFill>
              <p:spPr>
                <a:xfrm>
                  <a:off x="3962813" y="3671347"/>
                  <a:ext cx="113040" cy="102600"/>
                </a:xfrm>
                <a:prstGeom prst="rect">
                  <a:avLst/>
                </a:prstGeom>
              </p:spPr>
            </p:pic>
          </mc:Fallback>
        </mc:AlternateContent>
      </p:grpSp>
      <p:grpSp>
        <p:nvGrpSpPr>
          <p:cNvPr id="149633" name="Gruppieren 149632">
            <a:extLst>
              <a:ext uri="{FF2B5EF4-FFF2-40B4-BE49-F238E27FC236}">
                <a16:creationId xmlns:a16="http://schemas.microsoft.com/office/drawing/2014/main" id="{382AEE24-5E72-4872-A279-672351070926}"/>
              </a:ext>
            </a:extLst>
          </p:cNvPr>
          <p:cNvGrpSpPr/>
          <p:nvPr/>
        </p:nvGrpSpPr>
        <p:grpSpPr>
          <a:xfrm>
            <a:off x="3504893" y="4225387"/>
            <a:ext cx="499680" cy="141840"/>
            <a:chOff x="3504893" y="4225387"/>
            <a:chExt cx="499680" cy="141840"/>
          </a:xfrm>
        </p:grpSpPr>
        <mc:AlternateContent xmlns:mc="http://schemas.openxmlformats.org/markup-compatibility/2006">
          <mc:Choice xmlns:p14="http://schemas.microsoft.com/office/powerpoint/2010/main" Requires="p14">
            <p:contentPart p14:bwMode="auto" r:id="rId301">
              <p14:nvContentPartPr>
                <p14:cNvPr id="149629" name="Freihand 149628">
                  <a:extLst>
                    <a:ext uri="{FF2B5EF4-FFF2-40B4-BE49-F238E27FC236}">
                      <a16:creationId xmlns:a16="http://schemas.microsoft.com/office/drawing/2014/main" id="{37CC35FE-F177-47EE-B160-6FAE1FF03A0F}"/>
                    </a:ext>
                  </a:extLst>
                </p14:cNvPr>
                <p14:cNvContentPartPr/>
                <p14:nvPr/>
              </p14:nvContentPartPr>
              <p14:xfrm>
                <a:off x="3504893" y="4225387"/>
                <a:ext cx="168120" cy="141840"/>
              </p14:xfrm>
            </p:contentPart>
          </mc:Choice>
          <mc:Fallback>
            <p:pic>
              <p:nvPicPr>
                <p:cNvPr id="149629" name="Freihand 149628">
                  <a:extLst>
                    <a:ext uri="{FF2B5EF4-FFF2-40B4-BE49-F238E27FC236}">
                      <a16:creationId xmlns:a16="http://schemas.microsoft.com/office/drawing/2014/main" id="{37CC35FE-F177-47EE-B160-6FAE1FF03A0F}"/>
                    </a:ext>
                  </a:extLst>
                </p:cNvPr>
                <p:cNvPicPr/>
                <p:nvPr/>
              </p:nvPicPr>
              <p:blipFill>
                <a:blip r:embed="rId302"/>
                <a:stretch>
                  <a:fillRect/>
                </a:stretch>
              </p:blipFill>
              <p:spPr>
                <a:xfrm>
                  <a:off x="3500573" y="4221067"/>
                  <a:ext cx="176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9630" name="Freihand 149629">
                  <a:extLst>
                    <a:ext uri="{FF2B5EF4-FFF2-40B4-BE49-F238E27FC236}">
                      <a16:creationId xmlns:a16="http://schemas.microsoft.com/office/drawing/2014/main" id="{CAFCB5B1-8B4D-4949-AADF-619ECF1817FB}"/>
                    </a:ext>
                  </a:extLst>
                </p14:cNvPr>
                <p14:cNvContentPartPr/>
                <p14:nvPr/>
              </p14:nvContentPartPr>
              <p14:xfrm>
                <a:off x="3685613" y="4230787"/>
                <a:ext cx="93960" cy="111960"/>
              </p14:xfrm>
            </p:contentPart>
          </mc:Choice>
          <mc:Fallback>
            <p:pic>
              <p:nvPicPr>
                <p:cNvPr id="149630" name="Freihand 149629">
                  <a:extLst>
                    <a:ext uri="{FF2B5EF4-FFF2-40B4-BE49-F238E27FC236}">
                      <a16:creationId xmlns:a16="http://schemas.microsoft.com/office/drawing/2014/main" id="{CAFCB5B1-8B4D-4949-AADF-619ECF1817FB}"/>
                    </a:ext>
                  </a:extLst>
                </p:cNvPr>
                <p:cNvPicPr/>
                <p:nvPr/>
              </p:nvPicPr>
              <p:blipFill>
                <a:blip r:embed="rId304"/>
                <a:stretch>
                  <a:fillRect/>
                </a:stretch>
              </p:blipFill>
              <p:spPr>
                <a:xfrm>
                  <a:off x="3681293" y="4226467"/>
                  <a:ext cx="102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9631" name="Freihand 149630">
                  <a:extLst>
                    <a:ext uri="{FF2B5EF4-FFF2-40B4-BE49-F238E27FC236}">
                      <a16:creationId xmlns:a16="http://schemas.microsoft.com/office/drawing/2014/main" id="{612ED40D-AFFF-4B0C-B030-61E54F59201D}"/>
                    </a:ext>
                  </a:extLst>
                </p14:cNvPr>
                <p14:cNvContentPartPr/>
                <p14:nvPr/>
              </p14:nvContentPartPr>
              <p14:xfrm>
                <a:off x="3817733" y="4255267"/>
                <a:ext cx="107280" cy="96840"/>
              </p14:xfrm>
            </p:contentPart>
          </mc:Choice>
          <mc:Fallback>
            <p:pic>
              <p:nvPicPr>
                <p:cNvPr id="149631" name="Freihand 149630">
                  <a:extLst>
                    <a:ext uri="{FF2B5EF4-FFF2-40B4-BE49-F238E27FC236}">
                      <a16:creationId xmlns:a16="http://schemas.microsoft.com/office/drawing/2014/main" id="{612ED40D-AFFF-4B0C-B030-61E54F59201D}"/>
                    </a:ext>
                  </a:extLst>
                </p:cNvPr>
                <p:cNvPicPr/>
                <p:nvPr/>
              </p:nvPicPr>
              <p:blipFill>
                <a:blip r:embed="rId306"/>
                <a:stretch>
                  <a:fillRect/>
                </a:stretch>
              </p:blipFill>
              <p:spPr>
                <a:xfrm>
                  <a:off x="3813413" y="4250947"/>
                  <a:ext cx="115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9632" name="Freihand 149631">
                  <a:extLst>
                    <a:ext uri="{FF2B5EF4-FFF2-40B4-BE49-F238E27FC236}">
                      <a16:creationId xmlns:a16="http://schemas.microsoft.com/office/drawing/2014/main" id="{7D2FDABA-40B6-456B-AEDB-16F3EAED3668}"/>
                    </a:ext>
                  </a:extLst>
                </p14:cNvPr>
                <p14:cNvContentPartPr/>
                <p14:nvPr/>
              </p14:nvContentPartPr>
              <p14:xfrm>
                <a:off x="4004213" y="4322227"/>
                <a:ext cx="360" cy="360"/>
              </p14:xfrm>
            </p:contentPart>
          </mc:Choice>
          <mc:Fallback>
            <p:pic>
              <p:nvPicPr>
                <p:cNvPr id="149632" name="Freihand 149631">
                  <a:extLst>
                    <a:ext uri="{FF2B5EF4-FFF2-40B4-BE49-F238E27FC236}">
                      <a16:creationId xmlns:a16="http://schemas.microsoft.com/office/drawing/2014/main" id="{7D2FDABA-40B6-456B-AEDB-16F3EAED3668}"/>
                    </a:ext>
                  </a:extLst>
                </p:cNvPr>
                <p:cNvPicPr/>
                <p:nvPr/>
              </p:nvPicPr>
              <p:blipFill>
                <a:blip r:embed="rId34"/>
                <a:stretch>
                  <a:fillRect/>
                </a:stretch>
              </p:blipFill>
              <p:spPr>
                <a:xfrm>
                  <a:off x="3999893" y="4317907"/>
                  <a:ext cx="9000" cy="9000"/>
                </a:xfrm>
                <a:prstGeom prst="rect">
                  <a:avLst/>
                </a:prstGeom>
              </p:spPr>
            </p:pic>
          </mc:Fallback>
        </mc:AlternateContent>
      </p:grpSp>
      <p:grpSp>
        <p:nvGrpSpPr>
          <p:cNvPr id="149641" name="Gruppieren 149640">
            <a:extLst>
              <a:ext uri="{FF2B5EF4-FFF2-40B4-BE49-F238E27FC236}">
                <a16:creationId xmlns:a16="http://schemas.microsoft.com/office/drawing/2014/main" id="{1485BD96-8032-48B5-859A-36516FAC6C6E}"/>
              </a:ext>
            </a:extLst>
          </p:cNvPr>
          <p:cNvGrpSpPr/>
          <p:nvPr/>
        </p:nvGrpSpPr>
        <p:grpSpPr>
          <a:xfrm>
            <a:off x="6488933" y="4115227"/>
            <a:ext cx="502920" cy="138960"/>
            <a:chOff x="6488933" y="4115227"/>
            <a:chExt cx="502920" cy="138960"/>
          </a:xfrm>
        </p:grpSpPr>
        <mc:AlternateContent xmlns:mc="http://schemas.openxmlformats.org/markup-compatibility/2006">
          <mc:Choice xmlns:p14="http://schemas.microsoft.com/office/powerpoint/2010/main" Requires="p14">
            <p:contentPart p14:bwMode="auto" r:id="rId308">
              <p14:nvContentPartPr>
                <p14:cNvPr id="149634" name="Freihand 149633">
                  <a:extLst>
                    <a:ext uri="{FF2B5EF4-FFF2-40B4-BE49-F238E27FC236}">
                      <a16:creationId xmlns:a16="http://schemas.microsoft.com/office/drawing/2014/main" id="{15B4F50F-B4DB-42EB-AC36-ACD668AB311B}"/>
                    </a:ext>
                  </a:extLst>
                </p14:cNvPr>
                <p14:cNvContentPartPr/>
                <p14:nvPr/>
              </p14:nvContentPartPr>
              <p14:xfrm>
                <a:off x="6488933" y="4185067"/>
                <a:ext cx="21600" cy="3960"/>
              </p14:xfrm>
            </p:contentPart>
          </mc:Choice>
          <mc:Fallback>
            <p:pic>
              <p:nvPicPr>
                <p:cNvPr id="149634" name="Freihand 149633">
                  <a:extLst>
                    <a:ext uri="{FF2B5EF4-FFF2-40B4-BE49-F238E27FC236}">
                      <a16:creationId xmlns:a16="http://schemas.microsoft.com/office/drawing/2014/main" id="{15B4F50F-B4DB-42EB-AC36-ACD668AB311B}"/>
                    </a:ext>
                  </a:extLst>
                </p:cNvPr>
                <p:cNvPicPr/>
                <p:nvPr/>
              </p:nvPicPr>
              <p:blipFill>
                <a:blip r:embed="rId309"/>
                <a:stretch>
                  <a:fillRect/>
                </a:stretch>
              </p:blipFill>
              <p:spPr>
                <a:xfrm>
                  <a:off x="6484613" y="4180747"/>
                  <a:ext cx="30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9635" name="Freihand 149634">
                  <a:extLst>
                    <a:ext uri="{FF2B5EF4-FFF2-40B4-BE49-F238E27FC236}">
                      <a16:creationId xmlns:a16="http://schemas.microsoft.com/office/drawing/2014/main" id="{1E7A29B3-5497-4B4A-A521-89C0B459117C}"/>
                    </a:ext>
                  </a:extLst>
                </p14:cNvPr>
                <p14:cNvContentPartPr/>
                <p14:nvPr/>
              </p14:nvContentPartPr>
              <p14:xfrm>
                <a:off x="6569933" y="4115227"/>
                <a:ext cx="176760" cy="138960"/>
              </p14:xfrm>
            </p:contentPart>
          </mc:Choice>
          <mc:Fallback>
            <p:pic>
              <p:nvPicPr>
                <p:cNvPr id="149635" name="Freihand 149634">
                  <a:extLst>
                    <a:ext uri="{FF2B5EF4-FFF2-40B4-BE49-F238E27FC236}">
                      <a16:creationId xmlns:a16="http://schemas.microsoft.com/office/drawing/2014/main" id="{1E7A29B3-5497-4B4A-A521-89C0B459117C}"/>
                    </a:ext>
                  </a:extLst>
                </p:cNvPr>
                <p:cNvPicPr/>
                <p:nvPr/>
              </p:nvPicPr>
              <p:blipFill>
                <a:blip r:embed="rId311"/>
                <a:stretch>
                  <a:fillRect/>
                </a:stretch>
              </p:blipFill>
              <p:spPr>
                <a:xfrm>
                  <a:off x="6565613" y="4110907"/>
                  <a:ext cx="185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9636" name="Freihand 149635">
                  <a:extLst>
                    <a:ext uri="{FF2B5EF4-FFF2-40B4-BE49-F238E27FC236}">
                      <a16:creationId xmlns:a16="http://schemas.microsoft.com/office/drawing/2014/main" id="{51860F40-2D9D-46CE-96A8-B56524D5F7EA}"/>
                    </a:ext>
                  </a:extLst>
                </p14:cNvPr>
                <p14:cNvContentPartPr/>
                <p14:nvPr/>
              </p14:nvContentPartPr>
              <p14:xfrm>
                <a:off x="6726173" y="4128907"/>
                <a:ext cx="116280" cy="117360"/>
              </p14:xfrm>
            </p:contentPart>
          </mc:Choice>
          <mc:Fallback>
            <p:pic>
              <p:nvPicPr>
                <p:cNvPr id="149636" name="Freihand 149635">
                  <a:extLst>
                    <a:ext uri="{FF2B5EF4-FFF2-40B4-BE49-F238E27FC236}">
                      <a16:creationId xmlns:a16="http://schemas.microsoft.com/office/drawing/2014/main" id="{51860F40-2D9D-46CE-96A8-B56524D5F7EA}"/>
                    </a:ext>
                  </a:extLst>
                </p:cNvPr>
                <p:cNvPicPr/>
                <p:nvPr/>
              </p:nvPicPr>
              <p:blipFill>
                <a:blip r:embed="rId313"/>
                <a:stretch>
                  <a:fillRect/>
                </a:stretch>
              </p:blipFill>
              <p:spPr>
                <a:xfrm>
                  <a:off x="6721853" y="4124587"/>
                  <a:ext cx="124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9637" name="Freihand 149636">
                  <a:extLst>
                    <a:ext uri="{FF2B5EF4-FFF2-40B4-BE49-F238E27FC236}">
                      <a16:creationId xmlns:a16="http://schemas.microsoft.com/office/drawing/2014/main" id="{6D22126D-9E8B-4B5D-92A4-7B6F6AC83A1F}"/>
                    </a:ext>
                  </a:extLst>
                </p14:cNvPr>
                <p14:cNvContentPartPr/>
                <p14:nvPr/>
              </p14:nvContentPartPr>
              <p14:xfrm>
                <a:off x="6893933" y="4124227"/>
                <a:ext cx="97920" cy="93600"/>
              </p14:xfrm>
            </p:contentPart>
          </mc:Choice>
          <mc:Fallback>
            <p:pic>
              <p:nvPicPr>
                <p:cNvPr id="149637" name="Freihand 149636">
                  <a:extLst>
                    <a:ext uri="{FF2B5EF4-FFF2-40B4-BE49-F238E27FC236}">
                      <a16:creationId xmlns:a16="http://schemas.microsoft.com/office/drawing/2014/main" id="{6D22126D-9E8B-4B5D-92A4-7B6F6AC83A1F}"/>
                    </a:ext>
                  </a:extLst>
                </p:cNvPr>
                <p:cNvPicPr/>
                <p:nvPr/>
              </p:nvPicPr>
              <p:blipFill>
                <a:blip r:embed="rId315"/>
                <a:stretch>
                  <a:fillRect/>
                </a:stretch>
              </p:blipFill>
              <p:spPr>
                <a:xfrm>
                  <a:off x="6889613" y="4119907"/>
                  <a:ext cx="106560" cy="102240"/>
                </a:xfrm>
                <a:prstGeom prst="rect">
                  <a:avLst/>
                </a:prstGeom>
              </p:spPr>
            </p:pic>
          </mc:Fallback>
        </mc:AlternateContent>
      </p:grpSp>
      <p:grpSp>
        <p:nvGrpSpPr>
          <p:cNvPr id="149640" name="Gruppieren 149639">
            <a:extLst>
              <a:ext uri="{FF2B5EF4-FFF2-40B4-BE49-F238E27FC236}">
                <a16:creationId xmlns:a16="http://schemas.microsoft.com/office/drawing/2014/main" id="{49F43012-4D8A-4E20-AD78-15F5B7132F7D}"/>
              </a:ext>
            </a:extLst>
          </p:cNvPr>
          <p:cNvGrpSpPr/>
          <p:nvPr/>
        </p:nvGrpSpPr>
        <p:grpSpPr>
          <a:xfrm>
            <a:off x="2438933" y="4802107"/>
            <a:ext cx="306000" cy="92880"/>
            <a:chOff x="2438933" y="4802107"/>
            <a:chExt cx="306000" cy="92880"/>
          </a:xfrm>
        </p:grpSpPr>
        <mc:AlternateContent xmlns:mc="http://schemas.openxmlformats.org/markup-compatibility/2006">
          <mc:Choice xmlns:p14="http://schemas.microsoft.com/office/powerpoint/2010/main" Requires="p14">
            <p:contentPart p14:bwMode="auto" r:id="rId316">
              <p14:nvContentPartPr>
                <p14:cNvPr id="149638" name="Freihand 149637">
                  <a:extLst>
                    <a:ext uri="{FF2B5EF4-FFF2-40B4-BE49-F238E27FC236}">
                      <a16:creationId xmlns:a16="http://schemas.microsoft.com/office/drawing/2014/main" id="{AA368A05-A7D4-489B-8463-FA9B89CA8600}"/>
                    </a:ext>
                  </a:extLst>
                </p14:cNvPr>
                <p14:cNvContentPartPr/>
                <p14:nvPr/>
              </p14:nvContentPartPr>
              <p14:xfrm>
                <a:off x="2438933" y="4802107"/>
                <a:ext cx="306000" cy="36720"/>
              </p14:xfrm>
            </p:contentPart>
          </mc:Choice>
          <mc:Fallback>
            <p:pic>
              <p:nvPicPr>
                <p:cNvPr id="149638" name="Freihand 149637">
                  <a:extLst>
                    <a:ext uri="{FF2B5EF4-FFF2-40B4-BE49-F238E27FC236}">
                      <a16:creationId xmlns:a16="http://schemas.microsoft.com/office/drawing/2014/main" id="{AA368A05-A7D4-489B-8463-FA9B89CA8600}"/>
                    </a:ext>
                  </a:extLst>
                </p:cNvPr>
                <p:cNvPicPr/>
                <p:nvPr/>
              </p:nvPicPr>
              <p:blipFill>
                <a:blip r:embed="rId317"/>
                <a:stretch>
                  <a:fillRect/>
                </a:stretch>
              </p:blipFill>
              <p:spPr>
                <a:xfrm>
                  <a:off x="2434613" y="4797787"/>
                  <a:ext cx="314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9639" name="Freihand 149638">
                  <a:extLst>
                    <a:ext uri="{FF2B5EF4-FFF2-40B4-BE49-F238E27FC236}">
                      <a16:creationId xmlns:a16="http://schemas.microsoft.com/office/drawing/2014/main" id="{3F8D313B-05C7-4F7A-8ECF-4F733E175459}"/>
                    </a:ext>
                  </a:extLst>
                </p14:cNvPr>
                <p14:cNvContentPartPr/>
                <p14:nvPr/>
              </p14:nvContentPartPr>
              <p14:xfrm>
                <a:off x="2510933" y="4883827"/>
                <a:ext cx="223560" cy="11160"/>
              </p14:xfrm>
            </p:contentPart>
          </mc:Choice>
          <mc:Fallback>
            <p:pic>
              <p:nvPicPr>
                <p:cNvPr id="149639" name="Freihand 149638">
                  <a:extLst>
                    <a:ext uri="{FF2B5EF4-FFF2-40B4-BE49-F238E27FC236}">
                      <a16:creationId xmlns:a16="http://schemas.microsoft.com/office/drawing/2014/main" id="{3F8D313B-05C7-4F7A-8ECF-4F733E175459}"/>
                    </a:ext>
                  </a:extLst>
                </p:cNvPr>
                <p:cNvPicPr/>
                <p:nvPr/>
              </p:nvPicPr>
              <p:blipFill>
                <a:blip r:embed="rId319"/>
                <a:stretch>
                  <a:fillRect/>
                </a:stretch>
              </p:blipFill>
              <p:spPr>
                <a:xfrm>
                  <a:off x="2506613" y="4879507"/>
                  <a:ext cx="232200" cy="19800"/>
                </a:xfrm>
                <a:prstGeom prst="rect">
                  <a:avLst/>
                </a:prstGeom>
              </p:spPr>
            </p:pic>
          </mc:Fallback>
        </mc:AlternateContent>
      </p:grpSp>
      <p:grpSp>
        <p:nvGrpSpPr>
          <p:cNvPr id="149646" name="Gruppieren 149645">
            <a:extLst>
              <a:ext uri="{FF2B5EF4-FFF2-40B4-BE49-F238E27FC236}">
                <a16:creationId xmlns:a16="http://schemas.microsoft.com/office/drawing/2014/main" id="{6A1FA0BA-4A56-4CA6-B5F6-34DA4DC6B0AB}"/>
              </a:ext>
            </a:extLst>
          </p:cNvPr>
          <p:cNvGrpSpPr/>
          <p:nvPr/>
        </p:nvGrpSpPr>
        <p:grpSpPr>
          <a:xfrm>
            <a:off x="3940493" y="4706347"/>
            <a:ext cx="428040" cy="240480"/>
            <a:chOff x="3940493" y="4706347"/>
            <a:chExt cx="428040" cy="240480"/>
          </a:xfrm>
        </p:grpSpPr>
        <mc:AlternateContent xmlns:mc="http://schemas.openxmlformats.org/markup-compatibility/2006">
          <mc:Choice xmlns:p14="http://schemas.microsoft.com/office/powerpoint/2010/main" Requires="p14">
            <p:contentPart p14:bwMode="auto" r:id="rId320">
              <p14:nvContentPartPr>
                <p14:cNvPr id="149642" name="Freihand 149641">
                  <a:extLst>
                    <a:ext uri="{FF2B5EF4-FFF2-40B4-BE49-F238E27FC236}">
                      <a16:creationId xmlns:a16="http://schemas.microsoft.com/office/drawing/2014/main" id="{1E455A09-32D5-49C8-94EF-564E9B3BB7BC}"/>
                    </a:ext>
                  </a:extLst>
                </p14:cNvPr>
                <p14:cNvContentPartPr/>
                <p14:nvPr/>
              </p14:nvContentPartPr>
              <p14:xfrm>
                <a:off x="3940493" y="4721107"/>
                <a:ext cx="146880" cy="160200"/>
              </p14:xfrm>
            </p:contentPart>
          </mc:Choice>
          <mc:Fallback>
            <p:pic>
              <p:nvPicPr>
                <p:cNvPr id="149642" name="Freihand 149641">
                  <a:extLst>
                    <a:ext uri="{FF2B5EF4-FFF2-40B4-BE49-F238E27FC236}">
                      <a16:creationId xmlns:a16="http://schemas.microsoft.com/office/drawing/2014/main" id="{1E455A09-32D5-49C8-94EF-564E9B3BB7BC}"/>
                    </a:ext>
                  </a:extLst>
                </p:cNvPr>
                <p:cNvPicPr/>
                <p:nvPr/>
              </p:nvPicPr>
              <p:blipFill>
                <a:blip r:embed="rId321"/>
                <a:stretch>
                  <a:fillRect/>
                </a:stretch>
              </p:blipFill>
              <p:spPr>
                <a:xfrm>
                  <a:off x="3936173" y="4716787"/>
                  <a:ext cx="155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9643" name="Freihand 149642">
                  <a:extLst>
                    <a:ext uri="{FF2B5EF4-FFF2-40B4-BE49-F238E27FC236}">
                      <a16:creationId xmlns:a16="http://schemas.microsoft.com/office/drawing/2014/main" id="{1B653EE5-EDCF-4E54-A844-9BD5669C3AC6}"/>
                    </a:ext>
                  </a:extLst>
                </p14:cNvPr>
                <p14:cNvContentPartPr/>
                <p14:nvPr/>
              </p14:nvContentPartPr>
              <p14:xfrm>
                <a:off x="4148213" y="4824067"/>
                <a:ext cx="15840" cy="122760"/>
              </p14:xfrm>
            </p:contentPart>
          </mc:Choice>
          <mc:Fallback>
            <p:pic>
              <p:nvPicPr>
                <p:cNvPr id="149643" name="Freihand 149642">
                  <a:extLst>
                    <a:ext uri="{FF2B5EF4-FFF2-40B4-BE49-F238E27FC236}">
                      <a16:creationId xmlns:a16="http://schemas.microsoft.com/office/drawing/2014/main" id="{1B653EE5-EDCF-4E54-A844-9BD5669C3AC6}"/>
                    </a:ext>
                  </a:extLst>
                </p:cNvPr>
                <p:cNvPicPr/>
                <p:nvPr/>
              </p:nvPicPr>
              <p:blipFill>
                <a:blip r:embed="rId323"/>
                <a:stretch>
                  <a:fillRect/>
                </a:stretch>
              </p:blipFill>
              <p:spPr>
                <a:xfrm>
                  <a:off x="4143893" y="4819747"/>
                  <a:ext cx="24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9644" name="Freihand 149643">
                  <a:extLst>
                    <a:ext uri="{FF2B5EF4-FFF2-40B4-BE49-F238E27FC236}">
                      <a16:creationId xmlns:a16="http://schemas.microsoft.com/office/drawing/2014/main" id="{0BC9D389-023B-4813-83A3-00FE06F57AA9}"/>
                    </a:ext>
                  </a:extLst>
                </p14:cNvPr>
                <p14:cNvContentPartPr/>
                <p14:nvPr/>
              </p14:nvContentPartPr>
              <p14:xfrm>
                <a:off x="4204373" y="4723987"/>
                <a:ext cx="153360" cy="154800"/>
              </p14:xfrm>
            </p:contentPart>
          </mc:Choice>
          <mc:Fallback>
            <p:pic>
              <p:nvPicPr>
                <p:cNvPr id="149644" name="Freihand 149643">
                  <a:extLst>
                    <a:ext uri="{FF2B5EF4-FFF2-40B4-BE49-F238E27FC236}">
                      <a16:creationId xmlns:a16="http://schemas.microsoft.com/office/drawing/2014/main" id="{0BC9D389-023B-4813-83A3-00FE06F57AA9}"/>
                    </a:ext>
                  </a:extLst>
                </p:cNvPr>
                <p:cNvPicPr/>
                <p:nvPr/>
              </p:nvPicPr>
              <p:blipFill>
                <a:blip r:embed="rId325"/>
                <a:stretch>
                  <a:fillRect/>
                </a:stretch>
              </p:blipFill>
              <p:spPr>
                <a:xfrm>
                  <a:off x="4200053" y="4719667"/>
                  <a:ext cx="162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9645" name="Freihand 149644">
                  <a:extLst>
                    <a:ext uri="{FF2B5EF4-FFF2-40B4-BE49-F238E27FC236}">
                      <a16:creationId xmlns:a16="http://schemas.microsoft.com/office/drawing/2014/main" id="{146FF027-4FC8-4215-B22D-257364BD3C58}"/>
                    </a:ext>
                  </a:extLst>
                </p14:cNvPr>
                <p14:cNvContentPartPr/>
                <p14:nvPr/>
              </p14:nvContentPartPr>
              <p14:xfrm>
                <a:off x="4226333" y="4706347"/>
                <a:ext cx="142200" cy="13680"/>
              </p14:xfrm>
            </p:contentPart>
          </mc:Choice>
          <mc:Fallback>
            <p:pic>
              <p:nvPicPr>
                <p:cNvPr id="149645" name="Freihand 149644">
                  <a:extLst>
                    <a:ext uri="{FF2B5EF4-FFF2-40B4-BE49-F238E27FC236}">
                      <a16:creationId xmlns:a16="http://schemas.microsoft.com/office/drawing/2014/main" id="{146FF027-4FC8-4215-B22D-257364BD3C58}"/>
                    </a:ext>
                  </a:extLst>
                </p:cNvPr>
                <p:cNvPicPr/>
                <p:nvPr/>
              </p:nvPicPr>
              <p:blipFill>
                <a:blip r:embed="rId327"/>
                <a:stretch>
                  <a:fillRect/>
                </a:stretch>
              </p:blipFill>
              <p:spPr>
                <a:xfrm>
                  <a:off x="4222013" y="4702027"/>
                  <a:ext cx="150840" cy="22320"/>
                </a:xfrm>
                <a:prstGeom prst="rect">
                  <a:avLst/>
                </a:prstGeom>
              </p:spPr>
            </p:pic>
          </mc:Fallback>
        </mc:AlternateContent>
      </p:grpSp>
      <p:grpSp>
        <p:nvGrpSpPr>
          <p:cNvPr id="149657" name="Gruppieren 149656">
            <a:extLst>
              <a:ext uri="{FF2B5EF4-FFF2-40B4-BE49-F238E27FC236}">
                <a16:creationId xmlns:a16="http://schemas.microsoft.com/office/drawing/2014/main" id="{7C88495E-7EB1-48D6-A542-80B7023CBD6A}"/>
              </a:ext>
            </a:extLst>
          </p:cNvPr>
          <p:cNvGrpSpPr/>
          <p:nvPr/>
        </p:nvGrpSpPr>
        <p:grpSpPr>
          <a:xfrm>
            <a:off x="4847693" y="4587187"/>
            <a:ext cx="2013840" cy="277560"/>
            <a:chOff x="4847693" y="4587187"/>
            <a:chExt cx="2013840" cy="277560"/>
          </a:xfrm>
        </p:grpSpPr>
        <mc:AlternateContent xmlns:mc="http://schemas.openxmlformats.org/markup-compatibility/2006">
          <mc:Choice xmlns:p14="http://schemas.microsoft.com/office/powerpoint/2010/main" Requires="p14">
            <p:contentPart p14:bwMode="auto" r:id="rId328">
              <p14:nvContentPartPr>
                <p14:cNvPr id="149647" name="Freihand 149646">
                  <a:extLst>
                    <a:ext uri="{FF2B5EF4-FFF2-40B4-BE49-F238E27FC236}">
                      <a16:creationId xmlns:a16="http://schemas.microsoft.com/office/drawing/2014/main" id="{503DDC2B-DFBD-4F5F-842C-29EEFA3A4139}"/>
                    </a:ext>
                  </a:extLst>
                </p14:cNvPr>
                <p14:cNvContentPartPr/>
                <p14:nvPr/>
              </p14:nvContentPartPr>
              <p14:xfrm>
                <a:off x="4891253" y="4712827"/>
                <a:ext cx="12960" cy="151920"/>
              </p14:xfrm>
            </p:contentPart>
          </mc:Choice>
          <mc:Fallback>
            <p:pic>
              <p:nvPicPr>
                <p:cNvPr id="149647" name="Freihand 149646">
                  <a:extLst>
                    <a:ext uri="{FF2B5EF4-FFF2-40B4-BE49-F238E27FC236}">
                      <a16:creationId xmlns:a16="http://schemas.microsoft.com/office/drawing/2014/main" id="{503DDC2B-DFBD-4F5F-842C-29EEFA3A4139}"/>
                    </a:ext>
                  </a:extLst>
                </p:cNvPr>
                <p:cNvPicPr/>
                <p:nvPr/>
              </p:nvPicPr>
              <p:blipFill>
                <a:blip r:embed="rId329"/>
                <a:stretch>
                  <a:fillRect/>
                </a:stretch>
              </p:blipFill>
              <p:spPr>
                <a:xfrm>
                  <a:off x="4886933" y="4708507"/>
                  <a:ext cx="21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9648" name="Freihand 149647">
                  <a:extLst>
                    <a:ext uri="{FF2B5EF4-FFF2-40B4-BE49-F238E27FC236}">
                      <a16:creationId xmlns:a16="http://schemas.microsoft.com/office/drawing/2014/main" id="{671111A0-74BE-45B2-8A20-E8DC5CBE1294}"/>
                    </a:ext>
                  </a:extLst>
                </p14:cNvPr>
                <p14:cNvContentPartPr/>
                <p14:nvPr/>
              </p14:nvContentPartPr>
              <p14:xfrm>
                <a:off x="4847693" y="4762867"/>
                <a:ext cx="154800" cy="19800"/>
              </p14:xfrm>
            </p:contentPart>
          </mc:Choice>
          <mc:Fallback>
            <p:pic>
              <p:nvPicPr>
                <p:cNvPr id="149648" name="Freihand 149647">
                  <a:extLst>
                    <a:ext uri="{FF2B5EF4-FFF2-40B4-BE49-F238E27FC236}">
                      <a16:creationId xmlns:a16="http://schemas.microsoft.com/office/drawing/2014/main" id="{671111A0-74BE-45B2-8A20-E8DC5CBE1294}"/>
                    </a:ext>
                  </a:extLst>
                </p:cNvPr>
                <p:cNvPicPr/>
                <p:nvPr/>
              </p:nvPicPr>
              <p:blipFill>
                <a:blip r:embed="rId331"/>
                <a:stretch>
                  <a:fillRect/>
                </a:stretch>
              </p:blipFill>
              <p:spPr>
                <a:xfrm>
                  <a:off x="4843373" y="4758547"/>
                  <a:ext cx="163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9649" name="Freihand 149648">
                  <a:extLst>
                    <a:ext uri="{FF2B5EF4-FFF2-40B4-BE49-F238E27FC236}">
                      <a16:creationId xmlns:a16="http://schemas.microsoft.com/office/drawing/2014/main" id="{170018F4-AE1D-40BE-9D7E-69013FEB330F}"/>
                    </a:ext>
                  </a:extLst>
                </p14:cNvPr>
                <p14:cNvContentPartPr/>
                <p14:nvPr/>
              </p14:nvContentPartPr>
              <p14:xfrm>
                <a:off x="5122013" y="4651627"/>
                <a:ext cx="140760" cy="212400"/>
              </p14:xfrm>
            </p:contentPart>
          </mc:Choice>
          <mc:Fallback>
            <p:pic>
              <p:nvPicPr>
                <p:cNvPr id="149649" name="Freihand 149648">
                  <a:extLst>
                    <a:ext uri="{FF2B5EF4-FFF2-40B4-BE49-F238E27FC236}">
                      <a16:creationId xmlns:a16="http://schemas.microsoft.com/office/drawing/2014/main" id="{170018F4-AE1D-40BE-9D7E-69013FEB330F}"/>
                    </a:ext>
                  </a:extLst>
                </p:cNvPr>
                <p:cNvPicPr/>
                <p:nvPr/>
              </p:nvPicPr>
              <p:blipFill>
                <a:blip r:embed="rId333"/>
                <a:stretch>
                  <a:fillRect/>
                </a:stretch>
              </p:blipFill>
              <p:spPr>
                <a:xfrm>
                  <a:off x="5117693" y="4647307"/>
                  <a:ext cx="149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9650" name="Freihand 149649">
                  <a:extLst>
                    <a:ext uri="{FF2B5EF4-FFF2-40B4-BE49-F238E27FC236}">
                      <a16:creationId xmlns:a16="http://schemas.microsoft.com/office/drawing/2014/main" id="{3F03BFC3-CF65-4F2D-B7EB-6A4649A8A012}"/>
                    </a:ext>
                  </a:extLst>
                </p14:cNvPr>
                <p14:cNvContentPartPr/>
                <p14:nvPr/>
              </p14:nvContentPartPr>
              <p14:xfrm>
                <a:off x="5340893" y="4677547"/>
                <a:ext cx="145440" cy="124200"/>
              </p14:xfrm>
            </p:contentPart>
          </mc:Choice>
          <mc:Fallback>
            <p:pic>
              <p:nvPicPr>
                <p:cNvPr id="149650" name="Freihand 149649">
                  <a:extLst>
                    <a:ext uri="{FF2B5EF4-FFF2-40B4-BE49-F238E27FC236}">
                      <a16:creationId xmlns:a16="http://schemas.microsoft.com/office/drawing/2014/main" id="{3F03BFC3-CF65-4F2D-B7EB-6A4649A8A012}"/>
                    </a:ext>
                  </a:extLst>
                </p:cNvPr>
                <p:cNvPicPr/>
                <p:nvPr/>
              </p:nvPicPr>
              <p:blipFill>
                <a:blip r:embed="rId335"/>
                <a:stretch>
                  <a:fillRect/>
                </a:stretch>
              </p:blipFill>
              <p:spPr>
                <a:xfrm>
                  <a:off x="5336573" y="4673227"/>
                  <a:ext cx="154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49651" name="Freihand 149650">
                  <a:extLst>
                    <a:ext uri="{FF2B5EF4-FFF2-40B4-BE49-F238E27FC236}">
                      <a16:creationId xmlns:a16="http://schemas.microsoft.com/office/drawing/2014/main" id="{46C41AE3-89B8-446B-A520-D6D9691E3DF9}"/>
                    </a:ext>
                  </a:extLst>
                </p14:cNvPr>
                <p14:cNvContentPartPr/>
                <p14:nvPr/>
              </p14:nvContentPartPr>
              <p14:xfrm>
                <a:off x="5655173" y="4727587"/>
                <a:ext cx="211680" cy="6480"/>
              </p14:xfrm>
            </p:contentPart>
          </mc:Choice>
          <mc:Fallback>
            <p:pic>
              <p:nvPicPr>
                <p:cNvPr id="149651" name="Freihand 149650">
                  <a:extLst>
                    <a:ext uri="{FF2B5EF4-FFF2-40B4-BE49-F238E27FC236}">
                      <a16:creationId xmlns:a16="http://schemas.microsoft.com/office/drawing/2014/main" id="{46C41AE3-89B8-446B-A520-D6D9691E3DF9}"/>
                    </a:ext>
                  </a:extLst>
                </p:cNvPr>
                <p:cNvPicPr/>
                <p:nvPr/>
              </p:nvPicPr>
              <p:blipFill>
                <a:blip r:embed="rId337"/>
                <a:stretch>
                  <a:fillRect/>
                </a:stretch>
              </p:blipFill>
              <p:spPr>
                <a:xfrm>
                  <a:off x="5650853" y="4723267"/>
                  <a:ext cx="220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49652" name="Freihand 149651">
                  <a:extLst>
                    <a:ext uri="{FF2B5EF4-FFF2-40B4-BE49-F238E27FC236}">
                      <a16:creationId xmlns:a16="http://schemas.microsoft.com/office/drawing/2014/main" id="{7D2FCADA-4A63-4844-A361-424AAAB5A7FB}"/>
                    </a:ext>
                  </a:extLst>
                </p14:cNvPr>
                <p14:cNvContentPartPr/>
                <p14:nvPr/>
              </p14:nvContentPartPr>
              <p14:xfrm>
                <a:off x="5677133" y="4770427"/>
                <a:ext cx="225720" cy="14040"/>
              </p14:xfrm>
            </p:contentPart>
          </mc:Choice>
          <mc:Fallback>
            <p:pic>
              <p:nvPicPr>
                <p:cNvPr id="149652" name="Freihand 149651">
                  <a:extLst>
                    <a:ext uri="{FF2B5EF4-FFF2-40B4-BE49-F238E27FC236}">
                      <a16:creationId xmlns:a16="http://schemas.microsoft.com/office/drawing/2014/main" id="{7D2FCADA-4A63-4844-A361-424AAAB5A7FB}"/>
                    </a:ext>
                  </a:extLst>
                </p:cNvPr>
                <p:cNvPicPr/>
                <p:nvPr/>
              </p:nvPicPr>
              <p:blipFill>
                <a:blip r:embed="rId339"/>
                <a:stretch>
                  <a:fillRect/>
                </a:stretch>
              </p:blipFill>
              <p:spPr>
                <a:xfrm>
                  <a:off x="5672813" y="4766107"/>
                  <a:ext cx="234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49653" name="Freihand 149652">
                  <a:extLst>
                    <a:ext uri="{FF2B5EF4-FFF2-40B4-BE49-F238E27FC236}">
                      <a16:creationId xmlns:a16="http://schemas.microsoft.com/office/drawing/2014/main" id="{22B737F5-7054-4EC6-B31B-4432C5901797}"/>
                    </a:ext>
                  </a:extLst>
                </p14:cNvPr>
                <p14:cNvContentPartPr/>
                <p14:nvPr/>
              </p14:nvContentPartPr>
              <p14:xfrm>
                <a:off x="6088973" y="4604107"/>
                <a:ext cx="152280" cy="220320"/>
              </p14:xfrm>
            </p:contentPart>
          </mc:Choice>
          <mc:Fallback>
            <p:pic>
              <p:nvPicPr>
                <p:cNvPr id="149653" name="Freihand 149652">
                  <a:extLst>
                    <a:ext uri="{FF2B5EF4-FFF2-40B4-BE49-F238E27FC236}">
                      <a16:creationId xmlns:a16="http://schemas.microsoft.com/office/drawing/2014/main" id="{22B737F5-7054-4EC6-B31B-4432C5901797}"/>
                    </a:ext>
                  </a:extLst>
                </p:cNvPr>
                <p:cNvPicPr/>
                <p:nvPr/>
              </p:nvPicPr>
              <p:blipFill>
                <a:blip r:embed="rId341"/>
                <a:stretch>
                  <a:fillRect/>
                </a:stretch>
              </p:blipFill>
              <p:spPr>
                <a:xfrm>
                  <a:off x="6084653" y="4599787"/>
                  <a:ext cx="1609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49654" name="Freihand 149653">
                  <a:extLst>
                    <a:ext uri="{FF2B5EF4-FFF2-40B4-BE49-F238E27FC236}">
                      <a16:creationId xmlns:a16="http://schemas.microsoft.com/office/drawing/2014/main" id="{B0A596D9-E98E-411E-A371-2115613F59DC}"/>
                    </a:ext>
                  </a:extLst>
                </p14:cNvPr>
                <p14:cNvContentPartPr/>
                <p14:nvPr/>
              </p14:nvContentPartPr>
              <p14:xfrm>
                <a:off x="6322253" y="4599067"/>
                <a:ext cx="139680" cy="195480"/>
              </p14:xfrm>
            </p:contentPart>
          </mc:Choice>
          <mc:Fallback>
            <p:pic>
              <p:nvPicPr>
                <p:cNvPr id="149654" name="Freihand 149653">
                  <a:extLst>
                    <a:ext uri="{FF2B5EF4-FFF2-40B4-BE49-F238E27FC236}">
                      <a16:creationId xmlns:a16="http://schemas.microsoft.com/office/drawing/2014/main" id="{B0A596D9-E98E-411E-A371-2115613F59DC}"/>
                    </a:ext>
                  </a:extLst>
                </p:cNvPr>
                <p:cNvPicPr/>
                <p:nvPr/>
              </p:nvPicPr>
              <p:blipFill>
                <a:blip r:embed="rId343"/>
                <a:stretch>
                  <a:fillRect/>
                </a:stretch>
              </p:blipFill>
              <p:spPr>
                <a:xfrm>
                  <a:off x="6317933" y="4594747"/>
                  <a:ext cx="148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49655" name="Freihand 149654">
                  <a:extLst>
                    <a:ext uri="{FF2B5EF4-FFF2-40B4-BE49-F238E27FC236}">
                      <a16:creationId xmlns:a16="http://schemas.microsoft.com/office/drawing/2014/main" id="{49927D56-73CA-4230-BCED-1EC06350293B}"/>
                    </a:ext>
                  </a:extLst>
                </p14:cNvPr>
                <p14:cNvContentPartPr/>
                <p14:nvPr/>
              </p14:nvContentPartPr>
              <p14:xfrm>
                <a:off x="6499373" y="4747027"/>
                <a:ext cx="57600" cy="108720"/>
              </p14:xfrm>
            </p:contentPart>
          </mc:Choice>
          <mc:Fallback>
            <p:pic>
              <p:nvPicPr>
                <p:cNvPr id="149655" name="Freihand 149654">
                  <a:extLst>
                    <a:ext uri="{FF2B5EF4-FFF2-40B4-BE49-F238E27FC236}">
                      <a16:creationId xmlns:a16="http://schemas.microsoft.com/office/drawing/2014/main" id="{49927D56-73CA-4230-BCED-1EC06350293B}"/>
                    </a:ext>
                  </a:extLst>
                </p:cNvPr>
                <p:cNvPicPr/>
                <p:nvPr/>
              </p:nvPicPr>
              <p:blipFill>
                <a:blip r:embed="rId345"/>
                <a:stretch>
                  <a:fillRect/>
                </a:stretch>
              </p:blipFill>
              <p:spPr>
                <a:xfrm>
                  <a:off x="6495053" y="4742707"/>
                  <a:ext cx="66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9656" name="Freihand 149655">
                  <a:extLst>
                    <a:ext uri="{FF2B5EF4-FFF2-40B4-BE49-F238E27FC236}">
                      <a16:creationId xmlns:a16="http://schemas.microsoft.com/office/drawing/2014/main" id="{A6131F79-AF70-4CDC-82C1-BF116F56CCAB}"/>
                    </a:ext>
                  </a:extLst>
                </p14:cNvPr>
                <p14:cNvContentPartPr/>
                <p14:nvPr/>
              </p14:nvContentPartPr>
              <p14:xfrm>
                <a:off x="6604853" y="4587187"/>
                <a:ext cx="256680" cy="197280"/>
              </p14:xfrm>
            </p:contentPart>
          </mc:Choice>
          <mc:Fallback>
            <p:pic>
              <p:nvPicPr>
                <p:cNvPr id="149656" name="Freihand 149655">
                  <a:extLst>
                    <a:ext uri="{FF2B5EF4-FFF2-40B4-BE49-F238E27FC236}">
                      <a16:creationId xmlns:a16="http://schemas.microsoft.com/office/drawing/2014/main" id="{A6131F79-AF70-4CDC-82C1-BF116F56CCAB}"/>
                    </a:ext>
                  </a:extLst>
                </p:cNvPr>
                <p:cNvPicPr/>
                <p:nvPr/>
              </p:nvPicPr>
              <p:blipFill>
                <a:blip r:embed="rId347"/>
                <a:stretch>
                  <a:fillRect/>
                </a:stretch>
              </p:blipFill>
              <p:spPr>
                <a:xfrm>
                  <a:off x="6600533" y="4582867"/>
                  <a:ext cx="265320" cy="20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8">
            <p14:nvContentPartPr>
              <p14:cNvPr id="149670" name="Freihand 149669">
                <a:extLst>
                  <a:ext uri="{FF2B5EF4-FFF2-40B4-BE49-F238E27FC236}">
                    <a16:creationId xmlns:a16="http://schemas.microsoft.com/office/drawing/2014/main" id="{F817977E-08EB-4EC7-BD2D-32DE0421E3EE}"/>
                  </a:ext>
                </a:extLst>
              </p14:cNvPr>
              <p14:cNvContentPartPr/>
              <p14:nvPr/>
            </p14:nvContentPartPr>
            <p14:xfrm>
              <a:off x="2785973" y="2923267"/>
              <a:ext cx="727560" cy="116640"/>
            </p14:xfrm>
          </p:contentPart>
        </mc:Choice>
        <mc:Fallback>
          <p:pic>
            <p:nvPicPr>
              <p:cNvPr id="149670" name="Freihand 149669">
                <a:extLst>
                  <a:ext uri="{FF2B5EF4-FFF2-40B4-BE49-F238E27FC236}">
                    <a16:creationId xmlns:a16="http://schemas.microsoft.com/office/drawing/2014/main" id="{F817977E-08EB-4EC7-BD2D-32DE0421E3EE}"/>
                  </a:ext>
                </a:extLst>
              </p:cNvPr>
              <p:cNvPicPr/>
              <p:nvPr/>
            </p:nvPicPr>
            <p:blipFill>
              <a:blip r:embed="rId349"/>
              <a:stretch>
                <a:fillRect/>
              </a:stretch>
            </p:blipFill>
            <p:spPr>
              <a:xfrm>
                <a:off x="2781653" y="2918947"/>
                <a:ext cx="736200" cy="125280"/>
              </a:xfrm>
              <a:prstGeom prst="rect">
                <a:avLst/>
              </a:prstGeom>
            </p:spPr>
          </p:pic>
        </mc:Fallback>
      </mc:AlternateContent>
      <p:grpSp>
        <p:nvGrpSpPr>
          <p:cNvPr id="149676" name="Gruppieren 149675">
            <a:extLst>
              <a:ext uri="{FF2B5EF4-FFF2-40B4-BE49-F238E27FC236}">
                <a16:creationId xmlns:a16="http://schemas.microsoft.com/office/drawing/2014/main" id="{F1C1B680-4137-494F-AE23-2838C52D5250}"/>
              </a:ext>
            </a:extLst>
          </p:cNvPr>
          <p:cNvGrpSpPr/>
          <p:nvPr/>
        </p:nvGrpSpPr>
        <p:grpSpPr>
          <a:xfrm>
            <a:off x="5412173" y="5188387"/>
            <a:ext cx="1951920" cy="324360"/>
            <a:chOff x="5412173" y="5188387"/>
            <a:chExt cx="1951920" cy="324360"/>
          </a:xfrm>
        </p:grpSpPr>
        <mc:AlternateContent xmlns:mc="http://schemas.openxmlformats.org/markup-compatibility/2006">
          <mc:Choice xmlns:p14="http://schemas.microsoft.com/office/powerpoint/2010/main" Requires="p14">
            <p:contentPart p14:bwMode="auto" r:id="rId350">
              <p14:nvContentPartPr>
                <p14:cNvPr id="149658" name="Freihand 149657">
                  <a:extLst>
                    <a:ext uri="{FF2B5EF4-FFF2-40B4-BE49-F238E27FC236}">
                      <a16:creationId xmlns:a16="http://schemas.microsoft.com/office/drawing/2014/main" id="{92249651-936C-4123-8793-FC95FA263B29}"/>
                    </a:ext>
                  </a:extLst>
                </p14:cNvPr>
                <p14:cNvContentPartPr/>
                <p14:nvPr/>
              </p14:nvContentPartPr>
              <p14:xfrm>
                <a:off x="5412173" y="5239147"/>
                <a:ext cx="178560" cy="213480"/>
              </p14:xfrm>
            </p:contentPart>
          </mc:Choice>
          <mc:Fallback>
            <p:pic>
              <p:nvPicPr>
                <p:cNvPr id="149658" name="Freihand 149657">
                  <a:extLst>
                    <a:ext uri="{FF2B5EF4-FFF2-40B4-BE49-F238E27FC236}">
                      <a16:creationId xmlns:a16="http://schemas.microsoft.com/office/drawing/2014/main" id="{92249651-936C-4123-8793-FC95FA263B29}"/>
                    </a:ext>
                  </a:extLst>
                </p:cNvPr>
                <p:cNvPicPr/>
                <p:nvPr/>
              </p:nvPicPr>
              <p:blipFill>
                <a:blip r:embed="rId351"/>
                <a:stretch>
                  <a:fillRect/>
                </a:stretch>
              </p:blipFill>
              <p:spPr>
                <a:xfrm>
                  <a:off x="5407853" y="5234827"/>
                  <a:ext cx="1872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49659" name="Freihand 149658">
                  <a:extLst>
                    <a:ext uri="{FF2B5EF4-FFF2-40B4-BE49-F238E27FC236}">
                      <a16:creationId xmlns:a16="http://schemas.microsoft.com/office/drawing/2014/main" id="{97F14980-476E-42F9-8B3A-9D419EE151BE}"/>
                    </a:ext>
                  </a:extLst>
                </p14:cNvPr>
                <p14:cNvContentPartPr/>
                <p14:nvPr/>
              </p14:nvContentPartPr>
              <p14:xfrm>
                <a:off x="5658773" y="5218987"/>
                <a:ext cx="191880" cy="173880"/>
              </p14:xfrm>
            </p:contentPart>
          </mc:Choice>
          <mc:Fallback>
            <p:pic>
              <p:nvPicPr>
                <p:cNvPr id="149659" name="Freihand 149658">
                  <a:extLst>
                    <a:ext uri="{FF2B5EF4-FFF2-40B4-BE49-F238E27FC236}">
                      <a16:creationId xmlns:a16="http://schemas.microsoft.com/office/drawing/2014/main" id="{97F14980-476E-42F9-8B3A-9D419EE151BE}"/>
                    </a:ext>
                  </a:extLst>
                </p:cNvPr>
                <p:cNvPicPr/>
                <p:nvPr/>
              </p:nvPicPr>
              <p:blipFill>
                <a:blip r:embed="rId353"/>
                <a:stretch>
                  <a:fillRect/>
                </a:stretch>
              </p:blipFill>
              <p:spPr>
                <a:xfrm>
                  <a:off x="5654453" y="5214667"/>
                  <a:ext cx="200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49660" name="Freihand 149659">
                  <a:extLst>
                    <a:ext uri="{FF2B5EF4-FFF2-40B4-BE49-F238E27FC236}">
                      <a16:creationId xmlns:a16="http://schemas.microsoft.com/office/drawing/2014/main" id="{478C31D7-3CF8-4D5A-A4C0-624AAC007BCC}"/>
                    </a:ext>
                  </a:extLst>
                </p14:cNvPr>
                <p14:cNvContentPartPr/>
                <p14:nvPr/>
              </p14:nvContentPartPr>
              <p14:xfrm>
                <a:off x="5872613" y="5346787"/>
                <a:ext cx="20160" cy="119520"/>
              </p14:xfrm>
            </p:contentPart>
          </mc:Choice>
          <mc:Fallback>
            <p:pic>
              <p:nvPicPr>
                <p:cNvPr id="149660" name="Freihand 149659">
                  <a:extLst>
                    <a:ext uri="{FF2B5EF4-FFF2-40B4-BE49-F238E27FC236}">
                      <a16:creationId xmlns:a16="http://schemas.microsoft.com/office/drawing/2014/main" id="{478C31D7-3CF8-4D5A-A4C0-624AAC007BCC}"/>
                    </a:ext>
                  </a:extLst>
                </p:cNvPr>
                <p:cNvPicPr/>
                <p:nvPr/>
              </p:nvPicPr>
              <p:blipFill>
                <a:blip r:embed="rId355"/>
                <a:stretch>
                  <a:fillRect/>
                </a:stretch>
              </p:blipFill>
              <p:spPr>
                <a:xfrm>
                  <a:off x="5868293" y="5342467"/>
                  <a:ext cx="28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49661" name="Freihand 149660">
                  <a:extLst>
                    <a:ext uri="{FF2B5EF4-FFF2-40B4-BE49-F238E27FC236}">
                      <a16:creationId xmlns:a16="http://schemas.microsoft.com/office/drawing/2014/main" id="{729E3A72-A861-47A6-A103-78C69DA77E28}"/>
                    </a:ext>
                  </a:extLst>
                </p14:cNvPr>
                <p14:cNvContentPartPr/>
                <p14:nvPr/>
              </p14:nvContentPartPr>
              <p14:xfrm>
                <a:off x="5962253" y="5225467"/>
                <a:ext cx="132840" cy="158040"/>
              </p14:xfrm>
            </p:contentPart>
          </mc:Choice>
          <mc:Fallback>
            <p:pic>
              <p:nvPicPr>
                <p:cNvPr id="149661" name="Freihand 149660">
                  <a:extLst>
                    <a:ext uri="{FF2B5EF4-FFF2-40B4-BE49-F238E27FC236}">
                      <a16:creationId xmlns:a16="http://schemas.microsoft.com/office/drawing/2014/main" id="{729E3A72-A861-47A6-A103-78C69DA77E28}"/>
                    </a:ext>
                  </a:extLst>
                </p:cNvPr>
                <p:cNvPicPr/>
                <p:nvPr/>
              </p:nvPicPr>
              <p:blipFill>
                <a:blip r:embed="rId357"/>
                <a:stretch>
                  <a:fillRect/>
                </a:stretch>
              </p:blipFill>
              <p:spPr>
                <a:xfrm>
                  <a:off x="5957933" y="5221147"/>
                  <a:ext cx="141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49662" name="Freihand 149661">
                  <a:extLst>
                    <a:ext uri="{FF2B5EF4-FFF2-40B4-BE49-F238E27FC236}">
                      <a16:creationId xmlns:a16="http://schemas.microsoft.com/office/drawing/2014/main" id="{5D552943-7F0B-4CB1-B78C-FD246B08F3D3}"/>
                    </a:ext>
                  </a:extLst>
                </p14:cNvPr>
                <p14:cNvContentPartPr/>
                <p14:nvPr/>
              </p14:nvContentPartPr>
              <p14:xfrm>
                <a:off x="6022733" y="5210347"/>
                <a:ext cx="122400" cy="13320"/>
              </p14:xfrm>
            </p:contentPart>
          </mc:Choice>
          <mc:Fallback>
            <p:pic>
              <p:nvPicPr>
                <p:cNvPr id="149662" name="Freihand 149661">
                  <a:extLst>
                    <a:ext uri="{FF2B5EF4-FFF2-40B4-BE49-F238E27FC236}">
                      <a16:creationId xmlns:a16="http://schemas.microsoft.com/office/drawing/2014/main" id="{5D552943-7F0B-4CB1-B78C-FD246B08F3D3}"/>
                    </a:ext>
                  </a:extLst>
                </p:cNvPr>
                <p:cNvPicPr/>
                <p:nvPr/>
              </p:nvPicPr>
              <p:blipFill>
                <a:blip r:embed="rId359"/>
                <a:stretch>
                  <a:fillRect/>
                </a:stretch>
              </p:blipFill>
              <p:spPr>
                <a:xfrm>
                  <a:off x="6018413" y="5206027"/>
                  <a:ext cx="131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49664" name="Freihand 149663">
                  <a:extLst>
                    <a:ext uri="{FF2B5EF4-FFF2-40B4-BE49-F238E27FC236}">
                      <a16:creationId xmlns:a16="http://schemas.microsoft.com/office/drawing/2014/main" id="{1A208FDE-84BE-4B1B-A92E-EBBD89D804D1}"/>
                    </a:ext>
                  </a:extLst>
                </p14:cNvPr>
                <p14:cNvContentPartPr/>
                <p14:nvPr/>
              </p14:nvContentPartPr>
              <p14:xfrm>
                <a:off x="6257813" y="5289907"/>
                <a:ext cx="224280" cy="32760"/>
              </p14:xfrm>
            </p:contentPart>
          </mc:Choice>
          <mc:Fallback>
            <p:pic>
              <p:nvPicPr>
                <p:cNvPr id="149664" name="Freihand 149663">
                  <a:extLst>
                    <a:ext uri="{FF2B5EF4-FFF2-40B4-BE49-F238E27FC236}">
                      <a16:creationId xmlns:a16="http://schemas.microsoft.com/office/drawing/2014/main" id="{1A208FDE-84BE-4B1B-A92E-EBBD89D804D1}"/>
                    </a:ext>
                  </a:extLst>
                </p:cNvPr>
                <p:cNvPicPr/>
                <p:nvPr/>
              </p:nvPicPr>
              <p:blipFill>
                <a:blip r:embed="rId361"/>
                <a:stretch>
                  <a:fillRect/>
                </a:stretch>
              </p:blipFill>
              <p:spPr>
                <a:xfrm>
                  <a:off x="6253493" y="5285587"/>
                  <a:ext cx="232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49666" name="Freihand 149665">
                  <a:extLst>
                    <a:ext uri="{FF2B5EF4-FFF2-40B4-BE49-F238E27FC236}">
                      <a16:creationId xmlns:a16="http://schemas.microsoft.com/office/drawing/2014/main" id="{BA97BDF8-CFF6-4954-937A-4FB7A337AB19}"/>
                    </a:ext>
                  </a:extLst>
                </p14:cNvPr>
                <p14:cNvContentPartPr/>
                <p14:nvPr/>
              </p14:nvContentPartPr>
              <p14:xfrm>
                <a:off x="6569213" y="5200987"/>
                <a:ext cx="263520" cy="165600"/>
              </p14:xfrm>
            </p:contentPart>
          </mc:Choice>
          <mc:Fallback>
            <p:pic>
              <p:nvPicPr>
                <p:cNvPr id="149666" name="Freihand 149665">
                  <a:extLst>
                    <a:ext uri="{FF2B5EF4-FFF2-40B4-BE49-F238E27FC236}">
                      <a16:creationId xmlns:a16="http://schemas.microsoft.com/office/drawing/2014/main" id="{BA97BDF8-CFF6-4954-937A-4FB7A337AB19}"/>
                    </a:ext>
                  </a:extLst>
                </p:cNvPr>
                <p:cNvPicPr/>
                <p:nvPr/>
              </p:nvPicPr>
              <p:blipFill>
                <a:blip r:embed="rId363"/>
                <a:stretch>
                  <a:fillRect/>
                </a:stretch>
              </p:blipFill>
              <p:spPr>
                <a:xfrm>
                  <a:off x="6564893" y="5196667"/>
                  <a:ext cx="272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9667" name="Freihand 149666">
                  <a:extLst>
                    <a:ext uri="{FF2B5EF4-FFF2-40B4-BE49-F238E27FC236}">
                      <a16:creationId xmlns:a16="http://schemas.microsoft.com/office/drawing/2014/main" id="{BA741BE4-DA41-4A42-8C99-3BDB1E9404F8}"/>
                    </a:ext>
                  </a:extLst>
                </p14:cNvPr>
                <p14:cNvContentPartPr/>
                <p14:nvPr/>
              </p14:nvContentPartPr>
              <p14:xfrm>
                <a:off x="6879173" y="5188387"/>
                <a:ext cx="144720" cy="133920"/>
              </p14:xfrm>
            </p:contentPart>
          </mc:Choice>
          <mc:Fallback>
            <p:pic>
              <p:nvPicPr>
                <p:cNvPr id="149667" name="Freihand 149666">
                  <a:extLst>
                    <a:ext uri="{FF2B5EF4-FFF2-40B4-BE49-F238E27FC236}">
                      <a16:creationId xmlns:a16="http://schemas.microsoft.com/office/drawing/2014/main" id="{BA741BE4-DA41-4A42-8C99-3BDB1E9404F8}"/>
                    </a:ext>
                  </a:extLst>
                </p:cNvPr>
                <p:cNvPicPr/>
                <p:nvPr/>
              </p:nvPicPr>
              <p:blipFill>
                <a:blip r:embed="rId365"/>
                <a:stretch>
                  <a:fillRect/>
                </a:stretch>
              </p:blipFill>
              <p:spPr>
                <a:xfrm>
                  <a:off x="6874853" y="5184067"/>
                  <a:ext cx="153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9668" name="Freihand 149667">
                  <a:extLst>
                    <a:ext uri="{FF2B5EF4-FFF2-40B4-BE49-F238E27FC236}">
                      <a16:creationId xmlns:a16="http://schemas.microsoft.com/office/drawing/2014/main" id="{C9750208-358B-46B0-A9CF-5197B1EA049F}"/>
                    </a:ext>
                  </a:extLst>
                </p14:cNvPr>
                <p14:cNvContentPartPr/>
                <p14:nvPr/>
              </p14:nvContentPartPr>
              <p14:xfrm>
                <a:off x="7085453" y="5188747"/>
                <a:ext cx="177480" cy="137880"/>
              </p14:xfrm>
            </p:contentPart>
          </mc:Choice>
          <mc:Fallback>
            <p:pic>
              <p:nvPicPr>
                <p:cNvPr id="149668" name="Freihand 149667">
                  <a:extLst>
                    <a:ext uri="{FF2B5EF4-FFF2-40B4-BE49-F238E27FC236}">
                      <a16:creationId xmlns:a16="http://schemas.microsoft.com/office/drawing/2014/main" id="{C9750208-358B-46B0-A9CF-5197B1EA049F}"/>
                    </a:ext>
                  </a:extLst>
                </p:cNvPr>
                <p:cNvPicPr/>
                <p:nvPr/>
              </p:nvPicPr>
              <p:blipFill>
                <a:blip r:embed="rId367"/>
                <a:stretch>
                  <a:fillRect/>
                </a:stretch>
              </p:blipFill>
              <p:spPr>
                <a:xfrm>
                  <a:off x="7081133" y="5184427"/>
                  <a:ext cx="186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9671" name="Freihand 149670">
                  <a:extLst>
                    <a:ext uri="{FF2B5EF4-FFF2-40B4-BE49-F238E27FC236}">
                      <a16:creationId xmlns:a16="http://schemas.microsoft.com/office/drawing/2014/main" id="{9BCC4C67-4A3E-44C8-8FD4-49D3DD7F0E00}"/>
                    </a:ext>
                  </a:extLst>
                </p14:cNvPr>
                <p14:cNvContentPartPr/>
                <p14:nvPr/>
              </p14:nvContentPartPr>
              <p14:xfrm>
                <a:off x="5505773" y="5467027"/>
                <a:ext cx="1858320" cy="45720"/>
              </p14:xfrm>
            </p:contentPart>
          </mc:Choice>
          <mc:Fallback>
            <p:pic>
              <p:nvPicPr>
                <p:cNvPr id="149671" name="Freihand 149670">
                  <a:extLst>
                    <a:ext uri="{FF2B5EF4-FFF2-40B4-BE49-F238E27FC236}">
                      <a16:creationId xmlns:a16="http://schemas.microsoft.com/office/drawing/2014/main" id="{9BCC4C67-4A3E-44C8-8FD4-49D3DD7F0E00}"/>
                    </a:ext>
                  </a:extLst>
                </p:cNvPr>
                <p:cNvPicPr/>
                <p:nvPr/>
              </p:nvPicPr>
              <p:blipFill>
                <a:blip r:embed="rId369"/>
                <a:stretch>
                  <a:fillRect/>
                </a:stretch>
              </p:blipFill>
              <p:spPr>
                <a:xfrm>
                  <a:off x="5501453" y="5462707"/>
                  <a:ext cx="1866960" cy="54360"/>
                </a:xfrm>
                <a:prstGeom prst="rect">
                  <a:avLst/>
                </a:prstGeom>
              </p:spPr>
            </p:pic>
          </mc:Fallback>
        </mc:AlternateContent>
      </p:grpSp>
      <p:grpSp>
        <p:nvGrpSpPr>
          <p:cNvPr id="149675" name="Gruppieren 149674">
            <a:extLst>
              <a:ext uri="{FF2B5EF4-FFF2-40B4-BE49-F238E27FC236}">
                <a16:creationId xmlns:a16="http://schemas.microsoft.com/office/drawing/2014/main" id="{D980F349-2D41-4D46-B26C-681BC9A2FA8F}"/>
              </a:ext>
            </a:extLst>
          </p:cNvPr>
          <p:cNvGrpSpPr/>
          <p:nvPr/>
        </p:nvGrpSpPr>
        <p:grpSpPr>
          <a:xfrm>
            <a:off x="5934173" y="5599147"/>
            <a:ext cx="872280" cy="190800"/>
            <a:chOff x="5934173" y="5599147"/>
            <a:chExt cx="872280" cy="190800"/>
          </a:xfrm>
        </p:grpSpPr>
        <mc:AlternateContent xmlns:mc="http://schemas.openxmlformats.org/markup-compatibility/2006">
          <mc:Choice xmlns:p14="http://schemas.microsoft.com/office/powerpoint/2010/main" Requires="p14">
            <p:contentPart p14:bwMode="auto" r:id="rId370">
              <p14:nvContentPartPr>
                <p14:cNvPr id="149672" name="Freihand 149671">
                  <a:extLst>
                    <a:ext uri="{FF2B5EF4-FFF2-40B4-BE49-F238E27FC236}">
                      <a16:creationId xmlns:a16="http://schemas.microsoft.com/office/drawing/2014/main" id="{32E29236-AA2B-4090-AC34-A817E1CD398A}"/>
                    </a:ext>
                  </a:extLst>
                </p14:cNvPr>
                <p14:cNvContentPartPr/>
                <p14:nvPr/>
              </p14:nvContentPartPr>
              <p14:xfrm>
                <a:off x="5934173" y="5599147"/>
                <a:ext cx="374760" cy="179280"/>
              </p14:xfrm>
            </p:contentPart>
          </mc:Choice>
          <mc:Fallback>
            <p:pic>
              <p:nvPicPr>
                <p:cNvPr id="149672" name="Freihand 149671">
                  <a:extLst>
                    <a:ext uri="{FF2B5EF4-FFF2-40B4-BE49-F238E27FC236}">
                      <a16:creationId xmlns:a16="http://schemas.microsoft.com/office/drawing/2014/main" id="{32E29236-AA2B-4090-AC34-A817E1CD398A}"/>
                    </a:ext>
                  </a:extLst>
                </p:cNvPr>
                <p:cNvPicPr/>
                <p:nvPr/>
              </p:nvPicPr>
              <p:blipFill>
                <a:blip r:embed="rId371"/>
                <a:stretch>
                  <a:fillRect/>
                </a:stretch>
              </p:blipFill>
              <p:spPr>
                <a:xfrm>
                  <a:off x="5929853" y="5594827"/>
                  <a:ext cx="383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49673" name="Freihand 149672">
                  <a:extLst>
                    <a:ext uri="{FF2B5EF4-FFF2-40B4-BE49-F238E27FC236}">
                      <a16:creationId xmlns:a16="http://schemas.microsoft.com/office/drawing/2014/main" id="{487F730C-D5BC-46F7-9700-915CC8D1EF60}"/>
                    </a:ext>
                  </a:extLst>
                </p14:cNvPr>
                <p14:cNvContentPartPr/>
                <p14:nvPr/>
              </p14:nvContentPartPr>
              <p14:xfrm>
                <a:off x="6279413" y="5648107"/>
                <a:ext cx="240480" cy="141840"/>
              </p14:xfrm>
            </p:contentPart>
          </mc:Choice>
          <mc:Fallback>
            <p:pic>
              <p:nvPicPr>
                <p:cNvPr id="149673" name="Freihand 149672">
                  <a:extLst>
                    <a:ext uri="{FF2B5EF4-FFF2-40B4-BE49-F238E27FC236}">
                      <a16:creationId xmlns:a16="http://schemas.microsoft.com/office/drawing/2014/main" id="{487F730C-D5BC-46F7-9700-915CC8D1EF60}"/>
                    </a:ext>
                  </a:extLst>
                </p:cNvPr>
                <p:cNvPicPr/>
                <p:nvPr/>
              </p:nvPicPr>
              <p:blipFill>
                <a:blip r:embed="rId373"/>
                <a:stretch>
                  <a:fillRect/>
                </a:stretch>
              </p:blipFill>
              <p:spPr>
                <a:xfrm>
                  <a:off x="6275093" y="5643787"/>
                  <a:ext cx="249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49674" name="Freihand 149673">
                  <a:extLst>
                    <a:ext uri="{FF2B5EF4-FFF2-40B4-BE49-F238E27FC236}">
                      <a16:creationId xmlns:a16="http://schemas.microsoft.com/office/drawing/2014/main" id="{C8C3649B-99B8-4793-B8AD-0DF443D15F4D}"/>
                    </a:ext>
                  </a:extLst>
                </p14:cNvPr>
                <p14:cNvContentPartPr/>
                <p14:nvPr/>
              </p14:nvContentPartPr>
              <p14:xfrm>
                <a:off x="6577493" y="5635507"/>
                <a:ext cx="228960" cy="126720"/>
              </p14:xfrm>
            </p:contentPart>
          </mc:Choice>
          <mc:Fallback>
            <p:pic>
              <p:nvPicPr>
                <p:cNvPr id="149674" name="Freihand 149673">
                  <a:extLst>
                    <a:ext uri="{FF2B5EF4-FFF2-40B4-BE49-F238E27FC236}">
                      <a16:creationId xmlns:a16="http://schemas.microsoft.com/office/drawing/2014/main" id="{C8C3649B-99B8-4793-B8AD-0DF443D15F4D}"/>
                    </a:ext>
                  </a:extLst>
                </p:cNvPr>
                <p:cNvPicPr/>
                <p:nvPr/>
              </p:nvPicPr>
              <p:blipFill>
                <a:blip r:embed="rId375"/>
                <a:stretch>
                  <a:fillRect/>
                </a:stretch>
              </p:blipFill>
              <p:spPr>
                <a:xfrm>
                  <a:off x="6573173" y="5631187"/>
                  <a:ext cx="237600" cy="135360"/>
                </a:xfrm>
                <a:prstGeom prst="rect">
                  <a:avLst/>
                </a:prstGeom>
              </p:spPr>
            </p:pic>
          </mc:Fallback>
        </mc:AlternateContent>
      </p:grpSp>
      <p:grpSp>
        <p:nvGrpSpPr>
          <p:cNvPr id="149688" name="Gruppieren 149687">
            <a:extLst>
              <a:ext uri="{FF2B5EF4-FFF2-40B4-BE49-F238E27FC236}">
                <a16:creationId xmlns:a16="http://schemas.microsoft.com/office/drawing/2014/main" id="{8CC584D0-3D17-4483-8ACF-2CA1EE5E0C7B}"/>
              </a:ext>
            </a:extLst>
          </p:cNvPr>
          <p:cNvGrpSpPr/>
          <p:nvPr/>
        </p:nvGrpSpPr>
        <p:grpSpPr>
          <a:xfrm>
            <a:off x="5066213" y="5909827"/>
            <a:ext cx="1668600" cy="273600"/>
            <a:chOff x="5066213" y="5909827"/>
            <a:chExt cx="1668600" cy="273600"/>
          </a:xfrm>
        </p:grpSpPr>
        <mc:AlternateContent xmlns:mc="http://schemas.openxmlformats.org/markup-compatibility/2006">
          <mc:Choice xmlns:p14="http://schemas.microsoft.com/office/powerpoint/2010/main" Requires="p14">
            <p:contentPart p14:bwMode="auto" r:id="rId376">
              <p14:nvContentPartPr>
                <p14:cNvPr id="149677" name="Freihand 149676">
                  <a:extLst>
                    <a:ext uri="{FF2B5EF4-FFF2-40B4-BE49-F238E27FC236}">
                      <a16:creationId xmlns:a16="http://schemas.microsoft.com/office/drawing/2014/main" id="{54E01C6F-194F-4537-B082-33BD77F09782}"/>
                    </a:ext>
                  </a:extLst>
                </p14:cNvPr>
                <p14:cNvContentPartPr/>
                <p14:nvPr/>
              </p14:nvContentPartPr>
              <p14:xfrm>
                <a:off x="5066213" y="6105307"/>
                <a:ext cx="369720" cy="7560"/>
              </p14:xfrm>
            </p:contentPart>
          </mc:Choice>
          <mc:Fallback>
            <p:pic>
              <p:nvPicPr>
                <p:cNvPr id="149677" name="Freihand 149676">
                  <a:extLst>
                    <a:ext uri="{FF2B5EF4-FFF2-40B4-BE49-F238E27FC236}">
                      <a16:creationId xmlns:a16="http://schemas.microsoft.com/office/drawing/2014/main" id="{54E01C6F-194F-4537-B082-33BD77F09782}"/>
                    </a:ext>
                  </a:extLst>
                </p:cNvPr>
                <p:cNvPicPr/>
                <p:nvPr/>
              </p:nvPicPr>
              <p:blipFill>
                <a:blip r:embed="rId377"/>
                <a:stretch>
                  <a:fillRect/>
                </a:stretch>
              </p:blipFill>
              <p:spPr>
                <a:xfrm>
                  <a:off x="5061893" y="6100987"/>
                  <a:ext cx="378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49678" name="Freihand 149677">
                  <a:extLst>
                    <a:ext uri="{FF2B5EF4-FFF2-40B4-BE49-F238E27FC236}">
                      <a16:creationId xmlns:a16="http://schemas.microsoft.com/office/drawing/2014/main" id="{A2B8CDFE-B269-44F4-9197-A57FBB200E5C}"/>
                    </a:ext>
                  </a:extLst>
                </p14:cNvPr>
                <p14:cNvContentPartPr/>
                <p14:nvPr/>
              </p14:nvContentPartPr>
              <p14:xfrm>
                <a:off x="5088533" y="6147427"/>
                <a:ext cx="393120" cy="21600"/>
              </p14:xfrm>
            </p:contentPart>
          </mc:Choice>
          <mc:Fallback>
            <p:pic>
              <p:nvPicPr>
                <p:cNvPr id="149678" name="Freihand 149677">
                  <a:extLst>
                    <a:ext uri="{FF2B5EF4-FFF2-40B4-BE49-F238E27FC236}">
                      <a16:creationId xmlns:a16="http://schemas.microsoft.com/office/drawing/2014/main" id="{A2B8CDFE-B269-44F4-9197-A57FBB200E5C}"/>
                    </a:ext>
                  </a:extLst>
                </p:cNvPr>
                <p:cNvPicPr/>
                <p:nvPr/>
              </p:nvPicPr>
              <p:blipFill>
                <a:blip r:embed="rId379"/>
                <a:stretch>
                  <a:fillRect/>
                </a:stretch>
              </p:blipFill>
              <p:spPr>
                <a:xfrm>
                  <a:off x="5084213" y="6143107"/>
                  <a:ext cx="401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49680" name="Freihand 149679">
                  <a:extLst>
                    <a:ext uri="{FF2B5EF4-FFF2-40B4-BE49-F238E27FC236}">
                      <a16:creationId xmlns:a16="http://schemas.microsoft.com/office/drawing/2014/main" id="{2514D68C-5627-4B1E-B271-601157C00656}"/>
                    </a:ext>
                  </a:extLst>
                </p14:cNvPr>
                <p14:cNvContentPartPr/>
                <p14:nvPr/>
              </p14:nvContentPartPr>
              <p14:xfrm>
                <a:off x="5617373" y="6075067"/>
                <a:ext cx="236160" cy="20160"/>
              </p14:xfrm>
            </p:contentPart>
          </mc:Choice>
          <mc:Fallback>
            <p:pic>
              <p:nvPicPr>
                <p:cNvPr id="149680" name="Freihand 149679">
                  <a:extLst>
                    <a:ext uri="{FF2B5EF4-FFF2-40B4-BE49-F238E27FC236}">
                      <a16:creationId xmlns:a16="http://schemas.microsoft.com/office/drawing/2014/main" id="{2514D68C-5627-4B1E-B271-601157C00656}"/>
                    </a:ext>
                  </a:extLst>
                </p:cNvPr>
                <p:cNvPicPr/>
                <p:nvPr/>
              </p:nvPicPr>
              <p:blipFill>
                <a:blip r:embed="rId381"/>
                <a:stretch>
                  <a:fillRect/>
                </a:stretch>
              </p:blipFill>
              <p:spPr>
                <a:xfrm>
                  <a:off x="5613053" y="6070747"/>
                  <a:ext cx="244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49682" name="Freihand 149681">
                  <a:extLst>
                    <a:ext uri="{FF2B5EF4-FFF2-40B4-BE49-F238E27FC236}">
                      <a16:creationId xmlns:a16="http://schemas.microsoft.com/office/drawing/2014/main" id="{6B856FB2-3BFF-48EC-BC0D-BDE9DAFAE734}"/>
                    </a:ext>
                  </a:extLst>
                </p14:cNvPr>
                <p14:cNvContentPartPr/>
                <p14:nvPr/>
              </p14:nvContentPartPr>
              <p14:xfrm>
                <a:off x="5958293" y="5949787"/>
                <a:ext cx="177480" cy="110520"/>
              </p14:xfrm>
            </p:contentPart>
          </mc:Choice>
          <mc:Fallback>
            <p:pic>
              <p:nvPicPr>
                <p:cNvPr id="149682" name="Freihand 149681">
                  <a:extLst>
                    <a:ext uri="{FF2B5EF4-FFF2-40B4-BE49-F238E27FC236}">
                      <a16:creationId xmlns:a16="http://schemas.microsoft.com/office/drawing/2014/main" id="{6B856FB2-3BFF-48EC-BC0D-BDE9DAFAE734}"/>
                    </a:ext>
                  </a:extLst>
                </p:cNvPr>
                <p:cNvPicPr/>
                <p:nvPr/>
              </p:nvPicPr>
              <p:blipFill>
                <a:blip r:embed="rId383"/>
                <a:stretch>
                  <a:fillRect/>
                </a:stretch>
              </p:blipFill>
              <p:spPr>
                <a:xfrm>
                  <a:off x="5953973" y="5945467"/>
                  <a:ext cx="186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9683" name="Freihand 149682">
                  <a:extLst>
                    <a:ext uri="{FF2B5EF4-FFF2-40B4-BE49-F238E27FC236}">
                      <a16:creationId xmlns:a16="http://schemas.microsoft.com/office/drawing/2014/main" id="{4B7386DD-DCAD-4EF5-9C0E-333AB65107A8}"/>
                    </a:ext>
                  </a:extLst>
                </p14:cNvPr>
                <p14:cNvContentPartPr/>
                <p14:nvPr/>
              </p14:nvContentPartPr>
              <p14:xfrm>
                <a:off x="6163133" y="6000907"/>
                <a:ext cx="67680" cy="111960"/>
              </p14:xfrm>
            </p:contentPart>
          </mc:Choice>
          <mc:Fallback>
            <p:pic>
              <p:nvPicPr>
                <p:cNvPr id="149683" name="Freihand 149682">
                  <a:extLst>
                    <a:ext uri="{FF2B5EF4-FFF2-40B4-BE49-F238E27FC236}">
                      <a16:creationId xmlns:a16="http://schemas.microsoft.com/office/drawing/2014/main" id="{4B7386DD-DCAD-4EF5-9C0E-333AB65107A8}"/>
                    </a:ext>
                  </a:extLst>
                </p:cNvPr>
                <p:cNvPicPr/>
                <p:nvPr/>
              </p:nvPicPr>
              <p:blipFill>
                <a:blip r:embed="rId385"/>
                <a:stretch>
                  <a:fillRect/>
                </a:stretch>
              </p:blipFill>
              <p:spPr>
                <a:xfrm>
                  <a:off x="6158813" y="5996587"/>
                  <a:ext cx="76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49684" name="Freihand 149683">
                  <a:extLst>
                    <a:ext uri="{FF2B5EF4-FFF2-40B4-BE49-F238E27FC236}">
                      <a16:creationId xmlns:a16="http://schemas.microsoft.com/office/drawing/2014/main" id="{12C89F73-C1D0-42AD-B9ED-BDD15FFC0460}"/>
                    </a:ext>
                  </a:extLst>
                </p14:cNvPr>
                <p14:cNvContentPartPr/>
                <p14:nvPr/>
              </p14:nvContentPartPr>
              <p14:xfrm>
                <a:off x="6293813" y="5931787"/>
                <a:ext cx="138960" cy="106920"/>
              </p14:xfrm>
            </p:contentPart>
          </mc:Choice>
          <mc:Fallback>
            <p:pic>
              <p:nvPicPr>
                <p:cNvPr id="149684" name="Freihand 149683">
                  <a:extLst>
                    <a:ext uri="{FF2B5EF4-FFF2-40B4-BE49-F238E27FC236}">
                      <a16:creationId xmlns:a16="http://schemas.microsoft.com/office/drawing/2014/main" id="{12C89F73-C1D0-42AD-B9ED-BDD15FFC0460}"/>
                    </a:ext>
                  </a:extLst>
                </p:cNvPr>
                <p:cNvPicPr/>
                <p:nvPr/>
              </p:nvPicPr>
              <p:blipFill>
                <a:blip r:embed="rId387"/>
                <a:stretch>
                  <a:fillRect/>
                </a:stretch>
              </p:blipFill>
              <p:spPr>
                <a:xfrm>
                  <a:off x="6289493" y="5927467"/>
                  <a:ext cx="147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9685" name="Freihand 149684">
                  <a:extLst>
                    <a:ext uri="{FF2B5EF4-FFF2-40B4-BE49-F238E27FC236}">
                      <a16:creationId xmlns:a16="http://schemas.microsoft.com/office/drawing/2014/main" id="{067368FE-22E5-40E1-9EAF-807141A4C374}"/>
                    </a:ext>
                  </a:extLst>
                </p14:cNvPr>
                <p14:cNvContentPartPr/>
                <p14:nvPr/>
              </p14:nvContentPartPr>
              <p14:xfrm>
                <a:off x="6352133" y="5909827"/>
                <a:ext cx="150120" cy="8280"/>
              </p14:xfrm>
            </p:contentPart>
          </mc:Choice>
          <mc:Fallback>
            <p:pic>
              <p:nvPicPr>
                <p:cNvPr id="149685" name="Freihand 149684">
                  <a:extLst>
                    <a:ext uri="{FF2B5EF4-FFF2-40B4-BE49-F238E27FC236}">
                      <a16:creationId xmlns:a16="http://schemas.microsoft.com/office/drawing/2014/main" id="{067368FE-22E5-40E1-9EAF-807141A4C374}"/>
                    </a:ext>
                  </a:extLst>
                </p:cNvPr>
                <p:cNvPicPr/>
                <p:nvPr/>
              </p:nvPicPr>
              <p:blipFill>
                <a:blip r:embed="rId389"/>
                <a:stretch>
                  <a:fillRect/>
                </a:stretch>
              </p:blipFill>
              <p:spPr>
                <a:xfrm>
                  <a:off x="6347813" y="5905507"/>
                  <a:ext cx="158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49687" name="Freihand 149686">
                  <a:extLst>
                    <a:ext uri="{FF2B5EF4-FFF2-40B4-BE49-F238E27FC236}">
                      <a16:creationId xmlns:a16="http://schemas.microsoft.com/office/drawing/2014/main" id="{3484318A-75AB-4945-A8CE-A67BE6036F69}"/>
                    </a:ext>
                  </a:extLst>
                </p14:cNvPr>
                <p14:cNvContentPartPr/>
                <p14:nvPr/>
              </p14:nvContentPartPr>
              <p14:xfrm>
                <a:off x="5881973" y="6151027"/>
                <a:ext cx="852840" cy="32400"/>
              </p14:xfrm>
            </p:contentPart>
          </mc:Choice>
          <mc:Fallback>
            <p:pic>
              <p:nvPicPr>
                <p:cNvPr id="149687" name="Freihand 149686">
                  <a:extLst>
                    <a:ext uri="{FF2B5EF4-FFF2-40B4-BE49-F238E27FC236}">
                      <a16:creationId xmlns:a16="http://schemas.microsoft.com/office/drawing/2014/main" id="{3484318A-75AB-4945-A8CE-A67BE6036F69}"/>
                    </a:ext>
                  </a:extLst>
                </p:cNvPr>
                <p:cNvPicPr/>
                <p:nvPr/>
              </p:nvPicPr>
              <p:blipFill>
                <a:blip r:embed="rId391"/>
                <a:stretch>
                  <a:fillRect/>
                </a:stretch>
              </p:blipFill>
              <p:spPr>
                <a:xfrm>
                  <a:off x="5877653" y="6146707"/>
                  <a:ext cx="861480" cy="41040"/>
                </a:xfrm>
                <a:prstGeom prst="rect">
                  <a:avLst/>
                </a:prstGeom>
              </p:spPr>
            </p:pic>
          </mc:Fallback>
        </mc:AlternateContent>
      </p:grpSp>
      <p:grpSp>
        <p:nvGrpSpPr>
          <p:cNvPr id="149702" name="Gruppieren 149701">
            <a:extLst>
              <a:ext uri="{FF2B5EF4-FFF2-40B4-BE49-F238E27FC236}">
                <a16:creationId xmlns:a16="http://schemas.microsoft.com/office/drawing/2014/main" id="{053AFBB5-BD5E-4FDC-AA53-F1ABF208BA04}"/>
              </a:ext>
            </a:extLst>
          </p:cNvPr>
          <p:cNvGrpSpPr/>
          <p:nvPr/>
        </p:nvGrpSpPr>
        <p:grpSpPr>
          <a:xfrm>
            <a:off x="5888453" y="6259027"/>
            <a:ext cx="633240" cy="112320"/>
            <a:chOff x="5888453" y="6259027"/>
            <a:chExt cx="633240" cy="112320"/>
          </a:xfrm>
        </p:grpSpPr>
        <mc:AlternateContent xmlns:mc="http://schemas.openxmlformats.org/markup-compatibility/2006">
          <mc:Choice xmlns:p14="http://schemas.microsoft.com/office/powerpoint/2010/main" Requires="p14">
            <p:contentPart p14:bwMode="auto" r:id="rId392">
              <p14:nvContentPartPr>
                <p14:cNvPr id="149689" name="Freihand 149688">
                  <a:extLst>
                    <a:ext uri="{FF2B5EF4-FFF2-40B4-BE49-F238E27FC236}">
                      <a16:creationId xmlns:a16="http://schemas.microsoft.com/office/drawing/2014/main" id="{DB5DD904-FECC-49E4-B81C-12588247ECDD}"/>
                    </a:ext>
                  </a:extLst>
                </p14:cNvPr>
                <p14:cNvContentPartPr/>
                <p14:nvPr/>
              </p14:nvContentPartPr>
              <p14:xfrm>
                <a:off x="5888453" y="6259027"/>
                <a:ext cx="216360" cy="112320"/>
              </p14:xfrm>
            </p:contentPart>
          </mc:Choice>
          <mc:Fallback>
            <p:pic>
              <p:nvPicPr>
                <p:cNvPr id="149689" name="Freihand 149688">
                  <a:extLst>
                    <a:ext uri="{FF2B5EF4-FFF2-40B4-BE49-F238E27FC236}">
                      <a16:creationId xmlns:a16="http://schemas.microsoft.com/office/drawing/2014/main" id="{DB5DD904-FECC-49E4-B81C-12588247ECDD}"/>
                    </a:ext>
                  </a:extLst>
                </p:cNvPr>
                <p:cNvPicPr/>
                <p:nvPr/>
              </p:nvPicPr>
              <p:blipFill>
                <a:blip r:embed="rId393"/>
                <a:stretch>
                  <a:fillRect/>
                </a:stretch>
              </p:blipFill>
              <p:spPr>
                <a:xfrm>
                  <a:off x="5884133" y="6254707"/>
                  <a:ext cx="225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49690" name="Freihand 149689">
                  <a:extLst>
                    <a:ext uri="{FF2B5EF4-FFF2-40B4-BE49-F238E27FC236}">
                      <a16:creationId xmlns:a16="http://schemas.microsoft.com/office/drawing/2014/main" id="{2771456F-2C27-426B-B6A7-439777406D1B}"/>
                    </a:ext>
                  </a:extLst>
                </p14:cNvPr>
                <p14:cNvContentPartPr/>
                <p14:nvPr/>
              </p14:nvContentPartPr>
              <p14:xfrm>
                <a:off x="6120293" y="6267667"/>
                <a:ext cx="223560" cy="102600"/>
              </p14:xfrm>
            </p:contentPart>
          </mc:Choice>
          <mc:Fallback>
            <p:pic>
              <p:nvPicPr>
                <p:cNvPr id="149690" name="Freihand 149689">
                  <a:extLst>
                    <a:ext uri="{FF2B5EF4-FFF2-40B4-BE49-F238E27FC236}">
                      <a16:creationId xmlns:a16="http://schemas.microsoft.com/office/drawing/2014/main" id="{2771456F-2C27-426B-B6A7-439777406D1B}"/>
                    </a:ext>
                  </a:extLst>
                </p:cNvPr>
                <p:cNvPicPr/>
                <p:nvPr/>
              </p:nvPicPr>
              <p:blipFill>
                <a:blip r:embed="rId395"/>
                <a:stretch>
                  <a:fillRect/>
                </a:stretch>
              </p:blipFill>
              <p:spPr>
                <a:xfrm>
                  <a:off x="6115973" y="6263347"/>
                  <a:ext cx="232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9691" name="Freihand 149690">
                  <a:extLst>
                    <a:ext uri="{FF2B5EF4-FFF2-40B4-BE49-F238E27FC236}">
                      <a16:creationId xmlns:a16="http://schemas.microsoft.com/office/drawing/2014/main" id="{DEA0C0F1-59CB-45C9-9113-DD5FCE4F7242}"/>
                    </a:ext>
                  </a:extLst>
                </p14:cNvPr>
                <p14:cNvContentPartPr/>
                <p14:nvPr/>
              </p14:nvContentPartPr>
              <p14:xfrm>
                <a:off x="6382733" y="6284227"/>
                <a:ext cx="138960" cy="80640"/>
              </p14:xfrm>
            </p:contentPart>
          </mc:Choice>
          <mc:Fallback>
            <p:pic>
              <p:nvPicPr>
                <p:cNvPr id="149691" name="Freihand 149690">
                  <a:extLst>
                    <a:ext uri="{FF2B5EF4-FFF2-40B4-BE49-F238E27FC236}">
                      <a16:creationId xmlns:a16="http://schemas.microsoft.com/office/drawing/2014/main" id="{DEA0C0F1-59CB-45C9-9113-DD5FCE4F7242}"/>
                    </a:ext>
                  </a:extLst>
                </p:cNvPr>
                <p:cNvPicPr/>
                <p:nvPr/>
              </p:nvPicPr>
              <p:blipFill>
                <a:blip r:embed="rId397"/>
                <a:stretch>
                  <a:fillRect/>
                </a:stretch>
              </p:blipFill>
              <p:spPr>
                <a:xfrm>
                  <a:off x="6378413" y="6279907"/>
                  <a:ext cx="147600" cy="89280"/>
                </a:xfrm>
                <a:prstGeom prst="rect">
                  <a:avLst/>
                </a:prstGeom>
              </p:spPr>
            </p:pic>
          </mc:Fallback>
        </mc:AlternateContent>
      </p:grpSp>
      <p:grpSp>
        <p:nvGrpSpPr>
          <p:cNvPr id="149704" name="Gruppieren 149703">
            <a:extLst>
              <a:ext uri="{FF2B5EF4-FFF2-40B4-BE49-F238E27FC236}">
                <a16:creationId xmlns:a16="http://schemas.microsoft.com/office/drawing/2014/main" id="{FF469C39-E346-49CA-A69E-64966E809EE7}"/>
              </a:ext>
            </a:extLst>
          </p:cNvPr>
          <p:cNvGrpSpPr/>
          <p:nvPr/>
        </p:nvGrpSpPr>
        <p:grpSpPr>
          <a:xfrm>
            <a:off x="6924173" y="5925307"/>
            <a:ext cx="1443240" cy="437040"/>
            <a:chOff x="6924173" y="5925307"/>
            <a:chExt cx="1443240" cy="437040"/>
          </a:xfrm>
        </p:grpSpPr>
        <mc:AlternateContent xmlns:mc="http://schemas.openxmlformats.org/markup-compatibility/2006">
          <mc:Choice xmlns:p14="http://schemas.microsoft.com/office/powerpoint/2010/main" Requires="p14">
            <p:contentPart p14:bwMode="auto" r:id="rId398">
              <p14:nvContentPartPr>
                <p14:cNvPr id="149692" name="Freihand 149691">
                  <a:extLst>
                    <a:ext uri="{FF2B5EF4-FFF2-40B4-BE49-F238E27FC236}">
                      <a16:creationId xmlns:a16="http://schemas.microsoft.com/office/drawing/2014/main" id="{61A0A0F0-6240-479A-971F-B1D027B95391}"/>
                    </a:ext>
                  </a:extLst>
                </p14:cNvPr>
                <p14:cNvContentPartPr/>
                <p14:nvPr/>
              </p14:nvContentPartPr>
              <p14:xfrm>
                <a:off x="6924173" y="6122587"/>
                <a:ext cx="235800" cy="19080"/>
              </p14:xfrm>
            </p:contentPart>
          </mc:Choice>
          <mc:Fallback>
            <p:pic>
              <p:nvPicPr>
                <p:cNvPr id="149692" name="Freihand 149691">
                  <a:extLst>
                    <a:ext uri="{FF2B5EF4-FFF2-40B4-BE49-F238E27FC236}">
                      <a16:creationId xmlns:a16="http://schemas.microsoft.com/office/drawing/2014/main" id="{61A0A0F0-6240-479A-971F-B1D027B95391}"/>
                    </a:ext>
                  </a:extLst>
                </p:cNvPr>
                <p:cNvPicPr/>
                <p:nvPr/>
              </p:nvPicPr>
              <p:blipFill>
                <a:blip r:embed="rId399"/>
                <a:stretch>
                  <a:fillRect/>
                </a:stretch>
              </p:blipFill>
              <p:spPr>
                <a:xfrm>
                  <a:off x="6919853" y="6118267"/>
                  <a:ext cx="244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9693" name="Freihand 149692">
                  <a:extLst>
                    <a:ext uri="{FF2B5EF4-FFF2-40B4-BE49-F238E27FC236}">
                      <a16:creationId xmlns:a16="http://schemas.microsoft.com/office/drawing/2014/main" id="{BA7260C3-4C0D-4CFE-B0A9-0DA43D38054B}"/>
                    </a:ext>
                  </a:extLst>
                </p14:cNvPr>
                <p14:cNvContentPartPr/>
                <p14:nvPr/>
              </p14:nvContentPartPr>
              <p14:xfrm>
                <a:off x="6983213" y="6175147"/>
                <a:ext cx="188640" cy="15480"/>
              </p14:xfrm>
            </p:contentPart>
          </mc:Choice>
          <mc:Fallback>
            <p:pic>
              <p:nvPicPr>
                <p:cNvPr id="149693" name="Freihand 149692">
                  <a:extLst>
                    <a:ext uri="{FF2B5EF4-FFF2-40B4-BE49-F238E27FC236}">
                      <a16:creationId xmlns:a16="http://schemas.microsoft.com/office/drawing/2014/main" id="{BA7260C3-4C0D-4CFE-B0A9-0DA43D38054B}"/>
                    </a:ext>
                  </a:extLst>
                </p:cNvPr>
                <p:cNvPicPr/>
                <p:nvPr/>
              </p:nvPicPr>
              <p:blipFill>
                <a:blip r:embed="rId401"/>
                <a:stretch>
                  <a:fillRect/>
                </a:stretch>
              </p:blipFill>
              <p:spPr>
                <a:xfrm>
                  <a:off x="6978893" y="6170827"/>
                  <a:ext cx="197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49694" name="Freihand 149693">
                  <a:extLst>
                    <a:ext uri="{FF2B5EF4-FFF2-40B4-BE49-F238E27FC236}">
                      <a16:creationId xmlns:a16="http://schemas.microsoft.com/office/drawing/2014/main" id="{38DAD8D0-81D7-42EF-866D-4F5256959598}"/>
                    </a:ext>
                  </a:extLst>
                </p14:cNvPr>
                <p14:cNvContentPartPr/>
                <p14:nvPr/>
              </p14:nvContentPartPr>
              <p14:xfrm>
                <a:off x="7279853" y="6136987"/>
                <a:ext cx="194400" cy="13320"/>
              </p14:xfrm>
            </p:contentPart>
          </mc:Choice>
          <mc:Fallback>
            <p:pic>
              <p:nvPicPr>
                <p:cNvPr id="149694" name="Freihand 149693">
                  <a:extLst>
                    <a:ext uri="{FF2B5EF4-FFF2-40B4-BE49-F238E27FC236}">
                      <a16:creationId xmlns:a16="http://schemas.microsoft.com/office/drawing/2014/main" id="{38DAD8D0-81D7-42EF-866D-4F5256959598}"/>
                    </a:ext>
                  </a:extLst>
                </p:cNvPr>
                <p:cNvPicPr/>
                <p:nvPr/>
              </p:nvPicPr>
              <p:blipFill>
                <a:blip r:embed="rId403"/>
                <a:stretch>
                  <a:fillRect/>
                </a:stretch>
              </p:blipFill>
              <p:spPr>
                <a:xfrm>
                  <a:off x="7275533" y="6132667"/>
                  <a:ext cx="203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9695" name="Freihand 149694">
                  <a:extLst>
                    <a:ext uri="{FF2B5EF4-FFF2-40B4-BE49-F238E27FC236}">
                      <a16:creationId xmlns:a16="http://schemas.microsoft.com/office/drawing/2014/main" id="{C4C7D462-29FD-4003-A053-C6E51CA3EE31}"/>
                    </a:ext>
                  </a:extLst>
                </p14:cNvPr>
                <p14:cNvContentPartPr/>
                <p14:nvPr/>
              </p14:nvContentPartPr>
              <p14:xfrm>
                <a:off x="7554173" y="6005227"/>
                <a:ext cx="29160" cy="173160"/>
              </p14:xfrm>
            </p:contentPart>
          </mc:Choice>
          <mc:Fallback>
            <p:pic>
              <p:nvPicPr>
                <p:cNvPr id="149695" name="Freihand 149694">
                  <a:extLst>
                    <a:ext uri="{FF2B5EF4-FFF2-40B4-BE49-F238E27FC236}">
                      <a16:creationId xmlns:a16="http://schemas.microsoft.com/office/drawing/2014/main" id="{C4C7D462-29FD-4003-A053-C6E51CA3EE31}"/>
                    </a:ext>
                  </a:extLst>
                </p:cNvPr>
                <p:cNvPicPr/>
                <p:nvPr/>
              </p:nvPicPr>
              <p:blipFill>
                <a:blip r:embed="rId405"/>
                <a:stretch>
                  <a:fillRect/>
                </a:stretch>
              </p:blipFill>
              <p:spPr>
                <a:xfrm>
                  <a:off x="7549853" y="6000907"/>
                  <a:ext cx="37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9696" name="Freihand 149695">
                  <a:extLst>
                    <a:ext uri="{FF2B5EF4-FFF2-40B4-BE49-F238E27FC236}">
                      <a16:creationId xmlns:a16="http://schemas.microsoft.com/office/drawing/2014/main" id="{F8512D2C-D15F-4877-A8AF-35C388135509}"/>
                    </a:ext>
                  </a:extLst>
                </p14:cNvPr>
                <p14:cNvContentPartPr/>
                <p14:nvPr/>
              </p14:nvContentPartPr>
              <p14:xfrm>
                <a:off x="7607813" y="6134107"/>
                <a:ext cx="39240" cy="99000"/>
              </p14:xfrm>
            </p:contentPart>
          </mc:Choice>
          <mc:Fallback>
            <p:pic>
              <p:nvPicPr>
                <p:cNvPr id="149696" name="Freihand 149695">
                  <a:extLst>
                    <a:ext uri="{FF2B5EF4-FFF2-40B4-BE49-F238E27FC236}">
                      <a16:creationId xmlns:a16="http://schemas.microsoft.com/office/drawing/2014/main" id="{F8512D2C-D15F-4877-A8AF-35C388135509}"/>
                    </a:ext>
                  </a:extLst>
                </p:cNvPr>
                <p:cNvPicPr/>
                <p:nvPr/>
              </p:nvPicPr>
              <p:blipFill>
                <a:blip r:embed="rId407"/>
                <a:stretch>
                  <a:fillRect/>
                </a:stretch>
              </p:blipFill>
              <p:spPr>
                <a:xfrm>
                  <a:off x="7603493" y="6129787"/>
                  <a:ext cx="47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49697" name="Freihand 149696">
                  <a:extLst>
                    <a:ext uri="{FF2B5EF4-FFF2-40B4-BE49-F238E27FC236}">
                      <a16:creationId xmlns:a16="http://schemas.microsoft.com/office/drawing/2014/main" id="{B3A46A49-DE30-4E1F-BFFD-EFA33DF09239}"/>
                    </a:ext>
                  </a:extLst>
                </p14:cNvPr>
                <p14:cNvContentPartPr/>
                <p14:nvPr/>
              </p14:nvContentPartPr>
              <p14:xfrm>
                <a:off x="7679093" y="6005587"/>
                <a:ext cx="249480" cy="171720"/>
              </p14:xfrm>
            </p:contentPart>
          </mc:Choice>
          <mc:Fallback>
            <p:pic>
              <p:nvPicPr>
                <p:cNvPr id="149697" name="Freihand 149696">
                  <a:extLst>
                    <a:ext uri="{FF2B5EF4-FFF2-40B4-BE49-F238E27FC236}">
                      <a16:creationId xmlns:a16="http://schemas.microsoft.com/office/drawing/2014/main" id="{B3A46A49-DE30-4E1F-BFFD-EFA33DF09239}"/>
                    </a:ext>
                  </a:extLst>
                </p:cNvPr>
                <p:cNvPicPr/>
                <p:nvPr/>
              </p:nvPicPr>
              <p:blipFill>
                <a:blip r:embed="rId409"/>
                <a:stretch>
                  <a:fillRect/>
                </a:stretch>
              </p:blipFill>
              <p:spPr>
                <a:xfrm>
                  <a:off x="7674773" y="6001267"/>
                  <a:ext cx="258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49698" name="Freihand 149697">
                  <a:extLst>
                    <a:ext uri="{FF2B5EF4-FFF2-40B4-BE49-F238E27FC236}">
                      <a16:creationId xmlns:a16="http://schemas.microsoft.com/office/drawing/2014/main" id="{9A27E456-679E-4838-8BA0-F98D73008A12}"/>
                    </a:ext>
                  </a:extLst>
                </p14:cNvPr>
                <p14:cNvContentPartPr/>
                <p14:nvPr/>
              </p14:nvContentPartPr>
              <p14:xfrm>
                <a:off x="8048813" y="5988667"/>
                <a:ext cx="69840" cy="140040"/>
              </p14:xfrm>
            </p:contentPart>
          </mc:Choice>
          <mc:Fallback>
            <p:pic>
              <p:nvPicPr>
                <p:cNvPr id="149698" name="Freihand 149697">
                  <a:extLst>
                    <a:ext uri="{FF2B5EF4-FFF2-40B4-BE49-F238E27FC236}">
                      <a16:creationId xmlns:a16="http://schemas.microsoft.com/office/drawing/2014/main" id="{9A27E456-679E-4838-8BA0-F98D73008A12}"/>
                    </a:ext>
                  </a:extLst>
                </p:cNvPr>
                <p:cNvPicPr/>
                <p:nvPr/>
              </p:nvPicPr>
              <p:blipFill>
                <a:blip r:embed="rId411"/>
                <a:stretch>
                  <a:fillRect/>
                </a:stretch>
              </p:blipFill>
              <p:spPr>
                <a:xfrm>
                  <a:off x="8044493" y="5984347"/>
                  <a:ext cx="78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49699" name="Freihand 149698">
                  <a:extLst>
                    <a:ext uri="{FF2B5EF4-FFF2-40B4-BE49-F238E27FC236}">
                      <a16:creationId xmlns:a16="http://schemas.microsoft.com/office/drawing/2014/main" id="{CF9F9575-4BF7-4BC2-8617-8A022AB3A3DA}"/>
                    </a:ext>
                  </a:extLst>
                </p14:cNvPr>
                <p14:cNvContentPartPr/>
                <p14:nvPr/>
              </p14:nvContentPartPr>
              <p14:xfrm>
                <a:off x="7957013" y="5925307"/>
                <a:ext cx="133200" cy="80640"/>
              </p14:xfrm>
            </p:contentPart>
          </mc:Choice>
          <mc:Fallback>
            <p:pic>
              <p:nvPicPr>
                <p:cNvPr id="149699" name="Freihand 149698">
                  <a:extLst>
                    <a:ext uri="{FF2B5EF4-FFF2-40B4-BE49-F238E27FC236}">
                      <a16:creationId xmlns:a16="http://schemas.microsoft.com/office/drawing/2014/main" id="{CF9F9575-4BF7-4BC2-8617-8A022AB3A3DA}"/>
                    </a:ext>
                  </a:extLst>
                </p:cNvPr>
                <p:cNvPicPr/>
                <p:nvPr/>
              </p:nvPicPr>
              <p:blipFill>
                <a:blip r:embed="rId413"/>
                <a:stretch>
                  <a:fillRect/>
                </a:stretch>
              </p:blipFill>
              <p:spPr>
                <a:xfrm>
                  <a:off x="7952693" y="5920987"/>
                  <a:ext cx="141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49700" name="Freihand 149699">
                  <a:extLst>
                    <a:ext uri="{FF2B5EF4-FFF2-40B4-BE49-F238E27FC236}">
                      <a16:creationId xmlns:a16="http://schemas.microsoft.com/office/drawing/2014/main" id="{62C3987D-176F-48D9-908B-0FACB8ACEB2A}"/>
                    </a:ext>
                  </a:extLst>
                </p14:cNvPr>
                <p14:cNvContentPartPr/>
                <p14:nvPr/>
              </p14:nvContentPartPr>
              <p14:xfrm>
                <a:off x="8144573" y="6087667"/>
                <a:ext cx="132120" cy="81360"/>
              </p14:xfrm>
            </p:contentPart>
          </mc:Choice>
          <mc:Fallback>
            <p:pic>
              <p:nvPicPr>
                <p:cNvPr id="149700" name="Freihand 149699">
                  <a:extLst>
                    <a:ext uri="{FF2B5EF4-FFF2-40B4-BE49-F238E27FC236}">
                      <a16:creationId xmlns:a16="http://schemas.microsoft.com/office/drawing/2014/main" id="{62C3987D-176F-48D9-908B-0FACB8ACEB2A}"/>
                    </a:ext>
                  </a:extLst>
                </p:cNvPr>
                <p:cNvPicPr/>
                <p:nvPr/>
              </p:nvPicPr>
              <p:blipFill>
                <a:blip r:embed="rId415"/>
                <a:stretch>
                  <a:fillRect/>
                </a:stretch>
              </p:blipFill>
              <p:spPr>
                <a:xfrm>
                  <a:off x="8140253" y="6083347"/>
                  <a:ext cx="140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49703" name="Freihand 149702">
                  <a:extLst>
                    <a:ext uri="{FF2B5EF4-FFF2-40B4-BE49-F238E27FC236}">
                      <a16:creationId xmlns:a16="http://schemas.microsoft.com/office/drawing/2014/main" id="{1C85BAD7-4600-4C9C-B516-A276A1859C31}"/>
                    </a:ext>
                  </a:extLst>
                </p14:cNvPr>
                <p14:cNvContentPartPr/>
                <p14:nvPr/>
              </p14:nvContentPartPr>
              <p14:xfrm>
                <a:off x="7297853" y="6256147"/>
                <a:ext cx="1069560" cy="106200"/>
              </p14:xfrm>
            </p:contentPart>
          </mc:Choice>
          <mc:Fallback>
            <p:pic>
              <p:nvPicPr>
                <p:cNvPr id="149703" name="Freihand 149702">
                  <a:extLst>
                    <a:ext uri="{FF2B5EF4-FFF2-40B4-BE49-F238E27FC236}">
                      <a16:creationId xmlns:a16="http://schemas.microsoft.com/office/drawing/2014/main" id="{1C85BAD7-4600-4C9C-B516-A276A1859C31}"/>
                    </a:ext>
                  </a:extLst>
                </p:cNvPr>
                <p:cNvPicPr/>
                <p:nvPr/>
              </p:nvPicPr>
              <p:blipFill>
                <a:blip r:embed="rId417"/>
                <a:stretch>
                  <a:fillRect/>
                </a:stretch>
              </p:blipFill>
              <p:spPr>
                <a:xfrm>
                  <a:off x="7293533" y="6251827"/>
                  <a:ext cx="1078200" cy="11484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768A0A3-651C-4D48-A197-6FBCA246A4C2}"/>
                  </a:ext>
                </a:extLst>
              </p14:cNvPr>
              <p14:cNvContentPartPr/>
              <p14:nvPr/>
            </p14:nvContentPartPr>
            <p14:xfrm>
              <a:off x="6405413" y="3630667"/>
              <a:ext cx="3211200" cy="74520"/>
            </p14:xfrm>
          </p:contentPart>
        </mc:Choice>
        <mc:Fallback xmlns="">
          <p:pic>
            <p:nvPicPr>
              <p:cNvPr id="3" name="Freihand 2">
                <a:extLst>
                  <a:ext uri="{FF2B5EF4-FFF2-40B4-BE49-F238E27FC236}">
                    <a16:creationId xmlns:a16="http://schemas.microsoft.com/office/drawing/2014/main" id="{1768A0A3-651C-4D48-A197-6FBCA246A4C2}"/>
                  </a:ext>
                </a:extLst>
              </p:cNvPr>
              <p:cNvPicPr/>
              <p:nvPr/>
            </p:nvPicPr>
            <p:blipFill>
              <a:blip r:embed="rId4"/>
              <a:stretch>
                <a:fillRect/>
              </a:stretch>
            </p:blipFill>
            <p:spPr>
              <a:xfrm>
                <a:off x="6401093" y="3626347"/>
                <a:ext cx="3219840" cy="83160"/>
              </a:xfrm>
              <a:prstGeom prst="rect">
                <a:avLst/>
              </a:prstGeom>
            </p:spPr>
          </p:pic>
        </mc:Fallback>
      </mc:AlternateContent>
      <p:grpSp>
        <p:nvGrpSpPr>
          <p:cNvPr id="7" name="Gruppieren 6">
            <a:extLst>
              <a:ext uri="{FF2B5EF4-FFF2-40B4-BE49-F238E27FC236}">
                <a16:creationId xmlns:a16="http://schemas.microsoft.com/office/drawing/2014/main" id="{58E8D52E-F2B9-41E1-BC4E-1499182DF540}"/>
              </a:ext>
            </a:extLst>
          </p:cNvPr>
          <p:cNvGrpSpPr/>
          <p:nvPr/>
        </p:nvGrpSpPr>
        <p:grpSpPr>
          <a:xfrm>
            <a:off x="1546493" y="3962947"/>
            <a:ext cx="8674200" cy="191880"/>
            <a:chOff x="1546493" y="3962947"/>
            <a:chExt cx="8674200" cy="1918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117CFF8-0375-4C2A-BC71-7AAE5CFD7005}"/>
                    </a:ext>
                  </a:extLst>
                </p14:cNvPr>
                <p14:cNvContentPartPr/>
                <p14:nvPr/>
              </p14:nvContentPartPr>
              <p14:xfrm>
                <a:off x="1546493" y="3962947"/>
                <a:ext cx="3096000" cy="146520"/>
              </p14:xfrm>
            </p:contentPart>
          </mc:Choice>
          <mc:Fallback xmlns="">
            <p:pic>
              <p:nvPicPr>
                <p:cNvPr id="5" name="Freihand 4">
                  <a:extLst>
                    <a:ext uri="{FF2B5EF4-FFF2-40B4-BE49-F238E27FC236}">
                      <a16:creationId xmlns:a16="http://schemas.microsoft.com/office/drawing/2014/main" id="{9117CFF8-0375-4C2A-BC71-7AAE5CFD7005}"/>
                    </a:ext>
                  </a:extLst>
                </p:cNvPr>
                <p:cNvPicPr/>
                <p:nvPr/>
              </p:nvPicPr>
              <p:blipFill>
                <a:blip r:embed="rId6"/>
                <a:stretch>
                  <a:fillRect/>
                </a:stretch>
              </p:blipFill>
              <p:spPr>
                <a:xfrm>
                  <a:off x="1542173" y="3958627"/>
                  <a:ext cx="3104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16634958-6458-48C9-875D-D33DFC22430F}"/>
                    </a:ext>
                  </a:extLst>
                </p14:cNvPr>
                <p14:cNvContentPartPr/>
                <p14:nvPr/>
              </p14:nvContentPartPr>
              <p14:xfrm>
                <a:off x="5581733" y="4061587"/>
                <a:ext cx="4638960" cy="93240"/>
              </p14:xfrm>
            </p:contentPart>
          </mc:Choice>
          <mc:Fallback xmlns="">
            <p:pic>
              <p:nvPicPr>
                <p:cNvPr id="6" name="Freihand 5">
                  <a:extLst>
                    <a:ext uri="{FF2B5EF4-FFF2-40B4-BE49-F238E27FC236}">
                      <a16:creationId xmlns:a16="http://schemas.microsoft.com/office/drawing/2014/main" id="{16634958-6458-48C9-875D-D33DFC22430F}"/>
                    </a:ext>
                  </a:extLst>
                </p:cNvPr>
                <p:cNvPicPr/>
                <p:nvPr/>
              </p:nvPicPr>
              <p:blipFill>
                <a:blip r:embed="rId8"/>
                <a:stretch>
                  <a:fillRect/>
                </a:stretch>
              </p:blipFill>
              <p:spPr>
                <a:xfrm>
                  <a:off x="5577413" y="4057267"/>
                  <a:ext cx="464760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26C6282-5D0C-49CF-B95F-EED3C5DB444E}"/>
                  </a:ext>
                </a:extLst>
              </p14:cNvPr>
              <p14:cNvContentPartPr/>
              <p14:nvPr/>
            </p14:nvContentPartPr>
            <p14:xfrm>
              <a:off x="1089653" y="4421227"/>
              <a:ext cx="6890760" cy="113400"/>
            </p14:xfrm>
          </p:contentPart>
        </mc:Choice>
        <mc:Fallback xmlns="">
          <p:pic>
            <p:nvPicPr>
              <p:cNvPr id="8" name="Freihand 7">
                <a:extLst>
                  <a:ext uri="{FF2B5EF4-FFF2-40B4-BE49-F238E27FC236}">
                    <a16:creationId xmlns:a16="http://schemas.microsoft.com/office/drawing/2014/main" id="{426C6282-5D0C-49CF-B95F-EED3C5DB444E}"/>
                  </a:ext>
                </a:extLst>
              </p:cNvPr>
              <p:cNvPicPr/>
              <p:nvPr/>
            </p:nvPicPr>
            <p:blipFill>
              <a:blip r:embed="rId10"/>
              <a:stretch>
                <a:fillRect/>
              </a:stretch>
            </p:blipFill>
            <p:spPr>
              <a:xfrm>
                <a:off x="1085333" y="4416907"/>
                <a:ext cx="6899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FD10913-69E1-4CDE-AAB6-BE0C41203677}"/>
                  </a:ext>
                </a:extLst>
              </p14:cNvPr>
              <p14:cNvContentPartPr/>
              <p14:nvPr/>
            </p14:nvContentPartPr>
            <p14:xfrm>
              <a:off x="6552653" y="563467"/>
              <a:ext cx="2501640" cy="623520"/>
            </p14:xfrm>
          </p:contentPart>
        </mc:Choice>
        <mc:Fallback xmlns="">
          <p:pic>
            <p:nvPicPr>
              <p:cNvPr id="9" name="Freihand 8">
                <a:extLst>
                  <a:ext uri="{FF2B5EF4-FFF2-40B4-BE49-F238E27FC236}">
                    <a16:creationId xmlns:a16="http://schemas.microsoft.com/office/drawing/2014/main" id="{5FD10913-69E1-4CDE-AAB6-BE0C41203677}"/>
                  </a:ext>
                </a:extLst>
              </p:cNvPr>
              <p:cNvPicPr/>
              <p:nvPr/>
            </p:nvPicPr>
            <p:blipFill>
              <a:blip r:embed="rId12"/>
              <a:stretch>
                <a:fillRect/>
              </a:stretch>
            </p:blipFill>
            <p:spPr>
              <a:xfrm>
                <a:off x="6548333" y="559147"/>
                <a:ext cx="2510280" cy="63216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ECB03BB-CC67-59FD-DE7C-BD91BC8F1850}"/>
              </a:ext>
            </a:extLst>
          </p:cNvPr>
          <p:cNvPicPr>
            <a:picLocks noChangeAspect="1"/>
          </p:cNvPicPr>
          <p:nvPr/>
        </p:nvPicPr>
        <p:blipFill>
          <a:blip r:embed="rId3"/>
          <a:stretch>
            <a:fillRect/>
          </a:stretch>
        </p:blipFill>
        <p:spPr>
          <a:xfrm>
            <a:off x="890599" y="940126"/>
            <a:ext cx="7209792" cy="4181680"/>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54D8709-0AA1-894D-6393-BE02BDDCD5C9}"/>
              </a:ext>
            </a:extLst>
          </p:cNvPr>
          <p:cNvPicPr>
            <a:picLocks noChangeAspect="1"/>
          </p:cNvPicPr>
          <p:nvPr/>
        </p:nvPicPr>
        <p:blipFill>
          <a:blip r:embed="rId3"/>
          <a:stretch>
            <a:fillRect/>
          </a:stretch>
        </p:blipFill>
        <p:spPr>
          <a:xfrm>
            <a:off x="393159" y="655158"/>
            <a:ext cx="7866257" cy="5255659"/>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2408B7D-DFE2-7E40-F2BA-3FF35B2599F1}"/>
              </a:ext>
            </a:extLst>
          </p:cNvPr>
          <p:cNvPicPr>
            <a:picLocks noChangeAspect="1"/>
          </p:cNvPicPr>
          <p:nvPr/>
        </p:nvPicPr>
        <p:blipFill>
          <a:blip r:embed="rId3"/>
          <a:stretch>
            <a:fillRect/>
          </a:stretch>
        </p:blipFill>
        <p:spPr>
          <a:xfrm>
            <a:off x="48244" y="2847046"/>
            <a:ext cx="8111782" cy="374515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321206B-BEE5-4755-8387-64772D3D713C}"/>
                  </a:ext>
                </a:extLst>
              </p14:cNvPr>
              <p14:cNvContentPartPr/>
              <p14:nvPr/>
            </p14:nvContentPartPr>
            <p14:xfrm>
              <a:off x="6866573" y="1401387"/>
              <a:ext cx="2430360" cy="107280"/>
            </p14:xfrm>
          </p:contentPart>
        </mc:Choice>
        <mc:Fallback xmlns="">
          <p:pic>
            <p:nvPicPr>
              <p:cNvPr id="2" name="Freihand 1">
                <a:extLst>
                  <a:ext uri="{FF2B5EF4-FFF2-40B4-BE49-F238E27FC236}">
                    <a16:creationId xmlns:a16="http://schemas.microsoft.com/office/drawing/2014/main" id="{1321206B-BEE5-4755-8387-64772D3D713C}"/>
                  </a:ext>
                </a:extLst>
              </p:cNvPr>
              <p:cNvPicPr/>
              <p:nvPr/>
            </p:nvPicPr>
            <p:blipFill>
              <a:blip r:embed="rId5"/>
              <a:stretch>
                <a:fillRect/>
              </a:stretch>
            </p:blipFill>
            <p:spPr>
              <a:xfrm>
                <a:off x="6862253" y="1397067"/>
                <a:ext cx="2439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5B1EE77-1784-423F-B725-3FBC812C09B2}"/>
                  </a:ext>
                </a:extLst>
              </p14:cNvPr>
              <p14:cNvContentPartPr/>
              <p14:nvPr/>
            </p14:nvContentPartPr>
            <p14:xfrm>
              <a:off x="2253173" y="1750227"/>
              <a:ext cx="2410560" cy="42840"/>
            </p14:xfrm>
          </p:contentPart>
        </mc:Choice>
        <mc:Fallback xmlns="">
          <p:pic>
            <p:nvPicPr>
              <p:cNvPr id="3" name="Freihand 2">
                <a:extLst>
                  <a:ext uri="{FF2B5EF4-FFF2-40B4-BE49-F238E27FC236}">
                    <a16:creationId xmlns:a16="http://schemas.microsoft.com/office/drawing/2014/main" id="{E5B1EE77-1784-423F-B725-3FBC812C09B2}"/>
                  </a:ext>
                </a:extLst>
              </p:cNvPr>
              <p:cNvPicPr/>
              <p:nvPr/>
            </p:nvPicPr>
            <p:blipFill>
              <a:blip r:embed="rId7"/>
              <a:stretch>
                <a:fillRect/>
              </a:stretch>
            </p:blipFill>
            <p:spPr>
              <a:xfrm>
                <a:off x="2248853" y="1745907"/>
                <a:ext cx="2419200" cy="51480"/>
              </a:xfrm>
              <a:prstGeom prst="rect">
                <a:avLst/>
              </a:prstGeom>
            </p:spPr>
          </p:pic>
        </mc:Fallback>
      </mc:AlternateContent>
      <p:grpSp>
        <p:nvGrpSpPr>
          <p:cNvPr id="7" name="Gruppieren 6">
            <a:extLst>
              <a:ext uri="{FF2B5EF4-FFF2-40B4-BE49-F238E27FC236}">
                <a16:creationId xmlns:a16="http://schemas.microsoft.com/office/drawing/2014/main" id="{4DB4CF90-04F7-4E99-BEB4-CFDCC03B9EEE}"/>
              </a:ext>
            </a:extLst>
          </p:cNvPr>
          <p:cNvGrpSpPr/>
          <p:nvPr/>
        </p:nvGrpSpPr>
        <p:grpSpPr>
          <a:xfrm>
            <a:off x="5987093" y="5516547"/>
            <a:ext cx="1122480" cy="126720"/>
            <a:chOff x="5987093" y="5516547"/>
            <a:chExt cx="1122480" cy="1267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3909BD8-D988-41FE-9253-FEFA785CA82A}"/>
                    </a:ext>
                  </a:extLst>
                </p14:cNvPr>
                <p14:cNvContentPartPr/>
                <p14:nvPr/>
              </p14:nvContentPartPr>
              <p14:xfrm>
                <a:off x="6205973" y="5615907"/>
                <a:ext cx="200520" cy="27360"/>
              </p14:xfrm>
            </p:contentPart>
          </mc:Choice>
          <mc:Fallback xmlns="">
            <p:pic>
              <p:nvPicPr>
                <p:cNvPr id="5" name="Freihand 4">
                  <a:extLst>
                    <a:ext uri="{FF2B5EF4-FFF2-40B4-BE49-F238E27FC236}">
                      <a16:creationId xmlns:a16="http://schemas.microsoft.com/office/drawing/2014/main" id="{83909BD8-D988-41FE-9253-FEFA785CA82A}"/>
                    </a:ext>
                  </a:extLst>
                </p:cNvPr>
                <p:cNvPicPr/>
                <p:nvPr/>
              </p:nvPicPr>
              <p:blipFill>
                <a:blip r:embed="rId9"/>
                <a:stretch>
                  <a:fillRect/>
                </a:stretch>
              </p:blipFill>
              <p:spPr>
                <a:xfrm>
                  <a:off x="6201653" y="5611587"/>
                  <a:ext cx="20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52E2ED06-4676-4D97-92C4-919A73AF015C}"/>
                    </a:ext>
                  </a:extLst>
                </p14:cNvPr>
                <p14:cNvContentPartPr/>
                <p14:nvPr/>
              </p14:nvContentPartPr>
              <p14:xfrm>
                <a:off x="5987093" y="5516547"/>
                <a:ext cx="1122480" cy="103680"/>
              </p14:xfrm>
            </p:contentPart>
          </mc:Choice>
          <mc:Fallback xmlns="">
            <p:pic>
              <p:nvPicPr>
                <p:cNvPr id="6" name="Freihand 5">
                  <a:extLst>
                    <a:ext uri="{FF2B5EF4-FFF2-40B4-BE49-F238E27FC236}">
                      <a16:creationId xmlns:a16="http://schemas.microsoft.com/office/drawing/2014/main" id="{52E2ED06-4676-4D97-92C4-919A73AF015C}"/>
                    </a:ext>
                  </a:extLst>
                </p:cNvPr>
                <p:cNvPicPr/>
                <p:nvPr/>
              </p:nvPicPr>
              <p:blipFill>
                <a:blip r:embed="rId11"/>
                <a:stretch>
                  <a:fillRect/>
                </a:stretch>
              </p:blipFill>
              <p:spPr>
                <a:xfrm>
                  <a:off x="5982773" y="5512227"/>
                  <a:ext cx="113112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6243DC9-3C91-4E69-9527-64655571DE59}"/>
                  </a:ext>
                </a:extLst>
              </p14:cNvPr>
              <p14:cNvContentPartPr/>
              <p14:nvPr/>
            </p14:nvContentPartPr>
            <p14:xfrm>
              <a:off x="1693373" y="5171667"/>
              <a:ext cx="1436400" cy="83520"/>
            </p14:xfrm>
          </p:contentPart>
        </mc:Choice>
        <mc:Fallback xmlns="">
          <p:pic>
            <p:nvPicPr>
              <p:cNvPr id="8" name="Freihand 7">
                <a:extLst>
                  <a:ext uri="{FF2B5EF4-FFF2-40B4-BE49-F238E27FC236}">
                    <a16:creationId xmlns:a16="http://schemas.microsoft.com/office/drawing/2014/main" id="{26243DC9-3C91-4E69-9527-64655571DE59}"/>
                  </a:ext>
                </a:extLst>
              </p:cNvPr>
              <p:cNvPicPr/>
              <p:nvPr/>
            </p:nvPicPr>
            <p:blipFill>
              <a:blip r:embed="rId13"/>
              <a:stretch>
                <a:fillRect/>
              </a:stretch>
            </p:blipFill>
            <p:spPr>
              <a:xfrm>
                <a:off x="1689053" y="5167347"/>
                <a:ext cx="1445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6E091E0C-A6EF-4DCD-9699-AE6F2B1A80BA}"/>
                  </a:ext>
                </a:extLst>
              </p14:cNvPr>
              <p14:cNvContentPartPr/>
              <p14:nvPr/>
            </p14:nvContentPartPr>
            <p14:xfrm>
              <a:off x="6000053" y="4712307"/>
              <a:ext cx="1226160" cy="88560"/>
            </p14:xfrm>
          </p:contentPart>
        </mc:Choice>
        <mc:Fallback xmlns="">
          <p:pic>
            <p:nvPicPr>
              <p:cNvPr id="9" name="Freihand 8">
                <a:extLst>
                  <a:ext uri="{FF2B5EF4-FFF2-40B4-BE49-F238E27FC236}">
                    <a16:creationId xmlns:a16="http://schemas.microsoft.com/office/drawing/2014/main" id="{6E091E0C-A6EF-4DCD-9699-AE6F2B1A80BA}"/>
                  </a:ext>
                </a:extLst>
              </p:cNvPr>
              <p:cNvPicPr/>
              <p:nvPr/>
            </p:nvPicPr>
            <p:blipFill>
              <a:blip r:embed="rId15"/>
              <a:stretch>
                <a:fillRect/>
              </a:stretch>
            </p:blipFill>
            <p:spPr>
              <a:xfrm>
                <a:off x="5995733" y="4707987"/>
                <a:ext cx="1234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13964A6-FBAD-47AC-86C4-62A66F08A52B}"/>
                  </a:ext>
                </a:extLst>
              </p14:cNvPr>
              <p14:cNvContentPartPr/>
              <p14:nvPr/>
            </p14:nvContentPartPr>
            <p14:xfrm>
              <a:off x="6008693" y="5218107"/>
              <a:ext cx="1283040" cy="117360"/>
            </p14:xfrm>
          </p:contentPart>
        </mc:Choice>
        <mc:Fallback xmlns="">
          <p:pic>
            <p:nvPicPr>
              <p:cNvPr id="11" name="Freihand 10">
                <a:extLst>
                  <a:ext uri="{FF2B5EF4-FFF2-40B4-BE49-F238E27FC236}">
                    <a16:creationId xmlns:a16="http://schemas.microsoft.com/office/drawing/2014/main" id="{C13964A6-FBAD-47AC-86C4-62A66F08A52B}"/>
                  </a:ext>
                </a:extLst>
              </p:cNvPr>
              <p:cNvPicPr/>
              <p:nvPr/>
            </p:nvPicPr>
            <p:blipFill>
              <a:blip r:embed="rId17"/>
              <a:stretch>
                <a:fillRect/>
              </a:stretch>
            </p:blipFill>
            <p:spPr>
              <a:xfrm>
                <a:off x="6004373" y="5213787"/>
                <a:ext cx="1291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751345D-11FE-42A6-9EB8-DEC16E958294}"/>
                  </a:ext>
                </a:extLst>
              </p14:cNvPr>
              <p14:cNvContentPartPr/>
              <p14:nvPr/>
            </p14:nvContentPartPr>
            <p14:xfrm>
              <a:off x="3189533" y="5027307"/>
              <a:ext cx="750600" cy="240480"/>
            </p14:xfrm>
          </p:contentPart>
        </mc:Choice>
        <mc:Fallback xmlns="">
          <p:pic>
            <p:nvPicPr>
              <p:cNvPr id="12" name="Freihand 11">
                <a:extLst>
                  <a:ext uri="{FF2B5EF4-FFF2-40B4-BE49-F238E27FC236}">
                    <a16:creationId xmlns:a16="http://schemas.microsoft.com/office/drawing/2014/main" id="{4751345D-11FE-42A6-9EB8-DEC16E958294}"/>
                  </a:ext>
                </a:extLst>
              </p:cNvPr>
              <p:cNvPicPr/>
              <p:nvPr/>
            </p:nvPicPr>
            <p:blipFill>
              <a:blip r:embed="rId19"/>
              <a:stretch>
                <a:fillRect/>
              </a:stretch>
            </p:blipFill>
            <p:spPr>
              <a:xfrm>
                <a:off x="3185213" y="5022987"/>
                <a:ext cx="759240" cy="249120"/>
              </a:xfrm>
              <a:prstGeom prst="rect">
                <a:avLst/>
              </a:prstGeom>
            </p:spPr>
          </p:pic>
        </mc:Fallback>
      </mc:AlternateContent>
      <p:grpSp>
        <p:nvGrpSpPr>
          <p:cNvPr id="32" name="Gruppieren 31">
            <a:extLst>
              <a:ext uri="{FF2B5EF4-FFF2-40B4-BE49-F238E27FC236}">
                <a16:creationId xmlns:a16="http://schemas.microsoft.com/office/drawing/2014/main" id="{C3CC099A-DBB1-43B3-AB80-E3DA6799FB72}"/>
              </a:ext>
            </a:extLst>
          </p:cNvPr>
          <p:cNvGrpSpPr/>
          <p:nvPr/>
        </p:nvGrpSpPr>
        <p:grpSpPr>
          <a:xfrm>
            <a:off x="7053053" y="3555267"/>
            <a:ext cx="1826640" cy="1393200"/>
            <a:chOff x="7053053" y="3555267"/>
            <a:chExt cx="1826640" cy="1393200"/>
          </a:xfrm>
        </p:grpSpPr>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5500A18-8921-42BD-B544-7AF6C19E30AA}"/>
                    </a:ext>
                  </a:extLst>
                </p14:cNvPr>
                <p14:cNvContentPartPr/>
                <p14:nvPr/>
              </p14:nvContentPartPr>
              <p14:xfrm>
                <a:off x="7232693" y="4751187"/>
                <a:ext cx="282240" cy="167760"/>
              </p14:xfrm>
            </p:contentPart>
          </mc:Choice>
          <mc:Fallback xmlns="">
            <p:pic>
              <p:nvPicPr>
                <p:cNvPr id="13" name="Freihand 12">
                  <a:extLst>
                    <a:ext uri="{FF2B5EF4-FFF2-40B4-BE49-F238E27FC236}">
                      <a16:creationId xmlns:a16="http://schemas.microsoft.com/office/drawing/2014/main" id="{05500A18-8921-42BD-B544-7AF6C19E30AA}"/>
                    </a:ext>
                  </a:extLst>
                </p:cNvPr>
                <p:cNvPicPr/>
                <p:nvPr/>
              </p:nvPicPr>
              <p:blipFill>
                <a:blip r:embed="rId21"/>
                <a:stretch>
                  <a:fillRect/>
                </a:stretch>
              </p:blipFill>
              <p:spPr>
                <a:xfrm>
                  <a:off x="7228373" y="4746867"/>
                  <a:ext cx="290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EFEA32D-137E-4623-BA0E-44B683BB7364}"/>
                    </a:ext>
                  </a:extLst>
                </p14:cNvPr>
                <p14:cNvContentPartPr/>
                <p14:nvPr/>
              </p14:nvContentPartPr>
              <p14:xfrm>
                <a:off x="7766573" y="4752987"/>
                <a:ext cx="213120" cy="195480"/>
              </p14:xfrm>
            </p:contentPart>
          </mc:Choice>
          <mc:Fallback xmlns="">
            <p:pic>
              <p:nvPicPr>
                <p:cNvPr id="14" name="Freihand 13">
                  <a:extLst>
                    <a:ext uri="{FF2B5EF4-FFF2-40B4-BE49-F238E27FC236}">
                      <a16:creationId xmlns:a16="http://schemas.microsoft.com/office/drawing/2014/main" id="{CEFEA32D-137E-4623-BA0E-44B683BB7364}"/>
                    </a:ext>
                  </a:extLst>
                </p:cNvPr>
                <p:cNvPicPr/>
                <p:nvPr/>
              </p:nvPicPr>
              <p:blipFill>
                <a:blip r:embed="rId23"/>
                <a:stretch>
                  <a:fillRect/>
                </a:stretch>
              </p:blipFill>
              <p:spPr>
                <a:xfrm>
                  <a:off x="7762253" y="4748667"/>
                  <a:ext cx="221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F0A9A151-2F1C-4966-BD89-85C1DE7E335E}"/>
                    </a:ext>
                  </a:extLst>
                </p14:cNvPr>
                <p14:cNvContentPartPr/>
                <p14:nvPr/>
              </p14:nvContentPartPr>
              <p14:xfrm>
                <a:off x="7347533" y="4186707"/>
                <a:ext cx="55800" cy="456480"/>
              </p14:xfrm>
            </p:contentPart>
          </mc:Choice>
          <mc:Fallback xmlns="">
            <p:pic>
              <p:nvPicPr>
                <p:cNvPr id="16" name="Freihand 15">
                  <a:extLst>
                    <a:ext uri="{FF2B5EF4-FFF2-40B4-BE49-F238E27FC236}">
                      <a16:creationId xmlns:a16="http://schemas.microsoft.com/office/drawing/2014/main" id="{F0A9A151-2F1C-4966-BD89-85C1DE7E335E}"/>
                    </a:ext>
                  </a:extLst>
                </p:cNvPr>
                <p:cNvPicPr/>
                <p:nvPr/>
              </p:nvPicPr>
              <p:blipFill>
                <a:blip r:embed="rId25"/>
                <a:stretch>
                  <a:fillRect/>
                </a:stretch>
              </p:blipFill>
              <p:spPr>
                <a:xfrm>
                  <a:off x="7343213" y="4182387"/>
                  <a:ext cx="644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2F986203-AB30-4863-A2EE-7E7C5FCC3571}"/>
                    </a:ext>
                  </a:extLst>
                </p14:cNvPr>
                <p14:cNvContentPartPr/>
                <p14:nvPr/>
              </p14:nvContentPartPr>
              <p14:xfrm>
                <a:off x="7257173" y="4383987"/>
                <a:ext cx="217440" cy="272160"/>
              </p14:xfrm>
            </p:contentPart>
          </mc:Choice>
          <mc:Fallback xmlns="">
            <p:pic>
              <p:nvPicPr>
                <p:cNvPr id="17" name="Freihand 16">
                  <a:extLst>
                    <a:ext uri="{FF2B5EF4-FFF2-40B4-BE49-F238E27FC236}">
                      <a16:creationId xmlns:a16="http://schemas.microsoft.com/office/drawing/2014/main" id="{2F986203-AB30-4863-A2EE-7E7C5FCC3571}"/>
                    </a:ext>
                  </a:extLst>
                </p:cNvPr>
                <p:cNvPicPr/>
                <p:nvPr/>
              </p:nvPicPr>
              <p:blipFill>
                <a:blip r:embed="rId27"/>
                <a:stretch>
                  <a:fillRect/>
                </a:stretch>
              </p:blipFill>
              <p:spPr>
                <a:xfrm>
                  <a:off x="7252853" y="4379667"/>
                  <a:ext cx="226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A09B41F-3A9E-4A5D-9D9B-6F6E96A06E58}"/>
                    </a:ext>
                  </a:extLst>
                </p14:cNvPr>
                <p14:cNvContentPartPr/>
                <p14:nvPr/>
              </p14:nvContentPartPr>
              <p14:xfrm>
                <a:off x="7087973" y="3741387"/>
                <a:ext cx="194040" cy="264240"/>
              </p14:xfrm>
            </p:contentPart>
          </mc:Choice>
          <mc:Fallback xmlns="">
            <p:pic>
              <p:nvPicPr>
                <p:cNvPr id="19" name="Freihand 18">
                  <a:extLst>
                    <a:ext uri="{FF2B5EF4-FFF2-40B4-BE49-F238E27FC236}">
                      <a16:creationId xmlns:a16="http://schemas.microsoft.com/office/drawing/2014/main" id="{2A09B41F-3A9E-4A5D-9D9B-6F6E96A06E58}"/>
                    </a:ext>
                  </a:extLst>
                </p:cNvPr>
                <p:cNvPicPr/>
                <p:nvPr/>
              </p:nvPicPr>
              <p:blipFill>
                <a:blip r:embed="rId29"/>
                <a:stretch>
                  <a:fillRect/>
                </a:stretch>
              </p:blipFill>
              <p:spPr>
                <a:xfrm>
                  <a:off x="7083653" y="3737067"/>
                  <a:ext cx="2026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DF61366C-9DB1-4913-AB76-C560ED7F9001}"/>
                    </a:ext>
                  </a:extLst>
                </p14:cNvPr>
                <p14:cNvContentPartPr/>
                <p14:nvPr/>
              </p14:nvContentPartPr>
              <p14:xfrm>
                <a:off x="7254653" y="3700347"/>
                <a:ext cx="504000" cy="349200"/>
              </p14:xfrm>
            </p:contentPart>
          </mc:Choice>
          <mc:Fallback xmlns="">
            <p:pic>
              <p:nvPicPr>
                <p:cNvPr id="20" name="Freihand 19">
                  <a:extLst>
                    <a:ext uri="{FF2B5EF4-FFF2-40B4-BE49-F238E27FC236}">
                      <a16:creationId xmlns:a16="http://schemas.microsoft.com/office/drawing/2014/main" id="{DF61366C-9DB1-4913-AB76-C560ED7F9001}"/>
                    </a:ext>
                  </a:extLst>
                </p:cNvPr>
                <p:cNvPicPr/>
                <p:nvPr/>
              </p:nvPicPr>
              <p:blipFill>
                <a:blip r:embed="rId31"/>
                <a:stretch>
                  <a:fillRect/>
                </a:stretch>
              </p:blipFill>
              <p:spPr>
                <a:xfrm>
                  <a:off x="7250333" y="3696027"/>
                  <a:ext cx="5126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6D8CAA1D-BBD2-4B7F-853E-988DE98D5772}"/>
                    </a:ext>
                  </a:extLst>
                </p14:cNvPr>
                <p14:cNvContentPartPr/>
                <p14:nvPr/>
              </p14:nvContentPartPr>
              <p14:xfrm>
                <a:off x="7722653" y="3555267"/>
                <a:ext cx="12960" cy="32760"/>
              </p14:xfrm>
            </p:contentPart>
          </mc:Choice>
          <mc:Fallback xmlns="">
            <p:pic>
              <p:nvPicPr>
                <p:cNvPr id="21" name="Freihand 20">
                  <a:extLst>
                    <a:ext uri="{FF2B5EF4-FFF2-40B4-BE49-F238E27FC236}">
                      <a16:creationId xmlns:a16="http://schemas.microsoft.com/office/drawing/2014/main" id="{6D8CAA1D-BBD2-4B7F-853E-988DE98D5772}"/>
                    </a:ext>
                  </a:extLst>
                </p:cNvPr>
                <p:cNvPicPr/>
                <p:nvPr/>
              </p:nvPicPr>
              <p:blipFill>
                <a:blip r:embed="rId33"/>
                <a:stretch>
                  <a:fillRect/>
                </a:stretch>
              </p:blipFill>
              <p:spPr>
                <a:xfrm>
                  <a:off x="7718333" y="3550947"/>
                  <a:ext cx="21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E0A2B8D4-EA3D-4B0B-9BE9-CF90AD089F01}"/>
                    </a:ext>
                  </a:extLst>
                </p14:cNvPr>
                <p14:cNvContentPartPr/>
                <p14:nvPr/>
              </p14:nvContentPartPr>
              <p14:xfrm>
                <a:off x="7892213" y="4193547"/>
                <a:ext cx="93600" cy="372960"/>
              </p14:xfrm>
            </p:contentPart>
          </mc:Choice>
          <mc:Fallback xmlns="">
            <p:pic>
              <p:nvPicPr>
                <p:cNvPr id="22" name="Freihand 21">
                  <a:extLst>
                    <a:ext uri="{FF2B5EF4-FFF2-40B4-BE49-F238E27FC236}">
                      <a16:creationId xmlns:a16="http://schemas.microsoft.com/office/drawing/2014/main" id="{E0A2B8D4-EA3D-4B0B-9BE9-CF90AD089F01}"/>
                    </a:ext>
                  </a:extLst>
                </p:cNvPr>
                <p:cNvPicPr/>
                <p:nvPr/>
              </p:nvPicPr>
              <p:blipFill>
                <a:blip r:embed="rId35"/>
                <a:stretch>
                  <a:fillRect/>
                </a:stretch>
              </p:blipFill>
              <p:spPr>
                <a:xfrm>
                  <a:off x="7887893" y="4189227"/>
                  <a:ext cx="1022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9AECB308-94EC-4B2C-8C26-12DF25415DD2}"/>
                    </a:ext>
                  </a:extLst>
                </p14:cNvPr>
                <p14:cNvContentPartPr/>
                <p14:nvPr/>
              </p14:nvContentPartPr>
              <p14:xfrm>
                <a:off x="7822733" y="4417107"/>
                <a:ext cx="256680" cy="217080"/>
              </p14:xfrm>
            </p:contentPart>
          </mc:Choice>
          <mc:Fallback xmlns="">
            <p:pic>
              <p:nvPicPr>
                <p:cNvPr id="23" name="Freihand 22">
                  <a:extLst>
                    <a:ext uri="{FF2B5EF4-FFF2-40B4-BE49-F238E27FC236}">
                      <a16:creationId xmlns:a16="http://schemas.microsoft.com/office/drawing/2014/main" id="{9AECB308-94EC-4B2C-8C26-12DF25415DD2}"/>
                    </a:ext>
                  </a:extLst>
                </p:cNvPr>
                <p:cNvPicPr/>
                <p:nvPr/>
              </p:nvPicPr>
              <p:blipFill>
                <a:blip r:embed="rId37"/>
                <a:stretch>
                  <a:fillRect/>
                </a:stretch>
              </p:blipFill>
              <p:spPr>
                <a:xfrm>
                  <a:off x="7818413" y="4412787"/>
                  <a:ext cx="265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FFC5AC82-223E-423B-B6D1-E92D615437DD}"/>
                    </a:ext>
                  </a:extLst>
                </p14:cNvPr>
                <p14:cNvContentPartPr/>
                <p14:nvPr/>
              </p14:nvContentPartPr>
              <p14:xfrm>
                <a:off x="7974293" y="3833547"/>
                <a:ext cx="150120" cy="166680"/>
              </p14:xfrm>
            </p:contentPart>
          </mc:Choice>
          <mc:Fallback xmlns="">
            <p:pic>
              <p:nvPicPr>
                <p:cNvPr id="24" name="Freihand 23">
                  <a:extLst>
                    <a:ext uri="{FF2B5EF4-FFF2-40B4-BE49-F238E27FC236}">
                      <a16:creationId xmlns:a16="http://schemas.microsoft.com/office/drawing/2014/main" id="{FFC5AC82-223E-423B-B6D1-E92D615437DD}"/>
                    </a:ext>
                  </a:extLst>
                </p:cNvPr>
                <p:cNvPicPr/>
                <p:nvPr/>
              </p:nvPicPr>
              <p:blipFill>
                <a:blip r:embed="rId39"/>
                <a:stretch>
                  <a:fillRect/>
                </a:stretch>
              </p:blipFill>
              <p:spPr>
                <a:xfrm>
                  <a:off x="7969973" y="3829227"/>
                  <a:ext cx="158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8540110-4858-4970-B943-5D839B2E2E1A}"/>
                    </a:ext>
                  </a:extLst>
                </p14:cNvPr>
                <p14:cNvContentPartPr/>
                <p14:nvPr/>
              </p14:nvContentPartPr>
              <p14:xfrm>
                <a:off x="8144213" y="3774147"/>
                <a:ext cx="97200" cy="190800"/>
              </p14:xfrm>
            </p:contentPart>
          </mc:Choice>
          <mc:Fallback xmlns="">
            <p:pic>
              <p:nvPicPr>
                <p:cNvPr id="25" name="Freihand 24">
                  <a:extLst>
                    <a:ext uri="{FF2B5EF4-FFF2-40B4-BE49-F238E27FC236}">
                      <a16:creationId xmlns:a16="http://schemas.microsoft.com/office/drawing/2014/main" id="{88540110-4858-4970-B943-5D839B2E2E1A}"/>
                    </a:ext>
                  </a:extLst>
                </p:cNvPr>
                <p:cNvPicPr/>
                <p:nvPr/>
              </p:nvPicPr>
              <p:blipFill>
                <a:blip r:embed="rId41"/>
                <a:stretch>
                  <a:fillRect/>
                </a:stretch>
              </p:blipFill>
              <p:spPr>
                <a:xfrm>
                  <a:off x="8139893" y="3769827"/>
                  <a:ext cx="105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1ECBDFFD-48B0-4F0B-9521-FCF026689AF0}"/>
                    </a:ext>
                  </a:extLst>
                </p14:cNvPr>
                <p14:cNvContentPartPr/>
                <p14:nvPr/>
              </p14:nvContentPartPr>
              <p14:xfrm>
                <a:off x="8207933" y="3848307"/>
                <a:ext cx="124920" cy="65160"/>
              </p14:xfrm>
            </p:contentPart>
          </mc:Choice>
          <mc:Fallback xmlns="">
            <p:pic>
              <p:nvPicPr>
                <p:cNvPr id="26" name="Freihand 25">
                  <a:extLst>
                    <a:ext uri="{FF2B5EF4-FFF2-40B4-BE49-F238E27FC236}">
                      <a16:creationId xmlns:a16="http://schemas.microsoft.com/office/drawing/2014/main" id="{1ECBDFFD-48B0-4F0B-9521-FCF026689AF0}"/>
                    </a:ext>
                  </a:extLst>
                </p:cNvPr>
                <p:cNvPicPr/>
                <p:nvPr/>
              </p:nvPicPr>
              <p:blipFill>
                <a:blip r:embed="rId43"/>
                <a:stretch>
                  <a:fillRect/>
                </a:stretch>
              </p:blipFill>
              <p:spPr>
                <a:xfrm>
                  <a:off x="8203613" y="3843987"/>
                  <a:ext cx="133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EC321BF7-FBF9-4128-A3AD-D5AFBA7B9180}"/>
                    </a:ext>
                  </a:extLst>
                </p14:cNvPr>
                <p14:cNvContentPartPr/>
                <p14:nvPr/>
              </p14:nvContentPartPr>
              <p14:xfrm>
                <a:off x="8345453" y="3769467"/>
                <a:ext cx="373680" cy="110160"/>
              </p14:xfrm>
            </p:contentPart>
          </mc:Choice>
          <mc:Fallback xmlns="">
            <p:pic>
              <p:nvPicPr>
                <p:cNvPr id="27" name="Freihand 26">
                  <a:extLst>
                    <a:ext uri="{FF2B5EF4-FFF2-40B4-BE49-F238E27FC236}">
                      <a16:creationId xmlns:a16="http://schemas.microsoft.com/office/drawing/2014/main" id="{EC321BF7-FBF9-4128-A3AD-D5AFBA7B9180}"/>
                    </a:ext>
                  </a:extLst>
                </p:cNvPr>
                <p:cNvPicPr/>
                <p:nvPr/>
              </p:nvPicPr>
              <p:blipFill>
                <a:blip r:embed="rId45"/>
                <a:stretch>
                  <a:fillRect/>
                </a:stretch>
              </p:blipFill>
              <p:spPr>
                <a:xfrm>
                  <a:off x="8341133" y="3765147"/>
                  <a:ext cx="382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808A3E58-8588-418B-A635-108D5CA5A209}"/>
                    </a:ext>
                  </a:extLst>
                </p14:cNvPr>
                <p14:cNvContentPartPr/>
                <p14:nvPr/>
              </p14:nvContentPartPr>
              <p14:xfrm>
                <a:off x="8658293" y="3653187"/>
                <a:ext cx="6840" cy="24120"/>
              </p14:xfrm>
            </p:contentPart>
          </mc:Choice>
          <mc:Fallback xmlns="">
            <p:pic>
              <p:nvPicPr>
                <p:cNvPr id="28" name="Freihand 27">
                  <a:extLst>
                    <a:ext uri="{FF2B5EF4-FFF2-40B4-BE49-F238E27FC236}">
                      <a16:creationId xmlns:a16="http://schemas.microsoft.com/office/drawing/2014/main" id="{808A3E58-8588-418B-A635-108D5CA5A209}"/>
                    </a:ext>
                  </a:extLst>
                </p:cNvPr>
                <p:cNvPicPr/>
                <p:nvPr/>
              </p:nvPicPr>
              <p:blipFill>
                <a:blip r:embed="rId47"/>
                <a:stretch>
                  <a:fillRect/>
                </a:stretch>
              </p:blipFill>
              <p:spPr>
                <a:xfrm>
                  <a:off x="8653973" y="3648867"/>
                  <a:ext cx="15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B8D2201F-5B28-4553-A88F-7479DCA9C2F7}"/>
                    </a:ext>
                  </a:extLst>
                </p14:cNvPr>
                <p14:cNvContentPartPr/>
                <p14:nvPr/>
              </p14:nvContentPartPr>
              <p14:xfrm>
                <a:off x="8682773" y="3701067"/>
                <a:ext cx="139680" cy="123840"/>
              </p14:xfrm>
            </p:contentPart>
          </mc:Choice>
          <mc:Fallback xmlns="">
            <p:pic>
              <p:nvPicPr>
                <p:cNvPr id="29" name="Freihand 28">
                  <a:extLst>
                    <a:ext uri="{FF2B5EF4-FFF2-40B4-BE49-F238E27FC236}">
                      <a16:creationId xmlns:a16="http://schemas.microsoft.com/office/drawing/2014/main" id="{B8D2201F-5B28-4553-A88F-7479DCA9C2F7}"/>
                    </a:ext>
                  </a:extLst>
                </p:cNvPr>
                <p:cNvPicPr/>
                <p:nvPr/>
              </p:nvPicPr>
              <p:blipFill>
                <a:blip r:embed="rId49"/>
                <a:stretch>
                  <a:fillRect/>
                </a:stretch>
              </p:blipFill>
              <p:spPr>
                <a:xfrm>
                  <a:off x="8678453" y="3696747"/>
                  <a:ext cx="148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D751CBCD-3CB3-409B-9BB4-CEF3CD874FD0}"/>
                    </a:ext>
                  </a:extLst>
                </p14:cNvPr>
                <p14:cNvContentPartPr/>
                <p14:nvPr/>
              </p14:nvContentPartPr>
              <p14:xfrm>
                <a:off x="7982573" y="3827427"/>
                <a:ext cx="897120" cy="234000"/>
              </p14:xfrm>
            </p:contentPart>
          </mc:Choice>
          <mc:Fallback xmlns="">
            <p:pic>
              <p:nvPicPr>
                <p:cNvPr id="30" name="Freihand 29">
                  <a:extLst>
                    <a:ext uri="{FF2B5EF4-FFF2-40B4-BE49-F238E27FC236}">
                      <a16:creationId xmlns:a16="http://schemas.microsoft.com/office/drawing/2014/main" id="{D751CBCD-3CB3-409B-9BB4-CEF3CD874FD0}"/>
                    </a:ext>
                  </a:extLst>
                </p:cNvPr>
                <p:cNvPicPr/>
                <p:nvPr/>
              </p:nvPicPr>
              <p:blipFill>
                <a:blip r:embed="rId51"/>
                <a:stretch>
                  <a:fillRect/>
                </a:stretch>
              </p:blipFill>
              <p:spPr>
                <a:xfrm>
                  <a:off x="7978253" y="3823107"/>
                  <a:ext cx="9057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E2D11DCF-AC23-4A90-BBE4-4AA68EB29069}"/>
                    </a:ext>
                  </a:extLst>
                </p14:cNvPr>
                <p14:cNvContentPartPr/>
                <p14:nvPr/>
              </p14:nvContentPartPr>
              <p14:xfrm>
                <a:off x="7053053" y="3725547"/>
                <a:ext cx="1193760" cy="435600"/>
              </p14:xfrm>
            </p:contentPart>
          </mc:Choice>
          <mc:Fallback xmlns="">
            <p:pic>
              <p:nvPicPr>
                <p:cNvPr id="31" name="Freihand 30">
                  <a:extLst>
                    <a:ext uri="{FF2B5EF4-FFF2-40B4-BE49-F238E27FC236}">
                      <a16:creationId xmlns:a16="http://schemas.microsoft.com/office/drawing/2014/main" id="{E2D11DCF-AC23-4A90-BBE4-4AA68EB29069}"/>
                    </a:ext>
                  </a:extLst>
                </p:cNvPr>
                <p:cNvPicPr/>
                <p:nvPr/>
              </p:nvPicPr>
              <p:blipFill>
                <a:blip r:embed="rId53"/>
                <a:stretch>
                  <a:fillRect/>
                </a:stretch>
              </p:blipFill>
              <p:spPr>
                <a:xfrm>
                  <a:off x="7048733" y="3721227"/>
                  <a:ext cx="1202400" cy="44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1870BE03-1ABD-47FA-9C5D-2CC0BDB7BDCE}"/>
                  </a:ext>
                </a:extLst>
              </p14:cNvPr>
              <p14:cNvContentPartPr/>
              <p14:nvPr/>
            </p14:nvContentPartPr>
            <p14:xfrm>
              <a:off x="5047493" y="2505867"/>
              <a:ext cx="868320" cy="67320"/>
            </p14:xfrm>
          </p:contentPart>
        </mc:Choice>
        <mc:Fallback xmlns="">
          <p:pic>
            <p:nvPicPr>
              <p:cNvPr id="33" name="Freihand 32">
                <a:extLst>
                  <a:ext uri="{FF2B5EF4-FFF2-40B4-BE49-F238E27FC236}">
                    <a16:creationId xmlns:a16="http://schemas.microsoft.com/office/drawing/2014/main" id="{1870BE03-1ABD-47FA-9C5D-2CC0BDB7BDCE}"/>
                  </a:ext>
                </a:extLst>
              </p:cNvPr>
              <p:cNvPicPr/>
              <p:nvPr/>
            </p:nvPicPr>
            <p:blipFill>
              <a:blip r:embed="rId55"/>
              <a:stretch>
                <a:fillRect/>
              </a:stretch>
            </p:blipFill>
            <p:spPr>
              <a:xfrm>
                <a:off x="5043173" y="2501547"/>
                <a:ext cx="876960" cy="75960"/>
              </a:xfrm>
              <a:prstGeom prst="rect">
                <a:avLst/>
              </a:prstGeom>
            </p:spPr>
          </p:pic>
        </mc:Fallback>
      </mc:AlternateContent>
      <p:grpSp>
        <p:nvGrpSpPr>
          <p:cNvPr id="41" name="Gruppieren 40">
            <a:extLst>
              <a:ext uri="{FF2B5EF4-FFF2-40B4-BE49-F238E27FC236}">
                <a16:creationId xmlns:a16="http://schemas.microsoft.com/office/drawing/2014/main" id="{E9850E0F-3947-4DB8-8994-74E3D1336509}"/>
              </a:ext>
            </a:extLst>
          </p:cNvPr>
          <p:cNvGrpSpPr/>
          <p:nvPr/>
        </p:nvGrpSpPr>
        <p:grpSpPr>
          <a:xfrm>
            <a:off x="3905933" y="76587"/>
            <a:ext cx="1461240" cy="2172600"/>
            <a:chOff x="3905933" y="76587"/>
            <a:chExt cx="1461240" cy="2172600"/>
          </a:xfrm>
        </p:grpSpPr>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8DFDD87F-C944-4D27-A8D0-996A19F350E7}"/>
                    </a:ext>
                  </a:extLst>
                </p14:cNvPr>
                <p14:cNvContentPartPr/>
                <p14:nvPr/>
              </p14:nvContentPartPr>
              <p14:xfrm>
                <a:off x="4529093" y="513987"/>
                <a:ext cx="37080" cy="3240"/>
              </p14:xfrm>
            </p:contentPart>
          </mc:Choice>
          <mc:Fallback xmlns="">
            <p:pic>
              <p:nvPicPr>
                <p:cNvPr id="34" name="Freihand 33">
                  <a:extLst>
                    <a:ext uri="{FF2B5EF4-FFF2-40B4-BE49-F238E27FC236}">
                      <a16:creationId xmlns:a16="http://schemas.microsoft.com/office/drawing/2014/main" id="{8DFDD87F-C944-4D27-A8D0-996A19F350E7}"/>
                    </a:ext>
                  </a:extLst>
                </p:cNvPr>
                <p:cNvPicPr/>
                <p:nvPr/>
              </p:nvPicPr>
              <p:blipFill>
                <a:blip r:embed="rId57"/>
                <a:stretch>
                  <a:fillRect/>
                </a:stretch>
              </p:blipFill>
              <p:spPr>
                <a:xfrm>
                  <a:off x="4524773" y="509667"/>
                  <a:ext cx="45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82D7A896-F8F0-446E-BB08-DBD2C2DF9A1B}"/>
                    </a:ext>
                  </a:extLst>
                </p14:cNvPr>
                <p14:cNvContentPartPr/>
                <p14:nvPr/>
              </p14:nvContentPartPr>
              <p14:xfrm>
                <a:off x="4138493" y="409587"/>
                <a:ext cx="1005480" cy="88200"/>
              </p14:xfrm>
            </p:contentPart>
          </mc:Choice>
          <mc:Fallback xmlns="">
            <p:pic>
              <p:nvPicPr>
                <p:cNvPr id="35" name="Freihand 34">
                  <a:extLst>
                    <a:ext uri="{FF2B5EF4-FFF2-40B4-BE49-F238E27FC236}">
                      <a16:creationId xmlns:a16="http://schemas.microsoft.com/office/drawing/2014/main" id="{82D7A896-F8F0-446E-BB08-DBD2C2DF9A1B}"/>
                    </a:ext>
                  </a:extLst>
                </p:cNvPr>
                <p:cNvPicPr/>
                <p:nvPr/>
              </p:nvPicPr>
              <p:blipFill>
                <a:blip r:embed="rId59"/>
                <a:stretch>
                  <a:fillRect/>
                </a:stretch>
              </p:blipFill>
              <p:spPr>
                <a:xfrm>
                  <a:off x="4134173" y="405267"/>
                  <a:ext cx="1014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C2D9CF1F-0A60-4C2E-B26A-A1D1BC85C6A9}"/>
                    </a:ext>
                  </a:extLst>
                </p14:cNvPr>
                <p14:cNvContentPartPr/>
                <p14:nvPr/>
              </p14:nvContentPartPr>
              <p14:xfrm>
                <a:off x="4763093" y="538107"/>
                <a:ext cx="487080" cy="1652040"/>
              </p14:xfrm>
            </p:contentPart>
          </mc:Choice>
          <mc:Fallback xmlns="">
            <p:pic>
              <p:nvPicPr>
                <p:cNvPr id="37" name="Freihand 36">
                  <a:extLst>
                    <a:ext uri="{FF2B5EF4-FFF2-40B4-BE49-F238E27FC236}">
                      <a16:creationId xmlns:a16="http://schemas.microsoft.com/office/drawing/2014/main" id="{C2D9CF1F-0A60-4C2E-B26A-A1D1BC85C6A9}"/>
                    </a:ext>
                  </a:extLst>
                </p:cNvPr>
                <p:cNvPicPr/>
                <p:nvPr/>
              </p:nvPicPr>
              <p:blipFill>
                <a:blip r:embed="rId61"/>
                <a:stretch>
                  <a:fillRect/>
                </a:stretch>
              </p:blipFill>
              <p:spPr>
                <a:xfrm>
                  <a:off x="4758773" y="533787"/>
                  <a:ext cx="495720" cy="1660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80552DB-B018-488E-9194-C04EF2583B0E}"/>
                    </a:ext>
                  </a:extLst>
                </p14:cNvPr>
                <p14:cNvContentPartPr/>
                <p14:nvPr/>
              </p14:nvContentPartPr>
              <p14:xfrm>
                <a:off x="5131013" y="1983147"/>
                <a:ext cx="236160" cy="266040"/>
              </p14:xfrm>
            </p:contentPart>
          </mc:Choice>
          <mc:Fallback xmlns="">
            <p:pic>
              <p:nvPicPr>
                <p:cNvPr id="38" name="Freihand 37">
                  <a:extLst>
                    <a:ext uri="{FF2B5EF4-FFF2-40B4-BE49-F238E27FC236}">
                      <a16:creationId xmlns:a16="http://schemas.microsoft.com/office/drawing/2014/main" id="{D80552DB-B018-488E-9194-C04EF2583B0E}"/>
                    </a:ext>
                  </a:extLst>
                </p:cNvPr>
                <p:cNvPicPr/>
                <p:nvPr/>
              </p:nvPicPr>
              <p:blipFill>
                <a:blip r:embed="rId63"/>
                <a:stretch>
                  <a:fillRect/>
                </a:stretch>
              </p:blipFill>
              <p:spPr>
                <a:xfrm>
                  <a:off x="5126693" y="1978827"/>
                  <a:ext cx="2448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5A4D1A11-4EE3-48C0-88C5-0F59AAD9DB25}"/>
                    </a:ext>
                  </a:extLst>
                </p14:cNvPr>
                <p14:cNvContentPartPr/>
                <p14:nvPr/>
              </p14:nvContentPartPr>
              <p14:xfrm>
                <a:off x="3905933" y="76587"/>
                <a:ext cx="1427760" cy="540000"/>
              </p14:xfrm>
            </p:contentPart>
          </mc:Choice>
          <mc:Fallback xmlns="">
            <p:pic>
              <p:nvPicPr>
                <p:cNvPr id="40" name="Freihand 39">
                  <a:extLst>
                    <a:ext uri="{FF2B5EF4-FFF2-40B4-BE49-F238E27FC236}">
                      <a16:creationId xmlns:a16="http://schemas.microsoft.com/office/drawing/2014/main" id="{5A4D1A11-4EE3-48C0-88C5-0F59AAD9DB25}"/>
                    </a:ext>
                  </a:extLst>
                </p:cNvPr>
                <p:cNvPicPr/>
                <p:nvPr/>
              </p:nvPicPr>
              <p:blipFill>
                <a:blip r:embed="rId65"/>
                <a:stretch>
                  <a:fillRect/>
                </a:stretch>
              </p:blipFill>
              <p:spPr>
                <a:xfrm>
                  <a:off x="3901613" y="72267"/>
                  <a:ext cx="1436400" cy="54864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989E90-634C-BCC0-32A2-C8CFF1DCB0AA}"/>
              </a:ext>
            </a:extLst>
          </p:cNvPr>
          <p:cNvPicPr>
            <a:picLocks noChangeAspect="1"/>
          </p:cNvPicPr>
          <p:nvPr/>
        </p:nvPicPr>
        <p:blipFill>
          <a:blip r:embed="rId3"/>
          <a:stretch>
            <a:fillRect/>
          </a:stretch>
        </p:blipFill>
        <p:spPr>
          <a:xfrm>
            <a:off x="-1" y="1210301"/>
            <a:ext cx="3995527" cy="3463319"/>
          </a:xfrm>
          <a:prstGeom prst="rect">
            <a:avLst/>
          </a:prstGeom>
        </p:spPr>
      </p:pic>
      <p:pic>
        <p:nvPicPr>
          <p:cNvPr id="5" name="Grafik 4">
            <a:extLst>
              <a:ext uri="{FF2B5EF4-FFF2-40B4-BE49-F238E27FC236}">
                <a16:creationId xmlns:a16="http://schemas.microsoft.com/office/drawing/2014/main" id="{7076658D-44E4-C0E4-DFC9-10F1530AEC11}"/>
              </a:ext>
            </a:extLst>
          </p:cNvPr>
          <p:cNvPicPr>
            <a:picLocks noChangeAspect="1"/>
          </p:cNvPicPr>
          <p:nvPr/>
        </p:nvPicPr>
        <p:blipFill>
          <a:blip r:embed="rId4"/>
          <a:stretch>
            <a:fillRect/>
          </a:stretch>
        </p:blipFill>
        <p:spPr>
          <a:xfrm>
            <a:off x="3995526" y="1499766"/>
            <a:ext cx="3637726" cy="3170227"/>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F176458F-2F9C-4D22-85F5-1CEA39197ECA}"/>
              </a:ext>
            </a:extLst>
          </p:cNvPr>
          <p:cNvGrpSpPr/>
          <p:nvPr/>
        </p:nvGrpSpPr>
        <p:grpSpPr>
          <a:xfrm>
            <a:off x="3344333" y="2011747"/>
            <a:ext cx="2487240" cy="750240"/>
            <a:chOff x="3344333" y="2011747"/>
            <a:chExt cx="2487240" cy="750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A9C3F6A-2C0A-48A4-B028-1326A041E0A5}"/>
                    </a:ext>
                  </a:extLst>
                </p14:cNvPr>
                <p14:cNvContentPartPr/>
                <p14:nvPr/>
              </p14:nvContentPartPr>
              <p14:xfrm>
                <a:off x="4249733" y="2065387"/>
                <a:ext cx="29880" cy="190080"/>
              </p14:xfrm>
            </p:contentPart>
          </mc:Choice>
          <mc:Fallback xmlns="">
            <p:pic>
              <p:nvPicPr>
                <p:cNvPr id="2" name="Freihand 1">
                  <a:extLst>
                    <a:ext uri="{FF2B5EF4-FFF2-40B4-BE49-F238E27FC236}">
                      <a16:creationId xmlns:a16="http://schemas.microsoft.com/office/drawing/2014/main" id="{BA9C3F6A-2C0A-48A4-B028-1326A041E0A5}"/>
                    </a:ext>
                  </a:extLst>
                </p:cNvPr>
                <p:cNvPicPr/>
                <p:nvPr/>
              </p:nvPicPr>
              <p:blipFill>
                <a:blip r:embed="rId4"/>
                <a:stretch>
                  <a:fillRect/>
                </a:stretch>
              </p:blipFill>
              <p:spPr>
                <a:xfrm>
                  <a:off x="4245413" y="2061067"/>
                  <a:ext cx="38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3F1F797-AE6D-4B66-A5C7-7D8418EC23D8}"/>
                    </a:ext>
                  </a:extLst>
                </p14:cNvPr>
                <p14:cNvContentPartPr/>
                <p14:nvPr/>
              </p14:nvContentPartPr>
              <p14:xfrm>
                <a:off x="4120853" y="2011747"/>
                <a:ext cx="258840" cy="131040"/>
              </p14:xfrm>
            </p:contentPart>
          </mc:Choice>
          <mc:Fallback xmlns="">
            <p:pic>
              <p:nvPicPr>
                <p:cNvPr id="3" name="Freihand 2">
                  <a:extLst>
                    <a:ext uri="{FF2B5EF4-FFF2-40B4-BE49-F238E27FC236}">
                      <a16:creationId xmlns:a16="http://schemas.microsoft.com/office/drawing/2014/main" id="{F3F1F797-AE6D-4B66-A5C7-7D8418EC23D8}"/>
                    </a:ext>
                  </a:extLst>
                </p:cNvPr>
                <p:cNvPicPr/>
                <p:nvPr/>
              </p:nvPicPr>
              <p:blipFill>
                <a:blip r:embed="rId6"/>
                <a:stretch>
                  <a:fillRect/>
                </a:stretch>
              </p:blipFill>
              <p:spPr>
                <a:xfrm>
                  <a:off x="4116533" y="2007427"/>
                  <a:ext cx="267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1769DF1-C22E-4A14-893B-12EF75589723}"/>
                    </a:ext>
                  </a:extLst>
                </p14:cNvPr>
                <p14:cNvContentPartPr/>
                <p14:nvPr/>
              </p14:nvContentPartPr>
              <p14:xfrm>
                <a:off x="4522973" y="2058907"/>
                <a:ext cx="223200" cy="223560"/>
              </p14:xfrm>
            </p:contentPart>
          </mc:Choice>
          <mc:Fallback xmlns="">
            <p:pic>
              <p:nvPicPr>
                <p:cNvPr id="5" name="Freihand 4">
                  <a:extLst>
                    <a:ext uri="{FF2B5EF4-FFF2-40B4-BE49-F238E27FC236}">
                      <a16:creationId xmlns:a16="http://schemas.microsoft.com/office/drawing/2014/main" id="{71769DF1-C22E-4A14-893B-12EF75589723}"/>
                    </a:ext>
                  </a:extLst>
                </p:cNvPr>
                <p:cNvPicPr/>
                <p:nvPr/>
              </p:nvPicPr>
              <p:blipFill>
                <a:blip r:embed="rId8"/>
                <a:stretch>
                  <a:fillRect/>
                </a:stretch>
              </p:blipFill>
              <p:spPr>
                <a:xfrm>
                  <a:off x="4518653" y="2054587"/>
                  <a:ext cx="231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BE5289EA-5A3B-4666-B4FF-811352CDE81F}"/>
                    </a:ext>
                  </a:extLst>
                </p14:cNvPr>
                <p14:cNvContentPartPr/>
                <p14:nvPr/>
              </p14:nvContentPartPr>
              <p14:xfrm>
                <a:off x="4548533" y="2060707"/>
                <a:ext cx="252000" cy="235440"/>
              </p14:xfrm>
            </p:contentPart>
          </mc:Choice>
          <mc:Fallback xmlns="">
            <p:pic>
              <p:nvPicPr>
                <p:cNvPr id="12" name="Freihand 11">
                  <a:extLst>
                    <a:ext uri="{FF2B5EF4-FFF2-40B4-BE49-F238E27FC236}">
                      <a16:creationId xmlns:a16="http://schemas.microsoft.com/office/drawing/2014/main" id="{BE5289EA-5A3B-4666-B4FF-811352CDE81F}"/>
                    </a:ext>
                  </a:extLst>
                </p:cNvPr>
                <p:cNvPicPr/>
                <p:nvPr/>
              </p:nvPicPr>
              <p:blipFill>
                <a:blip r:embed="rId10"/>
                <a:stretch>
                  <a:fillRect/>
                </a:stretch>
              </p:blipFill>
              <p:spPr>
                <a:xfrm>
                  <a:off x="4544213" y="2056387"/>
                  <a:ext cx="260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977BD7DB-D1F8-498B-8A1A-FACA0A50BE2E}"/>
                    </a:ext>
                  </a:extLst>
                </p14:cNvPr>
                <p14:cNvContentPartPr/>
                <p14:nvPr/>
              </p14:nvContentPartPr>
              <p14:xfrm>
                <a:off x="3552413" y="2286787"/>
                <a:ext cx="600840" cy="337680"/>
              </p14:xfrm>
            </p:contentPart>
          </mc:Choice>
          <mc:Fallback xmlns="">
            <p:pic>
              <p:nvPicPr>
                <p:cNvPr id="16" name="Freihand 15">
                  <a:extLst>
                    <a:ext uri="{FF2B5EF4-FFF2-40B4-BE49-F238E27FC236}">
                      <a16:creationId xmlns:a16="http://schemas.microsoft.com/office/drawing/2014/main" id="{977BD7DB-D1F8-498B-8A1A-FACA0A50BE2E}"/>
                    </a:ext>
                  </a:extLst>
                </p:cNvPr>
                <p:cNvPicPr/>
                <p:nvPr/>
              </p:nvPicPr>
              <p:blipFill>
                <a:blip r:embed="rId12"/>
                <a:stretch>
                  <a:fillRect/>
                </a:stretch>
              </p:blipFill>
              <p:spPr>
                <a:xfrm>
                  <a:off x="3548093" y="2282467"/>
                  <a:ext cx="6094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A2796FF0-6389-4692-B8B8-AFE90EBF4D1B}"/>
                    </a:ext>
                  </a:extLst>
                </p14:cNvPr>
                <p14:cNvContentPartPr/>
                <p14:nvPr/>
              </p14:nvContentPartPr>
              <p14:xfrm>
                <a:off x="3344333" y="2416027"/>
                <a:ext cx="418680" cy="318240"/>
              </p14:xfrm>
            </p:contentPart>
          </mc:Choice>
          <mc:Fallback xmlns="">
            <p:pic>
              <p:nvPicPr>
                <p:cNvPr id="18" name="Freihand 17">
                  <a:extLst>
                    <a:ext uri="{FF2B5EF4-FFF2-40B4-BE49-F238E27FC236}">
                      <a16:creationId xmlns:a16="http://schemas.microsoft.com/office/drawing/2014/main" id="{A2796FF0-6389-4692-B8B8-AFE90EBF4D1B}"/>
                    </a:ext>
                  </a:extLst>
                </p:cNvPr>
                <p:cNvPicPr/>
                <p:nvPr/>
              </p:nvPicPr>
              <p:blipFill>
                <a:blip r:embed="rId14"/>
                <a:stretch>
                  <a:fillRect/>
                </a:stretch>
              </p:blipFill>
              <p:spPr>
                <a:xfrm>
                  <a:off x="3340013" y="2411707"/>
                  <a:ext cx="427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4A7295B3-9AB3-4248-8475-3133D006D659}"/>
                    </a:ext>
                  </a:extLst>
                </p14:cNvPr>
                <p14:cNvContentPartPr/>
                <p14:nvPr/>
              </p14:nvContentPartPr>
              <p14:xfrm>
                <a:off x="4977653" y="2242147"/>
                <a:ext cx="781920" cy="435600"/>
              </p14:xfrm>
            </p:contentPart>
          </mc:Choice>
          <mc:Fallback xmlns="">
            <p:pic>
              <p:nvPicPr>
                <p:cNvPr id="20" name="Freihand 19">
                  <a:extLst>
                    <a:ext uri="{FF2B5EF4-FFF2-40B4-BE49-F238E27FC236}">
                      <a16:creationId xmlns:a16="http://schemas.microsoft.com/office/drawing/2014/main" id="{4A7295B3-9AB3-4248-8475-3133D006D659}"/>
                    </a:ext>
                  </a:extLst>
                </p:cNvPr>
                <p:cNvPicPr/>
                <p:nvPr/>
              </p:nvPicPr>
              <p:blipFill>
                <a:blip r:embed="rId16"/>
                <a:stretch>
                  <a:fillRect/>
                </a:stretch>
              </p:blipFill>
              <p:spPr>
                <a:xfrm>
                  <a:off x="4973333" y="2237827"/>
                  <a:ext cx="7905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4DCC38A7-D7A9-49B3-A1F1-B73DD1838EAA}"/>
                    </a:ext>
                  </a:extLst>
                </p14:cNvPr>
                <p14:cNvContentPartPr/>
                <p14:nvPr/>
              </p14:nvContentPartPr>
              <p14:xfrm>
                <a:off x="5411813" y="2496307"/>
                <a:ext cx="419760" cy="265680"/>
              </p14:xfrm>
            </p:contentPart>
          </mc:Choice>
          <mc:Fallback xmlns="">
            <p:pic>
              <p:nvPicPr>
                <p:cNvPr id="21" name="Freihand 20">
                  <a:extLst>
                    <a:ext uri="{FF2B5EF4-FFF2-40B4-BE49-F238E27FC236}">
                      <a16:creationId xmlns:a16="http://schemas.microsoft.com/office/drawing/2014/main" id="{4DCC38A7-D7A9-49B3-A1F1-B73DD1838EAA}"/>
                    </a:ext>
                  </a:extLst>
                </p:cNvPr>
                <p:cNvPicPr/>
                <p:nvPr/>
              </p:nvPicPr>
              <p:blipFill>
                <a:blip r:embed="rId18"/>
                <a:stretch>
                  <a:fillRect/>
                </a:stretch>
              </p:blipFill>
              <p:spPr>
                <a:xfrm>
                  <a:off x="5407493" y="2491987"/>
                  <a:ext cx="428400" cy="274320"/>
                </a:xfrm>
                <a:prstGeom prst="rect">
                  <a:avLst/>
                </a:prstGeom>
              </p:spPr>
            </p:pic>
          </mc:Fallback>
        </mc:AlternateContent>
      </p:grpSp>
      <p:grpSp>
        <p:nvGrpSpPr>
          <p:cNvPr id="25" name="Gruppieren 24">
            <a:extLst>
              <a:ext uri="{FF2B5EF4-FFF2-40B4-BE49-F238E27FC236}">
                <a16:creationId xmlns:a16="http://schemas.microsoft.com/office/drawing/2014/main" id="{4C4E26D7-236A-4C87-A334-AD24F2C24E6D}"/>
              </a:ext>
            </a:extLst>
          </p:cNvPr>
          <p:cNvGrpSpPr/>
          <p:nvPr/>
        </p:nvGrpSpPr>
        <p:grpSpPr>
          <a:xfrm>
            <a:off x="1497533" y="2153227"/>
            <a:ext cx="1367640" cy="1666080"/>
            <a:chOff x="1497533" y="2153227"/>
            <a:chExt cx="1367640" cy="1666080"/>
          </a:xfrm>
        </p:grpSpPr>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CC5A5C09-AF8F-4B94-9F7C-A4C7792C2FE4}"/>
                    </a:ext>
                  </a:extLst>
                </p14:cNvPr>
                <p14:cNvContentPartPr/>
                <p14:nvPr/>
              </p14:nvContentPartPr>
              <p14:xfrm>
                <a:off x="1546133" y="2427187"/>
                <a:ext cx="1016640" cy="1199880"/>
              </p14:xfrm>
            </p:contentPart>
          </mc:Choice>
          <mc:Fallback xmlns="">
            <p:pic>
              <p:nvPicPr>
                <p:cNvPr id="23" name="Freihand 22">
                  <a:extLst>
                    <a:ext uri="{FF2B5EF4-FFF2-40B4-BE49-F238E27FC236}">
                      <a16:creationId xmlns:a16="http://schemas.microsoft.com/office/drawing/2014/main" id="{CC5A5C09-AF8F-4B94-9F7C-A4C7792C2FE4}"/>
                    </a:ext>
                  </a:extLst>
                </p:cNvPr>
                <p:cNvPicPr/>
                <p:nvPr/>
              </p:nvPicPr>
              <p:blipFill>
                <a:blip r:embed="rId20"/>
                <a:stretch>
                  <a:fillRect/>
                </a:stretch>
              </p:blipFill>
              <p:spPr>
                <a:xfrm>
                  <a:off x="1541813" y="2422867"/>
                  <a:ext cx="1025280" cy="120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6EF45253-1F18-4E09-95D6-DE7C68A1449E}"/>
                    </a:ext>
                  </a:extLst>
                </p14:cNvPr>
                <p14:cNvContentPartPr/>
                <p14:nvPr/>
              </p14:nvContentPartPr>
              <p14:xfrm>
                <a:off x="1497533" y="2153227"/>
                <a:ext cx="1367640" cy="1666080"/>
              </p14:xfrm>
            </p:contentPart>
          </mc:Choice>
          <mc:Fallback xmlns="">
            <p:pic>
              <p:nvPicPr>
                <p:cNvPr id="24" name="Freihand 23">
                  <a:extLst>
                    <a:ext uri="{FF2B5EF4-FFF2-40B4-BE49-F238E27FC236}">
                      <a16:creationId xmlns:a16="http://schemas.microsoft.com/office/drawing/2014/main" id="{6EF45253-1F18-4E09-95D6-DE7C68A1449E}"/>
                    </a:ext>
                  </a:extLst>
                </p:cNvPr>
                <p:cNvPicPr/>
                <p:nvPr/>
              </p:nvPicPr>
              <p:blipFill>
                <a:blip r:embed="rId22"/>
                <a:stretch>
                  <a:fillRect/>
                </a:stretch>
              </p:blipFill>
              <p:spPr>
                <a:xfrm>
                  <a:off x="1493213" y="2148907"/>
                  <a:ext cx="1376280" cy="167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668C61FC-14E0-4E5B-B39B-844E8C86EC9D}"/>
                  </a:ext>
                </a:extLst>
              </p14:cNvPr>
              <p14:cNvContentPartPr/>
              <p14:nvPr/>
            </p14:nvContentPartPr>
            <p14:xfrm>
              <a:off x="763133" y="4977427"/>
              <a:ext cx="1207800" cy="122760"/>
            </p14:xfrm>
          </p:contentPart>
        </mc:Choice>
        <mc:Fallback xmlns="">
          <p:pic>
            <p:nvPicPr>
              <p:cNvPr id="26" name="Freihand 25">
                <a:extLst>
                  <a:ext uri="{FF2B5EF4-FFF2-40B4-BE49-F238E27FC236}">
                    <a16:creationId xmlns:a16="http://schemas.microsoft.com/office/drawing/2014/main" id="{668C61FC-14E0-4E5B-B39B-844E8C86EC9D}"/>
                  </a:ext>
                </a:extLst>
              </p:cNvPr>
              <p:cNvPicPr/>
              <p:nvPr/>
            </p:nvPicPr>
            <p:blipFill>
              <a:blip r:embed="rId24"/>
              <a:stretch>
                <a:fillRect/>
              </a:stretch>
            </p:blipFill>
            <p:spPr>
              <a:xfrm>
                <a:off x="758813" y="4973107"/>
                <a:ext cx="121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3EF3B3FC-45ED-4A7F-A1D4-C51574C8C43F}"/>
                  </a:ext>
                </a:extLst>
              </p14:cNvPr>
              <p14:cNvContentPartPr/>
              <p14:nvPr/>
            </p14:nvContentPartPr>
            <p14:xfrm>
              <a:off x="3997733" y="689467"/>
              <a:ext cx="3693240" cy="148320"/>
            </p14:xfrm>
          </p:contentPart>
        </mc:Choice>
        <mc:Fallback xmlns="">
          <p:pic>
            <p:nvPicPr>
              <p:cNvPr id="27" name="Freihand 26">
                <a:extLst>
                  <a:ext uri="{FF2B5EF4-FFF2-40B4-BE49-F238E27FC236}">
                    <a16:creationId xmlns:a16="http://schemas.microsoft.com/office/drawing/2014/main" id="{3EF3B3FC-45ED-4A7F-A1D4-C51574C8C43F}"/>
                  </a:ext>
                </a:extLst>
              </p:cNvPr>
              <p:cNvPicPr/>
              <p:nvPr/>
            </p:nvPicPr>
            <p:blipFill>
              <a:blip r:embed="rId26"/>
              <a:stretch>
                <a:fillRect/>
              </a:stretch>
            </p:blipFill>
            <p:spPr>
              <a:xfrm>
                <a:off x="3993413" y="685147"/>
                <a:ext cx="3701880" cy="1569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200B242-1E80-E27E-7292-9FBBFB2E1799}"/>
              </a:ext>
            </a:extLst>
          </p:cNvPr>
          <p:cNvPicPr>
            <a:picLocks noChangeAspect="1"/>
          </p:cNvPicPr>
          <p:nvPr/>
        </p:nvPicPr>
        <p:blipFill>
          <a:blip r:embed="rId2"/>
          <a:stretch>
            <a:fillRect/>
          </a:stretch>
        </p:blipFill>
        <p:spPr>
          <a:xfrm>
            <a:off x="19049" y="592517"/>
            <a:ext cx="9220513" cy="3416927"/>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a:t>
            </a:r>
            <a:r>
              <a:rPr lang="de-DE" sz="2400" b="1" dirty="0" err="1">
                <a:solidFill>
                  <a:srgbClr val="000000"/>
                </a:solidFill>
                <a:latin typeface="Sparkasse Rg" pitchFamily="34" charset="0"/>
              </a:rPr>
              <a:t>Mrz</a:t>
            </a:r>
            <a:r>
              <a:rPr lang="de-DE" sz="2400" b="1" dirty="0">
                <a:solidFill>
                  <a:srgbClr val="000000"/>
                </a:solidFill>
                <a:latin typeface="Sparkasse Rg" pitchFamily="34" charset="0"/>
              </a:rPr>
              <a:t> 2025</a:t>
            </a:r>
          </a:p>
        </p:txBody>
      </p:sp>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97A01525-49EA-909C-5059-A3D57695A1E6}"/>
              </a:ext>
            </a:extLst>
          </p:cNvPr>
          <p:cNvPicPr>
            <a:picLocks noChangeAspect="1"/>
          </p:cNvPicPr>
          <p:nvPr/>
        </p:nvPicPr>
        <p:blipFill>
          <a:blip r:embed="rId3"/>
          <a:stretch>
            <a:fillRect/>
          </a:stretch>
        </p:blipFill>
        <p:spPr>
          <a:xfrm>
            <a:off x="6685986" y="472119"/>
            <a:ext cx="1682762" cy="6343446"/>
          </a:xfrm>
          <a:prstGeom prst="rect">
            <a:avLst/>
          </a:prstGeom>
        </p:spPr>
      </p:pic>
      <p:pic>
        <p:nvPicPr>
          <p:cNvPr id="9" name="Grafik 8">
            <a:extLst>
              <a:ext uri="{FF2B5EF4-FFF2-40B4-BE49-F238E27FC236}">
                <a16:creationId xmlns:a16="http://schemas.microsoft.com/office/drawing/2014/main" id="{BF703F63-44EE-0509-BD6B-D1953CC16691}"/>
              </a:ext>
            </a:extLst>
          </p:cNvPr>
          <p:cNvPicPr>
            <a:picLocks noChangeAspect="1"/>
          </p:cNvPicPr>
          <p:nvPr/>
        </p:nvPicPr>
        <p:blipFill>
          <a:blip r:embed="rId4"/>
          <a:stretch>
            <a:fillRect/>
          </a:stretch>
        </p:blipFill>
        <p:spPr>
          <a:xfrm>
            <a:off x="1315008" y="534017"/>
            <a:ext cx="4780992" cy="6377214"/>
          </a:xfrm>
          <a:prstGeom prst="rect">
            <a:avLst/>
          </a:prstGeom>
        </p:spPr>
      </p:pic>
    </p:spTree>
    <p:extLst>
      <p:ext uri="{BB962C8B-B14F-4D97-AF65-F5344CB8AC3E}">
        <p14:creationId xmlns:p14="http://schemas.microsoft.com/office/powerpoint/2010/main" val="189099321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688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4" name="Freihand 93">
                <a:extLst>
                  <a:ext uri="{FF2B5EF4-FFF2-40B4-BE49-F238E27FC236}">
                    <a16:creationId xmlns:a16="http://schemas.microsoft.com/office/drawing/2014/main" id="{E2994900-602D-423C-8B15-684F8A1F5F0B}"/>
                  </a:ext>
                </a:extLst>
              </p14:cNvPr>
              <p14:cNvContentPartPr/>
              <p14:nvPr/>
            </p14:nvContentPartPr>
            <p14:xfrm>
              <a:off x="497813" y="3316387"/>
              <a:ext cx="1384200" cy="12240"/>
            </p14:xfrm>
          </p:contentPart>
        </mc:Choice>
        <mc:Fallback xmlns="">
          <p:pic>
            <p:nvPicPr>
              <p:cNvPr id="94" name="Freihand 93">
                <a:extLst>
                  <a:ext uri="{FF2B5EF4-FFF2-40B4-BE49-F238E27FC236}">
                    <a16:creationId xmlns:a16="http://schemas.microsoft.com/office/drawing/2014/main" id="{E2994900-602D-423C-8B15-684F8A1F5F0B}"/>
                  </a:ext>
                </a:extLst>
              </p:cNvPr>
              <p:cNvPicPr/>
              <p:nvPr/>
            </p:nvPicPr>
            <p:blipFill>
              <a:blip r:embed="rId4"/>
              <a:stretch>
                <a:fillRect/>
              </a:stretch>
            </p:blipFill>
            <p:spPr>
              <a:xfrm>
                <a:off x="493493" y="3312067"/>
                <a:ext cx="1392840" cy="20880"/>
              </a:xfrm>
              <a:prstGeom prst="rect">
                <a:avLst/>
              </a:prstGeom>
            </p:spPr>
          </p:pic>
        </mc:Fallback>
      </mc:AlternateContent>
      <p:grpSp>
        <p:nvGrpSpPr>
          <p:cNvPr id="192" name="Gruppieren 191">
            <a:extLst>
              <a:ext uri="{FF2B5EF4-FFF2-40B4-BE49-F238E27FC236}">
                <a16:creationId xmlns:a16="http://schemas.microsoft.com/office/drawing/2014/main" id="{0D0D7A6C-B24D-4DE8-99F9-97A48974184F}"/>
              </a:ext>
            </a:extLst>
          </p:cNvPr>
          <p:cNvGrpSpPr/>
          <p:nvPr/>
        </p:nvGrpSpPr>
        <p:grpSpPr>
          <a:xfrm>
            <a:off x="568373" y="325147"/>
            <a:ext cx="11498400" cy="3742560"/>
            <a:chOff x="568373" y="325147"/>
            <a:chExt cx="11498400" cy="3742560"/>
          </a:xfrm>
        </p:grpSpPr>
        <mc:AlternateContent xmlns:mc="http://schemas.openxmlformats.org/markup-compatibility/2006" xmlns:p14="http://schemas.microsoft.com/office/powerpoint/2010/main">
          <mc:Choice Requires="p14">
            <p:contentPart p14:bwMode="auto" r:id="rId5">
              <p14:nvContentPartPr>
                <p14:cNvPr id="64" name="Freihand 63">
                  <a:extLst>
                    <a:ext uri="{FF2B5EF4-FFF2-40B4-BE49-F238E27FC236}">
                      <a16:creationId xmlns:a16="http://schemas.microsoft.com/office/drawing/2014/main" id="{7C36D662-D9B2-48AA-A245-CF8E8B212A63}"/>
                    </a:ext>
                  </a:extLst>
                </p14:cNvPr>
                <p14:cNvContentPartPr/>
                <p14:nvPr/>
              </p14:nvContentPartPr>
              <p14:xfrm>
                <a:off x="2294213" y="3310627"/>
                <a:ext cx="1195560" cy="89280"/>
              </p14:xfrm>
            </p:contentPart>
          </mc:Choice>
          <mc:Fallback xmlns="">
            <p:pic>
              <p:nvPicPr>
                <p:cNvPr id="64" name="Freihand 63">
                  <a:extLst>
                    <a:ext uri="{FF2B5EF4-FFF2-40B4-BE49-F238E27FC236}">
                      <a16:creationId xmlns:a16="http://schemas.microsoft.com/office/drawing/2014/main" id="{7C36D662-D9B2-48AA-A245-CF8E8B212A63}"/>
                    </a:ext>
                  </a:extLst>
                </p:cNvPr>
                <p:cNvPicPr/>
                <p:nvPr/>
              </p:nvPicPr>
              <p:blipFill>
                <a:blip r:embed="rId6"/>
                <a:stretch>
                  <a:fillRect/>
                </a:stretch>
              </p:blipFill>
              <p:spPr>
                <a:xfrm>
                  <a:off x="2289893" y="3306307"/>
                  <a:ext cx="1204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Freihand 64">
                  <a:extLst>
                    <a:ext uri="{FF2B5EF4-FFF2-40B4-BE49-F238E27FC236}">
                      <a16:creationId xmlns:a16="http://schemas.microsoft.com/office/drawing/2014/main" id="{5DB4B468-6B33-4F2E-ABE0-02320B4D0C6C}"/>
                    </a:ext>
                  </a:extLst>
                </p14:cNvPr>
                <p14:cNvContentPartPr/>
                <p14:nvPr/>
              </p14:nvContentPartPr>
              <p14:xfrm>
                <a:off x="2460173" y="3424387"/>
                <a:ext cx="111960" cy="259200"/>
              </p14:xfrm>
            </p:contentPart>
          </mc:Choice>
          <mc:Fallback xmlns="">
            <p:pic>
              <p:nvPicPr>
                <p:cNvPr id="65" name="Freihand 64">
                  <a:extLst>
                    <a:ext uri="{FF2B5EF4-FFF2-40B4-BE49-F238E27FC236}">
                      <a16:creationId xmlns:a16="http://schemas.microsoft.com/office/drawing/2014/main" id="{5DB4B468-6B33-4F2E-ABE0-02320B4D0C6C}"/>
                    </a:ext>
                  </a:extLst>
                </p:cNvPr>
                <p:cNvPicPr/>
                <p:nvPr/>
              </p:nvPicPr>
              <p:blipFill>
                <a:blip r:embed="rId8"/>
                <a:stretch>
                  <a:fillRect/>
                </a:stretch>
              </p:blipFill>
              <p:spPr>
                <a:xfrm>
                  <a:off x="2455853" y="3420067"/>
                  <a:ext cx="1206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6" name="Freihand 65">
                  <a:extLst>
                    <a:ext uri="{FF2B5EF4-FFF2-40B4-BE49-F238E27FC236}">
                      <a16:creationId xmlns:a16="http://schemas.microsoft.com/office/drawing/2014/main" id="{C634FA86-B389-479C-AD51-4D5591B41584}"/>
                    </a:ext>
                  </a:extLst>
                </p14:cNvPr>
                <p14:cNvContentPartPr/>
                <p14:nvPr/>
              </p14:nvContentPartPr>
              <p14:xfrm>
                <a:off x="2334893" y="3377947"/>
                <a:ext cx="312120" cy="120240"/>
              </p14:xfrm>
            </p:contentPart>
          </mc:Choice>
          <mc:Fallback xmlns="">
            <p:pic>
              <p:nvPicPr>
                <p:cNvPr id="66" name="Freihand 65">
                  <a:extLst>
                    <a:ext uri="{FF2B5EF4-FFF2-40B4-BE49-F238E27FC236}">
                      <a16:creationId xmlns:a16="http://schemas.microsoft.com/office/drawing/2014/main" id="{C634FA86-B389-479C-AD51-4D5591B41584}"/>
                    </a:ext>
                  </a:extLst>
                </p:cNvPr>
                <p:cNvPicPr/>
                <p:nvPr/>
              </p:nvPicPr>
              <p:blipFill>
                <a:blip r:embed="rId10"/>
                <a:stretch>
                  <a:fillRect/>
                </a:stretch>
              </p:blipFill>
              <p:spPr>
                <a:xfrm>
                  <a:off x="2330573" y="3373627"/>
                  <a:ext cx="320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Freihand 67">
                  <a:extLst>
                    <a:ext uri="{FF2B5EF4-FFF2-40B4-BE49-F238E27FC236}">
                      <a16:creationId xmlns:a16="http://schemas.microsoft.com/office/drawing/2014/main" id="{FDD3C913-16EE-4D4A-BC99-16D38B8B0C83}"/>
                    </a:ext>
                  </a:extLst>
                </p14:cNvPr>
                <p14:cNvContentPartPr/>
                <p14:nvPr/>
              </p14:nvContentPartPr>
              <p14:xfrm>
                <a:off x="636053" y="3636427"/>
                <a:ext cx="24120" cy="185760"/>
              </p14:xfrm>
            </p:contentPart>
          </mc:Choice>
          <mc:Fallback xmlns="">
            <p:pic>
              <p:nvPicPr>
                <p:cNvPr id="68" name="Freihand 67">
                  <a:extLst>
                    <a:ext uri="{FF2B5EF4-FFF2-40B4-BE49-F238E27FC236}">
                      <a16:creationId xmlns:a16="http://schemas.microsoft.com/office/drawing/2014/main" id="{FDD3C913-16EE-4D4A-BC99-16D38B8B0C83}"/>
                    </a:ext>
                  </a:extLst>
                </p:cNvPr>
                <p:cNvPicPr/>
                <p:nvPr/>
              </p:nvPicPr>
              <p:blipFill>
                <a:blip r:embed="rId12"/>
                <a:stretch>
                  <a:fillRect/>
                </a:stretch>
              </p:blipFill>
              <p:spPr>
                <a:xfrm>
                  <a:off x="631733" y="3632107"/>
                  <a:ext cx="32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9" name="Freihand 68">
                  <a:extLst>
                    <a:ext uri="{FF2B5EF4-FFF2-40B4-BE49-F238E27FC236}">
                      <a16:creationId xmlns:a16="http://schemas.microsoft.com/office/drawing/2014/main" id="{4CCB5770-6224-4A44-AC1A-09B43E7210C8}"/>
                    </a:ext>
                  </a:extLst>
                </p14:cNvPr>
                <p14:cNvContentPartPr/>
                <p14:nvPr/>
              </p14:nvContentPartPr>
              <p14:xfrm>
                <a:off x="575933" y="3772147"/>
                <a:ext cx="142200" cy="56880"/>
              </p14:xfrm>
            </p:contentPart>
          </mc:Choice>
          <mc:Fallback xmlns="">
            <p:pic>
              <p:nvPicPr>
                <p:cNvPr id="69" name="Freihand 68">
                  <a:extLst>
                    <a:ext uri="{FF2B5EF4-FFF2-40B4-BE49-F238E27FC236}">
                      <a16:creationId xmlns:a16="http://schemas.microsoft.com/office/drawing/2014/main" id="{4CCB5770-6224-4A44-AC1A-09B43E7210C8}"/>
                    </a:ext>
                  </a:extLst>
                </p:cNvPr>
                <p:cNvPicPr/>
                <p:nvPr/>
              </p:nvPicPr>
              <p:blipFill>
                <a:blip r:embed="rId14"/>
                <a:stretch>
                  <a:fillRect/>
                </a:stretch>
              </p:blipFill>
              <p:spPr>
                <a:xfrm>
                  <a:off x="571613" y="3767827"/>
                  <a:ext cx="150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 name="Freihand 69">
                  <a:extLst>
                    <a:ext uri="{FF2B5EF4-FFF2-40B4-BE49-F238E27FC236}">
                      <a16:creationId xmlns:a16="http://schemas.microsoft.com/office/drawing/2014/main" id="{23BB5C79-BCCA-402A-B498-CF9A550BB4E9}"/>
                    </a:ext>
                  </a:extLst>
                </p14:cNvPr>
                <p14:cNvContentPartPr/>
                <p14:nvPr/>
              </p14:nvContentPartPr>
              <p14:xfrm>
                <a:off x="568373" y="3646867"/>
                <a:ext cx="294840" cy="135000"/>
              </p14:xfrm>
            </p:contentPart>
          </mc:Choice>
          <mc:Fallback xmlns="">
            <p:pic>
              <p:nvPicPr>
                <p:cNvPr id="70" name="Freihand 69">
                  <a:extLst>
                    <a:ext uri="{FF2B5EF4-FFF2-40B4-BE49-F238E27FC236}">
                      <a16:creationId xmlns:a16="http://schemas.microsoft.com/office/drawing/2014/main" id="{23BB5C79-BCCA-402A-B498-CF9A550BB4E9}"/>
                    </a:ext>
                  </a:extLst>
                </p:cNvPr>
                <p:cNvPicPr/>
                <p:nvPr/>
              </p:nvPicPr>
              <p:blipFill>
                <a:blip r:embed="rId16"/>
                <a:stretch>
                  <a:fillRect/>
                </a:stretch>
              </p:blipFill>
              <p:spPr>
                <a:xfrm>
                  <a:off x="564053" y="3642547"/>
                  <a:ext cx="303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Freihand 70">
                  <a:extLst>
                    <a:ext uri="{FF2B5EF4-FFF2-40B4-BE49-F238E27FC236}">
                      <a16:creationId xmlns:a16="http://schemas.microsoft.com/office/drawing/2014/main" id="{03717144-2E89-4557-ABB9-5BAFFF4F43D7}"/>
                    </a:ext>
                  </a:extLst>
                </p14:cNvPr>
                <p14:cNvContentPartPr/>
                <p14:nvPr/>
              </p14:nvContentPartPr>
              <p14:xfrm>
                <a:off x="913613" y="3642907"/>
                <a:ext cx="239760" cy="131400"/>
              </p14:xfrm>
            </p:contentPart>
          </mc:Choice>
          <mc:Fallback xmlns="">
            <p:pic>
              <p:nvPicPr>
                <p:cNvPr id="71" name="Freihand 70">
                  <a:extLst>
                    <a:ext uri="{FF2B5EF4-FFF2-40B4-BE49-F238E27FC236}">
                      <a16:creationId xmlns:a16="http://schemas.microsoft.com/office/drawing/2014/main" id="{03717144-2E89-4557-ABB9-5BAFFF4F43D7}"/>
                    </a:ext>
                  </a:extLst>
                </p:cNvPr>
                <p:cNvPicPr/>
                <p:nvPr/>
              </p:nvPicPr>
              <p:blipFill>
                <a:blip r:embed="rId18"/>
                <a:stretch>
                  <a:fillRect/>
                </a:stretch>
              </p:blipFill>
              <p:spPr>
                <a:xfrm>
                  <a:off x="909293" y="3638587"/>
                  <a:ext cx="248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 name="Freihand 71">
                  <a:extLst>
                    <a:ext uri="{FF2B5EF4-FFF2-40B4-BE49-F238E27FC236}">
                      <a16:creationId xmlns:a16="http://schemas.microsoft.com/office/drawing/2014/main" id="{FF00CDC9-41B1-413A-AD7C-A43D5421C3AE}"/>
                    </a:ext>
                  </a:extLst>
                </p14:cNvPr>
                <p14:cNvContentPartPr/>
                <p14:nvPr/>
              </p14:nvContentPartPr>
              <p14:xfrm>
                <a:off x="1177853" y="3682867"/>
                <a:ext cx="88560" cy="95400"/>
              </p14:xfrm>
            </p:contentPart>
          </mc:Choice>
          <mc:Fallback xmlns="">
            <p:pic>
              <p:nvPicPr>
                <p:cNvPr id="72" name="Freihand 71">
                  <a:extLst>
                    <a:ext uri="{FF2B5EF4-FFF2-40B4-BE49-F238E27FC236}">
                      <a16:creationId xmlns:a16="http://schemas.microsoft.com/office/drawing/2014/main" id="{FF00CDC9-41B1-413A-AD7C-A43D5421C3AE}"/>
                    </a:ext>
                  </a:extLst>
                </p:cNvPr>
                <p:cNvPicPr/>
                <p:nvPr/>
              </p:nvPicPr>
              <p:blipFill>
                <a:blip r:embed="rId20"/>
                <a:stretch>
                  <a:fillRect/>
                </a:stretch>
              </p:blipFill>
              <p:spPr>
                <a:xfrm>
                  <a:off x="1173533" y="3678547"/>
                  <a:ext cx="9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Freihand 72">
                  <a:extLst>
                    <a:ext uri="{FF2B5EF4-FFF2-40B4-BE49-F238E27FC236}">
                      <a16:creationId xmlns:a16="http://schemas.microsoft.com/office/drawing/2014/main" id="{AE3033C8-305F-46E9-968E-D8DAE4D49B85}"/>
                    </a:ext>
                  </a:extLst>
                </p14:cNvPr>
                <p14:cNvContentPartPr/>
                <p14:nvPr/>
              </p14:nvContentPartPr>
              <p14:xfrm>
                <a:off x="1455413" y="3618067"/>
                <a:ext cx="234720" cy="134640"/>
              </p14:xfrm>
            </p:contentPart>
          </mc:Choice>
          <mc:Fallback xmlns="">
            <p:pic>
              <p:nvPicPr>
                <p:cNvPr id="73" name="Freihand 72">
                  <a:extLst>
                    <a:ext uri="{FF2B5EF4-FFF2-40B4-BE49-F238E27FC236}">
                      <a16:creationId xmlns:a16="http://schemas.microsoft.com/office/drawing/2014/main" id="{AE3033C8-305F-46E9-968E-D8DAE4D49B85}"/>
                    </a:ext>
                  </a:extLst>
                </p:cNvPr>
                <p:cNvPicPr/>
                <p:nvPr/>
              </p:nvPicPr>
              <p:blipFill>
                <a:blip r:embed="rId22"/>
                <a:stretch>
                  <a:fillRect/>
                </a:stretch>
              </p:blipFill>
              <p:spPr>
                <a:xfrm>
                  <a:off x="1451093" y="3613747"/>
                  <a:ext cx="243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Freihand 73">
                  <a:extLst>
                    <a:ext uri="{FF2B5EF4-FFF2-40B4-BE49-F238E27FC236}">
                      <a16:creationId xmlns:a16="http://schemas.microsoft.com/office/drawing/2014/main" id="{74E41D75-3E38-4F1C-873E-2CE67C73C62D}"/>
                    </a:ext>
                  </a:extLst>
                </p14:cNvPr>
                <p14:cNvContentPartPr/>
                <p14:nvPr/>
              </p14:nvContentPartPr>
              <p14:xfrm>
                <a:off x="1709573" y="3655147"/>
                <a:ext cx="95760" cy="97920"/>
              </p14:xfrm>
            </p:contentPart>
          </mc:Choice>
          <mc:Fallback xmlns="">
            <p:pic>
              <p:nvPicPr>
                <p:cNvPr id="74" name="Freihand 73">
                  <a:extLst>
                    <a:ext uri="{FF2B5EF4-FFF2-40B4-BE49-F238E27FC236}">
                      <a16:creationId xmlns:a16="http://schemas.microsoft.com/office/drawing/2014/main" id="{74E41D75-3E38-4F1C-873E-2CE67C73C62D}"/>
                    </a:ext>
                  </a:extLst>
                </p:cNvPr>
                <p:cNvPicPr/>
                <p:nvPr/>
              </p:nvPicPr>
              <p:blipFill>
                <a:blip r:embed="rId24"/>
                <a:stretch>
                  <a:fillRect/>
                </a:stretch>
              </p:blipFill>
              <p:spPr>
                <a:xfrm>
                  <a:off x="1705253" y="365082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 name="Freihand 74">
                  <a:extLst>
                    <a:ext uri="{FF2B5EF4-FFF2-40B4-BE49-F238E27FC236}">
                      <a16:creationId xmlns:a16="http://schemas.microsoft.com/office/drawing/2014/main" id="{90E040D7-FBF5-4A48-B65C-E3E306B4AF15}"/>
                    </a:ext>
                  </a:extLst>
                </p14:cNvPr>
                <p14:cNvContentPartPr/>
                <p14:nvPr/>
              </p14:nvContentPartPr>
              <p14:xfrm>
                <a:off x="1924133" y="3651547"/>
                <a:ext cx="164520" cy="117720"/>
              </p14:xfrm>
            </p:contentPart>
          </mc:Choice>
          <mc:Fallback xmlns="">
            <p:pic>
              <p:nvPicPr>
                <p:cNvPr id="75" name="Freihand 74">
                  <a:extLst>
                    <a:ext uri="{FF2B5EF4-FFF2-40B4-BE49-F238E27FC236}">
                      <a16:creationId xmlns:a16="http://schemas.microsoft.com/office/drawing/2014/main" id="{90E040D7-FBF5-4A48-B65C-E3E306B4AF15}"/>
                    </a:ext>
                  </a:extLst>
                </p:cNvPr>
                <p:cNvPicPr/>
                <p:nvPr/>
              </p:nvPicPr>
              <p:blipFill>
                <a:blip r:embed="rId26"/>
                <a:stretch>
                  <a:fillRect/>
                </a:stretch>
              </p:blipFill>
              <p:spPr>
                <a:xfrm>
                  <a:off x="1919813" y="3647227"/>
                  <a:ext cx="173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6" name="Freihand 75">
                  <a:extLst>
                    <a:ext uri="{FF2B5EF4-FFF2-40B4-BE49-F238E27FC236}">
                      <a16:creationId xmlns:a16="http://schemas.microsoft.com/office/drawing/2014/main" id="{7079AF93-853A-4E53-865E-AECE740407E2}"/>
                    </a:ext>
                  </a:extLst>
                </p14:cNvPr>
                <p14:cNvContentPartPr/>
                <p14:nvPr/>
              </p14:nvContentPartPr>
              <p14:xfrm>
                <a:off x="2179733" y="3674587"/>
                <a:ext cx="360" cy="360"/>
              </p14:xfrm>
            </p:contentPart>
          </mc:Choice>
          <mc:Fallback xmlns="">
            <p:pic>
              <p:nvPicPr>
                <p:cNvPr id="76" name="Freihand 75">
                  <a:extLst>
                    <a:ext uri="{FF2B5EF4-FFF2-40B4-BE49-F238E27FC236}">
                      <a16:creationId xmlns:a16="http://schemas.microsoft.com/office/drawing/2014/main" id="{7079AF93-853A-4E53-865E-AECE740407E2}"/>
                    </a:ext>
                  </a:extLst>
                </p:cNvPr>
                <p:cNvPicPr/>
                <p:nvPr/>
              </p:nvPicPr>
              <p:blipFill>
                <a:blip r:embed="rId28"/>
                <a:stretch>
                  <a:fillRect/>
                </a:stretch>
              </p:blipFill>
              <p:spPr>
                <a:xfrm>
                  <a:off x="2175413" y="3670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7" name="Freihand 76">
                  <a:extLst>
                    <a:ext uri="{FF2B5EF4-FFF2-40B4-BE49-F238E27FC236}">
                      <a16:creationId xmlns:a16="http://schemas.microsoft.com/office/drawing/2014/main" id="{CD528A4E-764A-4043-8234-E54C8B285D41}"/>
                    </a:ext>
                  </a:extLst>
                </p14:cNvPr>
                <p14:cNvContentPartPr/>
                <p14:nvPr/>
              </p14:nvContentPartPr>
              <p14:xfrm>
                <a:off x="2092973" y="3670267"/>
                <a:ext cx="104760" cy="97920"/>
              </p14:xfrm>
            </p:contentPart>
          </mc:Choice>
          <mc:Fallback xmlns="">
            <p:pic>
              <p:nvPicPr>
                <p:cNvPr id="77" name="Freihand 76">
                  <a:extLst>
                    <a:ext uri="{FF2B5EF4-FFF2-40B4-BE49-F238E27FC236}">
                      <a16:creationId xmlns:a16="http://schemas.microsoft.com/office/drawing/2014/main" id="{CD528A4E-764A-4043-8234-E54C8B285D41}"/>
                    </a:ext>
                  </a:extLst>
                </p:cNvPr>
                <p:cNvPicPr/>
                <p:nvPr/>
              </p:nvPicPr>
              <p:blipFill>
                <a:blip r:embed="rId30"/>
                <a:stretch>
                  <a:fillRect/>
                </a:stretch>
              </p:blipFill>
              <p:spPr>
                <a:xfrm>
                  <a:off x="2088653" y="3665947"/>
                  <a:ext cx="11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8" name="Freihand 77">
                  <a:extLst>
                    <a:ext uri="{FF2B5EF4-FFF2-40B4-BE49-F238E27FC236}">
                      <a16:creationId xmlns:a16="http://schemas.microsoft.com/office/drawing/2014/main" id="{54132CDA-19E0-4A01-AFA6-3975AA343EA1}"/>
                    </a:ext>
                  </a:extLst>
                </p14:cNvPr>
                <p14:cNvContentPartPr/>
                <p14:nvPr/>
              </p14:nvContentPartPr>
              <p14:xfrm>
                <a:off x="2252453" y="3601507"/>
                <a:ext cx="41040" cy="157680"/>
              </p14:xfrm>
            </p:contentPart>
          </mc:Choice>
          <mc:Fallback xmlns="">
            <p:pic>
              <p:nvPicPr>
                <p:cNvPr id="78" name="Freihand 77">
                  <a:extLst>
                    <a:ext uri="{FF2B5EF4-FFF2-40B4-BE49-F238E27FC236}">
                      <a16:creationId xmlns:a16="http://schemas.microsoft.com/office/drawing/2014/main" id="{54132CDA-19E0-4A01-AFA6-3975AA343EA1}"/>
                    </a:ext>
                  </a:extLst>
                </p:cNvPr>
                <p:cNvPicPr/>
                <p:nvPr/>
              </p:nvPicPr>
              <p:blipFill>
                <a:blip r:embed="rId32"/>
                <a:stretch>
                  <a:fillRect/>
                </a:stretch>
              </p:blipFill>
              <p:spPr>
                <a:xfrm>
                  <a:off x="2248133" y="3597187"/>
                  <a:ext cx="49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Freihand 78">
                  <a:extLst>
                    <a:ext uri="{FF2B5EF4-FFF2-40B4-BE49-F238E27FC236}">
                      <a16:creationId xmlns:a16="http://schemas.microsoft.com/office/drawing/2014/main" id="{EF99EAF8-2931-4EC4-A883-42194F9ED547}"/>
                    </a:ext>
                  </a:extLst>
                </p14:cNvPr>
                <p14:cNvContentPartPr/>
                <p14:nvPr/>
              </p14:nvContentPartPr>
              <p14:xfrm>
                <a:off x="2296733" y="3680347"/>
                <a:ext cx="160200" cy="79200"/>
              </p14:xfrm>
            </p:contentPart>
          </mc:Choice>
          <mc:Fallback xmlns="">
            <p:pic>
              <p:nvPicPr>
                <p:cNvPr id="79" name="Freihand 78">
                  <a:extLst>
                    <a:ext uri="{FF2B5EF4-FFF2-40B4-BE49-F238E27FC236}">
                      <a16:creationId xmlns:a16="http://schemas.microsoft.com/office/drawing/2014/main" id="{EF99EAF8-2931-4EC4-A883-42194F9ED547}"/>
                    </a:ext>
                  </a:extLst>
                </p:cNvPr>
                <p:cNvPicPr/>
                <p:nvPr/>
              </p:nvPicPr>
              <p:blipFill>
                <a:blip r:embed="rId34"/>
                <a:stretch>
                  <a:fillRect/>
                </a:stretch>
              </p:blipFill>
              <p:spPr>
                <a:xfrm>
                  <a:off x="2292413" y="3676027"/>
                  <a:ext cx="168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Freihand 79">
                  <a:extLst>
                    <a:ext uri="{FF2B5EF4-FFF2-40B4-BE49-F238E27FC236}">
                      <a16:creationId xmlns:a16="http://schemas.microsoft.com/office/drawing/2014/main" id="{7847D90B-3B3B-407D-A3B0-AEC9BA24DA99}"/>
                    </a:ext>
                  </a:extLst>
                </p14:cNvPr>
                <p14:cNvContentPartPr/>
                <p14:nvPr/>
              </p14:nvContentPartPr>
              <p14:xfrm>
                <a:off x="2749973" y="3659467"/>
                <a:ext cx="26640" cy="102600"/>
              </p14:xfrm>
            </p:contentPart>
          </mc:Choice>
          <mc:Fallback xmlns="">
            <p:pic>
              <p:nvPicPr>
                <p:cNvPr id="80" name="Freihand 79">
                  <a:extLst>
                    <a:ext uri="{FF2B5EF4-FFF2-40B4-BE49-F238E27FC236}">
                      <a16:creationId xmlns:a16="http://schemas.microsoft.com/office/drawing/2014/main" id="{7847D90B-3B3B-407D-A3B0-AEC9BA24DA99}"/>
                    </a:ext>
                  </a:extLst>
                </p:cNvPr>
                <p:cNvPicPr/>
                <p:nvPr/>
              </p:nvPicPr>
              <p:blipFill>
                <a:blip r:embed="rId36"/>
                <a:stretch>
                  <a:fillRect/>
                </a:stretch>
              </p:blipFill>
              <p:spPr>
                <a:xfrm>
                  <a:off x="2745653" y="3655147"/>
                  <a:ext cx="35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1" name="Freihand 80">
                  <a:extLst>
                    <a:ext uri="{FF2B5EF4-FFF2-40B4-BE49-F238E27FC236}">
                      <a16:creationId xmlns:a16="http://schemas.microsoft.com/office/drawing/2014/main" id="{4A9E81E9-1015-445E-83F3-4D871C77DAF9}"/>
                    </a:ext>
                  </a:extLst>
                </p14:cNvPr>
                <p14:cNvContentPartPr/>
                <p14:nvPr/>
              </p14:nvContentPartPr>
              <p14:xfrm>
                <a:off x="2665373" y="3593227"/>
                <a:ext cx="236880" cy="172440"/>
              </p14:xfrm>
            </p:contentPart>
          </mc:Choice>
          <mc:Fallback xmlns="">
            <p:pic>
              <p:nvPicPr>
                <p:cNvPr id="81" name="Freihand 80">
                  <a:extLst>
                    <a:ext uri="{FF2B5EF4-FFF2-40B4-BE49-F238E27FC236}">
                      <a16:creationId xmlns:a16="http://schemas.microsoft.com/office/drawing/2014/main" id="{4A9E81E9-1015-445E-83F3-4D871C77DAF9}"/>
                    </a:ext>
                  </a:extLst>
                </p:cNvPr>
                <p:cNvPicPr/>
                <p:nvPr/>
              </p:nvPicPr>
              <p:blipFill>
                <a:blip r:embed="rId38"/>
                <a:stretch>
                  <a:fillRect/>
                </a:stretch>
              </p:blipFill>
              <p:spPr>
                <a:xfrm>
                  <a:off x="2661053" y="3588907"/>
                  <a:ext cx="245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2" name="Freihand 81">
                  <a:extLst>
                    <a:ext uri="{FF2B5EF4-FFF2-40B4-BE49-F238E27FC236}">
                      <a16:creationId xmlns:a16="http://schemas.microsoft.com/office/drawing/2014/main" id="{2D79A332-ADB2-4A60-833D-847F0E2FCC4A}"/>
                    </a:ext>
                  </a:extLst>
                </p14:cNvPr>
                <p14:cNvContentPartPr/>
                <p14:nvPr/>
              </p14:nvContentPartPr>
              <p14:xfrm>
                <a:off x="2926013" y="3589627"/>
                <a:ext cx="56160" cy="138960"/>
              </p14:xfrm>
            </p:contentPart>
          </mc:Choice>
          <mc:Fallback xmlns="">
            <p:pic>
              <p:nvPicPr>
                <p:cNvPr id="82" name="Freihand 81">
                  <a:extLst>
                    <a:ext uri="{FF2B5EF4-FFF2-40B4-BE49-F238E27FC236}">
                      <a16:creationId xmlns:a16="http://schemas.microsoft.com/office/drawing/2014/main" id="{2D79A332-ADB2-4A60-833D-847F0E2FCC4A}"/>
                    </a:ext>
                  </a:extLst>
                </p:cNvPr>
                <p:cNvPicPr/>
                <p:nvPr/>
              </p:nvPicPr>
              <p:blipFill>
                <a:blip r:embed="rId40"/>
                <a:stretch>
                  <a:fillRect/>
                </a:stretch>
              </p:blipFill>
              <p:spPr>
                <a:xfrm>
                  <a:off x="2921693" y="3585307"/>
                  <a:ext cx="64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3" name="Freihand 82">
                  <a:extLst>
                    <a:ext uri="{FF2B5EF4-FFF2-40B4-BE49-F238E27FC236}">
                      <a16:creationId xmlns:a16="http://schemas.microsoft.com/office/drawing/2014/main" id="{FF616559-D06F-4829-90A2-3D29C02B23B9}"/>
                    </a:ext>
                  </a:extLst>
                </p14:cNvPr>
                <p14:cNvContentPartPr/>
                <p14:nvPr/>
              </p14:nvContentPartPr>
              <p14:xfrm>
                <a:off x="2964893" y="3585307"/>
                <a:ext cx="180720" cy="150480"/>
              </p14:xfrm>
            </p:contentPart>
          </mc:Choice>
          <mc:Fallback xmlns="">
            <p:pic>
              <p:nvPicPr>
                <p:cNvPr id="83" name="Freihand 82">
                  <a:extLst>
                    <a:ext uri="{FF2B5EF4-FFF2-40B4-BE49-F238E27FC236}">
                      <a16:creationId xmlns:a16="http://schemas.microsoft.com/office/drawing/2014/main" id="{FF616559-D06F-4829-90A2-3D29C02B23B9}"/>
                    </a:ext>
                  </a:extLst>
                </p:cNvPr>
                <p:cNvPicPr/>
                <p:nvPr/>
              </p:nvPicPr>
              <p:blipFill>
                <a:blip r:embed="rId42"/>
                <a:stretch>
                  <a:fillRect/>
                </a:stretch>
              </p:blipFill>
              <p:spPr>
                <a:xfrm>
                  <a:off x="2960573" y="3580987"/>
                  <a:ext cx="189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4" name="Freihand 83">
                  <a:extLst>
                    <a:ext uri="{FF2B5EF4-FFF2-40B4-BE49-F238E27FC236}">
                      <a16:creationId xmlns:a16="http://schemas.microsoft.com/office/drawing/2014/main" id="{ECE2AF18-D6A9-48E4-A13E-9BC4196D708A}"/>
                    </a:ext>
                  </a:extLst>
                </p14:cNvPr>
                <p14:cNvContentPartPr/>
                <p14:nvPr/>
              </p14:nvContentPartPr>
              <p14:xfrm>
                <a:off x="1136813" y="3843427"/>
                <a:ext cx="267480" cy="152640"/>
              </p14:xfrm>
            </p:contentPart>
          </mc:Choice>
          <mc:Fallback xmlns="">
            <p:pic>
              <p:nvPicPr>
                <p:cNvPr id="84" name="Freihand 83">
                  <a:extLst>
                    <a:ext uri="{FF2B5EF4-FFF2-40B4-BE49-F238E27FC236}">
                      <a16:creationId xmlns:a16="http://schemas.microsoft.com/office/drawing/2014/main" id="{ECE2AF18-D6A9-48E4-A13E-9BC4196D708A}"/>
                    </a:ext>
                  </a:extLst>
                </p:cNvPr>
                <p:cNvPicPr/>
                <p:nvPr/>
              </p:nvPicPr>
              <p:blipFill>
                <a:blip r:embed="rId44"/>
                <a:stretch>
                  <a:fillRect/>
                </a:stretch>
              </p:blipFill>
              <p:spPr>
                <a:xfrm>
                  <a:off x="1132493" y="3839107"/>
                  <a:ext cx="276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5" name="Freihand 84">
                  <a:extLst>
                    <a:ext uri="{FF2B5EF4-FFF2-40B4-BE49-F238E27FC236}">
                      <a16:creationId xmlns:a16="http://schemas.microsoft.com/office/drawing/2014/main" id="{40F20F5B-CB1C-4E53-A7EE-AD74221A3C61}"/>
                    </a:ext>
                  </a:extLst>
                </p14:cNvPr>
                <p14:cNvContentPartPr/>
                <p14:nvPr/>
              </p14:nvContentPartPr>
              <p14:xfrm>
                <a:off x="1423733" y="3904267"/>
                <a:ext cx="106920" cy="95400"/>
              </p14:xfrm>
            </p:contentPart>
          </mc:Choice>
          <mc:Fallback xmlns="">
            <p:pic>
              <p:nvPicPr>
                <p:cNvPr id="85" name="Freihand 84">
                  <a:extLst>
                    <a:ext uri="{FF2B5EF4-FFF2-40B4-BE49-F238E27FC236}">
                      <a16:creationId xmlns:a16="http://schemas.microsoft.com/office/drawing/2014/main" id="{40F20F5B-CB1C-4E53-A7EE-AD74221A3C61}"/>
                    </a:ext>
                  </a:extLst>
                </p:cNvPr>
                <p:cNvPicPr/>
                <p:nvPr/>
              </p:nvPicPr>
              <p:blipFill>
                <a:blip r:embed="rId46"/>
                <a:stretch>
                  <a:fillRect/>
                </a:stretch>
              </p:blipFill>
              <p:spPr>
                <a:xfrm>
                  <a:off x="1419413" y="3899947"/>
                  <a:ext cx="115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6" name="Freihand 85">
                  <a:extLst>
                    <a:ext uri="{FF2B5EF4-FFF2-40B4-BE49-F238E27FC236}">
                      <a16:creationId xmlns:a16="http://schemas.microsoft.com/office/drawing/2014/main" id="{94B056B8-0FDB-4DD8-B5C4-45F1FA2D8028}"/>
                    </a:ext>
                  </a:extLst>
                </p14:cNvPr>
                <p14:cNvContentPartPr/>
                <p14:nvPr/>
              </p14:nvContentPartPr>
              <p14:xfrm>
                <a:off x="1783013" y="3833707"/>
                <a:ext cx="119160" cy="116640"/>
              </p14:xfrm>
            </p:contentPart>
          </mc:Choice>
          <mc:Fallback xmlns="">
            <p:pic>
              <p:nvPicPr>
                <p:cNvPr id="86" name="Freihand 85">
                  <a:extLst>
                    <a:ext uri="{FF2B5EF4-FFF2-40B4-BE49-F238E27FC236}">
                      <a16:creationId xmlns:a16="http://schemas.microsoft.com/office/drawing/2014/main" id="{94B056B8-0FDB-4DD8-B5C4-45F1FA2D8028}"/>
                    </a:ext>
                  </a:extLst>
                </p:cNvPr>
                <p:cNvPicPr/>
                <p:nvPr/>
              </p:nvPicPr>
              <p:blipFill>
                <a:blip r:embed="rId48"/>
                <a:stretch>
                  <a:fillRect/>
                </a:stretch>
              </p:blipFill>
              <p:spPr>
                <a:xfrm>
                  <a:off x="1778693" y="3829387"/>
                  <a:ext cx="127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7" name="Freihand 86">
                  <a:extLst>
                    <a:ext uri="{FF2B5EF4-FFF2-40B4-BE49-F238E27FC236}">
                      <a16:creationId xmlns:a16="http://schemas.microsoft.com/office/drawing/2014/main" id="{77700DAB-1247-4B61-A200-D346C7F43770}"/>
                    </a:ext>
                  </a:extLst>
                </p14:cNvPr>
                <p14:cNvContentPartPr/>
                <p14:nvPr/>
              </p14:nvContentPartPr>
              <p14:xfrm>
                <a:off x="1891013" y="3883747"/>
                <a:ext cx="150480" cy="77400"/>
              </p14:xfrm>
            </p:contentPart>
          </mc:Choice>
          <mc:Fallback xmlns="">
            <p:pic>
              <p:nvPicPr>
                <p:cNvPr id="87" name="Freihand 86">
                  <a:extLst>
                    <a:ext uri="{FF2B5EF4-FFF2-40B4-BE49-F238E27FC236}">
                      <a16:creationId xmlns:a16="http://schemas.microsoft.com/office/drawing/2014/main" id="{77700DAB-1247-4B61-A200-D346C7F43770}"/>
                    </a:ext>
                  </a:extLst>
                </p:cNvPr>
                <p:cNvPicPr/>
                <p:nvPr/>
              </p:nvPicPr>
              <p:blipFill>
                <a:blip r:embed="rId50"/>
                <a:stretch>
                  <a:fillRect/>
                </a:stretch>
              </p:blipFill>
              <p:spPr>
                <a:xfrm>
                  <a:off x="1886693" y="3879427"/>
                  <a:ext cx="159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8" name="Freihand 87">
                  <a:extLst>
                    <a:ext uri="{FF2B5EF4-FFF2-40B4-BE49-F238E27FC236}">
                      <a16:creationId xmlns:a16="http://schemas.microsoft.com/office/drawing/2014/main" id="{BE999B16-8858-4C09-8B89-98B74F8BB2EC}"/>
                    </a:ext>
                  </a:extLst>
                </p14:cNvPr>
                <p14:cNvContentPartPr/>
                <p14:nvPr/>
              </p14:nvContentPartPr>
              <p14:xfrm>
                <a:off x="2111693" y="3885547"/>
                <a:ext cx="95040" cy="182160"/>
              </p14:xfrm>
            </p:contentPart>
          </mc:Choice>
          <mc:Fallback xmlns="">
            <p:pic>
              <p:nvPicPr>
                <p:cNvPr id="88" name="Freihand 87">
                  <a:extLst>
                    <a:ext uri="{FF2B5EF4-FFF2-40B4-BE49-F238E27FC236}">
                      <a16:creationId xmlns:a16="http://schemas.microsoft.com/office/drawing/2014/main" id="{BE999B16-8858-4C09-8B89-98B74F8BB2EC}"/>
                    </a:ext>
                  </a:extLst>
                </p:cNvPr>
                <p:cNvPicPr/>
                <p:nvPr/>
              </p:nvPicPr>
              <p:blipFill>
                <a:blip r:embed="rId52"/>
                <a:stretch>
                  <a:fillRect/>
                </a:stretch>
              </p:blipFill>
              <p:spPr>
                <a:xfrm>
                  <a:off x="2107373" y="3881227"/>
                  <a:ext cx="103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9" name="Freihand 88">
                  <a:extLst>
                    <a:ext uri="{FF2B5EF4-FFF2-40B4-BE49-F238E27FC236}">
                      <a16:creationId xmlns:a16="http://schemas.microsoft.com/office/drawing/2014/main" id="{B0BD2BF1-EADE-439C-86EA-48B782550763}"/>
                    </a:ext>
                  </a:extLst>
                </p14:cNvPr>
                <p14:cNvContentPartPr/>
                <p14:nvPr/>
              </p14:nvContentPartPr>
              <p14:xfrm>
                <a:off x="2213213" y="3897067"/>
                <a:ext cx="106200" cy="60480"/>
              </p14:xfrm>
            </p:contentPart>
          </mc:Choice>
          <mc:Fallback xmlns="">
            <p:pic>
              <p:nvPicPr>
                <p:cNvPr id="89" name="Freihand 88">
                  <a:extLst>
                    <a:ext uri="{FF2B5EF4-FFF2-40B4-BE49-F238E27FC236}">
                      <a16:creationId xmlns:a16="http://schemas.microsoft.com/office/drawing/2014/main" id="{B0BD2BF1-EADE-439C-86EA-48B782550763}"/>
                    </a:ext>
                  </a:extLst>
                </p:cNvPr>
                <p:cNvPicPr/>
                <p:nvPr/>
              </p:nvPicPr>
              <p:blipFill>
                <a:blip r:embed="rId54"/>
                <a:stretch>
                  <a:fillRect/>
                </a:stretch>
              </p:blipFill>
              <p:spPr>
                <a:xfrm>
                  <a:off x="2208893" y="3892747"/>
                  <a:ext cx="114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1" name="Freihand 90">
                  <a:extLst>
                    <a:ext uri="{FF2B5EF4-FFF2-40B4-BE49-F238E27FC236}">
                      <a16:creationId xmlns:a16="http://schemas.microsoft.com/office/drawing/2014/main" id="{0E339E88-5611-4C26-860F-CE57E2184A7F}"/>
                    </a:ext>
                  </a:extLst>
                </p14:cNvPr>
                <p14:cNvContentPartPr/>
                <p14:nvPr/>
              </p14:nvContentPartPr>
              <p14:xfrm>
                <a:off x="2340293" y="3823987"/>
                <a:ext cx="277920" cy="138240"/>
              </p14:xfrm>
            </p:contentPart>
          </mc:Choice>
          <mc:Fallback xmlns="">
            <p:pic>
              <p:nvPicPr>
                <p:cNvPr id="91" name="Freihand 90">
                  <a:extLst>
                    <a:ext uri="{FF2B5EF4-FFF2-40B4-BE49-F238E27FC236}">
                      <a16:creationId xmlns:a16="http://schemas.microsoft.com/office/drawing/2014/main" id="{0E339E88-5611-4C26-860F-CE57E2184A7F}"/>
                    </a:ext>
                  </a:extLst>
                </p:cNvPr>
                <p:cNvPicPr/>
                <p:nvPr/>
              </p:nvPicPr>
              <p:blipFill>
                <a:blip r:embed="rId56"/>
                <a:stretch>
                  <a:fillRect/>
                </a:stretch>
              </p:blipFill>
              <p:spPr>
                <a:xfrm>
                  <a:off x="2335973" y="3819667"/>
                  <a:ext cx="286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 name="Freihand 91">
                  <a:extLst>
                    <a:ext uri="{FF2B5EF4-FFF2-40B4-BE49-F238E27FC236}">
                      <a16:creationId xmlns:a16="http://schemas.microsoft.com/office/drawing/2014/main" id="{4A853536-ABCC-4D25-8B48-5D214FA80B63}"/>
                    </a:ext>
                  </a:extLst>
                </p14:cNvPr>
                <p14:cNvContentPartPr/>
                <p14:nvPr/>
              </p14:nvContentPartPr>
              <p14:xfrm>
                <a:off x="2566733" y="3862867"/>
                <a:ext cx="171360" cy="122040"/>
              </p14:xfrm>
            </p:contentPart>
          </mc:Choice>
          <mc:Fallback xmlns="">
            <p:pic>
              <p:nvPicPr>
                <p:cNvPr id="92" name="Freihand 91">
                  <a:extLst>
                    <a:ext uri="{FF2B5EF4-FFF2-40B4-BE49-F238E27FC236}">
                      <a16:creationId xmlns:a16="http://schemas.microsoft.com/office/drawing/2014/main" id="{4A853536-ABCC-4D25-8B48-5D214FA80B63}"/>
                    </a:ext>
                  </a:extLst>
                </p:cNvPr>
                <p:cNvPicPr/>
                <p:nvPr/>
              </p:nvPicPr>
              <p:blipFill>
                <a:blip r:embed="rId58"/>
                <a:stretch>
                  <a:fillRect/>
                </a:stretch>
              </p:blipFill>
              <p:spPr>
                <a:xfrm>
                  <a:off x="2562413" y="3858547"/>
                  <a:ext cx="180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5" name="Freihand 94">
                  <a:extLst>
                    <a:ext uri="{FF2B5EF4-FFF2-40B4-BE49-F238E27FC236}">
                      <a16:creationId xmlns:a16="http://schemas.microsoft.com/office/drawing/2014/main" id="{67174E7F-0C1F-4D79-8690-34D0E75B8F9B}"/>
                    </a:ext>
                  </a:extLst>
                </p14:cNvPr>
                <p14:cNvContentPartPr/>
                <p14:nvPr/>
              </p14:nvContentPartPr>
              <p14:xfrm>
                <a:off x="1420493" y="2716627"/>
                <a:ext cx="1217880" cy="296280"/>
              </p14:xfrm>
            </p:contentPart>
          </mc:Choice>
          <mc:Fallback xmlns="">
            <p:pic>
              <p:nvPicPr>
                <p:cNvPr id="95" name="Freihand 94">
                  <a:extLst>
                    <a:ext uri="{FF2B5EF4-FFF2-40B4-BE49-F238E27FC236}">
                      <a16:creationId xmlns:a16="http://schemas.microsoft.com/office/drawing/2014/main" id="{67174E7F-0C1F-4D79-8690-34D0E75B8F9B}"/>
                    </a:ext>
                  </a:extLst>
                </p:cNvPr>
                <p:cNvPicPr/>
                <p:nvPr/>
              </p:nvPicPr>
              <p:blipFill>
                <a:blip r:embed="rId60"/>
                <a:stretch>
                  <a:fillRect/>
                </a:stretch>
              </p:blipFill>
              <p:spPr>
                <a:xfrm>
                  <a:off x="1416173" y="2712307"/>
                  <a:ext cx="12265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6" name="Freihand 95">
                  <a:extLst>
                    <a:ext uri="{FF2B5EF4-FFF2-40B4-BE49-F238E27FC236}">
                      <a16:creationId xmlns:a16="http://schemas.microsoft.com/office/drawing/2014/main" id="{0F74E07D-4ECB-4502-BCDA-CB5D93DFEC86}"/>
                    </a:ext>
                  </a:extLst>
                </p14:cNvPr>
                <p14:cNvContentPartPr/>
                <p14:nvPr/>
              </p14:nvContentPartPr>
              <p14:xfrm>
                <a:off x="2443613" y="2835787"/>
                <a:ext cx="327960" cy="207360"/>
              </p14:xfrm>
            </p:contentPart>
          </mc:Choice>
          <mc:Fallback xmlns="">
            <p:pic>
              <p:nvPicPr>
                <p:cNvPr id="96" name="Freihand 95">
                  <a:extLst>
                    <a:ext uri="{FF2B5EF4-FFF2-40B4-BE49-F238E27FC236}">
                      <a16:creationId xmlns:a16="http://schemas.microsoft.com/office/drawing/2014/main" id="{0F74E07D-4ECB-4502-BCDA-CB5D93DFEC86}"/>
                    </a:ext>
                  </a:extLst>
                </p:cNvPr>
                <p:cNvPicPr/>
                <p:nvPr/>
              </p:nvPicPr>
              <p:blipFill>
                <a:blip r:embed="rId62"/>
                <a:stretch>
                  <a:fillRect/>
                </a:stretch>
              </p:blipFill>
              <p:spPr>
                <a:xfrm>
                  <a:off x="2439293" y="2831467"/>
                  <a:ext cx="336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 name="Freihand 97">
                  <a:extLst>
                    <a:ext uri="{FF2B5EF4-FFF2-40B4-BE49-F238E27FC236}">
                      <a16:creationId xmlns:a16="http://schemas.microsoft.com/office/drawing/2014/main" id="{6878CCE7-A534-4715-B561-F438A3FB667A}"/>
                    </a:ext>
                  </a:extLst>
                </p14:cNvPr>
                <p14:cNvContentPartPr/>
                <p14:nvPr/>
              </p14:nvContentPartPr>
              <p14:xfrm>
                <a:off x="1778693" y="2458507"/>
                <a:ext cx="191520" cy="185400"/>
              </p14:xfrm>
            </p:contentPart>
          </mc:Choice>
          <mc:Fallback xmlns="">
            <p:pic>
              <p:nvPicPr>
                <p:cNvPr id="98" name="Freihand 97">
                  <a:extLst>
                    <a:ext uri="{FF2B5EF4-FFF2-40B4-BE49-F238E27FC236}">
                      <a16:creationId xmlns:a16="http://schemas.microsoft.com/office/drawing/2014/main" id="{6878CCE7-A534-4715-B561-F438A3FB667A}"/>
                    </a:ext>
                  </a:extLst>
                </p:cNvPr>
                <p:cNvPicPr/>
                <p:nvPr/>
              </p:nvPicPr>
              <p:blipFill>
                <a:blip r:embed="rId64"/>
                <a:stretch>
                  <a:fillRect/>
                </a:stretch>
              </p:blipFill>
              <p:spPr>
                <a:xfrm>
                  <a:off x="1774373" y="2454187"/>
                  <a:ext cx="200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9" name="Freihand 98">
                  <a:extLst>
                    <a:ext uri="{FF2B5EF4-FFF2-40B4-BE49-F238E27FC236}">
                      <a16:creationId xmlns:a16="http://schemas.microsoft.com/office/drawing/2014/main" id="{5BBE9967-916F-4D1B-8DEF-13161E538CC8}"/>
                    </a:ext>
                  </a:extLst>
                </p14:cNvPr>
                <p14:cNvContentPartPr/>
                <p14:nvPr/>
              </p14:nvContentPartPr>
              <p14:xfrm>
                <a:off x="1914053" y="2569387"/>
                <a:ext cx="170280" cy="122400"/>
              </p14:xfrm>
            </p:contentPart>
          </mc:Choice>
          <mc:Fallback xmlns="">
            <p:pic>
              <p:nvPicPr>
                <p:cNvPr id="99" name="Freihand 98">
                  <a:extLst>
                    <a:ext uri="{FF2B5EF4-FFF2-40B4-BE49-F238E27FC236}">
                      <a16:creationId xmlns:a16="http://schemas.microsoft.com/office/drawing/2014/main" id="{5BBE9967-916F-4D1B-8DEF-13161E538CC8}"/>
                    </a:ext>
                  </a:extLst>
                </p:cNvPr>
                <p:cNvPicPr/>
                <p:nvPr/>
              </p:nvPicPr>
              <p:blipFill>
                <a:blip r:embed="rId66"/>
                <a:stretch>
                  <a:fillRect/>
                </a:stretch>
              </p:blipFill>
              <p:spPr>
                <a:xfrm>
                  <a:off x="1909733" y="2565067"/>
                  <a:ext cx="178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0" name="Freihand 99">
                  <a:extLst>
                    <a:ext uri="{FF2B5EF4-FFF2-40B4-BE49-F238E27FC236}">
                      <a16:creationId xmlns:a16="http://schemas.microsoft.com/office/drawing/2014/main" id="{0F390173-3343-4AC7-9D4E-6845EDCDA5D8}"/>
                    </a:ext>
                  </a:extLst>
                </p14:cNvPr>
                <p14:cNvContentPartPr/>
                <p14:nvPr/>
              </p14:nvContentPartPr>
              <p14:xfrm>
                <a:off x="2100173" y="2497027"/>
                <a:ext cx="108720" cy="170280"/>
              </p14:xfrm>
            </p:contentPart>
          </mc:Choice>
          <mc:Fallback xmlns="">
            <p:pic>
              <p:nvPicPr>
                <p:cNvPr id="100" name="Freihand 99">
                  <a:extLst>
                    <a:ext uri="{FF2B5EF4-FFF2-40B4-BE49-F238E27FC236}">
                      <a16:creationId xmlns:a16="http://schemas.microsoft.com/office/drawing/2014/main" id="{0F390173-3343-4AC7-9D4E-6845EDCDA5D8}"/>
                    </a:ext>
                  </a:extLst>
                </p:cNvPr>
                <p:cNvPicPr/>
                <p:nvPr/>
              </p:nvPicPr>
              <p:blipFill>
                <a:blip r:embed="rId68"/>
                <a:stretch>
                  <a:fillRect/>
                </a:stretch>
              </p:blipFill>
              <p:spPr>
                <a:xfrm>
                  <a:off x="2095853" y="2492707"/>
                  <a:ext cx="11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1" name="Freihand 100">
                  <a:extLst>
                    <a:ext uri="{FF2B5EF4-FFF2-40B4-BE49-F238E27FC236}">
                      <a16:creationId xmlns:a16="http://schemas.microsoft.com/office/drawing/2014/main" id="{AE308267-CEE5-4F22-8898-31A3B2B72A09}"/>
                    </a:ext>
                  </a:extLst>
                </p14:cNvPr>
                <p14:cNvContentPartPr/>
                <p14:nvPr/>
              </p14:nvContentPartPr>
              <p14:xfrm>
                <a:off x="2161373" y="2586307"/>
                <a:ext cx="43920" cy="90360"/>
              </p14:xfrm>
            </p:contentPart>
          </mc:Choice>
          <mc:Fallback xmlns="">
            <p:pic>
              <p:nvPicPr>
                <p:cNvPr id="101" name="Freihand 100">
                  <a:extLst>
                    <a:ext uri="{FF2B5EF4-FFF2-40B4-BE49-F238E27FC236}">
                      <a16:creationId xmlns:a16="http://schemas.microsoft.com/office/drawing/2014/main" id="{AE308267-CEE5-4F22-8898-31A3B2B72A09}"/>
                    </a:ext>
                  </a:extLst>
                </p:cNvPr>
                <p:cNvPicPr/>
                <p:nvPr/>
              </p:nvPicPr>
              <p:blipFill>
                <a:blip r:embed="rId70"/>
                <a:stretch>
                  <a:fillRect/>
                </a:stretch>
              </p:blipFill>
              <p:spPr>
                <a:xfrm>
                  <a:off x="2157053" y="2581987"/>
                  <a:ext cx="52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2" name="Freihand 101">
                  <a:extLst>
                    <a:ext uri="{FF2B5EF4-FFF2-40B4-BE49-F238E27FC236}">
                      <a16:creationId xmlns:a16="http://schemas.microsoft.com/office/drawing/2014/main" id="{9FBC9AEB-9403-42CC-9E57-0F54F7537253}"/>
                    </a:ext>
                  </a:extLst>
                </p14:cNvPr>
                <p14:cNvContentPartPr/>
                <p14:nvPr/>
              </p14:nvContentPartPr>
              <p14:xfrm>
                <a:off x="2229053" y="2557507"/>
                <a:ext cx="118440" cy="100080"/>
              </p14:xfrm>
            </p:contentPart>
          </mc:Choice>
          <mc:Fallback xmlns="">
            <p:pic>
              <p:nvPicPr>
                <p:cNvPr id="102" name="Freihand 101">
                  <a:extLst>
                    <a:ext uri="{FF2B5EF4-FFF2-40B4-BE49-F238E27FC236}">
                      <a16:creationId xmlns:a16="http://schemas.microsoft.com/office/drawing/2014/main" id="{9FBC9AEB-9403-42CC-9E57-0F54F7537253}"/>
                    </a:ext>
                  </a:extLst>
                </p:cNvPr>
                <p:cNvPicPr/>
                <p:nvPr/>
              </p:nvPicPr>
              <p:blipFill>
                <a:blip r:embed="rId72"/>
                <a:stretch>
                  <a:fillRect/>
                </a:stretch>
              </p:blipFill>
              <p:spPr>
                <a:xfrm>
                  <a:off x="2224733" y="2553187"/>
                  <a:ext cx="127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3" name="Freihand 102">
                  <a:extLst>
                    <a:ext uri="{FF2B5EF4-FFF2-40B4-BE49-F238E27FC236}">
                      <a16:creationId xmlns:a16="http://schemas.microsoft.com/office/drawing/2014/main" id="{D5640616-024E-4FDD-A001-3FC432348821}"/>
                    </a:ext>
                  </a:extLst>
                </p14:cNvPr>
                <p14:cNvContentPartPr/>
                <p14:nvPr/>
              </p14:nvContentPartPr>
              <p14:xfrm>
                <a:off x="2369813" y="2422147"/>
                <a:ext cx="438120" cy="324360"/>
              </p14:xfrm>
            </p:contentPart>
          </mc:Choice>
          <mc:Fallback xmlns="">
            <p:pic>
              <p:nvPicPr>
                <p:cNvPr id="103" name="Freihand 102">
                  <a:extLst>
                    <a:ext uri="{FF2B5EF4-FFF2-40B4-BE49-F238E27FC236}">
                      <a16:creationId xmlns:a16="http://schemas.microsoft.com/office/drawing/2014/main" id="{D5640616-024E-4FDD-A001-3FC432348821}"/>
                    </a:ext>
                  </a:extLst>
                </p:cNvPr>
                <p:cNvPicPr/>
                <p:nvPr/>
              </p:nvPicPr>
              <p:blipFill>
                <a:blip r:embed="rId74"/>
                <a:stretch>
                  <a:fillRect/>
                </a:stretch>
              </p:blipFill>
              <p:spPr>
                <a:xfrm>
                  <a:off x="2365493" y="2417827"/>
                  <a:ext cx="4467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4" name="Freihand 103">
                  <a:extLst>
                    <a:ext uri="{FF2B5EF4-FFF2-40B4-BE49-F238E27FC236}">
                      <a16:creationId xmlns:a16="http://schemas.microsoft.com/office/drawing/2014/main" id="{D9CE0806-0AEC-44F0-B095-F5D330FE1195}"/>
                    </a:ext>
                  </a:extLst>
                </p14:cNvPr>
                <p14:cNvContentPartPr/>
                <p14:nvPr/>
              </p14:nvContentPartPr>
              <p14:xfrm>
                <a:off x="1648013" y="2557867"/>
                <a:ext cx="1295280" cy="202320"/>
              </p14:xfrm>
            </p:contentPart>
          </mc:Choice>
          <mc:Fallback xmlns="">
            <p:pic>
              <p:nvPicPr>
                <p:cNvPr id="104" name="Freihand 103">
                  <a:extLst>
                    <a:ext uri="{FF2B5EF4-FFF2-40B4-BE49-F238E27FC236}">
                      <a16:creationId xmlns:a16="http://schemas.microsoft.com/office/drawing/2014/main" id="{D9CE0806-0AEC-44F0-B095-F5D330FE1195}"/>
                    </a:ext>
                  </a:extLst>
                </p:cNvPr>
                <p:cNvPicPr/>
                <p:nvPr/>
              </p:nvPicPr>
              <p:blipFill>
                <a:blip r:embed="rId76"/>
                <a:stretch>
                  <a:fillRect/>
                </a:stretch>
              </p:blipFill>
              <p:spPr>
                <a:xfrm>
                  <a:off x="1643693" y="2553547"/>
                  <a:ext cx="1303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6" name="Freihand 105">
                  <a:extLst>
                    <a:ext uri="{FF2B5EF4-FFF2-40B4-BE49-F238E27FC236}">
                      <a16:creationId xmlns:a16="http://schemas.microsoft.com/office/drawing/2014/main" id="{02D14860-FDFB-49AA-A362-C8851F30DD0D}"/>
                    </a:ext>
                  </a:extLst>
                </p14:cNvPr>
                <p14:cNvContentPartPr/>
                <p14:nvPr/>
              </p14:nvContentPartPr>
              <p14:xfrm>
                <a:off x="2972453" y="1269787"/>
                <a:ext cx="4180680" cy="1695600"/>
              </p14:xfrm>
            </p:contentPart>
          </mc:Choice>
          <mc:Fallback xmlns="">
            <p:pic>
              <p:nvPicPr>
                <p:cNvPr id="106" name="Freihand 105">
                  <a:extLst>
                    <a:ext uri="{FF2B5EF4-FFF2-40B4-BE49-F238E27FC236}">
                      <a16:creationId xmlns:a16="http://schemas.microsoft.com/office/drawing/2014/main" id="{02D14860-FDFB-49AA-A362-C8851F30DD0D}"/>
                    </a:ext>
                  </a:extLst>
                </p:cNvPr>
                <p:cNvPicPr/>
                <p:nvPr/>
              </p:nvPicPr>
              <p:blipFill>
                <a:blip r:embed="rId78"/>
                <a:stretch>
                  <a:fillRect/>
                </a:stretch>
              </p:blipFill>
              <p:spPr>
                <a:xfrm>
                  <a:off x="2968133" y="1265467"/>
                  <a:ext cx="4189320" cy="1704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7" name="Freihand 106">
                  <a:extLst>
                    <a:ext uri="{FF2B5EF4-FFF2-40B4-BE49-F238E27FC236}">
                      <a16:creationId xmlns:a16="http://schemas.microsoft.com/office/drawing/2014/main" id="{1EEC9236-D0F8-4055-A6EC-38698745B93C}"/>
                    </a:ext>
                  </a:extLst>
                </p14:cNvPr>
                <p14:cNvContentPartPr/>
                <p14:nvPr/>
              </p14:nvContentPartPr>
              <p14:xfrm>
                <a:off x="2841053" y="2683867"/>
                <a:ext cx="467280" cy="367560"/>
              </p14:xfrm>
            </p:contentPart>
          </mc:Choice>
          <mc:Fallback xmlns="">
            <p:pic>
              <p:nvPicPr>
                <p:cNvPr id="107" name="Freihand 106">
                  <a:extLst>
                    <a:ext uri="{FF2B5EF4-FFF2-40B4-BE49-F238E27FC236}">
                      <a16:creationId xmlns:a16="http://schemas.microsoft.com/office/drawing/2014/main" id="{1EEC9236-D0F8-4055-A6EC-38698745B93C}"/>
                    </a:ext>
                  </a:extLst>
                </p:cNvPr>
                <p:cNvPicPr/>
                <p:nvPr/>
              </p:nvPicPr>
              <p:blipFill>
                <a:blip r:embed="rId80"/>
                <a:stretch>
                  <a:fillRect/>
                </a:stretch>
              </p:blipFill>
              <p:spPr>
                <a:xfrm>
                  <a:off x="2836733" y="2679547"/>
                  <a:ext cx="4759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 name="Freihand 1">
                  <a:extLst>
                    <a:ext uri="{FF2B5EF4-FFF2-40B4-BE49-F238E27FC236}">
                      <a16:creationId xmlns:a16="http://schemas.microsoft.com/office/drawing/2014/main" id="{B67C2EB2-04E8-4FE6-B4FF-B4F3AE04AC4B}"/>
                    </a:ext>
                  </a:extLst>
                </p14:cNvPr>
                <p14:cNvContentPartPr/>
                <p14:nvPr/>
              </p14:nvContentPartPr>
              <p14:xfrm>
                <a:off x="3772013" y="3022267"/>
                <a:ext cx="810000" cy="34560"/>
              </p14:xfrm>
            </p:contentPart>
          </mc:Choice>
          <mc:Fallback xmlns="">
            <p:pic>
              <p:nvPicPr>
                <p:cNvPr id="2" name="Freihand 1">
                  <a:extLst>
                    <a:ext uri="{FF2B5EF4-FFF2-40B4-BE49-F238E27FC236}">
                      <a16:creationId xmlns:a16="http://schemas.microsoft.com/office/drawing/2014/main" id="{B67C2EB2-04E8-4FE6-B4FF-B4F3AE04AC4B}"/>
                    </a:ext>
                  </a:extLst>
                </p:cNvPr>
                <p:cNvPicPr/>
                <p:nvPr/>
              </p:nvPicPr>
              <p:blipFill>
                <a:blip r:embed="rId82"/>
                <a:stretch>
                  <a:fillRect/>
                </a:stretch>
              </p:blipFill>
              <p:spPr>
                <a:xfrm>
                  <a:off x="3767693" y="3017947"/>
                  <a:ext cx="818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8" name="Freihand 17">
                  <a:extLst>
                    <a:ext uri="{FF2B5EF4-FFF2-40B4-BE49-F238E27FC236}">
                      <a16:creationId xmlns:a16="http://schemas.microsoft.com/office/drawing/2014/main" id="{9583C0ED-D582-4A92-9830-0D100CF286F5}"/>
                    </a:ext>
                  </a:extLst>
                </p14:cNvPr>
                <p14:cNvContentPartPr/>
                <p14:nvPr/>
              </p14:nvContentPartPr>
              <p14:xfrm>
                <a:off x="4929053" y="3021907"/>
                <a:ext cx="1154160" cy="43560"/>
              </p14:xfrm>
            </p:contentPart>
          </mc:Choice>
          <mc:Fallback xmlns="">
            <p:pic>
              <p:nvPicPr>
                <p:cNvPr id="18" name="Freihand 17">
                  <a:extLst>
                    <a:ext uri="{FF2B5EF4-FFF2-40B4-BE49-F238E27FC236}">
                      <a16:creationId xmlns:a16="http://schemas.microsoft.com/office/drawing/2014/main" id="{9583C0ED-D582-4A92-9830-0D100CF286F5}"/>
                    </a:ext>
                  </a:extLst>
                </p:cNvPr>
                <p:cNvPicPr/>
                <p:nvPr/>
              </p:nvPicPr>
              <p:blipFill>
                <a:blip r:embed="rId84"/>
                <a:stretch>
                  <a:fillRect/>
                </a:stretch>
              </p:blipFill>
              <p:spPr>
                <a:xfrm>
                  <a:off x="4924733" y="3017587"/>
                  <a:ext cx="1162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 name="Freihand 2">
                  <a:extLst>
                    <a:ext uri="{FF2B5EF4-FFF2-40B4-BE49-F238E27FC236}">
                      <a16:creationId xmlns:a16="http://schemas.microsoft.com/office/drawing/2014/main" id="{835CC9D0-2FC3-4FBC-8D96-14C95BA1AAEA}"/>
                    </a:ext>
                  </a:extLst>
                </p14:cNvPr>
                <p14:cNvContentPartPr/>
                <p14:nvPr/>
              </p14:nvContentPartPr>
              <p14:xfrm>
                <a:off x="4090973" y="2415307"/>
                <a:ext cx="46440" cy="241920"/>
              </p14:xfrm>
            </p:contentPart>
          </mc:Choice>
          <mc:Fallback xmlns="">
            <p:pic>
              <p:nvPicPr>
                <p:cNvPr id="3" name="Freihand 2">
                  <a:extLst>
                    <a:ext uri="{FF2B5EF4-FFF2-40B4-BE49-F238E27FC236}">
                      <a16:creationId xmlns:a16="http://schemas.microsoft.com/office/drawing/2014/main" id="{835CC9D0-2FC3-4FBC-8D96-14C95BA1AAEA}"/>
                    </a:ext>
                  </a:extLst>
                </p:cNvPr>
                <p:cNvPicPr/>
                <p:nvPr/>
              </p:nvPicPr>
              <p:blipFill>
                <a:blip r:embed="rId86"/>
                <a:stretch>
                  <a:fillRect/>
                </a:stretch>
              </p:blipFill>
              <p:spPr>
                <a:xfrm>
                  <a:off x="4086653" y="2410987"/>
                  <a:ext cx="55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 name="Freihand 4">
                  <a:extLst>
                    <a:ext uri="{FF2B5EF4-FFF2-40B4-BE49-F238E27FC236}">
                      <a16:creationId xmlns:a16="http://schemas.microsoft.com/office/drawing/2014/main" id="{AB149086-ABB1-41F5-9AEF-19F269FA550E}"/>
                    </a:ext>
                  </a:extLst>
                </p14:cNvPr>
                <p14:cNvContentPartPr/>
                <p14:nvPr/>
              </p14:nvContentPartPr>
              <p14:xfrm>
                <a:off x="4026533" y="2518987"/>
                <a:ext cx="192960" cy="165960"/>
              </p14:xfrm>
            </p:contentPart>
          </mc:Choice>
          <mc:Fallback xmlns="">
            <p:pic>
              <p:nvPicPr>
                <p:cNvPr id="5" name="Freihand 4">
                  <a:extLst>
                    <a:ext uri="{FF2B5EF4-FFF2-40B4-BE49-F238E27FC236}">
                      <a16:creationId xmlns:a16="http://schemas.microsoft.com/office/drawing/2014/main" id="{AB149086-ABB1-41F5-9AEF-19F269FA550E}"/>
                    </a:ext>
                  </a:extLst>
                </p:cNvPr>
                <p:cNvPicPr/>
                <p:nvPr/>
              </p:nvPicPr>
              <p:blipFill>
                <a:blip r:embed="rId88"/>
                <a:stretch>
                  <a:fillRect/>
                </a:stretch>
              </p:blipFill>
              <p:spPr>
                <a:xfrm>
                  <a:off x="4022213" y="2514667"/>
                  <a:ext cx="201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 name="Freihand 7">
                  <a:extLst>
                    <a:ext uri="{FF2B5EF4-FFF2-40B4-BE49-F238E27FC236}">
                      <a16:creationId xmlns:a16="http://schemas.microsoft.com/office/drawing/2014/main" id="{FD16A819-C159-45F3-A3D2-93A0D14CDA97}"/>
                    </a:ext>
                  </a:extLst>
                </p14:cNvPr>
                <p14:cNvContentPartPr/>
                <p14:nvPr/>
              </p14:nvContentPartPr>
              <p14:xfrm>
                <a:off x="3787133" y="2219827"/>
                <a:ext cx="132840" cy="180720"/>
              </p14:xfrm>
            </p:contentPart>
          </mc:Choice>
          <mc:Fallback xmlns="">
            <p:pic>
              <p:nvPicPr>
                <p:cNvPr id="8" name="Freihand 7">
                  <a:extLst>
                    <a:ext uri="{FF2B5EF4-FFF2-40B4-BE49-F238E27FC236}">
                      <a16:creationId xmlns:a16="http://schemas.microsoft.com/office/drawing/2014/main" id="{FD16A819-C159-45F3-A3D2-93A0D14CDA97}"/>
                    </a:ext>
                  </a:extLst>
                </p:cNvPr>
                <p:cNvPicPr/>
                <p:nvPr/>
              </p:nvPicPr>
              <p:blipFill>
                <a:blip r:embed="rId90"/>
                <a:stretch>
                  <a:fillRect/>
                </a:stretch>
              </p:blipFill>
              <p:spPr>
                <a:xfrm>
                  <a:off x="3782813" y="2215507"/>
                  <a:ext cx="14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 name="Freihand 9">
                  <a:extLst>
                    <a:ext uri="{FF2B5EF4-FFF2-40B4-BE49-F238E27FC236}">
                      <a16:creationId xmlns:a16="http://schemas.microsoft.com/office/drawing/2014/main" id="{BDD45F81-8763-487C-935C-2EBEC64E1F3E}"/>
                    </a:ext>
                  </a:extLst>
                </p14:cNvPr>
                <p14:cNvContentPartPr/>
                <p14:nvPr/>
              </p14:nvContentPartPr>
              <p14:xfrm>
                <a:off x="3919613" y="2309107"/>
                <a:ext cx="266760" cy="79560"/>
              </p14:xfrm>
            </p:contentPart>
          </mc:Choice>
          <mc:Fallback xmlns="">
            <p:pic>
              <p:nvPicPr>
                <p:cNvPr id="10" name="Freihand 9">
                  <a:extLst>
                    <a:ext uri="{FF2B5EF4-FFF2-40B4-BE49-F238E27FC236}">
                      <a16:creationId xmlns:a16="http://schemas.microsoft.com/office/drawing/2014/main" id="{BDD45F81-8763-487C-935C-2EBEC64E1F3E}"/>
                    </a:ext>
                  </a:extLst>
                </p:cNvPr>
                <p:cNvPicPr/>
                <p:nvPr/>
              </p:nvPicPr>
              <p:blipFill>
                <a:blip r:embed="rId92"/>
                <a:stretch>
                  <a:fillRect/>
                </a:stretch>
              </p:blipFill>
              <p:spPr>
                <a:xfrm>
                  <a:off x="3915293" y="2304787"/>
                  <a:ext cx="275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 name="Freihand 10">
                  <a:extLst>
                    <a:ext uri="{FF2B5EF4-FFF2-40B4-BE49-F238E27FC236}">
                      <a16:creationId xmlns:a16="http://schemas.microsoft.com/office/drawing/2014/main" id="{9790BF90-8BAD-4B4D-B27F-926572742994}"/>
                    </a:ext>
                  </a:extLst>
                </p14:cNvPr>
                <p14:cNvContentPartPr/>
                <p14:nvPr/>
              </p14:nvContentPartPr>
              <p14:xfrm>
                <a:off x="4169093" y="2284267"/>
                <a:ext cx="298800" cy="171000"/>
              </p14:xfrm>
            </p:contentPart>
          </mc:Choice>
          <mc:Fallback xmlns="">
            <p:pic>
              <p:nvPicPr>
                <p:cNvPr id="11" name="Freihand 10">
                  <a:extLst>
                    <a:ext uri="{FF2B5EF4-FFF2-40B4-BE49-F238E27FC236}">
                      <a16:creationId xmlns:a16="http://schemas.microsoft.com/office/drawing/2014/main" id="{9790BF90-8BAD-4B4D-B27F-926572742994}"/>
                    </a:ext>
                  </a:extLst>
                </p:cNvPr>
                <p:cNvPicPr/>
                <p:nvPr/>
              </p:nvPicPr>
              <p:blipFill>
                <a:blip r:embed="rId94"/>
                <a:stretch>
                  <a:fillRect/>
                </a:stretch>
              </p:blipFill>
              <p:spPr>
                <a:xfrm>
                  <a:off x="4164773" y="2279947"/>
                  <a:ext cx="307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 name="Freihand 11">
                  <a:extLst>
                    <a:ext uri="{FF2B5EF4-FFF2-40B4-BE49-F238E27FC236}">
                      <a16:creationId xmlns:a16="http://schemas.microsoft.com/office/drawing/2014/main" id="{8B2662F8-C406-438B-A488-754AD101D5B2}"/>
                    </a:ext>
                  </a:extLst>
                </p14:cNvPr>
                <p14:cNvContentPartPr/>
                <p14:nvPr/>
              </p14:nvContentPartPr>
              <p14:xfrm>
                <a:off x="4545293" y="2225947"/>
                <a:ext cx="88560" cy="170280"/>
              </p14:xfrm>
            </p:contentPart>
          </mc:Choice>
          <mc:Fallback xmlns="">
            <p:pic>
              <p:nvPicPr>
                <p:cNvPr id="12" name="Freihand 11">
                  <a:extLst>
                    <a:ext uri="{FF2B5EF4-FFF2-40B4-BE49-F238E27FC236}">
                      <a16:creationId xmlns:a16="http://schemas.microsoft.com/office/drawing/2014/main" id="{8B2662F8-C406-438B-A488-754AD101D5B2}"/>
                    </a:ext>
                  </a:extLst>
                </p:cNvPr>
                <p:cNvPicPr/>
                <p:nvPr/>
              </p:nvPicPr>
              <p:blipFill>
                <a:blip r:embed="rId96"/>
                <a:stretch>
                  <a:fillRect/>
                </a:stretch>
              </p:blipFill>
              <p:spPr>
                <a:xfrm>
                  <a:off x="4540973" y="2221627"/>
                  <a:ext cx="97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 name="Freihand 13">
                  <a:extLst>
                    <a:ext uri="{FF2B5EF4-FFF2-40B4-BE49-F238E27FC236}">
                      <a16:creationId xmlns:a16="http://schemas.microsoft.com/office/drawing/2014/main" id="{3FEBFE90-A962-4583-BA30-EA28163826A1}"/>
                    </a:ext>
                  </a:extLst>
                </p14:cNvPr>
                <p14:cNvContentPartPr/>
                <p14:nvPr/>
              </p14:nvContentPartPr>
              <p14:xfrm>
                <a:off x="4498133" y="2287867"/>
                <a:ext cx="189360" cy="24480"/>
              </p14:xfrm>
            </p:contentPart>
          </mc:Choice>
          <mc:Fallback xmlns="">
            <p:pic>
              <p:nvPicPr>
                <p:cNvPr id="14" name="Freihand 13">
                  <a:extLst>
                    <a:ext uri="{FF2B5EF4-FFF2-40B4-BE49-F238E27FC236}">
                      <a16:creationId xmlns:a16="http://schemas.microsoft.com/office/drawing/2014/main" id="{3FEBFE90-A962-4583-BA30-EA28163826A1}"/>
                    </a:ext>
                  </a:extLst>
                </p:cNvPr>
                <p:cNvPicPr/>
                <p:nvPr/>
              </p:nvPicPr>
              <p:blipFill>
                <a:blip r:embed="rId98"/>
                <a:stretch>
                  <a:fillRect/>
                </a:stretch>
              </p:blipFill>
              <p:spPr>
                <a:xfrm>
                  <a:off x="4493813" y="2283547"/>
                  <a:ext cx="198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 name="Freihand 14">
                  <a:extLst>
                    <a:ext uri="{FF2B5EF4-FFF2-40B4-BE49-F238E27FC236}">
                      <a16:creationId xmlns:a16="http://schemas.microsoft.com/office/drawing/2014/main" id="{068E3F21-72C2-479A-8766-FFB472F37BFB}"/>
                    </a:ext>
                  </a:extLst>
                </p14:cNvPr>
                <p14:cNvContentPartPr/>
                <p14:nvPr/>
              </p14:nvContentPartPr>
              <p14:xfrm>
                <a:off x="4708373" y="2278147"/>
                <a:ext cx="107640" cy="124920"/>
              </p14:xfrm>
            </p:contentPart>
          </mc:Choice>
          <mc:Fallback xmlns="">
            <p:pic>
              <p:nvPicPr>
                <p:cNvPr id="15" name="Freihand 14">
                  <a:extLst>
                    <a:ext uri="{FF2B5EF4-FFF2-40B4-BE49-F238E27FC236}">
                      <a16:creationId xmlns:a16="http://schemas.microsoft.com/office/drawing/2014/main" id="{068E3F21-72C2-479A-8766-FFB472F37BFB}"/>
                    </a:ext>
                  </a:extLst>
                </p:cNvPr>
                <p:cNvPicPr/>
                <p:nvPr/>
              </p:nvPicPr>
              <p:blipFill>
                <a:blip r:embed="rId100"/>
                <a:stretch>
                  <a:fillRect/>
                </a:stretch>
              </p:blipFill>
              <p:spPr>
                <a:xfrm>
                  <a:off x="4704053" y="2273827"/>
                  <a:ext cx="116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 name="Freihand 15">
                  <a:extLst>
                    <a:ext uri="{FF2B5EF4-FFF2-40B4-BE49-F238E27FC236}">
                      <a16:creationId xmlns:a16="http://schemas.microsoft.com/office/drawing/2014/main" id="{49E44A88-E788-4BBF-86BD-350837FDB6C6}"/>
                    </a:ext>
                  </a:extLst>
                </p14:cNvPr>
                <p14:cNvContentPartPr/>
                <p14:nvPr/>
              </p14:nvContentPartPr>
              <p14:xfrm>
                <a:off x="4805933" y="2257267"/>
                <a:ext cx="137520" cy="157680"/>
              </p14:xfrm>
            </p:contentPart>
          </mc:Choice>
          <mc:Fallback xmlns="">
            <p:pic>
              <p:nvPicPr>
                <p:cNvPr id="16" name="Freihand 15">
                  <a:extLst>
                    <a:ext uri="{FF2B5EF4-FFF2-40B4-BE49-F238E27FC236}">
                      <a16:creationId xmlns:a16="http://schemas.microsoft.com/office/drawing/2014/main" id="{49E44A88-E788-4BBF-86BD-350837FDB6C6}"/>
                    </a:ext>
                  </a:extLst>
                </p:cNvPr>
                <p:cNvPicPr/>
                <p:nvPr/>
              </p:nvPicPr>
              <p:blipFill>
                <a:blip r:embed="rId102"/>
                <a:stretch>
                  <a:fillRect/>
                </a:stretch>
              </p:blipFill>
              <p:spPr>
                <a:xfrm>
                  <a:off x="4801613" y="2252947"/>
                  <a:ext cx="146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 name="Freihand 18">
                  <a:extLst>
                    <a:ext uri="{FF2B5EF4-FFF2-40B4-BE49-F238E27FC236}">
                      <a16:creationId xmlns:a16="http://schemas.microsoft.com/office/drawing/2014/main" id="{6A598C67-20E5-4627-980C-62777A4D4108}"/>
                    </a:ext>
                  </a:extLst>
                </p14:cNvPr>
                <p14:cNvContentPartPr/>
                <p14:nvPr/>
              </p14:nvContentPartPr>
              <p14:xfrm>
                <a:off x="5128853" y="2230987"/>
                <a:ext cx="127440" cy="147240"/>
              </p14:xfrm>
            </p:contentPart>
          </mc:Choice>
          <mc:Fallback xmlns="">
            <p:pic>
              <p:nvPicPr>
                <p:cNvPr id="19" name="Freihand 18">
                  <a:extLst>
                    <a:ext uri="{FF2B5EF4-FFF2-40B4-BE49-F238E27FC236}">
                      <a16:creationId xmlns:a16="http://schemas.microsoft.com/office/drawing/2014/main" id="{6A598C67-20E5-4627-980C-62777A4D4108}"/>
                    </a:ext>
                  </a:extLst>
                </p:cNvPr>
                <p:cNvPicPr/>
                <p:nvPr/>
              </p:nvPicPr>
              <p:blipFill>
                <a:blip r:embed="rId104"/>
                <a:stretch>
                  <a:fillRect/>
                </a:stretch>
              </p:blipFill>
              <p:spPr>
                <a:xfrm>
                  <a:off x="5124533" y="2226667"/>
                  <a:ext cx="136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 name="Freihand 19">
                  <a:extLst>
                    <a:ext uri="{FF2B5EF4-FFF2-40B4-BE49-F238E27FC236}">
                      <a16:creationId xmlns:a16="http://schemas.microsoft.com/office/drawing/2014/main" id="{DC892D15-D407-4D10-9D3B-00EAA4081C9A}"/>
                    </a:ext>
                  </a:extLst>
                </p14:cNvPr>
                <p14:cNvContentPartPr/>
                <p14:nvPr/>
              </p14:nvContentPartPr>
              <p14:xfrm>
                <a:off x="5292653" y="2256907"/>
                <a:ext cx="734760" cy="145800"/>
              </p14:xfrm>
            </p:contentPart>
          </mc:Choice>
          <mc:Fallback xmlns="">
            <p:pic>
              <p:nvPicPr>
                <p:cNvPr id="20" name="Freihand 19">
                  <a:extLst>
                    <a:ext uri="{FF2B5EF4-FFF2-40B4-BE49-F238E27FC236}">
                      <a16:creationId xmlns:a16="http://schemas.microsoft.com/office/drawing/2014/main" id="{DC892D15-D407-4D10-9D3B-00EAA4081C9A}"/>
                    </a:ext>
                  </a:extLst>
                </p:cNvPr>
                <p:cNvPicPr/>
                <p:nvPr/>
              </p:nvPicPr>
              <p:blipFill>
                <a:blip r:embed="rId106"/>
                <a:stretch>
                  <a:fillRect/>
                </a:stretch>
              </p:blipFill>
              <p:spPr>
                <a:xfrm>
                  <a:off x="5288333" y="2252587"/>
                  <a:ext cx="743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 name="Freihand 20">
                  <a:extLst>
                    <a:ext uri="{FF2B5EF4-FFF2-40B4-BE49-F238E27FC236}">
                      <a16:creationId xmlns:a16="http://schemas.microsoft.com/office/drawing/2014/main" id="{E2C6B326-6423-4C37-80BB-8823659AEFE1}"/>
                    </a:ext>
                  </a:extLst>
                </p14:cNvPr>
                <p14:cNvContentPartPr/>
                <p14:nvPr/>
              </p14:nvContentPartPr>
              <p14:xfrm>
                <a:off x="6190133" y="2282107"/>
                <a:ext cx="277200" cy="105120"/>
              </p14:xfrm>
            </p:contentPart>
          </mc:Choice>
          <mc:Fallback xmlns="">
            <p:pic>
              <p:nvPicPr>
                <p:cNvPr id="21" name="Freihand 20">
                  <a:extLst>
                    <a:ext uri="{FF2B5EF4-FFF2-40B4-BE49-F238E27FC236}">
                      <a16:creationId xmlns:a16="http://schemas.microsoft.com/office/drawing/2014/main" id="{E2C6B326-6423-4C37-80BB-8823659AEFE1}"/>
                    </a:ext>
                  </a:extLst>
                </p:cNvPr>
                <p:cNvPicPr/>
                <p:nvPr/>
              </p:nvPicPr>
              <p:blipFill>
                <a:blip r:embed="rId108"/>
                <a:stretch>
                  <a:fillRect/>
                </a:stretch>
              </p:blipFill>
              <p:spPr>
                <a:xfrm>
                  <a:off x="6185813" y="2277787"/>
                  <a:ext cx="285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 name="Freihand 21">
                  <a:extLst>
                    <a:ext uri="{FF2B5EF4-FFF2-40B4-BE49-F238E27FC236}">
                      <a16:creationId xmlns:a16="http://schemas.microsoft.com/office/drawing/2014/main" id="{D9444655-23CD-47AC-B056-9F00DC8D51D3}"/>
                    </a:ext>
                  </a:extLst>
                </p14:cNvPr>
                <p14:cNvContentPartPr/>
                <p14:nvPr/>
              </p14:nvContentPartPr>
              <p14:xfrm>
                <a:off x="6443213" y="2250067"/>
                <a:ext cx="140400" cy="132840"/>
              </p14:xfrm>
            </p:contentPart>
          </mc:Choice>
          <mc:Fallback xmlns="">
            <p:pic>
              <p:nvPicPr>
                <p:cNvPr id="22" name="Freihand 21">
                  <a:extLst>
                    <a:ext uri="{FF2B5EF4-FFF2-40B4-BE49-F238E27FC236}">
                      <a16:creationId xmlns:a16="http://schemas.microsoft.com/office/drawing/2014/main" id="{D9444655-23CD-47AC-B056-9F00DC8D51D3}"/>
                    </a:ext>
                  </a:extLst>
                </p:cNvPr>
                <p:cNvPicPr/>
                <p:nvPr/>
              </p:nvPicPr>
              <p:blipFill>
                <a:blip r:embed="rId110"/>
                <a:stretch>
                  <a:fillRect/>
                </a:stretch>
              </p:blipFill>
              <p:spPr>
                <a:xfrm>
                  <a:off x="6438893" y="2245747"/>
                  <a:ext cx="149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 name="Freihand 22">
                  <a:extLst>
                    <a:ext uri="{FF2B5EF4-FFF2-40B4-BE49-F238E27FC236}">
                      <a16:creationId xmlns:a16="http://schemas.microsoft.com/office/drawing/2014/main" id="{F560B002-50DE-4F98-896A-107FC2C1ED21}"/>
                    </a:ext>
                  </a:extLst>
                </p14:cNvPr>
                <p14:cNvContentPartPr/>
                <p14:nvPr/>
              </p14:nvContentPartPr>
              <p14:xfrm>
                <a:off x="6601973" y="2306227"/>
                <a:ext cx="115920" cy="106560"/>
              </p14:xfrm>
            </p:contentPart>
          </mc:Choice>
          <mc:Fallback xmlns="">
            <p:pic>
              <p:nvPicPr>
                <p:cNvPr id="23" name="Freihand 22">
                  <a:extLst>
                    <a:ext uri="{FF2B5EF4-FFF2-40B4-BE49-F238E27FC236}">
                      <a16:creationId xmlns:a16="http://schemas.microsoft.com/office/drawing/2014/main" id="{F560B002-50DE-4F98-896A-107FC2C1ED21}"/>
                    </a:ext>
                  </a:extLst>
                </p:cNvPr>
                <p:cNvPicPr/>
                <p:nvPr/>
              </p:nvPicPr>
              <p:blipFill>
                <a:blip r:embed="rId112"/>
                <a:stretch>
                  <a:fillRect/>
                </a:stretch>
              </p:blipFill>
              <p:spPr>
                <a:xfrm>
                  <a:off x="6597653" y="2301907"/>
                  <a:ext cx="124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 name="Freihand 23">
                  <a:extLst>
                    <a:ext uri="{FF2B5EF4-FFF2-40B4-BE49-F238E27FC236}">
                      <a16:creationId xmlns:a16="http://schemas.microsoft.com/office/drawing/2014/main" id="{988DF37E-2B56-4CCC-9B1B-ADAF9667105B}"/>
                    </a:ext>
                  </a:extLst>
                </p14:cNvPr>
                <p14:cNvContentPartPr/>
                <p14:nvPr/>
              </p14:nvContentPartPr>
              <p14:xfrm>
                <a:off x="6864773" y="2219107"/>
                <a:ext cx="379080" cy="176760"/>
              </p14:xfrm>
            </p:contentPart>
          </mc:Choice>
          <mc:Fallback xmlns="">
            <p:pic>
              <p:nvPicPr>
                <p:cNvPr id="24" name="Freihand 23">
                  <a:extLst>
                    <a:ext uri="{FF2B5EF4-FFF2-40B4-BE49-F238E27FC236}">
                      <a16:creationId xmlns:a16="http://schemas.microsoft.com/office/drawing/2014/main" id="{988DF37E-2B56-4CCC-9B1B-ADAF9667105B}"/>
                    </a:ext>
                  </a:extLst>
                </p:cNvPr>
                <p:cNvPicPr/>
                <p:nvPr/>
              </p:nvPicPr>
              <p:blipFill>
                <a:blip r:embed="rId114"/>
                <a:stretch>
                  <a:fillRect/>
                </a:stretch>
              </p:blipFill>
              <p:spPr>
                <a:xfrm>
                  <a:off x="6860453" y="2214787"/>
                  <a:ext cx="387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 name="Freihand 24">
                  <a:extLst>
                    <a:ext uri="{FF2B5EF4-FFF2-40B4-BE49-F238E27FC236}">
                      <a16:creationId xmlns:a16="http://schemas.microsoft.com/office/drawing/2014/main" id="{D13FF9F0-465D-4DB4-92E5-C33DA48A7641}"/>
                    </a:ext>
                  </a:extLst>
                </p14:cNvPr>
                <p14:cNvContentPartPr/>
                <p14:nvPr/>
              </p14:nvContentPartPr>
              <p14:xfrm>
                <a:off x="7140893" y="2200387"/>
                <a:ext cx="22320" cy="20880"/>
              </p14:xfrm>
            </p:contentPart>
          </mc:Choice>
          <mc:Fallback xmlns="">
            <p:pic>
              <p:nvPicPr>
                <p:cNvPr id="25" name="Freihand 24">
                  <a:extLst>
                    <a:ext uri="{FF2B5EF4-FFF2-40B4-BE49-F238E27FC236}">
                      <a16:creationId xmlns:a16="http://schemas.microsoft.com/office/drawing/2014/main" id="{D13FF9F0-465D-4DB4-92E5-C33DA48A7641}"/>
                    </a:ext>
                  </a:extLst>
                </p:cNvPr>
                <p:cNvPicPr/>
                <p:nvPr/>
              </p:nvPicPr>
              <p:blipFill>
                <a:blip r:embed="rId116"/>
                <a:stretch>
                  <a:fillRect/>
                </a:stretch>
              </p:blipFill>
              <p:spPr>
                <a:xfrm>
                  <a:off x="7136573" y="2196067"/>
                  <a:ext cx="30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Freihand 25">
                  <a:extLst>
                    <a:ext uri="{FF2B5EF4-FFF2-40B4-BE49-F238E27FC236}">
                      <a16:creationId xmlns:a16="http://schemas.microsoft.com/office/drawing/2014/main" id="{3E58030A-9063-4FE8-9E7B-0011E6A19734}"/>
                    </a:ext>
                  </a:extLst>
                </p14:cNvPr>
                <p14:cNvContentPartPr/>
                <p14:nvPr/>
              </p14:nvContentPartPr>
              <p14:xfrm>
                <a:off x="7434653" y="2189947"/>
                <a:ext cx="369000" cy="195480"/>
              </p14:xfrm>
            </p:contentPart>
          </mc:Choice>
          <mc:Fallback xmlns="">
            <p:pic>
              <p:nvPicPr>
                <p:cNvPr id="26" name="Freihand 25">
                  <a:extLst>
                    <a:ext uri="{FF2B5EF4-FFF2-40B4-BE49-F238E27FC236}">
                      <a16:creationId xmlns:a16="http://schemas.microsoft.com/office/drawing/2014/main" id="{3E58030A-9063-4FE8-9E7B-0011E6A19734}"/>
                    </a:ext>
                  </a:extLst>
                </p:cNvPr>
                <p:cNvPicPr/>
                <p:nvPr/>
              </p:nvPicPr>
              <p:blipFill>
                <a:blip r:embed="rId118"/>
                <a:stretch>
                  <a:fillRect/>
                </a:stretch>
              </p:blipFill>
              <p:spPr>
                <a:xfrm>
                  <a:off x="7430333" y="2185627"/>
                  <a:ext cx="377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Freihand 26">
                  <a:extLst>
                    <a:ext uri="{FF2B5EF4-FFF2-40B4-BE49-F238E27FC236}">
                      <a16:creationId xmlns:a16="http://schemas.microsoft.com/office/drawing/2014/main" id="{3D0E41C5-8438-4C1F-8D28-1E8851FC8BFE}"/>
                    </a:ext>
                  </a:extLst>
                </p14:cNvPr>
                <p14:cNvContentPartPr/>
                <p14:nvPr/>
              </p14:nvContentPartPr>
              <p14:xfrm>
                <a:off x="8144573" y="2223067"/>
                <a:ext cx="33480" cy="158400"/>
              </p14:xfrm>
            </p:contentPart>
          </mc:Choice>
          <mc:Fallback xmlns="">
            <p:pic>
              <p:nvPicPr>
                <p:cNvPr id="27" name="Freihand 26">
                  <a:extLst>
                    <a:ext uri="{FF2B5EF4-FFF2-40B4-BE49-F238E27FC236}">
                      <a16:creationId xmlns:a16="http://schemas.microsoft.com/office/drawing/2014/main" id="{3D0E41C5-8438-4C1F-8D28-1E8851FC8BFE}"/>
                    </a:ext>
                  </a:extLst>
                </p:cNvPr>
                <p:cNvPicPr/>
                <p:nvPr/>
              </p:nvPicPr>
              <p:blipFill>
                <a:blip r:embed="rId120"/>
                <a:stretch>
                  <a:fillRect/>
                </a:stretch>
              </p:blipFill>
              <p:spPr>
                <a:xfrm>
                  <a:off x="8140253" y="2218747"/>
                  <a:ext cx="42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Freihand 27">
                  <a:extLst>
                    <a:ext uri="{FF2B5EF4-FFF2-40B4-BE49-F238E27FC236}">
                      <a16:creationId xmlns:a16="http://schemas.microsoft.com/office/drawing/2014/main" id="{FABE4B55-EDE4-4C44-9171-B53E367F2EFD}"/>
                    </a:ext>
                  </a:extLst>
                </p14:cNvPr>
                <p14:cNvContentPartPr/>
                <p14:nvPr/>
              </p14:nvContentPartPr>
              <p14:xfrm>
                <a:off x="8041613" y="2182027"/>
                <a:ext cx="213120" cy="134640"/>
              </p14:xfrm>
            </p:contentPart>
          </mc:Choice>
          <mc:Fallback xmlns="">
            <p:pic>
              <p:nvPicPr>
                <p:cNvPr id="28" name="Freihand 27">
                  <a:extLst>
                    <a:ext uri="{FF2B5EF4-FFF2-40B4-BE49-F238E27FC236}">
                      <a16:creationId xmlns:a16="http://schemas.microsoft.com/office/drawing/2014/main" id="{FABE4B55-EDE4-4C44-9171-B53E367F2EFD}"/>
                    </a:ext>
                  </a:extLst>
                </p:cNvPr>
                <p:cNvPicPr/>
                <p:nvPr/>
              </p:nvPicPr>
              <p:blipFill>
                <a:blip r:embed="rId122"/>
                <a:stretch>
                  <a:fillRect/>
                </a:stretch>
              </p:blipFill>
              <p:spPr>
                <a:xfrm>
                  <a:off x="8037293" y="2177707"/>
                  <a:ext cx="22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Freihand 28">
                  <a:extLst>
                    <a:ext uri="{FF2B5EF4-FFF2-40B4-BE49-F238E27FC236}">
                      <a16:creationId xmlns:a16="http://schemas.microsoft.com/office/drawing/2014/main" id="{69C1DDD2-C668-4A30-B381-5CE8A119AA57}"/>
                    </a:ext>
                  </a:extLst>
                </p14:cNvPr>
                <p14:cNvContentPartPr/>
                <p14:nvPr/>
              </p14:nvContentPartPr>
              <p14:xfrm>
                <a:off x="8232413" y="2256187"/>
                <a:ext cx="216000" cy="107280"/>
              </p14:xfrm>
            </p:contentPart>
          </mc:Choice>
          <mc:Fallback xmlns="">
            <p:pic>
              <p:nvPicPr>
                <p:cNvPr id="29" name="Freihand 28">
                  <a:extLst>
                    <a:ext uri="{FF2B5EF4-FFF2-40B4-BE49-F238E27FC236}">
                      <a16:creationId xmlns:a16="http://schemas.microsoft.com/office/drawing/2014/main" id="{69C1DDD2-C668-4A30-B381-5CE8A119AA57}"/>
                    </a:ext>
                  </a:extLst>
                </p:cNvPr>
                <p:cNvPicPr/>
                <p:nvPr/>
              </p:nvPicPr>
              <p:blipFill>
                <a:blip r:embed="rId124"/>
                <a:stretch>
                  <a:fillRect/>
                </a:stretch>
              </p:blipFill>
              <p:spPr>
                <a:xfrm>
                  <a:off x="8228093" y="2251867"/>
                  <a:ext cx="224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08200D70-92CF-4C9D-B104-09D45F97160D}"/>
                    </a:ext>
                  </a:extLst>
                </p14:cNvPr>
                <p14:cNvContentPartPr/>
                <p14:nvPr/>
              </p14:nvContentPartPr>
              <p14:xfrm>
                <a:off x="8463533" y="2191387"/>
                <a:ext cx="98280" cy="165960"/>
              </p14:xfrm>
            </p:contentPart>
          </mc:Choice>
          <mc:Fallback xmlns="">
            <p:pic>
              <p:nvPicPr>
                <p:cNvPr id="30" name="Freihand 29">
                  <a:extLst>
                    <a:ext uri="{FF2B5EF4-FFF2-40B4-BE49-F238E27FC236}">
                      <a16:creationId xmlns:a16="http://schemas.microsoft.com/office/drawing/2014/main" id="{08200D70-92CF-4C9D-B104-09D45F97160D}"/>
                    </a:ext>
                  </a:extLst>
                </p:cNvPr>
                <p:cNvPicPr/>
                <p:nvPr/>
              </p:nvPicPr>
              <p:blipFill>
                <a:blip r:embed="rId126"/>
                <a:stretch>
                  <a:fillRect/>
                </a:stretch>
              </p:blipFill>
              <p:spPr>
                <a:xfrm>
                  <a:off x="8459213" y="2187067"/>
                  <a:ext cx="106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 name="Freihand 30">
                  <a:extLst>
                    <a:ext uri="{FF2B5EF4-FFF2-40B4-BE49-F238E27FC236}">
                      <a16:creationId xmlns:a16="http://schemas.microsoft.com/office/drawing/2014/main" id="{4CA4CF18-91AE-46FF-896B-37A8311347F9}"/>
                    </a:ext>
                  </a:extLst>
                </p14:cNvPr>
                <p14:cNvContentPartPr/>
                <p14:nvPr/>
              </p14:nvContentPartPr>
              <p14:xfrm>
                <a:off x="8589533" y="2255827"/>
                <a:ext cx="227160" cy="66600"/>
              </p14:xfrm>
            </p:contentPart>
          </mc:Choice>
          <mc:Fallback xmlns="">
            <p:pic>
              <p:nvPicPr>
                <p:cNvPr id="31" name="Freihand 30">
                  <a:extLst>
                    <a:ext uri="{FF2B5EF4-FFF2-40B4-BE49-F238E27FC236}">
                      <a16:creationId xmlns:a16="http://schemas.microsoft.com/office/drawing/2014/main" id="{4CA4CF18-91AE-46FF-896B-37A8311347F9}"/>
                    </a:ext>
                  </a:extLst>
                </p:cNvPr>
                <p:cNvPicPr/>
                <p:nvPr/>
              </p:nvPicPr>
              <p:blipFill>
                <a:blip r:embed="rId128"/>
                <a:stretch>
                  <a:fillRect/>
                </a:stretch>
              </p:blipFill>
              <p:spPr>
                <a:xfrm>
                  <a:off x="8585213" y="2251507"/>
                  <a:ext cx="235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 name="Freihand 31">
                  <a:extLst>
                    <a:ext uri="{FF2B5EF4-FFF2-40B4-BE49-F238E27FC236}">
                      <a16:creationId xmlns:a16="http://schemas.microsoft.com/office/drawing/2014/main" id="{6CFA5D7F-1B2B-421C-AD0B-6E4487A50464}"/>
                    </a:ext>
                  </a:extLst>
                </p14:cNvPr>
                <p14:cNvContentPartPr/>
                <p14:nvPr/>
              </p14:nvContentPartPr>
              <p14:xfrm>
                <a:off x="9056453" y="2192107"/>
                <a:ext cx="288000" cy="138960"/>
              </p14:xfrm>
            </p:contentPart>
          </mc:Choice>
          <mc:Fallback xmlns="">
            <p:pic>
              <p:nvPicPr>
                <p:cNvPr id="32" name="Freihand 31">
                  <a:extLst>
                    <a:ext uri="{FF2B5EF4-FFF2-40B4-BE49-F238E27FC236}">
                      <a16:creationId xmlns:a16="http://schemas.microsoft.com/office/drawing/2014/main" id="{6CFA5D7F-1B2B-421C-AD0B-6E4487A50464}"/>
                    </a:ext>
                  </a:extLst>
                </p:cNvPr>
                <p:cNvPicPr/>
                <p:nvPr/>
              </p:nvPicPr>
              <p:blipFill>
                <a:blip r:embed="rId130"/>
                <a:stretch>
                  <a:fillRect/>
                </a:stretch>
              </p:blipFill>
              <p:spPr>
                <a:xfrm>
                  <a:off x="9052133" y="2187787"/>
                  <a:ext cx="29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 name="Freihand 32">
                  <a:extLst>
                    <a:ext uri="{FF2B5EF4-FFF2-40B4-BE49-F238E27FC236}">
                      <a16:creationId xmlns:a16="http://schemas.microsoft.com/office/drawing/2014/main" id="{EA961E74-1CD7-4190-A1F2-74D435881030}"/>
                    </a:ext>
                  </a:extLst>
                </p14:cNvPr>
                <p14:cNvContentPartPr/>
                <p14:nvPr/>
              </p14:nvContentPartPr>
              <p14:xfrm>
                <a:off x="9347333" y="2212267"/>
                <a:ext cx="108360" cy="121680"/>
              </p14:xfrm>
            </p:contentPart>
          </mc:Choice>
          <mc:Fallback xmlns="">
            <p:pic>
              <p:nvPicPr>
                <p:cNvPr id="33" name="Freihand 32">
                  <a:extLst>
                    <a:ext uri="{FF2B5EF4-FFF2-40B4-BE49-F238E27FC236}">
                      <a16:creationId xmlns:a16="http://schemas.microsoft.com/office/drawing/2014/main" id="{EA961E74-1CD7-4190-A1F2-74D435881030}"/>
                    </a:ext>
                  </a:extLst>
                </p:cNvPr>
                <p:cNvPicPr/>
                <p:nvPr/>
              </p:nvPicPr>
              <p:blipFill>
                <a:blip r:embed="rId132"/>
                <a:stretch>
                  <a:fillRect/>
                </a:stretch>
              </p:blipFill>
              <p:spPr>
                <a:xfrm>
                  <a:off x="9343013" y="2207947"/>
                  <a:ext cx="117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 name="Freihand 33">
                  <a:extLst>
                    <a:ext uri="{FF2B5EF4-FFF2-40B4-BE49-F238E27FC236}">
                      <a16:creationId xmlns:a16="http://schemas.microsoft.com/office/drawing/2014/main" id="{8DF04156-00C5-40D4-962E-3D145566ECA3}"/>
                    </a:ext>
                  </a:extLst>
                </p14:cNvPr>
                <p14:cNvContentPartPr/>
                <p14:nvPr/>
              </p14:nvContentPartPr>
              <p14:xfrm>
                <a:off x="9649733" y="2083747"/>
                <a:ext cx="183240" cy="207000"/>
              </p14:xfrm>
            </p:contentPart>
          </mc:Choice>
          <mc:Fallback xmlns="">
            <p:pic>
              <p:nvPicPr>
                <p:cNvPr id="34" name="Freihand 33">
                  <a:extLst>
                    <a:ext uri="{FF2B5EF4-FFF2-40B4-BE49-F238E27FC236}">
                      <a16:creationId xmlns:a16="http://schemas.microsoft.com/office/drawing/2014/main" id="{8DF04156-00C5-40D4-962E-3D145566ECA3}"/>
                    </a:ext>
                  </a:extLst>
                </p:cNvPr>
                <p:cNvPicPr/>
                <p:nvPr/>
              </p:nvPicPr>
              <p:blipFill>
                <a:blip r:embed="rId134"/>
                <a:stretch>
                  <a:fillRect/>
                </a:stretch>
              </p:blipFill>
              <p:spPr>
                <a:xfrm>
                  <a:off x="9645413" y="2079427"/>
                  <a:ext cx="191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5" name="Freihand 34">
                  <a:extLst>
                    <a:ext uri="{FF2B5EF4-FFF2-40B4-BE49-F238E27FC236}">
                      <a16:creationId xmlns:a16="http://schemas.microsoft.com/office/drawing/2014/main" id="{7B88AAB0-1EB6-4B34-906D-D35265415BBD}"/>
                    </a:ext>
                  </a:extLst>
                </p14:cNvPr>
                <p14:cNvContentPartPr/>
                <p14:nvPr/>
              </p14:nvContentPartPr>
              <p14:xfrm>
                <a:off x="9790853" y="2198227"/>
                <a:ext cx="173520" cy="72360"/>
              </p14:xfrm>
            </p:contentPart>
          </mc:Choice>
          <mc:Fallback xmlns="">
            <p:pic>
              <p:nvPicPr>
                <p:cNvPr id="35" name="Freihand 34">
                  <a:extLst>
                    <a:ext uri="{FF2B5EF4-FFF2-40B4-BE49-F238E27FC236}">
                      <a16:creationId xmlns:a16="http://schemas.microsoft.com/office/drawing/2014/main" id="{7B88AAB0-1EB6-4B34-906D-D35265415BBD}"/>
                    </a:ext>
                  </a:extLst>
                </p:cNvPr>
                <p:cNvPicPr/>
                <p:nvPr/>
              </p:nvPicPr>
              <p:blipFill>
                <a:blip r:embed="rId136"/>
                <a:stretch>
                  <a:fillRect/>
                </a:stretch>
              </p:blipFill>
              <p:spPr>
                <a:xfrm>
                  <a:off x="9786533" y="2193907"/>
                  <a:ext cx="182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 name="Freihand 35">
                  <a:extLst>
                    <a:ext uri="{FF2B5EF4-FFF2-40B4-BE49-F238E27FC236}">
                      <a16:creationId xmlns:a16="http://schemas.microsoft.com/office/drawing/2014/main" id="{F92CAAFC-2DDF-4B63-B285-C1474DFBE699}"/>
                    </a:ext>
                  </a:extLst>
                </p14:cNvPr>
                <p14:cNvContentPartPr/>
                <p14:nvPr/>
              </p14:nvContentPartPr>
              <p14:xfrm>
                <a:off x="9928733" y="2175907"/>
                <a:ext cx="103320" cy="209880"/>
              </p14:xfrm>
            </p:contentPart>
          </mc:Choice>
          <mc:Fallback xmlns="">
            <p:pic>
              <p:nvPicPr>
                <p:cNvPr id="36" name="Freihand 35">
                  <a:extLst>
                    <a:ext uri="{FF2B5EF4-FFF2-40B4-BE49-F238E27FC236}">
                      <a16:creationId xmlns:a16="http://schemas.microsoft.com/office/drawing/2014/main" id="{F92CAAFC-2DDF-4B63-B285-C1474DFBE699}"/>
                    </a:ext>
                  </a:extLst>
                </p:cNvPr>
                <p:cNvPicPr/>
                <p:nvPr/>
              </p:nvPicPr>
              <p:blipFill>
                <a:blip r:embed="rId138"/>
                <a:stretch>
                  <a:fillRect/>
                </a:stretch>
              </p:blipFill>
              <p:spPr>
                <a:xfrm>
                  <a:off x="9924413" y="2171587"/>
                  <a:ext cx="111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Freihand 36">
                  <a:extLst>
                    <a:ext uri="{FF2B5EF4-FFF2-40B4-BE49-F238E27FC236}">
                      <a16:creationId xmlns:a16="http://schemas.microsoft.com/office/drawing/2014/main" id="{FED7E41F-C6FA-4969-81E9-FE5F545F67EF}"/>
                    </a:ext>
                  </a:extLst>
                </p14:cNvPr>
                <p14:cNvContentPartPr/>
                <p14:nvPr/>
              </p14:nvContentPartPr>
              <p14:xfrm>
                <a:off x="10032773" y="2057467"/>
                <a:ext cx="594000" cy="193320"/>
              </p14:xfrm>
            </p:contentPart>
          </mc:Choice>
          <mc:Fallback xmlns="">
            <p:pic>
              <p:nvPicPr>
                <p:cNvPr id="37" name="Freihand 36">
                  <a:extLst>
                    <a:ext uri="{FF2B5EF4-FFF2-40B4-BE49-F238E27FC236}">
                      <a16:creationId xmlns:a16="http://schemas.microsoft.com/office/drawing/2014/main" id="{FED7E41F-C6FA-4969-81E9-FE5F545F67EF}"/>
                    </a:ext>
                  </a:extLst>
                </p:cNvPr>
                <p:cNvPicPr/>
                <p:nvPr/>
              </p:nvPicPr>
              <p:blipFill>
                <a:blip r:embed="rId140"/>
                <a:stretch>
                  <a:fillRect/>
                </a:stretch>
              </p:blipFill>
              <p:spPr>
                <a:xfrm>
                  <a:off x="10028453" y="2053147"/>
                  <a:ext cx="602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9" name="Freihand 148">
                  <a:extLst>
                    <a:ext uri="{FF2B5EF4-FFF2-40B4-BE49-F238E27FC236}">
                      <a16:creationId xmlns:a16="http://schemas.microsoft.com/office/drawing/2014/main" id="{5045E089-BE95-4266-BC3F-2B1BF7559E97}"/>
                    </a:ext>
                  </a:extLst>
                </p14:cNvPr>
                <p14:cNvContentPartPr/>
                <p14:nvPr/>
              </p14:nvContentPartPr>
              <p14:xfrm>
                <a:off x="10744853" y="1823827"/>
                <a:ext cx="50040" cy="102600"/>
              </p14:xfrm>
            </p:contentPart>
          </mc:Choice>
          <mc:Fallback xmlns="">
            <p:pic>
              <p:nvPicPr>
                <p:cNvPr id="149" name="Freihand 148">
                  <a:extLst>
                    <a:ext uri="{FF2B5EF4-FFF2-40B4-BE49-F238E27FC236}">
                      <a16:creationId xmlns:a16="http://schemas.microsoft.com/office/drawing/2014/main" id="{5045E089-BE95-4266-BC3F-2B1BF7559E97}"/>
                    </a:ext>
                  </a:extLst>
                </p:cNvPr>
                <p:cNvPicPr/>
                <p:nvPr/>
              </p:nvPicPr>
              <p:blipFill>
                <a:blip r:embed="rId142"/>
                <a:stretch>
                  <a:fillRect/>
                </a:stretch>
              </p:blipFill>
              <p:spPr>
                <a:xfrm>
                  <a:off x="10740533" y="1819507"/>
                  <a:ext cx="58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0" name="Freihand 149">
                  <a:extLst>
                    <a:ext uri="{FF2B5EF4-FFF2-40B4-BE49-F238E27FC236}">
                      <a16:creationId xmlns:a16="http://schemas.microsoft.com/office/drawing/2014/main" id="{3A383643-4416-494A-BDE9-84BECB06D679}"/>
                    </a:ext>
                  </a:extLst>
                </p14:cNvPr>
                <p14:cNvContentPartPr/>
                <p14:nvPr/>
              </p14:nvContentPartPr>
              <p14:xfrm>
                <a:off x="10606613" y="1746787"/>
                <a:ext cx="226800" cy="64080"/>
              </p14:xfrm>
            </p:contentPart>
          </mc:Choice>
          <mc:Fallback xmlns="">
            <p:pic>
              <p:nvPicPr>
                <p:cNvPr id="150" name="Freihand 149">
                  <a:extLst>
                    <a:ext uri="{FF2B5EF4-FFF2-40B4-BE49-F238E27FC236}">
                      <a16:creationId xmlns:a16="http://schemas.microsoft.com/office/drawing/2014/main" id="{3A383643-4416-494A-BDE9-84BECB06D679}"/>
                    </a:ext>
                  </a:extLst>
                </p:cNvPr>
                <p:cNvPicPr/>
                <p:nvPr/>
              </p:nvPicPr>
              <p:blipFill>
                <a:blip r:embed="rId144"/>
                <a:stretch>
                  <a:fillRect/>
                </a:stretch>
              </p:blipFill>
              <p:spPr>
                <a:xfrm>
                  <a:off x="10602293" y="1742467"/>
                  <a:ext cx="235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1" name="Freihand 150">
                  <a:extLst>
                    <a:ext uri="{FF2B5EF4-FFF2-40B4-BE49-F238E27FC236}">
                      <a16:creationId xmlns:a16="http://schemas.microsoft.com/office/drawing/2014/main" id="{8C87C3B7-B4E6-443B-AE09-E813A619342B}"/>
                    </a:ext>
                  </a:extLst>
                </p14:cNvPr>
                <p14:cNvContentPartPr/>
                <p14:nvPr/>
              </p14:nvContentPartPr>
              <p14:xfrm>
                <a:off x="10652693" y="1812667"/>
                <a:ext cx="267480" cy="97560"/>
              </p14:xfrm>
            </p:contentPart>
          </mc:Choice>
          <mc:Fallback xmlns="">
            <p:pic>
              <p:nvPicPr>
                <p:cNvPr id="151" name="Freihand 150">
                  <a:extLst>
                    <a:ext uri="{FF2B5EF4-FFF2-40B4-BE49-F238E27FC236}">
                      <a16:creationId xmlns:a16="http://schemas.microsoft.com/office/drawing/2014/main" id="{8C87C3B7-B4E6-443B-AE09-E813A619342B}"/>
                    </a:ext>
                  </a:extLst>
                </p:cNvPr>
                <p:cNvPicPr/>
                <p:nvPr/>
              </p:nvPicPr>
              <p:blipFill>
                <a:blip r:embed="rId146"/>
                <a:stretch>
                  <a:fillRect/>
                </a:stretch>
              </p:blipFill>
              <p:spPr>
                <a:xfrm>
                  <a:off x="10648373" y="1808347"/>
                  <a:ext cx="276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2" name="Freihand 151">
                  <a:extLst>
                    <a:ext uri="{FF2B5EF4-FFF2-40B4-BE49-F238E27FC236}">
                      <a16:creationId xmlns:a16="http://schemas.microsoft.com/office/drawing/2014/main" id="{402CB286-CD09-48E6-9FD2-F3F779D20898}"/>
                    </a:ext>
                  </a:extLst>
                </p14:cNvPr>
                <p14:cNvContentPartPr/>
                <p14:nvPr/>
              </p14:nvContentPartPr>
              <p14:xfrm>
                <a:off x="10895333" y="1757227"/>
                <a:ext cx="133200" cy="164160"/>
              </p14:xfrm>
            </p:contentPart>
          </mc:Choice>
          <mc:Fallback xmlns="">
            <p:pic>
              <p:nvPicPr>
                <p:cNvPr id="152" name="Freihand 151">
                  <a:extLst>
                    <a:ext uri="{FF2B5EF4-FFF2-40B4-BE49-F238E27FC236}">
                      <a16:creationId xmlns:a16="http://schemas.microsoft.com/office/drawing/2014/main" id="{402CB286-CD09-48E6-9FD2-F3F779D20898}"/>
                    </a:ext>
                  </a:extLst>
                </p:cNvPr>
                <p:cNvPicPr/>
                <p:nvPr/>
              </p:nvPicPr>
              <p:blipFill>
                <a:blip r:embed="rId148"/>
                <a:stretch>
                  <a:fillRect/>
                </a:stretch>
              </p:blipFill>
              <p:spPr>
                <a:xfrm>
                  <a:off x="10891013" y="1752907"/>
                  <a:ext cx="141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53" name="Freihand 152">
                  <a:extLst>
                    <a:ext uri="{FF2B5EF4-FFF2-40B4-BE49-F238E27FC236}">
                      <a16:creationId xmlns:a16="http://schemas.microsoft.com/office/drawing/2014/main" id="{97F754F2-3311-4132-81D2-2D990EE3444D}"/>
                    </a:ext>
                  </a:extLst>
                </p14:cNvPr>
                <p14:cNvContentPartPr/>
                <p14:nvPr/>
              </p14:nvContentPartPr>
              <p14:xfrm>
                <a:off x="10956173" y="1783507"/>
                <a:ext cx="159120" cy="106920"/>
              </p14:xfrm>
            </p:contentPart>
          </mc:Choice>
          <mc:Fallback xmlns="">
            <p:pic>
              <p:nvPicPr>
                <p:cNvPr id="153" name="Freihand 152">
                  <a:extLst>
                    <a:ext uri="{FF2B5EF4-FFF2-40B4-BE49-F238E27FC236}">
                      <a16:creationId xmlns:a16="http://schemas.microsoft.com/office/drawing/2014/main" id="{97F754F2-3311-4132-81D2-2D990EE3444D}"/>
                    </a:ext>
                  </a:extLst>
                </p:cNvPr>
                <p:cNvPicPr/>
                <p:nvPr/>
              </p:nvPicPr>
              <p:blipFill>
                <a:blip r:embed="rId150"/>
                <a:stretch>
                  <a:fillRect/>
                </a:stretch>
              </p:blipFill>
              <p:spPr>
                <a:xfrm>
                  <a:off x="10951853" y="1779187"/>
                  <a:ext cx="167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4" name="Freihand 153">
                  <a:extLst>
                    <a:ext uri="{FF2B5EF4-FFF2-40B4-BE49-F238E27FC236}">
                      <a16:creationId xmlns:a16="http://schemas.microsoft.com/office/drawing/2014/main" id="{6575074D-4A33-4CD1-AD20-B2951D009B1F}"/>
                    </a:ext>
                  </a:extLst>
                </p14:cNvPr>
                <p14:cNvContentPartPr/>
                <p14:nvPr/>
              </p14:nvContentPartPr>
              <p14:xfrm>
                <a:off x="11110253" y="1760827"/>
                <a:ext cx="447120" cy="229680"/>
              </p14:xfrm>
            </p:contentPart>
          </mc:Choice>
          <mc:Fallback xmlns="">
            <p:pic>
              <p:nvPicPr>
                <p:cNvPr id="154" name="Freihand 153">
                  <a:extLst>
                    <a:ext uri="{FF2B5EF4-FFF2-40B4-BE49-F238E27FC236}">
                      <a16:creationId xmlns:a16="http://schemas.microsoft.com/office/drawing/2014/main" id="{6575074D-4A33-4CD1-AD20-B2951D009B1F}"/>
                    </a:ext>
                  </a:extLst>
                </p:cNvPr>
                <p:cNvPicPr/>
                <p:nvPr/>
              </p:nvPicPr>
              <p:blipFill>
                <a:blip r:embed="rId152"/>
                <a:stretch>
                  <a:fillRect/>
                </a:stretch>
              </p:blipFill>
              <p:spPr>
                <a:xfrm>
                  <a:off x="11105933" y="1756507"/>
                  <a:ext cx="455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55" name="Freihand 154">
                  <a:extLst>
                    <a:ext uri="{FF2B5EF4-FFF2-40B4-BE49-F238E27FC236}">
                      <a16:creationId xmlns:a16="http://schemas.microsoft.com/office/drawing/2014/main" id="{1EF727AB-B3ED-42C1-8FE6-F77163FDA93D}"/>
                    </a:ext>
                  </a:extLst>
                </p14:cNvPr>
                <p14:cNvContentPartPr/>
                <p14:nvPr/>
              </p14:nvContentPartPr>
              <p14:xfrm>
                <a:off x="11546573" y="1526827"/>
                <a:ext cx="335880" cy="228240"/>
              </p14:xfrm>
            </p:contentPart>
          </mc:Choice>
          <mc:Fallback xmlns="">
            <p:pic>
              <p:nvPicPr>
                <p:cNvPr id="155" name="Freihand 154">
                  <a:extLst>
                    <a:ext uri="{FF2B5EF4-FFF2-40B4-BE49-F238E27FC236}">
                      <a16:creationId xmlns:a16="http://schemas.microsoft.com/office/drawing/2014/main" id="{1EF727AB-B3ED-42C1-8FE6-F77163FDA93D}"/>
                    </a:ext>
                  </a:extLst>
                </p:cNvPr>
                <p:cNvPicPr/>
                <p:nvPr/>
              </p:nvPicPr>
              <p:blipFill>
                <a:blip r:embed="rId154"/>
                <a:stretch>
                  <a:fillRect/>
                </a:stretch>
              </p:blipFill>
              <p:spPr>
                <a:xfrm>
                  <a:off x="11542253" y="1522507"/>
                  <a:ext cx="344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6" name="Freihand 155">
                  <a:extLst>
                    <a:ext uri="{FF2B5EF4-FFF2-40B4-BE49-F238E27FC236}">
                      <a16:creationId xmlns:a16="http://schemas.microsoft.com/office/drawing/2014/main" id="{A9D8EF6C-F99C-41E2-BB2C-BA172D25A55B}"/>
                    </a:ext>
                  </a:extLst>
                </p14:cNvPr>
                <p14:cNvContentPartPr/>
                <p14:nvPr/>
              </p14:nvContentPartPr>
              <p14:xfrm>
                <a:off x="11060213" y="1963507"/>
                <a:ext cx="131040" cy="223560"/>
              </p14:xfrm>
            </p:contentPart>
          </mc:Choice>
          <mc:Fallback xmlns="">
            <p:pic>
              <p:nvPicPr>
                <p:cNvPr id="156" name="Freihand 155">
                  <a:extLst>
                    <a:ext uri="{FF2B5EF4-FFF2-40B4-BE49-F238E27FC236}">
                      <a16:creationId xmlns:a16="http://schemas.microsoft.com/office/drawing/2014/main" id="{A9D8EF6C-F99C-41E2-BB2C-BA172D25A55B}"/>
                    </a:ext>
                  </a:extLst>
                </p:cNvPr>
                <p:cNvPicPr/>
                <p:nvPr/>
              </p:nvPicPr>
              <p:blipFill>
                <a:blip r:embed="rId156"/>
                <a:stretch>
                  <a:fillRect/>
                </a:stretch>
              </p:blipFill>
              <p:spPr>
                <a:xfrm>
                  <a:off x="11055893" y="1959187"/>
                  <a:ext cx="1396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7" name="Freihand 156">
                  <a:extLst>
                    <a:ext uri="{FF2B5EF4-FFF2-40B4-BE49-F238E27FC236}">
                      <a16:creationId xmlns:a16="http://schemas.microsoft.com/office/drawing/2014/main" id="{1CC650EA-1B54-4023-85D8-AA604B5D9E35}"/>
                    </a:ext>
                  </a:extLst>
                </p14:cNvPr>
                <p14:cNvContentPartPr/>
                <p14:nvPr/>
              </p14:nvContentPartPr>
              <p14:xfrm>
                <a:off x="11148413" y="2116867"/>
                <a:ext cx="97200" cy="33120"/>
              </p14:xfrm>
            </p:contentPart>
          </mc:Choice>
          <mc:Fallback xmlns="">
            <p:pic>
              <p:nvPicPr>
                <p:cNvPr id="157" name="Freihand 156">
                  <a:extLst>
                    <a:ext uri="{FF2B5EF4-FFF2-40B4-BE49-F238E27FC236}">
                      <a16:creationId xmlns:a16="http://schemas.microsoft.com/office/drawing/2014/main" id="{1CC650EA-1B54-4023-85D8-AA604B5D9E35}"/>
                    </a:ext>
                  </a:extLst>
                </p:cNvPr>
                <p:cNvPicPr/>
                <p:nvPr/>
              </p:nvPicPr>
              <p:blipFill>
                <a:blip r:embed="rId158"/>
                <a:stretch>
                  <a:fillRect/>
                </a:stretch>
              </p:blipFill>
              <p:spPr>
                <a:xfrm>
                  <a:off x="11144093" y="2112547"/>
                  <a:ext cx="105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8" name="Freihand 157">
                  <a:extLst>
                    <a:ext uri="{FF2B5EF4-FFF2-40B4-BE49-F238E27FC236}">
                      <a16:creationId xmlns:a16="http://schemas.microsoft.com/office/drawing/2014/main" id="{02B88C68-7EAF-44B9-BFEF-A151E2696BFE}"/>
                    </a:ext>
                  </a:extLst>
                </p14:cNvPr>
                <p14:cNvContentPartPr/>
                <p14:nvPr/>
              </p14:nvContentPartPr>
              <p14:xfrm>
                <a:off x="11255333" y="2048467"/>
                <a:ext cx="297000" cy="107280"/>
              </p14:xfrm>
            </p:contentPart>
          </mc:Choice>
          <mc:Fallback xmlns="">
            <p:pic>
              <p:nvPicPr>
                <p:cNvPr id="158" name="Freihand 157">
                  <a:extLst>
                    <a:ext uri="{FF2B5EF4-FFF2-40B4-BE49-F238E27FC236}">
                      <a16:creationId xmlns:a16="http://schemas.microsoft.com/office/drawing/2014/main" id="{02B88C68-7EAF-44B9-BFEF-A151E2696BFE}"/>
                    </a:ext>
                  </a:extLst>
                </p:cNvPr>
                <p:cNvPicPr/>
                <p:nvPr/>
              </p:nvPicPr>
              <p:blipFill>
                <a:blip r:embed="rId160"/>
                <a:stretch>
                  <a:fillRect/>
                </a:stretch>
              </p:blipFill>
              <p:spPr>
                <a:xfrm>
                  <a:off x="11251013" y="2044147"/>
                  <a:ext cx="30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9" name="Freihand 158">
                  <a:extLst>
                    <a:ext uri="{FF2B5EF4-FFF2-40B4-BE49-F238E27FC236}">
                      <a16:creationId xmlns:a16="http://schemas.microsoft.com/office/drawing/2014/main" id="{8938C776-F611-41D4-99D7-96F1C17527D3}"/>
                    </a:ext>
                  </a:extLst>
                </p14:cNvPr>
                <p14:cNvContentPartPr/>
                <p14:nvPr/>
              </p14:nvContentPartPr>
              <p14:xfrm>
                <a:off x="11491493" y="1986187"/>
                <a:ext cx="59400" cy="33840"/>
              </p14:xfrm>
            </p:contentPart>
          </mc:Choice>
          <mc:Fallback xmlns="">
            <p:pic>
              <p:nvPicPr>
                <p:cNvPr id="159" name="Freihand 158">
                  <a:extLst>
                    <a:ext uri="{FF2B5EF4-FFF2-40B4-BE49-F238E27FC236}">
                      <a16:creationId xmlns:a16="http://schemas.microsoft.com/office/drawing/2014/main" id="{8938C776-F611-41D4-99D7-96F1C17527D3}"/>
                    </a:ext>
                  </a:extLst>
                </p:cNvPr>
                <p:cNvPicPr/>
                <p:nvPr/>
              </p:nvPicPr>
              <p:blipFill>
                <a:blip r:embed="rId162"/>
                <a:stretch>
                  <a:fillRect/>
                </a:stretch>
              </p:blipFill>
              <p:spPr>
                <a:xfrm>
                  <a:off x="11487173" y="1981867"/>
                  <a:ext cx="68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0" name="Freihand 159">
                  <a:extLst>
                    <a:ext uri="{FF2B5EF4-FFF2-40B4-BE49-F238E27FC236}">
                      <a16:creationId xmlns:a16="http://schemas.microsoft.com/office/drawing/2014/main" id="{5E55A988-CFE9-4ECC-A1DF-6AA183E99160}"/>
                    </a:ext>
                  </a:extLst>
                </p14:cNvPr>
                <p14:cNvContentPartPr/>
                <p14:nvPr/>
              </p14:nvContentPartPr>
              <p14:xfrm>
                <a:off x="11589773" y="2022907"/>
                <a:ext cx="152280" cy="86760"/>
              </p14:xfrm>
            </p:contentPart>
          </mc:Choice>
          <mc:Fallback xmlns="">
            <p:pic>
              <p:nvPicPr>
                <p:cNvPr id="160" name="Freihand 159">
                  <a:extLst>
                    <a:ext uri="{FF2B5EF4-FFF2-40B4-BE49-F238E27FC236}">
                      <a16:creationId xmlns:a16="http://schemas.microsoft.com/office/drawing/2014/main" id="{5E55A988-CFE9-4ECC-A1DF-6AA183E99160}"/>
                    </a:ext>
                  </a:extLst>
                </p:cNvPr>
                <p:cNvPicPr/>
                <p:nvPr/>
              </p:nvPicPr>
              <p:blipFill>
                <a:blip r:embed="rId164"/>
                <a:stretch>
                  <a:fillRect/>
                </a:stretch>
              </p:blipFill>
              <p:spPr>
                <a:xfrm>
                  <a:off x="11585453" y="2018587"/>
                  <a:ext cx="160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1" name="Freihand 160">
                  <a:extLst>
                    <a:ext uri="{FF2B5EF4-FFF2-40B4-BE49-F238E27FC236}">
                      <a16:creationId xmlns:a16="http://schemas.microsoft.com/office/drawing/2014/main" id="{CA636A39-5517-4491-AF71-A7995F04FCF6}"/>
                    </a:ext>
                  </a:extLst>
                </p14:cNvPr>
                <p14:cNvContentPartPr/>
                <p14:nvPr/>
              </p14:nvContentPartPr>
              <p14:xfrm>
                <a:off x="11048693" y="2211547"/>
                <a:ext cx="769680" cy="136440"/>
              </p14:xfrm>
            </p:contentPart>
          </mc:Choice>
          <mc:Fallback xmlns="">
            <p:pic>
              <p:nvPicPr>
                <p:cNvPr id="161" name="Freihand 160">
                  <a:extLst>
                    <a:ext uri="{FF2B5EF4-FFF2-40B4-BE49-F238E27FC236}">
                      <a16:creationId xmlns:a16="http://schemas.microsoft.com/office/drawing/2014/main" id="{CA636A39-5517-4491-AF71-A7995F04FCF6}"/>
                    </a:ext>
                  </a:extLst>
                </p:cNvPr>
                <p:cNvPicPr/>
                <p:nvPr/>
              </p:nvPicPr>
              <p:blipFill>
                <a:blip r:embed="rId166"/>
                <a:stretch>
                  <a:fillRect/>
                </a:stretch>
              </p:blipFill>
              <p:spPr>
                <a:xfrm>
                  <a:off x="11044373" y="2207227"/>
                  <a:ext cx="778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3" name="Freihand 162">
                  <a:extLst>
                    <a:ext uri="{FF2B5EF4-FFF2-40B4-BE49-F238E27FC236}">
                      <a16:creationId xmlns:a16="http://schemas.microsoft.com/office/drawing/2014/main" id="{8E17F91E-4184-470A-A621-461CEA0ED989}"/>
                    </a:ext>
                  </a:extLst>
                </p14:cNvPr>
                <p14:cNvContentPartPr/>
                <p14:nvPr/>
              </p14:nvContentPartPr>
              <p14:xfrm>
                <a:off x="10891733" y="2500267"/>
                <a:ext cx="16560" cy="163800"/>
              </p14:xfrm>
            </p:contentPart>
          </mc:Choice>
          <mc:Fallback xmlns="">
            <p:pic>
              <p:nvPicPr>
                <p:cNvPr id="163" name="Freihand 162">
                  <a:extLst>
                    <a:ext uri="{FF2B5EF4-FFF2-40B4-BE49-F238E27FC236}">
                      <a16:creationId xmlns:a16="http://schemas.microsoft.com/office/drawing/2014/main" id="{8E17F91E-4184-470A-A621-461CEA0ED989}"/>
                    </a:ext>
                  </a:extLst>
                </p:cNvPr>
                <p:cNvPicPr/>
                <p:nvPr/>
              </p:nvPicPr>
              <p:blipFill>
                <a:blip r:embed="rId168"/>
                <a:stretch>
                  <a:fillRect/>
                </a:stretch>
              </p:blipFill>
              <p:spPr>
                <a:xfrm>
                  <a:off x="10887413" y="2495947"/>
                  <a:ext cx="25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4" name="Freihand 163">
                  <a:extLst>
                    <a:ext uri="{FF2B5EF4-FFF2-40B4-BE49-F238E27FC236}">
                      <a16:creationId xmlns:a16="http://schemas.microsoft.com/office/drawing/2014/main" id="{19AACA2B-C836-4624-B1A0-0306B3E3FD1E}"/>
                    </a:ext>
                  </a:extLst>
                </p14:cNvPr>
                <p14:cNvContentPartPr/>
                <p14:nvPr/>
              </p14:nvContentPartPr>
              <p14:xfrm>
                <a:off x="10864013" y="2469307"/>
                <a:ext cx="96120" cy="46440"/>
              </p14:xfrm>
            </p:contentPart>
          </mc:Choice>
          <mc:Fallback xmlns="">
            <p:pic>
              <p:nvPicPr>
                <p:cNvPr id="164" name="Freihand 163">
                  <a:extLst>
                    <a:ext uri="{FF2B5EF4-FFF2-40B4-BE49-F238E27FC236}">
                      <a16:creationId xmlns:a16="http://schemas.microsoft.com/office/drawing/2014/main" id="{19AACA2B-C836-4624-B1A0-0306B3E3FD1E}"/>
                    </a:ext>
                  </a:extLst>
                </p:cNvPr>
                <p:cNvPicPr/>
                <p:nvPr/>
              </p:nvPicPr>
              <p:blipFill>
                <a:blip r:embed="rId170"/>
                <a:stretch>
                  <a:fillRect/>
                </a:stretch>
              </p:blipFill>
              <p:spPr>
                <a:xfrm>
                  <a:off x="10859693" y="2464987"/>
                  <a:ext cx="104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5" name="Freihand 164">
                  <a:extLst>
                    <a:ext uri="{FF2B5EF4-FFF2-40B4-BE49-F238E27FC236}">
                      <a16:creationId xmlns:a16="http://schemas.microsoft.com/office/drawing/2014/main" id="{89C65658-0FD9-49FE-B57A-507EA668726E}"/>
                    </a:ext>
                  </a:extLst>
                </p14:cNvPr>
                <p14:cNvContentPartPr/>
                <p14:nvPr/>
              </p14:nvContentPartPr>
              <p14:xfrm>
                <a:off x="10871213" y="2551387"/>
                <a:ext cx="163440" cy="105120"/>
              </p14:xfrm>
            </p:contentPart>
          </mc:Choice>
          <mc:Fallback xmlns="">
            <p:pic>
              <p:nvPicPr>
                <p:cNvPr id="165" name="Freihand 164">
                  <a:extLst>
                    <a:ext uri="{FF2B5EF4-FFF2-40B4-BE49-F238E27FC236}">
                      <a16:creationId xmlns:a16="http://schemas.microsoft.com/office/drawing/2014/main" id="{89C65658-0FD9-49FE-B57A-507EA668726E}"/>
                    </a:ext>
                  </a:extLst>
                </p:cNvPr>
                <p:cNvPicPr/>
                <p:nvPr/>
              </p:nvPicPr>
              <p:blipFill>
                <a:blip r:embed="rId172"/>
                <a:stretch>
                  <a:fillRect/>
                </a:stretch>
              </p:blipFill>
              <p:spPr>
                <a:xfrm>
                  <a:off x="10866893" y="2547067"/>
                  <a:ext cx="172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6" name="Freihand 165">
                  <a:extLst>
                    <a:ext uri="{FF2B5EF4-FFF2-40B4-BE49-F238E27FC236}">
                      <a16:creationId xmlns:a16="http://schemas.microsoft.com/office/drawing/2014/main" id="{3D25D356-0E35-4425-A9DE-1EEB9C78C62B}"/>
                    </a:ext>
                  </a:extLst>
                </p14:cNvPr>
                <p14:cNvContentPartPr/>
                <p14:nvPr/>
              </p14:nvContentPartPr>
              <p14:xfrm>
                <a:off x="11033933" y="2536987"/>
                <a:ext cx="203040" cy="76680"/>
              </p14:xfrm>
            </p:contentPart>
          </mc:Choice>
          <mc:Fallback xmlns="">
            <p:pic>
              <p:nvPicPr>
                <p:cNvPr id="166" name="Freihand 165">
                  <a:extLst>
                    <a:ext uri="{FF2B5EF4-FFF2-40B4-BE49-F238E27FC236}">
                      <a16:creationId xmlns:a16="http://schemas.microsoft.com/office/drawing/2014/main" id="{3D25D356-0E35-4425-A9DE-1EEB9C78C62B}"/>
                    </a:ext>
                  </a:extLst>
                </p:cNvPr>
                <p:cNvPicPr/>
                <p:nvPr/>
              </p:nvPicPr>
              <p:blipFill>
                <a:blip r:embed="rId174"/>
                <a:stretch>
                  <a:fillRect/>
                </a:stretch>
              </p:blipFill>
              <p:spPr>
                <a:xfrm>
                  <a:off x="11029613" y="2532667"/>
                  <a:ext cx="211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7" name="Freihand 166">
                  <a:extLst>
                    <a:ext uri="{FF2B5EF4-FFF2-40B4-BE49-F238E27FC236}">
                      <a16:creationId xmlns:a16="http://schemas.microsoft.com/office/drawing/2014/main" id="{33E34739-66A6-4462-BD30-1E5506C13A4F}"/>
                    </a:ext>
                  </a:extLst>
                </p14:cNvPr>
                <p14:cNvContentPartPr/>
                <p14:nvPr/>
              </p14:nvContentPartPr>
              <p14:xfrm>
                <a:off x="11225453" y="2419267"/>
                <a:ext cx="32760" cy="42120"/>
              </p14:xfrm>
            </p:contentPart>
          </mc:Choice>
          <mc:Fallback xmlns="">
            <p:pic>
              <p:nvPicPr>
                <p:cNvPr id="167" name="Freihand 166">
                  <a:extLst>
                    <a:ext uri="{FF2B5EF4-FFF2-40B4-BE49-F238E27FC236}">
                      <a16:creationId xmlns:a16="http://schemas.microsoft.com/office/drawing/2014/main" id="{33E34739-66A6-4462-BD30-1E5506C13A4F}"/>
                    </a:ext>
                  </a:extLst>
                </p:cNvPr>
                <p:cNvPicPr/>
                <p:nvPr/>
              </p:nvPicPr>
              <p:blipFill>
                <a:blip r:embed="rId176"/>
                <a:stretch>
                  <a:fillRect/>
                </a:stretch>
              </p:blipFill>
              <p:spPr>
                <a:xfrm>
                  <a:off x="11221133" y="2414947"/>
                  <a:ext cx="41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8" name="Freihand 167">
                  <a:extLst>
                    <a:ext uri="{FF2B5EF4-FFF2-40B4-BE49-F238E27FC236}">
                      <a16:creationId xmlns:a16="http://schemas.microsoft.com/office/drawing/2014/main" id="{40751CB9-A932-4EA5-A8FE-CB7C6BE25799}"/>
                    </a:ext>
                  </a:extLst>
                </p14:cNvPr>
                <p14:cNvContentPartPr/>
                <p14:nvPr/>
              </p14:nvContentPartPr>
              <p14:xfrm>
                <a:off x="11297093" y="2367067"/>
                <a:ext cx="50040" cy="331920"/>
              </p14:xfrm>
            </p:contentPart>
          </mc:Choice>
          <mc:Fallback xmlns="">
            <p:pic>
              <p:nvPicPr>
                <p:cNvPr id="168" name="Freihand 167">
                  <a:extLst>
                    <a:ext uri="{FF2B5EF4-FFF2-40B4-BE49-F238E27FC236}">
                      <a16:creationId xmlns:a16="http://schemas.microsoft.com/office/drawing/2014/main" id="{40751CB9-A932-4EA5-A8FE-CB7C6BE25799}"/>
                    </a:ext>
                  </a:extLst>
                </p:cNvPr>
                <p:cNvPicPr/>
                <p:nvPr/>
              </p:nvPicPr>
              <p:blipFill>
                <a:blip r:embed="rId178"/>
                <a:stretch>
                  <a:fillRect/>
                </a:stretch>
              </p:blipFill>
              <p:spPr>
                <a:xfrm>
                  <a:off x="11292773" y="2362747"/>
                  <a:ext cx="586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9" name="Freihand 168">
                  <a:extLst>
                    <a:ext uri="{FF2B5EF4-FFF2-40B4-BE49-F238E27FC236}">
                      <a16:creationId xmlns:a16="http://schemas.microsoft.com/office/drawing/2014/main" id="{B5B2D0A4-8497-49F1-AF30-DC17F63FE576}"/>
                    </a:ext>
                  </a:extLst>
                </p14:cNvPr>
                <p14:cNvContentPartPr/>
                <p14:nvPr/>
              </p14:nvContentPartPr>
              <p14:xfrm>
                <a:off x="11339933" y="2368867"/>
                <a:ext cx="204480" cy="177480"/>
              </p14:xfrm>
            </p:contentPart>
          </mc:Choice>
          <mc:Fallback xmlns="">
            <p:pic>
              <p:nvPicPr>
                <p:cNvPr id="169" name="Freihand 168">
                  <a:extLst>
                    <a:ext uri="{FF2B5EF4-FFF2-40B4-BE49-F238E27FC236}">
                      <a16:creationId xmlns:a16="http://schemas.microsoft.com/office/drawing/2014/main" id="{B5B2D0A4-8497-49F1-AF30-DC17F63FE576}"/>
                    </a:ext>
                  </a:extLst>
                </p:cNvPr>
                <p:cNvPicPr/>
                <p:nvPr/>
              </p:nvPicPr>
              <p:blipFill>
                <a:blip r:embed="rId180"/>
                <a:stretch>
                  <a:fillRect/>
                </a:stretch>
              </p:blipFill>
              <p:spPr>
                <a:xfrm>
                  <a:off x="11335613" y="2364547"/>
                  <a:ext cx="213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0" name="Freihand 169">
                  <a:extLst>
                    <a:ext uri="{FF2B5EF4-FFF2-40B4-BE49-F238E27FC236}">
                      <a16:creationId xmlns:a16="http://schemas.microsoft.com/office/drawing/2014/main" id="{C4C43B5B-11A2-4A38-A021-691D134C0558}"/>
                    </a:ext>
                  </a:extLst>
                </p14:cNvPr>
                <p14:cNvContentPartPr/>
                <p14:nvPr/>
              </p14:nvContentPartPr>
              <p14:xfrm>
                <a:off x="11555933" y="2369587"/>
                <a:ext cx="121680" cy="273600"/>
              </p14:xfrm>
            </p:contentPart>
          </mc:Choice>
          <mc:Fallback xmlns="">
            <p:pic>
              <p:nvPicPr>
                <p:cNvPr id="170" name="Freihand 169">
                  <a:extLst>
                    <a:ext uri="{FF2B5EF4-FFF2-40B4-BE49-F238E27FC236}">
                      <a16:creationId xmlns:a16="http://schemas.microsoft.com/office/drawing/2014/main" id="{C4C43B5B-11A2-4A38-A021-691D134C0558}"/>
                    </a:ext>
                  </a:extLst>
                </p:cNvPr>
                <p:cNvPicPr/>
                <p:nvPr/>
              </p:nvPicPr>
              <p:blipFill>
                <a:blip r:embed="rId182"/>
                <a:stretch>
                  <a:fillRect/>
                </a:stretch>
              </p:blipFill>
              <p:spPr>
                <a:xfrm>
                  <a:off x="11551613" y="2365267"/>
                  <a:ext cx="13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1" name="Freihand 170">
                  <a:extLst>
                    <a:ext uri="{FF2B5EF4-FFF2-40B4-BE49-F238E27FC236}">
                      <a16:creationId xmlns:a16="http://schemas.microsoft.com/office/drawing/2014/main" id="{B1DBD842-394C-43D1-B58E-33FF63C0F89B}"/>
                    </a:ext>
                  </a:extLst>
                </p14:cNvPr>
                <p14:cNvContentPartPr/>
                <p14:nvPr/>
              </p14:nvContentPartPr>
              <p14:xfrm>
                <a:off x="10981013" y="2732827"/>
                <a:ext cx="329040" cy="305280"/>
              </p14:xfrm>
            </p:contentPart>
          </mc:Choice>
          <mc:Fallback xmlns="">
            <p:pic>
              <p:nvPicPr>
                <p:cNvPr id="171" name="Freihand 170">
                  <a:extLst>
                    <a:ext uri="{FF2B5EF4-FFF2-40B4-BE49-F238E27FC236}">
                      <a16:creationId xmlns:a16="http://schemas.microsoft.com/office/drawing/2014/main" id="{B1DBD842-394C-43D1-B58E-33FF63C0F89B}"/>
                    </a:ext>
                  </a:extLst>
                </p:cNvPr>
                <p:cNvPicPr/>
                <p:nvPr/>
              </p:nvPicPr>
              <p:blipFill>
                <a:blip r:embed="rId184"/>
                <a:stretch>
                  <a:fillRect/>
                </a:stretch>
              </p:blipFill>
              <p:spPr>
                <a:xfrm>
                  <a:off x="10976693" y="2728507"/>
                  <a:ext cx="3376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2" name="Freihand 171">
                  <a:extLst>
                    <a:ext uri="{FF2B5EF4-FFF2-40B4-BE49-F238E27FC236}">
                      <a16:creationId xmlns:a16="http://schemas.microsoft.com/office/drawing/2014/main" id="{A0DE2115-7987-44B2-9829-A60A3947A696}"/>
                    </a:ext>
                  </a:extLst>
                </p14:cNvPr>
                <p14:cNvContentPartPr/>
                <p14:nvPr/>
              </p14:nvContentPartPr>
              <p14:xfrm>
                <a:off x="11413733" y="2688187"/>
                <a:ext cx="313920" cy="180360"/>
              </p14:xfrm>
            </p:contentPart>
          </mc:Choice>
          <mc:Fallback xmlns="">
            <p:pic>
              <p:nvPicPr>
                <p:cNvPr id="172" name="Freihand 171">
                  <a:extLst>
                    <a:ext uri="{FF2B5EF4-FFF2-40B4-BE49-F238E27FC236}">
                      <a16:creationId xmlns:a16="http://schemas.microsoft.com/office/drawing/2014/main" id="{A0DE2115-7987-44B2-9829-A60A3947A696}"/>
                    </a:ext>
                  </a:extLst>
                </p:cNvPr>
                <p:cNvPicPr/>
                <p:nvPr/>
              </p:nvPicPr>
              <p:blipFill>
                <a:blip r:embed="rId186"/>
                <a:stretch>
                  <a:fillRect/>
                </a:stretch>
              </p:blipFill>
              <p:spPr>
                <a:xfrm>
                  <a:off x="11409413" y="2683867"/>
                  <a:ext cx="322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3" name="Freihand 172">
                  <a:extLst>
                    <a:ext uri="{FF2B5EF4-FFF2-40B4-BE49-F238E27FC236}">
                      <a16:creationId xmlns:a16="http://schemas.microsoft.com/office/drawing/2014/main" id="{E98D53BC-A275-4FA1-9DDA-2B5D050CA88E}"/>
                    </a:ext>
                  </a:extLst>
                </p14:cNvPr>
                <p14:cNvContentPartPr/>
                <p14:nvPr/>
              </p14:nvContentPartPr>
              <p14:xfrm>
                <a:off x="11640893" y="2669107"/>
                <a:ext cx="360" cy="360"/>
              </p14:xfrm>
            </p:contentPart>
          </mc:Choice>
          <mc:Fallback xmlns="">
            <p:pic>
              <p:nvPicPr>
                <p:cNvPr id="173" name="Freihand 172">
                  <a:extLst>
                    <a:ext uri="{FF2B5EF4-FFF2-40B4-BE49-F238E27FC236}">
                      <a16:creationId xmlns:a16="http://schemas.microsoft.com/office/drawing/2014/main" id="{E98D53BC-A275-4FA1-9DDA-2B5D050CA88E}"/>
                    </a:ext>
                  </a:extLst>
                </p:cNvPr>
                <p:cNvPicPr/>
                <p:nvPr/>
              </p:nvPicPr>
              <p:blipFill>
                <a:blip r:embed="rId28"/>
                <a:stretch>
                  <a:fillRect/>
                </a:stretch>
              </p:blipFill>
              <p:spPr>
                <a:xfrm>
                  <a:off x="11636573" y="2664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 name="Freihand 173">
                  <a:extLst>
                    <a:ext uri="{FF2B5EF4-FFF2-40B4-BE49-F238E27FC236}">
                      <a16:creationId xmlns:a16="http://schemas.microsoft.com/office/drawing/2014/main" id="{AF28B16C-A38F-4E0E-B1D7-EEF7111E4D2F}"/>
                    </a:ext>
                  </a:extLst>
                </p14:cNvPr>
                <p14:cNvContentPartPr/>
                <p14:nvPr/>
              </p14:nvContentPartPr>
              <p14:xfrm>
                <a:off x="10883093" y="3057187"/>
                <a:ext cx="255600" cy="260640"/>
              </p14:xfrm>
            </p:contentPart>
          </mc:Choice>
          <mc:Fallback xmlns="">
            <p:pic>
              <p:nvPicPr>
                <p:cNvPr id="174" name="Freihand 173">
                  <a:extLst>
                    <a:ext uri="{FF2B5EF4-FFF2-40B4-BE49-F238E27FC236}">
                      <a16:creationId xmlns:a16="http://schemas.microsoft.com/office/drawing/2014/main" id="{AF28B16C-A38F-4E0E-B1D7-EEF7111E4D2F}"/>
                    </a:ext>
                  </a:extLst>
                </p:cNvPr>
                <p:cNvPicPr/>
                <p:nvPr/>
              </p:nvPicPr>
              <p:blipFill>
                <a:blip r:embed="rId189"/>
                <a:stretch>
                  <a:fillRect/>
                </a:stretch>
              </p:blipFill>
              <p:spPr>
                <a:xfrm>
                  <a:off x="10878773" y="3052867"/>
                  <a:ext cx="264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5" name="Freihand 174">
                  <a:extLst>
                    <a:ext uri="{FF2B5EF4-FFF2-40B4-BE49-F238E27FC236}">
                      <a16:creationId xmlns:a16="http://schemas.microsoft.com/office/drawing/2014/main" id="{6D748677-3A20-40FC-9B1A-9FFA646EDD54}"/>
                    </a:ext>
                  </a:extLst>
                </p14:cNvPr>
                <p14:cNvContentPartPr/>
                <p14:nvPr/>
              </p14:nvContentPartPr>
              <p14:xfrm>
                <a:off x="11147693" y="3162307"/>
                <a:ext cx="147600" cy="115560"/>
              </p14:xfrm>
            </p:contentPart>
          </mc:Choice>
          <mc:Fallback xmlns="">
            <p:pic>
              <p:nvPicPr>
                <p:cNvPr id="175" name="Freihand 174">
                  <a:extLst>
                    <a:ext uri="{FF2B5EF4-FFF2-40B4-BE49-F238E27FC236}">
                      <a16:creationId xmlns:a16="http://schemas.microsoft.com/office/drawing/2014/main" id="{6D748677-3A20-40FC-9B1A-9FFA646EDD54}"/>
                    </a:ext>
                  </a:extLst>
                </p:cNvPr>
                <p:cNvPicPr/>
                <p:nvPr/>
              </p:nvPicPr>
              <p:blipFill>
                <a:blip r:embed="rId191"/>
                <a:stretch>
                  <a:fillRect/>
                </a:stretch>
              </p:blipFill>
              <p:spPr>
                <a:xfrm>
                  <a:off x="11143373" y="3157987"/>
                  <a:ext cx="15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6" name="Freihand 175">
                  <a:extLst>
                    <a:ext uri="{FF2B5EF4-FFF2-40B4-BE49-F238E27FC236}">
                      <a16:creationId xmlns:a16="http://schemas.microsoft.com/office/drawing/2014/main" id="{25144870-A1B2-4898-88E4-503DF6BB77E6}"/>
                    </a:ext>
                  </a:extLst>
                </p14:cNvPr>
                <p14:cNvContentPartPr/>
                <p14:nvPr/>
              </p14:nvContentPartPr>
              <p14:xfrm>
                <a:off x="11288813" y="3049267"/>
                <a:ext cx="120600" cy="217080"/>
              </p14:xfrm>
            </p:contentPart>
          </mc:Choice>
          <mc:Fallback xmlns="">
            <p:pic>
              <p:nvPicPr>
                <p:cNvPr id="176" name="Freihand 175">
                  <a:extLst>
                    <a:ext uri="{FF2B5EF4-FFF2-40B4-BE49-F238E27FC236}">
                      <a16:creationId xmlns:a16="http://schemas.microsoft.com/office/drawing/2014/main" id="{25144870-A1B2-4898-88E4-503DF6BB77E6}"/>
                    </a:ext>
                  </a:extLst>
                </p:cNvPr>
                <p:cNvPicPr/>
                <p:nvPr/>
              </p:nvPicPr>
              <p:blipFill>
                <a:blip r:embed="rId193"/>
                <a:stretch>
                  <a:fillRect/>
                </a:stretch>
              </p:blipFill>
              <p:spPr>
                <a:xfrm>
                  <a:off x="11284493" y="3044947"/>
                  <a:ext cx="12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7" name="Freihand 176">
                  <a:extLst>
                    <a:ext uri="{FF2B5EF4-FFF2-40B4-BE49-F238E27FC236}">
                      <a16:creationId xmlns:a16="http://schemas.microsoft.com/office/drawing/2014/main" id="{E84B8E15-B0CA-4045-9358-ADDF1A08E492}"/>
                    </a:ext>
                  </a:extLst>
                </p14:cNvPr>
                <p14:cNvContentPartPr/>
                <p14:nvPr/>
              </p14:nvContentPartPr>
              <p14:xfrm>
                <a:off x="11406173" y="3129547"/>
                <a:ext cx="90720" cy="104400"/>
              </p14:xfrm>
            </p:contentPart>
          </mc:Choice>
          <mc:Fallback xmlns="">
            <p:pic>
              <p:nvPicPr>
                <p:cNvPr id="177" name="Freihand 176">
                  <a:extLst>
                    <a:ext uri="{FF2B5EF4-FFF2-40B4-BE49-F238E27FC236}">
                      <a16:creationId xmlns:a16="http://schemas.microsoft.com/office/drawing/2014/main" id="{E84B8E15-B0CA-4045-9358-ADDF1A08E492}"/>
                    </a:ext>
                  </a:extLst>
                </p:cNvPr>
                <p:cNvPicPr/>
                <p:nvPr/>
              </p:nvPicPr>
              <p:blipFill>
                <a:blip r:embed="rId195"/>
                <a:stretch>
                  <a:fillRect/>
                </a:stretch>
              </p:blipFill>
              <p:spPr>
                <a:xfrm>
                  <a:off x="11401853" y="3125227"/>
                  <a:ext cx="99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8" name="Freihand 177">
                  <a:extLst>
                    <a:ext uri="{FF2B5EF4-FFF2-40B4-BE49-F238E27FC236}">
                      <a16:creationId xmlns:a16="http://schemas.microsoft.com/office/drawing/2014/main" id="{1CA104ED-AFA3-4273-9458-0A4AD5B2F982}"/>
                    </a:ext>
                  </a:extLst>
                </p14:cNvPr>
                <p14:cNvContentPartPr/>
                <p14:nvPr/>
              </p14:nvContentPartPr>
              <p14:xfrm>
                <a:off x="11497973" y="2986267"/>
                <a:ext cx="219240" cy="206640"/>
              </p14:xfrm>
            </p:contentPart>
          </mc:Choice>
          <mc:Fallback xmlns="">
            <p:pic>
              <p:nvPicPr>
                <p:cNvPr id="178" name="Freihand 177">
                  <a:extLst>
                    <a:ext uri="{FF2B5EF4-FFF2-40B4-BE49-F238E27FC236}">
                      <a16:creationId xmlns:a16="http://schemas.microsoft.com/office/drawing/2014/main" id="{1CA104ED-AFA3-4273-9458-0A4AD5B2F982}"/>
                    </a:ext>
                  </a:extLst>
                </p:cNvPr>
                <p:cNvPicPr/>
                <p:nvPr/>
              </p:nvPicPr>
              <p:blipFill>
                <a:blip r:embed="rId197"/>
                <a:stretch>
                  <a:fillRect/>
                </a:stretch>
              </p:blipFill>
              <p:spPr>
                <a:xfrm>
                  <a:off x="11493653" y="2981947"/>
                  <a:ext cx="227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9" name="Freihand 178">
                  <a:extLst>
                    <a:ext uri="{FF2B5EF4-FFF2-40B4-BE49-F238E27FC236}">
                      <a16:creationId xmlns:a16="http://schemas.microsoft.com/office/drawing/2014/main" id="{101F490B-E060-4711-87FE-A60C57F23CD4}"/>
                    </a:ext>
                  </a:extLst>
                </p14:cNvPr>
                <p14:cNvContentPartPr/>
                <p14:nvPr/>
              </p14:nvContentPartPr>
              <p14:xfrm>
                <a:off x="11713613" y="3056467"/>
                <a:ext cx="76320" cy="88560"/>
              </p14:xfrm>
            </p:contentPart>
          </mc:Choice>
          <mc:Fallback xmlns="">
            <p:pic>
              <p:nvPicPr>
                <p:cNvPr id="179" name="Freihand 178">
                  <a:extLst>
                    <a:ext uri="{FF2B5EF4-FFF2-40B4-BE49-F238E27FC236}">
                      <a16:creationId xmlns:a16="http://schemas.microsoft.com/office/drawing/2014/main" id="{101F490B-E060-4711-87FE-A60C57F23CD4}"/>
                    </a:ext>
                  </a:extLst>
                </p:cNvPr>
                <p:cNvPicPr/>
                <p:nvPr/>
              </p:nvPicPr>
              <p:blipFill>
                <a:blip r:embed="rId199"/>
                <a:stretch>
                  <a:fillRect/>
                </a:stretch>
              </p:blipFill>
              <p:spPr>
                <a:xfrm>
                  <a:off x="11709293" y="3052147"/>
                  <a:ext cx="84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0" name="Freihand 179">
                  <a:extLst>
                    <a:ext uri="{FF2B5EF4-FFF2-40B4-BE49-F238E27FC236}">
                      <a16:creationId xmlns:a16="http://schemas.microsoft.com/office/drawing/2014/main" id="{FC959A75-D661-4057-B91D-3638C0604FE2}"/>
                    </a:ext>
                  </a:extLst>
                </p14:cNvPr>
                <p14:cNvContentPartPr/>
                <p14:nvPr/>
              </p14:nvContentPartPr>
              <p14:xfrm>
                <a:off x="11802533" y="3011467"/>
                <a:ext cx="63360" cy="113040"/>
              </p14:xfrm>
            </p:contentPart>
          </mc:Choice>
          <mc:Fallback xmlns="">
            <p:pic>
              <p:nvPicPr>
                <p:cNvPr id="180" name="Freihand 179">
                  <a:extLst>
                    <a:ext uri="{FF2B5EF4-FFF2-40B4-BE49-F238E27FC236}">
                      <a16:creationId xmlns:a16="http://schemas.microsoft.com/office/drawing/2014/main" id="{FC959A75-D661-4057-B91D-3638C0604FE2}"/>
                    </a:ext>
                  </a:extLst>
                </p:cNvPr>
                <p:cNvPicPr/>
                <p:nvPr/>
              </p:nvPicPr>
              <p:blipFill>
                <a:blip r:embed="rId201"/>
                <a:stretch>
                  <a:fillRect/>
                </a:stretch>
              </p:blipFill>
              <p:spPr>
                <a:xfrm>
                  <a:off x="11798213" y="3007147"/>
                  <a:ext cx="72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1" name="Freihand 180">
                  <a:extLst>
                    <a:ext uri="{FF2B5EF4-FFF2-40B4-BE49-F238E27FC236}">
                      <a16:creationId xmlns:a16="http://schemas.microsoft.com/office/drawing/2014/main" id="{202DB5CE-68A1-40F7-82E8-9E5F9A8226D7}"/>
                    </a:ext>
                  </a:extLst>
                </p14:cNvPr>
                <p14:cNvContentPartPr/>
                <p14:nvPr/>
              </p14:nvContentPartPr>
              <p14:xfrm>
                <a:off x="11862293" y="2896987"/>
                <a:ext cx="204480" cy="211680"/>
              </p14:xfrm>
            </p:contentPart>
          </mc:Choice>
          <mc:Fallback xmlns="">
            <p:pic>
              <p:nvPicPr>
                <p:cNvPr id="181" name="Freihand 180">
                  <a:extLst>
                    <a:ext uri="{FF2B5EF4-FFF2-40B4-BE49-F238E27FC236}">
                      <a16:creationId xmlns:a16="http://schemas.microsoft.com/office/drawing/2014/main" id="{202DB5CE-68A1-40F7-82E8-9E5F9A8226D7}"/>
                    </a:ext>
                  </a:extLst>
                </p:cNvPr>
                <p:cNvPicPr/>
                <p:nvPr/>
              </p:nvPicPr>
              <p:blipFill>
                <a:blip r:embed="rId203"/>
                <a:stretch>
                  <a:fillRect/>
                </a:stretch>
              </p:blipFill>
              <p:spPr>
                <a:xfrm>
                  <a:off x="11857973" y="2892667"/>
                  <a:ext cx="213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0" name="Freihand 39">
                  <a:extLst>
                    <a:ext uri="{FF2B5EF4-FFF2-40B4-BE49-F238E27FC236}">
                      <a16:creationId xmlns:a16="http://schemas.microsoft.com/office/drawing/2014/main" id="{CD0E79D3-8838-47B2-B736-2EC736EDA656}"/>
                    </a:ext>
                  </a:extLst>
                </p14:cNvPr>
                <p14:cNvContentPartPr/>
                <p14:nvPr/>
              </p14:nvContentPartPr>
              <p14:xfrm>
                <a:off x="3874253" y="3608707"/>
                <a:ext cx="2206800" cy="65880"/>
              </p14:xfrm>
            </p:contentPart>
          </mc:Choice>
          <mc:Fallback xmlns="">
            <p:pic>
              <p:nvPicPr>
                <p:cNvPr id="40" name="Freihand 39">
                  <a:extLst>
                    <a:ext uri="{FF2B5EF4-FFF2-40B4-BE49-F238E27FC236}">
                      <a16:creationId xmlns:a16="http://schemas.microsoft.com/office/drawing/2014/main" id="{CD0E79D3-8838-47B2-B736-2EC736EDA656}"/>
                    </a:ext>
                  </a:extLst>
                </p:cNvPr>
                <p:cNvPicPr/>
                <p:nvPr/>
              </p:nvPicPr>
              <p:blipFill>
                <a:blip r:embed="rId205"/>
                <a:stretch>
                  <a:fillRect/>
                </a:stretch>
              </p:blipFill>
              <p:spPr>
                <a:xfrm>
                  <a:off x="3869933" y="3604387"/>
                  <a:ext cx="2215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1" name="Freihand 40">
                  <a:extLst>
                    <a:ext uri="{FF2B5EF4-FFF2-40B4-BE49-F238E27FC236}">
                      <a16:creationId xmlns:a16="http://schemas.microsoft.com/office/drawing/2014/main" id="{AC6117CE-0A06-46A1-AC4D-A7BC5136548E}"/>
                    </a:ext>
                  </a:extLst>
                </p14:cNvPr>
                <p14:cNvContentPartPr/>
                <p14:nvPr/>
              </p14:nvContentPartPr>
              <p14:xfrm>
                <a:off x="6171773" y="3391987"/>
                <a:ext cx="259920" cy="52200"/>
              </p14:xfrm>
            </p:contentPart>
          </mc:Choice>
          <mc:Fallback xmlns="">
            <p:pic>
              <p:nvPicPr>
                <p:cNvPr id="41" name="Freihand 40">
                  <a:extLst>
                    <a:ext uri="{FF2B5EF4-FFF2-40B4-BE49-F238E27FC236}">
                      <a16:creationId xmlns:a16="http://schemas.microsoft.com/office/drawing/2014/main" id="{AC6117CE-0A06-46A1-AC4D-A7BC5136548E}"/>
                    </a:ext>
                  </a:extLst>
                </p:cNvPr>
                <p:cNvPicPr/>
                <p:nvPr/>
              </p:nvPicPr>
              <p:blipFill>
                <a:blip r:embed="rId207"/>
                <a:stretch>
                  <a:fillRect/>
                </a:stretch>
              </p:blipFill>
              <p:spPr>
                <a:xfrm>
                  <a:off x="6167453" y="3387667"/>
                  <a:ext cx="268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2" name="Freihand 41">
                  <a:extLst>
                    <a:ext uri="{FF2B5EF4-FFF2-40B4-BE49-F238E27FC236}">
                      <a16:creationId xmlns:a16="http://schemas.microsoft.com/office/drawing/2014/main" id="{524B8F25-89EB-43F5-8C7E-F5353F20B364}"/>
                    </a:ext>
                  </a:extLst>
                </p14:cNvPr>
                <p14:cNvContentPartPr/>
                <p14:nvPr/>
              </p14:nvContentPartPr>
              <p14:xfrm>
                <a:off x="6066653" y="3320707"/>
                <a:ext cx="278280" cy="201960"/>
              </p14:xfrm>
            </p:contentPart>
          </mc:Choice>
          <mc:Fallback xmlns="">
            <p:pic>
              <p:nvPicPr>
                <p:cNvPr id="42" name="Freihand 41">
                  <a:extLst>
                    <a:ext uri="{FF2B5EF4-FFF2-40B4-BE49-F238E27FC236}">
                      <a16:creationId xmlns:a16="http://schemas.microsoft.com/office/drawing/2014/main" id="{524B8F25-89EB-43F5-8C7E-F5353F20B364}"/>
                    </a:ext>
                  </a:extLst>
                </p:cNvPr>
                <p:cNvPicPr/>
                <p:nvPr/>
              </p:nvPicPr>
              <p:blipFill>
                <a:blip r:embed="rId209"/>
                <a:stretch>
                  <a:fillRect/>
                </a:stretch>
              </p:blipFill>
              <p:spPr>
                <a:xfrm>
                  <a:off x="6062333" y="3316387"/>
                  <a:ext cx="286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4" name="Freihand 43">
                  <a:extLst>
                    <a:ext uri="{FF2B5EF4-FFF2-40B4-BE49-F238E27FC236}">
                      <a16:creationId xmlns:a16="http://schemas.microsoft.com/office/drawing/2014/main" id="{0D8E42A4-AFDE-4184-A064-3CDB9CE6D58F}"/>
                    </a:ext>
                  </a:extLst>
                </p14:cNvPr>
                <p14:cNvContentPartPr/>
                <p14:nvPr/>
              </p14:nvContentPartPr>
              <p14:xfrm>
                <a:off x="6573893" y="3386227"/>
                <a:ext cx="132840" cy="83520"/>
              </p14:xfrm>
            </p:contentPart>
          </mc:Choice>
          <mc:Fallback xmlns="">
            <p:pic>
              <p:nvPicPr>
                <p:cNvPr id="44" name="Freihand 43">
                  <a:extLst>
                    <a:ext uri="{FF2B5EF4-FFF2-40B4-BE49-F238E27FC236}">
                      <a16:creationId xmlns:a16="http://schemas.microsoft.com/office/drawing/2014/main" id="{0D8E42A4-AFDE-4184-A064-3CDB9CE6D58F}"/>
                    </a:ext>
                  </a:extLst>
                </p:cNvPr>
                <p:cNvPicPr/>
                <p:nvPr/>
              </p:nvPicPr>
              <p:blipFill>
                <a:blip r:embed="rId211"/>
                <a:stretch>
                  <a:fillRect/>
                </a:stretch>
              </p:blipFill>
              <p:spPr>
                <a:xfrm>
                  <a:off x="6569573" y="3381907"/>
                  <a:ext cx="141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5" name="Freihand 44">
                  <a:extLst>
                    <a:ext uri="{FF2B5EF4-FFF2-40B4-BE49-F238E27FC236}">
                      <a16:creationId xmlns:a16="http://schemas.microsoft.com/office/drawing/2014/main" id="{72462B8B-EDE6-4E2E-8430-86E2C9068FDD}"/>
                    </a:ext>
                  </a:extLst>
                </p14:cNvPr>
                <p14:cNvContentPartPr/>
                <p14:nvPr/>
              </p14:nvContentPartPr>
              <p14:xfrm>
                <a:off x="6715733" y="3368227"/>
                <a:ext cx="312120" cy="84960"/>
              </p14:xfrm>
            </p:contentPart>
          </mc:Choice>
          <mc:Fallback xmlns="">
            <p:pic>
              <p:nvPicPr>
                <p:cNvPr id="45" name="Freihand 44">
                  <a:extLst>
                    <a:ext uri="{FF2B5EF4-FFF2-40B4-BE49-F238E27FC236}">
                      <a16:creationId xmlns:a16="http://schemas.microsoft.com/office/drawing/2014/main" id="{72462B8B-EDE6-4E2E-8430-86E2C9068FDD}"/>
                    </a:ext>
                  </a:extLst>
                </p:cNvPr>
                <p:cNvPicPr/>
                <p:nvPr/>
              </p:nvPicPr>
              <p:blipFill>
                <a:blip r:embed="rId213"/>
                <a:stretch>
                  <a:fillRect/>
                </a:stretch>
              </p:blipFill>
              <p:spPr>
                <a:xfrm>
                  <a:off x="6711413" y="3363907"/>
                  <a:ext cx="320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6" name="Freihand 45">
                  <a:extLst>
                    <a:ext uri="{FF2B5EF4-FFF2-40B4-BE49-F238E27FC236}">
                      <a16:creationId xmlns:a16="http://schemas.microsoft.com/office/drawing/2014/main" id="{D0D72C08-2660-444C-A79B-76BB491FA002}"/>
                    </a:ext>
                  </a:extLst>
                </p14:cNvPr>
                <p14:cNvContentPartPr/>
                <p14:nvPr/>
              </p14:nvContentPartPr>
              <p14:xfrm>
                <a:off x="7104893" y="3370387"/>
                <a:ext cx="186120" cy="73800"/>
              </p14:xfrm>
            </p:contentPart>
          </mc:Choice>
          <mc:Fallback xmlns="">
            <p:pic>
              <p:nvPicPr>
                <p:cNvPr id="46" name="Freihand 45">
                  <a:extLst>
                    <a:ext uri="{FF2B5EF4-FFF2-40B4-BE49-F238E27FC236}">
                      <a16:creationId xmlns:a16="http://schemas.microsoft.com/office/drawing/2014/main" id="{D0D72C08-2660-444C-A79B-76BB491FA002}"/>
                    </a:ext>
                  </a:extLst>
                </p:cNvPr>
                <p:cNvPicPr/>
                <p:nvPr/>
              </p:nvPicPr>
              <p:blipFill>
                <a:blip r:embed="rId215"/>
                <a:stretch>
                  <a:fillRect/>
                </a:stretch>
              </p:blipFill>
              <p:spPr>
                <a:xfrm>
                  <a:off x="7100573" y="3366067"/>
                  <a:ext cx="194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 name="Freihand 46">
                  <a:extLst>
                    <a:ext uri="{FF2B5EF4-FFF2-40B4-BE49-F238E27FC236}">
                      <a16:creationId xmlns:a16="http://schemas.microsoft.com/office/drawing/2014/main" id="{1EDDF469-064E-417A-936D-282287BF7830}"/>
                    </a:ext>
                  </a:extLst>
                </p14:cNvPr>
                <p14:cNvContentPartPr/>
                <p14:nvPr/>
              </p14:nvContentPartPr>
              <p14:xfrm>
                <a:off x="7303613" y="3335107"/>
                <a:ext cx="28800" cy="20160"/>
              </p14:xfrm>
            </p:contentPart>
          </mc:Choice>
          <mc:Fallback xmlns="">
            <p:pic>
              <p:nvPicPr>
                <p:cNvPr id="47" name="Freihand 46">
                  <a:extLst>
                    <a:ext uri="{FF2B5EF4-FFF2-40B4-BE49-F238E27FC236}">
                      <a16:creationId xmlns:a16="http://schemas.microsoft.com/office/drawing/2014/main" id="{1EDDF469-064E-417A-936D-282287BF7830}"/>
                    </a:ext>
                  </a:extLst>
                </p:cNvPr>
                <p:cNvPicPr/>
                <p:nvPr/>
              </p:nvPicPr>
              <p:blipFill>
                <a:blip r:embed="rId217"/>
                <a:stretch>
                  <a:fillRect/>
                </a:stretch>
              </p:blipFill>
              <p:spPr>
                <a:xfrm>
                  <a:off x="7299293" y="3330787"/>
                  <a:ext cx="37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 name="Freihand 47">
                  <a:extLst>
                    <a:ext uri="{FF2B5EF4-FFF2-40B4-BE49-F238E27FC236}">
                      <a16:creationId xmlns:a16="http://schemas.microsoft.com/office/drawing/2014/main" id="{DACB31EA-9629-469F-BB9D-145A31D90B2F}"/>
                    </a:ext>
                  </a:extLst>
                </p14:cNvPr>
                <p14:cNvContentPartPr/>
                <p14:nvPr/>
              </p14:nvContentPartPr>
              <p14:xfrm>
                <a:off x="7328093" y="3277867"/>
                <a:ext cx="324720" cy="145440"/>
              </p14:xfrm>
            </p:contentPart>
          </mc:Choice>
          <mc:Fallback xmlns="">
            <p:pic>
              <p:nvPicPr>
                <p:cNvPr id="48" name="Freihand 47">
                  <a:extLst>
                    <a:ext uri="{FF2B5EF4-FFF2-40B4-BE49-F238E27FC236}">
                      <a16:creationId xmlns:a16="http://schemas.microsoft.com/office/drawing/2014/main" id="{DACB31EA-9629-469F-BB9D-145A31D90B2F}"/>
                    </a:ext>
                  </a:extLst>
                </p:cNvPr>
                <p:cNvPicPr/>
                <p:nvPr/>
              </p:nvPicPr>
              <p:blipFill>
                <a:blip r:embed="rId219"/>
                <a:stretch>
                  <a:fillRect/>
                </a:stretch>
              </p:blipFill>
              <p:spPr>
                <a:xfrm>
                  <a:off x="7323773" y="3273547"/>
                  <a:ext cx="333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9" name="Freihand 48">
                  <a:extLst>
                    <a:ext uri="{FF2B5EF4-FFF2-40B4-BE49-F238E27FC236}">
                      <a16:creationId xmlns:a16="http://schemas.microsoft.com/office/drawing/2014/main" id="{1B9FBEBB-643D-4875-B047-3886942DD018}"/>
                    </a:ext>
                  </a:extLst>
                </p14:cNvPr>
                <p14:cNvContentPartPr/>
                <p14:nvPr/>
              </p14:nvContentPartPr>
              <p14:xfrm>
                <a:off x="7916333" y="3260227"/>
                <a:ext cx="21240" cy="167400"/>
              </p14:xfrm>
            </p:contentPart>
          </mc:Choice>
          <mc:Fallback xmlns="">
            <p:pic>
              <p:nvPicPr>
                <p:cNvPr id="49" name="Freihand 48">
                  <a:extLst>
                    <a:ext uri="{FF2B5EF4-FFF2-40B4-BE49-F238E27FC236}">
                      <a16:creationId xmlns:a16="http://schemas.microsoft.com/office/drawing/2014/main" id="{1B9FBEBB-643D-4875-B047-3886942DD018}"/>
                    </a:ext>
                  </a:extLst>
                </p:cNvPr>
                <p:cNvPicPr/>
                <p:nvPr/>
              </p:nvPicPr>
              <p:blipFill>
                <a:blip r:embed="rId221"/>
                <a:stretch>
                  <a:fillRect/>
                </a:stretch>
              </p:blipFill>
              <p:spPr>
                <a:xfrm>
                  <a:off x="7911653" y="3255907"/>
                  <a:ext cx="29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0" name="Freihand 49">
                  <a:extLst>
                    <a:ext uri="{FF2B5EF4-FFF2-40B4-BE49-F238E27FC236}">
                      <a16:creationId xmlns:a16="http://schemas.microsoft.com/office/drawing/2014/main" id="{ADB89E9A-3686-46C0-B8B6-EF14BB1F0EA4}"/>
                    </a:ext>
                  </a:extLst>
                </p14:cNvPr>
                <p14:cNvContentPartPr/>
                <p14:nvPr/>
              </p14:nvContentPartPr>
              <p14:xfrm>
                <a:off x="7779893" y="3209107"/>
                <a:ext cx="260640" cy="223560"/>
              </p14:xfrm>
            </p:contentPart>
          </mc:Choice>
          <mc:Fallback xmlns="">
            <p:pic>
              <p:nvPicPr>
                <p:cNvPr id="50" name="Freihand 49">
                  <a:extLst>
                    <a:ext uri="{FF2B5EF4-FFF2-40B4-BE49-F238E27FC236}">
                      <a16:creationId xmlns:a16="http://schemas.microsoft.com/office/drawing/2014/main" id="{ADB89E9A-3686-46C0-B8B6-EF14BB1F0EA4}"/>
                    </a:ext>
                  </a:extLst>
                </p:cNvPr>
                <p:cNvPicPr/>
                <p:nvPr/>
              </p:nvPicPr>
              <p:blipFill>
                <a:blip r:embed="rId223"/>
                <a:stretch>
                  <a:fillRect/>
                </a:stretch>
              </p:blipFill>
              <p:spPr>
                <a:xfrm>
                  <a:off x="7775573" y="3204787"/>
                  <a:ext cx="2692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1" name="Freihand 50">
                  <a:extLst>
                    <a:ext uri="{FF2B5EF4-FFF2-40B4-BE49-F238E27FC236}">
                      <a16:creationId xmlns:a16="http://schemas.microsoft.com/office/drawing/2014/main" id="{CAB2B12F-2024-4BDF-84F3-99F885D8F50C}"/>
                    </a:ext>
                  </a:extLst>
                </p14:cNvPr>
                <p14:cNvContentPartPr/>
                <p14:nvPr/>
              </p14:nvContentPartPr>
              <p14:xfrm>
                <a:off x="8109293" y="3280387"/>
                <a:ext cx="36720" cy="122400"/>
              </p14:xfrm>
            </p:contentPart>
          </mc:Choice>
          <mc:Fallback xmlns="">
            <p:pic>
              <p:nvPicPr>
                <p:cNvPr id="51" name="Freihand 50">
                  <a:extLst>
                    <a:ext uri="{FF2B5EF4-FFF2-40B4-BE49-F238E27FC236}">
                      <a16:creationId xmlns:a16="http://schemas.microsoft.com/office/drawing/2014/main" id="{CAB2B12F-2024-4BDF-84F3-99F885D8F50C}"/>
                    </a:ext>
                  </a:extLst>
                </p:cNvPr>
                <p:cNvPicPr/>
                <p:nvPr/>
              </p:nvPicPr>
              <p:blipFill>
                <a:blip r:embed="rId225"/>
                <a:stretch>
                  <a:fillRect/>
                </a:stretch>
              </p:blipFill>
              <p:spPr>
                <a:xfrm>
                  <a:off x="8104973" y="3276067"/>
                  <a:ext cx="45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2" name="Freihand 51">
                  <a:extLst>
                    <a:ext uri="{FF2B5EF4-FFF2-40B4-BE49-F238E27FC236}">
                      <a16:creationId xmlns:a16="http://schemas.microsoft.com/office/drawing/2014/main" id="{AE2A7C32-6709-43AC-A72D-AB8A790F758B}"/>
                    </a:ext>
                  </a:extLst>
                </p14:cNvPr>
                <p14:cNvContentPartPr/>
                <p14:nvPr/>
              </p14:nvContentPartPr>
              <p14:xfrm>
                <a:off x="8230253" y="3263827"/>
                <a:ext cx="31320" cy="159120"/>
              </p14:xfrm>
            </p:contentPart>
          </mc:Choice>
          <mc:Fallback xmlns="">
            <p:pic>
              <p:nvPicPr>
                <p:cNvPr id="52" name="Freihand 51">
                  <a:extLst>
                    <a:ext uri="{FF2B5EF4-FFF2-40B4-BE49-F238E27FC236}">
                      <a16:creationId xmlns:a16="http://schemas.microsoft.com/office/drawing/2014/main" id="{AE2A7C32-6709-43AC-A72D-AB8A790F758B}"/>
                    </a:ext>
                  </a:extLst>
                </p:cNvPr>
                <p:cNvPicPr/>
                <p:nvPr/>
              </p:nvPicPr>
              <p:blipFill>
                <a:blip r:embed="rId227"/>
                <a:stretch>
                  <a:fillRect/>
                </a:stretch>
              </p:blipFill>
              <p:spPr>
                <a:xfrm>
                  <a:off x="8225933" y="3259507"/>
                  <a:ext cx="3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3" name="Freihand 52">
                  <a:extLst>
                    <a:ext uri="{FF2B5EF4-FFF2-40B4-BE49-F238E27FC236}">
                      <a16:creationId xmlns:a16="http://schemas.microsoft.com/office/drawing/2014/main" id="{526701A5-8D34-4846-9BBF-B1C3285DBD5F}"/>
                    </a:ext>
                  </a:extLst>
                </p14:cNvPr>
                <p14:cNvContentPartPr/>
                <p14:nvPr/>
              </p14:nvContentPartPr>
              <p14:xfrm>
                <a:off x="8086613" y="3195427"/>
                <a:ext cx="250560" cy="112320"/>
              </p14:xfrm>
            </p:contentPart>
          </mc:Choice>
          <mc:Fallback xmlns="">
            <p:pic>
              <p:nvPicPr>
                <p:cNvPr id="53" name="Freihand 52">
                  <a:extLst>
                    <a:ext uri="{FF2B5EF4-FFF2-40B4-BE49-F238E27FC236}">
                      <a16:creationId xmlns:a16="http://schemas.microsoft.com/office/drawing/2014/main" id="{526701A5-8D34-4846-9BBF-B1C3285DBD5F}"/>
                    </a:ext>
                  </a:extLst>
                </p:cNvPr>
                <p:cNvPicPr/>
                <p:nvPr/>
              </p:nvPicPr>
              <p:blipFill>
                <a:blip r:embed="rId229"/>
                <a:stretch>
                  <a:fillRect/>
                </a:stretch>
              </p:blipFill>
              <p:spPr>
                <a:xfrm>
                  <a:off x="8082293" y="3191107"/>
                  <a:ext cx="259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 name="Freihand 53">
                  <a:extLst>
                    <a:ext uri="{FF2B5EF4-FFF2-40B4-BE49-F238E27FC236}">
                      <a16:creationId xmlns:a16="http://schemas.microsoft.com/office/drawing/2014/main" id="{950C4B09-F999-4470-968E-CADAAF5AEC6C}"/>
                    </a:ext>
                  </a:extLst>
                </p14:cNvPr>
                <p14:cNvContentPartPr/>
                <p14:nvPr/>
              </p14:nvContentPartPr>
              <p14:xfrm>
                <a:off x="8503133" y="3217747"/>
                <a:ext cx="303120" cy="181800"/>
              </p14:xfrm>
            </p:contentPart>
          </mc:Choice>
          <mc:Fallback xmlns="">
            <p:pic>
              <p:nvPicPr>
                <p:cNvPr id="54" name="Freihand 53">
                  <a:extLst>
                    <a:ext uri="{FF2B5EF4-FFF2-40B4-BE49-F238E27FC236}">
                      <a16:creationId xmlns:a16="http://schemas.microsoft.com/office/drawing/2014/main" id="{950C4B09-F999-4470-968E-CADAAF5AEC6C}"/>
                    </a:ext>
                  </a:extLst>
                </p:cNvPr>
                <p:cNvPicPr/>
                <p:nvPr/>
              </p:nvPicPr>
              <p:blipFill>
                <a:blip r:embed="rId231"/>
                <a:stretch>
                  <a:fillRect/>
                </a:stretch>
              </p:blipFill>
              <p:spPr>
                <a:xfrm>
                  <a:off x="8498813" y="3213427"/>
                  <a:ext cx="311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5" name="Freihand 54">
                  <a:extLst>
                    <a:ext uri="{FF2B5EF4-FFF2-40B4-BE49-F238E27FC236}">
                      <a16:creationId xmlns:a16="http://schemas.microsoft.com/office/drawing/2014/main" id="{AF211229-3404-4A64-9E96-F62EE93F0DE1}"/>
                    </a:ext>
                  </a:extLst>
                </p14:cNvPr>
                <p14:cNvContentPartPr/>
                <p14:nvPr/>
              </p14:nvContentPartPr>
              <p14:xfrm>
                <a:off x="8807333" y="3247267"/>
                <a:ext cx="144000" cy="144720"/>
              </p14:xfrm>
            </p:contentPart>
          </mc:Choice>
          <mc:Fallback xmlns="">
            <p:pic>
              <p:nvPicPr>
                <p:cNvPr id="55" name="Freihand 54">
                  <a:extLst>
                    <a:ext uri="{FF2B5EF4-FFF2-40B4-BE49-F238E27FC236}">
                      <a16:creationId xmlns:a16="http://schemas.microsoft.com/office/drawing/2014/main" id="{AF211229-3404-4A64-9E96-F62EE93F0DE1}"/>
                    </a:ext>
                  </a:extLst>
                </p:cNvPr>
                <p:cNvPicPr/>
                <p:nvPr/>
              </p:nvPicPr>
              <p:blipFill>
                <a:blip r:embed="rId233"/>
                <a:stretch>
                  <a:fillRect/>
                </a:stretch>
              </p:blipFill>
              <p:spPr>
                <a:xfrm>
                  <a:off x="8803013" y="3242947"/>
                  <a:ext cx="152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6" name="Freihand 55">
                  <a:extLst>
                    <a:ext uri="{FF2B5EF4-FFF2-40B4-BE49-F238E27FC236}">
                      <a16:creationId xmlns:a16="http://schemas.microsoft.com/office/drawing/2014/main" id="{5B5BCC91-3AEB-4742-B892-A4BD47EA73DD}"/>
                    </a:ext>
                  </a:extLst>
                </p14:cNvPr>
                <p14:cNvContentPartPr/>
                <p14:nvPr/>
              </p14:nvContentPartPr>
              <p14:xfrm>
                <a:off x="9183533" y="3146107"/>
                <a:ext cx="171720" cy="176760"/>
              </p14:xfrm>
            </p:contentPart>
          </mc:Choice>
          <mc:Fallback xmlns="">
            <p:pic>
              <p:nvPicPr>
                <p:cNvPr id="56" name="Freihand 55">
                  <a:extLst>
                    <a:ext uri="{FF2B5EF4-FFF2-40B4-BE49-F238E27FC236}">
                      <a16:creationId xmlns:a16="http://schemas.microsoft.com/office/drawing/2014/main" id="{5B5BCC91-3AEB-4742-B892-A4BD47EA73DD}"/>
                    </a:ext>
                  </a:extLst>
                </p:cNvPr>
                <p:cNvPicPr/>
                <p:nvPr/>
              </p:nvPicPr>
              <p:blipFill>
                <a:blip r:embed="rId235"/>
                <a:stretch>
                  <a:fillRect/>
                </a:stretch>
              </p:blipFill>
              <p:spPr>
                <a:xfrm>
                  <a:off x="9179213" y="3141787"/>
                  <a:ext cx="180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7" name="Freihand 56">
                  <a:extLst>
                    <a:ext uri="{FF2B5EF4-FFF2-40B4-BE49-F238E27FC236}">
                      <a16:creationId xmlns:a16="http://schemas.microsoft.com/office/drawing/2014/main" id="{D21FEDA5-2815-4143-B48A-007AC359ED91}"/>
                    </a:ext>
                  </a:extLst>
                </p14:cNvPr>
                <p14:cNvContentPartPr/>
                <p14:nvPr/>
              </p14:nvContentPartPr>
              <p14:xfrm>
                <a:off x="9310613" y="3226387"/>
                <a:ext cx="241560" cy="91800"/>
              </p14:xfrm>
            </p:contentPart>
          </mc:Choice>
          <mc:Fallback xmlns="">
            <p:pic>
              <p:nvPicPr>
                <p:cNvPr id="57" name="Freihand 56">
                  <a:extLst>
                    <a:ext uri="{FF2B5EF4-FFF2-40B4-BE49-F238E27FC236}">
                      <a16:creationId xmlns:a16="http://schemas.microsoft.com/office/drawing/2014/main" id="{D21FEDA5-2815-4143-B48A-007AC359ED91}"/>
                    </a:ext>
                  </a:extLst>
                </p:cNvPr>
                <p:cNvPicPr/>
                <p:nvPr/>
              </p:nvPicPr>
              <p:blipFill>
                <a:blip r:embed="rId237"/>
                <a:stretch>
                  <a:fillRect/>
                </a:stretch>
              </p:blipFill>
              <p:spPr>
                <a:xfrm>
                  <a:off x="9306293" y="3222067"/>
                  <a:ext cx="250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8" name="Freihand 57">
                  <a:extLst>
                    <a:ext uri="{FF2B5EF4-FFF2-40B4-BE49-F238E27FC236}">
                      <a16:creationId xmlns:a16="http://schemas.microsoft.com/office/drawing/2014/main" id="{CC0EA09F-8B87-4B49-AD2C-B86711041D69}"/>
                    </a:ext>
                  </a:extLst>
                </p14:cNvPr>
                <p14:cNvContentPartPr/>
                <p14:nvPr/>
              </p14:nvContentPartPr>
              <p14:xfrm>
                <a:off x="9518333" y="3196507"/>
                <a:ext cx="146160" cy="262440"/>
              </p14:xfrm>
            </p:contentPart>
          </mc:Choice>
          <mc:Fallback xmlns="">
            <p:pic>
              <p:nvPicPr>
                <p:cNvPr id="58" name="Freihand 57">
                  <a:extLst>
                    <a:ext uri="{FF2B5EF4-FFF2-40B4-BE49-F238E27FC236}">
                      <a16:creationId xmlns:a16="http://schemas.microsoft.com/office/drawing/2014/main" id="{CC0EA09F-8B87-4B49-AD2C-B86711041D69}"/>
                    </a:ext>
                  </a:extLst>
                </p:cNvPr>
                <p:cNvPicPr/>
                <p:nvPr/>
              </p:nvPicPr>
              <p:blipFill>
                <a:blip r:embed="rId239"/>
                <a:stretch>
                  <a:fillRect/>
                </a:stretch>
              </p:blipFill>
              <p:spPr>
                <a:xfrm>
                  <a:off x="9514013" y="3192187"/>
                  <a:ext cx="154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9" name="Freihand 58">
                  <a:extLst>
                    <a:ext uri="{FF2B5EF4-FFF2-40B4-BE49-F238E27FC236}">
                      <a16:creationId xmlns:a16="http://schemas.microsoft.com/office/drawing/2014/main" id="{1DEEE221-F0FF-4258-A9BC-0B1ACC97F627}"/>
                    </a:ext>
                  </a:extLst>
                </p14:cNvPr>
                <p14:cNvContentPartPr/>
                <p14:nvPr/>
              </p14:nvContentPartPr>
              <p14:xfrm>
                <a:off x="9662693" y="3100747"/>
                <a:ext cx="417600" cy="193320"/>
              </p14:xfrm>
            </p:contentPart>
          </mc:Choice>
          <mc:Fallback xmlns="">
            <p:pic>
              <p:nvPicPr>
                <p:cNvPr id="59" name="Freihand 58">
                  <a:extLst>
                    <a:ext uri="{FF2B5EF4-FFF2-40B4-BE49-F238E27FC236}">
                      <a16:creationId xmlns:a16="http://schemas.microsoft.com/office/drawing/2014/main" id="{1DEEE221-F0FF-4258-A9BC-0B1ACC97F627}"/>
                    </a:ext>
                  </a:extLst>
                </p:cNvPr>
                <p:cNvPicPr/>
                <p:nvPr/>
              </p:nvPicPr>
              <p:blipFill>
                <a:blip r:embed="rId241"/>
                <a:stretch>
                  <a:fillRect/>
                </a:stretch>
              </p:blipFill>
              <p:spPr>
                <a:xfrm>
                  <a:off x="9658373" y="3096427"/>
                  <a:ext cx="426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0" name="Freihand 59">
                  <a:extLst>
                    <a:ext uri="{FF2B5EF4-FFF2-40B4-BE49-F238E27FC236}">
                      <a16:creationId xmlns:a16="http://schemas.microsoft.com/office/drawing/2014/main" id="{6C30B9AB-D2AD-444A-841A-D69BC1AEC2AD}"/>
                    </a:ext>
                  </a:extLst>
                </p14:cNvPr>
                <p14:cNvContentPartPr/>
                <p14:nvPr/>
              </p14:nvContentPartPr>
              <p14:xfrm>
                <a:off x="10024493" y="3149347"/>
                <a:ext cx="125640" cy="101520"/>
              </p14:xfrm>
            </p:contentPart>
          </mc:Choice>
          <mc:Fallback xmlns="">
            <p:pic>
              <p:nvPicPr>
                <p:cNvPr id="60" name="Freihand 59">
                  <a:extLst>
                    <a:ext uri="{FF2B5EF4-FFF2-40B4-BE49-F238E27FC236}">
                      <a16:creationId xmlns:a16="http://schemas.microsoft.com/office/drawing/2014/main" id="{6C30B9AB-D2AD-444A-841A-D69BC1AEC2AD}"/>
                    </a:ext>
                  </a:extLst>
                </p:cNvPr>
                <p:cNvPicPr/>
                <p:nvPr/>
              </p:nvPicPr>
              <p:blipFill>
                <a:blip r:embed="rId243"/>
                <a:stretch>
                  <a:fillRect/>
                </a:stretch>
              </p:blipFill>
              <p:spPr>
                <a:xfrm>
                  <a:off x="10020173" y="3145027"/>
                  <a:ext cx="134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1" name="Freihand 60">
                  <a:extLst>
                    <a:ext uri="{FF2B5EF4-FFF2-40B4-BE49-F238E27FC236}">
                      <a16:creationId xmlns:a16="http://schemas.microsoft.com/office/drawing/2014/main" id="{655DBE06-5980-42E9-97C4-477553971BB9}"/>
                    </a:ext>
                  </a:extLst>
                </p14:cNvPr>
                <p14:cNvContentPartPr/>
                <p14:nvPr/>
              </p14:nvContentPartPr>
              <p14:xfrm>
                <a:off x="10155533" y="3130267"/>
                <a:ext cx="137880" cy="147960"/>
              </p14:xfrm>
            </p:contentPart>
          </mc:Choice>
          <mc:Fallback xmlns="">
            <p:pic>
              <p:nvPicPr>
                <p:cNvPr id="61" name="Freihand 60">
                  <a:extLst>
                    <a:ext uri="{FF2B5EF4-FFF2-40B4-BE49-F238E27FC236}">
                      <a16:creationId xmlns:a16="http://schemas.microsoft.com/office/drawing/2014/main" id="{655DBE06-5980-42E9-97C4-477553971BB9}"/>
                    </a:ext>
                  </a:extLst>
                </p:cNvPr>
                <p:cNvPicPr/>
                <p:nvPr/>
              </p:nvPicPr>
              <p:blipFill>
                <a:blip r:embed="rId245"/>
                <a:stretch>
                  <a:fillRect/>
                </a:stretch>
              </p:blipFill>
              <p:spPr>
                <a:xfrm>
                  <a:off x="10151213" y="3125947"/>
                  <a:ext cx="146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0AC05FB1-F753-48C7-AFBD-ADB380A3B6CD}"/>
                    </a:ext>
                  </a:extLst>
                </p14:cNvPr>
                <p14:cNvContentPartPr/>
                <p14:nvPr/>
              </p14:nvContentPartPr>
              <p14:xfrm>
                <a:off x="3593093" y="3258787"/>
                <a:ext cx="2446200" cy="390240"/>
              </p14:xfrm>
            </p:contentPart>
          </mc:Choice>
          <mc:Fallback xmlns="">
            <p:pic>
              <p:nvPicPr>
                <p:cNvPr id="183" name="Freihand 182">
                  <a:extLst>
                    <a:ext uri="{FF2B5EF4-FFF2-40B4-BE49-F238E27FC236}">
                      <a16:creationId xmlns:a16="http://schemas.microsoft.com/office/drawing/2014/main" id="{0AC05FB1-F753-48C7-AFBD-ADB380A3B6CD}"/>
                    </a:ext>
                  </a:extLst>
                </p:cNvPr>
                <p:cNvPicPr/>
                <p:nvPr/>
              </p:nvPicPr>
              <p:blipFill>
                <a:blip r:embed="rId247"/>
                <a:stretch>
                  <a:fillRect/>
                </a:stretch>
              </p:blipFill>
              <p:spPr>
                <a:xfrm>
                  <a:off x="3588773" y="3254467"/>
                  <a:ext cx="24548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5" name="Freihand 184">
                  <a:extLst>
                    <a:ext uri="{FF2B5EF4-FFF2-40B4-BE49-F238E27FC236}">
                      <a16:creationId xmlns:a16="http://schemas.microsoft.com/office/drawing/2014/main" id="{8AC099A2-2C79-41FC-A0CE-7500111B5820}"/>
                    </a:ext>
                  </a:extLst>
                </p14:cNvPr>
                <p14:cNvContentPartPr/>
                <p14:nvPr/>
              </p14:nvContentPartPr>
              <p14:xfrm>
                <a:off x="3787493" y="3569467"/>
                <a:ext cx="708480" cy="75600"/>
              </p14:xfrm>
            </p:contentPart>
          </mc:Choice>
          <mc:Fallback xmlns="">
            <p:pic>
              <p:nvPicPr>
                <p:cNvPr id="185" name="Freihand 184">
                  <a:extLst>
                    <a:ext uri="{FF2B5EF4-FFF2-40B4-BE49-F238E27FC236}">
                      <a16:creationId xmlns:a16="http://schemas.microsoft.com/office/drawing/2014/main" id="{8AC099A2-2C79-41FC-A0CE-7500111B5820}"/>
                    </a:ext>
                  </a:extLst>
                </p:cNvPr>
                <p:cNvPicPr/>
                <p:nvPr/>
              </p:nvPicPr>
              <p:blipFill>
                <a:blip r:embed="rId249"/>
                <a:stretch>
                  <a:fillRect/>
                </a:stretch>
              </p:blipFill>
              <p:spPr>
                <a:xfrm>
                  <a:off x="3783173" y="3565147"/>
                  <a:ext cx="717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7" name="Freihand 186">
                  <a:extLst>
                    <a:ext uri="{FF2B5EF4-FFF2-40B4-BE49-F238E27FC236}">
                      <a16:creationId xmlns:a16="http://schemas.microsoft.com/office/drawing/2014/main" id="{67143B94-2B4D-4837-A63B-3C891C84E997}"/>
                    </a:ext>
                  </a:extLst>
                </p14:cNvPr>
                <p14:cNvContentPartPr/>
                <p14:nvPr/>
              </p14:nvContentPartPr>
              <p14:xfrm>
                <a:off x="4795133" y="3511507"/>
                <a:ext cx="1184400" cy="80280"/>
              </p14:xfrm>
            </p:contentPart>
          </mc:Choice>
          <mc:Fallback xmlns="">
            <p:pic>
              <p:nvPicPr>
                <p:cNvPr id="187" name="Freihand 186">
                  <a:extLst>
                    <a:ext uri="{FF2B5EF4-FFF2-40B4-BE49-F238E27FC236}">
                      <a16:creationId xmlns:a16="http://schemas.microsoft.com/office/drawing/2014/main" id="{67143B94-2B4D-4837-A63B-3C891C84E997}"/>
                    </a:ext>
                  </a:extLst>
                </p:cNvPr>
                <p:cNvPicPr/>
                <p:nvPr/>
              </p:nvPicPr>
              <p:blipFill>
                <a:blip r:embed="rId251"/>
                <a:stretch>
                  <a:fillRect/>
                </a:stretch>
              </p:blipFill>
              <p:spPr>
                <a:xfrm>
                  <a:off x="4790813" y="3507187"/>
                  <a:ext cx="1193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9" name="Freihand 108">
                  <a:extLst>
                    <a:ext uri="{FF2B5EF4-FFF2-40B4-BE49-F238E27FC236}">
                      <a16:creationId xmlns:a16="http://schemas.microsoft.com/office/drawing/2014/main" id="{2FBFDEF2-E933-49A1-8CBB-1CAFF392FC61}"/>
                    </a:ext>
                  </a:extLst>
                </p14:cNvPr>
                <p14:cNvContentPartPr/>
                <p14:nvPr/>
              </p14:nvContentPartPr>
              <p14:xfrm>
                <a:off x="7345373" y="1098067"/>
                <a:ext cx="362520" cy="145800"/>
              </p14:xfrm>
            </p:contentPart>
          </mc:Choice>
          <mc:Fallback xmlns="">
            <p:pic>
              <p:nvPicPr>
                <p:cNvPr id="109" name="Freihand 108">
                  <a:extLst>
                    <a:ext uri="{FF2B5EF4-FFF2-40B4-BE49-F238E27FC236}">
                      <a16:creationId xmlns:a16="http://schemas.microsoft.com/office/drawing/2014/main" id="{2FBFDEF2-E933-49A1-8CBB-1CAFF392FC61}"/>
                    </a:ext>
                  </a:extLst>
                </p:cNvPr>
                <p:cNvPicPr/>
                <p:nvPr/>
              </p:nvPicPr>
              <p:blipFill>
                <a:blip r:embed="rId253"/>
                <a:stretch>
                  <a:fillRect/>
                </a:stretch>
              </p:blipFill>
              <p:spPr>
                <a:xfrm>
                  <a:off x="7341053" y="1093747"/>
                  <a:ext cx="371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0" name="Freihand 109">
                  <a:extLst>
                    <a:ext uri="{FF2B5EF4-FFF2-40B4-BE49-F238E27FC236}">
                      <a16:creationId xmlns:a16="http://schemas.microsoft.com/office/drawing/2014/main" id="{F3CAFB2F-9912-4028-B627-358D27E4B6DF}"/>
                    </a:ext>
                  </a:extLst>
                </p14:cNvPr>
                <p14:cNvContentPartPr/>
                <p14:nvPr/>
              </p14:nvContentPartPr>
              <p14:xfrm>
                <a:off x="7662893" y="983587"/>
                <a:ext cx="6480" cy="25560"/>
              </p14:xfrm>
            </p:contentPart>
          </mc:Choice>
          <mc:Fallback xmlns="">
            <p:pic>
              <p:nvPicPr>
                <p:cNvPr id="110" name="Freihand 109">
                  <a:extLst>
                    <a:ext uri="{FF2B5EF4-FFF2-40B4-BE49-F238E27FC236}">
                      <a16:creationId xmlns:a16="http://schemas.microsoft.com/office/drawing/2014/main" id="{F3CAFB2F-9912-4028-B627-358D27E4B6DF}"/>
                    </a:ext>
                  </a:extLst>
                </p:cNvPr>
                <p:cNvPicPr/>
                <p:nvPr/>
              </p:nvPicPr>
              <p:blipFill>
                <a:blip r:embed="rId255"/>
                <a:stretch>
                  <a:fillRect/>
                </a:stretch>
              </p:blipFill>
              <p:spPr>
                <a:xfrm>
                  <a:off x="7658573" y="979267"/>
                  <a:ext cx="15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1" name="Freihand 110">
                  <a:extLst>
                    <a:ext uri="{FF2B5EF4-FFF2-40B4-BE49-F238E27FC236}">
                      <a16:creationId xmlns:a16="http://schemas.microsoft.com/office/drawing/2014/main" id="{82FAC573-B6D4-4A23-AFB4-CE826FAFD967}"/>
                    </a:ext>
                  </a:extLst>
                </p14:cNvPr>
                <p14:cNvContentPartPr/>
                <p14:nvPr/>
              </p14:nvContentPartPr>
              <p14:xfrm>
                <a:off x="7763693" y="1075747"/>
                <a:ext cx="245880" cy="76680"/>
              </p14:xfrm>
            </p:contentPart>
          </mc:Choice>
          <mc:Fallback xmlns="">
            <p:pic>
              <p:nvPicPr>
                <p:cNvPr id="111" name="Freihand 110">
                  <a:extLst>
                    <a:ext uri="{FF2B5EF4-FFF2-40B4-BE49-F238E27FC236}">
                      <a16:creationId xmlns:a16="http://schemas.microsoft.com/office/drawing/2014/main" id="{82FAC573-B6D4-4A23-AFB4-CE826FAFD967}"/>
                    </a:ext>
                  </a:extLst>
                </p:cNvPr>
                <p:cNvPicPr/>
                <p:nvPr/>
              </p:nvPicPr>
              <p:blipFill>
                <a:blip r:embed="rId257"/>
                <a:stretch>
                  <a:fillRect/>
                </a:stretch>
              </p:blipFill>
              <p:spPr>
                <a:xfrm>
                  <a:off x="7759373" y="1071427"/>
                  <a:ext cx="254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2" name="Freihand 111">
                  <a:extLst>
                    <a:ext uri="{FF2B5EF4-FFF2-40B4-BE49-F238E27FC236}">
                      <a16:creationId xmlns:a16="http://schemas.microsoft.com/office/drawing/2014/main" id="{4D44BDD3-D653-4042-966D-7C54D28DB1FD}"/>
                    </a:ext>
                  </a:extLst>
                </p14:cNvPr>
                <p14:cNvContentPartPr/>
                <p14:nvPr/>
              </p14:nvContentPartPr>
              <p14:xfrm>
                <a:off x="8358053" y="913027"/>
                <a:ext cx="26640" cy="162720"/>
              </p14:xfrm>
            </p:contentPart>
          </mc:Choice>
          <mc:Fallback xmlns="">
            <p:pic>
              <p:nvPicPr>
                <p:cNvPr id="112" name="Freihand 111">
                  <a:extLst>
                    <a:ext uri="{FF2B5EF4-FFF2-40B4-BE49-F238E27FC236}">
                      <a16:creationId xmlns:a16="http://schemas.microsoft.com/office/drawing/2014/main" id="{4D44BDD3-D653-4042-966D-7C54D28DB1FD}"/>
                    </a:ext>
                  </a:extLst>
                </p:cNvPr>
                <p:cNvPicPr/>
                <p:nvPr/>
              </p:nvPicPr>
              <p:blipFill>
                <a:blip r:embed="rId259"/>
                <a:stretch>
                  <a:fillRect/>
                </a:stretch>
              </p:blipFill>
              <p:spPr>
                <a:xfrm>
                  <a:off x="8353733" y="908707"/>
                  <a:ext cx="35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3" name="Freihand 112">
                  <a:extLst>
                    <a:ext uri="{FF2B5EF4-FFF2-40B4-BE49-F238E27FC236}">
                      <a16:creationId xmlns:a16="http://schemas.microsoft.com/office/drawing/2014/main" id="{FA1898F4-F5FE-4D9C-A93F-6D3BD8D32CC4}"/>
                    </a:ext>
                  </a:extLst>
                </p14:cNvPr>
                <p14:cNvContentPartPr/>
                <p14:nvPr/>
              </p14:nvContentPartPr>
              <p14:xfrm>
                <a:off x="8201453" y="856507"/>
                <a:ext cx="283320" cy="238320"/>
              </p14:xfrm>
            </p:contentPart>
          </mc:Choice>
          <mc:Fallback xmlns="">
            <p:pic>
              <p:nvPicPr>
                <p:cNvPr id="113" name="Freihand 112">
                  <a:extLst>
                    <a:ext uri="{FF2B5EF4-FFF2-40B4-BE49-F238E27FC236}">
                      <a16:creationId xmlns:a16="http://schemas.microsoft.com/office/drawing/2014/main" id="{FA1898F4-F5FE-4D9C-A93F-6D3BD8D32CC4}"/>
                    </a:ext>
                  </a:extLst>
                </p:cNvPr>
                <p:cNvPicPr/>
                <p:nvPr/>
              </p:nvPicPr>
              <p:blipFill>
                <a:blip r:embed="rId261"/>
                <a:stretch>
                  <a:fillRect/>
                </a:stretch>
              </p:blipFill>
              <p:spPr>
                <a:xfrm>
                  <a:off x="8197133" y="852187"/>
                  <a:ext cx="291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4" name="Freihand 113">
                  <a:extLst>
                    <a:ext uri="{FF2B5EF4-FFF2-40B4-BE49-F238E27FC236}">
                      <a16:creationId xmlns:a16="http://schemas.microsoft.com/office/drawing/2014/main" id="{27DA4D2D-3CBA-44C7-B6E7-B942681ED8A1}"/>
                    </a:ext>
                  </a:extLst>
                </p14:cNvPr>
                <p14:cNvContentPartPr/>
                <p14:nvPr/>
              </p14:nvContentPartPr>
              <p14:xfrm>
                <a:off x="8502413" y="958027"/>
                <a:ext cx="132840" cy="95040"/>
              </p14:xfrm>
            </p:contentPart>
          </mc:Choice>
          <mc:Fallback xmlns="">
            <p:pic>
              <p:nvPicPr>
                <p:cNvPr id="114" name="Freihand 113">
                  <a:extLst>
                    <a:ext uri="{FF2B5EF4-FFF2-40B4-BE49-F238E27FC236}">
                      <a16:creationId xmlns:a16="http://schemas.microsoft.com/office/drawing/2014/main" id="{27DA4D2D-3CBA-44C7-B6E7-B942681ED8A1}"/>
                    </a:ext>
                  </a:extLst>
                </p:cNvPr>
                <p:cNvPicPr/>
                <p:nvPr/>
              </p:nvPicPr>
              <p:blipFill>
                <a:blip r:embed="rId263"/>
                <a:stretch>
                  <a:fillRect/>
                </a:stretch>
              </p:blipFill>
              <p:spPr>
                <a:xfrm>
                  <a:off x="8498093" y="953707"/>
                  <a:ext cx="141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5" name="Freihand 114">
                  <a:extLst>
                    <a:ext uri="{FF2B5EF4-FFF2-40B4-BE49-F238E27FC236}">
                      <a16:creationId xmlns:a16="http://schemas.microsoft.com/office/drawing/2014/main" id="{AE061D4D-3F35-4A01-B9BA-DF9C8EA97A3F}"/>
                    </a:ext>
                  </a:extLst>
                </p14:cNvPr>
                <p14:cNvContentPartPr/>
                <p14:nvPr/>
              </p14:nvContentPartPr>
              <p14:xfrm>
                <a:off x="8629493" y="898987"/>
                <a:ext cx="117720" cy="131400"/>
              </p14:xfrm>
            </p:contentPart>
          </mc:Choice>
          <mc:Fallback xmlns="">
            <p:pic>
              <p:nvPicPr>
                <p:cNvPr id="115" name="Freihand 114">
                  <a:extLst>
                    <a:ext uri="{FF2B5EF4-FFF2-40B4-BE49-F238E27FC236}">
                      <a16:creationId xmlns:a16="http://schemas.microsoft.com/office/drawing/2014/main" id="{AE061D4D-3F35-4A01-B9BA-DF9C8EA97A3F}"/>
                    </a:ext>
                  </a:extLst>
                </p:cNvPr>
                <p:cNvPicPr/>
                <p:nvPr/>
              </p:nvPicPr>
              <p:blipFill>
                <a:blip r:embed="rId265"/>
                <a:stretch>
                  <a:fillRect/>
                </a:stretch>
              </p:blipFill>
              <p:spPr>
                <a:xfrm>
                  <a:off x="8625173" y="894667"/>
                  <a:ext cx="126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6" name="Freihand 115">
                  <a:extLst>
                    <a:ext uri="{FF2B5EF4-FFF2-40B4-BE49-F238E27FC236}">
                      <a16:creationId xmlns:a16="http://schemas.microsoft.com/office/drawing/2014/main" id="{527B7DB2-DB18-40AC-9F05-16B529DA7460}"/>
                    </a:ext>
                  </a:extLst>
                </p14:cNvPr>
                <p14:cNvContentPartPr/>
                <p14:nvPr/>
              </p14:nvContentPartPr>
              <p14:xfrm>
                <a:off x="8760533" y="809347"/>
                <a:ext cx="70920" cy="188640"/>
              </p14:xfrm>
            </p:contentPart>
          </mc:Choice>
          <mc:Fallback xmlns="">
            <p:pic>
              <p:nvPicPr>
                <p:cNvPr id="116" name="Freihand 115">
                  <a:extLst>
                    <a:ext uri="{FF2B5EF4-FFF2-40B4-BE49-F238E27FC236}">
                      <a16:creationId xmlns:a16="http://schemas.microsoft.com/office/drawing/2014/main" id="{527B7DB2-DB18-40AC-9F05-16B529DA7460}"/>
                    </a:ext>
                  </a:extLst>
                </p:cNvPr>
                <p:cNvPicPr/>
                <p:nvPr/>
              </p:nvPicPr>
              <p:blipFill>
                <a:blip r:embed="rId267"/>
                <a:stretch>
                  <a:fillRect/>
                </a:stretch>
              </p:blipFill>
              <p:spPr>
                <a:xfrm>
                  <a:off x="8756213" y="805027"/>
                  <a:ext cx="79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7" name="Freihand 116">
                  <a:extLst>
                    <a:ext uri="{FF2B5EF4-FFF2-40B4-BE49-F238E27FC236}">
                      <a16:creationId xmlns:a16="http://schemas.microsoft.com/office/drawing/2014/main" id="{C7829816-A6BF-413E-94D9-252C3E8445F9}"/>
                    </a:ext>
                  </a:extLst>
                </p14:cNvPr>
                <p14:cNvContentPartPr/>
                <p14:nvPr/>
              </p14:nvContentPartPr>
              <p14:xfrm>
                <a:off x="8822093" y="878107"/>
                <a:ext cx="106560" cy="116640"/>
              </p14:xfrm>
            </p:contentPart>
          </mc:Choice>
          <mc:Fallback xmlns="">
            <p:pic>
              <p:nvPicPr>
                <p:cNvPr id="117" name="Freihand 116">
                  <a:extLst>
                    <a:ext uri="{FF2B5EF4-FFF2-40B4-BE49-F238E27FC236}">
                      <a16:creationId xmlns:a16="http://schemas.microsoft.com/office/drawing/2014/main" id="{C7829816-A6BF-413E-94D9-252C3E8445F9}"/>
                    </a:ext>
                  </a:extLst>
                </p:cNvPr>
                <p:cNvPicPr/>
                <p:nvPr/>
              </p:nvPicPr>
              <p:blipFill>
                <a:blip r:embed="rId269"/>
                <a:stretch>
                  <a:fillRect/>
                </a:stretch>
              </p:blipFill>
              <p:spPr>
                <a:xfrm>
                  <a:off x="8817773" y="873787"/>
                  <a:ext cx="11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8" name="Freihand 117">
                  <a:extLst>
                    <a:ext uri="{FF2B5EF4-FFF2-40B4-BE49-F238E27FC236}">
                      <a16:creationId xmlns:a16="http://schemas.microsoft.com/office/drawing/2014/main" id="{F11C9F90-456F-4917-A19A-C879BAA16EB6}"/>
                    </a:ext>
                  </a:extLst>
                </p14:cNvPr>
                <p14:cNvContentPartPr/>
                <p14:nvPr/>
              </p14:nvContentPartPr>
              <p14:xfrm>
                <a:off x="8979413" y="806107"/>
                <a:ext cx="131400" cy="353880"/>
              </p14:xfrm>
            </p:contentPart>
          </mc:Choice>
          <mc:Fallback xmlns="">
            <p:pic>
              <p:nvPicPr>
                <p:cNvPr id="118" name="Freihand 117">
                  <a:extLst>
                    <a:ext uri="{FF2B5EF4-FFF2-40B4-BE49-F238E27FC236}">
                      <a16:creationId xmlns:a16="http://schemas.microsoft.com/office/drawing/2014/main" id="{F11C9F90-456F-4917-A19A-C879BAA16EB6}"/>
                    </a:ext>
                  </a:extLst>
                </p:cNvPr>
                <p:cNvPicPr/>
                <p:nvPr/>
              </p:nvPicPr>
              <p:blipFill>
                <a:blip r:embed="rId271"/>
                <a:stretch>
                  <a:fillRect/>
                </a:stretch>
              </p:blipFill>
              <p:spPr>
                <a:xfrm>
                  <a:off x="8975093" y="801787"/>
                  <a:ext cx="1400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9" name="Freihand 118">
                  <a:extLst>
                    <a:ext uri="{FF2B5EF4-FFF2-40B4-BE49-F238E27FC236}">
                      <a16:creationId xmlns:a16="http://schemas.microsoft.com/office/drawing/2014/main" id="{449A73F8-579E-4C8D-B08F-50636827035C}"/>
                    </a:ext>
                  </a:extLst>
                </p14:cNvPr>
                <p14:cNvContentPartPr/>
                <p14:nvPr/>
              </p14:nvContentPartPr>
              <p14:xfrm>
                <a:off x="9129533" y="762907"/>
                <a:ext cx="163080" cy="128880"/>
              </p14:xfrm>
            </p:contentPart>
          </mc:Choice>
          <mc:Fallback xmlns="">
            <p:pic>
              <p:nvPicPr>
                <p:cNvPr id="119" name="Freihand 118">
                  <a:extLst>
                    <a:ext uri="{FF2B5EF4-FFF2-40B4-BE49-F238E27FC236}">
                      <a16:creationId xmlns:a16="http://schemas.microsoft.com/office/drawing/2014/main" id="{449A73F8-579E-4C8D-B08F-50636827035C}"/>
                    </a:ext>
                  </a:extLst>
                </p:cNvPr>
                <p:cNvPicPr/>
                <p:nvPr/>
              </p:nvPicPr>
              <p:blipFill>
                <a:blip r:embed="rId273"/>
                <a:stretch>
                  <a:fillRect/>
                </a:stretch>
              </p:blipFill>
              <p:spPr>
                <a:xfrm>
                  <a:off x="9125213" y="758587"/>
                  <a:ext cx="171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0" name="Freihand 119">
                  <a:extLst>
                    <a:ext uri="{FF2B5EF4-FFF2-40B4-BE49-F238E27FC236}">
                      <a16:creationId xmlns:a16="http://schemas.microsoft.com/office/drawing/2014/main" id="{1CB35F22-C13E-41B6-8210-41565B203BAE}"/>
                    </a:ext>
                  </a:extLst>
                </p14:cNvPr>
                <p14:cNvContentPartPr/>
                <p14:nvPr/>
              </p14:nvContentPartPr>
              <p14:xfrm>
                <a:off x="9296213" y="686947"/>
                <a:ext cx="204840" cy="153360"/>
              </p14:xfrm>
            </p:contentPart>
          </mc:Choice>
          <mc:Fallback xmlns="">
            <p:pic>
              <p:nvPicPr>
                <p:cNvPr id="120" name="Freihand 119">
                  <a:extLst>
                    <a:ext uri="{FF2B5EF4-FFF2-40B4-BE49-F238E27FC236}">
                      <a16:creationId xmlns:a16="http://schemas.microsoft.com/office/drawing/2014/main" id="{1CB35F22-C13E-41B6-8210-41565B203BAE}"/>
                    </a:ext>
                  </a:extLst>
                </p:cNvPr>
                <p:cNvPicPr/>
                <p:nvPr/>
              </p:nvPicPr>
              <p:blipFill>
                <a:blip r:embed="rId275"/>
                <a:stretch>
                  <a:fillRect/>
                </a:stretch>
              </p:blipFill>
              <p:spPr>
                <a:xfrm>
                  <a:off x="9291893" y="682627"/>
                  <a:ext cx="213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1" name="Freihand 120">
                  <a:extLst>
                    <a:ext uri="{FF2B5EF4-FFF2-40B4-BE49-F238E27FC236}">
                      <a16:creationId xmlns:a16="http://schemas.microsoft.com/office/drawing/2014/main" id="{E04BA2BF-3B59-4261-B1DE-BDC9B814DBA5}"/>
                    </a:ext>
                  </a:extLst>
                </p14:cNvPr>
                <p14:cNvContentPartPr/>
                <p14:nvPr/>
              </p14:nvContentPartPr>
              <p14:xfrm>
                <a:off x="9674213" y="529627"/>
                <a:ext cx="355680" cy="232200"/>
              </p14:xfrm>
            </p:contentPart>
          </mc:Choice>
          <mc:Fallback xmlns="">
            <p:pic>
              <p:nvPicPr>
                <p:cNvPr id="121" name="Freihand 120">
                  <a:extLst>
                    <a:ext uri="{FF2B5EF4-FFF2-40B4-BE49-F238E27FC236}">
                      <a16:creationId xmlns:a16="http://schemas.microsoft.com/office/drawing/2014/main" id="{E04BA2BF-3B59-4261-B1DE-BDC9B814DBA5}"/>
                    </a:ext>
                  </a:extLst>
                </p:cNvPr>
                <p:cNvPicPr/>
                <p:nvPr/>
              </p:nvPicPr>
              <p:blipFill>
                <a:blip r:embed="rId277"/>
                <a:stretch>
                  <a:fillRect/>
                </a:stretch>
              </p:blipFill>
              <p:spPr>
                <a:xfrm>
                  <a:off x="9669893" y="525307"/>
                  <a:ext cx="364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2" name="Freihand 121">
                  <a:extLst>
                    <a:ext uri="{FF2B5EF4-FFF2-40B4-BE49-F238E27FC236}">
                      <a16:creationId xmlns:a16="http://schemas.microsoft.com/office/drawing/2014/main" id="{02DB103C-2021-426A-9C5B-0933D2BE5E89}"/>
                    </a:ext>
                  </a:extLst>
                </p14:cNvPr>
                <p14:cNvContentPartPr/>
                <p14:nvPr/>
              </p14:nvContentPartPr>
              <p14:xfrm>
                <a:off x="10055453" y="491107"/>
                <a:ext cx="167760" cy="178560"/>
              </p14:xfrm>
            </p:contentPart>
          </mc:Choice>
          <mc:Fallback xmlns="">
            <p:pic>
              <p:nvPicPr>
                <p:cNvPr id="122" name="Freihand 121">
                  <a:extLst>
                    <a:ext uri="{FF2B5EF4-FFF2-40B4-BE49-F238E27FC236}">
                      <a16:creationId xmlns:a16="http://schemas.microsoft.com/office/drawing/2014/main" id="{02DB103C-2021-426A-9C5B-0933D2BE5E89}"/>
                    </a:ext>
                  </a:extLst>
                </p:cNvPr>
                <p:cNvPicPr/>
                <p:nvPr/>
              </p:nvPicPr>
              <p:blipFill>
                <a:blip r:embed="rId279"/>
                <a:stretch>
                  <a:fillRect/>
                </a:stretch>
              </p:blipFill>
              <p:spPr>
                <a:xfrm>
                  <a:off x="10051133" y="486787"/>
                  <a:ext cx="176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3" name="Freihand 122">
                  <a:extLst>
                    <a:ext uri="{FF2B5EF4-FFF2-40B4-BE49-F238E27FC236}">
                      <a16:creationId xmlns:a16="http://schemas.microsoft.com/office/drawing/2014/main" id="{D848557B-956D-4AD8-9244-E34F944F8113}"/>
                    </a:ext>
                  </a:extLst>
                </p14:cNvPr>
                <p14:cNvContentPartPr/>
                <p14:nvPr/>
              </p14:nvContentPartPr>
              <p14:xfrm>
                <a:off x="10370453" y="476347"/>
                <a:ext cx="284040" cy="127080"/>
              </p14:xfrm>
            </p:contentPart>
          </mc:Choice>
          <mc:Fallback xmlns="">
            <p:pic>
              <p:nvPicPr>
                <p:cNvPr id="123" name="Freihand 122">
                  <a:extLst>
                    <a:ext uri="{FF2B5EF4-FFF2-40B4-BE49-F238E27FC236}">
                      <a16:creationId xmlns:a16="http://schemas.microsoft.com/office/drawing/2014/main" id="{D848557B-956D-4AD8-9244-E34F944F8113}"/>
                    </a:ext>
                  </a:extLst>
                </p:cNvPr>
                <p:cNvPicPr/>
                <p:nvPr/>
              </p:nvPicPr>
              <p:blipFill>
                <a:blip r:embed="rId281"/>
                <a:stretch>
                  <a:fillRect/>
                </a:stretch>
              </p:blipFill>
              <p:spPr>
                <a:xfrm>
                  <a:off x="10366133" y="472027"/>
                  <a:ext cx="292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5" name="Freihand 124">
                  <a:extLst>
                    <a:ext uri="{FF2B5EF4-FFF2-40B4-BE49-F238E27FC236}">
                      <a16:creationId xmlns:a16="http://schemas.microsoft.com/office/drawing/2014/main" id="{17E9EA69-CD7F-4BFA-AFE6-E6C85D0BCD4E}"/>
                    </a:ext>
                  </a:extLst>
                </p14:cNvPr>
                <p14:cNvContentPartPr/>
                <p14:nvPr/>
              </p14:nvContentPartPr>
              <p14:xfrm>
                <a:off x="10623893" y="466267"/>
                <a:ext cx="36360" cy="112680"/>
              </p14:xfrm>
            </p:contentPart>
          </mc:Choice>
          <mc:Fallback xmlns="">
            <p:pic>
              <p:nvPicPr>
                <p:cNvPr id="125" name="Freihand 124">
                  <a:extLst>
                    <a:ext uri="{FF2B5EF4-FFF2-40B4-BE49-F238E27FC236}">
                      <a16:creationId xmlns:a16="http://schemas.microsoft.com/office/drawing/2014/main" id="{17E9EA69-CD7F-4BFA-AFE6-E6C85D0BCD4E}"/>
                    </a:ext>
                  </a:extLst>
                </p:cNvPr>
                <p:cNvPicPr/>
                <p:nvPr/>
              </p:nvPicPr>
              <p:blipFill>
                <a:blip r:embed="rId283"/>
                <a:stretch>
                  <a:fillRect/>
                </a:stretch>
              </p:blipFill>
              <p:spPr>
                <a:xfrm>
                  <a:off x="10619573" y="461947"/>
                  <a:ext cx="45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6" name="Freihand 125">
                  <a:extLst>
                    <a:ext uri="{FF2B5EF4-FFF2-40B4-BE49-F238E27FC236}">
                      <a16:creationId xmlns:a16="http://schemas.microsoft.com/office/drawing/2014/main" id="{4F1C9E05-796C-44E1-A72C-359170104FD7}"/>
                    </a:ext>
                  </a:extLst>
                </p14:cNvPr>
                <p14:cNvContentPartPr/>
                <p14:nvPr/>
              </p14:nvContentPartPr>
              <p14:xfrm>
                <a:off x="10673933" y="328387"/>
                <a:ext cx="135720" cy="315000"/>
              </p14:xfrm>
            </p:contentPart>
          </mc:Choice>
          <mc:Fallback xmlns="">
            <p:pic>
              <p:nvPicPr>
                <p:cNvPr id="126" name="Freihand 125">
                  <a:extLst>
                    <a:ext uri="{FF2B5EF4-FFF2-40B4-BE49-F238E27FC236}">
                      <a16:creationId xmlns:a16="http://schemas.microsoft.com/office/drawing/2014/main" id="{4F1C9E05-796C-44E1-A72C-359170104FD7}"/>
                    </a:ext>
                  </a:extLst>
                </p:cNvPr>
                <p:cNvPicPr/>
                <p:nvPr/>
              </p:nvPicPr>
              <p:blipFill>
                <a:blip r:embed="rId285"/>
                <a:stretch>
                  <a:fillRect/>
                </a:stretch>
              </p:blipFill>
              <p:spPr>
                <a:xfrm>
                  <a:off x="10669613" y="324067"/>
                  <a:ext cx="1443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7" name="Freihand 126">
                  <a:extLst>
                    <a:ext uri="{FF2B5EF4-FFF2-40B4-BE49-F238E27FC236}">
                      <a16:creationId xmlns:a16="http://schemas.microsoft.com/office/drawing/2014/main" id="{4490C728-3DE6-444D-92DC-32266439F389}"/>
                    </a:ext>
                  </a:extLst>
                </p14:cNvPr>
                <p14:cNvContentPartPr/>
                <p14:nvPr/>
              </p14:nvContentPartPr>
              <p14:xfrm>
                <a:off x="10948973" y="325147"/>
                <a:ext cx="234720" cy="216000"/>
              </p14:xfrm>
            </p:contentPart>
          </mc:Choice>
          <mc:Fallback xmlns="">
            <p:pic>
              <p:nvPicPr>
                <p:cNvPr id="127" name="Freihand 126">
                  <a:extLst>
                    <a:ext uri="{FF2B5EF4-FFF2-40B4-BE49-F238E27FC236}">
                      <a16:creationId xmlns:a16="http://schemas.microsoft.com/office/drawing/2014/main" id="{4490C728-3DE6-444D-92DC-32266439F389}"/>
                    </a:ext>
                  </a:extLst>
                </p:cNvPr>
                <p:cNvPicPr/>
                <p:nvPr/>
              </p:nvPicPr>
              <p:blipFill>
                <a:blip r:embed="rId287"/>
                <a:stretch>
                  <a:fillRect/>
                </a:stretch>
              </p:blipFill>
              <p:spPr>
                <a:xfrm>
                  <a:off x="10944653" y="320827"/>
                  <a:ext cx="243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8" name="Freihand 127">
                  <a:extLst>
                    <a:ext uri="{FF2B5EF4-FFF2-40B4-BE49-F238E27FC236}">
                      <a16:creationId xmlns:a16="http://schemas.microsoft.com/office/drawing/2014/main" id="{99CAAA62-54F6-4521-B03A-B7A9D79ABA42}"/>
                    </a:ext>
                  </a:extLst>
                </p14:cNvPr>
                <p14:cNvContentPartPr/>
                <p14:nvPr/>
              </p14:nvContentPartPr>
              <p14:xfrm>
                <a:off x="11132573" y="327307"/>
                <a:ext cx="164520" cy="220320"/>
              </p14:xfrm>
            </p:contentPart>
          </mc:Choice>
          <mc:Fallback xmlns="">
            <p:pic>
              <p:nvPicPr>
                <p:cNvPr id="128" name="Freihand 127">
                  <a:extLst>
                    <a:ext uri="{FF2B5EF4-FFF2-40B4-BE49-F238E27FC236}">
                      <a16:creationId xmlns:a16="http://schemas.microsoft.com/office/drawing/2014/main" id="{99CAAA62-54F6-4521-B03A-B7A9D79ABA42}"/>
                    </a:ext>
                  </a:extLst>
                </p:cNvPr>
                <p:cNvPicPr/>
                <p:nvPr/>
              </p:nvPicPr>
              <p:blipFill>
                <a:blip r:embed="rId289"/>
                <a:stretch>
                  <a:fillRect/>
                </a:stretch>
              </p:blipFill>
              <p:spPr>
                <a:xfrm>
                  <a:off x="11128253" y="322987"/>
                  <a:ext cx="173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9" name="Freihand 128">
                  <a:extLst>
                    <a:ext uri="{FF2B5EF4-FFF2-40B4-BE49-F238E27FC236}">
                      <a16:creationId xmlns:a16="http://schemas.microsoft.com/office/drawing/2014/main" id="{0FBAB37D-3370-43AC-B6D7-A247B01D5CB2}"/>
                    </a:ext>
                  </a:extLst>
                </p14:cNvPr>
                <p14:cNvContentPartPr/>
                <p14:nvPr/>
              </p14:nvContentPartPr>
              <p14:xfrm>
                <a:off x="11332013" y="337747"/>
                <a:ext cx="186480" cy="165240"/>
              </p14:xfrm>
            </p:contentPart>
          </mc:Choice>
          <mc:Fallback xmlns="">
            <p:pic>
              <p:nvPicPr>
                <p:cNvPr id="129" name="Freihand 128">
                  <a:extLst>
                    <a:ext uri="{FF2B5EF4-FFF2-40B4-BE49-F238E27FC236}">
                      <a16:creationId xmlns:a16="http://schemas.microsoft.com/office/drawing/2014/main" id="{0FBAB37D-3370-43AC-B6D7-A247B01D5CB2}"/>
                    </a:ext>
                  </a:extLst>
                </p:cNvPr>
                <p:cNvPicPr/>
                <p:nvPr/>
              </p:nvPicPr>
              <p:blipFill>
                <a:blip r:embed="rId291"/>
                <a:stretch>
                  <a:fillRect/>
                </a:stretch>
              </p:blipFill>
              <p:spPr>
                <a:xfrm>
                  <a:off x="11327693" y="333427"/>
                  <a:ext cx="195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0" name="Freihand 129">
                  <a:extLst>
                    <a:ext uri="{FF2B5EF4-FFF2-40B4-BE49-F238E27FC236}">
                      <a16:creationId xmlns:a16="http://schemas.microsoft.com/office/drawing/2014/main" id="{FBE5E90E-9E93-41D3-8F2E-09BB4AB546E3}"/>
                    </a:ext>
                  </a:extLst>
                </p14:cNvPr>
                <p14:cNvContentPartPr/>
                <p14:nvPr/>
              </p14:nvContentPartPr>
              <p14:xfrm>
                <a:off x="9887693" y="1015267"/>
                <a:ext cx="115920" cy="292320"/>
              </p14:xfrm>
            </p:contentPart>
          </mc:Choice>
          <mc:Fallback xmlns="">
            <p:pic>
              <p:nvPicPr>
                <p:cNvPr id="130" name="Freihand 129">
                  <a:extLst>
                    <a:ext uri="{FF2B5EF4-FFF2-40B4-BE49-F238E27FC236}">
                      <a16:creationId xmlns:a16="http://schemas.microsoft.com/office/drawing/2014/main" id="{FBE5E90E-9E93-41D3-8F2E-09BB4AB546E3}"/>
                    </a:ext>
                  </a:extLst>
                </p:cNvPr>
                <p:cNvPicPr/>
                <p:nvPr/>
              </p:nvPicPr>
              <p:blipFill>
                <a:blip r:embed="rId293"/>
                <a:stretch>
                  <a:fillRect/>
                </a:stretch>
              </p:blipFill>
              <p:spPr>
                <a:xfrm>
                  <a:off x="9883373" y="1010947"/>
                  <a:ext cx="124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1" name="Freihand 130">
                  <a:extLst>
                    <a:ext uri="{FF2B5EF4-FFF2-40B4-BE49-F238E27FC236}">
                      <a16:creationId xmlns:a16="http://schemas.microsoft.com/office/drawing/2014/main" id="{CCBC78AA-A1EA-4893-B983-F6C53C45CAEB}"/>
                    </a:ext>
                  </a:extLst>
                </p14:cNvPr>
                <p14:cNvContentPartPr/>
                <p14:nvPr/>
              </p14:nvContentPartPr>
              <p14:xfrm>
                <a:off x="10007573" y="966307"/>
                <a:ext cx="132480" cy="120240"/>
              </p14:xfrm>
            </p:contentPart>
          </mc:Choice>
          <mc:Fallback xmlns="">
            <p:pic>
              <p:nvPicPr>
                <p:cNvPr id="131" name="Freihand 130">
                  <a:extLst>
                    <a:ext uri="{FF2B5EF4-FFF2-40B4-BE49-F238E27FC236}">
                      <a16:creationId xmlns:a16="http://schemas.microsoft.com/office/drawing/2014/main" id="{CCBC78AA-A1EA-4893-B983-F6C53C45CAEB}"/>
                    </a:ext>
                  </a:extLst>
                </p:cNvPr>
                <p:cNvPicPr/>
                <p:nvPr/>
              </p:nvPicPr>
              <p:blipFill>
                <a:blip r:embed="rId295"/>
                <a:stretch>
                  <a:fillRect/>
                </a:stretch>
              </p:blipFill>
              <p:spPr>
                <a:xfrm>
                  <a:off x="10003253" y="961987"/>
                  <a:ext cx="141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2" name="Freihand 131">
                  <a:extLst>
                    <a:ext uri="{FF2B5EF4-FFF2-40B4-BE49-F238E27FC236}">
                      <a16:creationId xmlns:a16="http://schemas.microsoft.com/office/drawing/2014/main" id="{6E07B2FE-7643-4266-B29B-210817BD02C6}"/>
                    </a:ext>
                  </a:extLst>
                </p14:cNvPr>
                <p14:cNvContentPartPr/>
                <p14:nvPr/>
              </p14:nvContentPartPr>
              <p14:xfrm>
                <a:off x="10096853" y="961987"/>
                <a:ext cx="120600" cy="129240"/>
              </p14:xfrm>
            </p:contentPart>
          </mc:Choice>
          <mc:Fallback xmlns="">
            <p:pic>
              <p:nvPicPr>
                <p:cNvPr id="132" name="Freihand 131">
                  <a:extLst>
                    <a:ext uri="{FF2B5EF4-FFF2-40B4-BE49-F238E27FC236}">
                      <a16:creationId xmlns:a16="http://schemas.microsoft.com/office/drawing/2014/main" id="{6E07B2FE-7643-4266-B29B-210817BD02C6}"/>
                    </a:ext>
                  </a:extLst>
                </p:cNvPr>
                <p:cNvPicPr/>
                <p:nvPr/>
              </p:nvPicPr>
              <p:blipFill>
                <a:blip r:embed="rId297"/>
                <a:stretch>
                  <a:fillRect/>
                </a:stretch>
              </p:blipFill>
              <p:spPr>
                <a:xfrm>
                  <a:off x="10092533" y="957667"/>
                  <a:ext cx="129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3" name="Freihand 132">
                  <a:extLst>
                    <a:ext uri="{FF2B5EF4-FFF2-40B4-BE49-F238E27FC236}">
                      <a16:creationId xmlns:a16="http://schemas.microsoft.com/office/drawing/2014/main" id="{4BC7EF7A-CAAF-4492-96AB-5AE055F41A0E}"/>
                    </a:ext>
                  </a:extLst>
                </p14:cNvPr>
                <p14:cNvContentPartPr/>
                <p14:nvPr/>
              </p14:nvContentPartPr>
              <p14:xfrm>
                <a:off x="10230773" y="949027"/>
                <a:ext cx="133920" cy="91080"/>
              </p14:xfrm>
            </p:contentPart>
          </mc:Choice>
          <mc:Fallback xmlns="">
            <p:pic>
              <p:nvPicPr>
                <p:cNvPr id="133" name="Freihand 132">
                  <a:extLst>
                    <a:ext uri="{FF2B5EF4-FFF2-40B4-BE49-F238E27FC236}">
                      <a16:creationId xmlns:a16="http://schemas.microsoft.com/office/drawing/2014/main" id="{4BC7EF7A-CAAF-4492-96AB-5AE055F41A0E}"/>
                    </a:ext>
                  </a:extLst>
                </p:cNvPr>
                <p:cNvPicPr/>
                <p:nvPr/>
              </p:nvPicPr>
              <p:blipFill>
                <a:blip r:embed="rId299"/>
                <a:stretch>
                  <a:fillRect/>
                </a:stretch>
              </p:blipFill>
              <p:spPr>
                <a:xfrm>
                  <a:off x="10226453" y="944707"/>
                  <a:ext cx="142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4" name="Freihand 133">
                  <a:extLst>
                    <a:ext uri="{FF2B5EF4-FFF2-40B4-BE49-F238E27FC236}">
                      <a16:creationId xmlns:a16="http://schemas.microsoft.com/office/drawing/2014/main" id="{C68544CB-E59E-46EC-A9E6-C09AAC56547A}"/>
                    </a:ext>
                  </a:extLst>
                </p14:cNvPr>
                <p14:cNvContentPartPr/>
                <p14:nvPr/>
              </p14:nvContentPartPr>
              <p14:xfrm>
                <a:off x="10334093" y="819787"/>
                <a:ext cx="188640" cy="182880"/>
              </p14:xfrm>
            </p:contentPart>
          </mc:Choice>
          <mc:Fallback xmlns="">
            <p:pic>
              <p:nvPicPr>
                <p:cNvPr id="134" name="Freihand 133">
                  <a:extLst>
                    <a:ext uri="{FF2B5EF4-FFF2-40B4-BE49-F238E27FC236}">
                      <a16:creationId xmlns:a16="http://schemas.microsoft.com/office/drawing/2014/main" id="{C68544CB-E59E-46EC-A9E6-C09AAC56547A}"/>
                    </a:ext>
                  </a:extLst>
                </p:cNvPr>
                <p:cNvPicPr/>
                <p:nvPr/>
              </p:nvPicPr>
              <p:blipFill>
                <a:blip r:embed="rId301"/>
                <a:stretch>
                  <a:fillRect/>
                </a:stretch>
              </p:blipFill>
              <p:spPr>
                <a:xfrm>
                  <a:off x="10329773" y="815467"/>
                  <a:ext cx="197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5" name="Freihand 134">
                  <a:extLst>
                    <a:ext uri="{FF2B5EF4-FFF2-40B4-BE49-F238E27FC236}">
                      <a16:creationId xmlns:a16="http://schemas.microsoft.com/office/drawing/2014/main" id="{CC76CC55-2228-4DB0-A290-85C28684BA46}"/>
                    </a:ext>
                  </a:extLst>
                </p14:cNvPr>
                <p14:cNvContentPartPr/>
                <p14:nvPr/>
              </p14:nvContentPartPr>
              <p14:xfrm>
                <a:off x="10269653" y="867307"/>
                <a:ext cx="186480" cy="24120"/>
              </p14:xfrm>
            </p:contentPart>
          </mc:Choice>
          <mc:Fallback xmlns="">
            <p:pic>
              <p:nvPicPr>
                <p:cNvPr id="135" name="Freihand 134">
                  <a:extLst>
                    <a:ext uri="{FF2B5EF4-FFF2-40B4-BE49-F238E27FC236}">
                      <a16:creationId xmlns:a16="http://schemas.microsoft.com/office/drawing/2014/main" id="{CC76CC55-2228-4DB0-A290-85C28684BA46}"/>
                    </a:ext>
                  </a:extLst>
                </p:cNvPr>
                <p:cNvPicPr/>
                <p:nvPr/>
              </p:nvPicPr>
              <p:blipFill>
                <a:blip r:embed="rId303"/>
                <a:stretch>
                  <a:fillRect/>
                </a:stretch>
              </p:blipFill>
              <p:spPr>
                <a:xfrm>
                  <a:off x="10265333" y="862987"/>
                  <a:ext cx="195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6" name="Freihand 135">
                  <a:extLst>
                    <a:ext uri="{FF2B5EF4-FFF2-40B4-BE49-F238E27FC236}">
                      <a16:creationId xmlns:a16="http://schemas.microsoft.com/office/drawing/2014/main" id="{E541F7D8-EFFE-4D9C-882E-813F37E64738}"/>
                    </a:ext>
                  </a:extLst>
                </p14:cNvPr>
                <p14:cNvContentPartPr/>
                <p14:nvPr/>
              </p14:nvContentPartPr>
              <p14:xfrm>
                <a:off x="10455773" y="795307"/>
                <a:ext cx="245520" cy="180360"/>
              </p14:xfrm>
            </p:contentPart>
          </mc:Choice>
          <mc:Fallback xmlns="">
            <p:pic>
              <p:nvPicPr>
                <p:cNvPr id="136" name="Freihand 135">
                  <a:extLst>
                    <a:ext uri="{FF2B5EF4-FFF2-40B4-BE49-F238E27FC236}">
                      <a16:creationId xmlns:a16="http://schemas.microsoft.com/office/drawing/2014/main" id="{E541F7D8-EFFE-4D9C-882E-813F37E64738}"/>
                    </a:ext>
                  </a:extLst>
                </p:cNvPr>
                <p:cNvPicPr/>
                <p:nvPr/>
              </p:nvPicPr>
              <p:blipFill>
                <a:blip r:embed="rId305"/>
                <a:stretch>
                  <a:fillRect/>
                </a:stretch>
              </p:blipFill>
              <p:spPr>
                <a:xfrm>
                  <a:off x="10451453" y="790987"/>
                  <a:ext cx="254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7" name="Freihand 136">
                  <a:extLst>
                    <a:ext uri="{FF2B5EF4-FFF2-40B4-BE49-F238E27FC236}">
                      <a16:creationId xmlns:a16="http://schemas.microsoft.com/office/drawing/2014/main" id="{FA12F487-FD21-44E7-A1FC-2F291EDDC162}"/>
                    </a:ext>
                  </a:extLst>
                </p14:cNvPr>
                <p14:cNvContentPartPr/>
                <p14:nvPr/>
              </p14:nvContentPartPr>
              <p14:xfrm>
                <a:off x="9735413" y="973867"/>
                <a:ext cx="1364040" cy="335880"/>
              </p14:xfrm>
            </p:contentPart>
          </mc:Choice>
          <mc:Fallback xmlns="">
            <p:pic>
              <p:nvPicPr>
                <p:cNvPr id="137" name="Freihand 136">
                  <a:extLst>
                    <a:ext uri="{FF2B5EF4-FFF2-40B4-BE49-F238E27FC236}">
                      <a16:creationId xmlns:a16="http://schemas.microsoft.com/office/drawing/2014/main" id="{FA12F487-FD21-44E7-A1FC-2F291EDDC162}"/>
                    </a:ext>
                  </a:extLst>
                </p:cNvPr>
                <p:cNvPicPr/>
                <p:nvPr/>
              </p:nvPicPr>
              <p:blipFill>
                <a:blip r:embed="rId307"/>
                <a:stretch>
                  <a:fillRect/>
                </a:stretch>
              </p:blipFill>
              <p:spPr>
                <a:xfrm>
                  <a:off x="9731093" y="969547"/>
                  <a:ext cx="13726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0" name="Freihand 139">
                  <a:extLst>
                    <a:ext uri="{FF2B5EF4-FFF2-40B4-BE49-F238E27FC236}">
                      <a16:creationId xmlns:a16="http://schemas.microsoft.com/office/drawing/2014/main" id="{27C86AA6-E091-4E58-B900-D8AA806AFE7C}"/>
                    </a:ext>
                  </a:extLst>
                </p14:cNvPr>
                <p14:cNvContentPartPr/>
                <p14:nvPr/>
              </p14:nvContentPartPr>
              <p14:xfrm>
                <a:off x="11245613" y="585427"/>
                <a:ext cx="55440" cy="560160"/>
              </p14:xfrm>
            </p:contentPart>
          </mc:Choice>
          <mc:Fallback xmlns="">
            <p:pic>
              <p:nvPicPr>
                <p:cNvPr id="140" name="Freihand 139">
                  <a:extLst>
                    <a:ext uri="{FF2B5EF4-FFF2-40B4-BE49-F238E27FC236}">
                      <a16:creationId xmlns:a16="http://schemas.microsoft.com/office/drawing/2014/main" id="{27C86AA6-E091-4E58-B900-D8AA806AFE7C}"/>
                    </a:ext>
                  </a:extLst>
                </p:cNvPr>
                <p:cNvPicPr/>
                <p:nvPr/>
              </p:nvPicPr>
              <p:blipFill>
                <a:blip r:embed="rId309"/>
                <a:stretch>
                  <a:fillRect/>
                </a:stretch>
              </p:blipFill>
              <p:spPr>
                <a:xfrm>
                  <a:off x="11241293" y="581107"/>
                  <a:ext cx="6408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1" name="Freihand 140">
                  <a:extLst>
                    <a:ext uri="{FF2B5EF4-FFF2-40B4-BE49-F238E27FC236}">
                      <a16:creationId xmlns:a16="http://schemas.microsoft.com/office/drawing/2014/main" id="{7A0A2223-F337-47EC-B836-E89859FAAF67}"/>
                    </a:ext>
                  </a:extLst>
                </p14:cNvPr>
                <p14:cNvContentPartPr/>
                <p14:nvPr/>
              </p14:nvContentPartPr>
              <p14:xfrm>
                <a:off x="11099093" y="903307"/>
                <a:ext cx="329040" cy="441360"/>
              </p14:xfrm>
            </p:contentPart>
          </mc:Choice>
          <mc:Fallback xmlns="">
            <p:pic>
              <p:nvPicPr>
                <p:cNvPr id="141" name="Freihand 140">
                  <a:extLst>
                    <a:ext uri="{FF2B5EF4-FFF2-40B4-BE49-F238E27FC236}">
                      <a16:creationId xmlns:a16="http://schemas.microsoft.com/office/drawing/2014/main" id="{7A0A2223-F337-47EC-B836-E89859FAAF67}"/>
                    </a:ext>
                  </a:extLst>
                </p:cNvPr>
                <p:cNvPicPr/>
                <p:nvPr/>
              </p:nvPicPr>
              <p:blipFill>
                <a:blip r:embed="rId311"/>
                <a:stretch>
                  <a:fillRect/>
                </a:stretch>
              </p:blipFill>
              <p:spPr>
                <a:xfrm>
                  <a:off x="11094773" y="898987"/>
                  <a:ext cx="3376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3" name="Freihand 142">
                  <a:extLst>
                    <a:ext uri="{FF2B5EF4-FFF2-40B4-BE49-F238E27FC236}">
                      <a16:creationId xmlns:a16="http://schemas.microsoft.com/office/drawing/2014/main" id="{A5AFDBF7-0A4A-4B5B-B5BA-9482FB1582B7}"/>
                    </a:ext>
                  </a:extLst>
                </p14:cNvPr>
                <p14:cNvContentPartPr/>
                <p14:nvPr/>
              </p14:nvContentPartPr>
              <p14:xfrm>
                <a:off x="10763213" y="1457347"/>
                <a:ext cx="11160" cy="182160"/>
              </p14:xfrm>
            </p:contentPart>
          </mc:Choice>
          <mc:Fallback xmlns="">
            <p:pic>
              <p:nvPicPr>
                <p:cNvPr id="143" name="Freihand 142">
                  <a:extLst>
                    <a:ext uri="{FF2B5EF4-FFF2-40B4-BE49-F238E27FC236}">
                      <a16:creationId xmlns:a16="http://schemas.microsoft.com/office/drawing/2014/main" id="{A5AFDBF7-0A4A-4B5B-B5BA-9482FB1582B7}"/>
                    </a:ext>
                  </a:extLst>
                </p:cNvPr>
                <p:cNvPicPr/>
                <p:nvPr/>
              </p:nvPicPr>
              <p:blipFill>
                <a:blip r:embed="rId313"/>
                <a:stretch>
                  <a:fillRect/>
                </a:stretch>
              </p:blipFill>
              <p:spPr>
                <a:xfrm>
                  <a:off x="10758893" y="1453027"/>
                  <a:ext cx="19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4" name="Freihand 143">
                  <a:extLst>
                    <a:ext uri="{FF2B5EF4-FFF2-40B4-BE49-F238E27FC236}">
                      <a16:creationId xmlns:a16="http://schemas.microsoft.com/office/drawing/2014/main" id="{305B5AED-B80E-408E-8F6B-EB61A286AB64}"/>
                    </a:ext>
                  </a:extLst>
                </p14:cNvPr>
                <p14:cNvContentPartPr/>
                <p14:nvPr/>
              </p14:nvContentPartPr>
              <p14:xfrm>
                <a:off x="10588613" y="1431067"/>
                <a:ext cx="277200" cy="207360"/>
              </p14:xfrm>
            </p:contentPart>
          </mc:Choice>
          <mc:Fallback xmlns="">
            <p:pic>
              <p:nvPicPr>
                <p:cNvPr id="144" name="Freihand 143">
                  <a:extLst>
                    <a:ext uri="{FF2B5EF4-FFF2-40B4-BE49-F238E27FC236}">
                      <a16:creationId xmlns:a16="http://schemas.microsoft.com/office/drawing/2014/main" id="{305B5AED-B80E-408E-8F6B-EB61A286AB64}"/>
                    </a:ext>
                  </a:extLst>
                </p:cNvPr>
                <p:cNvPicPr/>
                <p:nvPr/>
              </p:nvPicPr>
              <p:blipFill>
                <a:blip r:embed="rId315"/>
                <a:stretch>
                  <a:fillRect/>
                </a:stretch>
              </p:blipFill>
              <p:spPr>
                <a:xfrm>
                  <a:off x="10584293" y="1426747"/>
                  <a:ext cx="285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5" name="Freihand 144">
                  <a:extLst>
                    <a:ext uri="{FF2B5EF4-FFF2-40B4-BE49-F238E27FC236}">
                      <a16:creationId xmlns:a16="http://schemas.microsoft.com/office/drawing/2014/main" id="{F92432DD-0875-4741-A6A8-CF113FB9535B}"/>
                    </a:ext>
                  </a:extLst>
                </p14:cNvPr>
                <p14:cNvContentPartPr/>
                <p14:nvPr/>
              </p14:nvContentPartPr>
              <p14:xfrm>
                <a:off x="10927373" y="1480747"/>
                <a:ext cx="6840" cy="129960"/>
              </p14:xfrm>
            </p:contentPart>
          </mc:Choice>
          <mc:Fallback xmlns="">
            <p:pic>
              <p:nvPicPr>
                <p:cNvPr id="145" name="Freihand 144">
                  <a:extLst>
                    <a:ext uri="{FF2B5EF4-FFF2-40B4-BE49-F238E27FC236}">
                      <a16:creationId xmlns:a16="http://schemas.microsoft.com/office/drawing/2014/main" id="{F92432DD-0875-4741-A6A8-CF113FB9535B}"/>
                    </a:ext>
                  </a:extLst>
                </p:cNvPr>
                <p:cNvPicPr/>
                <p:nvPr/>
              </p:nvPicPr>
              <p:blipFill>
                <a:blip r:embed="rId317"/>
                <a:stretch>
                  <a:fillRect/>
                </a:stretch>
              </p:blipFill>
              <p:spPr>
                <a:xfrm>
                  <a:off x="10923053" y="1476427"/>
                  <a:ext cx="15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6" name="Freihand 145">
                  <a:extLst>
                    <a:ext uri="{FF2B5EF4-FFF2-40B4-BE49-F238E27FC236}">
                      <a16:creationId xmlns:a16="http://schemas.microsoft.com/office/drawing/2014/main" id="{0CDFA4CC-7BEB-4A7A-8E74-6FDCE673D962}"/>
                    </a:ext>
                  </a:extLst>
                </p14:cNvPr>
                <p14:cNvContentPartPr/>
                <p14:nvPr/>
              </p14:nvContentPartPr>
              <p14:xfrm>
                <a:off x="10955813" y="1469227"/>
                <a:ext cx="97920" cy="140760"/>
              </p14:xfrm>
            </p:contentPart>
          </mc:Choice>
          <mc:Fallback xmlns="">
            <p:pic>
              <p:nvPicPr>
                <p:cNvPr id="146" name="Freihand 145">
                  <a:extLst>
                    <a:ext uri="{FF2B5EF4-FFF2-40B4-BE49-F238E27FC236}">
                      <a16:creationId xmlns:a16="http://schemas.microsoft.com/office/drawing/2014/main" id="{0CDFA4CC-7BEB-4A7A-8E74-6FDCE673D962}"/>
                    </a:ext>
                  </a:extLst>
                </p:cNvPr>
                <p:cNvPicPr/>
                <p:nvPr/>
              </p:nvPicPr>
              <p:blipFill>
                <a:blip r:embed="rId319"/>
                <a:stretch>
                  <a:fillRect/>
                </a:stretch>
              </p:blipFill>
              <p:spPr>
                <a:xfrm>
                  <a:off x="10951493" y="1464907"/>
                  <a:ext cx="106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7" name="Freihand 146">
                  <a:extLst>
                    <a:ext uri="{FF2B5EF4-FFF2-40B4-BE49-F238E27FC236}">
                      <a16:creationId xmlns:a16="http://schemas.microsoft.com/office/drawing/2014/main" id="{1EFA904A-EF2E-48A9-918E-BE4AA91D26E0}"/>
                    </a:ext>
                  </a:extLst>
                </p14:cNvPr>
                <p14:cNvContentPartPr/>
                <p14:nvPr/>
              </p14:nvContentPartPr>
              <p14:xfrm>
                <a:off x="10984613" y="1419907"/>
                <a:ext cx="55440" cy="28080"/>
              </p14:xfrm>
            </p:contentPart>
          </mc:Choice>
          <mc:Fallback xmlns="">
            <p:pic>
              <p:nvPicPr>
                <p:cNvPr id="147" name="Freihand 146">
                  <a:extLst>
                    <a:ext uri="{FF2B5EF4-FFF2-40B4-BE49-F238E27FC236}">
                      <a16:creationId xmlns:a16="http://schemas.microsoft.com/office/drawing/2014/main" id="{1EFA904A-EF2E-48A9-918E-BE4AA91D26E0}"/>
                    </a:ext>
                  </a:extLst>
                </p:cNvPr>
                <p:cNvPicPr/>
                <p:nvPr/>
              </p:nvPicPr>
              <p:blipFill>
                <a:blip r:embed="rId321"/>
                <a:stretch>
                  <a:fillRect/>
                </a:stretch>
              </p:blipFill>
              <p:spPr>
                <a:xfrm>
                  <a:off x="10980293" y="1415587"/>
                  <a:ext cx="64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8" name="Freihand 147">
                  <a:extLst>
                    <a:ext uri="{FF2B5EF4-FFF2-40B4-BE49-F238E27FC236}">
                      <a16:creationId xmlns:a16="http://schemas.microsoft.com/office/drawing/2014/main" id="{7A619B47-11B9-4B47-81DC-EBBD91A3AA58}"/>
                    </a:ext>
                  </a:extLst>
                </p14:cNvPr>
                <p14:cNvContentPartPr/>
                <p14:nvPr/>
              </p14:nvContentPartPr>
              <p14:xfrm>
                <a:off x="11080013" y="1442227"/>
                <a:ext cx="269640" cy="136440"/>
              </p14:xfrm>
            </p:contentPart>
          </mc:Choice>
          <mc:Fallback xmlns="">
            <p:pic>
              <p:nvPicPr>
                <p:cNvPr id="148" name="Freihand 147">
                  <a:extLst>
                    <a:ext uri="{FF2B5EF4-FFF2-40B4-BE49-F238E27FC236}">
                      <a16:creationId xmlns:a16="http://schemas.microsoft.com/office/drawing/2014/main" id="{7A619B47-11B9-4B47-81DC-EBBD91A3AA58}"/>
                    </a:ext>
                  </a:extLst>
                </p:cNvPr>
                <p:cNvPicPr/>
                <p:nvPr/>
              </p:nvPicPr>
              <p:blipFill>
                <a:blip r:embed="rId323"/>
                <a:stretch>
                  <a:fillRect/>
                </a:stretch>
              </p:blipFill>
              <p:spPr>
                <a:xfrm>
                  <a:off x="11075693" y="1437907"/>
                  <a:ext cx="27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9" name="Freihand 188">
                  <a:extLst>
                    <a:ext uri="{FF2B5EF4-FFF2-40B4-BE49-F238E27FC236}">
                      <a16:creationId xmlns:a16="http://schemas.microsoft.com/office/drawing/2014/main" id="{5F11DFAB-C17F-44FC-9012-8DA2A85A1529}"/>
                    </a:ext>
                  </a:extLst>
                </p14:cNvPr>
                <p14:cNvContentPartPr/>
                <p14:nvPr/>
              </p14:nvContentPartPr>
              <p14:xfrm>
                <a:off x="10905413" y="591907"/>
                <a:ext cx="900720" cy="72360"/>
              </p14:xfrm>
            </p:contentPart>
          </mc:Choice>
          <mc:Fallback xmlns="">
            <p:pic>
              <p:nvPicPr>
                <p:cNvPr id="189" name="Freihand 188">
                  <a:extLst>
                    <a:ext uri="{FF2B5EF4-FFF2-40B4-BE49-F238E27FC236}">
                      <a16:creationId xmlns:a16="http://schemas.microsoft.com/office/drawing/2014/main" id="{5F11DFAB-C17F-44FC-9012-8DA2A85A1529}"/>
                    </a:ext>
                  </a:extLst>
                </p:cNvPr>
                <p:cNvPicPr/>
                <p:nvPr/>
              </p:nvPicPr>
              <p:blipFill>
                <a:blip r:embed="rId325"/>
                <a:stretch>
                  <a:fillRect/>
                </a:stretch>
              </p:blipFill>
              <p:spPr>
                <a:xfrm>
                  <a:off x="10901093" y="587587"/>
                  <a:ext cx="909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1" name="Freihand 190">
                  <a:extLst>
                    <a:ext uri="{FF2B5EF4-FFF2-40B4-BE49-F238E27FC236}">
                      <a16:creationId xmlns:a16="http://schemas.microsoft.com/office/drawing/2014/main" id="{BEAB9FFD-253A-48AD-A1BA-8630FD95998D}"/>
                    </a:ext>
                  </a:extLst>
                </p14:cNvPr>
                <p14:cNvContentPartPr/>
                <p14:nvPr/>
              </p14:nvContentPartPr>
              <p14:xfrm>
                <a:off x="2170013" y="2882587"/>
                <a:ext cx="1427040" cy="644400"/>
              </p14:xfrm>
            </p:contentPart>
          </mc:Choice>
          <mc:Fallback xmlns="">
            <p:pic>
              <p:nvPicPr>
                <p:cNvPr id="191" name="Freihand 190">
                  <a:extLst>
                    <a:ext uri="{FF2B5EF4-FFF2-40B4-BE49-F238E27FC236}">
                      <a16:creationId xmlns:a16="http://schemas.microsoft.com/office/drawing/2014/main" id="{BEAB9FFD-253A-48AD-A1BA-8630FD95998D}"/>
                    </a:ext>
                  </a:extLst>
                </p:cNvPr>
                <p:cNvPicPr/>
                <p:nvPr/>
              </p:nvPicPr>
              <p:blipFill>
                <a:blip r:embed="rId327"/>
                <a:stretch>
                  <a:fillRect/>
                </a:stretch>
              </p:blipFill>
              <p:spPr>
                <a:xfrm>
                  <a:off x="2165693" y="2878267"/>
                  <a:ext cx="1435680" cy="653040"/>
                </a:xfrm>
                <a:prstGeom prst="rect">
                  <a:avLst/>
                </a:prstGeom>
              </p:spPr>
            </p:pic>
          </mc:Fallback>
        </mc:AlternateContent>
      </p:grpSp>
      <p:grpSp>
        <p:nvGrpSpPr>
          <p:cNvPr id="43" name="Gruppieren 42">
            <a:extLst>
              <a:ext uri="{FF2B5EF4-FFF2-40B4-BE49-F238E27FC236}">
                <a16:creationId xmlns:a16="http://schemas.microsoft.com/office/drawing/2014/main" id="{3E3F64CD-B02F-4A0C-8171-EB664D2E306D}"/>
              </a:ext>
            </a:extLst>
          </p:cNvPr>
          <p:cNvGrpSpPr/>
          <p:nvPr/>
        </p:nvGrpSpPr>
        <p:grpSpPr>
          <a:xfrm>
            <a:off x="1470173" y="2721667"/>
            <a:ext cx="1336320" cy="353520"/>
            <a:chOff x="1470173" y="2721667"/>
            <a:chExt cx="1336320" cy="353520"/>
          </a:xfrm>
        </p:grpSpPr>
        <mc:AlternateContent xmlns:mc="http://schemas.openxmlformats.org/markup-compatibility/2006">
          <mc:Choice xmlns:p14="http://schemas.microsoft.com/office/powerpoint/2010/main" Requires="p14">
            <p:contentPart p14:bwMode="auto" r:id="rId328">
              <p14:nvContentPartPr>
                <p14:cNvPr id="17" name="Freihand 16">
                  <a:extLst>
                    <a:ext uri="{FF2B5EF4-FFF2-40B4-BE49-F238E27FC236}">
                      <a16:creationId xmlns:a16="http://schemas.microsoft.com/office/drawing/2014/main" id="{8EF0D2D7-F1B3-4EA5-AA91-03DD64CCAC26}"/>
                    </a:ext>
                  </a:extLst>
                </p14:cNvPr>
                <p14:cNvContentPartPr/>
                <p14:nvPr/>
              </p14:nvContentPartPr>
              <p14:xfrm>
                <a:off x="1470173" y="2721667"/>
                <a:ext cx="1336320" cy="321840"/>
              </p14:xfrm>
            </p:contentPart>
          </mc:Choice>
          <mc:Fallback>
            <p:pic>
              <p:nvPicPr>
                <p:cNvPr id="17" name="Freihand 16">
                  <a:extLst>
                    <a:ext uri="{FF2B5EF4-FFF2-40B4-BE49-F238E27FC236}">
                      <a16:creationId xmlns:a16="http://schemas.microsoft.com/office/drawing/2014/main" id="{8EF0D2D7-F1B3-4EA5-AA91-03DD64CCAC26}"/>
                    </a:ext>
                  </a:extLst>
                </p:cNvPr>
                <p:cNvPicPr/>
                <p:nvPr/>
              </p:nvPicPr>
              <p:blipFill>
                <a:blip r:embed="rId329"/>
                <a:stretch>
                  <a:fillRect/>
                </a:stretch>
              </p:blipFill>
              <p:spPr>
                <a:xfrm>
                  <a:off x="1465853" y="2717347"/>
                  <a:ext cx="13449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8" name="Freihand 37">
                  <a:extLst>
                    <a:ext uri="{FF2B5EF4-FFF2-40B4-BE49-F238E27FC236}">
                      <a16:creationId xmlns:a16="http://schemas.microsoft.com/office/drawing/2014/main" id="{4BF6731A-79D8-4FE8-9A1F-F4539A08013C}"/>
                    </a:ext>
                  </a:extLst>
                </p14:cNvPr>
                <p14:cNvContentPartPr/>
                <p14:nvPr/>
              </p14:nvContentPartPr>
              <p14:xfrm>
                <a:off x="2570333" y="2878987"/>
                <a:ext cx="46080" cy="130320"/>
              </p14:xfrm>
            </p:contentPart>
          </mc:Choice>
          <mc:Fallback>
            <p:pic>
              <p:nvPicPr>
                <p:cNvPr id="38" name="Freihand 37">
                  <a:extLst>
                    <a:ext uri="{FF2B5EF4-FFF2-40B4-BE49-F238E27FC236}">
                      <a16:creationId xmlns:a16="http://schemas.microsoft.com/office/drawing/2014/main" id="{4BF6731A-79D8-4FE8-9A1F-F4539A08013C}"/>
                    </a:ext>
                  </a:extLst>
                </p:cNvPr>
                <p:cNvPicPr/>
                <p:nvPr/>
              </p:nvPicPr>
              <p:blipFill>
                <a:blip r:embed="rId331"/>
                <a:stretch>
                  <a:fillRect/>
                </a:stretch>
              </p:blipFill>
              <p:spPr>
                <a:xfrm>
                  <a:off x="2566013" y="2874667"/>
                  <a:ext cx="54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9" name="Freihand 38">
                  <a:extLst>
                    <a:ext uri="{FF2B5EF4-FFF2-40B4-BE49-F238E27FC236}">
                      <a16:creationId xmlns:a16="http://schemas.microsoft.com/office/drawing/2014/main" id="{52C02A8C-58AF-4310-8F5E-16E50E442408}"/>
                    </a:ext>
                  </a:extLst>
                </p14:cNvPr>
                <p14:cNvContentPartPr/>
                <p14:nvPr/>
              </p14:nvContentPartPr>
              <p14:xfrm>
                <a:off x="2500493" y="2908507"/>
                <a:ext cx="195480" cy="166680"/>
              </p14:xfrm>
            </p:contentPart>
          </mc:Choice>
          <mc:Fallback>
            <p:pic>
              <p:nvPicPr>
                <p:cNvPr id="39" name="Freihand 38">
                  <a:extLst>
                    <a:ext uri="{FF2B5EF4-FFF2-40B4-BE49-F238E27FC236}">
                      <a16:creationId xmlns:a16="http://schemas.microsoft.com/office/drawing/2014/main" id="{52C02A8C-58AF-4310-8F5E-16E50E442408}"/>
                    </a:ext>
                  </a:extLst>
                </p:cNvPr>
                <p:cNvPicPr/>
                <p:nvPr/>
              </p:nvPicPr>
              <p:blipFill>
                <a:blip r:embed="rId333"/>
                <a:stretch>
                  <a:fillRect/>
                </a:stretch>
              </p:blipFill>
              <p:spPr>
                <a:xfrm>
                  <a:off x="2496173" y="2904187"/>
                  <a:ext cx="204120" cy="17532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B43CCD2B-92F9-41FB-BC3F-909C5F50FC52}"/>
              </a:ext>
            </a:extLst>
          </p:cNvPr>
          <p:cNvGrpSpPr/>
          <p:nvPr/>
        </p:nvGrpSpPr>
        <p:grpSpPr>
          <a:xfrm>
            <a:off x="4440173" y="1329187"/>
            <a:ext cx="1089000" cy="223920"/>
            <a:chOff x="4440173" y="1329187"/>
            <a:chExt cx="1089000" cy="2239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4C5C12F-68B0-427D-836D-BBEF30020DBC}"/>
                    </a:ext>
                  </a:extLst>
                </p14:cNvPr>
                <p14:cNvContentPartPr/>
                <p14:nvPr/>
              </p14:nvContentPartPr>
              <p14:xfrm>
                <a:off x="4440173" y="1383187"/>
                <a:ext cx="219960" cy="160920"/>
              </p14:xfrm>
            </p:contentPart>
          </mc:Choice>
          <mc:Fallback xmlns="">
            <p:pic>
              <p:nvPicPr>
                <p:cNvPr id="2" name="Freihand 1">
                  <a:extLst>
                    <a:ext uri="{FF2B5EF4-FFF2-40B4-BE49-F238E27FC236}">
                      <a16:creationId xmlns:a16="http://schemas.microsoft.com/office/drawing/2014/main" id="{24C5C12F-68B0-427D-836D-BBEF30020DBC}"/>
                    </a:ext>
                  </a:extLst>
                </p:cNvPr>
                <p:cNvPicPr/>
                <p:nvPr/>
              </p:nvPicPr>
              <p:blipFill>
                <a:blip r:embed="rId4"/>
                <a:stretch>
                  <a:fillRect/>
                </a:stretch>
              </p:blipFill>
              <p:spPr>
                <a:xfrm>
                  <a:off x="4435853" y="1378867"/>
                  <a:ext cx="228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7B40F32-B8D2-4C67-9228-542E7AEF7B9E}"/>
                    </a:ext>
                  </a:extLst>
                </p14:cNvPr>
                <p14:cNvContentPartPr/>
                <p14:nvPr/>
              </p14:nvContentPartPr>
              <p14:xfrm>
                <a:off x="4661213" y="1359067"/>
                <a:ext cx="230040" cy="194040"/>
              </p14:xfrm>
            </p:contentPart>
          </mc:Choice>
          <mc:Fallback xmlns="">
            <p:pic>
              <p:nvPicPr>
                <p:cNvPr id="3" name="Freihand 2">
                  <a:extLst>
                    <a:ext uri="{FF2B5EF4-FFF2-40B4-BE49-F238E27FC236}">
                      <a16:creationId xmlns:a16="http://schemas.microsoft.com/office/drawing/2014/main" id="{97B40F32-B8D2-4C67-9228-542E7AEF7B9E}"/>
                    </a:ext>
                  </a:extLst>
                </p:cNvPr>
                <p:cNvPicPr/>
                <p:nvPr/>
              </p:nvPicPr>
              <p:blipFill>
                <a:blip r:embed="rId6"/>
                <a:stretch>
                  <a:fillRect/>
                </a:stretch>
              </p:blipFill>
              <p:spPr>
                <a:xfrm>
                  <a:off x="4656893" y="1354747"/>
                  <a:ext cx="238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87573AE-BAE1-4370-9F61-8613ABFCEC72}"/>
                    </a:ext>
                  </a:extLst>
                </p14:cNvPr>
                <p14:cNvContentPartPr/>
                <p14:nvPr/>
              </p14:nvContentPartPr>
              <p14:xfrm>
                <a:off x="5066573" y="1329187"/>
                <a:ext cx="115560" cy="203040"/>
              </p14:xfrm>
            </p:contentPart>
          </mc:Choice>
          <mc:Fallback xmlns="">
            <p:pic>
              <p:nvPicPr>
                <p:cNvPr id="5" name="Freihand 4">
                  <a:extLst>
                    <a:ext uri="{FF2B5EF4-FFF2-40B4-BE49-F238E27FC236}">
                      <a16:creationId xmlns:a16="http://schemas.microsoft.com/office/drawing/2014/main" id="{C87573AE-BAE1-4370-9F61-8613ABFCEC72}"/>
                    </a:ext>
                  </a:extLst>
                </p:cNvPr>
                <p:cNvPicPr/>
                <p:nvPr/>
              </p:nvPicPr>
              <p:blipFill>
                <a:blip r:embed="rId8"/>
                <a:stretch>
                  <a:fillRect/>
                </a:stretch>
              </p:blipFill>
              <p:spPr>
                <a:xfrm>
                  <a:off x="5062253" y="1324867"/>
                  <a:ext cx="124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0343363-B79F-4DC1-B4BA-53191216916A}"/>
                    </a:ext>
                  </a:extLst>
                </p14:cNvPr>
                <p14:cNvContentPartPr/>
                <p14:nvPr/>
              </p14:nvContentPartPr>
              <p14:xfrm>
                <a:off x="5225333" y="1331347"/>
                <a:ext cx="303840" cy="183960"/>
              </p14:xfrm>
            </p:contentPart>
          </mc:Choice>
          <mc:Fallback xmlns="">
            <p:pic>
              <p:nvPicPr>
                <p:cNvPr id="8" name="Freihand 7">
                  <a:extLst>
                    <a:ext uri="{FF2B5EF4-FFF2-40B4-BE49-F238E27FC236}">
                      <a16:creationId xmlns:a16="http://schemas.microsoft.com/office/drawing/2014/main" id="{50343363-B79F-4DC1-B4BA-53191216916A}"/>
                    </a:ext>
                  </a:extLst>
                </p:cNvPr>
                <p:cNvPicPr/>
                <p:nvPr/>
              </p:nvPicPr>
              <p:blipFill>
                <a:blip r:embed="rId10"/>
                <a:stretch>
                  <a:fillRect/>
                </a:stretch>
              </p:blipFill>
              <p:spPr>
                <a:xfrm>
                  <a:off x="5221013" y="1327027"/>
                  <a:ext cx="31248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B71CDAF-D3C8-4515-825E-392B3E36943A}"/>
                  </a:ext>
                </a:extLst>
              </p14:cNvPr>
              <p14:cNvContentPartPr/>
              <p14:nvPr/>
            </p14:nvContentPartPr>
            <p14:xfrm>
              <a:off x="5804933" y="1508467"/>
              <a:ext cx="217080" cy="12600"/>
            </p14:xfrm>
          </p:contentPart>
        </mc:Choice>
        <mc:Fallback xmlns="">
          <p:pic>
            <p:nvPicPr>
              <p:cNvPr id="9" name="Freihand 8">
                <a:extLst>
                  <a:ext uri="{FF2B5EF4-FFF2-40B4-BE49-F238E27FC236}">
                    <a16:creationId xmlns:a16="http://schemas.microsoft.com/office/drawing/2014/main" id="{4B71CDAF-D3C8-4515-825E-392B3E36943A}"/>
                  </a:ext>
                </a:extLst>
              </p:cNvPr>
              <p:cNvPicPr/>
              <p:nvPr/>
            </p:nvPicPr>
            <p:blipFill>
              <a:blip r:embed="rId12"/>
              <a:stretch>
                <a:fillRect/>
              </a:stretch>
            </p:blipFill>
            <p:spPr>
              <a:xfrm>
                <a:off x="5800613" y="1504147"/>
                <a:ext cx="225720" cy="21240"/>
              </a:xfrm>
              <a:prstGeom prst="rect">
                <a:avLst/>
              </a:prstGeom>
            </p:spPr>
          </p:pic>
        </mc:Fallback>
      </mc:AlternateContent>
      <p:grpSp>
        <p:nvGrpSpPr>
          <p:cNvPr id="26" name="Gruppieren 25">
            <a:extLst>
              <a:ext uri="{FF2B5EF4-FFF2-40B4-BE49-F238E27FC236}">
                <a16:creationId xmlns:a16="http://schemas.microsoft.com/office/drawing/2014/main" id="{A688E007-ECA7-446B-B1F1-99C61F161452}"/>
              </a:ext>
            </a:extLst>
          </p:cNvPr>
          <p:cNvGrpSpPr/>
          <p:nvPr/>
        </p:nvGrpSpPr>
        <p:grpSpPr>
          <a:xfrm>
            <a:off x="6432413" y="1296067"/>
            <a:ext cx="1361520" cy="333360"/>
            <a:chOff x="6432413" y="1296067"/>
            <a:chExt cx="1361520" cy="33336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C50EED7-E87B-4526-A169-2898DF929B9B}"/>
                    </a:ext>
                  </a:extLst>
                </p14:cNvPr>
                <p14:cNvContentPartPr/>
                <p14:nvPr/>
              </p14:nvContentPartPr>
              <p14:xfrm>
                <a:off x="6432413" y="1330627"/>
                <a:ext cx="231840" cy="166320"/>
              </p14:xfrm>
            </p:contentPart>
          </mc:Choice>
          <mc:Fallback xmlns="">
            <p:pic>
              <p:nvPicPr>
                <p:cNvPr id="10" name="Freihand 9">
                  <a:extLst>
                    <a:ext uri="{FF2B5EF4-FFF2-40B4-BE49-F238E27FC236}">
                      <a16:creationId xmlns:a16="http://schemas.microsoft.com/office/drawing/2014/main" id="{7C50EED7-E87B-4526-A169-2898DF929B9B}"/>
                    </a:ext>
                  </a:extLst>
                </p:cNvPr>
                <p:cNvPicPr/>
                <p:nvPr/>
              </p:nvPicPr>
              <p:blipFill>
                <a:blip r:embed="rId14"/>
                <a:stretch>
                  <a:fillRect/>
                </a:stretch>
              </p:blipFill>
              <p:spPr>
                <a:xfrm>
                  <a:off x="6428093" y="1326307"/>
                  <a:ext cx="24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098298A-C154-49DA-8319-8DAA908C7353}"/>
                    </a:ext>
                  </a:extLst>
                </p14:cNvPr>
                <p14:cNvContentPartPr/>
                <p14:nvPr/>
              </p14:nvContentPartPr>
              <p14:xfrm>
                <a:off x="6677213" y="1374547"/>
                <a:ext cx="179640" cy="120600"/>
              </p14:xfrm>
            </p:contentPart>
          </mc:Choice>
          <mc:Fallback xmlns="">
            <p:pic>
              <p:nvPicPr>
                <p:cNvPr id="12" name="Freihand 11">
                  <a:extLst>
                    <a:ext uri="{FF2B5EF4-FFF2-40B4-BE49-F238E27FC236}">
                      <a16:creationId xmlns:a16="http://schemas.microsoft.com/office/drawing/2014/main" id="{7098298A-C154-49DA-8319-8DAA908C7353}"/>
                    </a:ext>
                  </a:extLst>
                </p:cNvPr>
                <p:cNvPicPr/>
                <p:nvPr/>
              </p:nvPicPr>
              <p:blipFill>
                <a:blip r:embed="rId16"/>
                <a:stretch>
                  <a:fillRect/>
                </a:stretch>
              </p:blipFill>
              <p:spPr>
                <a:xfrm>
                  <a:off x="6672893" y="1370227"/>
                  <a:ext cx="188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6AEF174-A1DB-468B-918E-3857265A0E28}"/>
                    </a:ext>
                  </a:extLst>
                </p14:cNvPr>
                <p14:cNvContentPartPr/>
                <p14:nvPr/>
              </p14:nvContentPartPr>
              <p14:xfrm>
                <a:off x="6844973" y="1316947"/>
                <a:ext cx="64800" cy="198000"/>
              </p14:xfrm>
            </p:contentPart>
          </mc:Choice>
          <mc:Fallback xmlns="">
            <p:pic>
              <p:nvPicPr>
                <p:cNvPr id="14" name="Freihand 13">
                  <a:extLst>
                    <a:ext uri="{FF2B5EF4-FFF2-40B4-BE49-F238E27FC236}">
                      <a16:creationId xmlns:a16="http://schemas.microsoft.com/office/drawing/2014/main" id="{96AEF174-A1DB-468B-918E-3857265A0E28}"/>
                    </a:ext>
                  </a:extLst>
                </p:cNvPr>
                <p:cNvPicPr/>
                <p:nvPr/>
              </p:nvPicPr>
              <p:blipFill>
                <a:blip r:embed="rId18"/>
                <a:stretch>
                  <a:fillRect/>
                </a:stretch>
              </p:blipFill>
              <p:spPr>
                <a:xfrm>
                  <a:off x="6840653" y="1312627"/>
                  <a:ext cx="73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2677CA7-D65F-4853-8D8C-290150D16630}"/>
                    </a:ext>
                  </a:extLst>
                </p14:cNvPr>
                <p14:cNvContentPartPr/>
                <p14:nvPr/>
              </p14:nvContentPartPr>
              <p14:xfrm>
                <a:off x="7060973" y="1333867"/>
                <a:ext cx="182160" cy="192240"/>
              </p14:xfrm>
            </p:contentPart>
          </mc:Choice>
          <mc:Fallback xmlns="">
            <p:pic>
              <p:nvPicPr>
                <p:cNvPr id="15" name="Freihand 14">
                  <a:extLst>
                    <a:ext uri="{FF2B5EF4-FFF2-40B4-BE49-F238E27FC236}">
                      <a16:creationId xmlns:a16="http://schemas.microsoft.com/office/drawing/2014/main" id="{72677CA7-D65F-4853-8D8C-290150D16630}"/>
                    </a:ext>
                  </a:extLst>
                </p:cNvPr>
                <p:cNvPicPr/>
                <p:nvPr/>
              </p:nvPicPr>
              <p:blipFill>
                <a:blip r:embed="rId20"/>
                <a:stretch>
                  <a:fillRect/>
                </a:stretch>
              </p:blipFill>
              <p:spPr>
                <a:xfrm>
                  <a:off x="7056653" y="1329547"/>
                  <a:ext cx="1908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D39CE40-1A5E-4933-953C-9D756D188449}"/>
                    </a:ext>
                  </a:extLst>
                </p14:cNvPr>
                <p14:cNvContentPartPr/>
                <p14:nvPr/>
              </p14:nvContentPartPr>
              <p14:xfrm>
                <a:off x="7083293" y="1379227"/>
                <a:ext cx="171000" cy="250200"/>
              </p14:xfrm>
            </p:contentPart>
          </mc:Choice>
          <mc:Fallback xmlns="">
            <p:pic>
              <p:nvPicPr>
                <p:cNvPr id="16" name="Freihand 15">
                  <a:extLst>
                    <a:ext uri="{FF2B5EF4-FFF2-40B4-BE49-F238E27FC236}">
                      <a16:creationId xmlns:a16="http://schemas.microsoft.com/office/drawing/2014/main" id="{4D39CE40-1A5E-4933-953C-9D756D188449}"/>
                    </a:ext>
                  </a:extLst>
                </p:cNvPr>
                <p:cNvPicPr/>
                <p:nvPr/>
              </p:nvPicPr>
              <p:blipFill>
                <a:blip r:embed="rId22"/>
                <a:stretch>
                  <a:fillRect/>
                </a:stretch>
              </p:blipFill>
              <p:spPr>
                <a:xfrm>
                  <a:off x="7078973" y="1374907"/>
                  <a:ext cx="179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E6669A2-CBE8-4A50-8711-F7D9AEB6EFA4}"/>
                    </a:ext>
                  </a:extLst>
                </p14:cNvPr>
                <p14:cNvContentPartPr/>
                <p14:nvPr/>
              </p14:nvContentPartPr>
              <p14:xfrm>
                <a:off x="7285973" y="1391107"/>
                <a:ext cx="82800" cy="102960"/>
              </p14:xfrm>
            </p:contentPart>
          </mc:Choice>
          <mc:Fallback xmlns="">
            <p:pic>
              <p:nvPicPr>
                <p:cNvPr id="17" name="Freihand 16">
                  <a:extLst>
                    <a:ext uri="{FF2B5EF4-FFF2-40B4-BE49-F238E27FC236}">
                      <a16:creationId xmlns:a16="http://schemas.microsoft.com/office/drawing/2014/main" id="{5E6669A2-CBE8-4A50-8711-F7D9AEB6EFA4}"/>
                    </a:ext>
                  </a:extLst>
                </p:cNvPr>
                <p:cNvPicPr/>
                <p:nvPr/>
              </p:nvPicPr>
              <p:blipFill>
                <a:blip r:embed="rId24"/>
                <a:stretch>
                  <a:fillRect/>
                </a:stretch>
              </p:blipFill>
              <p:spPr>
                <a:xfrm>
                  <a:off x="7281653" y="1386787"/>
                  <a:ext cx="91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4A05BB4-BFB6-4E02-A40A-5B62C717BD22}"/>
                    </a:ext>
                  </a:extLst>
                </p14:cNvPr>
                <p14:cNvContentPartPr/>
                <p14:nvPr/>
              </p14:nvContentPartPr>
              <p14:xfrm>
                <a:off x="7373093" y="1390387"/>
                <a:ext cx="82440" cy="126360"/>
              </p14:xfrm>
            </p:contentPart>
          </mc:Choice>
          <mc:Fallback xmlns="">
            <p:pic>
              <p:nvPicPr>
                <p:cNvPr id="18" name="Freihand 17">
                  <a:extLst>
                    <a:ext uri="{FF2B5EF4-FFF2-40B4-BE49-F238E27FC236}">
                      <a16:creationId xmlns:a16="http://schemas.microsoft.com/office/drawing/2014/main" id="{E4A05BB4-BFB6-4E02-A40A-5B62C717BD22}"/>
                    </a:ext>
                  </a:extLst>
                </p:cNvPr>
                <p:cNvPicPr/>
                <p:nvPr/>
              </p:nvPicPr>
              <p:blipFill>
                <a:blip r:embed="rId26"/>
                <a:stretch>
                  <a:fillRect/>
                </a:stretch>
              </p:blipFill>
              <p:spPr>
                <a:xfrm>
                  <a:off x="7368773" y="1386067"/>
                  <a:ext cx="91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66722AF-91A7-4231-A5A9-B6CE69F19ED6}"/>
                    </a:ext>
                  </a:extLst>
                </p14:cNvPr>
                <p14:cNvContentPartPr/>
                <p14:nvPr/>
              </p14:nvContentPartPr>
              <p14:xfrm>
                <a:off x="7478933" y="1296067"/>
                <a:ext cx="315000" cy="205200"/>
              </p14:xfrm>
            </p:contentPart>
          </mc:Choice>
          <mc:Fallback xmlns="">
            <p:pic>
              <p:nvPicPr>
                <p:cNvPr id="19" name="Freihand 18">
                  <a:extLst>
                    <a:ext uri="{FF2B5EF4-FFF2-40B4-BE49-F238E27FC236}">
                      <a16:creationId xmlns:a16="http://schemas.microsoft.com/office/drawing/2014/main" id="{E66722AF-91A7-4231-A5A9-B6CE69F19ED6}"/>
                    </a:ext>
                  </a:extLst>
                </p:cNvPr>
                <p:cNvPicPr/>
                <p:nvPr/>
              </p:nvPicPr>
              <p:blipFill>
                <a:blip r:embed="rId28"/>
                <a:stretch>
                  <a:fillRect/>
                </a:stretch>
              </p:blipFill>
              <p:spPr>
                <a:xfrm>
                  <a:off x="7474613" y="1291747"/>
                  <a:ext cx="323640" cy="213840"/>
                </a:xfrm>
                <a:prstGeom prst="rect">
                  <a:avLst/>
                </a:prstGeom>
              </p:spPr>
            </p:pic>
          </mc:Fallback>
        </mc:AlternateContent>
      </p:grpSp>
      <p:grpSp>
        <p:nvGrpSpPr>
          <p:cNvPr id="30" name="Gruppieren 29">
            <a:extLst>
              <a:ext uri="{FF2B5EF4-FFF2-40B4-BE49-F238E27FC236}">
                <a16:creationId xmlns:a16="http://schemas.microsoft.com/office/drawing/2014/main" id="{59A119BE-C26A-48D7-9043-005200D03462}"/>
              </a:ext>
            </a:extLst>
          </p:cNvPr>
          <p:cNvGrpSpPr/>
          <p:nvPr/>
        </p:nvGrpSpPr>
        <p:grpSpPr>
          <a:xfrm>
            <a:off x="5656613" y="2737507"/>
            <a:ext cx="1570680" cy="316800"/>
            <a:chOff x="5656613" y="2737507"/>
            <a:chExt cx="1570680" cy="31680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E040FA24-E23D-4B3A-948D-3FC83EEA33BE}"/>
                    </a:ext>
                  </a:extLst>
                </p14:cNvPr>
                <p14:cNvContentPartPr/>
                <p14:nvPr/>
              </p14:nvContentPartPr>
              <p14:xfrm>
                <a:off x="5729333" y="2766307"/>
                <a:ext cx="243720" cy="153360"/>
              </p14:xfrm>
            </p:contentPart>
          </mc:Choice>
          <mc:Fallback xmlns="">
            <p:pic>
              <p:nvPicPr>
                <p:cNvPr id="20" name="Freihand 19">
                  <a:extLst>
                    <a:ext uri="{FF2B5EF4-FFF2-40B4-BE49-F238E27FC236}">
                      <a16:creationId xmlns:a16="http://schemas.microsoft.com/office/drawing/2014/main" id="{E040FA24-E23D-4B3A-948D-3FC83EEA33BE}"/>
                    </a:ext>
                  </a:extLst>
                </p:cNvPr>
                <p:cNvPicPr/>
                <p:nvPr/>
              </p:nvPicPr>
              <p:blipFill>
                <a:blip r:embed="rId30"/>
                <a:stretch>
                  <a:fillRect/>
                </a:stretch>
              </p:blipFill>
              <p:spPr>
                <a:xfrm>
                  <a:off x="5725013" y="2761987"/>
                  <a:ext cx="252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752AF69-91F4-4C2B-8984-589571361FC8}"/>
                    </a:ext>
                  </a:extLst>
                </p14:cNvPr>
                <p14:cNvContentPartPr/>
                <p14:nvPr/>
              </p14:nvContentPartPr>
              <p14:xfrm>
                <a:off x="5993573" y="2737507"/>
                <a:ext cx="245160" cy="195840"/>
              </p14:xfrm>
            </p:contentPart>
          </mc:Choice>
          <mc:Fallback xmlns="">
            <p:pic>
              <p:nvPicPr>
                <p:cNvPr id="21" name="Freihand 20">
                  <a:extLst>
                    <a:ext uri="{FF2B5EF4-FFF2-40B4-BE49-F238E27FC236}">
                      <a16:creationId xmlns:a16="http://schemas.microsoft.com/office/drawing/2014/main" id="{5752AF69-91F4-4C2B-8984-589571361FC8}"/>
                    </a:ext>
                  </a:extLst>
                </p:cNvPr>
                <p:cNvPicPr/>
                <p:nvPr/>
              </p:nvPicPr>
              <p:blipFill>
                <a:blip r:embed="rId32"/>
                <a:stretch>
                  <a:fillRect/>
                </a:stretch>
              </p:blipFill>
              <p:spPr>
                <a:xfrm>
                  <a:off x="5989253" y="2733187"/>
                  <a:ext cx="25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81B7A0F-CD1E-4DE8-9B73-482204B5BEAB}"/>
                    </a:ext>
                  </a:extLst>
                </p14:cNvPr>
                <p14:cNvContentPartPr/>
                <p14:nvPr/>
              </p14:nvContentPartPr>
              <p14:xfrm>
                <a:off x="6399293" y="2816707"/>
                <a:ext cx="168120" cy="237600"/>
              </p14:xfrm>
            </p:contentPart>
          </mc:Choice>
          <mc:Fallback xmlns="">
            <p:pic>
              <p:nvPicPr>
                <p:cNvPr id="22" name="Freihand 21">
                  <a:extLst>
                    <a:ext uri="{FF2B5EF4-FFF2-40B4-BE49-F238E27FC236}">
                      <a16:creationId xmlns:a16="http://schemas.microsoft.com/office/drawing/2014/main" id="{181B7A0F-CD1E-4DE8-9B73-482204B5BEAB}"/>
                    </a:ext>
                  </a:extLst>
                </p:cNvPr>
                <p:cNvPicPr/>
                <p:nvPr/>
              </p:nvPicPr>
              <p:blipFill>
                <a:blip r:embed="rId34"/>
                <a:stretch>
                  <a:fillRect/>
                </a:stretch>
              </p:blipFill>
              <p:spPr>
                <a:xfrm>
                  <a:off x="6394973" y="2812387"/>
                  <a:ext cx="176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C653C3C-B615-464E-BED1-5B8BE6306DE5}"/>
                    </a:ext>
                  </a:extLst>
                </p14:cNvPr>
                <p14:cNvContentPartPr/>
                <p14:nvPr/>
              </p14:nvContentPartPr>
              <p14:xfrm>
                <a:off x="6586493" y="2816347"/>
                <a:ext cx="83160" cy="104760"/>
              </p14:xfrm>
            </p:contentPart>
          </mc:Choice>
          <mc:Fallback xmlns="">
            <p:pic>
              <p:nvPicPr>
                <p:cNvPr id="23" name="Freihand 22">
                  <a:extLst>
                    <a:ext uri="{FF2B5EF4-FFF2-40B4-BE49-F238E27FC236}">
                      <a16:creationId xmlns:a16="http://schemas.microsoft.com/office/drawing/2014/main" id="{5C653C3C-B615-464E-BED1-5B8BE6306DE5}"/>
                    </a:ext>
                  </a:extLst>
                </p:cNvPr>
                <p:cNvPicPr/>
                <p:nvPr/>
              </p:nvPicPr>
              <p:blipFill>
                <a:blip r:embed="rId36"/>
                <a:stretch>
                  <a:fillRect/>
                </a:stretch>
              </p:blipFill>
              <p:spPr>
                <a:xfrm>
                  <a:off x="6582173" y="281202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EADE8771-CD0D-4991-9E3C-5470B92FF1A8}"/>
                    </a:ext>
                  </a:extLst>
                </p14:cNvPr>
                <p14:cNvContentPartPr/>
                <p14:nvPr/>
              </p14:nvContentPartPr>
              <p14:xfrm>
                <a:off x="6709253" y="2744347"/>
                <a:ext cx="218880" cy="145080"/>
              </p14:xfrm>
            </p:contentPart>
          </mc:Choice>
          <mc:Fallback xmlns="">
            <p:pic>
              <p:nvPicPr>
                <p:cNvPr id="24" name="Freihand 23">
                  <a:extLst>
                    <a:ext uri="{FF2B5EF4-FFF2-40B4-BE49-F238E27FC236}">
                      <a16:creationId xmlns:a16="http://schemas.microsoft.com/office/drawing/2014/main" id="{EADE8771-CD0D-4991-9E3C-5470B92FF1A8}"/>
                    </a:ext>
                  </a:extLst>
                </p:cNvPr>
                <p:cNvPicPr/>
                <p:nvPr/>
              </p:nvPicPr>
              <p:blipFill>
                <a:blip r:embed="rId38"/>
                <a:stretch>
                  <a:fillRect/>
                </a:stretch>
              </p:blipFill>
              <p:spPr>
                <a:xfrm>
                  <a:off x="6704933" y="2740027"/>
                  <a:ext cx="227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D09276C7-5CC9-4015-99C0-0CE742A29552}"/>
                    </a:ext>
                  </a:extLst>
                </p14:cNvPr>
                <p14:cNvContentPartPr/>
                <p14:nvPr/>
              </p14:nvContentPartPr>
              <p14:xfrm>
                <a:off x="6934613" y="2800147"/>
                <a:ext cx="109800" cy="77040"/>
              </p14:xfrm>
            </p:contentPart>
          </mc:Choice>
          <mc:Fallback xmlns="">
            <p:pic>
              <p:nvPicPr>
                <p:cNvPr id="28" name="Freihand 27">
                  <a:extLst>
                    <a:ext uri="{FF2B5EF4-FFF2-40B4-BE49-F238E27FC236}">
                      <a16:creationId xmlns:a16="http://schemas.microsoft.com/office/drawing/2014/main" id="{D09276C7-5CC9-4015-99C0-0CE742A29552}"/>
                    </a:ext>
                  </a:extLst>
                </p:cNvPr>
                <p:cNvPicPr/>
                <p:nvPr/>
              </p:nvPicPr>
              <p:blipFill>
                <a:blip r:embed="rId40"/>
                <a:stretch>
                  <a:fillRect/>
                </a:stretch>
              </p:blipFill>
              <p:spPr>
                <a:xfrm>
                  <a:off x="6930293" y="2795827"/>
                  <a:ext cx="118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79EE7D4-1199-4D1D-A645-8F058FED187C}"/>
                    </a:ext>
                  </a:extLst>
                </p14:cNvPr>
                <p14:cNvContentPartPr/>
                <p14:nvPr/>
              </p14:nvContentPartPr>
              <p14:xfrm>
                <a:off x="5656613" y="2916427"/>
                <a:ext cx="1570680" cy="120240"/>
              </p14:xfrm>
            </p:contentPart>
          </mc:Choice>
          <mc:Fallback xmlns="">
            <p:pic>
              <p:nvPicPr>
                <p:cNvPr id="29" name="Freihand 28">
                  <a:extLst>
                    <a:ext uri="{FF2B5EF4-FFF2-40B4-BE49-F238E27FC236}">
                      <a16:creationId xmlns:a16="http://schemas.microsoft.com/office/drawing/2014/main" id="{B79EE7D4-1199-4D1D-A645-8F058FED187C}"/>
                    </a:ext>
                  </a:extLst>
                </p:cNvPr>
                <p:cNvPicPr/>
                <p:nvPr/>
              </p:nvPicPr>
              <p:blipFill>
                <a:blip r:embed="rId42"/>
                <a:stretch>
                  <a:fillRect/>
                </a:stretch>
              </p:blipFill>
              <p:spPr>
                <a:xfrm>
                  <a:off x="5652293" y="2912107"/>
                  <a:ext cx="1579320" cy="128880"/>
                </a:xfrm>
                <a:prstGeom prst="rect">
                  <a:avLst/>
                </a:prstGeom>
              </p:spPr>
            </p:pic>
          </mc:Fallback>
        </mc:AlternateContent>
      </p:grpSp>
      <p:grpSp>
        <p:nvGrpSpPr>
          <p:cNvPr id="47" name="Gruppieren 46">
            <a:extLst>
              <a:ext uri="{FF2B5EF4-FFF2-40B4-BE49-F238E27FC236}">
                <a16:creationId xmlns:a16="http://schemas.microsoft.com/office/drawing/2014/main" id="{E97129FB-4DBC-4726-89F4-A28FA8422012}"/>
              </a:ext>
            </a:extLst>
          </p:cNvPr>
          <p:cNvGrpSpPr/>
          <p:nvPr/>
        </p:nvGrpSpPr>
        <p:grpSpPr>
          <a:xfrm>
            <a:off x="8584133" y="1855147"/>
            <a:ext cx="3127320" cy="847080"/>
            <a:chOff x="8584133" y="1855147"/>
            <a:chExt cx="3127320" cy="847080"/>
          </a:xfrm>
        </p:grpSpPr>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4B72B2A5-B2E0-4711-B7AC-9CDA41CA79E4}"/>
                    </a:ext>
                  </a:extLst>
                </p14:cNvPr>
                <p14:cNvContentPartPr/>
                <p14:nvPr/>
              </p14:nvContentPartPr>
              <p14:xfrm>
                <a:off x="8738573" y="2242147"/>
                <a:ext cx="324360" cy="18360"/>
              </p14:xfrm>
            </p:contentPart>
          </mc:Choice>
          <mc:Fallback xmlns="">
            <p:pic>
              <p:nvPicPr>
                <p:cNvPr id="31" name="Freihand 30">
                  <a:extLst>
                    <a:ext uri="{FF2B5EF4-FFF2-40B4-BE49-F238E27FC236}">
                      <a16:creationId xmlns:a16="http://schemas.microsoft.com/office/drawing/2014/main" id="{4B72B2A5-B2E0-4711-B7AC-9CDA41CA79E4}"/>
                    </a:ext>
                  </a:extLst>
                </p:cNvPr>
                <p:cNvPicPr/>
                <p:nvPr/>
              </p:nvPicPr>
              <p:blipFill>
                <a:blip r:embed="rId44"/>
                <a:stretch>
                  <a:fillRect/>
                </a:stretch>
              </p:blipFill>
              <p:spPr>
                <a:xfrm>
                  <a:off x="8734253" y="2237827"/>
                  <a:ext cx="333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203A30AF-382D-4D5E-B928-4311891882DC}"/>
                    </a:ext>
                  </a:extLst>
                </p14:cNvPr>
                <p14:cNvContentPartPr/>
                <p14:nvPr/>
              </p14:nvContentPartPr>
              <p14:xfrm>
                <a:off x="8584133" y="2118307"/>
                <a:ext cx="323640" cy="210960"/>
              </p14:xfrm>
            </p:contentPart>
          </mc:Choice>
          <mc:Fallback xmlns="">
            <p:pic>
              <p:nvPicPr>
                <p:cNvPr id="32" name="Freihand 31">
                  <a:extLst>
                    <a:ext uri="{FF2B5EF4-FFF2-40B4-BE49-F238E27FC236}">
                      <a16:creationId xmlns:a16="http://schemas.microsoft.com/office/drawing/2014/main" id="{203A30AF-382D-4D5E-B928-4311891882DC}"/>
                    </a:ext>
                  </a:extLst>
                </p:cNvPr>
                <p:cNvPicPr/>
                <p:nvPr/>
              </p:nvPicPr>
              <p:blipFill>
                <a:blip r:embed="rId46"/>
                <a:stretch>
                  <a:fillRect/>
                </a:stretch>
              </p:blipFill>
              <p:spPr>
                <a:xfrm>
                  <a:off x="8579813" y="2113987"/>
                  <a:ext cx="332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8E3DF03F-D89D-4115-9824-ED18991587FD}"/>
                    </a:ext>
                  </a:extLst>
                </p14:cNvPr>
                <p14:cNvContentPartPr/>
                <p14:nvPr/>
              </p14:nvContentPartPr>
              <p14:xfrm>
                <a:off x="9244733" y="1979347"/>
                <a:ext cx="338400" cy="296640"/>
              </p14:xfrm>
            </p:contentPart>
          </mc:Choice>
          <mc:Fallback xmlns="">
            <p:pic>
              <p:nvPicPr>
                <p:cNvPr id="33" name="Freihand 32">
                  <a:extLst>
                    <a:ext uri="{FF2B5EF4-FFF2-40B4-BE49-F238E27FC236}">
                      <a16:creationId xmlns:a16="http://schemas.microsoft.com/office/drawing/2014/main" id="{8E3DF03F-D89D-4115-9824-ED18991587FD}"/>
                    </a:ext>
                  </a:extLst>
                </p:cNvPr>
                <p:cNvPicPr/>
                <p:nvPr/>
              </p:nvPicPr>
              <p:blipFill>
                <a:blip r:embed="rId48"/>
                <a:stretch>
                  <a:fillRect/>
                </a:stretch>
              </p:blipFill>
              <p:spPr>
                <a:xfrm>
                  <a:off x="9240413" y="1975027"/>
                  <a:ext cx="3470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521A78E2-0F67-4AB5-8DD7-64A9FC57DD30}"/>
                    </a:ext>
                  </a:extLst>
                </p14:cNvPr>
                <p14:cNvContentPartPr/>
                <p14:nvPr/>
              </p14:nvContentPartPr>
              <p14:xfrm>
                <a:off x="9601133" y="1971787"/>
                <a:ext cx="505800" cy="227160"/>
              </p14:xfrm>
            </p:contentPart>
          </mc:Choice>
          <mc:Fallback xmlns="">
            <p:pic>
              <p:nvPicPr>
                <p:cNvPr id="34" name="Freihand 33">
                  <a:extLst>
                    <a:ext uri="{FF2B5EF4-FFF2-40B4-BE49-F238E27FC236}">
                      <a16:creationId xmlns:a16="http://schemas.microsoft.com/office/drawing/2014/main" id="{521A78E2-0F67-4AB5-8DD7-64A9FC57DD30}"/>
                    </a:ext>
                  </a:extLst>
                </p:cNvPr>
                <p:cNvPicPr/>
                <p:nvPr/>
              </p:nvPicPr>
              <p:blipFill>
                <a:blip r:embed="rId50"/>
                <a:stretch>
                  <a:fillRect/>
                </a:stretch>
              </p:blipFill>
              <p:spPr>
                <a:xfrm>
                  <a:off x="9596813" y="1967467"/>
                  <a:ext cx="5144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8C5B19D-D679-42A1-B363-47E8A8575A5C}"/>
                    </a:ext>
                  </a:extLst>
                </p14:cNvPr>
                <p14:cNvContentPartPr/>
                <p14:nvPr/>
              </p14:nvContentPartPr>
              <p14:xfrm>
                <a:off x="10005413" y="1958107"/>
                <a:ext cx="34560" cy="6840"/>
              </p14:xfrm>
            </p:contentPart>
          </mc:Choice>
          <mc:Fallback xmlns="">
            <p:pic>
              <p:nvPicPr>
                <p:cNvPr id="35" name="Freihand 34">
                  <a:extLst>
                    <a:ext uri="{FF2B5EF4-FFF2-40B4-BE49-F238E27FC236}">
                      <a16:creationId xmlns:a16="http://schemas.microsoft.com/office/drawing/2014/main" id="{18C5B19D-D679-42A1-B363-47E8A8575A5C}"/>
                    </a:ext>
                  </a:extLst>
                </p:cNvPr>
                <p:cNvPicPr/>
                <p:nvPr/>
              </p:nvPicPr>
              <p:blipFill>
                <a:blip r:embed="rId52"/>
                <a:stretch>
                  <a:fillRect/>
                </a:stretch>
              </p:blipFill>
              <p:spPr>
                <a:xfrm>
                  <a:off x="10001093" y="1953787"/>
                  <a:ext cx="43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3F87F783-8380-476F-847A-EF25186BDEA2}"/>
                    </a:ext>
                  </a:extLst>
                </p14:cNvPr>
                <p14:cNvContentPartPr/>
                <p14:nvPr/>
              </p14:nvContentPartPr>
              <p14:xfrm>
                <a:off x="10311773" y="1902307"/>
                <a:ext cx="180000" cy="225720"/>
              </p14:xfrm>
            </p:contentPart>
          </mc:Choice>
          <mc:Fallback xmlns="">
            <p:pic>
              <p:nvPicPr>
                <p:cNvPr id="36" name="Freihand 35">
                  <a:extLst>
                    <a:ext uri="{FF2B5EF4-FFF2-40B4-BE49-F238E27FC236}">
                      <a16:creationId xmlns:a16="http://schemas.microsoft.com/office/drawing/2014/main" id="{3F87F783-8380-476F-847A-EF25186BDEA2}"/>
                    </a:ext>
                  </a:extLst>
                </p:cNvPr>
                <p:cNvPicPr/>
                <p:nvPr/>
              </p:nvPicPr>
              <p:blipFill>
                <a:blip r:embed="rId54"/>
                <a:stretch>
                  <a:fillRect/>
                </a:stretch>
              </p:blipFill>
              <p:spPr>
                <a:xfrm>
                  <a:off x="10307453" y="1897987"/>
                  <a:ext cx="188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91706815-994C-4F7D-A848-7EC0AB6B4462}"/>
                    </a:ext>
                  </a:extLst>
                </p14:cNvPr>
                <p14:cNvContentPartPr/>
                <p14:nvPr/>
              </p14:nvContentPartPr>
              <p14:xfrm>
                <a:off x="10450733" y="2022187"/>
                <a:ext cx="221040" cy="93240"/>
              </p14:xfrm>
            </p:contentPart>
          </mc:Choice>
          <mc:Fallback xmlns="">
            <p:pic>
              <p:nvPicPr>
                <p:cNvPr id="37" name="Freihand 36">
                  <a:extLst>
                    <a:ext uri="{FF2B5EF4-FFF2-40B4-BE49-F238E27FC236}">
                      <a16:creationId xmlns:a16="http://schemas.microsoft.com/office/drawing/2014/main" id="{91706815-994C-4F7D-A848-7EC0AB6B4462}"/>
                    </a:ext>
                  </a:extLst>
                </p:cNvPr>
                <p:cNvPicPr/>
                <p:nvPr/>
              </p:nvPicPr>
              <p:blipFill>
                <a:blip r:embed="rId56"/>
                <a:stretch>
                  <a:fillRect/>
                </a:stretch>
              </p:blipFill>
              <p:spPr>
                <a:xfrm>
                  <a:off x="10446413" y="2017867"/>
                  <a:ext cx="229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F6FAD38C-CA70-4E8C-B356-95E946A62C6D}"/>
                    </a:ext>
                  </a:extLst>
                </p14:cNvPr>
                <p14:cNvContentPartPr/>
                <p14:nvPr/>
              </p14:nvContentPartPr>
              <p14:xfrm>
                <a:off x="10682933" y="2003467"/>
                <a:ext cx="284400" cy="102240"/>
              </p14:xfrm>
            </p:contentPart>
          </mc:Choice>
          <mc:Fallback xmlns="">
            <p:pic>
              <p:nvPicPr>
                <p:cNvPr id="38" name="Freihand 37">
                  <a:extLst>
                    <a:ext uri="{FF2B5EF4-FFF2-40B4-BE49-F238E27FC236}">
                      <a16:creationId xmlns:a16="http://schemas.microsoft.com/office/drawing/2014/main" id="{F6FAD38C-CA70-4E8C-B356-95E946A62C6D}"/>
                    </a:ext>
                  </a:extLst>
                </p:cNvPr>
                <p:cNvPicPr/>
                <p:nvPr/>
              </p:nvPicPr>
              <p:blipFill>
                <a:blip r:embed="rId58"/>
                <a:stretch>
                  <a:fillRect/>
                </a:stretch>
              </p:blipFill>
              <p:spPr>
                <a:xfrm>
                  <a:off x="10678613" y="1999147"/>
                  <a:ext cx="293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81462E0A-1AF2-48C3-A629-5FBF567D10A9}"/>
                    </a:ext>
                  </a:extLst>
                </p14:cNvPr>
                <p14:cNvContentPartPr/>
                <p14:nvPr/>
              </p14:nvContentPartPr>
              <p14:xfrm>
                <a:off x="11000813" y="1897267"/>
                <a:ext cx="364680" cy="348840"/>
              </p14:xfrm>
            </p:contentPart>
          </mc:Choice>
          <mc:Fallback xmlns="">
            <p:pic>
              <p:nvPicPr>
                <p:cNvPr id="39" name="Freihand 38">
                  <a:extLst>
                    <a:ext uri="{FF2B5EF4-FFF2-40B4-BE49-F238E27FC236}">
                      <a16:creationId xmlns:a16="http://schemas.microsoft.com/office/drawing/2014/main" id="{81462E0A-1AF2-48C3-A629-5FBF567D10A9}"/>
                    </a:ext>
                  </a:extLst>
                </p:cNvPr>
                <p:cNvPicPr/>
                <p:nvPr/>
              </p:nvPicPr>
              <p:blipFill>
                <a:blip r:embed="rId60"/>
                <a:stretch>
                  <a:fillRect/>
                </a:stretch>
              </p:blipFill>
              <p:spPr>
                <a:xfrm>
                  <a:off x="10996493" y="1892947"/>
                  <a:ext cx="3733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FC6054EA-B6CE-4272-AE4C-B1C383C56BA5}"/>
                    </a:ext>
                  </a:extLst>
                </p14:cNvPr>
                <p14:cNvContentPartPr/>
                <p14:nvPr/>
              </p14:nvContentPartPr>
              <p14:xfrm>
                <a:off x="10765373" y="1855147"/>
                <a:ext cx="161640" cy="6120"/>
              </p14:xfrm>
            </p:contentPart>
          </mc:Choice>
          <mc:Fallback xmlns="">
            <p:pic>
              <p:nvPicPr>
                <p:cNvPr id="40" name="Freihand 39">
                  <a:extLst>
                    <a:ext uri="{FF2B5EF4-FFF2-40B4-BE49-F238E27FC236}">
                      <a16:creationId xmlns:a16="http://schemas.microsoft.com/office/drawing/2014/main" id="{FC6054EA-B6CE-4272-AE4C-B1C383C56BA5}"/>
                    </a:ext>
                  </a:extLst>
                </p:cNvPr>
                <p:cNvPicPr/>
                <p:nvPr/>
              </p:nvPicPr>
              <p:blipFill>
                <a:blip r:embed="rId62"/>
                <a:stretch>
                  <a:fillRect/>
                </a:stretch>
              </p:blipFill>
              <p:spPr>
                <a:xfrm>
                  <a:off x="10761053" y="1850827"/>
                  <a:ext cx="170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91977DA9-A9F3-47A5-9D48-599C167C1A13}"/>
                    </a:ext>
                  </a:extLst>
                </p14:cNvPr>
                <p14:cNvContentPartPr/>
                <p14:nvPr/>
              </p14:nvContentPartPr>
              <p14:xfrm>
                <a:off x="11385653" y="1950907"/>
                <a:ext cx="147240" cy="110520"/>
              </p14:xfrm>
            </p:contentPart>
          </mc:Choice>
          <mc:Fallback xmlns="">
            <p:pic>
              <p:nvPicPr>
                <p:cNvPr id="41" name="Freihand 40">
                  <a:extLst>
                    <a:ext uri="{FF2B5EF4-FFF2-40B4-BE49-F238E27FC236}">
                      <a16:creationId xmlns:a16="http://schemas.microsoft.com/office/drawing/2014/main" id="{91977DA9-A9F3-47A5-9D48-599C167C1A13}"/>
                    </a:ext>
                  </a:extLst>
                </p:cNvPr>
                <p:cNvPicPr/>
                <p:nvPr/>
              </p:nvPicPr>
              <p:blipFill>
                <a:blip r:embed="rId64"/>
                <a:stretch>
                  <a:fillRect/>
                </a:stretch>
              </p:blipFill>
              <p:spPr>
                <a:xfrm>
                  <a:off x="11381333" y="1946587"/>
                  <a:ext cx="155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A6258041-EE58-40DB-8D81-7A89A165C46E}"/>
                    </a:ext>
                  </a:extLst>
                </p14:cNvPr>
                <p14:cNvContentPartPr/>
                <p14:nvPr/>
              </p14:nvContentPartPr>
              <p14:xfrm>
                <a:off x="11603093" y="1989067"/>
                <a:ext cx="108360" cy="11880"/>
              </p14:xfrm>
            </p:contentPart>
          </mc:Choice>
          <mc:Fallback xmlns="">
            <p:pic>
              <p:nvPicPr>
                <p:cNvPr id="42" name="Freihand 41">
                  <a:extLst>
                    <a:ext uri="{FF2B5EF4-FFF2-40B4-BE49-F238E27FC236}">
                      <a16:creationId xmlns:a16="http://schemas.microsoft.com/office/drawing/2014/main" id="{A6258041-EE58-40DB-8D81-7A89A165C46E}"/>
                    </a:ext>
                  </a:extLst>
                </p:cNvPr>
                <p:cNvPicPr/>
                <p:nvPr/>
              </p:nvPicPr>
              <p:blipFill>
                <a:blip r:embed="rId66"/>
                <a:stretch>
                  <a:fillRect/>
                </a:stretch>
              </p:blipFill>
              <p:spPr>
                <a:xfrm>
                  <a:off x="11598773" y="1984747"/>
                  <a:ext cx="11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E71A8A35-2D20-4C5F-9CD5-A8C333D63059}"/>
                    </a:ext>
                  </a:extLst>
                </p14:cNvPr>
                <p14:cNvContentPartPr/>
                <p14:nvPr/>
              </p14:nvContentPartPr>
              <p14:xfrm>
                <a:off x="10308533" y="2388667"/>
                <a:ext cx="137520" cy="159480"/>
              </p14:xfrm>
            </p:contentPart>
          </mc:Choice>
          <mc:Fallback xmlns="">
            <p:pic>
              <p:nvPicPr>
                <p:cNvPr id="44" name="Freihand 43">
                  <a:extLst>
                    <a:ext uri="{FF2B5EF4-FFF2-40B4-BE49-F238E27FC236}">
                      <a16:creationId xmlns:a16="http://schemas.microsoft.com/office/drawing/2014/main" id="{E71A8A35-2D20-4C5F-9CD5-A8C333D63059}"/>
                    </a:ext>
                  </a:extLst>
                </p:cNvPr>
                <p:cNvPicPr/>
                <p:nvPr/>
              </p:nvPicPr>
              <p:blipFill>
                <a:blip r:embed="rId68"/>
                <a:stretch>
                  <a:fillRect/>
                </a:stretch>
              </p:blipFill>
              <p:spPr>
                <a:xfrm>
                  <a:off x="10304213" y="2384347"/>
                  <a:ext cx="14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E3BCEFB3-456B-4B2A-870A-17720AEABE1A}"/>
                    </a:ext>
                  </a:extLst>
                </p14:cNvPr>
                <p14:cNvContentPartPr/>
                <p14:nvPr/>
              </p14:nvContentPartPr>
              <p14:xfrm>
                <a:off x="10415093" y="2272747"/>
                <a:ext cx="463680" cy="180000"/>
              </p14:xfrm>
            </p:contentPart>
          </mc:Choice>
          <mc:Fallback xmlns="">
            <p:pic>
              <p:nvPicPr>
                <p:cNvPr id="45" name="Freihand 44">
                  <a:extLst>
                    <a:ext uri="{FF2B5EF4-FFF2-40B4-BE49-F238E27FC236}">
                      <a16:creationId xmlns:a16="http://schemas.microsoft.com/office/drawing/2014/main" id="{E3BCEFB3-456B-4B2A-870A-17720AEABE1A}"/>
                    </a:ext>
                  </a:extLst>
                </p:cNvPr>
                <p:cNvPicPr/>
                <p:nvPr/>
              </p:nvPicPr>
              <p:blipFill>
                <a:blip r:embed="rId70"/>
                <a:stretch>
                  <a:fillRect/>
                </a:stretch>
              </p:blipFill>
              <p:spPr>
                <a:xfrm>
                  <a:off x="10410773" y="2268427"/>
                  <a:ext cx="472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41BD05D-72DE-4873-8E89-3E07D75D3306}"/>
                    </a:ext>
                  </a:extLst>
                </p14:cNvPr>
                <p14:cNvContentPartPr/>
                <p14:nvPr/>
              </p14:nvContentPartPr>
              <p14:xfrm>
                <a:off x="10126373" y="2556427"/>
                <a:ext cx="882720" cy="145800"/>
              </p14:xfrm>
            </p:contentPart>
          </mc:Choice>
          <mc:Fallback xmlns="">
            <p:pic>
              <p:nvPicPr>
                <p:cNvPr id="46" name="Freihand 45">
                  <a:extLst>
                    <a:ext uri="{FF2B5EF4-FFF2-40B4-BE49-F238E27FC236}">
                      <a16:creationId xmlns:a16="http://schemas.microsoft.com/office/drawing/2014/main" id="{741BD05D-72DE-4873-8E89-3E07D75D3306}"/>
                    </a:ext>
                  </a:extLst>
                </p:cNvPr>
                <p:cNvPicPr/>
                <p:nvPr/>
              </p:nvPicPr>
              <p:blipFill>
                <a:blip r:embed="rId72"/>
                <a:stretch>
                  <a:fillRect/>
                </a:stretch>
              </p:blipFill>
              <p:spPr>
                <a:xfrm>
                  <a:off x="10122053" y="2552107"/>
                  <a:ext cx="89136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2D0B68B-32AA-4961-9CAE-D213102C64DD}"/>
                  </a:ext>
                </a:extLst>
              </p14:cNvPr>
              <p14:cNvContentPartPr/>
              <p14:nvPr/>
            </p14:nvContentPartPr>
            <p14:xfrm>
              <a:off x="182453" y="3910387"/>
              <a:ext cx="1443960" cy="101520"/>
            </p14:xfrm>
          </p:contentPart>
        </mc:Choice>
        <mc:Fallback xmlns="">
          <p:pic>
            <p:nvPicPr>
              <p:cNvPr id="48" name="Freihand 47">
                <a:extLst>
                  <a:ext uri="{FF2B5EF4-FFF2-40B4-BE49-F238E27FC236}">
                    <a16:creationId xmlns:a16="http://schemas.microsoft.com/office/drawing/2014/main" id="{E2D0B68B-32AA-4961-9CAE-D213102C64DD}"/>
                  </a:ext>
                </a:extLst>
              </p:cNvPr>
              <p:cNvPicPr/>
              <p:nvPr/>
            </p:nvPicPr>
            <p:blipFill>
              <a:blip r:embed="rId74"/>
              <a:stretch>
                <a:fillRect/>
              </a:stretch>
            </p:blipFill>
            <p:spPr>
              <a:xfrm>
                <a:off x="178133" y="3906067"/>
                <a:ext cx="1452600" cy="110160"/>
              </a:xfrm>
              <a:prstGeom prst="rect">
                <a:avLst/>
              </a:prstGeom>
            </p:spPr>
          </p:pic>
        </mc:Fallback>
      </mc:AlternateContent>
      <p:grpSp>
        <p:nvGrpSpPr>
          <p:cNvPr id="52" name="Gruppieren 51">
            <a:extLst>
              <a:ext uri="{FF2B5EF4-FFF2-40B4-BE49-F238E27FC236}">
                <a16:creationId xmlns:a16="http://schemas.microsoft.com/office/drawing/2014/main" id="{64B2A2E1-746D-4B89-805B-37BC4376B597}"/>
              </a:ext>
            </a:extLst>
          </p:cNvPr>
          <p:cNvGrpSpPr/>
          <p:nvPr/>
        </p:nvGrpSpPr>
        <p:grpSpPr>
          <a:xfrm>
            <a:off x="3087293" y="3298747"/>
            <a:ext cx="3093120" cy="1014480"/>
            <a:chOff x="3087293" y="3298747"/>
            <a:chExt cx="3093120" cy="1014480"/>
          </a:xfrm>
        </p:grpSpPr>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171DBA2-C0A5-4984-9A4E-8EE6F5433A5F}"/>
                    </a:ext>
                  </a:extLst>
                </p14:cNvPr>
                <p14:cNvContentPartPr/>
                <p14:nvPr/>
              </p14:nvContentPartPr>
              <p14:xfrm>
                <a:off x="4312373" y="3619867"/>
                <a:ext cx="1859760" cy="55440"/>
              </p14:xfrm>
            </p:contentPart>
          </mc:Choice>
          <mc:Fallback xmlns="">
            <p:pic>
              <p:nvPicPr>
                <p:cNvPr id="49" name="Freihand 48">
                  <a:extLst>
                    <a:ext uri="{FF2B5EF4-FFF2-40B4-BE49-F238E27FC236}">
                      <a16:creationId xmlns:a16="http://schemas.microsoft.com/office/drawing/2014/main" id="{3171DBA2-C0A5-4984-9A4E-8EE6F5433A5F}"/>
                    </a:ext>
                  </a:extLst>
                </p:cNvPr>
                <p:cNvPicPr/>
                <p:nvPr/>
              </p:nvPicPr>
              <p:blipFill>
                <a:blip r:embed="rId76"/>
                <a:stretch>
                  <a:fillRect/>
                </a:stretch>
              </p:blipFill>
              <p:spPr>
                <a:xfrm>
                  <a:off x="4308053" y="3615547"/>
                  <a:ext cx="1868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EC2BFBC6-971E-4053-9648-428F4EEF5919}"/>
                    </a:ext>
                  </a:extLst>
                </p14:cNvPr>
                <p14:cNvContentPartPr/>
                <p14:nvPr/>
              </p14:nvContentPartPr>
              <p14:xfrm>
                <a:off x="4125173" y="4252027"/>
                <a:ext cx="2055240" cy="61200"/>
              </p14:xfrm>
            </p:contentPart>
          </mc:Choice>
          <mc:Fallback xmlns="">
            <p:pic>
              <p:nvPicPr>
                <p:cNvPr id="50" name="Freihand 49">
                  <a:extLst>
                    <a:ext uri="{FF2B5EF4-FFF2-40B4-BE49-F238E27FC236}">
                      <a16:creationId xmlns:a16="http://schemas.microsoft.com/office/drawing/2014/main" id="{EC2BFBC6-971E-4053-9648-428F4EEF5919}"/>
                    </a:ext>
                  </a:extLst>
                </p:cNvPr>
                <p:cNvPicPr/>
                <p:nvPr/>
              </p:nvPicPr>
              <p:blipFill>
                <a:blip r:embed="rId78"/>
                <a:stretch>
                  <a:fillRect/>
                </a:stretch>
              </p:blipFill>
              <p:spPr>
                <a:xfrm>
                  <a:off x="4120853" y="4247707"/>
                  <a:ext cx="2063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FC33AAE8-57BB-412D-96D6-647C1EF70045}"/>
                    </a:ext>
                  </a:extLst>
                </p14:cNvPr>
                <p14:cNvContentPartPr/>
                <p14:nvPr/>
              </p14:nvContentPartPr>
              <p14:xfrm>
                <a:off x="3087293" y="3298747"/>
                <a:ext cx="802080" cy="861120"/>
              </p14:xfrm>
            </p:contentPart>
          </mc:Choice>
          <mc:Fallback xmlns="">
            <p:pic>
              <p:nvPicPr>
                <p:cNvPr id="51" name="Freihand 50">
                  <a:extLst>
                    <a:ext uri="{FF2B5EF4-FFF2-40B4-BE49-F238E27FC236}">
                      <a16:creationId xmlns:a16="http://schemas.microsoft.com/office/drawing/2014/main" id="{FC33AAE8-57BB-412D-96D6-647C1EF70045}"/>
                    </a:ext>
                  </a:extLst>
                </p:cNvPr>
                <p:cNvPicPr/>
                <p:nvPr/>
              </p:nvPicPr>
              <p:blipFill>
                <a:blip r:embed="rId80"/>
                <a:stretch>
                  <a:fillRect/>
                </a:stretch>
              </p:blipFill>
              <p:spPr>
                <a:xfrm>
                  <a:off x="3082973" y="3294427"/>
                  <a:ext cx="810720" cy="869760"/>
                </a:xfrm>
                <a:prstGeom prst="rect">
                  <a:avLst/>
                </a:prstGeom>
              </p:spPr>
            </p:pic>
          </mc:Fallback>
        </mc:AlternateContent>
      </p:grpSp>
      <p:grpSp>
        <p:nvGrpSpPr>
          <p:cNvPr id="77" name="Gruppieren 76">
            <a:extLst>
              <a:ext uri="{FF2B5EF4-FFF2-40B4-BE49-F238E27FC236}">
                <a16:creationId xmlns:a16="http://schemas.microsoft.com/office/drawing/2014/main" id="{6BE3E613-7FB0-4D8C-957C-73C5D2FDB5D5}"/>
              </a:ext>
            </a:extLst>
          </p:cNvPr>
          <p:cNvGrpSpPr/>
          <p:nvPr/>
        </p:nvGrpSpPr>
        <p:grpSpPr>
          <a:xfrm>
            <a:off x="253733" y="2610067"/>
            <a:ext cx="3201840" cy="873360"/>
            <a:chOff x="253733" y="2610067"/>
            <a:chExt cx="3201840" cy="873360"/>
          </a:xfrm>
        </p:grpSpPr>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74C06546-89FD-468E-99F3-83996CBC3CB4}"/>
                    </a:ext>
                  </a:extLst>
                </p14:cNvPr>
                <p14:cNvContentPartPr/>
                <p14:nvPr/>
              </p14:nvContentPartPr>
              <p14:xfrm>
                <a:off x="1096493" y="3147907"/>
                <a:ext cx="126360" cy="335520"/>
              </p14:xfrm>
            </p:contentPart>
          </mc:Choice>
          <mc:Fallback xmlns="">
            <p:pic>
              <p:nvPicPr>
                <p:cNvPr id="53" name="Freihand 52">
                  <a:extLst>
                    <a:ext uri="{FF2B5EF4-FFF2-40B4-BE49-F238E27FC236}">
                      <a16:creationId xmlns:a16="http://schemas.microsoft.com/office/drawing/2014/main" id="{74C06546-89FD-468E-99F3-83996CBC3CB4}"/>
                    </a:ext>
                  </a:extLst>
                </p:cNvPr>
                <p:cNvPicPr/>
                <p:nvPr/>
              </p:nvPicPr>
              <p:blipFill>
                <a:blip r:embed="rId82"/>
                <a:stretch>
                  <a:fillRect/>
                </a:stretch>
              </p:blipFill>
              <p:spPr>
                <a:xfrm>
                  <a:off x="1092173" y="3143587"/>
                  <a:ext cx="1350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A3689FF-6C03-479C-9600-6DB68FCEA077}"/>
                    </a:ext>
                  </a:extLst>
                </p14:cNvPr>
                <p14:cNvContentPartPr/>
                <p14:nvPr/>
              </p14:nvContentPartPr>
              <p14:xfrm>
                <a:off x="1002173" y="3348787"/>
                <a:ext cx="279720" cy="97200"/>
              </p14:xfrm>
            </p:contentPart>
          </mc:Choice>
          <mc:Fallback xmlns="">
            <p:pic>
              <p:nvPicPr>
                <p:cNvPr id="54" name="Freihand 53">
                  <a:extLst>
                    <a:ext uri="{FF2B5EF4-FFF2-40B4-BE49-F238E27FC236}">
                      <a16:creationId xmlns:a16="http://schemas.microsoft.com/office/drawing/2014/main" id="{BA3689FF-6C03-479C-9600-6DB68FCEA077}"/>
                    </a:ext>
                  </a:extLst>
                </p:cNvPr>
                <p:cNvPicPr/>
                <p:nvPr/>
              </p:nvPicPr>
              <p:blipFill>
                <a:blip r:embed="rId84"/>
                <a:stretch>
                  <a:fillRect/>
                </a:stretch>
              </p:blipFill>
              <p:spPr>
                <a:xfrm>
                  <a:off x="997853" y="3344467"/>
                  <a:ext cx="288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70D69049-A857-405A-98C6-21739E6ABDCB}"/>
                    </a:ext>
                  </a:extLst>
                </p14:cNvPr>
                <p14:cNvContentPartPr/>
                <p14:nvPr/>
              </p14:nvContentPartPr>
              <p14:xfrm>
                <a:off x="394133" y="2729587"/>
                <a:ext cx="8280" cy="211680"/>
              </p14:xfrm>
            </p:contentPart>
          </mc:Choice>
          <mc:Fallback xmlns="">
            <p:pic>
              <p:nvPicPr>
                <p:cNvPr id="56" name="Freihand 55">
                  <a:extLst>
                    <a:ext uri="{FF2B5EF4-FFF2-40B4-BE49-F238E27FC236}">
                      <a16:creationId xmlns:a16="http://schemas.microsoft.com/office/drawing/2014/main" id="{70D69049-A857-405A-98C6-21739E6ABDCB}"/>
                    </a:ext>
                  </a:extLst>
                </p:cNvPr>
                <p:cNvPicPr/>
                <p:nvPr/>
              </p:nvPicPr>
              <p:blipFill>
                <a:blip r:embed="rId86"/>
                <a:stretch>
                  <a:fillRect/>
                </a:stretch>
              </p:blipFill>
              <p:spPr>
                <a:xfrm>
                  <a:off x="389813" y="2725267"/>
                  <a:ext cx="16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BF0339B2-EA51-4AE9-8831-534E64D202B1}"/>
                    </a:ext>
                  </a:extLst>
                </p14:cNvPr>
                <p14:cNvContentPartPr/>
                <p14:nvPr/>
              </p14:nvContentPartPr>
              <p14:xfrm>
                <a:off x="253733" y="2692507"/>
                <a:ext cx="246240" cy="165960"/>
              </p14:xfrm>
            </p:contentPart>
          </mc:Choice>
          <mc:Fallback xmlns="">
            <p:pic>
              <p:nvPicPr>
                <p:cNvPr id="57" name="Freihand 56">
                  <a:extLst>
                    <a:ext uri="{FF2B5EF4-FFF2-40B4-BE49-F238E27FC236}">
                      <a16:creationId xmlns:a16="http://schemas.microsoft.com/office/drawing/2014/main" id="{BF0339B2-EA51-4AE9-8831-534E64D202B1}"/>
                    </a:ext>
                  </a:extLst>
                </p:cNvPr>
                <p:cNvPicPr/>
                <p:nvPr/>
              </p:nvPicPr>
              <p:blipFill>
                <a:blip r:embed="rId88"/>
                <a:stretch>
                  <a:fillRect/>
                </a:stretch>
              </p:blipFill>
              <p:spPr>
                <a:xfrm>
                  <a:off x="249413" y="2688187"/>
                  <a:ext cx="254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3C00D2B4-2017-4018-8B1F-6C0611DAE8EA}"/>
                    </a:ext>
                  </a:extLst>
                </p14:cNvPr>
                <p14:cNvContentPartPr/>
                <p14:nvPr/>
              </p14:nvContentPartPr>
              <p14:xfrm>
                <a:off x="487733" y="2785747"/>
                <a:ext cx="267120" cy="126000"/>
              </p14:xfrm>
            </p:contentPart>
          </mc:Choice>
          <mc:Fallback xmlns="">
            <p:pic>
              <p:nvPicPr>
                <p:cNvPr id="58" name="Freihand 57">
                  <a:extLst>
                    <a:ext uri="{FF2B5EF4-FFF2-40B4-BE49-F238E27FC236}">
                      <a16:creationId xmlns:a16="http://schemas.microsoft.com/office/drawing/2014/main" id="{3C00D2B4-2017-4018-8B1F-6C0611DAE8EA}"/>
                    </a:ext>
                  </a:extLst>
                </p:cNvPr>
                <p:cNvPicPr/>
                <p:nvPr/>
              </p:nvPicPr>
              <p:blipFill>
                <a:blip r:embed="rId90"/>
                <a:stretch>
                  <a:fillRect/>
                </a:stretch>
              </p:blipFill>
              <p:spPr>
                <a:xfrm>
                  <a:off x="483413" y="2781427"/>
                  <a:ext cx="275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B084241D-8DB6-41F4-9444-ACB31B1372F0}"/>
                    </a:ext>
                  </a:extLst>
                </p14:cNvPr>
                <p14:cNvContentPartPr/>
                <p14:nvPr/>
              </p14:nvContentPartPr>
              <p14:xfrm>
                <a:off x="737573" y="2740387"/>
                <a:ext cx="62640" cy="42120"/>
              </p14:xfrm>
            </p:contentPart>
          </mc:Choice>
          <mc:Fallback xmlns="">
            <p:pic>
              <p:nvPicPr>
                <p:cNvPr id="59" name="Freihand 58">
                  <a:extLst>
                    <a:ext uri="{FF2B5EF4-FFF2-40B4-BE49-F238E27FC236}">
                      <a16:creationId xmlns:a16="http://schemas.microsoft.com/office/drawing/2014/main" id="{B084241D-8DB6-41F4-9444-ACB31B1372F0}"/>
                    </a:ext>
                  </a:extLst>
                </p:cNvPr>
                <p:cNvPicPr/>
                <p:nvPr/>
              </p:nvPicPr>
              <p:blipFill>
                <a:blip r:embed="rId92"/>
                <a:stretch>
                  <a:fillRect/>
                </a:stretch>
              </p:blipFill>
              <p:spPr>
                <a:xfrm>
                  <a:off x="733253" y="2736067"/>
                  <a:ext cx="71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D40A1D62-042B-420A-B389-49E588022BE1}"/>
                    </a:ext>
                  </a:extLst>
                </p14:cNvPr>
                <p14:cNvContentPartPr/>
                <p14:nvPr/>
              </p14:nvContentPartPr>
              <p14:xfrm>
                <a:off x="780773" y="2790787"/>
                <a:ext cx="84240" cy="121680"/>
              </p14:xfrm>
            </p:contentPart>
          </mc:Choice>
          <mc:Fallback xmlns="">
            <p:pic>
              <p:nvPicPr>
                <p:cNvPr id="60" name="Freihand 59">
                  <a:extLst>
                    <a:ext uri="{FF2B5EF4-FFF2-40B4-BE49-F238E27FC236}">
                      <a16:creationId xmlns:a16="http://schemas.microsoft.com/office/drawing/2014/main" id="{D40A1D62-042B-420A-B389-49E588022BE1}"/>
                    </a:ext>
                  </a:extLst>
                </p:cNvPr>
                <p:cNvPicPr/>
                <p:nvPr/>
              </p:nvPicPr>
              <p:blipFill>
                <a:blip r:embed="rId94"/>
                <a:stretch>
                  <a:fillRect/>
                </a:stretch>
              </p:blipFill>
              <p:spPr>
                <a:xfrm>
                  <a:off x="776453" y="2786467"/>
                  <a:ext cx="92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8F1E1015-A4D8-4C94-A4A8-461D5288BD99}"/>
                    </a:ext>
                  </a:extLst>
                </p14:cNvPr>
                <p14:cNvContentPartPr/>
                <p14:nvPr/>
              </p14:nvContentPartPr>
              <p14:xfrm>
                <a:off x="915773" y="2791867"/>
                <a:ext cx="209520" cy="100440"/>
              </p14:xfrm>
            </p:contentPart>
          </mc:Choice>
          <mc:Fallback xmlns="">
            <p:pic>
              <p:nvPicPr>
                <p:cNvPr id="61" name="Freihand 60">
                  <a:extLst>
                    <a:ext uri="{FF2B5EF4-FFF2-40B4-BE49-F238E27FC236}">
                      <a16:creationId xmlns:a16="http://schemas.microsoft.com/office/drawing/2014/main" id="{8F1E1015-A4D8-4C94-A4A8-461D5288BD99}"/>
                    </a:ext>
                  </a:extLst>
                </p:cNvPr>
                <p:cNvPicPr/>
                <p:nvPr/>
              </p:nvPicPr>
              <p:blipFill>
                <a:blip r:embed="rId96"/>
                <a:stretch>
                  <a:fillRect/>
                </a:stretch>
              </p:blipFill>
              <p:spPr>
                <a:xfrm>
                  <a:off x="911453" y="2787547"/>
                  <a:ext cx="218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394A926E-339B-4E73-9A88-8536231D11CB}"/>
                    </a:ext>
                  </a:extLst>
                </p14:cNvPr>
                <p14:cNvContentPartPr/>
                <p14:nvPr/>
              </p14:nvContentPartPr>
              <p14:xfrm>
                <a:off x="1132493" y="2777827"/>
                <a:ext cx="26280" cy="21240"/>
              </p14:xfrm>
            </p:contentPart>
          </mc:Choice>
          <mc:Fallback xmlns="">
            <p:pic>
              <p:nvPicPr>
                <p:cNvPr id="62" name="Freihand 61">
                  <a:extLst>
                    <a:ext uri="{FF2B5EF4-FFF2-40B4-BE49-F238E27FC236}">
                      <a16:creationId xmlns:a16="http://schemas.microsoft.com/office/drawing/2014/main" id="{394A926E-339B-4E73-9A88-8536231D11CB}"/>
                    </a:ext>
                  </a:extLst>
                </p:cNvPr>
                <p:cNvPicPr/>
                <p:nvPr/>
              </p:nvPicPr>
              <p:blipFill>
                <a:blip r:embed="rId98"/>
                <a:stretch>
                  <a:fillRect/>
                </a:stretch>
              </p:blipFill>
              <p:spPr>
                <a:xfrm>
                  <a:off x="1128173" y="2773507"/>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5427002-02D0-4EBD-8166-D91637996DB6}"/>
                    </a:ext>
                  </a:extLst>
                </p14:cNvPr>
                <p14:cNvContentPartPr/>
                <p14:nvPr/>
              </p14:nvContentPartPr>
              <p14:xfrm>
                <a:off x="1190093" y="2725987"/>
                <a:ext cx="309960" cy="141840"/>
              </p14:xfrm>
            </p:contentPart>
          </mc:Choice>
          <mc:Fallback xmlns="">
            <p:pic>
              <p:nvPicPr>
                <p:cNvPr id="63" name="Freihand 62">
                  <a:extLst>
                    <a:ext uri="{FF2B5EF4-FFF2-40B4-BE49-F238E27FC236}">
                      <a16:creationId xmlns:a16="http://schemas.microsoft.com/office/drawing/2014/main" id="{F5427002-02D0-4EBD-8166-D91637996DB6}"/>
                    </a:ext>
                  </a:extLst>
                </p:cNvPr>
                <p:cNvPicPr/>
                <p:nvPr/>
              </p:nvPicPr>
              <p:blipFill>
                <a:blip r:embed="rId100"/>
                <a:stretch>
                  <a:fillRect/>
                </a:stretch>
              </p:blipFill>
              <p:spPr>
                <a:xfrm>
                  <a:off x="1185773" y="2721667"/>
                  <a:ext cx="318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315C3940-8B5C-48F4-B7A0-5BA6EF2ADF7B}"/>
                    </a:ext>
                  </a:extLst>
                </p14:cNvPr>
                <p14:cNvContentPartPr/>
                <p14:nvPr/>
              </p14:nvContentPartPr>
              <p14:xfrm>
                <a:off x="1476653" y="2768107"/>
                <a:ext cx="149760" cy="121680"/>
              </p14:xfrm>
            </p:contentPart>
          </mc:Choice>
          <mc:Fallback xmlns="">
            <p:pic>
              <p:nvPicPr>
                <p:cNvPr id="64" name="Freihand 63">
                  <a:extLst>
                    <a:ext uri="{FF2B5EF4-FFF2-40B4-BE49-F238E27FC236}">
                      <a16:creationId xmlns:a16="http://schemas.microsoft.com/office/drawing/2014/main" id="{315C3940-8B5C-48F4-B7A0-5BA6EF2ADF7B}"/>
                    </a:ext>
                  </a:extLst>
                </p:cNvPr>
                <p:cNvPicPr/>
                <p:nvPr/>
              </p:nvPicPr>
              <p:blipFill>
                <a:blip r:embed="rId102"/>
                <a:stretch>
                  <a:fillRect/>
                </a:stretch>
              </p:blipFill>
              <p:spPr>
                <a:xfrm>
                  <a:off x="1472333" y="2763787"/>
                  <a:ext cx="158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39CFA877-72F3-4A72-9D83-EE4A29BEE31F}"/>
                    </a:ext>
                  </a:extLst>
                </p14:cNvPr>
                <p14:cNvContentPartPr/>
                <p14:nvPr/>
              </p14:nvContentPartPr>
              <p14:xfrm>
                <a:off x="1833053" y="2712667"/>
                <a:ext cx="330480" cy="138600"/>
              </p14:xfrm>
            </p:contentPart>
          </mc:Choice>
          <mc:Fallback xmlns="">
            <p:pic>
              <p:nvPicPr>
                <p:cNvPr id="65" name="Freihand 64">
                  <a:extLst>
                    <a:ext uri="{FF2B5EF4-FFF2-40B4-BE49-F238E27FC236}">
                      <a16:creationId xmlns:a16="http://schemas.microsoft.com/office/drawing/2014/main" id="{39CFA877-72F3-4A72-9D83-EE4A29BEE31F}"/>
                    </a:ext>
                  </a:extLst>
                </p:cNvPr>
                <p:cNvPicPr/>
                <p:nvPr/>
              </p:nvPicPr>
              <p:blipFill>
                <a:blip r:embed="rId104"/>
                <a:stretch>
                  <a:fillRect/>
                </a:stretch>
              </p:blipFill>
              <p:spPr>
                <a:xfrm>
                  <a:off x="1828733" y="2708347"/>
                  <a:ext cx="33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CD3B7016-51CC-40C9-9652-44BC9D7193C0}"/>
                    </a:ext>
                  </a:extLst>
                </p14:cNvPr>
                <p14:cNvContentPartPr/>
                <p14:nvPr/>
              </p14:nvContentPartPr>
              <p14:xfrm>
                <a:off x="2270813" y="2646067"/>
                <a:ext cx="191880" cy="216360"/>
              </p14:xfrm>
            </p:contentPart>
          </mc:Choice>
          <mc:Fallback xmlns="">
            <p:pic>
              <p:nvPicPr>
                <p:cNvPr id="66" name="Freihand 65">
                  <a:extLst>
                    <a:ext uri="{FF2B5EF4-FFF2-40B4-BE49-F238E27FC236}">
                      <a16:creationId xmlns:a16="http://schemas.microsoft.com/office/drawing/2014/main" id="{CD3B7016-51CC-40C9-9652-44BC9D7193C0}"/>
                    </a:ext>
                  </a:extLst>
                </p:cNvPr>
                <p:cNvPicPr/>
                <p:nvPr/>
              </p:nvPicPr>
              <p:blipFill>
                <a:blip r:embed="rId106"/>
                <a:stretch>
                  <a:fillRect/>
                </a:stretch>
              </p:blipFill>
              <p:spPr>
                <a:xfrm>
                  <a:off x="2266493" y="2641747"/>
                  <a:ext cx="200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07ED24E2-8FD9-4E2F-96BB-55CE2A96C50F}"/>
                    </a:ext>
                  </a:extLst>
                </p14:cNvPr>
                <p14:cNvContentPartPr/>
                <p14:nvPr/>
              </p14:nvContentPartPr>
              <p14:xfrm>
                <a:off x="2506973" y="2725267"/>
                <a:ext cx="126360" cy="107640"/>
              </p14:xfrm>
            </p:contentPart>
          </mc:Choice>
          <mc:Fallback xmlns="">
            <p:pic>
              <p:nvPicPr>
                <p:cNvPr id="67" name="Freihand 66">
                  <a:extLst>
                    <a:ext uri="{FF2B5EF4-FFF2-40B4-BE49-F238E27FC236}">
                      <a16:creationId xmlns:a16="http://schemas.microsoft.com/office/drawing/2014/main" id="{07ED24E2-8FD9-4E2F-96BB-55CE2A96C50F}"/>
                    </a:ext>
                  </a:extLst>
                </p:cNvPr>
                <p:cNvPicPr/>
                <p:nvPr/>
              </p:nvPicPr>
              <p:blipFill>
                <a:blip r:embed="rId108"/>
                <a:stretch>
                  <a:fillRect/>
                </a:stretch>
              </p:blipFill>
              <p:spPr>
                <a:xfrm>
                  <a:off x="2502653" y="2720947"/>
                  <a:ext cx="135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09557138-9345-4ABC-9E86-9843339A2662}"/>
                    </a:ext>
                  </a:extLst>
                </p14:cNvPr>
                <p14:cNvContentPartPr/>
                <p14:nvPr/>
              </p14:nvContentPartPr>
              <p14:xfrm>
                <a:off x="2632613" y="2717347"/>
                <a:ext cx="140760" cy="115200"/>
              </p14:xfrm>
            </p:contentPart>
          </mc:Choice>
          <mc:Fallback xmlns="">
            <p:pic>
              <p:nvPicPr>
                <p:cNvPr id="68" name="Freihand 67">
                  <a:extLst>
                    <a:ext uri="{FF2B5EF4-FFF2-40B4-BE49-F238E27FC236}">
                      <a16:creationId xmlns:a16="http://schemas.microsoft.com/office/drawing/2014/main" id="{09557138-9345-4ABC-9E86-9843339A2662}"/>
                    </a:ext>
                  </a:extLst>
                </p:cNvPr>
                <p:cNvPicPr/>
                <p:nvPr/>
              </p:nvPicPr>
              <p:blipFill>
                <a:blip r:embed="rId110"/>
                <a:stretch>
                  <a:fillRect/>
                </a:stretch>
              </p:blipFill>
              <p:spPr>
                <a:xfrm>
                  <a:off x="2628293" y="2713027"/>
                  <a:ext cx="14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266807A9-ADAA-4703-A771-F95254A770F5}"/>
                    </a:ext>
                  </a:extLst>
                </p14:cNvPr>
                <p14:cNvContentPartPr/>
                <p14:nvPr/>
              </p14:nvContentPartPr>
              <p14:xfrm>
                <a:off x="2775893" y="2610067"/>
                <a:ext cx="450720" cy="196200"/>
              </p14:xfrm>
            </p:contentPart>
          </mc:Choice>
          <mc:Fallback xmlns="">
            <p:pic>
              <p:nvPicPr>
                <p:cNvPr id="69" name="Freihand 68">
                  <a:extLst>
                    <a:ext uri="{FF2B5EF4-FFF2-40B4-BE49-F238E27FC236}">
                      <a16:creationId xmlns:a16="http://schemas.microsoft.com/office/drawing/2014/main" id="{266807A9-ADAA-4703-A771-F95254A770F5}"/>
                    </a:ext>
                  </a:extLst>
                </p:cNvPr>
                <p:cNvPicPr/>
                <p:nvPr/>
              </p:nvPicPr>
              <p:blipFill>
                <a:blip r:embed="rId112"/>
                <a:stretch>
                  <a:fillRect/>
                </a:stretch>
              </p:blipFill>
              <p:spPr>
                <a:xfrm>
                  <a:off x="2771573" y="2605747"/>
                  <a:ext cx="459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A5C47D90-DD03-445D-8B5D-2B8447A833E3}"/>
                    </a:ext>
                  </a:extLst>
                </p14:cNvPr>
                <p14:cNvContentPartPr/>
                <p14:nvPr/>
              </p14:nvContentPartPr>
              <p14:xfrm>
                <a:off x="3289973" y="2730667"/>
                <a:ext cx="165600" cy="6480"/>
              </p14:xfrm>
            </p:contentPart>
          </mc:Choice>
          <mc:Fallback xmlns="">
            <p:pic>
              <p:nvPicPr>
                <p:cNvPr id="70" name="Freihand 69">
                  <a:extLst>
                    <a:ext uri="{FF2B5EF4-FFF2-40B4-BE49-F238E27FC236}">
                      <a16:creationId xmlns:a16="http://schemas.microsoft.com/office/drawing/2014/main" id="{A5C47D90-DD03-445D-8B5D-2B8447A833E3}"/>
                    </a:ext>
                  </a:extLst>
                </p:cNvPr>
                <p:cNvPicPr/>
                <p:nvPr/>
              </p:nvPicPr>
              <p:blipFill>
                <a:blip r:embed="rId114"/>
                <a:stretch>
                  <a:fillRect/>
                </a:stretch>
              </p:blipFill>
              <p:spPr>
                <a:xfrm>
                  <a:off x="3285653" y="2726347"/>
                  <a:ext cx="174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D383A057-2877-4A1F-8C9E-4B03373E387E}"/>
                    </a:ext>
                  </a:extLst>
                </p14:cNvPr>
                <p14:cNvContentPartPr/>
                <p14:nvPr/>
              </p14:nvContentPartPr>
              <p14:xfrm>
                <a:off x="2049773" y="2939827"/>
                <a:ext cx="395280" cy="188280"/>
              </p14:xfrm>
            </p:contentPart>
          </mc:Choice>
          <mc:Fallback xmlns="">
            <p:pic>
              <p:nvPicPr>
                <p:cNvPr id="71" name="Freihand 70">
                  <a:extLst>
                    <a:ext uri="{FF2B5EF4-FFF2-40B4-BE49-F238E27FC236}">
                      <a16:creationId xmlns:a16="http://schemas.microsoft.com/office/drawing/2014/main" id="{D383A057-2877-4A1F-8C9E-4B03373E387E}"/>
                    </a:ext>
                  </a:extLst>
                </p:cNvPr>
                <p:cNvPicPr/>
                <p:nvPr/>
              </p:nvPicPr>
              <p:blipFill>
                <a:blip r:embed="rId116"/>
                <a:stretch>
                  <a:fillRect/>
                </a:stretch>
              </p:blipFill>
              <p:spPr>
                <a:xfrm>
                  <a:off x="2045453" y="2935507"/>
                  <a:ext cx="403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E066AD88-7D1C-4246-9B5C-C7A31A482FA7}"/>
                    </a:ext>
                  </a:extLst>
                </p14:cNvPr>
                <p14:cNvContentPartPr/>
                <p14:nvPr/>
              </p14:nvContentPartPr>
              <p14:xfrm>
                <a:off x="2325893" y="2977267"/>
                <a:ext cx="75240" cy="11520"/>
              </p14:xfrm>
            </p:contentPart>
          </mc:Choice>
          <mc:Fallback xmlns="">
            <p:pic>
              <p:nvPicPr>
                <p:cNvPr id="72" name="Freihand 71">
                  <a:extLst>
                    <a:ext uri="{FF2B5EF4-FFF2-40B4-BE49-F238E27FC236}">
                      <a16:creationId xmlns:a16="http://schemas.microsoft.com/office/drawing/2014/main" id="{E066AD88-7D1C-4246-9B5C-C7A31A482FA7}"/>
                    </a:ext>
                  </a:extLst>
                </p:cNvPr>
                <p:cNvPicPr/>
                <p:nvPr/>
              </p:nvPicPr>
              <p:blipFill>
                <a:blip r:embed="rId118"/>
                <a:stretch>
                  <a:fillRect/>
                </a:stretch>
              </p:blipFill>
              <p:spPr>
                <a:xfrm>
                  <a:off x="2321573" y="2972947"/>
                  <a:ext cx="83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04041117-3E58-4DDA-9A98-909CAD3F1B89}"/>
                    </a:ext>
                  </a:extLst>
                </p14:cNvPr>
                <p14:cNvContentPartPr/>
                <p14:nvPr/>
              </p14:nvContentPartPr>
              <p14:xfrm>
                <a:off x="2452253" y="3002107"/>
                <a:ext cx="98640" cy="81000"/>
              </p14:xfrm>
            </p:contentPart>
          </mc:Choice>
          <mc:Fallback xmlns="">
            <p:pic>
              <p:nvPicPr>
                <p:cNvPr id="73" name="Freihand 72">
                  <a:extLst>
                    <a:ext uri="{FF2B5EF4-FFF2-40B4-BE49-F238E27FC236}">
                      <a16:creationId xmlns:a16="http://schemas.microsoft.com/office/drawing/2014/main" id="{04041117-3E58-4DDA-9A98-909CAD3F1B89}"/>
                    </a:ext>
                  </a:extLst>
                </p:cNvPr>
                <p:cNvPicPr/>
                <p:nvPr/>
              </p:nvPicPr>
              <p:blipFill>
                <a:blip r:embed="rId120"/>
                <a:stretch>
                  <a:fillRect/>
                </a:stretch>
              </p:blipFill>
              <p:spPr>
                <a:xfrm>
                  <a:off x="2447933" y="2997787"/>
                  <a:ext cx="10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058B6414-83DB-43CA-969B-C6970583E4F4}"/>
                    </a:ext>
                  </a:extLst>
                </p14:cNvPr>
                <p14:cNvContentPartPr/>
                <p14:nvPr/>
              </p14:nvContentPartPr>
              <p14:xfrm>
                <a:off x="2571413" y="2934427"/>
                <a:ext cx="146880" cy="164520"/>
              </p14:xfrm>
            </p:contentPart>
          </mc:Choice>
          <mc:Fallback xmlns="">
            <p:pic>
              <p:nvPicPr>
                <p:cNvPr id="74" name="Freihand 73">
                  <a:extLst>
                    <a:ext uri="{FF2B5EF4-FFF2-40B4-BE49-F238E27FC236}">
                      <a16:creationId xmlns:a16="http://schemas.microsoft.com/office/drawing/2014/main" id="{058B6414-83DB-43CA-969B-C6970583E4F4}"/>
                    </a:ext>
                  </a:extLst>
                </p:cNvPr>
                <p:cNvPicPr/>
                <p:nvPr/>
              </p:nvPicPr>
              <p:blipFill>
                <a:blip r:embed="rId122"/>
                <a:stretch>
                  <a:fillRect/>
                </a:stretch>
              </p:blipFill>
              <p:spPr>
                <a:xfrm>
                  <a:off x="2567093" y="2930107"/>
                  <a:ext cx="155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84F3B3D4-FF35-493C-9883-FE9613DCFC2B}"/>
                    </a:ext>
                  </a:extLst>
                </p14:cNvPr>
                <p14:cNvContentPartPr/>
                <p14:nvPr/>
              </p14:nvContentPartPr>
              <p14:xfrm>
                <a:off x="2733413" y="2914987"/>
                <a:ext cx="439560" cy="174960"/>
              </p14:xfrm>
            </p:contentPart>
          </mc:Choice>
          <mc:Fallback xmlns="">
            <p:pic>
              <p:nvPicPr>
                <p:cNvPr id="75" name="Freihand 74">
                  <a:extLst>
                    <a:ext uri="{FF2B5EF4-FFF2-40B4-BE49-F238E27FC236}">
                      <a16:creationId xmlns:a16="http://schemas.microsoft.com/office/drawing/2014/main" id="{84F3B3D4-FF35-493C-9883-FE9613DCFC2B}"/>
                    </a:ext>
                  </a:extLst>
                </p:cNvPr>
                <p:cNvPicPr/>
                <p:nvPr/>
              </p:nvPicPr>
              <p:blipFill>
                <a:blip r:embed="rId124"/>
                <a:stretch>
                  <a:fillRect/>
                </a:stretch>
              </p:blipFill>
              <p:spPr>
                <a:xfrm>
                  <a:off x="2729093" y="2910667"/>
                  <a:ext cx="448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A1215CA8-6267-47C4-B7E9-94A7342F9899}"/>
                    </a:ext>
                  </a:extLst>
                </p14:cNvPr>
                <p14:cNvContentPartPr/>
                <p14:nvPr/>
              </p14:nvContentPartPr>
              <p14:xfrm>
                <a:off x="1881293" y="3099307"/>
                <a:ext cx="1387800" cy="199440"/>
              </p14:xfrm>
            </p:contentPart>
          </mc:Choice>
          <mc:Fallback xmlns="">
            <p:pic>
              <p:nvPicPr>
                <p:cNvPr id="76" name="Freihand 75">
                  <a:extLst>
                    <a:ext uri="{FF2B5EF4-FFF2-40B4-BE49-F238E27FC236}">
                      <a16:creationId xmlns:a16="http://schemas.microsoft.com/office/drawing/2014/main" id="{A1215CA8-6267-47C4-B7E9-94A7342F9899}"/>
                    </a:ext>
                  </a:extLst>
                </p:cNvPr>
                <p:cNvPicPr/>
                <p:nvPr/>
              </p:nvPicPr>
              <p:blipFill>
                <a:blip r:embed="rId126"/>
                <a:stretch>
                  <a:fillRect/>
                </a:stretch>
              </p:blipFill>
              <p:spPr>
                <a:xfrm>
                  <a:off x="1876973" y="3094987"/>
                  <a:ext cx="1396440" cy="20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674567E9-2060-4B3A-B23F-0092FE88106C}"/>
                  </a:ext>
                </a:extLst>
              </p14:cNvPr>
              <p14:cNvContentPartPr/>
              <p14:nvPr/>
            </p14:nvContentPartPr>
            <p14:xfrm>
              <a:off x="222053" y="3918667"/>
              <a:ext cx="1544760" cy="88920"/>
            </p14:xfrm>
          </p:contentPart>
        </mc:Choice>
        <mc:Fallback xmlns="">
          <p:pic>
            <p:nvPicPr>
              <p:cNvPr id="78" name="Freihand 77">
                <a:extLst>
                  <a:ext uri="{FF2B5EF4-FFF2-40B4-BE49-F238E27FC236}">
                    <a16:creationId xmlns:a16="http://schemas.microsoft.com/office/drawing/2014/main" id="{674567E9-2060-4B3A-B23F-0092FE88106C}"/>
                  </a:ext>
                </a:extLst>
              </p:cNvPr>
              <p:cNvPicPr/>
              <p:nvPr/>
            </p:nvPicPr>
            <p:blipFill>
              <a:blip r:embed="rId128"/>
              <a:stretch>
                <a:fillRect/>
              </a:stretch>
            </p:blipFill>
            <p:spPr>
              <a:xfrm>
                <a:off x="217733" y="3914347"/>
                <a:ext cx="1553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B5A70620-020F-4269-8233-08399A5FD789}"/>
                  </a:ext>
                </a:extLst>
              </p14:cNvPr>
              <p14:cNvContentPartPr/>
              <p14:nvPr/>
            </p14:nvContentPartPr>
            <p14:xfrm>
              <a:off x="741173" y="5108827"/>
              <a:ext cx="2065320" cy="59400"/>
            </p14:xfrm>
          </p:contentPart>
        </mc:Choice>
        <mc:Fallback xmlns="">
          <p:pic>
            <p:nvPicPr>
              <p:cNvPr id="79" name="Freihand 78">
                <a:extLst>
                  <a:ext uri="{FF2B5EF4-FFF2-40B4-BE49-F238E27FC236}">
                    <a16:creationId xmlns:a16="http://schemas.microsoft.com/office/drawing/2014/main" id="{B5A70620-020F-4269-8233-08399A5FD789}"/>
                  </a:ext>
                </a:extLst>
              </p:cNvPr>
              <p:cNvPicPr/>
              <p:nvPr/>
            </p:nvPicPr>
            <p:blipFill>
              <a:blip r:embed="rId130"/>
              <a:stretch>
                <a:fillRect/>
              </a:stretch>
            </p:blipFill>
            <p:spPr>
              <a:xfrm>
                <a:off x="736853" y="5104507"/>
                <a:ext cx="2073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C03803F3-ADCF-44BC-8118-9FCE882C6DD5}"/>
                  </a:ext>
                </a:extLst>
              </p14:cNvPr>
              <p14:cNvContentPartPr/>
              <p14:nvPr/>
            </p14:nvContentPartPr>
            <p14:xfrm>
              <a:off x="1106573" y="5048347"/>
              <a:ext cx="79200" cy="21240"/>
            </p14:xfrm>
          </p:contentPart>
        </mc:Choice>
        <mc:Fallback xmlns="">
          <p:pic>
            <p:nvPicPr>
              <p:cNvPr id="80" name="Freihand 79">
                <a:extLst>
                  <a:ext uri="{FF2B5EF4-FFF2-40B4-BE49-F238E27FC236}">
                    <a16:creationId xmlns:a16="http://schemas.microsoft.com/office/drawing/2014/main" id="{C03803F3-ADCF-44BC-8118-9FCE882C6DD5}"/>
                  </a:ext>
                </a:extLst>
              </p:cNvPr>
              <p:cNvPicPr/>
              <p:nvPr/>
            </p:nvPicPr>
            <p:blipFill>
              <a:blip r:embed="rId132"/>
              <a:stretch>
                <a:fillRect/>
              </a:stretch>
            </p:blipFill>
            <p:spPr>
              <a:xfrm>
                <a:off x="1102253" y="5044027"/>
                <a:ext cx="87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FFDB8FAC-DBD0-4A6B-B803-A9AE6698C084}"/>
                  </a:ext>
                </a:extLst>
              </p14:cNvPr>
              <p14:cNvContentPartPr/>
              <p14:nvPr/>
            </p14:nvContentPartPr>
            <p14:xfrm>
              <a:off x="254093" y="3906427"/>
              <a:ext cx="1394640" cy="78480"/>
            </p14:xfrm>
          </p:contentPart>
        </mc:Choice>
        <mc:Fallback xmlns="">
          <p:pic>
            <p:nvPicPr>
              <p:cNvPr id="81" name="Freihand 80">
                <a:extLst>
                  <a:ext uri="{FF2B5EF4-FFF2-40B4-BE49-F238E27FC236}">
                    <a16:creationId xmlns:a16="http://schemas.microsoft.com/office/drawing/2014/main" id="{FFDB8FAC-DBD0-4A6B-B803-A9AE6698C084}"/>
                  </a:ext>
                </a:extLst>
              </p:cNvPr>
              <p:cNvPicPr/>
              <p:nvPr/>
            </p:nvPicPr>
            <p:blipFill>
              <a:blip r:embed="rId134"/>
              <a:stretch>
                <a:fillRect/>
              </a:stretch>
            </p:blipFill>
            <p:spPr>
              <a:xfrm>
                <a:off x="249773" y="3902107"/>
                <a:ext cx="1403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848A2847-DC71-4D01-ADEB-9CA5061AF545}"/>
                  </a:ext>
                </a:extLst>
              </p14:cNvPr>
              <p14:cNvContentPartPr/>
              <p14:nvPr/>
            </p14:nvContentPartPr>
            <p14:xfrm>
              <a:off x="6388133" y="2109307"/>
              <a:ext cx="39600" cy="23400"/>
            </p14:xfrm>
          </p:contentPart>
        </mc:Choice>
        <mc:Fallback xmlns="">
          <p:pic>
            <p:nvPicPr>
              <p:cNvPr id="82" name="Freihand 81">
                <a:extLst>
                  <a:ext uri="{FF2B5EF4-FFF2-40B4-BE49-F238E27FC236}">
                    <a16:creationId xmlns:a16="http://schemas.microsoft.com/office/drawing/2014/main" id="{848A2847-DC71-4D01-ADEB-9CA5061AF545}"/>
                  </a:ext>
                </a:extLst>
              </p:cNvPr>
              <p:cNvPicPr/>
              <p:nvPr/>
            </p:nvPicPr>
            <p:blipFill>
              <a:blip r:embed="rId136"/>
              <a:stretch>
                <a:fillRect/>
              </a:stretch>
            </p:blipFill>
            <p:spPr>
              <a:xfrm>
                <a:off x="6383813" y="2104987"/>
                <a:ext cx="48240" cy="32040"/>
              </a:xfrm>
              <a:prstGeom prst="rect">
                <a:avLst/>
              </a:prstGeom>
            </p:spPr>
          </p:pic>
        </mc:Fallback>
      </mc:AlternateContent>
      <p:grpSp>
        <p:nvGrpSpPr>
          <p:cNvPr id="85" name="Gruppieren 84">
            <a:extLst>
              <a:ext uri="{FF2B5EF4-FFF2-40B4-BE49-F238E27FC236}">
                <a16:creationId xmlns:a16="http://schemas.microsoft.com/office/drawing/2014/main" id="{4DDBCE02-F385-44FA-8134-59B4159426FC}"/>
              </a:ext>
            </a:extLst>
          </p:cNvPr>
          <p:cNvGrpSpPr/>
          <p:nvPr/>
        </p:nvGrpSpPr>
        <p:grpSpPr>
          <a:xfrm>
            <a:off x="8013893" y="2115427"/>
            <a:ext cx="181440" cy="49320"/>
            <a:chOff x="8013893" y="2115427"/>
            <a:chExt cx="181440" cy="49320"/>
          </a:xfrm>
        </p:grpSpPr>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B9FCAAC6-C43A-4725-8E12-E6C164F04C06}"/>
                    </a:ext>
                  </a:extLst>
                </p14:cNvPr>
                <p14:cNvContentPartPr/>
                <p14:nvPr/>
              </p14:nvContentPartPr>
              <p14:xfrm>
                <a:off x="8054573" y="2115427"/>
                <a:ext cx="140760" cy="49320"/>
              </p14:xfrm>
            </p:contentPart>
          </mc:Choice>
          <mc:Fallback xmlns="">
            <p:pic>
              <p:nvPicPr>
                <p:cNvPr id="83" name="Freihand 82">
                  <a:extLst>
                    <a:ext uri="{FF2B5EF4-FFF2-40B4-BE49-F238E27FC236}">
                      <a16:creationId xmlns:a16="http://schemas.microsoft.com/office/drawing/2014/main" id="{B9FCAAC6-C43A-4725-8E12-E6C164F04C06}"/>
                    </a:ext>
                  </a:extLst>
                </p:cNvPr>
                <p:cNvPicPr/>
                <p:nvPr/>
              </p:nvPicPr>
              <p:blipFill>
                <a:blip r:embed="rId138"/>
                <a:stretch>
                  <a:fillRect/>
                </a:stretch>
              </p:blipFill>
              <p:spPr>
                <a:xfrm>
                  <a:off x="8050253" y="2111107"/>
                  <a:ext cx="149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6744281D-CB9E-46DA-BA4A-6933ABF27238}"/>
                    </a:ext>
                  </a:extLst>
                </p14:cNvPr>
                <p14:cNvContentPartPr/>
                <p14:nvPr/>
              </p14:nvContentPartPr>
              <p14:xfrm>
                <a:off x="8013893" y="2156107"/>
                <a:ext cx="23760" cy="8280"/>
              </p14:xfrm>
            </p:contentPart>
          </mc:Choice>
          <mc:Fallback xmlns="">
            <p:pic>
              <p:nvPicPr>
                <p:cNvPr id="84" name="Freihand 83">
                  <a:extLst>
                    <a:ext uri="{FF2B5EF4-FFF2-40B4-BE49-F238E27FC236}">
                      <a16:creationId xmlns:a16="http://schemas.microsoft.com/office/drawing/2014/main" id="{6744281D-CB9E-46DA-BA4A-6933ABF27238}"/>
                    </a:ext>
                  </a:extLst>
                </p:cNvPr>
                <p:cNvPicPr/>
                <p:nvPr/>
              </p:nvPicPr>
              <p:blipFill>
                <a:blip r:embed="rId140"/>
                <a:stretch>
                  <a:fillRect/>
                </a:stretch>
              </p:blipFill>
              <p:spPr>
                <a:xfrm>
                  <a:off x="8009573" y="2151787"/>
                  <a:ext cx="32400" cy="1692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297664397"/>
              </p:ext>
            </p:extLst>
          </p:nvPr>
        </p:nvGraphicFramePr>
        <p:xfrm>
          <a:off x="873125" y="107950"/>
          <a:ext cx="9926638" cy="2295525"/>
        </p:xfrm>
        <a:graphic>
          <a:graphicData uri="http://schemas.openxmlformats.org/presentationml/2006/ole">
            <mc:AlternateContent xmlns:mc="http://schemas.openxmlformats.org/markup-compatibility/2006">
              <mc:Choice xmlns:v="urn:schemas-microsoft-com:vml" Requires="v">
                <p:oleObj spid="_x0000_s1068" name="Worksheet" r:id="rId4" imgW="9915525" imgH="2295601" progId="Excel.Sheet.12">
                  <p:embed/>
                </p:oleObj>
              </mc:Choice>
              <mc:Fallback>
                <p:oleObj name="Worksheet" r:id="rId4" imgW="9915525" imgH="2295601" progId="Excel.Sheet.12">
                  <p:embed/>
                  <p:pic>
                    <p:nvPicPr>
                      <p:cNvPr id="2" name="Objekt 1"/>
                      <p:cNvPicPr/>
                      <p:nvPr/>
                    </p:nvPicPr>
                    <p:blipFill>
                      <a:blip r:embed="rId5"/>
                      <a:stretch>
                        <a:fillRect/>
                      </a:stretch>
                    </p:blipFill>
                    <p:spPr>
                      <a:xfrm>
                        <a:off x="873125" y="107950"/>
                        <a:ext cx="9926638" cy="22955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386F0C3-8E57-44A3-83A2-723E150A5087}"/>
                  </a:ext>
                </a:extLst>
              </p14:cNvPr>
              <p14:cNvContentPartPr/>
              <p14:nvPr/>
            </p14:nvContentPartPr>
            <p14:xfrm>
              <a:off x="1116293" y="3119467"/>
              <a:ext cx="360" cy="360"/>
            </p14:xfrm>
          </p:contentPart>
        </mc:Choice>
        <mc:Fallback xmlns="">
          <p:pic>
            <p:nvPicPr>
              <p:cNvPr id="8" name="Freihand 7">
                <a:extLst>
                  <a:ext uri="{FF2B5EF4-FFF2-40B4-BE49-F238E27FC236}">
                    <a16:creationId xmlns:a16="http://schemas.microsoft.com/office/drawing/2014/main" id="{5386F0C3-8E57-44A3-83A2-723E150A5087}"/>
                  </a:ext>
                </a:extLst>
              </p:cNvPr>
              <p:cNvPicPr/>
              <p:nvPr/>
            </p:nvPicPr>
            <p:blipFill>
              <a:blip r:embed="rId7"/>
              <a:stretch>
                <a:fillRect/>
              </a:stretch>
            </p:blipFill>
            <p:spPr>
              <a:xfrm>
                <a:off x="1111973" y="3115147"/>
                <a:ext cx="9000" cy="9000"/>
              </a:xfrm>
              <a:prstGeom prst="rect">
                <a:avLst/>
              </a:prstGeom>
            </p:spPr>
          </p:pic>
        </mc:Fallback>
      </mc:AlternateContent>
      <p:grpSp>
        <p:nvGrpSpPr>
          <p:cNvPr id="11" name="Gruppieren 10">
            <a:extLst>
              <a:ext uri="{FF2B5EF4-FFF2-40B4-BE49-F238E27FC236}">
                <a16:creationId xmlns:a16="http://schemas.microsoft.com/office/drawing/2014/main" id="{29EE6405-2898-4E04-B150-478A9775F82C}"/>
              </a:ext>
            </a:extLst>
          </p:cNvPr>
          <p:cNvGrpSpPr/>
          <p:nvPr/>
        </p:nvGrpSpPr>
        <p:grpSpPr>
          <a:xfrm>
            <a:off x="4656533" y="1280947"/>
            <a:ext cx="230040" cy="189720"/>
            <a:chOff x="4656533" y="1280947"/>
            <a:chExt cx="230040" cy="18972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1E8AC681-3FF3-43B4-ADC5-41E4592C52BC}"/>
                    </a:ext>
                  </a:extLst>
                </p14:cNvPr>
                <p14:cNvContentPartPr/>
                <p14:nvPr/>
              </p14:nvContentPartPr>
              <p14:xfrm>
                <a:off x="4713413" y="1337467"/>
                <a:ext cx="102960" cy="73800"/>
              </p14:xfrm>
            </p:contentPart>
          </mc:Choice>
          <mc:Fallback xmlns="">
            <p:pic>
              <p:nvPicPr>
                <p:cNvPr id="9" name="Freihand 8">
                  <a:extLst>
                    <a:ext uri="{FF2B5EF4-FFF2-40B4-BE49-F238E27FC236}">
                      <a16:creationId xmlns:a16="http://schemas.microsoft.com/office/drawing/2014/main" id="{1E8AC681-3FF3-43B4-ADC5-41E4592C52BC}"/>
                    </a:ext>
                  </a:extLst>
                </p:cNvPr>
                <p:cNvPicPr/>
                <p:nvPr/>
              </p:nvPicPr>
              <p:blipFill>
                <a:blip r:embed="rId9"/>
                <a:stretch>
                  <a:fillRect/>
                </a:stretch>
              </p:blipFill>
              <p:spPr>
                <a:xfrm>
                  <a:off x="4709093" y="1333147"/>
                  <a:ext cx="11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3E1222CA-618D-4A81-B8C0-E4336B265767}"/>
                    </a:ext>
                  </a:extLst>
                </p14:cNvPr>
                <p14:cNvContentPartPr/>
                <p14:nvPr/>
              </p14:nvContentPartPr>
              <p14:xfrm>
                <a:off x="4656533" y="1280947"/>
                <a:ext cx="230040" cy="189720"/>
              </p14:xfrm>
            </p:contentPart>
          </mc:Choice>
          <mc:Fallback xmlns="">
            <p:pic>
              <p:nvPicPr>
                <p:cNvPr id="10" name="Freihand 9">
                  <a:extLst>
                    <a:ext uri="{FF2B5EF4-FFF2-40B4-BE49-F238E27FC236}">
                      <a16:creationId xmlns:a16="http://schemas.microsoft.com/office/drawing/2014/main" id="{3E1222CA-618D-4A81-B8C0-E4336B265767}"/>
                    </a:ext>
                  </a:extLst>
                </p:cNvPr>
                <p:cNvPicPr/>
                <p:nvPr/>
              </p:nvPicPr>
              <p:blipFill>
                <a:blip r:embed="rId11"/>
                <a:stretch>
                  <a:fillRect/>
                </a:stretch>
              </p:blipFill>
              <p:spPr>
                <a:xfrm>
                  <a:off x="4652213" y="1276627"/>
                  <a:ext cx="238680" cy="198360"/>
                </a:xfrm>
                <a:prstGeom prst="rect">
                  <a:avLst/>
                </a:prstGeom>
              </p:spPr>
            </p:pic>
          </mc:Fallback>
        </mc:AlternateContent>
      </p:grpSp>
      <p:grpSp>
        <p:nvGrpSpPr>
          <p:cNvPr id="41" name="Gruppieren 40">
            <a:extLst>
              <a:ext uri="{FF2B5EF4-FFF2-40B4-BE49-F238E27FC236}">
                <a16:creationId xmlns:a16="http://schemas.microsoft.com/office/drawing/2014/main" id="{0F46DE45-274B-4296-8801-7BF4BEDF16CE}"/>
              </a:ext>
            </a:extLst>
          </p:cNvPr>
          <p:cNvGrpSpPr/>
          <p:nvPr/>
        </p:nvGrpSpPr>
        <p:grpSpPr>
          <a:xfrm>
            <a:off x="4629893" y="2437267"/>
            <a:ext cx="236160" cy="183600"/>
            <a:chOff x="4629893" y="2437267"/>
            <a:chExt cx="236160" cy="183600"/>
          </a:xfrm>
        </p:grpSpPr>
        <mc:AlternateContent xmlns:mc="http://schemas.openxmlformats.org/markup-compatibility/2006" xmlns:p14="http://schemas.microsoft.com/office/powerpoint/2010/main">
          <mc:Choice Requires="p14">
            <p:contentPart p14:bwMode="auto" r:id="rId12">
              <p14:nvContentPartPr>
                <p14:cNvPr id="36" name="Freihand 35">
                  <a:extLst>
                    <a:ext uri="{FF2B5EF4-FFF2-40B4-BE49-F238E27FC236}">
                      <a16:creationId xmlns:a16="http://schemas.microsoft.com/office/drawing/2014/main" id="{8A62FA75-133F-4D75-B23A-6FE199C0B501}"/>
                    </a:ext>
                  </a:extLst>
                </p14:cNvPr>
                <p14:cNvContentPartPr/>
                <p14:nvPr/>
              </p14:nvContentPartPr>
              <p14:xfrm>
                <a:off x="4697213" y="2488747"/>
                <a:ext cx="80280" cy="76320"/>
              </p14:xfrm>
            </p:contentPart>
          </mc:Choice>
          <mc:Fallback xmlns="">
            <p:pic>
              <p:nvPicPr>
                <p:cNvPr id="36" name="Freihand 35">
                  <a:extLst>
                    <a:ext uri="{FF2B5EF4-FFF2-40B4-BE49-F238E27FC236}">
                      <a16:creationId xmlns:a16="http://schemas.microsoft.com/office/drawing/2014/main" id="{8A62FA75-133F-4D75-B23A-6FE199C0B501}"/>
                    </a:ext>
                  </a:extLst>
                </p:cNvPr>
                <p:cNvPicPr/>
                <p:nvPr/>
              </p:nvPicPr>
              <p:blipFill>
                <a:blip r:embed="rId13"/>
                <a:stretch>
                  <a:fillRect/>
                </a:stretch>
              </p:blipFill>
              <p:spPr>
                <a:xfrm>
                  <a:off x="4692893" y="2484427"/>
                  <a:ext cx="88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Freihand 36">
                  <a:extLst>
                    <a:ext uri="{FF2B5EF4-FFF2-40B4-BE49-F238E27FC236}">
                      <a16:creationId xmlns:a16="http://schemas.microsoft.com/office/drawing/2014/main" id="{EF7191CF-0167-4483-A364-1C4DCCD1367F}"/>
                    </a:ext>
                  </a:extLst>
                </p14:cNvPr>
                <p14:cNvContentPartPr/>
                <p14:nvPr/>
              </p14:nvContentPartPr>
              <p14:xfrm>
                <a:off x="4629893" y="2437267"/>
                <a:ext cx="236160" cy="183600"/>
              </p14:xfrm>
            </p:contentPart>
          </mc:Choice>
          <mc:Fallback xmlns="">
            <p:pic>
              <p:nvPicPr>
                <p:cNvPr id="37" name="Freihand 36">
                  <a:extLst>
                    <a:ext uri="{FF2B5EF4-FFF2-40B4-BE49-F238E27FC236}">
                      <a16:creationId xmlns:a16="http://schemas.microsoft.com/office/drawing/2014/main" id="{EF7191CF-0167-4483-A364-1C4DCCD1367F}"/>
                    </a:ext>
                  </a:extLst>
                </p:cNvPr>
                <p:cNvPicPr/>
                <p:nvPr/>
              </p:nvPicPr>
              <p:blipFill>
                <a:blip r:embed="rId15"/>
                <a:stretch>
                  <a:fillRect/>
                </a:stretch>
              </p:blipFill>
              <p:spPr>
                <a:xfrm>
                  <a:off x="4625573" y="2432947"/>
                  <a:ext cx="244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Freihand 38">
                  <a:extLst>
                    <a:ext uri="{FF2B5EF4-FFF2-40B4-BE49-F238E27FC236}">
                      <a16:creationId xmlns:a16="http://schemas.microsoft.com/office/drawing/2014/main" id="{674E6E8E-0DD5-4C8E-9D75-6B56FE888AB0}"/>
                    </a:ext>
                  </a:extLst>
                </p14:cNvPr>
                <p14:cNvContentPartPr/>
                <p14:nvPr/>
              </p14:nvContentPartPr>
              <p14:xfrm>
                <a:off x="4637453" y="2502067"/>
                <a:ext cx="149760" cy="81000"/>
              </p14:xfrm>
            </p:contentPart>
          </mc:Choice>
          <mc:Fallback xmlns="">
            <p:pic>
              <p:nvPicPr>
                <p:cNvPr id="39" name="Freihand 38">
                  <a:extLst>
                    <a:ext uri="{FF2B5EF4-FFF2-40B4-BE49-F238E27FC236}">
                      <a16:creationId xmlns:a16="http://schemas.microsoft.com/office/drawing/2014/main" id="{674E6E8E-0DD5-4C8E-9D75-6B56FE888AB0}"/>
                    </a:ext>
                  </a:extLst>
                </p:cNvPr>
                <p:cNvPicPr/>
                <p:nvPr/>
              </p:nvPicPr>
              <p:blipFill>
                <a:blip r:embed="rId17"/>
                <a:stretch>
                  <a:fillRect/>
                </a:stretch>
              </p:blipFill>
              <p:spPr>
                <a:xfrm>
                  <a:off x="4633133" y="2497747"/>
                  <a:ext cx="158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Freihand 39">
                  <a:extLst>
                    <a:ext uri="{FF2B5EF4-FFF2-40B4-BE49-F238E27FC236}">
                      <a16:creationId xmlns:a16="http://schemas.microsoft.com/office/drawing/2014/main" id="{C96667B3-C326-426B-9155-746045D54A07}"/>
                    </a:ext>
                  </a:extLst>
                </p14:cNvPr>
                <p14:cNvContentPartPr/>
                <p14:nvPr/>
              </p14:nvContentPartPr>
              <p14:xfrm>
                <a:off x="4669853" y="2493067"/>
                <a:ext cx="133920" cy="88560"/>
              </p14:xfrm>
            </p:contentPart>
          </mc:Choice>
          <mc:Fallback xmlns="">
            <p:pic>
              <p:nvPicPr>
                <p:cNvPr id="40" name="Freihand 39">
                  <a:extLst>
                    <a:ext uri="{FF2B5EF4-FFF2-40B4-BE49-F238E27FC236}">
                      <a16:creationId xmlns:a16="http://schemas.microsoft.com/office/drawing/2014/main" id="{C96667B3-C326-426B-9155-746045D54A07}"/>
                    </a:ext>
                  </a:extLst>
                </p:cNvPr>
                <p:cNvPicPr/>
                <p:nvPr/>
              </p:nvPicPr>
              <p:blipFill>
                <a:blip r:embed="rId19"/>
                <a:stretch>
                  <a:fillRect/>
                </a:stretch>
              </p:blipFill>
              <p:spPr>
                <a:xfrm>
                  <a:off x="4665533" y="2488747"/>
                  <a:ext cx="142560" cy="97200"/>
                </a:xfrm>
                <a:prstGeom prst="rect">
                  <a:avLst/>
                </a:prstGeom>
              </p:spPr>
            </p:pic>
          </mc:Fallback>
        </mc:AlternateContent>
      </p:grpSp>
      <p:grpSp>
        <p:nvGrpSpPr>
          <p:cNvPr id="76" name="Gruppieren 75">
            <a:extLst>
              <a:ext uri="{FF2B5EF4-FFF2-40B4-BE49-F238E27FC236}">
                <a16:creationId xmlns:a16="http://schemas.microsoft.com/office/drawing/2014/main" id="{BF640B5E-C251-443E-A255-AD087BCD1A3B}"/>
              </a:ext>
            </a:extLst>
          </p:cNvPr>
          <p:cNvGrpSpPr/>
          <p:nvPr/>
        </p:nvGrpSpPr>
        <p:grpSpPr>
          <a:xfrm>
            <a:off x="5991413" y="2089147"/>
            <a:ext cx="210240" cy="132480"/>
            <a:chOff x="5991413" y="2089147"/>
            <a:chExt cx="210240" cy="132480"/>
          </a:xfrm>
        </p:grpSpPr>
        <mc:AlternateContent xmlns:mc="http://schemas.openxmlformats.org/markup-compatibility/2006" xmlns:p14="http://schemas.microsoft.com/office/powerpoint/2010/main">
          <mc:Choice Requires="p14">
            <p:contentPart p14:bwMode="auto" r:id="rId20">
              <p14:nvContentPartPr>
                <p14:cNvPr id="71" name="Freihand 70">
                  <a:extLst>
                    <a:ext uri="{FF2B5EF4-FFF2-40B4-BE49-F238E27FC236}">
                      <a16:creationId xmlns:a16="http://schemas.microsoft.com/office/drawing/2014/main" id="{532568B2-E82D-41AC-ABCC-2CD9CE33B32B}"/>
                    </a:ext>
                  </a:extLst>
                </p14:cNvPr>
                <p14:cNvContentPartPr/>
                <p14:nvPr/>
              </p14:nvContentPartPr>
              <p14:xfrm>
                <a:off x="6079253" y="2114347"/>
                <a:ext cx="52920" cy="68400"/>
              </p14:xfrm>
            </p:contentPart>
          </mc:Choice>
          <mc:Fallback xmlns="">
            <p:pic>
              <p:nvPicPr>
                <p:cNvPr id="71" name="Freihand 70">
                  <a:extLst>
                    <a:ext uri="{FF2B5EF4-FFF2-40B4-BE49-F238E27FC236}">
                      <a16:creationId xmlns:a16="http://schemas.microsoft.com/office/drawing/2014/main" id="{532568B2-E82D-41AC-ABCC-2CD9CE33B32B}"/>
                    </a:ext>
                  </a:extLst>
                </p:cNvPr>
                <p:cNvPicPr/>
                <p:nvPr/>
              </p:nvPicPr>
              <p:blipFill>
                <a:blip r:embed="rId21"/>
                <a:stretch>
                  <a:fillRect/>
                </a:stretch>
              </p:blipFill>
              <p:spPr>
                <a:xfrm>
                  <a:off x="6074933" y="2110027"/>
                  <a:ext cx="61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Freihand 71">
                  <a:extLst>
                    <a:ext uri="{FF2B5EF4-FFF2-40B4-BE49-F238E27FC236}">
                      <a16:creationId xmlns:a16="http://schemas.microsoft.com/office/drawing/2014/main" id="{D5BCDE30-AD46-4E82-9DA1-D5664646C184}"/>
                    </a:ext>
                  </a:extLst>
                </p14:cNvPr>
                <p14:cNvContentPartPr/>
                <p14:nvPr/>
              </p14:nvContentPartPr>
              <p14:xfrm>
                <a:off x="5991413" y="2089147"/>
                <a:ext cx="210240" cy="132480"/>
              </p14:xfrm>
            </p:contentPart>
          </mc:Choice>
          <mc:Fallback xmlns="">
            <p:pic>
              <p:nvPicPr>
                <p:cNvPr id="72" name="Freihand 71">
                  <a:extLst>
                    <a:ext uri="{FF2B5EF4-FFF2-40B4-BE49-F238E27FC236}">
                      <a16:creationId xmlns:a16="http://schemas.microsoft.com/office/drawing/2014/main" id="{D5BCDE30-AD46-4E82-9DA1-D5664646C184}"/>
                    </a:ext>
                  </a:extLst>
                </p:cNvPr>
                <p:cNvPicPr/>
                <p:nvPr/>
              </p:nvPicPr>
              <p:blipFill>
                <a:blip r:embed="rId23"/>
                <a:stretch>
                  <a:fillRect/>
                </a:stretch>
              </p:blipFill>
              <p:spPr>
                <a:xfrm>
                  <a:off x="5987093" y="2084827"/>
                  <a:ext cx="218880" cy="141120"/>
                </a:xfrm>
                <a:prstGeom prst="rect">
                  <a:avLst/>
                </a:prstGeom>
              </p:spPr>
            </p:pic>
          </mc:Fallback>
        </mc:AlternateContent>
      </p:grpSp>
      <p:grpSp>
        <p:nvGrpSpPr>
          <p:cNvPr id="97" name="Gruppieren 96">
            <a:extLst>
              <a:ext uri="{FF2B5EF4-FFF2-40B4-BE49-F238E27FC236}">
                <a16:creationId xmlns:a16="http://schemas.microsoft.com/office/drawing/2014/main" id="{1E4147D9-9605-49D1-87AE-FCAD357C1626}"/>
              </a:ext>
            </a:extLst>
          </p:cNvPr>
          <p:cNvGrpSpPr/>
          <p:nvPr/>
        </p:nvGrpSpPr>
        <p:grpSpPr>
          <a:xfrm>
            <a:off x="6781613" y="2435467"/>
            <a:ext cx="189360" cy="131400"/>
            <a:chOff x="6781613" y="2435467"/>
            <a:chExt cx="189360" cy="131400"/>
          </a:xfrm>
        </p:grpSpPr>
        <mc:AlternateContent xmlns:mc="http://schemas.openxmlformats.org/markup-compatibility/2006" xmlns:p14="http://schemas.microsoft.com/office/powerpoint/2010/main">
          <mc:Choice Requires="p14">
            <p:contentPart p14:bwMode="auto" r:id="rId24">
              <p14:nvContentPartPr>
                <p14:cNvPr id="94" name="Freihand 93">
                  <a:extLst>
                    <a:ext uri="{FF2B5EF4-FFF2-40B4-BE49-F238E27FC236}">
                      <a16:creationId xmlns:a16="http://schemas.microsoft.com/office/drawing/2014/main" id="{37E6DC15-E0AD-4ADD-9586-AE6C92781752}"/>
                    </a:ext>
                  </a:extLst>
                </p14:cNvPr>
                <p14:cNvContentPartPr/>
                <p14:nvPr/>
              </p14:nvContentPartPr>
              <p14:xfrm>
                <a:off x="6854693" y="2452747"/>
                <a:ext cx="70200" cy="75600"/>
              </p14:xfrm>
            </p:contentPart>
          </mc:Choice>
          <mc:Fallback xmlns="">
            <p:pic>
              <p:nvPicPr>
                <p:cNvPr id="94" name="Freihand 93">
                  <a:extLst>
                    <a:ext uri="{FF2B5EF4-FFF2-40B4-BE49-F238E27FC236}">
                      <a16:creationId xmlns:a16="http://schemas.microsoft.com/office/drawing/2014/main" id="{37E6DC15-E0AD-4ADD-9586-AE6C92781752}"/>
                    </a:ext>
                  </a:extLst>
                </p:cNvPr>
                <p:cNvPicPr/>
                <p:nvPr/>
              </p:nvPicPr>
              <p:blipFill>
                <a:blip r:embed="rId25"/>
                <a:stretch>
                  <a:fillRect/>
                </a:stretch>
              </p:blipFill>
              <p:spPr>
                <a:xfrm>
                  <a:off x="6850373" y="2448427"/>
                  <a:ext cx="78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Freihand 94">
                  <a:extLst>
                    <a:ext uri="{FF2B5EF4-FFF2-40B4-BE49-F238E27FC236}">
                      <a16:creationId xmlns:a16="http://schemas.microsoft.com/office/drawing/2014/main" id="{774B0E62-2535-48E5-842F-1AE3CA7E1408}"/>
                    </a:ext>
                  </a:extLst>
                </p14:cNvPr>
                <p14:cNvContentPartPr/>
                <p14:nvPr/>
              </p14:nvContentPartPr>
              <p14:xfrm>
                <a:off x="6891053" y="2507827"/>
                <a:ext cx="15120" cy="52200"/>
              </p14:xfrm>
            </p:contentPart>
          </mc:Choice>
          <mc:Fallback xmlns="">
            <p:pic>
              <p:nvPicPr>
                <p:cNvPr id="95" name="Freihand 94">
                  <a:extLst>
                    <a:ext uri="{FF2B5EF4-FFF2-40B4-BE49-F238E27FC236}">
                      <a16:creationId xmlns:a16="http://schemas.microsoft.com/office/drawing/2014/main" id="{774B0E62-2535-48E5-842F-1AE3CA7E1408}"/>
                    </a:ext>
                  </a:extLst>
                </p:cNvPr>
                <p:cNvPicPr/>
                <p:nvPr/>
              </p:nvPicPr>
              <p:blipFill>
                <a:blip r:embed="rId27"/>
                <a:stretch>
                  <a:fillRect/>
                </a:stretch>
              </p:blipFill>
              <p:spPr>
                <a:xfrm>
                  <a:off x="6886733" y="2503507"/>
                  <a:ext cx="237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6" name="Freihand 95">
                  <a:extLst>
                    <a:ext uri="{FF2B5EF4-FFF2-40B4-BE49-F238E27FC236}">
                      <a16:creationId xmlns:a16="http://schemas.microsoft.com/office/drawing/2014/main" id="{065FF885-E2FD-4AF8-B18B-CAA1821A1BB3}"/>
                    </a:ext>
                  </a:extLst>
                </p14:cNvPr>
                <p14:cNvContentPartPr/>
                <p14:nvPr/>
              </p14:nvContentPartPr>
              <p14:xfrm>
                <a:off x="6781613" y="2435467"/>
                <a:ext cx="189360" cy="131400"/>
              </p14:xfrm>
            </p:contentPart>
          </mc:Choice>
          <mc:Fallback xmlns="">
            <p:pic>
              <p:nvPicPr>
                <p:cNvPr id="96" name="Freihand 95">
                  <a:extLst>
                    <a:ext uri="{FF2B5EF4-FFF2-40B4-BE49-F238E27FC236}">
                      <a16:creationId xmlns:a16="http://schemas.microsoft.com/office/drawing/2014/main" id="{065FF885-E2FD-4AF8-B18B-CAA1821A1BB3}"/>
                    </a:ext>
                  </a:extLst>
                </p:cNvPr>
                <p:cNvPicPr/>
                <p:nvPr/>
              </p:nvPicPr>
              <p:blipFill>
                <a:blip r:embed="rId29"/>
                <a:stretch>
                  <a:fillRect/>
                </a:stretch>
              </p:blipFill>
              <p:spPr>
                <a:xfrm>
                  <a:off x="6777293" y="2431147"/>
                  <a:ext cx="198000" cy="140040"/>
                </a:xfrm>
                <a:prstGeom prst="rect">
                  <a:avLst/>
                </a:prstGeom>
              </p:spPr>
            </p:pic>
          </mc:Fallback>
        </mc:AlternateContent>
      </p:grpSp>
      <p:grpSp>
        <p:nvGrpSpPr>
          <p:cNvPr id="233" name="Gruppieren 232">
            <a:extLst>
              <a:ext uri="{FF2B5EF4-FFF2-40B4-BE49-F238E27FC236}">
                <a16:creationId xmlns:a16="http://schemas.microsoft.com/office/drawing/2014/main" id="{20F94397-0C56-465A-A4C6-B397CB10D49E}"/>
              </a:ext>
            </a:extLst>
          </p:cNvPr>
          <p:cNvGrpSpPr/>
          <p:nvPr/>
        </p:nvGrpSpPr>
        <p:grpSpPr>
          <a:xfrm>
            <a:off x="7567493" y="1658587"/>
            <a:ext cx="214560" cy="211320"/>
            <a:chOff x="7567493" y="1658587"/>
            <a:chExt cx="214560" cy="211320"/>
          </a:xfrm>
        </p:grpSpPr>
        <mc:AlternateContent xmlns:mc="http://schemas.openxmlformats.org/markup-compatibility/2006" xmlns:p14="http://schemas.microsoft.com/office/powerpoint/2010/main">
          <mc:Choice Requires="p14">
            <p:contentPart p14:bwMode="auto" r:id="rId30">
              <p14:nvContentPartPr>
                <p14:cNvPr id="226" name="Freihand 225">
                  <a:extLst>
                    <a:ext uri="{FF2B5EF4-FFF2-40B4-BE49-F238E27FC236}">
                      <a16:creationId xmlns:a16="http://schemas.microsoft.com/office/drawing/2014/main" id="{B0BCD157-4962-4CB3-ABE1-92B75995B788}"/>
                    </a:ext>
                  </a:extLst>
                </p14:cNvPr>
                <p14:cNvContentPartPr/>
                <p14:nvPr/>
              </p14:nvContentPartPr>
              <p14:xfrm>
                <a:off x="7633013" y="1723387"/>
                <a:ext cx="68400" cy="70920"/>
              </p14:xfrm>
            </p:contentPart>
          </mc:Choice>
          <mc:Fallback xmlns="">
            <p:pic>
              <p:nvPicPr>
                <p:cNvPr id="226" name="Freihand 225">
                  <a:extLst>
                    <a:ext uri="{FF2B5EF4-FFF2-40B4-BE49-F238E27FC236}">
                      <a16:creationId xmlns:a16="http://schemas.microsoft.com/office/drawing/2014/main" id="{B0BCD157-4962-4CB3-ABE1-92B75995B788}"/>
                    </a:ext>
                  </a:extLst>
                </p:cNvPr>
                <p:cNvPicPr/>
                <p:nvPr/>
              </p:nvPicPr>
              <p:blipFill>
                <a:blip r:embed="rId31"/>
                <a:stretch>
                  <a:fillRect/>
                </a:stretch>
              </p:blipFill>
              <p:spPr>
                <a:xfrm>
                  <a:off x="7628693" y="1719067"/>
                  <a:ext cx="77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7" name="Freihand 226">
                  <a:extLst>
                    <a:ext uri="{FF2B5EF4-FFF2-40B4-BE49-F238E27FC236}">
                      <a16:creationId xmlns:a16="http://schemas.microsoft.com/office/drawing/2014/main" id="{2A860D5E-8321-4FD6-8137-7725629DAD23}"/>
                    </a:ext>
                  </a:extLst>
                </p14:cNvPr>
                <p14:cNvContentPartPr/>
                <p14:nvPr/>
              </p14:nvContentPartPr>
              <p14:xfrm>
                <a:off x="7684133" y="1762267"/>
                <a:ext cx="11880" cy="86400"/>
              </p14:xfrm>
            </p:contentPart>
          </mc:Choice>
          <mc:Fallback xmlns="">
            <p:pic>
              <p:nvPicPr>
                <p:cNvPr id="227" name="Freihand 226">
                  <a:extLst>
                    <a:ext uri="{FF2B5EF4-FFF2-40B4-BE49-F238E27FC236}">
                      <a16:creationId xmlns:a16="http://schemas.microsoft.com/office/drawing/2014/main" id="{2A860D5E-8321-4FD6-8137-7725629DAD23}"/>
                    </a:ext>
                  </a:extLst>
                </p:cNvPr>
                <p:cNvPicPr/>
                <p:nvPr/>
              </p:nvPicPr>
              <p:blipFill>
                <a:blip r:embed="rId33"/>
                <a:stretch>
                  <a:fillRect/>
                </a:stretch>
              </p:blipFill>
              <p:spPr>
                <a:xfrm>
                  <a:off x="7679813" y="1757947"/>
                  <a:ext cx="20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8" name="Freihand 227">
                  <a:extLst>
                    <a:ext uri="{FF2B5EF4-FFF2-40B4-BE49-F238E27FC236}">
                      <a16:creationId xmlns:a16="http://schemas.microsoft.com/office/drawing/2014/main" id="{88A72050-8975-49D8-83A8-517B2918C661}"/>
                    </a:ext>
                  </a:extLst>
                </p14:cNvPr>
                <p14:cNvContentPartPr/>
                <p14:nvPr/>
              </p14:nvContentPartPr>
              <p14:xfrm>
                <a:off x="7567493" y="1658587"/>
                <a:ext cx="208440" cy="211320"/>
              </p14:xfrm>
            </p:contentPart>
          </mc:Choice>
          <mc:Fallback xmlns="">
            <p:pic>
              <p:nvPicPr>
                <p:cNvPr id="228" name="Freihand 227">
                  <a:extLst>
                    <a:ext uri="{FF2B5EF4-FFF2-40B4-BE49-F238E27FC236}">
                      <a16:creationId xmlns:a16="http://schemas.microsoft.com/office/drawing/2014/main" id="{88A72050-8975-49D8-83A8-517B2918C661}"/>
                    </a:ext>
                  </a:extLst>
                </p:cNvPr>
                <p:cNvPicPr/>
                <p:nvPr/>
              </p:nvPicPr>
              <p:blipFill>
                <a:blip r:embed="rId35"/>
                <a:stretch>
                  <a:fillRect/>
                </a:stretch>
              </p:blipFill>
              <p:spPr>
                <a:xfrm>
                  <a:off x="7563173" y="1654267"/>
                  <a:ext cx="217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0" name="Freihand 229">
                  <a:extLst>
                    <a:ext uri="{FF2B5EF4-FFF2-40B4-BE49-F238E27FC236}">
                      <a16:creationId xmlns:a16="http://schemas.microsoft.com/office/drawing/2014/main" id="{4EF3F29F-3865-4607-8620-58CBB4B10BB6}"/>
                    </a:ext>
                  </a:extLst>
                </p14:cNvPr>
                <p14:cNvContentPartPr/>
                <p14:nvPr/>
              </p14:nvContentPartPr>
              <p14:xfrm>
                <a:off x="7626533" y="1778107"/>
                <a:ext cx="360" cy="360"/>
              </p14:xfrm>
            </p:contentPart>
          </mc:Choice>
          <mc:Fallback xmlns="">
            <p:pic>
              <p:nvPicPr>
                <p:cNvPr id="230" name="Freihand 229">
                  <a:extLst>
                    <a:ext uri="{FF2B5EF4-FFF2-40B4-BE49-F238E27FC236}">
                      <a16:creationId xmlns:a16="http://schemas.microsoft.com/office/drawing/2014/main" id="{4EF3F29F-3865-4607-8620-58CBB4B10BB6}"/>
                    </a:ext>
                  </a:extLst>
                </p:cNvPr>
                <p:cNvPicPr/>
                <p:nvPr/>
              </p:nvPicPr>
              <p:blipFill>
                <a:blip r:embed="rId7"/>
                <a:stretch>
                  <a:fillRect/>
                </a:stretch>
              </p:blipFill>
              <p:spPr>
                <a:xfrm>
                  <a:off x="7622213" y="1773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1" name="Freihand 230">
                  <a:extLst>
                    <a:ext uri="{FF2B5EF4-FFF2-40B4-BE49-F238E27FC236}">
                      <a16:creationId xmlns:a16="http://schemas.microsoft.com/office/drawing/2014/main" id="{58938AF1-97BA-4B1E-9B10-F837F49B05C4}"/>
                    </a:ext>
                  </a:extLst>
                </p14:cNvPr>
                <p14:cNvContentPartPr/>
                <p14:nvPr/>
              </p14:nvContentPartPr>
              <p14:xfrm>
                <a:off x="7617173" y="1744987"/>
                <a:ext cx="82080" cy="99000"/>
              </p14:xfrm>
            </p:contentPart>
          </mc:Choice>
          <mc:Fallback xmlns="">
            <p:pic>
              <p:nvPicPr>
                <p:cNvPr id="231" name="Freihand 230">
                  <a:extLst>
                    <a:ext uri="{FF2B5EF4-FFF2-40B4-BE49-F238E27FC236}">
                      <a16:creationId xmlns:a16="http://schemas.microsoft.com/office/drawing/2014/main" id="{58938AF1-97BA-4B1E-9B10-F837F49B05C4}"/>
                    </a:ext>
                  </a:extLst>
                </p:cNvPr>
                <p:cNvPicPr/>
                <p:nvPr/>
              </p:nvPicPr>
              <p:blipFill>
                <a:blip r:embed="rId38"/>
                <a:stretch>
                  <a:fillRect/>
                </a:stretch>
              </p:blipFill>
              <p:spPr>
                <a:xfrm>
                  <a:off x="7612853" y="1740667"/>
                  <a:ext cx="90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2" name="Freihand 231">
                  <a:extLst>
                    <a:ext uri="{FF2B5EF4-FFF2-40B4-BE49-F238E27FC236}">
                      <a16:creationId xmlns:a16="http://schemas.microsoft.com/office/drawing/2014/main" id="{34017896-9702-45D1-B0DA-A88B141FAE07}"/>
                    </a:ext>
                  </a:extLst>
                </p14:cNvPr>
                <p14:cNvContentPartPr/>
                <p14:nvPr/>
              </p14:nvContentPartPr>
              <p14:xfrm>
                <a:off x="7647773" y="1705387"/>
                <a:ext cx="134280" cy="14400"/>
              </p14:xfrm>
            </p:contentPart>
          </mc:Choice>
          <mc:Fallback xmlns="">
            <p:pic>
              <p:nvPicPr>
                <p:cNvPr id="232" name="Freihand 231">
                  <a:extLst>
                    <a:ext uri="{FF2B5EF4-FFF2-40B4-BE49-F238E27FC236}">
                      <a16:creationId xmlns:a16="http://schemas.microsoft.com/office/drawing/2014/main" id="{34017896-9702-45D1-B0DA-A88B141FAE07}"/>
                    </a:ext>
                  </a:extLst>
                </p:cNvPr>
                <p:cNvPicPr/>
                <p:nvPr/>
              </p:nvPicPr>
              <p:blipFill>
                <a:blip r:embed="rId40"/>
                <a:stretch>
                  <a:fillRect/>
                </a:stretch>
              </p:blipFill>
              <p:spPr>
                <a:xfrm>
                  <a:off x="7643453" y="1701067"/>
                  <a:ext cx="14292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38" name="Freihand 237">
                <a:extLst>
                  <a:ext uri="{FF2B5EF4-FFF2-40B4-BE49-F238E27FC236}">
                    <a16:creationId xmlns:a16="http://schemas.microsoft.com/office/drawing/2014/main" id="{CFD73740-C3FB-4787-B692-81668FD12A92}"/>
                  </a:ext>
                </a:extLst>
              </p14:cNvPr>
              <p14:cNvContentPartPr/>
              <p14:nvPr/>
            </p14:nvContentPartPr>
            <p14:xfrm>
              <a:off x="2612813" y="1969987"/>
              <a:ext cx="461880" cy="32400"/>
            </p14:xfrm>
          </p:contentPart>
        </mc:Choice>
        <mc:Fallback xmlns="">
          <p:pic>
            <p:nvPicPr>
              <p:cNvPr id="238" name="Freihand 237">
                <a:extLst>
                  <a:ext uri="{FF2B5EF4-FFF2-40B4-BE49-F238E27FC236}">
                    <a16:creationId xmlns:a16="http://schemas.microsoft.com/office/drawing/2014/main" id="{CFD73740-C3FB-4787-B692-81668FD12A92}"/>
                  </a:ext>
                </a:extLst>
              </p:cNvPr>
              <p:cNvPicPr/>
              <p:nvPr/>
            </p:nvPicPr>
            <p:blipFill>
              <a:blip r:embed="rId42"/>
              <a:stretch>
                <a:fillRect/>
              </a:stretch>
            </p:blipFill>
            <p:spPr>
              <a:xfrm>
                <a:off x="2608493" y="1965667"/>
                <a:ext cx="470520" cy="41040"/>
              </a:xfrm>
              <a:prstGeom prst="rect">
                <a:avLst/>
              </a:prstGeom>
            </p:spPr>
          </p:pic>
        </mc:Fallback>
      </mc:AlternateContent>
      <p:grpSp>
        <p:nvGrpSpPr>
          <p:cNvPr id="241" name="Gruppieren 240">
            <a:extLst>
              <a:ext uri="{FF2B5EF4-FFF2-40B4-BE49-F238E27FC236}">
                <a16:creationId xmlns:a16="http://schemas.microsoft.com/office/drawing/2014/main" id="{10603A03-B874-4D2E-8314-9DD91B776CE0}"/>
              </a:ext>
            </a:extLst>
          </p:cNvPr>
          <p:cNvGrpSpPr/>
          <p:nvPr/>
        </p:nvGrpSpPr>
        <p:grpSpPr>
          <a:xfrm>
            <a:off x="4184213" y="2001307"/>
            <a:ext cx="275040" cy="16920"/>
            <a:chOff x="4184213" y="2001307"/>
            <a:chExt cx="275040" cy="16920"/>
          </a:xfrm>
        </p:grpSpPr>
        <mc:AlternateContent xmlns:mc="http://schemas.openxmlformats.org/markup-compatibility/2006" xmlns:p14="http://schemas.microsoft.com/office/powerpoint/2010/main">
          <mc:Choice Requires="p14">
            <p:contentPart p14:bwMode="auto" r:id="rId43">
              <p14:nvContentPartPr>
                <p14:cNvPr id="239" name="Freihand 238">
                  <a:extLst>
                    <a:ext uri="{FF2B5EF4-FFF2-40B4-BE49-F238E27FC236}">
                      <a16:creationId xmlns:a16="http://schemas.microsoft.com/office/drawing/2014/main" id="{DD4AC861-77A9-457C-A27B-D6B087BF9F1F}"/>
                    </a:ext>
                  </a:extLst>
                </p14:cNvPr>
                <p14:cNvContentPartPr/>
                <p14:nvPr/>
              </p14:nvContentPartPr>
              <p14:xfrm>
                <a:off x="4275653" y="2005627"/>
                <a:ext cx="40320" cy="1800"/>
              </p14:xfrm>
            </p:contentPart>
          </mc:Choice>
          <mc:Fallback xmlns="">
            <p:pic>
              <p:nvPicPr>
                <p:cNvPr id="239" name="Freihand 238">
                  <a:extLst>
                    <a:ext uri="{FF2B5EF4-FFF2-40B4-BE49-F238E27FC236}">
                      <a16:creationId xmlns:a16="http://schemas.microsoft.com/office/drawing/2014/main" id="{DD4AC861-77A9-457C-A27B-D6B087BF9F1F}"/>
                    </a:ext>
                  </a:extLst>
                </p:cNvPr>
                <p:cNvPicPr/>
                <p:nvPr/>
              </p:nvPicPr>
              <p:blipFill>
                <a:blip r:embed="rId44"/>
                <a:stretch>
                  <a:fillRect/>
                </a:stretch>
              </p:blipFill>
              <p:spPr>
                <a:xfrm>
                  <a:off x="4271333" y="2001307"/>
                  <a:ext cx="48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0" name="Freihand 239">
                  <a:extLst>
                    <a:ext uri="{FF2B5EF4-FFF2-40B4-BE49-F238E27FC236}">
                      <a16:creationId xmlns:a16="http://schemas.microsoft.com/office/drawing/2014/main" id="{3D0B1520-A807-482F-B11A-EECA40D7A300}"/>
                    </a:ext>
                  </a:extLst>
                </p14:cNvPr>
                <p14:cNvContentPartPr/>
                <p14:nvPr/>
              </p14:nvContentPartPr>
              <p14:xfrm>
                <a:off x="4184213" y="2001307"/>
                <a:ext cx="275040" cy="16920"/>
              </p14:xfrm>
            </p:contentPart>
          </mc:Choice>
          <mc:Fallback xmlns="">
            <p:pic>
              <p:nvPicPr>
                <p:cNvPr id="240" name="Freihand 239">
                  <a:extLst>
                    <a:ext uri="{FF2B5EF4-FFF2-40B4-BE49-F238E27FC236}">
                      <a16:creationId xmlns:a16="http://schemas.microsoft.com/office/drawing/2014/main" id="{3D0B1520-A807-482F-B11A-EECA40D7A300}"/>
                    </a:ext>
                  </a:extLst>
                </p:cNvPr>
                <p:cNvPicPr/>
                <p:nvPr/>
              </p:nvPicPr>
              <p:blipFill>
                <a:blip r:embed="rId46"/>
                <a:stretch>
                  <a:fillRect/>
                </a:stretch>
              </p:blipFill>
              <p:spPr>
                <a:xfrm>
                  <a:off x="4179893" y="1996987"/>
                  <a:ext cx="28368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242" name="Freihand 241">
                <a:extLst>
                  <a:ext uri="{FF2B5EF4-FFF2-40B4-BE49-F238E27FC236}">
                    <a16:creationId xmlns:a16="http://schemas.microsoft.com/office/drawing/2014/main" id="{33097167-F52C-4F4A-B108-8A3CAF74327A}"/>
                  </a:ext>
                </a:extLst>
              </p14:cNvPr>
              <p14:cNvContentPartPr/>
              <p14:nvPr/>
            </p14:nvContentPartPr>
            <p14:xfrm>
              <a:off x="2600213" y="1961347"/>
              <a:ext cx="380160" cy="52920"/>
            </p14:xfrm>
          </p:contentPart>
        </mc:Choice>
        <mc:Fallback xmlns="">
          <p:pic>
            <p:nvPicPr>
              <p:cNvPr id="242" name="Freihand 241">
                <a:extLst>
                  <a:ext uri="{FF2B5EF4-FFF2-40B4-BE49-F238E27FC236}">
                    <a16:creationId xmlns:a16="http://schemas.microsoft.com/office/drawing/2014/main" id="{33097167-F52C-4F4A-B108-8A3CAF74327A}"/>
                  </a:ext>
                </a:extLst>
              </p:cNvPr>
              <p:cNvPicPr/>
              <p:nvPr/>
            </p:nvPicPr>
            <p:blipFill>
              <a:blip r:embed="rId48"/>
              <a:stretch>
                <a:fillRect/>
              </a:stretch>
            </p:blipFill>
            <p:spPr>
              <a:xfrm>
                <a:off x="2595893" y="1957027"/>
                <a:ext cx="388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3" name="Freihand 242">
                <a:extLst>
                  <a:ext uri="{FF2B5EF4-FFF2-40B4-BE49-F238E27FC236}">
                    <a16:creationId xmlns:a16="http://schemas.microsoft.com/office/drawing/2014/main" id="{32553121-9019-4D94-9D5D-3A4BA19A8FF7}"/>
                  </a:ext>
                </a:extLst>
              </p14:cNvPr>
              <p14:cNvContentPartPr/>
              <p14:nvPr/>
            </p14:nvContentPartPr>
            <p14:xfrm>
              <a:off x="4143533" y="2005267"/>
              <a:ext cx="370080" cy="30240"/>
            </p14:xfrm>
          </p:contentPart>
        </mc:Choice>
        <mc:Fallback xmlns="">
          <p:pic>
            <p:nvPicPr>
              <p:cNvPr id="243" name="Freihand 242">
                <a:extLst>
                  <a:ext uri="{FF2B5EF4-FFF2-40B4-BE49-F238E27FC236}">
                    <a16:creationId xmlns:a16="http://schemas.microsoft.com/office/drawing/2014/main" id="{32553121-9019-4D94-9D5D-3A4BA19A8FF7}"/>
                  </a:ext>
                </a:extLst>
              </p:cNvPr>
              <p:cNvPicPr/>
              <p:nvPr/>
            </p:nvPicPr>
            <p:blipFill>
              <a:blip r:embed="rId50"/>
              <a:stretch>
                <a:fillRect/>
              </a:stretch>
            </p:blipFill>
            <p:spPr>
              <a:xfrm>
                <a:off x="4139213" y="2000947"/>
                <a:ext cx="378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4" name="Freihand 243">
                <a:extLst>
                  <a:ext uri="{FF2B5EF4-FFF2-40B4-BE49-F238E27FC236}">
                    <a16:creationId xmlns:a16="http://schemas.microsoft.com/office/drawing/2014/main" id="{8B16B102-A824-4CED-9A2A-447309397896}"/>
                  </a:ext>
                </a:extLst>
              </p14:cNvPr>
              <p14:cNvContentPartPr/>
              <p14:nvPr/>
            </p14:nvContentPartPr>
            <p14:xfrm>
              <a:off x="1811453" y="1599547"/>
              <a:ext cx="340920" cy="15120"/>
            </p14:xfrm>
          </p:contentPart>
        </mc:Choice>
        <mc:Fallback xmlns="">
          <p:pic>
            <p:nvPicPr>
              <p:cNvPr id="244" name="Freihand 243">
                <a:extLst>
                  <a:ext uri="{FF2B5EF4-FFF2-40B4-BE49-F238E27FC236}">
                    <a16:creationId xmlns:a16="http://schemas.microsoft.com/office/drawing/2014/main" id="{8B16B102-A824-4CED-9A2A-447309397896}"/>
                  </a:ext>
                </a:extLst>
              </p:cNvPr>
              <p:cNvPicPr/>
              <p:nvPr/>
            </p:nvPicPr>
            <p:blipFill>
              <a:blip r:embed="rId52"/>
              <a:stretch>
                <a:fillRect/>
              </a:stretch>
            </p:blipFill>
            <p:spPr>
              <a:xfrm>
                <a:off x="1807133" y="1595227"/>
                <a:ext cx="34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5" name="Freihand 244">
                <a:extLst>
                  <a:ext uri="{FF2B5EF4-FFF2-40B4-BE49-F238E27FC236}">
                    <a16:creationId xmlns:a16="http://schemas.microsoft.com/office/drawing/2014/main" id="{59D667C8-DC1F-4D8A-BF0C-1A466CFACA19}"/>
                  </a:ext>
                </a:extLst>
              </p14:cNvPr>
              <p14:cNvContentPartPr/>
              <p14:nvPr/>
            </p14:nvContentPartPr>
            <p14:xfrm>
              <a:off x="3325253" y="1597027"/>
              <a:ext cx="397440" cy="75960"/>
            </p14:xfrm>
          </p:contentPart>
        </mc:Choice>
        <mc:Fallback xmlns="">
          <p:pic>
            <p:nvPicPr>
              <p:cNvPr id="245" name="Freihand 244">
                <a:extLst>
                  <a:ext uri="{FF2B5EF4-FFF2-40B4-BE49-F238E27FC236}">
                    <a16:creationId xmlns:a16="http://schemas.microsoft.com/office/drawing/2014/main" id="{59D667C8-DC1F-4D8A-BF0C-1A466CFACA19}"/>
                  </a:ext>
                </a:extLst>
              </p:cNvPr>
              <p:cNvPicPr/>
              <p:nvPr/>
            </p:nvPicPr>
            <p:blipFill>
              <a:blip r:embed="rId54"/>
              <a:stretch>
                <a:fillRect/>
              </a:stretch>
            </p:blipFill>
            <p:spPr>
              <a:xfrm>
                <a:off x="3320933" y="1592707"/>
                <a:ext cx="406080" cy="84600"/>
              </a:xfrm>
              <a:prstGeom prst="rect">
                <a:avLst/>
              </a:prstGeom>
            </p:spPr>
          </p:pic>
        </mc:Fallback>
      </mc:AlternateContent>
      <p:grpSp>
        <p:nvGrpSpPr>
          <p:cNvPr id="274" name="Gruppieren 273">
            <a:extLst>
              <a:ext uri="{FF2B5EF4-FFF2-40B4-BE49-F238E27FC236}">
                <a16:creationId xmlns:a16="http://schemas.microsoft.com/office/drawing/2014/main" id="{63E7D241-40CF-4A72-A9A7-212F6A826C6A}"/>
              </a:ext>
            </a:extLst>
          </p:cNvPr>
          <p:cNvGrpSpPr/>
          <p:nvPr/>
        </p:nvGrpSpPr>
        <p:grpSpPr>
          <a:xfrm>
            <a:off x="7519973" y="2401627"/>
            <a:ext cx="231480" cy="243000"/>
            <a:chOff x="7519973" y="2401627"/>
            <a:chExt cx="231480" cy="243000"/>
          </a:xfrm>
        </p:grpSpPr>
        <mc:AlternateContent xmlns:mc="http://schemas.openxmlformats.org/markup-compatibility/2006" xmlns:p14="http://schemas.microsoft.com/office/powerpoint/2010/main">
          <mc:Choice Requires="p14">
            <p:contentPart p14:bwMode="auto" r:id="rId55">
              <p14:nvContentPartPr>
                <p14:cNvPr id="272" name="Freihand 271">
                  <a:extLst>
                    <a:ext uri="{FF2B5EF4-FFF2-40B4-BE49-F238E27FC236}">
                      <a16:creationId xmlns:a16="http://schemas.microsoft.com/office/drawing/2014/main" id="{2E74BE3B-719E-4DBC-B332-635F0B018484}"/>
                    </a:ext>
                  </a:extLst>
                </p14:cNvPr>
                <p14:cNvContentPartPr/>
                <p14:nvPr/>
              </p14:nvContentPartPr>
              <p14:xfrm>
                <a:off x="7603853" y="2467147"/>
                <a:ext cx="81720" cy="115200"/>
              </p14:xfrm>
            </p:contentPart>
          </mc:Choice>
          <mc:Fallback xmlns="">
            <p:pic>
              <p:nvPicPr>
                <p:cNvPr id="272" name="Freihand 271">
                  <a:extLst>
                    <a:ext uri="{FF2B5EF4-FFF2-40B4-BE49-F238E27FC236}">
                      <a16:creationId xmlns:a16="http://schemas.microsoft.com/office/drawing/2014/main" id="{2E74BE3B-719E-4DBC-B332-635F0B018484}"/>
                    </a:ext>
                  </a:extLst>
                </p:cNvPr>
                <p:cNvPicPr/>
                <p:nvPr/>
              </p:nvPicPr>
              <p:blipFill>
                <a:blip r:embed="rId56"/>
                <a:stretch>
                  <a:fillRect/>
                </a:stretch>
              </p:blipFill>
              <p:spPr>
                <a:xfrm>
                  <a:off x="7599533" y="2462827"/>
                  <a:ext cx="90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3" name="Freihand 272">
                  <a:extLst>
                    <a:ext uri="{FF2B5EF4-FFF2-40B4-BE49-F238E27FC236}">
                      <a16:creationId xmlns:a16="http://schemas.microsoft.com/office/drawing/2014/main" id="{10BBE94C-34B2-4F07-ADD0-8169714A14D1}"/>
                    </a:ext>
                  </a:extLst>
                </p14:cNvPr>
                <p14:cNvContentPartPr/>
                <p14:nvPr/>
              </p14:nvContentPartPr>
              <p14:xfrm>
                <a:off x="7519973" y="2401627"/>
                <a:ext cx="231480" cy="243000"/>
              </p14:xfrm>
            </p:contentPart>
          </mc:Choice>
          <mc:Fallback xmlns="">
            <p:pic>
              <p:nvPicPr>
                <p:cNvPr id="273" name="Freihand 272">
                  <a:extLst>
                    <a:ext uri="{FF2B5EF4-FFF2-40B4-BE49-F238E27FC236}">
                      <a16:creationId xmlns:a16="http://schemas.microsoft.com/office/drawing/2014/main" id="{10BBE94C-34B2-4F07-ADD0-8169714A14D1}"/>
                    </a:ext>
                  </a:extLst>
                </p:cNvPr>
                <p:cNvPicPr/>
                <p:nvPr/>
              </p:nvPicPr>
              <p:blipFill>
                <a:blip r:embed="rId58"/>
                <a:stretch>
                  <a:fillRect/>
                </a:stretch>
              </p:blipFill>
              <p:spPr>
                <a:xfrm>
                  <a:off x="7515653" y="2397307"/>
                  <a:ext cx="240120" cy="251640"/>
                </a:xfrm>
                <a:prstGeom prst="rect">
                  <a:avLst/>
                </a:prstGeom>
              </p:spPr>
            </p:pic>
          </mc:Fallback>
        </mc:AlternateContent>
      </p:grpSp>
      <p:grpSp>
        <p:nvGrpSpPr>
          <p:cNvPr id="281" name="Gruppieren 280">
            <a:extLst>
              <a:ext uri="{FF2B5EF4-FFF2-40B4-BE49-F238E27FC236}">
                <a16:creationId xmlns:a16="http://schemas.microsoft.com/office/drawing/2014/main" id="{E1220E78-4EFC-41AA-A56B-B0A7FE2288BE}"/>
              </a:ext>
            </a:extLst>
          </p:cNvPr>
          <p:cNvGrpSpPr/>
          <p:nvPr/>
        </p:nvGrpSpPr>
        <p:grpSpPr>
          <a:xfrm>
            <a:off x="381533" y="5208907"/>
            <a:ext cx="295920" cy="321480"/>
            <a:chOff x="381533" y="5208907"/>
            <a:chExt cx="295920" cy="321480"/>
          </a:xfrm>
        </p:grpSpPr>
        <mc:AlternateContent xmlns:mc="http://schemas.openxmlformats.org/markup-compatibility/2006" xmlns:p14="http://schemas.microsoft.com/office/powerpoint/2010/main">
          <mc:Choice Requires="p14">
            <p:contentPart p14:bwMode="auto" r:id="rId59">
              <p14:nvContentPartPr>
                <p14:cNvPr id="276" name="Freihand 275">
                  <a:extLst>
                    <a:ext uri="{FF2B5EF4-FFF2-40B4-BE49-F238E27FC236}">
                      <a16:creationId xmlns:a16="http://schemas.microsoft.com/office/drawing/2014/main" id="{3CC60E7E-CE2E-4565-B698-A5BCCBF371BA}"/>
                    </a:ext>
                  </a:extLst>
                </p14:cNvPr>
                <p14:cNvContentPartPr/>
                <p14:nvPr/>
              </p14:nvContentPartPr>
              <p14:xfrm>
                <a:off x="456053" y="5261827"/>
                <a:ext cx="118440" cy="187200"/>
              </p14:xfrm>
            </p:contentPart>
          </mc:Choice>
          <mc:Fallback xmlns="">
            <p:pic>
              <p:nvPicPr>
                <p:cNvPr id="276" name="Freihand 275">
                  <a:extLst>
                    <a:ext uri="{FF2B5EF4-FFF2-40B4-BE49-F238E27FC236}">
                      <a16:creationId xmlns:a16="http://schemas.microsoft.com/office/drawing/2014/main" id="{3CC60E7E-CE2E-4565-B698-A5BCCBF371BA}"/>
                    </a:ext>
                  </a:extLst>
                </p:cNvPr>
                <p:cNvPicPr/>
                <p:nvPr/>
              </p:nvPicPr>
              <p:blipFill>
                <a:blip r:embed="rId60"/>
                <a:stretch>
                  <a:fillRect/>
                </a:stretch>
              </p:blipFill>
              <p:spPr>
                <a:xfrm>
                  <a:off x="451733" y="5257507"/>
                  <a:ext cx="127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7" name="Freihand 276">
                  <a:extLst>
                    <a:ext uri="{FF2B5EF4-FFF2-40B4-BE49-F238E27FC236}">
                      <a16:creationId xmlns:a16="http://schemas.microsoft.com/office/drawing/2014/main" id="{831B183F-A691-46C2-B1B0-041B578389F5}"/>
                    </a:ext>
                  </a:extLst>
                </p14:cNvPr>
                <p14:cNvContentPartPr/>
                <p14:nvPr/>
              </p14:nvContentPartPr>
              <p14:xfrm>
                <a:off x="487733" y="5262547"/>
                <a:ext cx="114480" cy="33840"/>
              </p14:xfrm>
            </p:contentPart>
          </mc:Choice>
          <mc:Fallback xmlns="">
            <p:pic>
              <p:nvPicPr>
                <p:cNvPr id="277" name="Freihand 276">
                  <a:extLst>
                    <a:ext uri="{FF2B5EF4-FFF2-40B4-BE49-F238E27FC236}">
                      <a16:creationId xmlns:a16="http://schemas.microsoft.com/office/drawing/2014/main" id="{831B183F-A691-46C2-B1B0-041B578389F5}"/>
                    </a:ext>
                  </a:extLst>
                </p:cNvPr>
                <p:cNvPicPr/>
                <p:nvPr/>
              </p:nvPicPr>
              <p:blipFill>
                <a:blip r:embed="rId62"/>
                <a:stretch>
                  <a:fillRect/>
                </a:stretch>
              </p:blipFill>
              <p:spPr>
                <a:xfrm>
                  <a:off x="483413" y="5258227"/>
                  <a:ext cx="123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8" name="Freihand 277">
                  <a:extLst>
                    <a:ext uri="{FF2B5EF4-FFF2-40B4-BE49-F238E27FC236}">
                      <a16:creationId xmlns:a16="http://schemas.microsoft.com/office/drawing/2014/main" id="{B2113D93-3C1A-4CDE-A703-5E724E4753DF}"/>
                    </a:ext>
                  </a:extLst>
                </p14:cNvPr>
                <p14:cNvContentPartPr/>
                <p14:nvPr/>
              </p14:nvContentPartPr>
              <p14:xfrm>
                <a:off x="381533" y="5208907"/>
                <a:ext cx="295920" cy="321480"/>
              </p14:xfrm>
            </p:contentPart>
          </mc:Choice>
          <mc:Fallback xmlns="">
            <p:pic>
              <p:nvPicPr>
                <p:cNvPr id="278" name="Freihand 277">
                  <a:extLst>
                    <a:ext uri="{FF2B5EF4-FFF2-40B4-BE49-F238E27FC236}">
                      <a16:creationId xmlns:a16="http://schemas.microsoft.com/office/drawing/2014/main" id="{B2113D93-3C1A-4CDE-A703-5E724E4753DF}"/>
                    </a:ext>
                  </a:extLst>
                </p:cNvPr>
                <p:cNvPicPr/>
                <p:nvPr/>
              </p:nvPicPr>
              <p:blipFill>
                <a:blip r:embed="rId64"/>
                <a:stretch>
                  <a:fillRect/>
                </a:stretch>
              </p:blipFill>
              <p:spPr>
                <a:xfrm>
                  <a:off x="377213" y="5204587"/>
                  <a:ext cx="304560" cy="330120"/>
                </a:xfrm>
                <a:prstGeom prst="rect">
                  <a:avLst/>
                </a:prstGeom>
              </p:spPr>
            </p:pic>
          </mc:Fallback>
        </mc:AlternateContent>
      </p:grpSp>
      <p:grpSp>
        <p:nvGrpSpPr>
          <p:cNvPr id="280" name="Gruppieren 279">
            <a:extLst>
              <a:ext uri="{FF2B5EF4-FFF2-40B4-BE49-F238E27FC236}">
                <a16:creationId xmlns:a16="http://schemas.microsoft.com/office/drawing/2014/main" id="{9B9FF041-A130-4578-BE45-ECB78C51BF0F}"/>
              </a:ext>
            </a:extLst>
          </p:cNvPr>
          <p:cNvGrpSpPr/>
          <p:nvPr/>
        </p:nvGrpSpPr>
        <p:grpSpPr>
          <a:xfrm>
            <a:off x="286493" y="5634787"/>
            <a:ext cx="327240" cy="319680"/>
            <a:chOff x="286493" y="5634787"/>
            <a:chExt cx="327240" cy="319680"/>
          </a:xfrm>
        </p:grpSpPr>
        <mc:AlternateContent xmlns:mc="http://schemas.openxmlformats.org/markup-compatibility/2006" xmlns:p14="http://schemas.microsoft.com/office/powerpoint/2010/main">
          <mc:Choice Requires="p14">
            <p:contentPart p14:bwMode="auto" r:id="rId65">
              <p14:nvContentPartPr>
                <p14:cNvPr id="275" name="Freihand 274">
                  <a:extLst>
                    <a:ext uri="{FF2B5EF4-FFF2-40B4-BE49-F238E27FC236}">
                      <a16:creationId xmlns:a16="http://schemas.microsoft.com/office/drawing/2014/main" id="{A34D13B4-333D-452B-BC05-0EFED8889461}"/>
                    </a:ext>
                  </a:extLst>
                </p14:cNvPr>
                <p14:cNvContentPartPr/>
                <p14:nvPr/>
              </p14:nvContentPartPr>
              <p14:xfrm>
                <a:off x="434093" y="5696707"/>
                <a:ext cx="100440" cy="162360"/>
              </p14:xfrm>
            </p:contentPart>
          </mc:Choice>
          <mc:Fallback xmlns="">
            <p:pic>
              <p:nvPicPr>
                <p:cNvPr id="275" name="Freihand 274">
                  <a:extLst>
                    <a:ext uri="{FF2B5EF4-FFF2-40B4-BE49-F238E27FC236}">
                      <a16:creationId xmlns:a16="http://schemas.microsoft.com/office/drawing/2014/main" id="{A34D13B4-333D-452B-BC05-0EFED8889461}"/>
                    </a:ext>
                  </a:extLst>
                </p:cNvPr>
                <p:cNvPicPr/>
                <p:nvPr/>
              </p:nvPicPr>
              <p:blipFill>
                <a:blip r:embed="rId66"/>
                <a:stretch>
                  <a:fillRect/>
                </a:stretch>
              </p:blipFill>
              <p:spPr>
                <a:xfrm>
                  <a:off x="429773" y="5692387"/>
                  <a:ext cx="109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79" name="Freihand 278">
                  <a:extLst>
                    <a:ext uri="{FF2B5EF4-FFF2-40B4-BE49-F238E27FC236}">
                      <a16:creationId xmlns:a16="http://schemas.microsoft.com/office/drawing/2014/main" id="{C84066A3-4F4C-4C20-87D5-0671EAD437CF}"/>
                    </a:ext>
                  </a:extLst>
                </p14:cNvPr>
                <p14:cNvContentPartPr/>
                <p14:nvPr/>
              </p14:nvContentPartPr>
              <p14:xfrm>
                <a:off x="286493" y="5634787"/>
                <a:ext cx="327240" cy="319680"/>
              </p14:xfrm>
            </p:contentPart>
          </mc:Choice>
          <mc:Fallback xmlns="">
            <p:pic>
              <p:nvPicPr>
                <p:cNvPr id="279" name="Freihand 278">
                  <a:extLst>
                    <a:ext uri="{FF2B5EF4-FFF2-40B4-BE49-F238E27FC236}">
                      <a16:creationId xmlns:a16="http://schemas.microsoft.com/office/drawing/2014/main" id="{C84066A3-4F4C-4C20-87D5-0671EAD437CF}"/>
                    </a:ext>
                  </a:extLst>
                </p:cNvPr>
                <p:cNvPicPr/>
                <p:nvPr/>
              </p:nvPicPr>
              <p:blipFill>
                <a:blip r:embed="rId68"/>
                <a:stretch>
                  <a:fillRect/>
                </a:stretch>
              </p:blipFill>
              <p:spPr>
                <a:xfrm>
                  <a:off x="282173" y="5630467"/>
                  <a:ext cx="335880" cy="32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282" name="Freihand 281">
                <a:extLst>
                  <a:ext uri="{FF2B5EF4-FFF2-40B4-BE49-F238E27FC236}">
                    <a16:creationId xmlns:a16="http://schemas.microsoft.com/office/drawing/2014/main" id="{587D9995-DFB1-4F66-BECC-28DDD44340BD}"/>
                  </a:ext>
                </a:extLst>
              </p14:cNvPr>
              <p14:cNvContentPartPr/>
              <p14:nvPr/>
            </p14:nvContentPartPr>
            <p14:xfrm>
              <a:off x="4135253" y="2770987"/>
              <a:ext cx="280080" cy="7200"/>
            </p14:xfrm>
          </p:contentPart>
        </mc:Choice>
        <mc:Fallback xmlns="">
          <p:pic>
            <p:nvPicPr>
              <p:cNvPr id="282" name="Freihand 281">
                <a:extLst>
                  <a:ext uri="{FF2B5EF4-FFF2-40B4-BE49-F238E27FC236}">
                    <a16:creationId xmlns:a16="http://schemas.microsoft.com/office/drawing/2014/main" id="{587D9995-DFB1-4F66-BECC-28DDD44340BD}"/>
                  </a:ext>
                </a:extLst>
              </p:cNvPr>
              <p:cNvPicPr/>
              <p:nvPr/>
            </p:nvPicPr>
            <p:blipFill>
              <a:blip r:embed="rId70"/>
              <a:stretch>
                <a:fillRect/>
              </a:stretch>
            </p:blipFill>
            <p:spPr>
              <a:xfrm>
                <a:off x="4130933" y="2766667"/>
                <a:ext cx="288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3" name="Freihand 282">
                <a:extLst>
                  <a:ext uri="{FF2B5EF4-FFF2-40B4-BE49-F238E27FC236}">
                    <a16:creationId xmlns:a16="http://schemas.microsoft.com/office/drawing/2014/main" id="{D7F818B0-9D92-4410-8934-06126BA5058B}"/>
                  </a:ext>
                </a:extLst>
              </p14:cNvPr>
              <p14:cNvContentPartPr/>
              <p14:nvPr/>
            </p14:nvContentPartPr>
            <p14:xfrm>
              <a:off x="3404453" y="2370667"/>
              <a:ext cx="284040" cy="18720"/>
            </p14:xfrm>
          </p:contentPart>
        </mc:Choice>
        <mc:Fallback xmlns="">
          <p:pic>
            <p:nvPicPr>
              <p:cNvPr id="283" name="Freihand 282">
                <a:extLst>
                  <a:ext uri="{FF2B5EF4-FFF2-40B4-BE49-F238E27FC236}">
                    <a16:creationId xmlns:a16="http://schemas.microsoft.com/office/drawing/2014/main" id="{D7F818B0-9D92-4410-8934-06126BA5058B}"/>
                  </a:ext>
                </a:extLst>
              </p:cNvPr>
              <p:cNvPicPr/>
              <p:nvPr/>
            </p:nvPicPr>
            <p:blipFill>
              <a:blip r:embed="rId72"/>
              <a:stretch>
                <a:fillRect/>
              </a:stretch>
            </p:blipFill>
            <p:spPr>
              <a:xfrm>
                <a:off x="3400133" y="2366347"/>
                <a:ext cx="292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4" name="Freihand 283">
                <a:extLst>
                  <a:ext uri="{FF2B5EF4-FFF2-40B4-BE49-F238E27FC236}">
                    <a16:creationId xmlns:a16="http://schemas.microsoft.com/office/drawing/2014/main" id="{9CDAFE6B-0267-449B-9EF0-A47B37DA33E6}"/>
                  </a:ext>
                </a:extLst>
              </p14:cNvPr>
              <p14:cNvContentPartPr/>
              <p14:nvPr/>
            </p14:nvContentPartPr>
            <p14:xfrm>
              <a:off x="2634773" y="2759827"/>
              <a:ext cx="273600" cy="12960"/>
            </p14:xfrm>
          </p:contentPart>
        </mc:Choice>
        <mc:Fallback xmlns="">
          <p:pic>
            <p:nvPicPr>
              <p:cNvPr id="284" name="Freihand 283">
                <a:extLst>
                  <a:ext uri="{FF2B5EF4-FFF2-40B4-BE49-F238E27FC236}">
                    <a16:creationId xmlns:a16="http://schemas.microsoft.com/office/drawing/2014/main" id="{9CDAFE6B-0267-449B-9EF0-A47B37DA33E6}"/>
                  </a:ext>
                </a:extLst>
              </p:cNvPr>
              <p:cNvPicPr/>
              <p:nvPr/>
            </p:nvPicPr>
            <p:blipFill>
              <a:blip r:embed="rId74"/>
              <a:stretch>
                <a:fillRect/>
              </a:stretch>
            </p:blipFill>
            <p:spPr>
              <a:xfrm>
                <a:off x="2630453" y="2755507"/>
                <a:ext cx="282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5" name="Freihand 284">
                <a:extLst>
                  <a:ext uri="{FF2B5EF4-FFF2-40B4-BE49-F238E27FC236}">
                    <a16:creationId xmlns:a16="http://schemas.microsoft.com/office/drawing/2014/main" id="{5F99831B-72ED-4A29-B3AA-0DA51BF54C2E}"/>
                  </a:ext>
                </a:extLst>
              </p14:cNvPr>
              <p14:cNvContentPartPr/>
              <p14:nvPr/>
            </p14:nvContentPartPr>
            <p14:xfrm>
              <a:off x="1817213" y="2376787"/>
              <a:ext cx="399240" cy="16920"/>
            </p14:xfrm>
          </p:contentPart>
        </mc:Choice>
        <mc:Fallback xmlns="">
          <p:pic>
            <p:nvPicPr>
              <p:cNvPr id="285" name="Freihand 284">
                <a:extLst>
                  <a:ext uri="{FF2B5EF4-FFF2-40B4-BE49-F238E27FC236}">
                    <a16:creationId xmlns:a16="http://schemas.microsoft.com/office/drawing/2014/main" id="{5F99831B-72ED-4A29-B3AA-0DA51BF54C2E}"/>
                  </a:ext>
                </a:extLst>
              </p:cNvPr>
              <p:cNvPicPr/>
              <p:nvPr/>
            </p:nvPicPr>
            <p:blipFill>
              <a:blip r:embed="rId76"/>
              <a:stretch>
                <a:fillRect/>
              </a:stretch>
            </p:blipFill>
            <p:spPr>
              <a:xfrm>
                <a:off x="1812893" y="2372467"/>
                <a:ext cx="407880" cy="25560"/>
              </a:xfrm>
              <a:prstGeom prst="rect">
                <a:avLst/>
              </a:prstGeom>
            </p:spPr>
          </p:pic>
        </mc:Fallback>
      </mc:AlternateContent>
      <p:grpSp>
        <p:nvGrpSpPr>
          <p:cNvPr id="309" name="Gruppieren 308">
            <a:extLst>
              <a:ext uri="{FF2B5EF4-FFF2-40B4-BE49-F238E27FC236}">
                <a16:creationId xmlns:a16="http://schemas.microsoft.com/office/drawing/2014/main" id="{92D1A395-C40C-4679-B91C-E574F81FA9E4}"/>
              </a:ext>
            </a:extLst>
          </p:cNvPr>
          <p:cNvGrpSpPr/>
          <p:nvPr/>
        </p:nvGrpSpPr>
        <p:grpSpPr>
          <a:xfrm>
            <a:off x="830093" y="5160307"/>
            <a:ext cx="2563920" cy="674640"/>
            <a:chOff x="830093" y="5160307"/>
            <a:chExt cx="2563920" cy="674640"/>
          </a:xfrm>
        </p:grpSpPr>
        <mc:AlternateContent xmlns:mc="http://schemas.openxmlformats.org/markup-compatibility/2006" xmlns:p14="http://schemas.microsoft.com/office/powerpoint/2010/main">
          <mc:Choice Requires="p14">
            <p:contentPart p14:bwMode="auto" r:id="rId77">
              <p14:nvContentPartPr>
                <p14:cNvPr id="246" name="Freihand 245">
                  <a:extLst>
                    <a:ext uri="{FF2B5EF4-FFF2-40B4-BE49-F238E27FC236}">
                      <a16:creationId xmlns:a16="http://schemas.microsoft.com/office/drawing/2014/main" id="{26A3E81C-5E89-41B3-B4AC-CEF2B30CFE96}"/>
                    </a:ext>
                  </a:extLst>
                </p14:cNvPr>
                <p14:cNvContentPartPr/>
                <p14:nvPr/>
              </p14:nvContentPartPr>
              <p14:xfrm>
                <a:off x="839453" y="5292427"/>
                <a:ext cx="112680" cy="127080"/>
              </p14:xfrm>
            </p:contentPart>
          </mc:Choice>
          <mc:Fallback xmlns="">
            <p:pic>
              <p:nvPicPr>
                <p:cNvPr id="246" name="Freihand 245">
                  <a:extLst>
                    <a:ext uri="{FF2B5EF4-FFF2-40B4-BE49-F238E27FC236}">
                      <a16:creationId xmlns:a16="http://schemas.microsoft.com/office/drawing/2014/main" id="{26A3E81C-5E89-41B3-B4AC-CEF2B30CFE96}"/>
                    </a:ext>
                  </a:extLst>
                </p:cNvPr>
                <p:cNvPicPr/>
                <p:nvPr/>
              </p:nvPicPr>
              <p:blipFill>
                <a:blip r:embed="rId78"/>
                <a:stretch>
                  <a:fillRect/>
                </a:stretch>
              </p:blipFill>
              <p:spPr>
                <a:xfrm>
                  <a:off x="835133" y="5288107"/>
                  <a:ext cx="121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47" name="Freihand 246">
                  <a:extLst>
                    <a:ext uri="{FF2B5EF4-FFF2-40B4-BE49-F238E27FC236}">
                      <a16:creationId xmlns:a16="http://schemas.microsoft.com/office/drawing/2014/main" id="{E0754F29-17A7-4569-8DC0-B549A46E37BA}"/>
                    </a:ext>
                  </a:extLst>
                </p14:cNvPr>
                <p14:cNvContentPartPr/>
                <p14:nvPr/>
              </p14:nvContentPartPr>
              <p14:xfrm>
                <a:off x="1017653" y="5283787"/>
                <a:ext cx="82800" cy="103320"/>
              </p14:xfrm>
            </p:contentPart>
          </mc:Choice>
          <mc:Fallback xmlns="">
            <p:pic>
              <p:nvPicPr>
                <p:cNvPr id="247" name="Freihand 246">
                  <a:extLst>
                    <a:ext uri="{FF2B5EF4-FFF2-40B4-BE49-F238E27FC236}">
                      <a16:creationId xmlns:a16="http://schemas.microsoft.com/office/drawing/2014/main" id="{E0754F29-17A7-4569-8DC0-B549A46E37BA}"/>
                    </a:ext>
                  </a:extLst>
                </p:cNvPr>
                <p:cNvPicPr/>
                <p:nvPr/>
              </p:nvPicPr>
              <p:blipFill>
                <a:blip r:embed="rId80"/>
                <a:stretch>
                  <a:fillRect/>
                </a:stretch>
              </p:blipFill>
              <p:spPr>
                <a:xfrm>
                  <a:off x="1013333" y="5279467"/>
                  <a:ext cx="91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48" name="Freihand 247">
                  <a:extLst>
                    <a:ext uri="{FF2B5EF4-FFF2-40B4-BE49-F238E27FC236}">
                      <a16:creationId xmlns:a16="http://schemas.microsoft.com/office/drawing/2014/main" id="{9E9DC636-A654-485A-92AB-699377ABAD54}"/>
                    </a:ext>
                  </a:extLst>
                </p14:cNvPr>
                <p14:cNvContentPartPr/>
                <p14:nvPr/>
              </p14:nvContentPartPr>
              <p14:xfrm>
                <a:off x="1136453" y="5296747"/>
                <a:ext cx="77400" cy="92160"/>
              </p14:xfrm>
            </p:contentPart>
          </mc:Choice>
          <mc:Fallback xmlns="">
            <p:pic>
              <p:nvPicPr>
                <p:cNvPr id="248" name="Freihand 247">
                  <a:extLst>
                    <a:ext uri="{FF2B5EF4-FFF2-40B4-BE49-F238E27FC236}">
                      <a16:creationId xmlns:a16="http://schemas.microsoft.com/office/drawing/2014/main" id="{9E9DC636-A654-485A-92AB-699377ABAD54}"/>
                    </a:ext>
                  </a:extLst>
                </p:cNvPr>
                <p:cNvPicPr/>
                <p:nvPr/>
              </p:nvPicPr>
              <p:blipFill>
                <a:blip r:embed="rId82"/>
                <a:stretch>
                  <a:fillRect/>
                </a:stretch>
              </p:blipFill>
              <p:spPr>
                <a:xfrm>
                  <a:off x="1132133" y="5292427"/>
                  <a:ext cx="86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9" name="Freihand 248">
                  <a:extLst>
                    <a:ext uri="{FF2B5EF4-FFF2-40B4-BE49-F238E27FC236}">
                      <a16:creationId xmlns:a16="http://schemas.microsoft.com/office/drawing/2014/main" id="{D1D37A69-D16A-49EA-810F-06AD56D6ADD5}"/>
                    </a:ext>
                  </a:extLst>
                </p14:cNvPr>
                <p14:cNvContentPartPr/>
                <p14:nvPr/>
              </p14:nvContentPartPr>
              <p14:xfrm>
                <a:off x="1279733" y="5343907"/>
                <a:ext cx="9720" cy="6480"/>
              </p14:xfrm>
            </p:contentPart>
          </mc:Choice>
          <mc:Fallback xmlns="">
            <p:pic>
              <p:nvPicPr>
                <p:cNvPr id="249" name="Freihand 248">
                  <a:extLst>
                    <a:ext uri="{FF2B5EF4-FFF2-40B4-BE49-F238E27FC236}">
                      <a16:creationId xmlns:a16="http://schemas.microsoft.com/office/drawing/2014/main" id="{D1D37A69-D16A-49EA-810F-06AD56D6ADD5}"/>
                    </a:ext>
                  </a:extLst>
                </p:cNvPr>
                <p:cNvPicPr/>
                <p:nvPr/>
              </p:nvPicPr>
              <p:blipFill>
                <a:blip r:embed="rId84"/>
                <a:stretch>
                  <a:fillRect/>
                </a:stretch>
              </p:blipFill>
              <p:spPr>
                <a:xfrm>
                  <a:off x="1275413" y="5339587"/>
                  <a:ext cx="18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0" name="Freihand 249">
                  <a:extLst>
                    <a:ext uri="{FF2B5EF4-FFF2-40B4-BE49-F238E27FC236}">
                      <a16:creationId xmlns:a16="http://schemas.microsoft.com/office/drawing/2014/main" id="{D199D050-89A2-490A-A83B-02DF026EE98A}"/>
                    </a:ext>
                  </a:extLst>
                </p14:cNvPr>
                <p14:cNvContentPartPr/>
                <p14:nvPr/>
              </p14:nvContentPartPr>
              <p14:xfrm>
                <a:off x="1364693" y="5292787"/>
                <a:ext cx="83520" cy="76320"/>
              </p14:xfrm>
            </p:contentPart>
          </mc:Choice>
          <mc:Fallback xmlns="">
            <p:pic>
              <p:nvPicPr>
                <p:cNvPr id="250" name="Freihand 249">
                  <a:extLst>
                    <a:ext uri="{FF2B5EF4-FFF2-40B4-BE49-F238E27FC236}">
                      <a16:creationId xmlns:a16="http://schemas.microsoft.com/office/drawing/2014/main" id="{D199D050-89A2-490A-A83B-02DF026EE98A}"/>
                    </a:ext>
                  </a:extLst>
                </p:cNvPr>
                <p:cNvPicPr/>
                <p:nvPr/>
              </p:nvPicPr>
              <p:blipFill>
                <a:blip r:embed="rId86"/>
                <a:stretch>
                  <a:fillRect/>
                </a:stretch>
              </p:blipFill>
              <p:spPr>
                <a:xfrm>
                  <a:off x="1360373" y="5288467"/>
                  <a:ext cx="92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51" name="Freihand 250">
                  <a:extLst>
                    <a:ext uri="{FF2B5EF4-FFF2-40B4-BE49-F238E27FC236}">
                      <a16:creationId xmlns:a16="http://schemas.microsoft.com/office/drawing/2014/main" id="{9B8D97BF-2C8E-4E26-911F-B367A45CBD7C}"/>
                    </a:ext>
                  </a:extLst>
                </p14:cNvPr>
                <p14:cNvContentPartPr/>
                <p14:nvPr/>
              </p14:nvContentPartPr>
              <p14:xfrm>
                <a:off x="1471973" y="5342107"/>
                <a:ext cx="19800" cy="85320"/>
              </p14:xfrm>
            </p:contentPart>
          </mc:Choice>
          <mc:Fallback xmlns="">
            <p:pic>
              <p:nvPicPr>
                <p:cNvPr id="251" name="Freihand 250">
                  <a:extLst>
                    <a:ext uri="{FF2B5EF4-FFF2-40B4-BE49-F238E27FC236}">
                      <a16:creationId xmlns:a16="http://schemas.microsoft.com/office/drawing/2014/main" id="{9B8D97BF-2C8E-4E26-911F-B367A45CBD7C}"/>
                    </a:ext>
                  </a:extLst>
                </p:cNvPr>
                <p:cNvPicPr/>
                <p:nvPr/>
              </p:nvPicPr>
              <p:blipFill>
                <a:blip r:embed="rId88"/>
                <a:stretch>
                  <a:fillRect/>
                </a:stretch>
              </p:blipFill>
              <p:spPr>
                <a:xfrm>
                  <a:off x="1467653" y="5337787"/>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52" name="Freihand 251">
                  <a:extLst>
                    <a:ext uri="{FF2B5EF4-FFF2-40B4-BE49-F238E27FC236}">
                      <a16:creationId xmlns:a16="http://schemas.microsoft.com/office/drawing/2014/main" id="{05267BC6-FA13-4E25-BCC2-CCFFFD098D76}"/>
                    </a:ext>
                  </a:extLst>
                </p14:cNvPr>
                <p14:cNvContentPartPr/>
                <p14:nvPr/>
              </p14:nvContentPartPr>
              <p14:xfrm>
                <a:off x="1532453" y="5276587"/>
                <a:ext cx="83520" cy="116640"/>
              </p14:xfrm>
            </p:contentPart>
          </mc:Choice>
          <mc:Fallback xmlns="">
            <p:pic>
              <p:nvPicPr>
                <p:cNvPr id="252" name="Freihand 251">
                  <a:extLst>
                    <a:ext uri="{FF2B5EF4-FFF2-40B4-BE49-F238E27FC236}">
                      <a16:creationId xmlns:a16="http://schemas.microsoft.com/office/drawing/2014/main" id="{05267BC6-FA13-4E25-BCC2-CCFFFD098D76}"/>
                    </a:ext>
                  </a:extLst>
                </p:cNvPr>
                <p:cNvPicPr/>
                <p:nvPr/>
              </p:nvPicPr>
              <p:blipFill>
                <a:blip r:embed="rId90"/>
                <a:stretch>
                  <a:fillRect/>
                </a:stretch>
              </p:blipFill>
              <p:spPr>
                <a:xfrm>
                  <a:off x="1528133" y="5272267"/>
                  <a:ext cx="92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3" name="Freihand 252">
                  <a:extLst>
                    <a:ext uri="{FF2B5EF4-FFF2-40B4-BE49-F238E27FC236}">
                      <a16:creationId xmlns:a16="http://schemas.microsoft.com/office/drawing/2014/main" id="{1C87BFEF-A189-42CA-B87A-D4263CEC690F}"/>
                    </a:ext>
                  </a:extLst>
                </p14:cNvPr>
                <p14:cNvContentPartPr/>
                <p14:nvPr/>
              </p14:nvContentPartPr>
              <p14:xfrm>
                <a:off x="1763213" y="5297827"/>
                <a:ext cx="9720" cy="97560"/>
              </p14:xfrm>
            </p:contentPart>
          </mc:Choice>
          <mc:Fallback xmlns="">
            <p:pic>
              <p:nvPicPr>
                <p:cNvPr id="253" name="Freihand 252">
                  <a:extLst>
                    <a:ext uri="{FF2B5EF4-FFF2-40B4-BE49-F238E27FC236}">
                      <a16:creationId xmlns:a16="http://schemas.microsoft.com/office/drawing/2014/main" id="{1C87BFEF-A189-42CA-B87A-D4263CEC690F}"/>
                    </a:ext>
                  </a:extLst>
                </p:cNvPr>
                <p:cNvPicPr/>
                <p:nvPr/>
              </p:nvPicPr>
              <p:blipFill>
                <a:blip r:embed="rId92"/>
                <a:stretch>
                  <a:fillRect/>
                </a:stretch>
              </p:blipFill>
              <p:spPr>
                <a:xfrm>
                  <a:off x="1758893" y="5293507"/>
                  <a:ext cx="18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4" name="Freihand 253">
                  <a:extLst>
                    <a:ext uri="{FF2B5EF4-FFF2-40B4-BE49-F238E27FC236}">
                      <a16:creationId xmlns:a16="http://schemas.microsoft.com/office/drawing/2014/main" id="{77C14EEF-EC1E-4B8B-8F65-9B02E6FFAEC2}"/>
                    </a:ext>
                  </a:extLst>
                </p14:cNvPr>
                <p14:cNvContentPartPr/>
                <p14:nvPr/>
              </p14:nvContentPartPr>
              <p14:xfrm>
                <a:off x="1724693" y="5330947"/>
                <a:ext cx="97200" cy="8280"/>
              </p14:xfrm>
            </p:contentPart>
          </mc:Choice>
          <mc:Fallback xmlns="">
            <p:pic>
              <p:nvPicPr>
                <p:cNvPr id="254" name="Freihand 253">
                  <a:extLst>
                    <a:ext uri="{FF2B5EF4-FFF2-40B4-BE49-F238E27FC236}">
                      <a16:creationId xmlns:a16="http://schemas.microsoft.com/office/drawing/2014/main" id="{77C14EEF-EC1E-4B8B-8F65-9B02E6FFAEC2}"/>
                    </a:ext>
                  </a:extLst>
                </p:cNvPr>
                <p:cNvPicPr/>
                <p:nvPr/>
              </p:nvPicPr>
              <p:blipFill>
                <a:blip r:embed="rId94"/>
                <a:stretch>
                  <a:fillRect/>
                </a:stretch>
              </p:blipFill>
              <p:spPr>
                <a:xfrm>
                  <a:off x="1720373" y="5326627"/>
                  <a:ext cx="10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55" name="Freihand 254">
                  <a:extLst>
                    <a:ext uri="{FF2B5EF4-FFF2-40B4-BE49-F238E27FC236}">
                      <a16:creationId xmlns:a16="http://schemas.microsoft.com/office/drawing/2014/main" id="{5EC5EAEF-F031-49B9-85E2-E073B7BE7850}"/>
                    </a:ext>
                  </a:extLst>
                </p14:cNvPr>
                <p14:cNvContentPartPr/>
                <p14:nvPr/>
              </p14:nvContentPartPr>
              <p14:xfrm>
                <a:off x="1887773" y="5264347"/>
                <a:ext cx="142920" cy="110160"/>
              </p14:xfrm>
            </p:contentPart>
          </mc:Choice>
          <mc:Fallback xmlns="">
            <p:pic>
              <p:nvPicPr>
                <p:cNvPr id="255" name="Freihand 254">
                  <a:extLst>
                    <a:ext uri="{FF2B5EF4-FFF2-40B4-BE49-F238E27FC236}">
                      <a16:creationId xmlns:a16="http://schemas.microsoft.com/office/drawing/2014/main" id="{5EC5EAEF-F031-49B9-85E2-E073B7BE7850}"/>
                    </a:ext>
                  </a:extLst>
                </p:cNvPr>
                <p:cNvPicPr/>
                <p:nvPr/>
              </p:nvPicPr>
              <p:blipFill>
                <a:blip r:embed="rId96"/>
                <a:stretch>
                  <a:fillRect/>
                </a:stretch>
              </p:blipFill>
              <p:spPr>
                <a:xfrm>
                  <a:off x="1883453" y="5260027"/>
                  <a:ext cx="151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56" name="Freihand 255">
                  <a:extLst>
                    <a:ext uri="{FF2B5EF4-FFF2-40B4-BE49-F238E27FC236}">
                      <a16:creationId xmlns:a16="http://schemas.microsoft.com/office/drawing/2014/main" id="{50F5C66E-4868-4C94-89F0-48CED9C4A60C}"/>
                    </a:ext>
                  </a:extLst>
                </p14:cNvPr>
                <p14:cNvContentPartPr/>
                <p14:nvPr/>
              </p14:nvContentPartPr>
              <p14:xfrm>
                <a:off x="2034653" y="5255707"/>
                <a:ext cx="33480" cy="91080"/>
              </p14:xfrm>
            </p:contentPart>
          </mc:Choice>
          <mc:Fallback xmlns="">
            <p:pic>
              <p:nvPicPr>
                <p:cNvPr id="256" name="Freihand 255">
                  <a:extLst>
                    <a:ext uri="{FF2B5EF4-FFF2-40B4-BE49-F238E27FC236}">
                      <a16:creationId xmlns:a16="http://schemas.microsoft.com/office/drawing/2014/main" id="{50F5C66E-4868-4C94-89F0-48CED9C4A60C}"/>
                    </a:ext>
                  </a:extLst>
                </p:cNvPr>
                <p:cNvPicPr/>
                <p:nvPr/>
              </p:nvPicPr>
              <p:blipFill>
                <a:blip r:embed="rId98"/>
                <a:stretch>
                  <a:fillRect/>
                </a:stretch>
              </p:blipFill>
              <p:spPr>
                <a:xfrm>
                  <a:off x="2030333" y="5251387"/>
                  <a:ext cx="42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7" name="Freihand 256">
                  <a:extLst>
                    <a:ext uri="{FF2B5EF4-FFF2-40B4-BE49-F238E27FC236}">
                      <a16:creationId xmlns:a16="http://schemas.microsoft.com/office/drawing/2014/main" id="{83411331-C523-4669-959B-8CBBCF7759DE}"/>
                    </a:ext>
                  </a:extLst>
                </p14:cNvPr>
                <p14:cNvContentPartPr/>
                <p14:nvPr/>
              </p14:nvContentPartPr>
              <p14:xfrm>
                <a:off x="2120333" y="5260387"/>
                <a:ext cx="90360" cy="86040"/>
              </p14:xfrm>
            </p:contentPart>
          </mc:Choice>
          <mc:Fallback xmlns="">
            <p:pic>
              <p:nvPicPr>
                <p:cNvPr id="257" name="Freihand 256">
                  <a:extLst>
                    <a:ext uri="{FF2B5EF4-FFF2-40B4-BE49-F238E27FC236}">
                      <a16:creationId xmlns:a16="http://schemas.microsoft.com/office/drawing/2014/main" id="{83411331-C523-4669-959B-8CBBCF7759DE}"/>
                    </a:ext>
                  </a:extLst>
                </p:cNvPr>
                <p:cNvPicPr/>
                <p:nvPr/>
              </p:nvPicPr>
              <p:blipFill>
                <a:blip r:embed="rId100"/>
                <a:stretch>
                  <a:fillRect/>
                </a:stretch>
              </p:blipFill>
              <p:spPr>
                <a:xfrm>
                  <a:off x="2116013" y="5256067"/>
                  <a:ext cx="99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8" name="Freihand 257">
                  <a:extLst>
                    <a:ext uri="{FF2B5EF4-FFF2-40B4-BE49-F238E27FC236}">
                      <a16:creationId xmlns:a16="http://schemas.microsoft.com/office/drawing/2014/main" id="{A170AA17-FAAE-41F6-9C94-36B393D1041A}"/>
                    </a:ext>
                  </a:extLst>
                </p14:cNvPr>
                <p14:cNvContentPartPr/>
                <p14:nvPr/>
              </p14:nvContentPartPr>
              <p14:xfrm>
                <a:off x="2279093" y="5277307"/>
                <a:ext cx="43560" cy="28080"/>
              </p14:xfrm>
            </p:contentPart>
          </mc:Choice>
          <mc:Fallback xmlns="">
            <p:pic>
              <p:nvPicPr>
                <p:cNvPr id="258" name="Freihand 257">
                  <a:extLst>
                    <a:ext uri="{FF2B5EF4-FFF2-40B4-BE49-F238E27FC236}">
                      <a16:creationId xmlns:a16="http://schemas.microsoft.com/office/drawing/2014/main" id="{A170AA17-FAAE-41F6-9C94-36B393D1041A}"/>
                    </a:ext>
                  </a:extLst>
                </p:cNvPr>
                <p:cNvPicPr/>
                <p:nvPr/>
              </p:nvPicPr>
              <p:blipFill>
                <a:blip r:embed="rId102"/>
                <a:stretch>
                  <a:fillRect/>
                </a:stretch>
              </p:blipFill>
              <p:spPr>
                <a:xfrm>
                  <a:off x="2274773" y="5272987"/>
                  <a:ext cx="52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9" name="Freihand 258">
                  <a:extLst>
                    <a:ext uri="{FF2B5EF4-FFF2-40B4-BE49-F238E27FC236}">
                      <a16:creationId xmlns:a16="http://schemas.microsoft.com/office/drawing/2014/main" id="{01EC471C-2A42-40DD-B68A-06F43E841166}"/>
                    </a:ext>
                  </a:extLst>
                </p14:cNvPr>
                <p14:cNvContentPartPr/>
                <p14:nvPr/>
              </p14:nvContentPartPr>
              <p14:xfrm>
                <a:off x="2418773" y="5231227"/>
                <a:ext cx="174240" cy="132480"/>
              </p14:xfrm>
            </p:contentPart>
          </mc:Choice>
          <mc:Fallback xmlns="">
            <p:pic>
              <p:nvPicPr>
                <p:cNvPr id="259" name="Freihand 258">
                  <a:extLst>
                    <a:ext uri="{FF2B5EF4-FFF2-40B4-BE49-F238E27FC236}">
                      <a16:creationId xmlns:a16="http://schemas.microsoft.com/office/drawing/2014/main" id="{01EC471C-2A42-40DD-B68A-06F43E841166}"/>
                    </a:ext>
                  </a:extLst>
                </p:cNvPr>
                <p:cNvPicPr/>
                <p:nvPr/>
              </p:nvPicPr>
              <p:blipFill>
                <a:blip r:embed="rId104"/>
                <a:stretch>
                  <a:fillRect/>
                </a:stretch>
              </p:blipFill>
              <p:spPr>
                <a:xfrm>
                  <a:off x="2414453" y="5226907"/>
                  <a:ext cx="182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0" name="Freihand 259">
                  <a:extLst>
                    <a:ext uri="{FF2B5EF4-FFF2-40B4-BE49-F238E27FC236}">
                      <a16:creationId xmlns:a16="http://schemas.microsoft.com/office/drawing/2014/main" id="{4DBF0CEF-1BB4-4793-85F2-A452EB724F4A}"/>
                    </a:ext>
                  </a:extLst>
                </p14:cNvPr>
                <p14:cNvContentPartPr/>
                <p14:nvPr/>
              </p14:nvContentPartPr>
              <p14:xfrm>
                <a:off x="2683733" y="5274787"/>
                <a:ext cx="126720" cy="10440"/>
              </p14:xfrm>
            </p:contentPart>
          </mc:Choice>
          <mc:Fallback xmlns="">
            <p:pic>
              <p:nvPicPr>
                <p:cNvPr id="260" name="Freihand 259">
                  <a:extLst>
                    <a:ext uri="{FF2B5EF4-FFF2-40B4-BE49-F238E27FC236}">
                      <a16:creationId xmlns:a16="http://schemas.microsoft.com/office/drawing/2014/main" id="{4DBF0CEF-1BB4-4793-85F2-A452EB724F4A}"/>
                    </a:ext>
                  </a:extLst>
                </p:cNvPr>
                <p:cNvPicPr/>
                <p:nvPr/>
              </p:nvPicPr>
              <p:blipFill>
                <a:blip r:embed="rId106"/>
                <a:stretch>
                  <a:fillRect/>
                </a:stretch>
              </p:blipFill>
              <p:spPr>
                <a:xfrm>
                  <a:off x="2679413" y="5270467"/>
                  <a:ext cx="135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1" name="Freihand 260">
                  <a:extLst>
                    <a:ext uri="{FF2B5EF4-FFF2-40B4-BE49-F238E27FC236}">
                      <a16:creationId xmlns:a16="http://schemas.microsoft.com/office/drawing/2014/main" id="{2638D459-A029-4598-A92C-56D65D16F9CA}"/>
                    </a:ext>
                  </a:extLst>
                </p14:cNvPr>
                <p14:cNvContentPartPr/>
                <p14:nvPr/>
              </p14:nvContentPartPr>
              <p14:xfrm>
                <a:off x="2679413" y="5307907"/>
                <a:ext cx="123480" cy="10080"/>
              </p14:xfrm>
            </p:contentPart>
          </mc:Choice>
          <mc:Fallback xmlns="">
            <p:pic>
              <p:nvPicPr>
                <p:cNvPr id="261" name="Freihand 260">
                  <a:extLst>
                    <a:ext uri="{FF2B5EF4-FFF2-40B4-BE49-F238E27FC236}">
                      <a16:creationId xmlns:a16="http://schemas.microsoft.com/office/drawing/2014/main" id="{2638D459-A029-4598-A92C-56D65D16F9CA}"/>
                    </a:ext>
                  </a:extLst>
                </p:cNvPr>
                <p:cNvPicPr/>
                <p:nvPr/>
              </p:nvPicPr>
              <p:blipFill>
                <a:blip r:embed="rId108"/>
                <a:stretch>
                  <a:fillRect/>
                </a:stretch>
              </p:blipFill>
              <p:spPr>
                <a:xfrm>
                  <a:off x="2675093" y="5303587"/>
                  <a:ext cx="132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3" name="Freihand 262">
                  <a:extLst>
                    <a:ext uri="{FF2B5EF4-FFF2-40B4-BE49-F238E27FC236}">
                      <a16:creationId xmlns:a16="http://schemas.microsoft.com/office/drawing/2014/main" id="{71DC8FDA-965D-43BA-AF29-6A6C08312720}"/>
                    </a:ext>
                  </a:extLst>
                </p14:cNvPr>
                <p14:cNvContentPartPr/>
                <p14:nvPr/>
              </p14:nvContentPartPr>
              <p14:xfrm>
                <a:off x="2987213" y="5178307"/>
                <a:ext cx="86760" cy="142200"/>
              </p14:xfrm>
            </p:contentPart>
          </mc:Choice>
          <mc:Fallback xmlns="">
            <p:pic>
              <p:nvPicPr>
                <p:cNvPr id="263" name="Freihand 262">
                  <a:extLst>
                    <a:ext uri="{FF2B5EF4-FFF2-40B4-BE49-F238E27FC236}">
                      <a16:creationId xmlns:a16="http://schemas.microsoft.com/office/drawing/2014/main" id="{71DC8FDA-965D-43BA-AF29-6A6C08312720}"/>
                    </a:ext>
                  </a:extLst>
                </p:cNvPr>
                <p:cNvPicPr/>
                <p:nvPr/>
              </p:nvPicPr>
              <p:blipFill>
                <a:blip r:embed="rId110"/>
                <a:stretch>
                  <a:fillRect/>
                </a:stretch>
              </p:blipFill>
              <p:spPr>
                <a:xfrm>
                  <a:off x="2982893" y="5173987"/>
                  <a:ext cx="95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4" name="Freihand 263">
                  <a:extLst>
                    <a:ext uri="{FF2B5EF4-FFF2-40B4-BE49-F238E27FC236}">
                      <a16:creationId xmlns:a16="http://schemas.microsoft.com/office/drawing/2014/main" id="{B7607339-0914-4D1C-B279-740C77B85863}"/>
                    </a:ext>
                  </a:extLst>
                </p14:cNvPr>
                <p14:cNvContentPartPr/>
                <p14:nvPr/>
              </p14:nvContentPartPr>
              <p14:xfrm>
                <a:off x="3001973" y="5164627"/>
                <a:ext cx="116280" cy="3240"/>
              </p14:xfrm>
            </p:contentPart>
          </mc:Choice>
          <mc:Fallback xmlns="">
            <p:pic>
              <p:nvPicPr>
                <p:cNvPr id="264" name="Freihand 263">
                  <a:extLst>
                    <a:ext uri="{FF2B5EF4-FFF2-40B4-BE49-F238E27FC236}">
                      <a16:creationId xmlns:a16="http://schemas.microsoft.com/office/drawing/2014/main" id="{B7607339-0914-4D1C-B279-740C77B85863}"/>
                    </a:ext>
                  </a:extLst>
                </p:cNvPr>
                <p:cNvPicPr/>
                <p:nvPr/>
              </p:nvPicPr>
              <p:blipFill>
                <a:blip r:embed="rId112"/>
                <a:stretch>
                  <a:fillRect/>
                </a:stretch>
              </p:blipFill>
              <p:spPr>
                <a:xfrm>
                  <a:off x="2997653" y="5160307"/>
                  <a:ext cx="124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5" name="Freihand 264">
                  <a:extLst>
                    <a:ext uri="{FF2B5EF4-FFF2-40B4-BE49-F238E27FC236}">
                      <a16:creationId xmlns:a16="http://schemas.microsoft.com/office/drawing/2014/main" id="{372FAE97-C053-4DFB-9F78-1488E6BCF2E6}"/>
                    </a:ext>
                  </a:extLst>
                </p14:cNvPr>
                <p14:cNvContentPartPr/>
                <p14:nvPr/>
              </p14:nvContentPartPr>
              <p14:xfrm>
                <a:off x="3177653" y="5160307"/>
                <a:ext cx="24120" cy="109080"/>
              </p14:xfrm>
            </p:contentPart>
          </mc:Choice>
          <mc:Fallback xmlns="">
            <p:pic>
              <p:nvPicPr>
                <p:cNvPr id="265" name="Freihand 264">
                  <a:extLst>
                    <a:ext uri="{FF2B5EF4-FFF2-40B4-BE49-F238E27FC236}">
                      <a16:creationId xmlns:a16="http://schemas.microsoft.com/office/drawing/2014/main" id="{372FAE97-C053-4DFB-9F78-1488E6BCF2E6}"/>
                    </a:ext>
                  </a:extLst>
                </p:cNvPr>
                <p:cNvPicPr/>
                <p:nvPr/>
              </p:nvPicPr>
              <p:blipFill>
                <a:blip r:embed="rId114"/>
                <a:stretch>
                  <a:fillRect/>
                </a:stretch>
              </p:blipFill>
              <p:spPr>
                <a:xfrm>
                  <a:off x="3173333" y="5155987"/>
                  <a:ext cx="3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6" name="Freihand 265">
                  <a:extLst>
                    <a:ext uri="{FF2B5EF4-FFF2-40B4-BE49-F238E27FC236}">
                      <a16:creationId xmlns:a16="http://schemas.microsoft.com/office/drawing/2014/main" id="{75064859-8EC7-420F-A6B6-72F41FDE3AA5}"/>
                    </a:ext>
                  </a:extLst>
                </p14:cNvPr>
                <p14:cNvContentPartPr/>
                <p14:nvPr/>
              </p14:nvContentPartPr>
              <p14:xfrm>
                <a:off x="3276293" y="5169307"/>
                <a:ext cx="105480" cy="113040"/>
              </p14:xfrm>
            </p:contentPart>
          </mc:Choice>
          <mc:Fallback xmlns="">
            <p:pic>
              <p:nvPicPr>
                <p:cNvPr id="266" name="Freihand 265">
                  <a:extLst>
                    <a:ext uri="{FF2B5EF4-FFF2-40B4-BE49-F238E27FC236}">
                      <a16:creationId xmlns:a16="http://schemas.microsoft.com/office/drawing/2014/main" id="{75064859-8EC7-420F-A6B6-72F41FDE3AA5}"/>
                    </a:ext>
                  </a:extLst>
                </p:cNvPr>
                <p:cNvPicPr/>
                <p:nvPr/>
              </p:nvPicPr>
              <p:blipFill>
                <a:blip r:embed="rId116"/>
                <a:stretch>
                  <a:fillRect/>
                </a:stretch>
              </p:blipFill>
              <p:spPr>
                <a:xfrm>
                  <a:off x="3271973" y="5164987"/>
                  <a:ext cx="114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86" name="Freihand 285">
                  <a:extLst>
                    <a:ext uri="{FF2B5EF4-FFF2-40B4-BE49-F238E27FC236}">
                      <a16:creationId xmlns:a16="http://schemas.microsoft.com/office/drawing/2014/main" id="{9FC64867-588E-42F9-980E-B8AFDFCAD3FA}"/>
                    </a:ext>
                  </a:extLst>
                </p14:cNvPr>
                <p14:cNvContentPartPr/>
                <p14:nvPr/>
              </p14:nvContentPartPr>
              <p14:xfrm>
                <a:off x="830093" y="5660347"/>
                <a:ext cx="110520" cy="132120"/>
              </p14:xfrm>
            </p:contentPart>
          </mc:Choice>
          <mc:Fallback xmlns="">
            <p:pic>
              <p:nvPicPr>
                <p:cNvPr id="286" name="Freihand 285">
                  <a:extLst>
                    <a:ext uri="{FF2B5EF4-FFF2-40B4-BE49-F238E27FC236}">
                      <a16:creationId xmlns:a16="http://schemas.microsoft.com/office/drawing/2014/main" id="{9FC64867-588E-42F9-980E-B8AFDFCAD3FA}"/>
                    </a:ext>
                  </a:extLst>
                </p:cNvPr>
                <p:cNvPicPr/>
                <p:nvPr/>
              </p:nvPicPr>
              <p:blipFill>
                <a:blip r:embed="rId118"/>
                <a:stretch>
                  <a:fillRect/>
                </a:stretch>
              </p:blipFill>
              <p:spPr>
                <a:xfrm>
                  <a:off x="825773" y="5656027"/>
                  <a:ext cx="119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87" name="Freihand 286">
                  <a:extLst>
                    <a:ext uri="{FF2B5EF4-FFF2-40B4-BE49-F238E27FC236}">
                      <a16:creationId xmlns:a16="http://schemas.microsoft.com/office/drawing/2014/main" id="{8AA5D3C8-2484-40BC-95A4-B842CB6DBD7B}"/>
                    </a:ext>
                  </a:extLst>
                </p14:cNvPr>
                <p14:cNvContentPartPr/>
                <p14:nvPr/>
              </p14:nvContentPartPr>
              <p14:xfrm>
                <a:off x="961493" y="5672947"/>
                <a:ext cx="88920" cy="112680"/>
              </p14:xfrm>
            </p:contentPart>
          </mc:Choice>
          <mc:Fallback xmlns="">
            <p:pic>
              <p:nvPicPr>
                <p:cNvPr id="287" name="Freihand 286">
                  <a:extLst>
                    <a:ext uri="{FF2B5EF4-FFF2-40B4-BE49-F238E27FC236}">
                      <a16:creationId xmlns:a16="http://schemas.microsoft.com/office/drawing/2014/main" id="{8AA5D3C8-2484-40BC-95A4-B842CB6DBD7B}"/>
                    </a:ext>
                  </a:extLst>
                </p:cNvPr>
                <p:cNvPicPr/>
                <p:nvPr/>
              </p:nvPicPr>
              <p:blipFill>
                <a:blip r:embed="rId120"/>
                <a:stretch>
                  <a:fillRect/>
                </a:stretch>
              </p:blipFill>
              <p:spPr>
                <a:xfrm>
                  <a:off x="957173" y="5668627"/>
                  <a:ext cx="97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8" name="Freihand 287">
                  <a:extLst>
                    <a:ext uri="{FF2B5EF4-FFF2-40B4-BE49-F238E27FC236}">
                      <a16:creationId xmlns:a16="http://schemas.microsoft.com/office/drawing/2014/main" id="{C4904638-7E1F-4203-9E54-11F1B09A95E1}"/>
                    </a:ext>
                  </a:extLst>
                </p14:cNvPr>
                <p14:cNvContentPartPr/>
                <p14:nvPr/>
              </p14:nvContentPartPr>
              <p14:xfrm>
                <a:off x="1064453" y="5684827"/>
                <a:ext cx="91440" cy="89640"/>
              </p14:xfrm>
            </p:contentPart>
          </mc:Choice>
          <mc:Fallback xmlns="">
            <p:pic>
              <p:nvPicPr>
                <p:cNvPr id="288" name="Freihand 287">
                  <a:extLst>
                    <a:ext uri="{FF2B5EF4-FFF2-40B4-BE49-F238E27FC236}">
                      <a16:creationId xmlns:a16="http://schemas.microsoft.com/office/drawing/2014/main" id="{C4904638-7E1F-4203-9E54-11F1B09A95E1}"/>
                    </a:ext>
                  </a:extLst>
                </p:cNvPr>
                <p:cNvPicPr/>
                <p:nvPr/>
              </p:nvPicPr>
              <p:blipFill>
                <a:blip r:embed="rId122"/>
                <a:stretch>
                  <a:fillRect/>
                </a:stretch>
              </p:blipFill>
              <p:spPr>
                <a:xfrm>
                  <a:off x="1060133" y="5680507"/>
                  <a:ext cx="100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89" name="Freihand 288">
                  <a:extLst>
                    <a:ext uri="{FF2B5EF4-FFF2-40B4-BE49-F238E27FC236}">
                      <a16:creationId xmlns:a16="http://schemas.microsoft.com/office/drawing/2014/main" id="{395F90CC-81E6-421A-BEF3-E0B72B27367E}"/>
                    </a:ext>
                  </a:extLst>
                </p14:cNvPr>
                <p14:cNvContentPartPr/>
                <p14:nvPr/>
              </p14:nvContentPartPr>
              <p14:xfrm>
                <a:off x="1254893" y="5716867"/>
                <a:ext cx="25200" cy="2880"/>
              </p14:xfrm>
            </p:contentPart>
          </mc:Choice>
          <mc:Fallback xmlns="">
            <p:pic>
              <p:nvPicPr>
                <p:cNvPr id="289" name="Freihand 288">
                  <a:extLst>
                    <a:ext uri="{FF2B5EF4-FFF2-40B4-BE49-F238E27FC236}">
                      <a16:creationId xmlns:a16="http://schemas.microsoft.com/office/drawing/2014/main" id="{395F90CC-81E6-421A-BEF3-E0B72B27367E}"/>
                    </a:ext>
                  </a:extLst>
                </p:cNvPr>
                <p:cNvPicPr/>
                <p:nvPr/>
              </p:nvPicPr>
              <p:blipFill>
                <a:blip r:embed="rId124"/>
                <a:stretch>
                  <a:fillRect/>
                </a:stretch>
              </p:blipFill>
              <p:spPr>
                <a:xfrm>
                  <a:off x="1250573" y="5712547"/>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90" name="Freihand 289">
                  <a:extLst>
                    <a:ext uri="{FF2B5EF4-FFF2-40B4-BE49-F238E27FC236}">
                      <a16:creationId xmlns:a16="http://schemas.microsoft.com/office/drawing/2014/main" id="{93B01A37-4444-4AAD-A814-B12BE0D9D6F5}"/>
                    </a:ext>
                  </a:extLst>
                </p14:cNvPr>
                <p14:cNvContentPartPr/>
                <p14:nvPr/>
              </p14:nvContentPartPr>
              <p14:xfrm>
                <a:off x="1311413" y="5660707"/>
                <a:ext cx="99000" cy="137880"/>
              </p14:xfrm>
            </p:contentPart>
          </mc:Choice>
          <mc:Fallback xmlns="">
            <p:pic>
              <p:nvPicPr>
                <p:cNvPr id="290" name="Freihand 289">
                  <a:extLst>
                    <a:ext uri="{FF2B5EF4-FFF2-40B4-BE49-F238E27FC236}">
                      <a16:creationId xmlns:a16="http://schemas.microsoft.com/office/drawing/2014/main" id="{93B01A37-4444-4AAD-A814-B12BE0D9D6F5}"/>
                    </a:ext>
                  </a:extLst>
                </p:cNvPr>
                <p:cNvPicPr/>
                <p:nvPr/>
              </p:nvPicPr>
              <p:blipFill>
                <a:blip r:embed="rId126"/>
                <a:stretch>
                  <a:fillRect/>
                </a:stretch>
              </p:blipFill>
              <p:spPr>
                <a:xfrm>
                  <a:off x="1307093" y="5656387"/>
                  <a:ext cx="107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91" name="Freihand 290">
                  <a:extLst>
                    <a:ext uri="{FF2B5EF4-FFF2-40B4-BE49-F238E27FC236}">
                      <a16:creationId xmlns:a16="http://schemas.microsoft.com/office/drawing/2014/main" id="{2016FD59-6466-4F04-86E5-07FF0F795CF0}"/>
                    </a:ext>
                  </a:extLst>
                </p14:cNvPr>
                <p14:cNvContentPartPr/>
                <p14:nvPr/>
              </p14:nvContentPartPr>
              <p14:xfrm>
                <a:off x="1422293" y="5773027"/>
                <a:ext cx="13320" cy="61920"/>
              </p14:xfrm>
            </p:contentPart>
          </mc:Choice>
          <mc:Fallback xmlns="">
            <p:pic>
              <p:nvPicPr>
                <p:cNvPr id="291" name="Freihand 290">
                  <a:extLst>
                    <a:ext uri="{FF2B5EF4-FFF2-40B4-BE49-F238E27FC236}">
                      <a16:creationId xmlns:a16="http://schemas.microsoft.com/office/drawing/2014/main" id="{2016FD59-6466-4F04-86E5-07FF0F795CF0}"/>
                    </a:ext>
                  </a:extLst>
                </p:cNvPr>
                <p:cNvPicPr/>
                <p:nvPr/>
              </p:nvPicPr>
              <p:blipFill>
                <a:blip r:embed="rId128"/>
                <a:stretch>
                  <a:fillRect/>
                </a:stretch>
              </p:blipFill>
              <p:spPr>
                <a:xfrm>
                  <a:off x="1417973" y="5768707"/>
                  <a:ext cx="21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92" name="Freihand 291">
                  <a:extLst>
                    <a:ext uri="{FF2B5EF4-FFF2-40B4-BE49-F238E27FC236}">
                      <a16:creationId xmlns:a16="http://schemas.microsoft.com/office/drawing/2014/main" id="{37A57452-107F-406C-93F3-E284AC1A122F}"/>
                    </a:ext>
                  </a:extLst>
                </p14:cNvPr>
                <p14:cNvContentPartPr/>
                <p14:nvPr/>
              </p14:nvContentPartPr>
              <p14:xfrm>
                <a:off x="1513733" y="5652787"/>
                <a:ext cx="98640" cy="115200"/>
              </p14:xfrm>
            </p:contentPart>
          </mc:Choice>
          <mc:Fallback xmlns="">
            <p:pic>
              <p:nvPicPr>
                <p:cNvPr id="292" name="Freihand 291">
                  <a:extLst>
                    <a:ext uri="{FF2B5EF4-FFF2-40B4-BE49-F238E27FC236}">
                      <a16:creationId xmlns:a16="http://schemas.microsoft.com/office/drawing/2014/main" id="{37A57452-107F-406C-93F3-E284AC1A122F}"/>
                    </a:ext>
                  </a:extLst>
                </p:cNvPr>
                <p:cNvPicPr/>
                <p:nvPr/>
              </p:nvPicPr>
              <p:blipFill>
                <a:blip r:embed="rId130"/>
                <a:stretch>
                  <a:fillRect/>
                </a:stretch>
              </p:blipFill>
              <p:spPr>
                <a:xfrm>
                  <a:off x="1509413" y="5648467"/>
                  <a:ext cx="107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93" name="Freihand 292">
                  <a:extLst>
                    <a:ext uri="{FF2B5EF4-FFF2-40B4-BE49-F238E27FC236}">
                      <a16:creationId xmlns:a16="http://schemas.microsoft.com/office/drawing/2014/main" id="{3370C6A6-9057-4ECE-903B-BEBC122E13F2}"/>
                    </a:ext>
                  </a:extLst>
                </p14:cNvPr>
                <p14:cNvContentPartPr/>
                <p14:nvPr/>
              </p14:nvContentPartPr>
              <p14:xfrm>
                <a:off x="1738733" y="5656387"/>
                <a:ext cx="78480" cy="108720"/>
              </p14:xfrm>
            </p:contentPart>
          </mc:Choice>
          <mc:Fallback xmlns="">
            <p:pic>
              <p:nvPicPr>
                <p:cNvPr id="293" name="Freihand 292">
                  <a:extLst>
                    <a:ext uri="{FF2B5EF4-FFF2-40B4-BE49-F238E27FC236}">
                      <a16:creationId xmlns:a16="http://schemas.microsoft.com/office/drawing/2014/main" id="{3370C6A6-9057-4ECE-903B-BEBC122E13F2}"/>
                    </a:ext>
                  </a:extLst>
                </p:cNvPr>
                <p:cNvPicPr/>
                <p:nvPr/>
              </p:nvPicPr>
              <p:blipFill>
                <a:blip r:embed="rId132"/>
                <a:stretch>
                  <a:fillRect/>
                </a:stretch>
              </p:blipFill>
              <p:spPr>
                <a:xfrm>
                  <a:off x="1734413" y="5652067"/>
                  <a:ext cx="87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95" name="Freihand 294">
                  <a:extLst>
                    <a:ext uri="{FF2B5EF4-FFF2-40B4-BE49-F238E27FC236}">
                      <a16:creationId xmlns:a16="http://schemas.microsoft.com/office/drawing/2014/main" id="{217A2F2B-5A3C-459B-9B37-AD236AF1A7B1}"/>
                    </a:ext>
                  </a:extLst>
                </p14:cNvPr>
                <p14:cNvContentPartPr/>
                <p14:nvPr/>
              </p14:nvContentPartPr>
              <p14:xfrm>
                <a:off x="1923053" y="5603827"/>
                <a:ext cx="118800" cy="115920"/>
              </p14:xfrm>
            </p:contentPart>
          </mc:Choice>
          <mc:Fallback xmlns="">
            <p:pic>
              <p:nvPicPr>
                <p:cNvPr id="295" name="Freihand 294">
                  <a:extLst>
                    <a:ext uri="{FF2B5EF4-FFF2-40B4-BE49-F238E27FC236}">
                      <a16:creationId xmlns:a16="http://schemas.microsoft.com/office/drawing/2014/main" id="{217A2F2B-5A3C-459B-9B37-AD236AF1A7B1}"/>
                    </a:ext>
                  </a:extLst>
                </p:cNvPr>
                <p:cNvPicPr/>
                <p:nvPr/>
              </p:nvPicPr>
              <p:blipFill>
                <a:blip r:embed="rId134"/>
                <a:stretch>
                  <a:fillRect/>
                </a:stretch>
              </p:blipFill>
              <p:spPr>
                <a:xfrm>
                  <a:off x="1918733" y="5599507"/>
                  <a:ext cx="127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96" name="Freihand 295">
                  <a:extLst>
                    <a:ext uri="{FF2B5EF4-FFF2-40B4-BE49-F238E27FC236}">
                      <a16:creationId xmlns:a16="http://schemas.microsoft.com/office/drawing/2014/main" id="{955E6ACA-1CE9-4D29-8877-7ADCBB5242FD}"/>
                    </a:ext>
                  </a:extLst>
                </p14:cNvPr>
                <p14:cNvContentPartPr/>
                <p14:nvPr/>
              </p14:nvContentPartPr>
              <p14:xfrm>
                <a:off x="2072453" y="5595187"/>
                <a:ext cx="91440" cy="132120"/>
              </p14:xfrm>
            </p:contentPart>
          </mc:Choice>
          <mc:Fallback xmlns="">
            <p:pic>
              <p:nvPicPr>
                <p:cNvPr id="296" name="Freihand 295">
                  <a:extLst>
                    <a:ext uri="{FF2B5EF4-FFF2-40B4-BE49-F238E27FC236}">
                      <a16:creationId xmlns:a16="http://schemas.microsoft.com/office/drawing/2014/main" id="{955E6ACA-1CE9-4D29-8877-7ADCBB5242FD}"/>
                    </a:ext>
                  </a:extLst>
                </p:cNvPr>
                <p:cNvPicPr/>
                <p:nvPr/>
              </p:nvPicPr>
              <p:blipFill>
                <a:blip r:embed="rId136"/>
                <a:stretch>
                  <a:fillRect/>
                </a:stretch>
              </p:blipFill>
              <p:spPr>
                <a:xfrm>
                  <a:off x="2068133" y="5590867"/>
                  <a:ext cx="100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97" name="Freihand 296">
                  <a:extLst>
                    <a:ext uri="{FF2B5EF4-FFF2-40B4-BE49-F238E27FC236}">
                      <a16:creationId xmlns:a16="http://schemas.microsoft.com/office/drawing/2014/main" id="{5422B0F0-B3B3-4E6E-84EC-2B65D3D3E9B0}"/>
                    </a:ext>
                  </a:extLst>
                </p14:cNvPr>
                <p14:cNvContentPartPr/>
                <p14:nvPr/>
              </p14:nvContentPartPr>
              <p14:xfrm>
                <a:off x="2169653" y="5607787"/>
                <a:ext cx="93960" cy="113400"/>
              </p14:xfrm>
            </p:contentPart>
          </mc:Choice>
          <mc:Fallback xmlns="">
            <p:pic>
              <p:nvPicPr>
                <p:cNvPr id="297" name="Freihand 296">
                  <a:extLst>
                    <a:ext uri="{FF2B5EF4-FFF2-40B4-BE49-F238E27FC236}">
                      <a16:creationId xmlns:a16="http://schemas.microsoft.com/office/drawing/2014/main" id="{5422B0F0-B3B3-4E6E-84EC-2B65D3D3E9B0}"/>
                    </a:ext>
                  </a:extLst>
                </p:cNvPr>
                <p:cNvPicPr/>
                <p:nvPr/>
              </p:nvPicPr>
              <p:blipFill>
                <a:blip r:embed="rId138"/>
                <a:stretch>
                  <a:fillRect/>
                </a:stretch>
              </p:blipFill>
              <p:spPr>
                <a:xfrm>
                  <a:off x="2165333" y="5603467"/>
                  <a:ext cx="102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98" name="Freihand 297">
                  <a:extLst>
                    <a:ext uri="{FF2B5EF4-FFF2-40B4-BE49-F238E27FC236}">
                      <a16:creationId xmlns:a16="http://schemas.microsoft.com/office/drawing/2014/main" id="{417A01F7-3017-419C-BCF6-D94122AD5E64}"/>
                    </a:ext>
                  </a:extLst>
                </p14:cNvPr>
                <p14:cNvContentPartPr/>
                <p14:nvPr/>
              </p14:nvContentPartPr>
              <p14:xfrm>
                <a:off x="2332733" y="5653507"/>
                <a:ext cx="28080" cy="11880"/>
              </p14:xfrm>
            </p:contentPart>
          </mc:Choice>
          <mc:Fallback xmlns="">
            <p:pic>
              <p:nvPicPr>
                <p:cNvPr id="298" name="Freihand 297">
                  <a:extLst>
                    <a:ext uri="{FF2B5EF4-FFF2-40B4-BE49-F238E27FC236}">
                      <a16:creationId xmlns:a16="http://schemas.microsoft.com/office/drawing/2014/main" id="{417A01F7-3017-419C-BCF6-D94122AD5E64}"/>
                    </a:ext>
                  </a:extLst>
                </p:cNvPr>
                <p:cNvPicPr/>
                <p:nvPr/>
              </p:nvPicPr>
              <p:blipFill>
                <a:blip r:embed="rId140"/>
                <a:stretch>
                  <a:fillRect/>
                </a:stretch>
              </p:blipFill>
              <p:spPr>
                <a:xfrm>
                  <a:off x="2328413" y="5649187"/>
                  <a:ext cx="36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99" name="Freihand 298">
                  <a:extLst>
                    <a:ext uri="{FF2B5EF4-FFF2-40B4-BE49-F238E27FC236}">
                      <a16:creationId xmlns:a16="http://schemas.microsoft.com/office/drawing/2014/main" id="{CE09D6A4-55F9-40DF-8942-C7FA65211DC7}"/>
                    </a:ext>
                  </a:extLst>
                </p14:cNvPr>
                <p14:cNvContentPartPr/>
                <p14:nvPr/>
              </p14:nvContentPartPr>
              <p14:xfrm>
                <a:off x="2386373" y="5600587"/>
                <a:ext cx="69840" cy="123120"/>
              </p14:xfrm>
            </p:contentPart>
          </mc:Choice>
          <mc:Fallback xmlns="">
            <p:pic>
              <p:nvPicPr>
                <p:cNvPr id="299" name="Freihand 298">
                  <a:extLst>
                    <a:ext uri="{FF2B5EF4-FFF2-40B4-BE49-F238E27FC236}">
                      <a16:creationId xmlns:a16="http://schemas.microsoft.com/office/drawing/2014/main" id="{CE09D6A4-55F9-40DF-8942-C7FA65211DC7}"/>
                    </a:ext>
                  </a:extLst>
                </p:cNvPr>
                <p:cNvPicPr/>
                <p:nvPr/>
              </p:nvPicPr>
              <p:blipFill>
                <a:blip r:embed="rId142"/>
                <a:stretch>
                  <a:fillRect/>
                </a:stretch>
              </p:blipFill>
              <p:spPr>
                <a:xfrm>
                  <a:off x="2382053" y="5596267"/>
                  <a:ext cx="78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00" name="Freihand 299">
                  <a:extLst>
                    <a:ext uri="{FF2B5EF4-FFF2-40B4-BE49-F238E27FC236}">
                      <a16:creationId xmlns:a16="http://schemas.microsoft.com/office/drawing/2014/main" id="{D14594BA-D638-4B64-9DC8-A2C86CB3E201}"/>
                    </a:ext>
                  </a:extLst>
                </p14:cNvPr>
                <p14:cNvContentPartPr/>
                <p14:nvPr/>
              </p14:nvContentPartPr>
              <p14:xfrm>
                <a:off x="2471333" y="5685187"/>
                <a:ext cx="29520" cy="75960"/>
              </p14:xfrm>
            </p:contentPart>
          </mc:Choice>
          <mc:Fallback xmlns="">
            <p:pic>
              <p:nvPicPr>
                <p:cNvPr id="300" name="Freihand 299">
                  <a:extLst>
                    <a:ext uri="{FF2B5EF4-FFF2-40B4-BE49-F238E27FC236}">
                      <a16:creationId xmlns:a16="http://schemas.microsoft.com/office/drawing/2014/main" id="{D14594BA-D638-4B64-9DC8-A2C86CB3E201}"/>
                    </a:ext>
                  </a:extLst>
                </p:cNvPr>
                <p:cNvPicPr/>
                <p:nvPr/>
              </p:nvPicPr>
              <p:blipFill>
                <a:blip r:embed="rId144"/>
                <a:stretch>
                  <a:fillRect/>
                </a:stretch>
              </p:blipFill>
              <p:spPr>
                <a:xfrm>
                  <a:off x="2467013" y="5680867"/>
                  <a:ext cx="38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01" name="Freihand 300">
                  <a:extLst>
                    <a:ext uri="{FF2B5EF4-FFF2-40B4-BE49-F238E27FC236}">
                      <a16:creationId xmlns:a16="http://schemas.microsoft.com/office/drawing/2014/main" id="{6CC50990-3A54-4DEC-B357-2FA6AD461F8D}"/>
                    </a:ext>
                  </a:extLst>
                </p14:cNvPr>
                <p14:cNvContentPartPr/>
                <p14:nvPr/>
              </p14:nvContentPartPr>
              <p14:xfrm>
                <a:off x="2502653" y="5614267"/>
                <a:ext cx="79200" cy="82440"/>
              </p14:xfrm>
            </p:contentPart>
          </mc:Choice>
          <mc:Fallback xmlns="">
            <p:pic>
              <p:nvPicPr>
                <p:cNvPr id="301" name="Freihand 300">
                  <a:extLst>
                    <a:ext uri="{FF2B5EF4-FFF2-40B4-BE49-F238E27FC236}">
                      <a16:creationId xmlns:a16="http://schemas.microsoft.com/office/drawing/2014/main" id="{6CC50990-3A54-4DEC-B357-2FA6AD461F8D}"/>
                    </a:ext>
                  </a:extLst>
                </p:cNvPr>
                <p:cNvPicPr/>
                <p:nvPr/>
              </p:nvPicPr>
              <p:blipFill>
                <a:blip r:embed="rId146"/>
                <a:stretch>
                  <a:fillRect/>
                </a:stretch>
              </p:blipFill>
              <p:spPr>
                <a:xfrm>
                  <a:off x="2498333" y="5609947"/>
                  <a:ext cx="87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02" name="Freihand 301">
                  <a:extLst>
                    <a:ext uri="{FF2B5EF4-FFF2-40B4-BE49-F238E27FC236}">
                      <a16:creationId xmlns:a16="http://schemas.microsoft.com/office/drawing/2014/main" id="{D6CA01EF-702F-4651-AE98-B3B74637D190}"/>
                    </a:ext>
                  </a:extLst>
                </p14:cNvPr>
                <p14:cNvContentPartPr/>
                <p14:nvPr/>
              </p14:nvContentPartPr>
              <p14:xfrm>
                <a:off x="2589413" y="5573947"/>
                <a:ext cx="146520" cy="115920"/>
              </p14:xfrm>
            </p:contentPart>
          </mc:Choice>
          <mc:Fallback xmlns="">
            <p:pic>
              <p:nvPicPr>
                <p:cNvPr id="302" name="Freihand 301">
                  <a:extLst>
                    <a:ext uri="{FF2B5EF4-FFF2-40B4-BE49-F238E27FC236}">
                      <a16:creationId xmlns:a16="http://schemas.microsoft.com/office/drawing/2014/main" id="{D6CA01EF-702F-4651-AE98-B3B74637D190}"/>
                    </a:ext>
                  </a:extLst>
                </p:cNvPr>
                <p:cNvPicPr/>
                <p:nvPr/>
              </p:nvPicPr>
              <p:blipFill>
                <a:blip r:embed="rId148"/>
                <a:stretch>
                  <a:fillRect/>
                </a:stretch>
              </p:blipFill>
              <p:spPr>
                <a:xfrm>
                  <a:off x="2585093" y="5569627"/>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03" name="Freihand 302">
                  <a:extLst>
                    <a:ext uri="{FF2B5EF4-FFF2-40B4-BE49-F238E27FC236}">
                      <a16:creationId xmlns:a16="http://schemas.microsoft.com/office/drawing/2014/main" id="{7BD34C94-AF14-4E99-95E5-0CD754FD6493}"/>
                    </a:ext>
                  </a:extLst>
                </p14:cNvPr>
                <p14:cNvContentPartPr/>
                <p14:nvPr/>
              </p14:nvContentPartPr>
              <p14:xfrm>
                <a:off x="2770853" y="5586547"/>
                <a:ext cx="115200" cy="65520"/>
              </p14:xfrm>
            </p:contentPart>
          </mc:Choice>
          <mc:Fallback xmlns="">
            <p:pic>
              <p:nvPicPr>
                <p:cNvPr id="303" name="Freihand 302">
                  <a:extLst>
                    <a:ext uri="{FF2B5EF4-FFF2-40B4-BE49-F238E27FC236}">
                      <a16:creationId xmlns:a16="http://schemas.microsoft.com/office/drawing/2014/main" id="{7BD34C94-AF14-4E99-95E5-0CD754FD6493}"/>
                    </a:ext>
                  </a:extLst>
                </p:cNvPr>
                <p:cNvPicPr/>
                <p:nvPr/>
              </p:nvPicPr>
              <p:blipFill>
                <a:blip r:embed="rId150"/>
                <a:stretch>
                  <a:fillRect/>
                </a:stretch>
              </p:blipFill>
              <p:spPr>
                <a:xfrm>
                  <a:off x="2766533" y="5582227"/>
                  <a:ext cx="123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05" name="Freihand 304">
                  <a:extLst>
                    <a:ext uri="{FF2B5EF4-FFF2-40B4-BE49-F238E27FC236}">
                      <a16:creationId xmlns:a16="http://schemas.microsoft.com/office/drawing/2014/main" id="{B2D6B01E-BD09-407D-B9A2-63DD5AB75EF2}"/>
                    </a:ext>
                  </a:extLst>
                </p14:cNvPr>
                <p14:cNvContentPartPr/>
                <p14:nvPr/>
              </p14:nvContentPartPr>
              <p14:xfrm>
                <a:off x="2971013" y="5551987"/>
                <a:ext cx="65160" cy="138600"/>
              </p14:xfrm>
            </p:contentPart>
          </mc:Choice>
          <mc:Fallback xmlns="">
            <p:pic>
              <p:nvPicPr>
                <p:cNvPr id="305" name="Freihand 304">
                  <a:extLst>
                    <a:ext uri="{FF2B5EF4-FFF2-40B4-BE49-F238E27FC236}">
                      <a16:creationId xmlns:a16="http://schemas.microsoft.com/office/drawing/2014/main" id="{B2D6B01E-BD09-407D-B9A2-63DD5AB75EF2}"/>
                    </a:ext>
                  </a:extLst>
                </p:cNvPr>
                <p:cNvPicPr/>
                <p:nvPr/>
              </p:nvPicPr>
              <p:blipFill>
                <a:blip r:embed="rId152"/>
                <a:stretch>
                  <a:fillRect/>
                </a:stretch>
              </p:blipFill>
              <p:spPr>
                <a:xfrm>
                  <a:off x="2966693" y="5547667"/>
                  <a:ext cx="73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06" name="Freihand 305">
                  <a:extLst>
                    <a:ext uri="{FF2B5EF4-FFF2-40B4-BE49-F238E27FC236}">
                      <a16:creationId xmlns:a16="http://schemas.microsoft.com/office/drawing/2014/main" id="{3F7622C1-A923-48DD-A1F6-6687E9B385D1}"/>
                    </a:ext>
                  </a:extLst>
                </p14:cNvPr>
                <p14:cNvContentPartPr/>
                <p14:nvPr/>
              </p14:nvContentPartPr>
              <p14:xfrm>
                <a:off x="3067853" y="5528947"/>
                <a:ext cx="118440" cy="135000"/>
              </p14:xfrm>
            </p:contentPart>
          </mc:Choice>
          <mc:Fallback xmlns="">
            <p:pic>
              <p:nvPicPr>
                <p:cNvPr id="306" name="Freihand 305">
                  <a:extLst>
                    <a:ext uri="{FF2B5EF4-FFF2-40B4-BE49-F238E27FC236}">
                      <a16:creationId xmlns:a16="http://schemas.microsoft.com/office/drawing/2014/main" id="{3F7622C1-A923-48DD-A1F6-6687E9B385D1}"/>
                    </a:ext>
                  </a:extLst>
                </p:cNvPr>
                <p:cNvPicPr/>
                <p:nvPr/>
              </p:nvPicPr>
              <p:blipFill>
                <a:blip r:embed="rId154"/>
                <a:stretch>
                  <a:fillRect/>
                </a:stretch>
              </p:blipFill>
              <p:spPr>
                <a:xfrm>
                  <a:off x="3063533" y="5524627"/>
                  <a:ext cx="127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7" name="Freihand 306">
                  <a:extLst>
                    <a:ext uri="{FF2B5EF4-FFF2-40B4-BE49-F238E27FC236}">
                      <a16:creationId xmlns:a16="http://schemas.microsoft.com/office/drawing/2014/main" id="{4FDF5F41-B51C-45F4-B109-DA36FD09B464}"/>
                    </a:ext>
                  </a:extLst>
                </p14:cNvPr>
                <p14:cNvContentPartPr/>
                <p14:nvPr/>
              </p14:nvContentPartPr>
              <p14:xfrm>
                <a:off x="3133373" y="5493307"/>
                <a:ext cx="91440" cy="15840"/>
              </p14:xfrm>
            </p:contentPart>
          </mc:Choice>
          <mc:Fallback xmlns="">
            <p:pic>
              <p:nvPicPr>
                <p:cNvPr id="307" name="Freihand 306">
                  <a:extLst>
                    <a:ext uri="{FF2B5EF4-FFF2-40B4-BE49-F238E27FC236}">
                      <a16:creationId xmlns:a16="http://schemas.microsoft.com/office/drawing/2014/main" id="{4FDF5F41-B51C-45F4-B109-DA36FD09B464}"/>
                    </a:ext>
                  </a:extLst>
                </p:cNvPr>
                <p:cNvPicPr/>
                <p:nvPr/>
              </p:nvPicPr>
              <p:blipFill>
                <a:blip r:embed="rId156"/>
                <a:stretch>
                  <a:fillRect/>
                </a:stretch>
              </p:blipFill>
              <p:spPr>
                <a:xfrm>
                  <a:off x="3129053" y="5488987"/>
                  <a:ext cx="100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08" name="Freihand 307">
                  <a:extLst>
                    <a:ext uri="{FF2B5EF4-FFF2-40B4-BE49-F238E27FC236}">
                      <a16:creationId xmlns:a16="http://schemas.microsoft.com/office/drawing/2014/main" id="{4C0F7CA9-7378-4B93-9217-C465172C4953}"/>
                    </a:ext>
                  </a:extLst>
                </p14:cNvPr>
                <p14:cNvContentPartPr/>
                <p14:nvPr/>
              </p14:nvContentPartPr>
              <p14:xfrm>
                <a:off x="3257573" y="5493307"/>
                <a:ext cx="136440" cy="195840"/>
              </p14:xfrm>
            </p:contentPart>
          </mc:Choice>
          <mc:Fallback xmlns="">
            <p:pic>
              <p:nvPicPr>
                <p:cNvPr id="308" name="Freihand 307">
                  <a:extLst>
                    <a:ext uri="{FF2B5EF4-FFF2-40B4-BE49-F238E27FC236}">
                      <a16:creationId xmlns:a16="http://schemas.microsoft.com/office/drawing/2014/main" id="{4C0F7CA9-7378-4B93-9217-C465172C4953}"/>
                    </a:ext>
                  </a:extLst>
                </p:cNvPr>
                <p:cNvPicPr/>
                <p:nvPr/>
              </p:nvPicPr>
              <p:blipFill>
                <a:blip r:embed="rId158"/>
                <a:stretch>
                  <a:fillRect/>
                </a:stretch>
              </p:blipFill>
              <p:spPr>
                <a:xfrm>
                  <a:off x="3253253" y="5488987"/>
                  <a:ext cx="145080" cy="204480"/>
                </a:xfrm>
                <a:prstGeom prst="rect">
                  <a:avLst/>
                </a:prstGeom>
              </p:spPr>
            </p:pic>
          </mc:Fallback>
        </mc:AlternateContent>
      </p:grpSp>
      <p:grpSp>
        <p:nvGrpSpPr>
          <p:cNvPr id="321" name="Gruppieren 320">
            <a:extLst>
              <a:ext uri="{FF2B5EF4-FFF2-40B4-BE49-F238E27FC236}">
                <a16:creationId xmlns:a16="http://schemas.microsoft.com/office/drawing/2014/main" id="{C5BC1C24-8F4D-4F94-B7A8-CF7077D53D28}"/>
              </a:ext>
            </a:extLst>
          </p:cNvPr>
          <p:cNvGrpSpPr/>
          <p:nvPr/>
        </p:nvGrpSpPr>
        <p:grpSpPr>
          <a:xfrm>
            <a:off x="269933" y="5989387"/>
            <a:ext cx="297360" cy="284760"/>
            <a:chOff x="269933" y="5989387"/>
            <a:chExt cx="297360" cy="284760"/>
          </a:xfrm>
        </p:grpSpPr>
        <mc:AlternateContent xmlns:mc="http://schemas.openxmlformats.org/markup-compatibility/2006" xmlns:p14="http://schemas.microsoft.com/office/powerpoint/2010/main">
          <mc:Choice Requires="p14">
            <p:contentPart p14:bwMode="auto" r:id="rId159">
              <p14:nvContentPartPr>
                <p14:cNvPr id="318" name="Freihand 317">
                  <a:extLst>
                    <a:ext uri="{FF2B5EF4-FFF2-40B4-BE49-F238E27FC236}">
                      <a16:creationId xmlns:a16="http://schemas.microsoft.com/office/drawing/2014/main" id="{998BF95E-751C-4085-A5DB-DC3328A26EDE}"/>
                    </a:ext>
                  </a:extLst>
                </p14:cNvPr>
                <p14:cNvContentPartPr/>
                <p14:nvPr/>
              </p14:nvContentPartPr>
              <p14:xfrm>
                <a:off x="416093" y="6024307"/>
                <a:ext cx="108000" cy="188640"/>
              </p14:xfrm>
            </p:contentPart>
          </mc:Choice>
          <mc:Fallback xmlns="">
            <p:pic>
              <p:nvPicPr>
                <p:cNvPr id="318" name="Freihand 317">
                  <a:extLst>
                    <a:ext uri="{FF2B5EF4-FFF2-40B4-BE49-F238E27FC236}">
                      <a16:creationId xmlns:a16="http://schemas.microsoft.com/office/drawing/2014/main" id="{998BF95E-751C-4085-A5DB-DC3328A26EDE}"/>
                    </a:ext>
                  </a:extLst>
                </p:cNvPr>
                <p:cNvPicPr/>
                <p:nvPr/>
              </p:nvPicPr>
              <p:blipFill>
                <a:blip r:embed="rId160"/>
                <a:stretch>
                  <a:fillRect/>
                </a:stretch>
              </p:blipFill>
              <p:spPr>
                <a:xfrm>
                  <a:off x="411773" y="6019987"/>
                  <a:ext cx="116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19" name="Freihand 318">
                  <a:extLst>
                    <a:ext uri="{FF2B5EF4-FFF2-40B4-BE49-F238E27FC236}">
                      <a16:creationId xmlns:a16="http://schemas.microsoft.com/office/drawing/2014/main" id="{6A27D9CA-499A-4971-9458-144BAADC79DF}"/>
                    </a:ext>
                  </a:extLst>
                </p14:cNvPr>
                <p14:cNvContentPartPr/>
                <p14:nvPr/>
              </p14:nvContentPartPr>
              <p14:xfrm>
                <a:off x="418253" y="6120427"/>
                <a:ext cx="80640" cy="10440"/>
              </p14:xfrm>
            </p:contentPart>
          </mc:Choice>
          <mc:Fallback xmlns="">
            <p:pic>
              <p:nvPicPr>
                <p:cNvPr id="319" name="Freihand 318">
                  <a:extLst>
                    <a:ext uri="{FF2B5EF4-FFF2-40B4-BE49-F238E27FC236}">
                      <a16:creationId xmlns:a16="http://schemas.microsoft.com/office/drawing/2014/main" id="{6A27D9CA-499A-4971-9458-144BAADC79DF}"/>
                    </a:ext>
                  </a:extLst>
                </p:cNvPr>
                <p:cNvPicPr/>
                <p:nvPr/>
              </p:nvPicPr>
              <p:blipFill>
                <a:blip r:embed="rId162"/>
                <a:stretch>
                  <a:fillRect/>
                </a:stretch>
              </p:blipFill>
              <p:spPr>
                <a:xfrm>
                  <a:off x="413933" y="6116107"/>
                  <a:ext cx="89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20" name="Freihand 319">
                  <a:extLst>
                    <a:ext uri="{FF2B5EF4-FFF2-40B4-BE49-F238E27FC236}">
                      <a16:creationId xmlns:a16="http://schemas.microsoft.com/office/drawing/2014/main" id="{91A7209E-16D8-4DDC-9050-B101C3E266DB}"/>
                    </a:ext>
                  </a:extLst>
                </p14:cNvPr>
                <p14:cNvContentPartPr/>
                <p14:nvPr/>
              </p14:nvContentPartPr>
              <p14:xfrm>
                <a:off x="269933" y="5989387"/>
                <a:ext cx="297360" cy="284760"/>
              </p14:xfrm>
            </p:contentPart>
          </mc:Choice>
          <mc:Fallback xmlns="">
            <p:pic>
              <p:nvPicPr>
                <p:cNvPr id="320" name="Freihand 319">
                  <a:extLst>
                    <a:ext uri="{FF2B5EF4-FFF2-40B4-BE49-F238E27FC236}">
                      <a16:creationId xmlns:a16="http://schemas.microsoft.com/office/drawing/2014/main" id="{91A7209E-16D8-4DDC-9050-B101C3E266DB}"/>
                    </a:ext>
                  </a:extLst>
                </p:cNvPr>
                <p:cNvPicPr/>
                <p:nvPr/>
              </p:nvPicPr>
              <p:blipFill>
                <a:blip r:embed="rId164"/>
                <a:stretch>
                  <a:fillRect/>
                </a:stretch>
              </p:blipFill>
              <p:spPr>
                <a:xfrm>
                  <a:off x="265613" y="5985067"/>
                  <a:ext cx="30600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268" name="Freihand 267">
                <a:extLst>
                  <a:ext uri="{FF2B5EF4-FFF2-40B4-BE49-F238E27FC236}">
                    <a16:creationId xmlns:a16="http://schemas.microsoft.com/office/drawing/2014/main" id="{ACC89FBE-32E1-4A73-924B-5800CBB22360}"/>
                  </a:ext>
                </a:extLst>
              </p14:cNvPr>
              <p14:cNvContentPartPr/>
              <p14:nvPr/>
            </p14:nvContentPartPr>
            <p14:xfrm>
              <a:off x="7580453" y="1726627"/>
              <a:ext cx="83880" cy="126360"/>
            </p14:xfrm>
          </p:contentPart>
        </mc:Choice>
        <mc:Fallback xmlns="">
          <p:pic>
            <p:nvPicPr>
              <p:cNvPr id="268" name="Freihand 267">
                <a:extLst>
                  <a:ext uri="{FF2B5EF4-FFF2-40B4-BE49-F238E27FC236}">
                    <a16:creationId xmlns:a16="http://schemas.microsoft.com/office/drawing/2014/main" id="{ACC89FBE-32E1-4A73-924B-5800CBB22360}"/>
                  </a:ext>
                </a:extLst>
              </p:cNvPr>
              <p:cNvPicPr/>
              <p:nvPr/>
            </p:nvPicPr>
            <p:blipFill>
              <a:blip r:embed="rId166"/>
              <a:stretch>
                <a:fillRect/>
              </a:stretch>
            </p:blipFill>
            <p:spPr>
              <a:xfrm>
                <a:off x="7576133" y="1722307"/>
                <a:ext cx="92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9" name="Freihand 268">
                <a:extLst>
                  <a:ext uri="{FF2B5EF4-FFF2-40B4-BE49-F238E27FC236}">
                    <a16:creationId xmlns:a16="http://schemas.microsoft.com/office/drawing/2014/main" id="{6A58218D-212E-4914-8BE9-A0C2CCF4CAE1}"/>
                  </a:ext>
                </a:extLst>
              </p14:cNvPr>
              <p14:cNvContentPartPr/>
              <p14:nvPr/>
            </p14:nvContentPartPr>
            <p14:xfrm>
              <a:off x="7618613" y="1715107"/>
              <a:ext cx="123840" cy="15840"/>
            </p14:xfrm>
          </p:contentPart>
        </mc:Choice>
        <mc:Fallback xmlns="">
          <p:pic>
            <p:nvPicPr>
              <p:cNvPr id="269" name="Freihand 268">
                <a:extLst>
                  <a:ext uri="{FF2B5EF4-FFF2-40B4-BE49-F238E27FC236}">
                    <a16:creationId xmlns:a16="http://schemas.microsoft.com/office/drawing/2014/main" id="{6A58218D-212E-4914-8BE9-A0C2CCF4CAE1}"/>
                  </a:ext>
                </a:extLst>
              </p:cNvPr>
              <p:cNvPicPr/>
              <p:nvPr/>
            </p:nvPicPr>
            <p:blipFill>
              <a:blip r:embed="rId168"/>
              <a:stretch>
                <a:fillRect/>
              </a:stretch>
            </p:blipFill>
            <p:spPr>
              <a:xfrm>
                <a:off x="7614293" y="1710787"/>
                <a:ext cx="132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70" name="Freihand 269">
                <a:extLst>
                  <a:ext uri="{FF2B5EF4-FFF2-40B4-BE49-F238E27FC236}">
                    <a16:creationId xmlns:a16="http://schemas.microsoft.com/office/drawing/2014/main" id="{9AF66FED-EA13-4444-BA7B-862026EFA54B}"/>
                  </a:ext>
                </a:extLst>
              </p14:cNvPr>
              <p14:cNvContentPartPr/>
              <p14:nvPr/>
            </p14:nvContentPartPr>
            <p14:xfrm>
              <a:off x="7508813" y="1650307"/>
              <a:ext cx="249480" cy="249480"/>
            </p14:xfrm>
          </p:contentPart>
        </mc:Choice>
        <mc:Fallback xmlns="">
          <p:pic>
            <p:nvPicPr>
              <p:cNvPr id="270" name="Freihand 269">
                <a:extLst>
                  <a:ext uri="{FF2B5EF4-FFF2-40B4-BE49-F238E27FC236}">
                    <a16:creationId xmlns:a16="http://schemas.microsoft.com/office/drawing/2014/main" id="{9AF66FED-EA13-4444-BA7B-862026EFA54B}"/>
                  </a:ext>
                </a:extLst>
              </p:cNvPr>
              <p:cNvPicPr/>
              <p:nvPr/>
            </p:nvPicPr>
            <p:blipFill>
              <a:blip r:embed="rId170"/>
              <a:stretch>
                <a:fillRect/>
              </a:stretch>
            </p:blipFill>
            <p:spPr>
              <a:xfrm>
                <a:off x="7504493" y="1645987"/>
                <a:ext cx="2581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22" name="Freihand 321">
                <a:extLst>
                  <a:ext uri="{FF2B5EF4-FFF2-40B4-BE49-F238E27FC236}">
                    <a16:creationId xmlns:a16="http://schemas.microsoft.com/office/drawing/2014/main" id="{04764640-CDD2-425B-8EB3-318E3678CB95}"/>
                  </a:ext>
                </a:extLst>
              </p14:cNvPr>
              <p14:cNvContentPartPr/>
              <p14:nvPr/>
            </p14:nvContentPartPr>
            <p14:xfrm>
              <a:off x="7833893" y="1622587"/>
              <a:ext cx="479880" cy="24480"/>
            </p14:xfrm>
          </p:contentPart>
        </mc:Choice>
        <mc:Fallback xmlns="">
          <p:pic>
            <p:nvPicPr>
              <p:cNvPr id="322" name="Freihand 321">
                <a:extLst>
                  <a:ext uri="{FF2B5EF4-FFF2-40B4-BE49-F238E27FC236}">
                    <a16:creationId xmlns:a16="http://schemas.microsoft.com/office/drawing/2014/main" id="{04764640-CDD2-425B-8EB3-318E3678CB95}"/>
                  </a:ext>
                </a:extLst>
              </p:cNvPr>
              <p:cNvPicPr/>
              <p:nvPr/>
            </p:nvPicPr>
            <p:blipFill>
              <a:blip r:embed="rId172"/>
              <a:stretch>
                <a:fillRect/>
              </a:stretch>
            </p:blipFill>
            <p:spPr>
              <a:xfrm>
                <a:off x="7829573" y="1618267"/>
                <a:ext cx="488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24" name="Freihand 323">
                <a:extLst>
                  <a:ext uri="{FF2B5EF4-FFF2-40B4-BE49-F238E27FC236}">
                    <a16:creationId xmlns:a16="http://schemas.microsoft.com/office/drawing/2014/main" id="{3F268A35-E546-4D85-95B5-B104B815C3C2}"/>
                  </a:ext>
                </a:extLst>
              </p14:cNvPr>
              <p14:cNvContentPartPr/>
              <p14:nvPr/>
            </p14:nvContentPartPr>
            <p14:xfrm>
              <a:off x="7059893" y="2018587"/>
              <a:ext cx="496080" cy="39960"/>
            </p14:xfrm>
          </p:contentPart>
        </mc:Choice>
        <mc:Fallback xmlns="">
          <p:pic>
            <p:nvPicPr>
              <p:cNvPr id="324" name="Freihand 323">
                <a:extLst>
                  <a:ext uri="{FF2B5EF4-FFF2-40B4-BE49-F238E27FC236}">
                    <a16:creationId xmlns:a16="http://schemas.microsoft.com/office/drawing/2014/main" id="{3F268A35-E546-4D85-95B5-B104B815C3C2}"/>
                  </a:ext>
                </a:extLst>
              </p:cNvPr>
              <p:cNvPicPr/>
              <p:nvPr/>
            </p:nvPicPr>
            <p:blipFill>
              <a:blip r:embed="rId174"/>
              <a:stretch>
                <a:fillRect/>
              </a:stretch>
            </p:blipFill>
            <p:spPr>
              <a:xfrm>
                <a:off x="7055573" y="2014267"/>
                <a:ext cx="504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25" name="Freihand 324">
                <a:extLst>
                  <a:ext uri="{FF2B5EF4-FFF2-40B4-BE49-F238E27FC236}">
                    <a16:creationId xmlns:a16="http://schemas.microsoft.com/office/drawing/2014/main" id="{E97B62ED-8742-4375-9469-34CDB2C55261}"/>
                  </a:ext>
                </a:extLst>
              </p14:cNvPr>
              <p14:cNvContentPartPr/>
              <p14:nvPr/>
            </p14:nvContentPartPr>
            <p14:xfrm>
              <a:off x="4798733" y="1615387"/>
              <a:ext cx="543600" cy="39960"/>
            </p14:xfrm>
          </p:contentPart>
        </mc:Choice>
        <mc:Fallback xmlns="">
          <p:pic>
            <p:nvPicPr>
              <p:cNvPr id="325" name="Freihand 324">
                <a:extLst>
                  <a:ext uri="{FF2B5EF4-FFF2-40B4-BE49-F238E27FC236}">
                    <a16:creationId xmlns:a16="http://schemas.microsoft.com/office/drawing/2014/main" id="{E97B62ED-8742-4375-9469-34CDB2C55261}"/>
                  </a:ext>
                </a:extLst>
              </p:cNvPr>
              <p:cNvPicPr/>
              <p:nvPr/>
            </p:nvPicPr>
            <p:blipFill>
              <a:blip r:embed="rId176"/>
              <a:stretch>
                <a:fillRect/>
              </a:stretch>
            </p:blipFill>
            <p:spPr>
              <a:xfrm>
                <a:off x="4794413" y="1611067"/>
                <a:ext cx="552240" cy="48600"/>
              </a:xfrm>
              <a:prstGeom prst="rect">
                <a:avLst/>
              </a:prstGeom>
            </p:spPr>
          </p:pic>
        </mc:Fallback>
      </mc:AlternateContent>
      <p:grpSp>
        <p:nvGrpSpPr>
          <p:cNvPr id="352" name="Gruppieren 351">
            <a:extLst>
              <a:ext uri="{FF2B5EF4-FFF2-40B4-BE49-F238E27FC236}">
                <a16:creationId xmlns:a16="http://schemas.microsoft.com/office/drawing/2014/main" id="{46B4008B-27DB-4848-BD77-850DB0D5E45C}"/>
              </a:ext>
            </a:extLst>
          </p:cNvPr>
          <p:cNvGrpSpPr/>
          <p:nvPr/>
        </p:nvGrpSpPr>
        <p:grpSpPr>
          <a:xfrm>
            <a:off x="780053" y="5934307"/>
            <a:ext cx="2181240" cy="316440"/>
            <a:chOff x="780053" y="5934307"/>
            <a:chExt cx="2181240" cy="316440"/>
          </a:xfrm>
        </p:grpSpPr>
        <mc:AlternateContent xmlns:mc="http://schemas.openxmlformats.org/markup-compatibility/2006" xmlns:p14="http://schemas.microsoft.com/office/powerpoint/2010/main">
          <mc:Choice Requires="p14">
            <p:contentPart p14:bwMode="auto" r:id="rId177">
              <p14:nvContentPartPr>
                <p14:cNvPr id="326" name="Freihand 325">
                  <a:extLst>
                    <a:ext uri="{FF2B5EF4-FFF2-40B4-BE49-F238E27FC236}">
                      <a16:creationId xmlns:a16="http://schemas.microsoft.com/office/drawing/2014/main" id="{19F32E9C-C780-45FD-B706-95E9FB282B6A}"/>
                    </a:ext>
                  </a:extLst>
                </p14:cNvPr>
                <p14:cNvContentPartPr/>
                <p14:nvPr/>
              </p14:nvContentPartPr>
              <p14:xfrm>
                <a:off x="780053" y="6057067"/>
                <a:ext cx="123840" cy="88200"/>
              </p14:xfrm>
            </p:contentPart>
          </mc:Choice>
          <mc:Fallback xmlns="">
            <p:pic>
              <p:nvPicPr>
                <p:cNvPr id="326" name="Freihand 325">
                  <a:extLst>
                    <a:ext uri="{FF2B5EF4-FFF2-40B4-BE49-F238E27FC236}">
                      <a16:creationId xmlns:a16="http://schemas.microsoft.com/office/drawing/2014/main" id="{19F32E9C-C780-45FD-B706-95E9FB282B6A}"/>
                    </a:ext>
                  </a:extLst>
                </p:cNvPr>
                <p:cNvPicPr/>
                <p:nvPr/>
              </p:nvPicPr>
              <p:blipFill>
                <a:blip r:embed="rId178"/>
                <a:stretch>
                  <a:fillRect/>
                </a:stretch>
              </p:blipFill>
              <p:spPr>
                <a:xfrm>
                  <a:off x="775733" y="6052747"/>
                  <a:ext cx="132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27" name="Freihand 326">
                  <a:extLst>
                    <a:ext uri="{FF2B5EF4-FFF2-40B4-BE49-F238E27FC236}">
                      <a16:creationId xmlns:a16="http://schemas.microsoft.com/office/drawing/2014/main" id="{7AC91455-E0B4-4E0D-8146-19C7059E3016}"/>
                    </a:ext>
                  </a:extLst>
                </p14:cNvPr>
                <p14:cNvContentPartPr/>
                <p14:nvPr/>
              </p14:nvContentPartPr>
              <p14:xfrm>
                <a:off x="942413" y="6026827"/>
                <a:ext cx="119160" cy="101160"/>
              </p14:xfrm>
            </p:contentPart>
          </mc:Choice>
          <mc:Fallback xmlns="">
            <p:pic>
              <p:nvPicPr>
                <p:cNvPr id="327" name="Freihand 326">
                  <a:extLst>
                    <a:ext uri="{FF2B5EF4-FFF2-40B4-BE49-F238E27FC236}">
                      <a16:creationId xmlns:a16="http://schemas.microsoft.com/office/drawing/2014/main" id="{7AC91455-E0B4-4E0D-8146-19C7059E3016}"/>
                    </a:ext>
                  </a:extLst>
                </p:cNvPr>
                <p:cNvPicPr/>
                <p:nvPr/>
              </p:nvPicPr>
              <p:blipFill>
                <a:blip r:embed="rId180"/>
                <a:stretch>
                  <a:fillRect/>
                </a:stretch>
              </p:blipFill>
              <p:spPr>
                <a:xfrm>
                  <a:off x="938093" y="6022507"/>
                  <a:ext cx="127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28" name="Freihand 327">
                  <a:extLst>
                    <a:ext uri="{FF2B5EF4-FFF2-40B4-BE49-F238E27FC236}">
                      <a16:creationId xmlns:a16="http://schemas.microsoft.com/office/drawing/2014/main" id="{CCF17B75-51BA-4988-B431-25AD3FCF7B06}"/>
                    </a:ext>
                  </a:extLst>
                </p14:cNvPr>
                <p14:cNvContentPartPr/>
                <p14:nvPr/>
              </p14:nvContentPartPr>
              <p14:xfrm>
                <a:off x="1089653" y="6023227"/>
                <a:ext cx="95400" cy="93600"/>
              </p14:xfrm>
            </p:contentPart>
          </mc:Choice>
          <mc:Fallback xmlns="">
            <p:pic>
              <p:nvPicPr>
                <p:cNvPr id="328" name="Freihand 327">
                  <a:extLst>
                    <a:ext uri="{FF2B5EF4-FFF2-40B4-BE49-F238E27FC236}">
                      <a16:creationId xmlns:a16="http://schemas.microsoft.com/office/drawing/2014/main" id="{CCF17B75-51BA-4988-B431-25AD3FCF7B06}"/>
                    </a:ext>
                  </a:extLst>
                </p:cNvPr>
                <p:cNvPicPr/>
                <p:nvPr/>
              </p:nvPicPr>
              <p:blipFill>
                <a:blip r:embed="rId182"/>
                <a:stretch>
                  <a:fillRect/>
                </a:stretch>
              </p:blipFill>
              <p:spPr>
                <a:xfrm>
                  <a:off x="1085333" y="6018547"/>
                  <a:ext cx="104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29" name="Freihand 328">
                  <a:extLst>
                    <a:ext uri="{FF2B5EF4-FFF2-40B4-BE49-F238E27FC236}">
                      <a16:creationId xmlns:a16="http://schemas.microsoft.com/office/drawing/2014/main" id="{32E03EDA-CFB2-4BE6-AD83-2E5D41BF9132}"/>
                    </a:ext>
                  </a:extLst>
                </p14:cNvPr>
                <p14:cNvContentPartPr/>
                <p14:nvPr/>
              </p14:nvContentPartPr>
              <p14:xfrm>
                <a:off x="1286933" y="6077587"/>
                <a:ext cx="9720" cy="1080"/>
              </p14:xfrm>
            </p:contentPart>
          </mc:Choice>
          <mc:Fallback xmlns="">
            <p:pic>
              <p:nvPicPr>
                <p:cNvPr id="329" name="Freihand 328">
                  <a:extLst>
                    <a:ext uri="{FF2B5EF4-FFF2-40B4-BE49-F238E27FC236}">
                      <a16:creationId xmlns:a16="http://schemas.microsoft.com/office/drawing/2014/main" id="{32E03EDA-CFB2-4BE6-AD83-2E5D41BF9132}"/>
                    </a:ext>
                  </a:extLst>
                </p:cNvPr>
                <p:cNvPicPr/>
                <p:nvPr/>
              </p:nvPicPr>
              <p:blipFill>
                <a:blip r:embed="rId184"/>
                <a:stretch>
                  <a:fillRect/>
                </a:stretch>
              </p:blipFill>
              <p:spPr>
                <a:xfrm>
                  <a:off x="1282613" y="6073267"/>
                  <a:ext cx="183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31" name="Freihand 330">
                  <a:extLst>
                    <a:ext uri="{FF2B5EF4-FFF2-40B4-BE49-F238E27FC236}">
                      <a16:creationId xmlns:a16="http://schemas.microsoft.com/office/drawing/2014/main" id="{55AEE56D-E700-4F85-BABF-06507FFCD622}"/>
                    </a:ext>
                  </a:extLst>
                </p14:cNvPr>
                <p14:cNvContentPartPr/>
                <p14:nvPr/>
              </p14:nvContentPartPr>
              <p14:xfrm>
                <a:off x="1480973" y="5942587"/>
                <a:ext cx="82080" cy="114480"/>
              </p14:xfrm>
            </p:contentPart>
          </mc:Choice>
          <mc:Fallback xmlns="">
            <p:pic>
              <p:nvPicPr>
                <p:cNvPr id="331" name="Freihand 330">
                  <a:extLst>
                    <a:ext uri="{FF2B5EF4-FFF2-40B4-BE49-F238E27FC236}">
                      <a16:creationId xmlns:a16="http://schemas.microsoft.com/office/drawing/2014/main" id="{55AEE56D-E700-4F85-BABF-06507FFCD622}"/>
                    </a:ext>
                  </a:extLst>
                </p:cNvPr>
                <p:cNvPicPr/>
                <p:nvPr/>
              </p:nvPicPr>
              <p:blipFill>
                <a:blip r:embed="rId186"/>
                <a:stretch>
                  <a:fillRect/>
                </a:stretch>
              </p:blipFill>
              <p:spPr>
                <a:xfrm>
                  <a:off x="1476653" y="5938267"/>
                  <a:ext cx="90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32" name="Freihand 331">
                  <a:extLst>
                    <a:ext uri="{FF2B5EF4-FFF2-40B4-BE49-F238E27FC236}">
                      <a16:creationId xmlns:a16="http://schemas.microsoft.com/office/drawing/2014/main" id="{B08382C2-A7F0-4EE0-8D3A-7BCD4E3B4D47}"/>
                    </a:ext>
                  </a:extLst>
                </p14:cNvPr>
                <p14:cNvContentPartPr/>
                <p14:nvPr/>
              </p14:nvContentPartPr>
              <p14:xfrm>
                <a:off x="1498613" y="5938987"/>
                <a:ext cx="109440" cy="8280"/>
              </p14:xfrm>
            </p:contentPart>
          </mc:Choice>
          <mc:Fallback xmlns="">
            <p:pic>
              <p:nvPicPr>
                <p:cNvPr id="332" name="Freihand 331">
                  <a:extLst>
                    <a:ext uri="{FF2B5EF4-FFF2-40B4-BE49-F238E27FC236}">
                      <a16:creationId xmlns:a16="http://schemas.microsoft.com/office/drawing/2014/main" id="{B08382C2-A7F0-4EE0-8D3A-7BCD4E3B4D47}"/>
                    </a:ext>
                  </a:extLst>
                </p:cNvPr>
                <p:cNvPicPr/>
                <p:nvPr/>
              </p:nvPicPr>
              <p:blipFill>
                <a:blip r:embed="rId188"/>
                <a:stretch>
                  <a:fillRect/>
                </a:stretch>
              </p:blipFill>
              <p:spPr>
                <a:xfrm>
                  <a:off x="1494293" y="5934667"/>
                  <a:ext cx="11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33" name="Freihand 332">
                  <a:extLst>
                    <a:ext uri="{FF2B5EF4-FFF2-40B4-BE49-F238E27FC236}">
                      <a16:creationId xmlns:a16="http://schemas.microsoft.com/office/drawing/2014/main" id="{598D44CD-0B5C-4AEC-BC87-BD7687A6DC79}"/>
                    </a:ext>
                  </a:extLst>
                </p14:cNvPr>
                <p14:cNvContentPartPr/>
                <p14:nvPr/>
              </p14:nvContentPartPr>
              <p14:xfrm>
                <a:off x="1636133" y="5945827"/>
                <a:ext cx="105480" cy="72720"/>
              </p14:xfrm>
            </p:contentPart>
          </mc:Choice>
          <mc:Fallback xmlns="">
            <p:pic>
              <p:nvPicPr>
                <p:cNvPr id="333" name="Freihand 332">
                  <a:extLst>
                    <a:ext uri="{FF2B5EF4-FFF2-40B4-BE49-F238E27FC236}">
                      <a16:creationId xmlns:a16="http://schemas.microsoft.com/office/drawing/2014/main" id="{598D44CD-0B5C-4AEC-BC87-BD7687A6DC79}"/>
                    </a:ext>
                  </a:extLst>
                </p:cNvPr>
                <p:cNvPicPr/>
                <p:nvPr/>
              </p:nvPicPr>
              <p:blipFill>
                <a:blip r:embed="rId190"/>
                <a:stretch>
                  <a:fillRect/>
                </a:stretch>
              </p:blipFill>
              <p:spPr>
                <a:xfrm>
                  <a:off x="1631813" y="5941507"/>
                  <a:ext cx="114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34" name="Freihand 333">
                  <a:extLst>
                    <a:ext uri="{FF2B5EF4-FFF2-40B4-BE49-F238E27FC236}">
                      <a16:creationId xmlns:a16="http://schemas.microsoft.com/office/drawing/2014/main" id="{181E430C-2A59-4EE0-9656-8286DA42BF5C}"/>
                    </a:ext>
                  </a:extLst>
                </p14:cNvPr>
                <p14:cNvContentPartPr/>
                <p14:nvPr/>
              </p14:nvContentPartPr>
              <p14:xfrm>
                <a:off x="1744133" y="5934307"/>
                <a:ext cx="114840" cy="66600"/>
              </p14:xfrm>
            </p:contentPart>
          </mc:Choice>
          <mc:Fallback xmlns="">
            <p:pic>
              <p:nvPicPr>
                <p:cNvPr id="334" name="Freihand 333">
                  <a:extLst>
                    <a:ext uri="{FF2B5EF4-FFF2-40B4-BE49-F238E27FC236}">
                      <a16:creationId xmlns:a16="http://schemas.microsoft.com/office/drawing/2014/main" id="{181E430C-2A59-4EE0-9656-8286DA42BF5C}"/>
                    </a:ext>
                  </a:extLst>
                </p:cNvPr>
                <p:cNvPicPr/>
                <p:nvPr/>
              </p:nvPicPr>
              <p:blipFill>
                <a:blip r:embed="rId192"/>
                <a:stretch>
                  <a:fillRect/>
                </a:stretch>
              </p:blipFill>
              <p:spPr>
                <a:xfrm>
                  <a:off x="1739813" y="5929987"/>
                  <a:ext cx="123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35" name="Freihand 334">
                  <a:extLst>
                    <a:ext uri="{FF2B5EF4-FFF2-40B4-BE49-F238E27FC236}">
                      <a16:creationId xmlns:a16="http://schemas.microsoft.com/office/drawing/2014/main" id="{2B38B5C5-9BB8-4DD3-84C7-DB3F7E0EFA1B}"/>
                    </a:ext>
                  </a:extLst>
                </p14:cNvPr>
                <p14:cNvContentPartPr/>
                <p14:nvPr/>
              </p14:nvContentPartPr>
              <p14:xfrm>
                <a:off x="1452173" y="6052747"/>
                <a:ext cx="429120" cy="63360"/>
              </p14:xfrm>
            </p:contentPart>
          </mc:Choice>
          <mc:Fallback xmlns="">
            <p:pic>
              <p:nvPicPr>
                <p:cNvPr id="335" name="Freihand 334">
                  <a:extLst>
                    <a:ext uri="{FF2B5EF4-FFF2-40B4-BE49-F238E27FC236}">
                      <a16:creationId xmlns:a16="http://schemas.microsoft.com/office/drawing/2014/main" id="{2B38B5C5-9BB8-4DD3-84C7-DB3F7E0EFA1B}"/>
                    </a:ext>
                  </a:extLst>
                </p:cNvPr>
                <p:cNvPicPr/>
                <p:nvPr/>
              </p:nvPicPr>
              <p:blipFill>
                <a:blip r:embed="rId194"/>
                <a:stretch>
                  <a:fillRect/>
                </a:stretch>
              </p:blipFill>
              <p:spPr>
                <a:xfrm>
                  <a:off x="1447853" y="6048427"/>
                  <a:ext cx="437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36" name="Freihand 335">
                  <a:extLst>
                    <a:ext uri="{FF2B5EF4-FFF2-40B4-BE49-F238E27FC236}">
                      <a16:creationId xmlns:a16="http://schemas.microsoft.com/office/drawing/2014/main" id="{CB18A457-E878-4451-B4FF-A8F73C337626}"/>
                    </a:ext>
                  </a:extLst>
                </p14:cNvPr>
                <p14:cNvContentPartPr/>
                <p14:nvPr/>
              </p14:nvContentPartPr>
              <p14:xfrm>
                <a:off x="1479173" y="6131587"/>
                <a:ext cx="96120" cy="119160"/>
              </p14:xfrm>
            </p:contentPart>
          </mc:Choice>
          <mc:Fallback xmlns="">
            <p:pic>
              <p:nvPicPr>
                <p:cNvPr id="336" name="Freihand 335">
                  <a:extLst>
                    <a:ext uri="{FF2B5EF4-FFF2-40B4-BE49-F238E27FC236}">
                      <a16:creationId xmlns:a16="http://schemas.microsoft.com/office/drawing/2014/main" id="{CB18A457-E878-4451-B4FF-A8F73C337626}"/>
                    </a:ext>
                  </a:extLst>
                </p:cNvPr>
                <p:cNvPicPr/>
                <p:nvPr/>
              </p:nvPicPr>
              <p:blipFill>
                <a:blip r:embed="rId196"/>
                <a:stretch>
                  <a:fillRect/>
                </a:stretch>
              </p:blipFill>
              <p:spPr>
                <a:xfrm>
                  <a:off x="1474853" y="6127267"/>
                  <a:ext cx="10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37" name="Freihand 336">
                  <a:extLst>
                    <a:ext uri="{FF2B5EF4-FFF2-40B4-BE49-F238E27FC236}">
                      <a16:creationId xmlns:a16="http://schemas.microsoft.com/office/drawing/2014/main" id="{1F8B14D7-E668-43FD-AE4E-A9A81C1D0446}"/>
                    </a:ext>
                  </a:extLst>
                </p14:cNvPr>
                <p14:cNvContentPartPr/>
                <p14:nvPr/>
              </p14:nvContentPartPr>
              <p14:xfrm>
                <a:off x="1601213" y="6130507"/>
                <a:ext cx="72360" cy="101880"/>
              </p14:xfrm>
            </p:contentPart>
          </mc:Choice>
          <mc:Fallback xmlns="">
            <p:pic>
              <p:nvPicPr>
                <p:cNvPr id="337" name="Freihand 336">
                  <a:extLst>
                    <a:ext uri="{FF2B5EF4-FFF2-40B4-BE49-F238E27FC236}">
                      <a16:creationId xmlns:a16="http://schemas.microsoft.com/office/drawing/2014/main" id="{1F8B14D7-E668-43FD-AE4E-A9A81C1D0446}"/>
                    </a:ext>
                  </a:extLst>
                </p:cNvPr>
                <p:cNvPicPr/>
                <p:nvPr/>
              </p:nvPicPr>
              <p:blipFill>
                <a:blip r:embed="rId198"/>
                <a:stretch>
                  <a:fillRect/>
                </a:stretch>
              </p:blipFill>
              <p:spPr>
                <a:xfrm>
                  <a:off x="1596893" y="6126187"/>
                  <a:ext cx="81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38" name="Freihand 337">
                  <a:extLst>
                    <a:ext uri="{FF2B5EF4-FFF2-40B4-BE49-F238E27FC236}">
                      <a16:creationId xmlns:a16="http://schemas.microsoft.com/office/drawing/2014/main" id="{99142D8E-EA4A-41D1-B57F-02E84FC94F41}"/>
                    </a:ext>
                  </a:extLst>
                </p14:cNvPr>
                <p14:cNvContentPartPr/>
                <p14:nvPr/>
              </p14:nvContentPartPr>
              <p14:xfrm>
                <a:off x="1736213" y="6144907"/>
                <a:ext cx="101160" cy="84960"/>
              </p14:xfrm>
            </p:contentPart>
          </mc:Choice>
          <mc:Fallback xmlns="">
            <p:pic>
              <p:nvPicPr>
                <p:cNvPr id="338" name="Freihand 337">
                  <a:extLst>
                    <a:ext uri="{FF2B5EF4-FFF2-40B4-BE49-F238E27FC236}">
                      <a16:creationId xmlns:a16="http://schemas.microsoft.com/office/drawing/2014/main" id="{99142D8E-EA4A-41D1-B57F-02E84FC94F41}"/>
                    </a:ext>
                  </a:extLst>
                </p:cNvPr>
                <p:cNvPicPr/>
                <p:nvPr/>
              </p:nvPicPr>
              <p:blipFill>
                <a:blip r:embed="rId200"/>
                <a:stretch>
                  <a:fillRect/>
                </a:stretch>
              </p:blipFill>
              <p:spPr>
                <a:xfrm>
                  <a:off x="1731893" y="6140587"/>
                  <a:ext cx="109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39" name="Freihand 338">
                  <a:extLst>
                    <a:ext uri="{FF2B5EF4-FFF2-40B4-BE49-F238E27FC236}">
                      <a16:creationId xmlns:a16="http://schemas.microsoft.com/office/drawing/2014/main" id="{F846A856-52D6-4E07-BA11-2C88ABADCEE5}"/>
                    </a:ext>
                  </a:extLst>
                </p14:cNvPr>
                <p14:cNvContentPartPr/>
                <p14:nvPr/>
              </p14:nvContentPartPr>
              <p14:xfrm>
                <a:off x="2011253" y="6050947"/>
                <a:ext cx="186840" cy="18360"/>
              </p14:xfrm>
            </p:contentPart>
          </mc:Choice>
          <mc:Fallback xmlns="">
            <p:pic>
              <p:nvPicPr>
                <p:cNvPr id="339" name="Freihand 338">
                  <a:extLst>
                    <a:ext uri="{FF2B5EF4-FFF2-40B4-BE49-F238E27FC236}">
                      <a16:creationId xmlns:a16="http://schemas.microsoft.com/office/drawing/2014/main" id="{F846A856-52D6-4E07-BA11-2C88ABADCEE5}"/>
                    </a:ext>
                  </a:extLst>
                </p:cNvPr>
                <p:cNvPicPr/>
                <p:nvPr/>
              </p:nvPicPr>
              <p:blipFill>
                <a:blip r:embed="rId202"/>
                <a:stretch>
                  <a:fillRect/>
                </a:stretch>
              </p:blipFill>
              <p:spPr>
                <a:xfrm>
                  <a:off x="2006933" y="6046627"/>
                  <a:ext cx="195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40" name="Freihand 339">
                  <a:extLst>
                    <a:ext uri="{FF2B5EF4-FFF2-40B4-BE49-F238E27FC236}">
                      <a16:creationId xmlns:a16="http://schemas.microsoft.com/office/drawing/2014/main" id="{83CA30EC-8443-41DE-AE27-D225B16543B7}"/>
                    </a:ext>
                  </a:extLst>
                </p14:cNvPr>
                <p14:cNvContentPartPr/>
                <p14:nvPr/>
              </p14:nvContentPartPr>
              <p14:xfrm>
                <a:off x="2040413" y="6091267"/>
                <a:ext cx="147960" cy="28440"/>
              </p14:xfrm>
            </p:contentPart>
          </mc:Choice>
          <mc:Fallback xmlns="">
            <p:pic>
              <p:nvPicPr>
                <p:cNvPr id="340" name="Freihand 339">
                  <a:extLst>
                    <a:ext uri="{FF2B5EF4-FFF2-40B4-BE49-F238E27FC236}">
                      <a16:creationId xmlns:a16="http://schemas.microsoft.com/office/drawing/2014/main" id="{83CA30EC-8443-41DE-AE27-D225B16543B7}"/>
                    </a:ext>
                  </a:extLst>
                </p:cNvPr>
                <p:cNvPicPr/>
                <p:nvPr/>
              </p:nvPicPr>
              <p:blipFill>
                <a:blip r:embed="rId204"/>
                <a:stretch>
                  <a:fillRect/>
                </a:stretch>
              </p:blipFill>
              <p:spPr>
                <a:xfrm>
                  <a:off x="2036093" y="6086947"/>
                  <a:ext cx="156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42" name="Freihand 341">
                  <a:extLst>
                    <a:ext uri="{FF2B5EF4-FFF2-40B4-BE49-F238E27FC236}">
                      <a16:creationId xmlns:a16="http://schemas.microsoft.com/office/drawing/2014/main" id="{757ACEB7-A536-4E38-A4D7-8B4C76AE31DB}"/>
                    </a:ext>
                  </a:extLst>
                </p14:cNvPr>
                <p14:cNvContentPartPr/>
                <p14:nvPr/>
              </p14:nvContentPartPr>
              <p14:xfrm>
                <a:off x="2271173" y="5995147"/>
                <a:ext cx="117000" cy="105480"/>
              </p14:xfrm>
            </p:contentPart>
          </mc:Choice>
          <mc:Fallback xmlns="">
            <p:pic>
              <p:nvPicPr>
                <p:cNvPr id="342" name="Freihand 341">
                  <a:extLst>
                    <a:ext uri="{FF2B5EF4-FFF2-40B4-BE49-F238E27FC236}">
                      <a16:creationId xmlns:a16="http://schemas.microsoft.com/office/drawing/2014/main" id="{757ACEB7-A536-4E38-A4D7-8B4C76AE31DB}"/>
                    </a:ext>
                  </a:extLst>
                </p:cNvPr>
                <p:cNvPicPr/>
                <p:nvPr/>
              </p:nvPicPr>
              <p:blipFill>
                <a:blip r:embed="rId206"/>
                <a:stretch>
                  <a:fillRect/>
                </a:stretch>
              </p:blipFill>
              <p:spPr>
                <a:xfrm>
                  <a:off x="2266853" y="5990827"/>
                  <a:ext cx="125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43" name="Freihand 342">
                  <a:extLst>
                    <a:ext uri="{FF2B5EF4-FFF2-40B4-BE49-F238E27FC236}">
                      <a16:creationId xmlns:a16="http://schemas.microsoft.com/office/drawing/2014/main" id="{001E3566-C2A6-4880-A4D6-790A0EFE12D2}"/>
                    </a:ext>
                  </a:extLst>
                </p14:cNvPr>
                <p14:cNvContentPartPr/>
                <p14:nvPr/>
              </p14:nvContentPartPr>
              <p14:xfrm>
                <a:off x="2402933" y="6002707"/>
                <a:ext cx="97560" cy="128520"/>
              </p14:xfrm>
            </p:contentPart>
          </mc:Choice>
          <mc:Fallback xmlns="">
            <p:pic>
              <p:nvPicPr>
                <p:cNvPr id="343" name="Freihand 342">
                  <a:extLst>
                    <a:ext uri="{FF2B5EF4-FFF2-40B4-BE49-F238E27FC236}">
                      <a16:creationId xmlns:a16="http://schemas.microsoft.com/office/drawing/2014/main" id="{001E3566-C2A6-4880-A4D6-790A0EFE12D2}"/>
                    </a:ext>
                  </a:extLst>
                </p:cNvPr>
                <p:cNvPicPr/>
                <p:nvPr/>
              </p:nvPicPr>
              <p:blipFill>
                <a:blip r:embed="rId208"/>
                <a:stretch>
                  <a:fillRect/>
                </a:stretch>
              </p:blipFill>
              <p:spPr>
                <a:xfrm>
                  <a:off x="2398613" y="5998387"/>
                  <a:ext cx="10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45" name="Freihand 344">
                  <a:extLst>
                    <a:ext uri="{FF2B5EF4-FFF2-40B4-BE49-F238E27FC236}">
                      <a16:creationId xmlns:a16="http://schemas.microsoft.com/office/drawing/2014/main" id="{26425BD9-4603-45C8-B1DE-BB9955D5D7B6}"/>
                    </a:ext>
                  </a:extLst>
                </p14:cNvPr>
                <p14:cNvContentPartPr/>
                <p14:nvPr/>
              </p14:nvContentPartPr>
              <p14:xfrm>
                <a:off x="2536133" y="5986147"/>
                <a:ext cx="90720" cy="94320"/>
              </p14:xfrm>
            </p:contentPart>
          </mc:Choice>
          <mc:Fallback xmlns="">
            <p:pic>
              <p:nvPicPr>
                <p:cNvPr id="345" name="Freihand 344">
                  <a:extLst>
                    <a:ext uri="{FF2B5EF4-FFF2-40B4-BE49-F238E27FC236}">
                      <a16:creationId xmlns:a16="http://schemas.microsoft.com/office/drawing/2014/main" id="{26425BD9-4603-45C8-B1DE-BB9955D5D7B6}"/>
                    </a:ext>
                  </a:extLst>
                </p:cNvPr>
                <p:cNvPicPr/>
                <p:nvPr/>
              </p:nvPicPr>
              <p:blipFill>
                <a:blip r:embed="rId210"/>
                <a:stretch>
                  <a:fillRect/>
                </a:stretch>
              </p:blipFill>
              <p:spPr>
                <a:xfrm>
                  <a:off x="2531813" y="5981827"/>
                  <a:ext cx="99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46" name="Freihand 345">
                  <a:extLst>
                    <a:ext uri="{FF2B5EF4-FFF2-40B4-BE49-F238E27FC236}">
                      <a16:creationId xmlns:a16="http://schemas.microsoft.com/office/drawing/2014/main" id="{20A59F47-AB63-4F1E-9AFC-09618B8A813E}"/>
                    </a:ext>
                  </a:extLst>
                </p14:cNvPr>
                <p14:cNvContentPartPr/>
                <p14:nvPr/>
              </p14:nvContentPartPr>
              <p14:xfrm>
                <a:off x="2585093" y="6021427"/>
                <a:ext cx="61200" cy="122400"/>
              </p14:xfrm>
            </p:contentPart>
          </mc:Choice>
          <mc:Fallback xmlns="">
            <p:pic>
              <p:nvPicPr>
                <p:cNvPr id="346" name="Freihand 345">
                  <a:extLst>
                    <a:ext uri="{FF2B5EF4-FFF2-40B4-BE49-F238E27FC236}">
                      <a16:creationId xmlns:a16="http://schemas.microsoft.com/office/drawing/2014/main" id="{20A59F47-AB63-4F1E-9AFC-09618B8A813E}"/>
                    </a:ext>
                  </a:extLst>
                </p:cNvPr>
                <p:cNvPicPr/>
                <p:nvPr/>
              </p:nvPicPr>
              <p:blipFill>
                <a:blip r:embed="rId212"/>
                <a:stretch>
                  <a:fillRect/>
                </a:stretch>
              </p:blipFill>
              <p:spPr>
                <a:xfrm>
                  <a:off x="2580773" y="6017107"/>
                  <a:ext cx="69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47" name="Freihand 346">
                  <a:extLst>
                    <a:ext uri="{FF2B5EF4-FFF2-40B4-BE49-F238E27FC236}">
                      <a16:creationId xmlns:a16="http://schemas.microsoft.com/office/drawing/2014/main" id="{4F977EE8-2D3A-42B4-A87E-C9215E974FAA}"/>
                    </a:ext>
                  </a:extLst>
                </p14:cNvPr>
                <p14:cNvContentPartPr/>
                <p14:nvPr/>
              </p14:nvContentPartPr>
              <p14:xfrm>
                <a:off x="2723693" y="5987947"/>
                <a:ext cx="82440" cy="92880"/>
              </p14:xfrm>
            </p:contentPart>
          </mc:Choice>
          <mc:Fallback xmlns="">
            <p:pic>
              <p:nvPicPr>
                <p:cNvPr id="347" name="Freihand 346">
                  <a:extLst>
                    <a:ext uri="{FF2B5EF4-FFF2-40B4-BE49-F238E27FC236}">
                      <a16:creationId xmlns:a16="http://schemas.microsoft.com/office/drawing/2014/main" id="{4F977EE8-2D3A-42B4-A87E-C9215E974FAA}"/>
                    </a:ext>
                  </a:extLst>
                </p:cNvPr>
                <p:cNvPicPr/>
                <p:nvPr/>
              </p:nvPicPr>
              <p:blipFill>
                <a:blip r:embed="rId214"/>
                <a:stretch>
                  <a:fillRect/>
                </a:stretch>
              </p:blipFill>
              <p:spPr>
                <a:xfrm>
                  <a:off x="2719373" y="5983627"/>
                  <a:ext cx="91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48" name="Freihand 347">
                  <a:extLst>
                    <a:ext uri="{FF2B5EF4-FFF2-40B4-BE49-F238E27FC236}">
                      <a16:creationId xmlns:a16="http://schemas.microsoft.com/office/drawing/2014/main" id="{A0FEB479-484D-477D-917E-77DC2CCB3DC8}"/>
                    </a:ext>
                  </a:extLst>
                </p14:cNvPr>
                <p14:cNvContentPartPr/>
                <p14:nvPr/>
              </p14:nvContentPartPr>
              <p14:xfrm>
                <a:off x="2837453" y="5940787"/>
                <a:ext cx="123840" cy="172800"/>
              </p14:xfrm>
            </p:contentPart>
          </mc:Choice>
          <mc:Fallback xmlns="">
            <p:pic>
              <p:nvPicPr>
                <p:cNvPr id="348" name="Freihand 347">
                  <a:extLst>
                    <a:ext uri="{FF2B5EF4-FFF2-40B4-BE49-F238E27FC236}">
                      <a16:creationId xmlns:a16="http://schemas.microsoft.com/office/drawing/2014/main" id="{A0FEB479-484D-477D-917E-77DC2CCB3DC8}"/>
                    </a:ext>
                  </a:extLst>
                </p:cNvPr>
                <p:cNvPicPr/>
                <p:nvPr/>
              </p:nvPicPr>
              <p:blipFill>
                <a:blip r:embed="rId216"/>
                <a:stretch>
                  <a:fillRect/>
                </a:stretch>
              </p:blipFill>
              <p:spPr>
                <a:xfrm>
                  <a:off x="2833133" y="5936467"/>
                  <a:ext cx="132480" cy="181440"/>
                </a:xfrm>
                <a:prstGeom prst="rect">
                  <a:avLst/>
                </a:prstGeom>
              </p:spPr>
            </p:pic>
          </mc:Fallback>
        </mc:AlternateContent>
      </p:grpSp>
      <p:grpSp>
        <p:nvGrpSpPr>
          <p:cNvPr id="357" name="Gruppieren 356">
            <a:extLst>
              <a:ext uri="{FF2B5EF4-FFF2-40B4-BE49-F238E27FC236}">
                <a16:creationId xmlns:a16="http://schemas.microsoft.com/office/drawing/2014/main" id="{351E05D9-66C5-4E67-B395-313E85E4EA2A}"/>
              </a:ext>
            </a:extLst>
          </p:cNvPr>
          <p:cNvGrpSpPr/>
          <p:nvPr/>
        </p:nvGrpSpPr>
        <p:grpSpPr>
          <a:xfrm>
            <a:off x="8328173" y="2440507"/>
            <a:ext cx="178560" cy="228240"/>
            <a:chOff x="8328173" y="2440507"/>
            <a:chExt cx="178560" cy="228240"/>
          </a:xfrm>
        </p:grpSpPr>
        <mc:AlternateContent xmlns:mc="http://schemas.openxmlformats.org/markup-compatibility/2006" xmlns:p14="http://schemas.microsoft.com/office/powerpoint/2010/main">
          <mc:Choice Requires="p14">
            <p:contentPart p14:bwMode="auto" r:id="rId217">
              <p14:nvContentPartPr>
                <p14:cNvPr id="353" name="Freihand 352">
                  <a:extLst>
                    <a:ext uri="{FF2B5EF4-FFF2-40B4-BE49-F238E27FC236}">
                      <a16:creationId xmlns:a16="http://schemas.microsoft.com/office/drawing/2014/main" id="{DE2C089F-0E88-4311-9F1C-312CE0FA1FC0}"/>
                    </a:ext>
                  </a:extLst>
                </p14:cNvPr>
                <p14:cNvContentPartPr/>
                <p14:nvPr/>
              </p14:nvContentPartPr>
              <p14:xfrm>
                <a:off x="8363813" y="2495227"/>
                <a:ext cx="132120" cy="129600"/>
              </p14:xfrm>
            </p:contentPart>
          </mc:Choice>
          <mc:Fallback xmlns="">
            <p:pic>
              <p:nvPicPr>
                <p:cNvPr id="353" name="Freihand 352">
                  <a:extLst>
                    <a:ext uri="{FF2B5EF4-FFF2-40B4-BE49-F238E27FC236}">
                      <a16:creationId xmlns:a16="http://schemas.microsoft.com/office/drawing/2014/main" id="{DE2C089F-0E88-4311-9F1C-312CE0FA1FC0}"/>
                    </a:ext>
                  </a:extLst>
                </p:cNvPr>
                <p:cNvPicPr/>
                <p:nvPr/>
              </p:nvPicPr>
              <p:blipFill>
                <a:blip r:embed="rId218"/>
                <a:stretch>
                  <a:fillRect/>
                </a:stretch>
              </p:blipFill>
              <p:spPr>
                <a:xfrm>
                  <a:off x="8359493" y="2490907"/>
                  <a:ext cx="140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54" name="Freihand 353">
                  <a:extLst>
                    <a:ext uri="{FF2B5EF4-FFF2-40B4-BE49-F238E27FC236}">
                      <a16:creationId xmlns:a16="http://schemas.microsoft.com/office/drawing/2014/main" id="{36BC654F-A998-4107-B1FE-8C72F82005AA}"/>
                    </a:ext>
                  </a:extLst>
                </p14:cNvPr>
                <p14:cNvContentPartPr/>
                <p14:nvPr/>
              </p14:nvContentPartPr>
              <p14:xfrm>
                <a:off x="8328173" y="2440507"/>
                <a:ext cx="178560" cy="228240"/>
              </p14:xfrm>
            </p:contentPart>
          </mc:Choice>
          <mc:Fallback xmlns="">
            <p:pic>
              <p:nvPicPr>
                <p:cNvPr id="354" name="Freihand 353">
                  <a:extLst>
                    <a:ext uri="{FF2B5EF4-FFF2-40B4-BE49-F238E27FC236}">
                      <a16:creationId xmlns:a16="http://schemas.microsoft.com/office/drawing/2014/main" id="{36BC654F-A998-4107-B1FE-8C72F82005AA}"/>
                    </a:ext>
                  </a:extLst>
                </p:cNvPr>
                <p:cNvPicPr/>
                <p:nvPr/>
              </p:nvPicPr>
              <p:blipFill>
                <a:blip r:embed="rId220"/>
                <a:stretch>
                  <a:fillRect/>
                </a:stretch>
              </p:blipFill>
              <p:spPr>
                <a:xfrm>
                  <a:off x="8323853" y="2436187"/>
                  <a:ext cx="187200" cy="236880"/>
                </a:xfrm>
                <a:prstGeom prst="rect">
                  <a:avLst/>
                </a:prstGeom>
              </p:spPr>
            </p:pic>
          </mc:Fallback>
        </mc:AlternateContent>
      </p:grpSp>
      <p:grpSp>
        <p:nvGrpSpPr>
          <p:cNvPr id="356" name="Gruppieren 355">
            <a:extLst>
              <a:ext uri="{FF2B5EF4-FFF2-40B4-BE49-F238E27FC236}">
                <a16:creationId xmlns:a16="http://schemas.microsoft.com/office/drawing/2014/main" id="{F588796E-0B06-40D3-AD3B-2CD33262CDA0}"/>
              </a:ext>
            </a:extLst>
          </p:cNvPr>
          <p:cNvGrpSpPr/>
          <p:nvPr/>
        </p:nvGrpSpPr>
        <p:grpSpPr>
          <a:xfrm>
            <a:off x="8269853" y="1648507"/>
            <a:ext cx="255960" cy="212400"/>
            <a:chOff x="8269853" y="1648507"/>
            <a:chExt cx="255960" cy="212400"/>
          </a:xfrm>
        </p:grpSpPr>
        <mc:AlternateContent xmlns:mc="http://schemas.openxmlformats.org/markup-compatibility/2006" xmlns:p14="http://schemas.microsoft.com/office/powerpoint/2010/main">
          <mc:Choice Requires="p14">
            <p:contentPart p14:bwMode="auto" r:id="rId221">
              <p14:nvContentPartPr>
                <p14:cNvPr id="315" name="Freihand 314">
                  <a:extLst>
                    <a:ext uri="{FF2B5EF4-FFF2-40B4-BE49-F238E27FC236}">
                      <a16:creationId xmlns:a16="http://schemas.microsoft.com/office/drawing/2014/main" id="{DB776B8D-3F19-49F0-A386-8B1BEE33A2DB}"/>
                    </a:ext>
                  </a:extLst>
                </p14:cNvPr>
                <p14:cNvContentPartPr/>
                <p14:nvPr/>
              </p14:nvContentPartPr>
              <p14:xfrm>
                <a:off x="8367773" y="1693507"/>
                <a:ext cx="81720" cy="112680"/>
              </p14:xfrm>
            </p:contentPart>
          </mc:Choice>
          <mc:Fallback xmlns="">
            <p:pic>
              <p:nvPicPr>
                <p:cNvPr id="315" name="Freihand 314">
                  <a:extLst>
                    <a:ext uri="{FF2B5EF4-FFF2-40B4-BE49-F238E27FC236}">
                      <a16:creationId xmlns:a16="http://schemas.microsoft.com/office/drawing/2014/main" id="{DB776B8D-3F19-49F0-A386-8B1BEE33A2DB}"/>
                    </a:ext>
                  </a:extLst>
                </p:cNvPr>
                <p:cNvPicPr/>
                <p:nvPr/>
              </p:nvPicPr>
              <p:blipFill>
                <a:blip r:embed="rId222"/>
                <a:stretch>
                  <a:fillRect/>
                </a:stretch>
              </p:blipFill>
              <p:spPr>
                <a:xfrm>
                  <a:off x="8363453" y="1689187"/>
                  <a:ext cx="90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6" name="Freihand 315">
                  <a:extLst>
                    <a:ext uri="{FF2B5EF4-FFF2-40B4-BE49-F238E27FC236}">
                      <a16:creationId xmlns:a16="http://schemas.microsoft.com/office/drawing/2014/main" id="{C270147E-5CE6-43C8-A6B8-BFC707C40F72}"/>
                    </a:ext>
                  </a:extLst>
                </p14:cNvPr>
                <p14:cNvContentPartPr/>
                <p14:nvPr/>
              </p14:nvContentPartPr>
              <p14:xfrm>
                <a:off x="8388653" y="1740307"/>
                <a:ext cx="91080" cy="8280"/>
              </p14:xfrm>
            </p:contentPart>
          </mc:Choice>
          <mc:Fallback xmlns="">
            <p:pic>
              <p:nvPicPr>
                <p:cNvPr id="316" name="Freihand 315">
                  <a:extLst>
                    <a:ext uri="{FF2B5EF4-FFF2-40B4-BE49-F238E27FC236}">
                      <a16:creationId xmlns:a16="http://schemas.microsoft.com/office/drawing/2014/main" id="{C270147E-5CE6-43C8-A6B8-BFC707C40F72}"/>
                    </a:ext>
                  </a:extLst>
                </p:cNvPr>
                <p:cNvPicPr/>
                <p:nvPr/>
              </p:nvPicPr>
              <p:blipFill>
                <a:blip r:embed="rId224"/>
                <a:stretch>
                  <a:fillRect/>
                </a:stretch>
              </p:blipFill>
              <p:spPr>
                <a:xfrm>
                  <a:off x="8384333" y="1735987"/>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55" name="Freihand 354">
                  <a:extLst>
                    <a:ext uri="{FF2B5EF4-FFF2-40B4-BE49-F238E27FC236}">
                      <a16:creationId xmlns:a16="http://schemas.microsoft.com/office/drawing/2014/main" id="{0A518277-2E7B-4E06-A718-69484D15FC21}"/>
                    </a:ext>
                  </a:extLst>
                </p14:cNvPr>
                <p14:cNvContentPartPr/>
                <p14:nvPr/>
              </p14:nvContentPartPr>
              <p14:xfrm>
                <a:off x="8269853" y="1648507"/>
                <a:ext cx="255960" cy="212400"/>
              </p14:xfrm>
            </p:contentPart>
          </mc:Choice>
          <mc:Fallback xmlns="">
            <p:pic>
              <p:nvPicPr>
                <p:cNvPr id="355" name="Freihand 354">
                  <a:extLst>
                    <a:ext uri="{FF2B5EF4-FFF2-40B4-BE49-F238E27FC236}">
                      <a16:creationId xmlns:a16="http://schemas.microsoft.com/office/drawing/2014/main" id="{0A518277-2E7B-4E06-A718-69484D15FC21}"/>
                    </a:ext>
                  </a:extLst>
                </p:cNvPr>
                <p:cNvPicPr/>
                <p:nvPr/>
              </p:nvPicPr>
              <p:blipFill>
                <a:blip r:embed="rId226"/>
                <a:stretch>
                  <a:fillRect/>
                </a:stretch>
              </p:blipFill>
              <p:spPr>
                <a:xfrm>
                  <a:off x="8265533" y="1644187"/>
                  <a:ext cx="264600" cy="22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358" name="Freihand 357">
                <a:extLst>
                  <a:ext uri="{FF2B5EF4-FFF2-40B4-BE49-F238E27FC236}">
                    <a16:creationId xmlns:a16="http://schemas.microsoft.com/office/drawing/2014/main" id="{D360C864-4550-4D72-B4E0-98A69C191C45}"/>
                  </a:ext>
                </a:extLst>
              </p14:cNvPr>
              <p14:cNvContentPartPr/>
              <p14:nvPr/>
            </p14:nvContentPartPr>
            <p14:xfrm>
              <a:off x="7843613" y="2355547"/>
              <a:ext cx="499320" cy="19800"/>
            </p14:xfrm>
          </p:contentPart>
        </mc:Choice>
        <mc:Fallback xmlns="">
          <p:pic>
            <p:nvPicPr>
              <p:cNvPr id="358" name="Freihand 357">
                <a:extLst>
                  <a:ext uri="{FF2B5EF4-FFF2-40B4-BE49-F238E27FC236}">
                    <a16:creationId xmlns:a16="http://schemas.microsoft.com/office/drawing/2014/main" id="{D360C864-4550-4D72-B4E0-98A69C191C45}"/>
                  </a:ext>
                </a:extLst>
              </p:cNvPr>
              <p:cNvPicPr/>
              <p:nvPr/>
            </p:nvPicPr>
            <p:blipFill>
              <a:blip r:embed="rId228"/>
              <a:stretch>
                <a:fillRect/>
              </a:stretch>
            </p:blipFill>
            <p:spPr>
              <a:xfrm>
                <a:off x="7839293" y="2351227"/>
                <a:ext cx="507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59" name="Freihand 358">
                <a:extLst>
                  <a:ext uri="{FF2B5EF4-FFF2-40B4-BE49-F238E27FC236}">
                    <a16:creationId xmlns:a16="http://schemas.microsoft.com/office/drawing/2014/main" id="{0E885ED7-A8A2-49CA-8672-F0F86A705F9F}"/>
                  </a:ext>
                </a:extLst>
              </p14:cNvPr>
              <p14:cNvContentPartPr/>
              <p14:nvPr/>
            </p14:nvContentPartPr>
            <p14:xfrm>
              <a:off x="7035053" y="2728867"/>
              <a:ext cx="622800" cy="39240"/>
            </p14:xfrm>
          </p:contentPart>
        </mc:Choice>
        <mc:Fallback xmlns="">
          <p:pic>
            <p:nvPicPr>
              <p:cNvPr id="359" name="Freihand 358">
                <a:extLst>
                  <a:ext uri="{FF2B5EF4-FFF2-40B4-BE49-F238E27FC236}">
                    <a16:creationId xmlns:a16="http://schemas.microsoft.com/office/drawing/2014/main" id="{0E885ED7-A8A2-49CA-8672-F0F86A705F9F}"/>
                  </a:ext>
                </a:extLst>
              </p:cNvPr>
              <p:cNvPicPr/>
              <p:nvPr/>
            </p:nvPicPr>
            <p:blipFill>
              <a:blip r:embed="rId230"/>
              <a:stretch>
                <a:fillRect/>
              </a:stretch>
            </p:blipFill>
            <p:spPr>
              <a:xfrm>
                <a:off x="7030733" y="2724547"/>
                <a:ext cx="631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60" name="Freihand 359">
                <a:extLst>
                  <a:ext uri="{FF2B5EF4-FFF2-40B4-BE49-F238E27FC236}">
                    <a16:creationId xmlns:a16="http://schemas.microsoft.com/office/drawing/2014/main" id="{718A8A3A-C33B-49B5-9E53-CDBFB81CAC9D}"/>
                  </a:ext>
                </a:extLst>
              </p14:cNvPr>
              <p14:cNvContentPartPr/>
              <p14:nvPr/>
            </p14:nvContentPartPr>
            <p14:xfrm>
              <a:off x="4779293" y="2355907"/>
              <a:ext cx="555480" cy="37800"/>
            </p14:xfrm>
          </p:contentPart>
        </mc:Choice>
        <mc:Fallback xmlns="">
          <p:pic>
            <p:nvPicPr>
              <p:cNvPr id="360" name="Freihand 359">
                <a:extLst>
                  <a:ext uri="{FF2B5EF4-FFF2-40B4-BE49-F238E27FC236}">
                    <a16:creationId xmlns:a16="http://schemas.microsoft.com/office/drawing/2014/main" id="{718A8A3A-C33B-49B5-9E53-CDBFB81CAC9D}"/>
                  </a:ext>
                </a:extLst>
              </p:cNvPr>
              <p:cNvPicPr/>
              <p:nvPr/>
            </p:nvPicPr>
            <p:blipFill>
              <a:blip r:embed="rId232"/>
              <a:stretch>
                <a:fillRect/>
              </a:stretch>
            </p:blipFill>
            <p:spPr>
              <a:xfrm>
                <a:off x="4774973" y="2351587"/>
                <a:ext cx="564120" cy="46440"/>
              </a:xfrm>
              <a:prstGeom prst="rect">
                <a:avLst/>
              </a:prstGeom>
            </p:spPr>
          </p:pic>
        </mc:Fallback>
      </mc:AlternateContent>
      <p:grpSp>
        <p:nvGrpSpPr>
          <p:cNvPr id="379" name="Gruppieren 378">
            <a:extLst>
              <a:ext uri="{FF2B5EF4-FFF2-40B4-BE49-F238E27FC236}">
                <a16:creationId xmlns:a16="http://schemas.microsoft.com/office/drawing/2014/main" id="{0EA67377-F439-431F-AAFB-5018A8A4C791}"/>
              </a:ext>
            </a:extLst>
          </p:cNvPr>
          <p:cNvGrpSpPr/>
          <p:nvPr/>
        </p:nvGrpSpPr>
        <p:grpSpPr>
          <a:xfrm>
            <a:off x="233573" y="6353707"/>
            <a:ext cx="1584360" cy="348120"/>
            <a:chOff x="233573" y="6353707"/>
            <a:chExt cx="1584360" cy="348120"/>
          </a:xfrm>
        </p:grpSpPr>
        <mc:AlternateContent xmlns:mc="http://schemas.openxmlformats.org/markup-compatibility/2006" xmlns:p14="http://schemas.microsoft.com/office/powerpoint/2010/main">
          <mc:Choice Requires="p14">
            <p:contentPart p14:bwMode="auto" r:id="rId233">
              <p14:nvContentPartPr>
                <p14:cNvPr id="349" name="Freihand 348">
                  <a:extLst>
                    <a:ext uri="{FF2B5EF4-FFF2-40B4-BE49-F238E27FC236}">
                      <a16:creationId xmlns:a16="http://schemas.microsoft.com/office/drawing/2014/main" id="{1FCC412F-4E4F-406C-BC77-56C61B160E17}"/>
                    </a:ext>
                  </a:extLst>
                </p14:cNvPr>
                <p14:cNvContentPartPr/>
                <p14:nvPr/>
              </p14:nvContentPartPr>
              <p14:xfrm>
                <a:off x="310973" y="6411667"/>
                <a:ext cx="156240" cy="197280"/>
              </p14:xfrm>
            </p:contentPart>
          </mc:Choice>
          <mc:Fallback xmlns="">
            <p:pic>
              <p:nvPicPr>
                <p:cNvPr id="349" name="Freihand 348">
                  <a:extLst>
                    <a:ext uri="{FF2B5EF4-FFF2-40B4-BE49-F238E27FC236}">
                      <a16:creationId xmlns:a16="http://schemas.microsoft.com/office/drawing/2014/main" id="{1FCC412F-4E4F-406C-BC77-56C61B160E17}"/>
                    </a:ext>
                  </a:extLst>
                </p:cNvPr>
                <p:cNvPicPr/>
                <p:nvPr/>
              </p:nvPicPr>
              <p:blipFill>
                <a:blip r:embed="rId234"/>
                <a:stretch>
                  <a:fillRect/>
                </a:stretch>
              </p:blipFill>
              <p:spPr>
                <a:xfrm>
                  <a:off x="306653" y="6407347"/>
                  <a:ext cx="164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50" name="Freihand 349">
                  <a:extLst>
                    <a:ext uri="{FF2B5EF4-FFF2-40B4-BE49-F238E27FC236}">
                      <a16:creationId xmlns:a16="http://schemas.microsoft.com/office/drawing/2014/main" id="{17ED0D16-696B-4407-B70E-0252EC14AB99}"/>
                    </a:ext>
                  </a:extLst>
                </p14:cNvPr>
                <p14:cNvContentPartPr/>
                <p14:nvPr/>
              </p14:nvContentPartPr>
              <p14:xfrm>
                <a:off x="233573" y="6353707"/>
                <a:ext cx="308520" cy="315000"/>
              </p14:xfrm>
            </p:contentPart>
          </mc:Choice>
          <mc:Fallback xmlns="">
            <p:pic>
              <p:nvPicPr>
                <p:cNvPr id="350" name="Freihand 349">
                  <a:extLst>
                    <a:ext uri="{FF2B5EF4-FFF2-40B4-BE49-F238E27FC236}">
                      <a16:creationId xmlns:a16="http://schemas.microsoft.com/office/drawing/2014/main" id="{17ED0D16-696B-4407-B70E-0252EC14AB99}"/>
                    </a:ext>
                  </a:extLst>
                </p:cNvPr>
                <p:cNvPicPr/>
                <p:nvPr/>
              </p:nvPicPr>
              <p:blipFill>
                <a:blip r:embed="rId236"/>
                <a:stretch>
                  <a:fillRect/>
                </a:stretch>
              </p:blipFill>
              <p:spPr>
                <a:xfrm>
                  <a:off x="229253" y="6349387"/>
                  <a:ext cx="3171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61" name="Freihand 360">
                  <a:extLst>
                    <a:ext uri="{FF2B5EF4-FFF2-40B4-BE49-F238E27FC236}">
                      <a16:creationId xmlns:a16="http://schemas.microsoft.com/office/drawing/2014/main" id="{5629F649-FBA0-43DB-ACB2-74605DD572E4}"/>
                    </a:ext>
                  </a:extLst>
                </p14:cNvPr>
                <p14:cNvContentPartPr/>
                <p14:nvPr/>
              </p14:nvContentPartPr>
              <p14:xfrm>
                <a:off x="625253" y="6463867"/>
                <a:ext cx="119520" cy="104040"/>
              </p14:xfrm>
            </p:contentPart>
          </mc:Choice>
          <mc:Fallback xmlns="">
            <p:pic>
              <p:nvPicPr>
                <p:cNvPr id="361" name="Freihand 360">
                  <a:extLst>
                    <a:ext uri="{FF2B5EF4-FFF2-40B4-BE49-F238E27FC236}">
                      <a16:creationId xmlns:a16="http://schemas.microsoft.com/office/drawing/2014/main" id="{5629F649-FBA0-43DB-ACB2-74605DD572E4}"/>
                    </a:ext>
                  </a:extLst>
                </p:cNvPr>
                <p:cNvPicPr/>
                <p:nvPr/>
              </p:nvPicPr>
              <p:blipFill>
                <a:blip r:embed="rId238"/>
                <a:stretch>
                  <a:fillRect/>
                </a:stretch>
              </p:blipFill>
              <p:spPr>
                <a:xfrm>
                  <a:off x="620933" y="6459547"/>
                  <a:ext cx="12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62" name="Freihand 361">
                  <a:extLst>
                    <a:ext uri="{FF2B5EF4-FFF2-40B4-BE49-F238E27FC236}">
                      <a16:creationId xmlns:a16="http://schemas.microsoft.com/office/drawing/2014/main" id="{8502B558-4FFD-4038-84AC-D9E5C0EC1172}"/>
                    </a:ext>
                  </a:extLst>
                </p14:cNvPr>
                <p14:cNvContentPartPr/>
                <p14:nvPr/>
              </p14:nvContentPartPr>
              <p14:xfrm>
                <a:off x="782213" y="6456667"/>
                <a:ext cx="121320" cy="96480"/>
              </p14:xfrm>
            </p:contentPart>
          </mc:Choice>
          <mc:Fallback xmlns="">
            <p:pic>
              <p:nvPicPr>
                <p:cNvPr id="362" name="Freihand 361">
                  <a:extLst>
                    <a:ext uri="{FF2B5EF4-FFF2-40B4-BE49-F238E27FC236}">
                      <a16:creationId xmlns:a16="http://schemas.microsoft.com/office/drawing/2014/main" id="{8502B558-4FFD-4038-84AC-D9E5C0EC1172}"/>
                    </a:ext>
                  </a:extLst>
                </p:cNvPr>
                <p:cNvPicPr/>
                <p:nvPr/>
              </p:nvPicPr>
              <p:blipFill>
                <a:blip r:embed="rId240"/>
                <a:stretch>
                  <a:fillRect/>
                </a:stretch>
              </p:blipFill>
              <p:spPr>
                <a:xfrm>
                  <a:off x="777893" y="6452347"/>
                  <a:ext cx="129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63" name="Freihand 362">
                  <a:extLst>
                    <a:ext uri="{FF2B5EF4-FFF2-40B4-BE49-F238E27FC236}">
                      <a16:creationId xmlns:a16="http://schemas.microsoft.com/office/drawing/2014/main" id="{5F721CDE-2321-4DB5-8B3D-E0C90DF86293}"/>
                    </a:ext>
                  </a:extLst>
                </p14:cNvPr>
                <p14:cNvContentPartPr/>
                <p14:nvPr/>
              </p14:nvContentPartPr>
              <p14:xfrm>
                <a:off x="927653" y="6470347"/>
                <a:ext cx="68040" cy="100440"/>
              </p14:xfrm>
            </p:contentPart>
          </mc:Choice>
          <mc:Fallback xmlns="">
            <p:pic>
              <p:nvPicPr>
                <p:cNvPr id="363" name="Freihand 362">
                  <a:extLst>
                    <a:ext uri="{FF2B5EF4-FFF2-40B4-BE49-F238E27FC236}">
                      <a16:creationId xmlns:a16="http://schemas.microsoft.com/office/drawing/2014/main" id="{5F721CDE-2321-4DB5-8B3D-E0C90DF86293}"/>
                    </a:ext>
                  </a:extLst>
                </p:cNvPr>
                <p:cNvPicPr/>
                <p:nvPr/>
              </p:nvPicPr>
              <p:blipFill>
                <a:blip r:embed="rId242"/>
                <a:stretch>
                  <a:fillRect/>
                </a:stretch>
              </p:blipFill>
              <p:spPr>
                <a:xfrm>
                  <a:off x="923333" y="6466027"/>
                  <a:ext cx="76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64" name="Freihand 363">
                  <a:extLst>
                    <a:ext uri="{FF2B5EF4-FFF2-40B4-BE49-F238E27FC236}">
                      <a16:creationId xmlns:a16="http://schemas.microsoft.com/office/drawing/2014/main" id="{0072A8BA-1738-4352-8126-2E21047B1CD1}"/>
                    </a:ext>
                  </a:extLst>
                </p14:cNvPr>
                <p14:cNvContentPartPr/>
                <p14:nvPr/>
              </p14:nvContentPartPr>
              <p14:xfrm>
                <a:off x="991733" y="6558907"/>
                <a:ext cx="21600" cy="67680"/>
              </p14:xfrm>
            </p:contentPart>
          </mc:Choice>
          <mc:Fallback xmlns="">
            <p:pic>
              <p:nvPicPr>
                <p:cNvPr id="364" name="Freihand 363">
                  <a:extLst>
                    <a:ext uri="{FF2B5EF4-FFF2-40B4-BE49-F238E27FC236}">
                      <a16:creationId xmlns:a16="http://schemas.microsoft.com/office/drawing/2014/main" id="{0072A8BA-1738-4352-8126-2E21047B1CD1}"/>
                    </a:ext>
                  </a:extLst>
                </p:cNvPr>
                <p:cNvPicPr/>
                <p:nvPr/>
              </p:nvPicPr>
              <p:blipFill>
                <a:blip r:embed="rId244"/>
                <a:stretch>
                  <a:fillRect/>
                </a:stretch>
              </p:blipFill>
              <p:spPr>
                <a:xfrm>
                  <a:off x="987413" y="6554587"/>
                  <a:ext cx="30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65" name="Freihand 364">
                  <a:extLst>
                    <a:ext uri="{FF2B5EF4-FFF2-40B4-BE49-F238E27FC236}">
                      <a16:creationId xmlns:a16="http://schemas.microsoft.com/office/drawing/2014/main" id="{EA1A3C46-9D06-479E-8472-F535531943B9}"/>
                    </a:ext>
                  </a:extLst>
                </p14:cNvPr>
                <p14:cNvContentPartPr/>
                <p14:nvPr/>
              </p14:nvContentPartPr>
              <p14:xfrm>
                <a:off x="1077773" y="6476467"/>
                <a:ext cx="54360" cy="78480"/>
              </p14:xfrm>
            </p:contentPart>
          </mc:Choice>
          <mc:Fallback xmlns="">
            <p:pic>
              <p:nvPicPr>
                <p:cNvPr id="365" name="Freihand 364">
                  <a:extLst>
                    <a:ext uri="{FF2B5EF4-FFF2-40B4-BE49-F238E27FC236}">
                      <a16:creationId xmlns:a16="http://schemas.microsoft.com/office/drawing/2014/main" id="{EA1A3C46-9D06-479E-8472-F535531943B9}"/>
                    </a:ext>
                  </a:extLst>
                </p:cNvPr>
                <p:cNvPicPr/>
                <p:nvPr/>
              </p:nvPicPr>
              <p:blipFill>
                <a:blip r:embed="rId246"/>
                <a:stretch>
                  <a:fillRect/>
                </a:stretch>
              </p:blipFill>
              <p:spPr>
                <a:xfrm>
                  <a:off x="1073453" y="6472147"/>
                  <a:ext cx="63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66" name="Freihand 365">
                  <a:extLst>
                    <a:ext uri="{FF2B5EF4-FFF2-40B4-BE49-F238E27FC236}">
                      <a16:creationId xmlns:a16="http://schemas.microsoft.com/office/drawing/2014/main" id="{838462BD-1C17-43BC-8CAE-8D0E870AA86B}"/>
                    </a:ext>
                  </a:extLst>
                </p14:cNvPr>
                <p14:cNvContentPartPr/>
                <p14:nvPr/>
              </p14:nvContentPartPr>
              <p14:xfrm>
                <a:off x="1151213" y="6448387"/>
                <a:ext cx="73800" cy="131400"/>
              </p14:xfrm>
            </p:contentPart>
          </mc:Choice>
          <mc:Fallback xmlns="">
            <p:pic>
              <p:nvPicPr>
                <p:cNvPr id="366" name="Freihand 365">
                  <a:extLst>
                    <a:ext uri="{FF2B5EF4-FFF2-40B4-BE49-F238E27FC236}">
                      <a16:creationId xmlns:a16="http://schemas.microsoft.com/office/drawing/2014/main" id="{838462BD-1C17-43BC-8CAE-8D0E870AA86B}"/>
                    </a:ext>
                  </a:extLst>
                </p:cNvPr>
                <p:cNvPicPr/>
                <p:nvPr/>
              </p:nvPicPr>
              <p:blipFill>
                <a:blip r:embed="rId248"/>
                <a:stretch>
                  <a:fillRect/>
                </a:stretch>
              </p:blipFill>
              <p:spPr>
                <a:xfrm>
                  <a:off x="1146893" y="6444067"/>
                  <a:ext cx="82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67" name="Freihand 366">
                  <a:extLst>
                    <a:ext uri="{FF2B5EF4-FFF2-40B4-BE49-F238E27FC236}">
                      <a16:creationId xmlns:a16="http://schemas.microsoft.com/office/drawing/2014/main" id="{43073F11-F02A-49B7-AF08-314FC35E4D01}"/>
                    </a:ext>
                  </a:extLst>
                </p14:cNvPr>
                <p14:cNvContentPartPr/>
                <p14:nvPr/>
              </p14:nvContentPartPr>
              <p14:xfrm>
                <a:off x="1351013" y="6502027"/>
                <a:ext cx="11520" cy="13680"/>
              </p14:xfrm>
            </p:contentPart>
          </mc:Choice>
          <mc:Fallback xmlns="">
            <p:pic>
              <p:nvPicPr>
                <p:cNvPr id="367" name="Freihand 366">
                  <a:extLst>
                    <a:ext uri="{FF2B5EF4-FFF2-40B4-BE49-F238E27FC236}">
                      <a16:creationId xmlns:a16="http://schemas.microsoft.com/office/drawing/2014/main" id="{43073F11-F02A-49B7-AF08-314FC35E4D01}"/>
                    </a:ext>
                  </a:extLst>
                </p:cNvPr>
                <p:cNvPicPr/>
                <p:nvPr/>
              </p:nvPicPr>
              <p:blipFill>
                <a:blip r:embed="rId250"/>
                <a:stretch>
                  <a:fillRect/>
                </a:stretch>
              </p:blipFill>
              <p:spPr>
                <a:xfrm>
                  <a:off x="1346693" y="6497707"/>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68" name="Freihand 367">
                  <a:extLst>
                    <a:ext uri="{FF2B5EF4-FFF2-40B4-BE49-F238E27FC236}">
                      <a16:creationId xmlns:a16="http://schemas.microsoft.com/office/drawing/2014/main" id="{2EFBBFFA-701D-4C94-8D1E-B5E7F2DE7BB8}"/>
                    </a:ext>
                  </a:extLst>
                </p14:cNvPr>
                <p14:cNvContentPartPr/>
                <p14:nvPr/>
              </p14:nvContentPartPr>
              <p14:xfrm>
                <a:off x="1426973" y="6389707"/>
                <a:ext cx="97920" cy="111960"/>
              </p14:xfrm>
            </p:contentPart>
          </mc:Choice>
          <mc:Fallback xmlns="">
            <p:pic>
              <p:nvPicPr>
                <p:cNvPr id="368" name="Freihand 367">
                  <a:extLst>
                    <a:ext uri="{FF2B5EF4-FFF2-40B4-BE49-F238E27FC236}">
                      <a16:creationId xmlns:a16="http://schemas.microsoft.com/office/drawing/2014/main" id="{2EFBBFFA-701D-4C94-8D1E-B5E7F2DE7BB8}"/>
                    </a:ext>
                  </a:extLst>
                </p:cNvPr>
                <p:cNvPicPr/>
                <p:nvPr/>
              </p:nvPicPr>
              <p:blipFill>
                <a:blip r:embed="rId252"/>
                <a:stretch>
                  <a:fillRect/>
                </a:stretch>
              </p:blipFill>
              <p:spPr>
                <a:xfrm>
                  <a:off x="1422653" y="6385387"/>
                  <a:ext cx="106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69" name="Freihand 368">
                  <a:extLst>
                    <a:ext uri="{FF2B5EF4-FFF2-40B4-BE49-F238E27FC236}">
                      <a16:creationId xmlns:a16="http://schemas.microsoft.com/office/drawing/2014/main" id="{3EECFF10-F72D-4AEB-B3D6-C4DA5B8AF281}"/>
                    </a:ext>
                  </a:extLst>
                </p14:cNvPr>
                <p14:cNvContentPartPr/>
                <p14:nvPr/>
              </p14:nvContentPartPr>
              <p14:xfrm>
                <a:off x="1574573" y="6397267"/>
                <a:ext cx="70920" cy="105840"/>
              </p14:xfrm>
            </p:contentPart>
          </mc:Choice>
          <mc:Fallback xmlns="">
            <p:pic>
              <p:nvPicPr>
                <p:cNvPr id="369" name="Freihand 368">
                  <a:extLst>
                    <a:ext uri="{FF2B5EF4-FFF2-40B4-BE49-F238E27FC236}">
                      <a16:creationId xmlns:a16="http://schemas.microsoft.com/office/drawing/2014/main" id="{3EECFF10-F72D-4AEB-B3D6-C4DA5B8AF281}"/>
                    </a:ext>
                  </a:extLst>
                </p:cNvPr>
                <p:cNvPicPr/>
                <p:nvPr/>
              </p:nvPicPr>
              <p:blipFill>
                <a:blip r:embed="rId254"/>
                <a:stretch>
                  <a:fillRect/>
                </a:stretch>
              </p:blipFill>
              <p:spPr>
                <a:xfrm>
                  <a:off x="1570253" y="6392947"/>
                  <a:ext cx="79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70" name="Freihand 369">
                  <a:extLst>
                    <a:ext uri="{FF2B5EF4-FFF2-40B4-BE49-F238E27FC236}">
                      <a16:creationId xmlns:a16="http://schemas.microsoft.com/office/drawing/2014/main" id="{9F8B3CBE-1711-47D3-8148-AC21B1FDC0CE}"/>
                    </a:ext>
                  </a:extLst>
                </p14:cNvPr>
                <p14:cNvContentPartPr/>
                <p14:nvPr/>
              </p14:nvContentPartPr>
              <p14:xfrm>
                <a:off x="1579613" y="6375307"/>
                <a:ext cx="73800" cy="12240"/>
              </p14:xfrm>
            </p:contentPart>
          </mc:Choice>
          <mc:Fallback xmlns="">
            <p:pic>
              <p:nvPicPr>
                <p:cNvPr id="370" name="Freihand 369">
                  <a:extLst>
                    <a:ext uri="{FF2B5EF4-FFF2-40B4-BE49-F238E27FC236}">
                      <a16:creationId xmlns:a16="http://schemas.microsoft.com/office/drawing/2014/main" id="{9F8B3CBE-1711-47D3-8148-AC21B1FDC0CE}"/>
                    </a:ext>
                  </a:extLst>
                </p:cNvPr>
                <p:cNvPicPr/>
                <p:nvPr/>
              </p:nvPicPr>
              <p:blipFill>
                <a:blip r:embed="rId256"/>
                <a:stretch>
                  <a:fillRect/>
                </a:stretch>
              </p:blipFill>
              <p:spPr>
                <a:xfrm>
                  <a:off x="1575293" y="6370987"/>
                  <a:ext cx="82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71" name="Freihand 370">
                  <a:extLst>
                    <a:ext uri="{FF2B5EF4-FFF2-40B4-BE49-F238E27FC236}">
                      <a16:creationId xmlns:a16="http://schemas.microsoft.com/office/drawing/2014/main" id="{641F0AF0-F028-45F9-86E7-ADADD3FACFCC}"/>
                    </a:ext>
                  </a:extLst>
                </p14:cNvPr>
                <p14:cNvContentPartPr/>
                <p14:nvPr/>
              </p14:nvContentPartPr>
              <p14:xfrm>
                <a:off x="1686893" y="6357307"/>
                <a:ext cx="78480" cy="119880"/>
              </p14:xfrm>
            </p:contentPart>
          </mc:Choice>
          <mc:Fallback xmlns="">
            <p:pic>
              <p:nvPicPr>
                <p:cNvPr id="371" name="Freihand 370">
                  <a:extLst>
                    <a:ext uri="{FF2B5EF4-FFF2-40B4-BE49-F238E27FC236}">
                      <a16:creationId xmlns:a16="http://schemas.microsoft.com/office/drawing/2014/main" id="{641F0AF0-F028-45F9-86E7-ADADD3FACFCC}"/>
                    </a:ext>
                  </a:extLst>
                </p:cNvPr>
                <p:cNvPicPr/>
                <p:nvPr/>
              </p:nvPicPr>
              <p:blipFill>
                <a:blip r:embed="rId258"/>
                <a:stretch>
                  <a:fillRect/>
                </a:stretch>
              </p:blipFill>
              <p:spPr>
                <a:xfrm>
                  <a:off x="1682573" y="6352987"/>
                  <a:ext cx="8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72" name="Freihand 371">
                  <a:extLst>
                    <a:ext uri="{FF2B5EF4-FFF2-40B4-BE49-F238E27FC236}">
                      <a16:creationId xmlns:a16="http://schemas.microsoft.com/office/drawing/2014/main" id="{001F8293-B539-4AE2-873D-24166E7DF9B7}"/>
                    </a:ext>
                  </a:extLst>
                </p14:cNvPr>
                <p14:cNvContentPartPr/>
                <p14:nvPr/>
              </p14:nvContentPartPr>
              <p14:xfrm>
                <a:off x="1395653" y="6519667"/>
                <a:ext cx="422280" cy="42840"/>
              </p14:xfrm>
            </p:contentPart>
          </mc:Choice>
          <mc:Fallback xmlns="">
            <p:pic>
              <p:nvPicPr>
                <p:cNvPr id="372" name="Freihand 371">
                  <a:extLst>
                    <a:ext uri="{FF2B5EF4-FFF2-40B4-BE49-F238E27FC236}">
                      <a16:creationId xmlns:a16="http://schemas.microsoft.com/office/drawing/2014/main" id="{001F8293-B539-4AE2-873D-24166E7DF9B7}"/>
                    </a:ext>
                  </a:extLst>
                </p:cNvPr>
                <p:cNvPicPr/>
                <p:nvPr/>
              </p:nvPicPr>
              <p:blipFill>
                <a:blip r:embed="rId260"/>
                <a:stretch>
                  <a:fillRect/>
                </a:stretch>
              </p:blipFill>
              <p:spPr>
                <a:xfrm>
                  <a:off x="1391333" y="6515347"/>
                  <a:ext cx="430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73" name="Freihand 372">
                  <a:extLst>
                    <a:ext uri="{FF2B5EF4-FFF2-40B4-BE49-F238E27FC236}">
                      <a16:creationId xmlns:a16="http://schemas.microsoft.com/office/drawing/2014/main" id="{EA146479-2768-47BB-BDF1-328F35B41E0F}"/>
                    </a:ext>
                  </a:extLst>
                </p14:cNvPr>
                <p14:cNvContentPartPr/>
                <p14:nvPr/>
              </p14:nvContentPartPr>
              <p14:xfrm>
                <a:off x="1408973" y="6599947"/>
                <a:ext cx="84600" cy="101880"/>
              </p14:xfrm>
            </p:contentPart>
          </mc:Choice>
          <mc:Fallback xmlns="">
            <p:pic>
              <p:nvPicPr>
                <p:cNvPr id="373" name="Freihand 372">
                  <a:extLst>
                    <a:ext uri="{FF2B5EF4-FFF2-40B4-BE49-F238E27FC236}">
                      <a16:creationId xmlns:a16="http://schemas.microsoft.com/office/drawing/2014/main" id="{EA146479-2768-47BB-BDF1-328F35B41E0F}"/>
                    </a:ext>
                  </a:extLst>
                </p:cNvPr>
                <p:cNvPicPr/>
                <p:nvPr/>
              </p:nvPicPr>
              <p:blipFill>
                <a:blip r:embed="rId262"/>
                <a:stretch>
                  <a:fillRect/>
                </a:stretch>
              </p:blipFill>
              <p:spPr>
                <a:xfrm>
                  <a:off x="1404653" y="6595627"/>
                  <a:ext cx="93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74" name="Freihand 373">
                  <a:extLst>
                    <a:ext uri="{FF2B5EF4-FFF2-40B4-BE49-F238E27FC236}">
                      <a16:creationId xmlns:a16="http://schemas.microsoft.com/office/drawing/2014/main" id="{932A2CBC-FF50-4B3D-B403-AFE866AB60AD}"/>
                    </a:ext>
                  </a:extLst>
                </p14:cNvPr>
                <p14:cNvContentPartPr/>
                <p14:nvPr/>
              </p14:nvContentPartPr>
              <p14:xfrm>
                <a:off x="1543253" y="6599227"/>
                <a:ext cx="75240" cy="80280"/>
              </p14:xfrm>
            </p:contentPart>
          </mc:Choice>
          <mc:Fallback xmlns="">
            <p:pic>
              <p:nvPicPr>
                <p:cNvPr id="374" name="Freihand 373">
                  <a:extLst>
                    <a:ext uri="{FF2B5EF4-FFF2-40B4-BE49-F238E27FC236}">
                      <a16:creationId xmlns:a16="http://schemas.microsoft.com/office/drawing/2014/main" id="{932A2CBC-FF50-4B3D-B403-AFE866AB60AD}"/>
                    </a:ext>
                  </a:extLst>
                </p:cNvPr>
                <p:cNvPicPr/>
                <p:nvPr/>
              </p:nvPicPr>
              <p:blipFill>
                <a:blip r:embed="rId264"/>
                <a:stretch>
                  <a:fillRect/>
                </a:stretch>
              </p:blipFill>
              <p:spPr>
                <a:xfrm>
                  <a:off x="1538933" y="6594907"/>
                  <a:ext cx="83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75" name="Freihand 374">
                  <a:extLst>
                    <a:ext uri="{FF2B5EF4-FFF2-40B4-BE49-F238E27FC236}">
                      <a16:creationId xmlns:a16="http://schemas.microsoft.com/office/drawing/2014/main" id="{800CE3F7-A19D-4D75-895B-6DB3A64FDFA6}"/>
                    </a:ext>
                  </a:extLst>
                </p14:cNvPr>
                <p14:cNvContentPartPr/>
                <p14:nvPr/>
              </p14:nvContentPartPr>
              <p14:xfrm>
                <a:off x="1668173" y="6595987"/>
                <a:ext cx="100080" cy="83520"/>
              </p14:xfrm>
            </p:contentPart>
          </mc:Choice>
          <mc:Fallback xmlns="">
            <p:pic>
              <p:nvPicPr>
                <p:cNvPr id="375" name="Freihand 374">
                  <a:extLst>
                    <a:ext uri="{FF2B5EF4-FFF2-40B4-BE49-F238E27FC236}">
                      <a16:creationId xmlns:a16="http://schemas.microsoft.com/office/drawing/2014/main" id="{800CE3F7-A19D-4D75-895B-6DB3A64FDFA6}"/>
                    </a:ext>
                  </a:extLst>
                </p:cNvPr>
                <p:cNvPicPr/>
                <p:nvPr/>
              </p:nvPicPr>
              <p:blipFill>
                <a:blip r:embed="rId266"/>
                <a:stretch>
                  <a:fillRect/>
                </a:stretch>
              </p:blipFill>
              <p:spPr>
                <a:xfrm>
                  <a:off x="1663853" y="6591667"/>
                  <a:ext cx="108720" cy="92160"/>
                </a:xfrm>
                <a:prstGeom prst="rect">
                  <a:avLst/>
                </a:prstGeom>
              </p:spPr>
            </p:pic>
          </mc:Fallback>
        </mc:AlternateContent>
      </p:grpSp>
      <p:grpSp>
        <p:nvGrpSpPr>
          <p:cNvPr id="386" name="Gruppieren 385">
            <a:extLst>
              <a:ext uri="{FF2B5EF4-FFF2-40B4-BE49-F238E27FC236}">
                <a16:creationId xmlns:a16="http://schemas.microsoft.com/office/drawing/2014/main" id="{4F978D30-DDD5-4260-B49A-D0B216EBD82B}"/>
              </a:ext>
            </a:extLst>
          </p:cNvPr>
          <p:cNvGrpSpPr/>
          <p:nvPr/>
        </p:nvGrpSpPr>
        <p:grpSpPr>
          <a:xfrm>
            <a:off x="2024933" y="6349747"/>
            <a:ext cx="1044000" cy="215640"/>
            <a:chOff x="2024933" y="6349747"/>
            <a:chExt cx="1044000" cy="215640"/>
          </a:xfrm>
        </p:grpSpPr>
        <mc:AlternateContent xmlns:mc="http://schemas.openxmlformats.org/markup-compatibility/2006" xmlns:p14="http://schemas.microsoft.com/office/powerpoint/2010/main">
          <mc:Choice Requires="p14">
            <p:contentPart p14:bwMode="auto" r:id="rId267">
              <p14:nvContentPartPr>
                <p14:cNvPr id="376" name="Freihand 375">
                  <a:extLst>
                    <a:ext uri="{FF2B5EF4-FFF2-40B4-BE49-F238E27FC236}">
                      <a16:creationId xmlns:a16="http://schemas.microsoft.com/office/drawing/2014/main" id="{160B0EDA-19F8-411D-A1BF-CA4F9BD85458}"/>
                    </a:ext>
                  </a:extLst>
                </p14:cNvPr>
                <p14:cNvContentPartPr/>
                <p14:nvPr/>
              </p14:nvContentPartPr>
              <p14:xfrm>
                <a:off x="2044373" y="6459547"/>
                <a:ext cx="153000" cy="11160"/>
              </p14:xfrm>
            </p:contentPart>
          </mc:Choice>
          <mc:Fallback xmlns="">
            <p:pic>
              <p:nvPicPr>
                <p:cNvPr id="376" name="Freihand 375">
                  <a:extLst>
                    <a:ext uri="{FF2B5EF4-FFF2-40B4-BE49-F238E27FC236}">
                      <a16:creationId xmlns:a16="http://schemas.microsoft.com/office/drawing/2014/main" id="{160B0EDA-19F8-411D-A1BF-CA4F9BD85458}"/>
                    </a:ext>
                  </a:extLst>
                </p:cNvPr>
                <p:cNvPicPr/>
                <p:nvPr/>
              </p:nvPicPr>
              <p:blipFill>
                <a:blip r:embed="rId268"/>
                <a:stretch>
                  <a:fillRect/>
                </a:stretch>
              </p:blipFill>
              <p:spPr>
                <a:xfrm>
                  <a:off x="2040053" y="6455227"/>
                  <a:ext cx="161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77" name="Freihand 376">
                  <a:extLst>
                    <a:ext uri="{FF2B5EF4-FFF2-40B4-BE49-F238E27FC236}">
                      <a16:creationId xmlns:a16="http://schemas.microsoft.com/office/drawing/2014/main" id="{4B54DF7C-BE5C-4BEE-A015-1DC93EDB645B}"/>
                    </a:ext>
                  </a:extLst>
                </p14:cNvPr>
                <p14:cNvContentPartPr/>
                <p14:nvPr/>
              </p14:nvContentPartPr>
              <p14:xfrm>
                <a:off x="2024933" y="6508507"/>
                <a:ext cx="176400" cy="16920"/>
              </p14:xfrm>
            </p:contentPart>
          </mc:Choice>
          <mc:Fallback xmlns="">
            <p:pic>
              <p:nvPicPr>
                <p:cNvPr id="377" name="Freihand 376">
                  <a:extLst>
                    <a:ext uri="{FF2B5EF4-FFF2-40B4-BE49-F238E27FC236}">
                      <a16:creationId xmlns:a16="http://schemas.microsoft.com/office/drawing/2014/main" id="{4B54DF7C-BE5C-4BEE-A015-1DC93EDB645B}"/>
                    </a:ext>
                  </a:extLst>
                </p:cNvPr>
                <p:cNvPicPr/>
                <p:nvPr/>
              </p:nvPicPr>
              <p:blipFill>
                <a:blip r:embed="rId270"/>
                <a:stretch>
                  <a:fillRect/>
                </a:stretch>
              </p:blipFill>
              <p:spPr>
                <a:xfrm>
                  <a:off x="2020613" y="6504187"/>
                  <a:ext cx="185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80" name="Freihand 379">
                  <a:extLst>
                    <a:ext uri="{FF2B5EF4-FFF2-40B4-BE49-F238E27FC236}">
                      <a16:creationId xmlns:a16="http://schemas.microsoft.com/office/drawing/2014/main" id="{C833114F-2FEB-47C6-8B3D-74205A349C34}"/>
                    </a:ext>
                  </a:extLst>
                </p14:cNvPr>
                <p14:cNvContentPartPr/>
                <p14:nvPr/>
              </p14:nvContentPartPr>
              <p14:xfrm>
                <a:off x="2261813" y="6369547"/>
                <a:ext cx="136080" cy="168480"/>
              </p14:xfrm>
            </p:contentPart>
          </mc:Choice>
          <mc:Fallback xmlns="">
            <p:pic>
              <p:nvPicPr>
                <p:cNvPr id="380" name="Freihand 379">
                  <a:extLst>
                    <a:ext uri="{FF2B5EF4-FFF2-40B4-BE49-F238E27FC236}">
                      <a16:creationId xmlns:a16="http://schemas.microsoft.com/office/drawing/2014/main" id="{C833114F-2FEB-47C6-8B3D-74205A349C34}"/>
                    </a:ext>
                  </a:extLst>
                </p:cNvPr>
                <p:cNvPicPr/>
                <p:nvPr/>
              </p:nvPicPr>
              <p:blipFill>
                <a:blip r:embed="rId272"/>
                <a:stretch>
                  <a:fillRect/>
                </a:stretch>
              </p:blipFill>
              <p:spPr>
                <a:xfrm>
                  <a:off x="2257493" y="6365227"/>
                  <a:ext cx="144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81" name="Freihand 380">
                  <a:extLst>
                    <a:ext uri="{FF2B5EF4-FFF2-40B4-BE49-F238E27FC236}">
                      <a16:creationId xmlns:a16="http://schemas.microsoft.com/office/drawing/2014/main" id="{3F2999E4-5684-4386-9708-D6ACF353CE80}"/>
                    </a:ext>
                  </a:extLst>
                </p14:cNvPr>
                <p14:cNvContentPartPr/>
                <p14:nvPr/>
              </p14:nvContentPartPr>
              <p14:xfrm>
                <a:off x="2402213" y="6354787"/>
                <a:ext cx="133560" cy="131400"/>
              </p14:xfrm>
            </p:contentPart>
          </mc:Choice>
          <mc:Fallback xmlns="">
            <p:pic>
              <p:nvPicPr>
                <p:cNvPr id="381" name="Freihand 380">
                  <a:extLst>
                    <a:ext uri="{FF2B5EF4-FFF2-40B4-BE49-F238E27FC236}">
                      <a16:creationId xmlns:a16="http://schemas.microsoft.com/office/drawing/2014/main" id="{3F2999E4-5684-4386-9708-D6ACF353CE80}"/>
                    </a:ext>
                  </a:extLst>
                </p:cNvPr>
                <p:cNvPicPr/>
                <p:nvPr/>
              </p:nvPicPr>
              <p:blipFill>
                <a:blip r:embed="rId274"/>
                <a:stretch>
                  <a:fillRect/>
                </a:stretch>
              </p:blipFill>
              <p:spPr>
                <a:xfrm>
                  <a:off x="2397893" y="6350467"/>
                  <a:ext cx="142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82" name="Freihand 381">
                  <a:extLst>
                    <a:ext uri="{FF2B5EF4-FFF2-40B4-BE49-F238E27FC236}">
                      <a16:creationId xmlns:a16="http://schemas.microsoft.com/office/drawing/2014/main" id="{DC145C73-1FEF-4D58-81C1-5F68F5287584}"/>
                    </a:ext>
                  </a:extLst>
                </p14:cNvPr>
                <p14:cNvContentPartPr/>
                <p14:nvPr/>
              </p14:nvContentPartPr>
              <p14:xfrm>
                <a:off x="2573213" y="6361627"/>
                <a:ext cx="84240" cy="152640"/>
              </p14:xfrm>
            </p:contentPart>
          </mc:Choice>
          <mc:Fallback xmlns="">
            <p:pic>
              <p:nvPicPr>
                <p:cNvPr id="382" name="Freihand 381">
                  <a:extLst>
                    <a:ext uri="{FF2B5EF4-FFF2-40B4-BE49-F238E27FC236}">
                      <a16:creationId xmlns:a16="http://schemas.microsoft.com/office/drawing/2014/main" id="{DC145C73-1FEF-4D58-81C1-5F68F5287584}"/>
                    </a:ext>
                  </a:extLst>
                </p:cNvPr>
                <p:cNvPicPr/>
                <p:nvPr/>
              </p:nvPicPr>
              <p:blipFill>
                <a:blip r:embed="rId276"/>
                <a:stretch>
                  <a:fillRect/>
                </a:stretch>
              </p:blipFill>
              <p:spPr>
                <a:xfrm>
                  <a:off x="2568893" y="6357307"/>
                  <a:ext cx="92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83" name="Freihand 382">
                  <a:extLst>
                    <a:ext uri="{FF2B5EF4-FFF2-40B4-BE49-F238E27FC236}">
                      <a16:creationId xmlns:a16="http://schemas.microsoft.com/office/drawing/2014/main" id="{EED688A3-092E-464F-80D8-D2812D8EE457}"/>
                    </a:ext>
                  </a:extLst>
                </p14:cNvPr>
                <p14:cNvContentPartPr/>
                <p14:nvPr/>
              </p14:nvContentPartPr>
              <p14:xfrm>
                <a:off x="2689133" y="6493747"/>
                <a:ext cx="22680" cy="71640"/>
              </p14:xfrm>
            </p:contentPart>
          </mc:Choice>
          <mc:Fallback xmlns="">
            <p:pic>
              <p:nvPicPr>
                <p:cNvPr id="383" name="Freihand 382">
                  <a:extLst>
                    <a:ext uri="{FF2B5EF4-FFF2-40B4-BE49-F238E27FC236}">
                      <a16:creationId xmlns:a16="http://schemas.microsoft.com/office/drawing/2014/main" id="{EED688A3-092E-464F-80D8-D2812D8EE457}"/>
                    </a:ext>
                  </a:extLst>
                </p:cNvPr>
                <p:cNvPicPr/>
                <p:nvPr/>
              </p:nvPicPr>
              <p:blipFill>
                <a:blip r:embed="rId278"/>
                <a:stretch>
                  <a:fillRect/>
                </a:stretch>
              </p:blipFill>
              <p:spPr>
                <a:xfrm>
                  <a:off x="2684813" y="6489427"/>
                  <a:ext cx="31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84" name="Freihand 383">
                  <a:extLst>
                    <a:ext uri="{FF2B5EF4-FFF2-40B4-BE49-F238E27FC236}">
                      <a16:creationId xmlns:a16="http://schemas.microsoft.com/office/drawing/2014/main" id="{EE96CBD4-4A66-4159-B2E8-F996DAEB771E}"/>
                    </a:ext>
                  </a:extLst>
                </p14:cNvPr>
                <p14:cNvContentPartPr/>
                <p14:nvPr/>
              </p14:nvContentPartPr>
              <p14:xfrm>
                <a:off x="2761133" y="6359467"/>
                <a:ext cx="100800" cy="145080"/>
              </p14:xfrm>
            </p:contentPart>
          </mc:Choice>
          <mc:Fallback xmlns="">
            <p:pic>
              <p:nvPicPr>
                <p:cNvPr id="384" name="Freihand 383">
                  <a:extLst>
                    <a:ext uri="{FF2B5EF4-FFF2-40B4-BE49-F238E27FC236}">
                      <a16:creationId xmlns:a16="http://schemas.microsoft.com/office/drawing/2014/main" id="{EE96CBD4-4A66-4159-B2E8-F996DAEB771E}"/>
                    </a:ext>
                  </a:extLst>
                </p:cNvPr>
                <p:cNvPicPr/>
                <p:nvPr/>
              </p:nvPicPr>
              <p:blipFill>
                <a:blip r:embed="rId280"/>
                <a:stretch>
                  <a:fillRect/>
                </a:stretch>
              </p:blipFill>
              <p:spPr>
                <a:xfrm>
                  <a:off x="2756813" y="6355147"/>
                  <a:ext cx="10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85" name="Freihand 384">
                  <a:extLst>
                    <a:ext uri="{FF2B5EF4-FFF2-40B4-BE49-F238E27FC236}">
                      <a16:creationId xmlns:a16="http://schemas.microsoft.com/office/drawing/2014/main" id="{C745ACFF-11C0-4D05-A4AE-CB2EEA14E097}"/>
                    </a:ext>
                  </a:extLst>
                </p14:cNvPr>
                <p14:cNvContentPartPr/>
                <p14:nvPr/>
              </p14:nvContentPartPr>
              <p14:xfrm>
                <a:off x="2940413" y="6349747"/>
                <a:ext cx="128520" cy="160560"/>
              </p14:xfrm>
            </p:contentPart>
          </mc:Choice>
          <mc:Fallback xmlns="">
            <p:pic>
              <p:nvPicPr>
                <p:cNvPr id="385" name="Freihand 384">
                  <a:extLst>
                    <a:ext uri="{FF2B5EF4-FFF2-40B4-BE49-F238E27FC236}">
                      <a16:creationId xmlns:a16="http://schemas.microsoft.com/office/drawing/2014/main" id="{C745ACFF-11C0-4D05-A4AE-CB2EEA14E097}"/>
                    </a:ext>
                  </a:extLst>
                </p:cNvPr>
                <p:cNvPicPr/>
                <p:nvPr/>
              </p:nvPicPr>
              <p:blipFill>
                <a:blip r:embed="rId282"/>
                <a:stretch>
                  <a:fillRect/>
                </a:stretch>
              </p:blipFill>
              <p:spPr>
                <a:xfrm>
                  <a:off x="2936093" y="6345427"/>
                  <a:ext cx="137160" cy="169200"/>
                </a:xfrm>
                <a:prstGeom prst="rect">
                  <a:avLst/>
                </a:prstGeom>
              </p:spPr>
            </p:pic>
          </mc:Fallback>
        </mc:AlternateContent>
      </p:grpSp>
      <p:grpSp>
        <p:nvGrpSpPr>
          <p:cNvPr id="390" name="Gruppieren 389">
            <a:extLst>
              <a:ext uri="{FF2B5EF4-FFF2-40B4-BE49-F238E27FC236}">
                <a16:creationId xmlns:a16="http://schemas.microsoft.com/office/drawing/2014/main" id="{49F388CB-9494-4430-9823-85B391A1796D}"/>
              </a:ext>
            </a:extLst>
          </p:cNvPr>
          <p:cNvGrpSpPr/>
          <p:nvPr/>
        </p:nvGrpSpPr>
        <p:grpSpPr>
          <a:xfrm>
            <a:off x="5667413" y="2849467"/>
            <a:ext cx="279360" cy="311400"/>
            <a:chOff x="5667413" y="2849467"/>
            <a:chExt cx="279360" cy="311400"/>
          </a:xfrm>
        </p:grpSpPr>
        <mc:AlternateContent xmlns:mc="http://schemas.openxmlformats.org/markup-compatibility/2006" xmlns:p14="http://schemas.microsoft.com/office/powerpoint/2010/main">
          <mc:Choice Requires="p14">
            <p:contentPart p14:bwMode="auto" r:id="rId283">
              <p14:nvContentPartPr>
                <p14:cNvPr id="388" name="Freihand 387">
                  <a:extLst>
                    <a:ext uri="{FF2B5EF4-FFF2-40B4-BE49-F238E27FC236}">
                      <a16:creationId xmlns:a16="http://schemas.microsoft.com/office/drawing/2014/main" id="{C94F8286-D684-4AE9-8909-138FA1290AC6}"/>
                    </a:ext>
                  </a:extLst>
                </p14:cNvPr>
                <p14:cNvContentPartPr/>
                <p14:nvPr/>
              </p14:nvContentPartPr>
              <p14:xfrm>
                <a:off x="5779733" y="2944507"/>
                <a:ext cx="109800" cy="126000"/>
              </p14:xfrm>
            </p:contentPart>
          </mc:Choice>
          <mc:Fallback xmlns="">
            <p:pic>
              <p:nvPicPr>
                <p:cNvPr id="388" name="Freihand 387">
                  <a:extLst>
                    <a:ext uri="{FF2B5EF4-FFF2-40B4-BE49-F238E27FC236}">
                      <a16:creationId xmlns:a16="http://schemas.microsoft.com/office/drawing/2014/main" id="{C94F8286-D684-4AE9-8909-138FA1290AC6}"/>
                    </a:ext>
                  </a:extLst>
                </p:cNvPr>
                <p:cNvPicPr/>
                <p:nvPr/>
              </p:nvPicPr>
              <p:blipFill>
                <a:blip r:embed="rId284"/>
                <a:stretch>
                  <a:fillRect/>
                </a:stretch>
              </p:blipFill>
              <p:spPr>
                <a:xfrm>
                  <a:off x="5775413" y="2940187"/>
                  <a:ext cx="118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89" name="Freihand 388">
                  <a:extLst>
                    <a:ext uri="{FF2B5EF4-FFF2-40B4-BE49-F238E27FC236}">
                      <a16:creationId xmlns:a16="http://schemas.microsoft.com/office/drawing/2014/main" id="{6C858330-6791-434E-9D0A-237B573F3CF2}"/>
                    </a:ext>
                  </a:extLst>
                </p14:cNvPr>
                <p14:cNvContentPartPr/>
                <p14:nvPr/>
              </p14:nvContentPartPr>
              <p14:xfrm>
                <a:off x="5667413" y="2849467"/>
                <a:ext cx="279360" cy="311400"/>
              </p14:xfrm>
            </p:contentPart>
          </mc:Choice>
          <mc:Fallback xmlns="">
            <p:pic>
              <p:nvPicPr>
                <p:cNvPr id="389" name="Freihand 388">
                  <a:extLst>
                    <a:ext uri="{FF2B5EF4-FFF2-40B4-BE49-F238E27FC236}">
                      <a16:creationId xmlns:a16="http://schemas.microsoft.com/office/drawing/2014/main" id="{6C858330-6791-434E-9D0A-237B573F3CF2}"/>
                    </a:ext>
                  </a:extLst>
                </p:cNvPr>
                <p:cNvPicPr/>
                <p:nvPr/>
              </p:nvPicPr>
              <p:blipFill>
                <a:blip r:embed="rId286"/>
                <a:stretch>
                  <a:fillRect/>
                </a:stretch>
              </p:blipFill>
              <p:spPr>
                <a:xfrm>
                  <a:off x="5663093" y="2845147"/>
                  <a:ext cx="288000" cy="320040"/>
                </a:xfrm>
                <a:prstGeom prst="rect">
                  <a:avLst/>
                </a:prstGeom>
              </p:spPr>
            </p:pic>
          </mc:Fallback>
        </mc:AlternateContent>
      </p:grpSp>
      <p:grpSp>
        <p:nvGrpSpPr>
          <p:cNvPr id="392" name="Gruppieren 391">
            <a:extLst>
              <a:ext uri="{FF2B5EF4-FFF2-40B4-BE49-F238E27FC236}">
                <a16:creationId xmlns:a16="http://schemas.microsoft.com/office/drawing/2014/main" id="{6512739A-2765-4AB0-87EB-D22F6429E0FB}"/>
              </a:ext>
            </a:extLst>
          </p:cNvPr>
          <p:cNvGrpSpPr/>
          <p:nvPr/>
        </p:nvGrpSpPr>
        <p:grpSpPr>
          <a:xfrm>
            <a:off x="9025853" y="1982227"/>
            <a:ext cx="235800" cy="264240"/>
            <a:chOff x="9025853" y="1982227"/>
            <a:chExt cx="235800" cy="264240"/>
          </a:xfrm>
        </p:grpSpPr>
        <mc:AlternateContent xmlns:mc="http://schemas.openxmlformats.org/markup-compatibility/2006" xmlns:p14="http://schemas.microsoft.com/office/powerpoint/2010/main">
          <mc:Choice Requires="p14">
            <p:contentPart p14:bwMode="auto" r:id="rId287">
              <p14:nvContentPartPr>
                <p14:cNvPr id="387" name="Freihand 386">
                  <a:extLst>
                    <a:ext uri="{FF2B5EF4-FFF2-40B4-BE49-F238E27FC236}">
                      <a16:creationId xmlns:a16="http://schemas.microsoft.com/office/drawing/2014/main" id="{A37ACD23-BD97-4A19-8BB7-07906AC2FD45}"/>
                    </a:ext>
                  </a:extLst>
                </p14:cNvPr>
                <p14:cNvContentPartPr/>
                <p14:nvPr/>
              </p14:nvContentPartPr>
              <p14:xfrm>
                <a:off x="9119813" y="2067187"/>
                <a:ext cx="75960" cy="102960"/>
              </p14:xfrm>
            </p:contentPart>
          </mc:Choice>
          <mc:Fallback xmlns="">
            <p:pic>
              <p:nvPicPr>
                <p:cNvPr id="387" name="Freihand 386">
                  <a:extLst>
                    <a:ext uri="{FF2B5EF4-FFF2-40B4-BE49-F238E27FC236}">
                      <a16:creationId xmlns:a16="http://schemas.microsoft.com/office/drawing/2014/main" id="{A37ACD23-BD97-4A19-8BB7-07906AC2FD45}"/>
                    </a:ext>
                  </a:extLst>
                </p:cNvPr>
                <p:cNvPicPr/>
                <p:nvPr/>
              </p:nvPicPr>
              <p:blipFill>
                <a:blip r:embed="rId288"/>
                <a:stretch>
                  <a:fillRect/>
                </a:stretch>
              </p:blipFill>
              <p:spPr>
                <a:xfrm>
                  <a:off x="9115493" y="2062867"/>
                  <a:ext cx="84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1" name="Freihand 390">
                  <a:extLst>
                    <a:ext uri="{FF2B5EF4-FFF2-40B4-BE49-F238E27FC236}">
                      <a16:creationId xmlns:a16="http://schemas.microsoft.com/office/drawing/2014/main" id="{ED635588-2D1D-4B8B-B8F9-0A6FF1112295}"/>
                    </a:ext>
                  </a:extLst>
                </p14:cNvPr>
                <p14:cNvContentPartPr/>
                <p14:nvPr/>
              </p14:nvContentPartPr>
              <p14:xfrm>
                <a:off x="9025853" y="1982227"/>
                <a:ext cx="235800" cy="264240"/>
              </p14:xfrm>
            </p:contentPart>
          </mc:Choice>
          <mc:Fallback xmlns="">
            <p:pic>
              <p:nvPicPr>
                <p:cNvPr id="391" name="Freihand 390">
                  <a:extLst>
                    <a:ext uri="{FF2B5EF4-FFF2-40B4-BE49-F238E27FC236}">
                      <a16:creationId xmlns:a16="http://schemas.microsoft.com/office/drawing/2014/main" id="{ED635588-2D1D-4B8B-B8F9-0A6FF1112295}"/>
                    </a:ext>
                  </a:extLst>
                </p:cNvPr>
                <p:cNvPicPr/>
                <p:nvPr/>
              </p:nvPicPr>
              <p:blipFill>
                <a:blip r:embed="rId290"/>
                <a:stretch>
                  <a:fillRect/>
                </a:stretch>
              </p:blipFill>
              <p:spPr>
                <a:xfrm>
                  <a:off x="9021533" y="1977907"/>
                  <a:ext cx="244440" cy="272880"/>
                </a:xfrm>
                <a:prstGeom prst="rect">
                  <a:avLst/>
                </a:prstGeom>
              </p:spPr>
            </p:pic>
          </mc:Fallback>
        </mc:AlternateContent>
      </p:grpSp>
      <p:grpSp>
        <p:nvGrpSpPr>
          <p:cNvPr id="424" name="Gruppieren 423">
            <a:extLst>
              <a:ext uri="{FF2B5EF4-FFF2-40B4-BE49-F238E27FC236}">
                <a16:creationId xmlns:a16="http://schemas.microsoft.com/office/drawing/2014/main" id="{51574657-E992-47D2-B20B-1BEAF8166904}"/>
              </a:ext>
            </a:extLst>
          </p:cNvPr>
          <p:cNvGrpSpPr/>
          <p:nvPr/>
        </p:nvGrpSpPr>
        <p:grpSpPr>
          <a:xfrm>
            <a:off x="6161693" y="2898427"/>
            <a:ext cx="3123360" cy="494640"/>
            <a:chOff x="6161693" y="2898427"/>
            <a:chExt cx="3123360" cy="494640"/>
          </a:xfrm>
        </p:grpSpPr>
        <mc:AlternateContent xmlns:mc="http://schemas.openxmlformats.org/markup-compatibility/2006" xmlns:p14="http://schemas.microsoft.com/office/powerpoint/2010/main">
          <mc:Choice Requires="p14">
            <p:contentPart p14:bwMode="auto" r:id="rId291">
              <p14:nvContentPartPr>
                <p14:cNvPr id="393" name="Freihand 392">
                  <a:extLst>
                    <a:ext uri="{FF2B5EF4-FFF2-40B4-BE49-F238E27FC236}">
                      <a16:creationId xmlns:a16="http://schemas.microsoft.com/office/drawing/2014/main" id="{9D3F98C3-6516-4817-A4BE-4CAD00BFBC82}"/>
                    </a:ext>
                  </a:extLst>
                </p14:cNvPr>
                <p14:cNvContentPartPr/>
                <p14:nvPr/>
              </p14:nvContentPartPr>
              <p14:xfrm>
                <a:off x="6161693" y="2944867"/>
                <a:ext cx="129600" cy="118080"/>
              </p14:xfrm>
            </p:contentPart>
          </mc:Choice>
          <mc:Fallback xmlns="">
            <p:pic>
              <p:nvPicPr>
                <p:cNvPr id="393" name="Freihand 392">
                  <a:extLst>
                    <a:ext uri="{FF2B5EF4-FFF2-40B4-BE49-F238E27FC236}">
                      <a16:creationId xmlns:a16="http://schemas.microsoft.com/office/drawing/2014/main" id="{9D3F98C3-6516-4817-A4BE-4CAD00BFBC82}"/>
                    </a:ext>
                  </a:extLst>
                </p:cNvPr>
                <p:cNvPicPr/>
                <p:nvPr/>
              </p:nvPicPr>
              <p:blipFill>
                <a:blip r:embed="rId292"/>
                <a:stretch>
                  <a:fillRect/>
                </a:stretch>
              </p:blipFill>
              <p:spPr>
                <a:xfrm>
                  <a:off x="6157373" y="2940547"/>
                  <a:ext cx="138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4" name="Freihand 393">
                  <a:extLst>
                    <a:ext uri="{FF2B5EF4-FFF2-40B4-BE49-F238E27FC236}">
                      <a16:creationId xmlns:a16="http://schemas.microsoft.com/office/drawing/2014/main" id="{B5EB5C65-1145-4D33-905C-0D699A3F8F3D}"/>
                    </a:ext>
                  </a:extLst>
                </p14:cNvPr>
                <p14:cNvContentPartPr/>
                <p14:nvPr/>
              </p14:nvContentPartPr>
              <p14:xfrm>
                <a:off x="6328373" y="2948467"/>
                <a:ext cx="95040" cy="118800"/>
              </p14:xfrm>
            </p:contentPart>
          </mc:Choice>
          <mc:Fallback xmlns="">
            <p:pic>
              <p:nvPicPr>
                <p:cNvPr id="394" name="Freihand 393">
                  <a:extLst>
                    <a:ext uri="{FF2B5EF4-FFF2-40B4-BE49-F238E27FC236}">
                      <a16:creationId xmlns:a16="http://schemas.microsoft.com/office/drawing/2014/main" id="{B5EB5C65-1145-4D33-905C-0D699A3F8F3D}"/>
                    </a:ext>
                  </a:extLst>
                </p:cNvPr>
                <p:cNvPicPr/>
                <p:nvPr/>
              </p:nvPicPr>
              <p:blipFill>
                <a:blip r:embed="rId294"/>
                <a:stretch>
                  <a:fillRect/>
                </a:stretch>
              </p:blipFill>
              <p:spPr>
                <a:xfrm>
                  <a:off x="6324053" y="2944147"/>
                  <a:ext cx="103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5" name="Freihand 394">
                  <a:extLst>
                    <a:ext uri="{FF2B5EF4-FFF2-40B4-BE49-F238E27FC236}">
                      <a16:creationId xmlns:a16="http://schemas.microsoft.com/office/drawing/2014/main" id="{EC0EC4A0-0E05-416C-8652-CE6AF1CD2CE5}"/>
                    </a:ext>
                  </a:extLst>
                </p14:cNvPr>
                <p14:cNvContentPartPr/>
                <p14:nvPr/>
              </p14:nvContentPartPr>
              <p14:xfrm>
                <a:off x="6458333" y="2946307"/>
                <a:ext cx="115560" cy="123120"/>
              </p14:xfrm>
            </p:contentPart>
          </mc:Choice>
          <mc:Fallback xmlns="">
            <p:pic>
              <p:nvPicPr>
                <p:cNvPr id="395" name="Freihand 394">
                  <a:extLst>
                    <a:ext uri="{FF2B5EF4-FFF2-40B4-BE49-F238E27FC236}">
                      <a16:creationId xmlns:a16="http://schemas.microsoft.com/office/drawing/2014/main" id="{EC0EC4A0-0E05-416C-8652-CE6AF1CD2CE5}"/>
                    </a:ext>
                  </a:extLst>
                </p:cNvPr>
                <p:cNvPicPr/>
                <p:nvPr/>
              </p:nvPicPr>
              <p:blipFill>
                <a:blip r:embed="rId296"/>
                <a:stretch>
                  <a:fillRect/>
                </a:stretch>
              </p:blipFill>
              <p:spPr>
                <a:xfrm>
                  <a:off x="6454013" y="2941987"/>
                  <a:ext cx="124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6" name="Freihand 395">
                  <a:extLst>
                    <a:ext uri="{FF2B5EF4-FFF2-40B4-BE49-F238E27FC236}">
                      <a16:creationId xmlns:a16="http://schemas.microsoft.com/office/drawing/2014/main" id="{45DDD724-CB9E-46DE-8A4D-E2A1E1326316}"/>
                    </a:ext>
                  </a:extLst>
                </p14:cNvPr>
                <p14:cNvContentPartPr/>
                <p14:nvPr/>
              </p14:nvContentPartPr>
              <p14:xfrm>
                <a:off x="6596213" y="3021907"/>
                <a:ext cx="24840" cy="103320"/>
              </p14:xfrm>
            </p:contentPart>
          </mc:Choice>
          <mc:Fallback xmlns="">
            <p:pic>
              <p:nvPicPr>
                <p:cNvPr id="396" name="Freihand 395">
                  <a:extLst>
                    <a:ext uri="{FF2B5EF4-FFF2-40B4-BE49-F238E27FC236}">
                      <a16:creationId xmlns:a16="http://schemas.microsoft.com/office/drawing/2014/main" id="{45DDD724-CB9E-46DE-8A4D-E2A1E1326316}"/>
                    </a:ext>
                  </a:extLst>
                </p:cNvPr>
                <p:cNvPicPr/>
                <p:nvPr/>
              </p:nvPicPr>
              <p:blipFill>
                <a:blip r:embed="rId298"/>
                <a:stretch>
                  <a:fillRect/>
                </a:stretch>
              </p:blipFill>
              <p:spPr>
                <a:xfrm>
                  <a:off x="6591893" y="3017587"/>
                  <a:ext cx="33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7" name="Freihand 396">
                  <a:extLst>
                    <a:ext uri="{FF2B5EF4-FFF2-40B4-BE49-F238E27FC236}">
                      <a16:creationId xmlns:a16="http://schemas.microsoft.com/office/drawing/2014/main" id="{5E1B0CE0-88F2-4949-913A-DE6CDBDD85D7}"/>
                    </a:ext>
                  </a:extLst>
                </p14:cNvPr>
                <p14:cNvContentPartPr/>
                <p14:nvPr/>
              </p14:nvContentPartPr>
              <p14:xfrm>
                <a:off x="6723653" y="2954947"/>
                <a:ext cx="109440" cy="73440"/>
              </p14:xfrm>
            </p:contentPart>
          </mc:Choice>
          <mc:Fallback xmlns="">
            <p:pic>
              <p:nvPicPr>
                <p:cNvPr id="397" name="Freihand 396">
                  <a:extLst>
                    <a:ext uri="{FF2B5EF4-FFF2-40B4-BE49-F238E27FC236}">
                      <a16:creationId xmlns:a16="http://schemas.microsoft.com/office/drawing/2014/main" id="{5E1B0CE0-88F2-4949-913A-DE6CDBDD85D7}"/>
                    </a:ext>
                  </a:extLst>
                </p:cNvPr>
                <p:cNvPicPr/>
                <p:nvPr/>
              </p:nvPicPr>
              <p:blipFill>
                <a:blip r:embed="rId300"/>
                <a:stretch>
                  <a:fillRect/>
                </a:stretch>
              </p:blipFill>
              <p:spPr>
                <a:xfrm>
                  <a:off x="6719333" y="2950627"/>
                  <a:ext cx="118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8" name="Freihand 397">
                  <a:extLst>
                    <a:ext uri="{FF2B5EF4-FFF2-40B4-BE49-F238E27FC236}">
                      <a16:creationId xmlns:a16="http://schemas.microsoft.com/office/drawing/2014/main" id="{08C52F99-FA4E-4838-8BA3-67AC5B067FC1}"/>
                    </a:ext>
                  </a:extLst>
                </p14:cNvPr>
                <p14:cNvContentPartPr/>
                <p14:nvPr/>
              </p14:nvContentPartPr>
              <p14:xfrm>
                <a:off x="6861533" y="2926147"/>
                <a:ext cx="112680" cy="151920"/>
              </p14:xfrm>
            </p:contentPart>
          </mc:Choice>
          <mc:Fallback xmlns="">
            <p:pic>
              <p:nvPicPr>
                <p:cNvPr id="398" name="Freihand 397">
                  <a:extLst>
                    <a:ext uri="{FF2B5EF4-FFF2-40B4-BE49-F238E27FC236}">
                      <a16:creationId xmlns:a16="http://schemas.microsoft.com/office/drawing/2014/main" id="{08C52F99-FA4E-4838-8BA3-67AC5B067FC1}"/>
                    </a:ext>
                  </a:extLst>
                </p:cNvPr>
                <p:cNvPicPr/>
                <p:nvPr/>
              </p:nvPicPr>
              <p:blipFill>
                <a:blip r:embed="rId302"/>
                <a:stretch>
                  <a:fillRect/>
                </a:stretch>
              </p:blipFill>
              <p:spPr>
                <a:xfrm>
                  <a:off x="6857213" y="2921827"/>
                  <a:ext cx="121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00" name="Freihand 399">
                  <a:extLst>
                    <a:ext uri="{FF2B5EF4-FFF2-40B4-BE49-F238E27FC236}">
                      <a16:creationId xmlns:a16="http://schemas.microsoft.com/office/drawing/2014/main" id="{C3265EBD-6001-47F6-B0CE-3E415A6ABBAC}"/>
                    </a:ext>
                  </a:extLst>
                </p14:cNvPr>
                <p14:cNvContentPartPr/>
                <p14:nvPr/>
              </p14:nvContentPartPr>
              <p14:xfrm>
                <a:off x="7100213" y="2991667"/>
                <a:ext cx="132480" cy="7200"/>
              </p14:xfrm>
            </p:contentPart>
          </mc:Choice>
          <mc:Fallback xmlns="">
            <p:pic>
              <p:nvPicPr>
                <p:cNvPr id="400" name="Freihand 399">
                  <a:extLst>
                    <a:ext uri="{FF2B5EF4-FFF2-40B4-BE49-F238E27FC236}">
                      <a16:creationId xmlns:a16="http://schemas.microsoft.com/office/drawing/2014/main" id="{C3265EBD-6001-47F6-B0CE-3E415A6ABBAC}"/>
                    </a:ext>
                  </a:extLst>
                </p:cNvPr>
                <p:cNvPicPr/>
                <p:nvPr/>
              </p:nvPicPr>
              <p:blipFill>
                <a:blip r:embed="rId304"/>
                <a:stretch>
                  <a:fillRect/>
                </a:stretch>
              </p:blipFill>
              <p:spPr>
                <a:xfrm>
                  <a:off x="7095893" y="2987347"/>
                  <a:ext cx="141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01" name="Freihand 400">
                  <a:extLst>
                    <a:ext uri="{FF2B5EF4-FFF2-40B4-BE49-F238E27FC236}">
                      <a16:creationId xmlns:a16="http://schemas.microsoft.com/office/drawing/2014/main" id="{B13526DE-3FB6-4610-B3A0-A989A7478BF6}"/>
                    </a:ext>
                  </a:extLst>
                </p14:cNvPr>
                <p14:cNvContentPartPr/>
                <p14:nvPr/>
              </p14:nvContentPartPr>
              <p14:xfrm>
                <a:off x="7309013" y="2945587"/>
                <a:ext cx="92880" cy="92160"/>
              </p14:xfrm>
            </p:contentPart>
          </mc:Choice>
          <mc:Fallback xmlns="">
            <p:pic>
              <p:nvPicPr>
                <p:cNvPr id="401" name="Freihand 400">
                  <a:extLst>
                    <a:ext uri="{FF2B5EF4-FFF2-40B4-BE49-F238E27FC236}">
                      <a16:creationId xmlns:a16="http://schemas.microsoft.com/office/drawing/2014/main" id="{B13526DE-3FB6-4610-B3A0-A989A7478BF6}"/>
                    </a:ext>
                  </a:extLst>
                </p:cNvPr>
                <p:cNvPicPr/>
                <p:nvPr/>
              </p:nvPicPr>
              <p:blipFill>
                <a:blip r:embed="rId306"/>
                <a:stretch>
                  <a:fillRect/>
                </a:stretch>
              </p:blipFill>
              <p:spPr>
                <a:xfrm>
                  <a:off x="7304693" y="2941267"/>
                  <a:ext cx="101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02" name="Freihand 401">
                  <a:extLst>
                    <a:ext uri="{FF2B5EF4-FFF2-40B4-BE49-F238E27FC236}">
                      <a16:creationId xmlns:a16="http://schemas.microsoft.com/office/drawing/2014/main" id="{DC3D5748-9838-43BD-9EA0-4BF14DEC881B}"/>
                    </a:ext>
                  </a:extLst>
                </p14:cNvPr>
                <p14:cNvContentPartPr/>
                <p14:nvPr/>
              </p14:nvContentPartPr>
              <p14:xfrm>
                <a:off x="7419533" y="2927587"/>
                <a:ext cx="105480" cy="117000"/>
              </p14:xfrm>
            </p:contentPart>
          </mc:Choice>
          <mc:Fallback xmlns="">
            <p:pic>
              <p:nvPicPr>
                <p:cNvPr id="402" name="Freihand 401">
                  <a:extLst>
                    <a:ext uri="{FF2B5EF4-FFF2-40B4-BE49-F238E27FC236}">
                      <a16:creationId xmlns:a16="http://schemas.microsoft.com/office/drawing/2014/main" id="{DC3D5748-9838-43BD-9EA0-4BF14DEC881B}"/>
                    </a:ext>
                  </a:extLst>
                </p:cNvPr>
                <p:cNvPicPr/>
                <p:nvPr/>
              </p:nvPicPr>
              <p:blipFill>
                <a:blip r:embed="rId308"/>
                <a:stretch>
                  <a:fillRect/>
                </a:stretch>
              </p:blipFill>
              <p:spPr>
                <a:xfrm>
                  <a:off x="7415213" y="2923267"/>
                  <a:ext cx="114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03" name="Freihand 402">
                  <a:extLst>
                    <a:ext uri="{FF2B5EF4-FFF2-40B4-BE49-F238E27FC236}">
                      <a16:creationId xmlns:a16="http://schemas.microsoft.com/office/drawing/2014/main" id="{883501E1-1C0E-4D58-9D5E-05916B9374BC}"/>
                    </a:ext>
                  </a:extLst>
                </p14:cNvPr>
                <p14:cNvContentPartPr/>
                <p14:nvPr/>
              </p14:nvContentPartPr>
              <p14:xfrm>
                <a:off x="7559213" y="2912827"/>
                <a:ext cx="94320" cy="134640"/>
              </p14:xfrm>
            </p:contentPart>
          </mc:Choice>
          <mc:Fallback xmlns="">
            <p:pic>
              <p:nvPicPr>
                <p:cNvPr id="403" name="Freihand 402">
                  <a:extLst>
                    <a:ext uri="{FF2B5EF4-FFF2-40B4-BE49-F238E27FC236}">
                      <a16:creationId xmlns:a16="http://schemas.microsoft.com/office/drawing/2014/main" id="{883501E1-1C0E-4D58-9D5E-05916B9374BC}"/>
                    </a:ext>
                  </a:extLst>
                </p:cNvPr>
                <p:cNvPicPr/>
                <p:nvPr/>
              </p:nvPicPr>
              <p:blipFill>
                <a:blip r:embed="rId310"/>
                <a:stretch>
                  <a:fillRect/>
                </a:stretch>
              </p:blipFill>
              <p:spPr>
                <a:xfrm>
                  <a:off x="7554893" y="2908507"/>
                  <a:ext cx="102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04" name="Freihand 403">
                  <a:extLst>
                    <a:ext uri="{FF2B5EF4-FFF2-40B4-BE49-F238E27FC236}">
                      <a16:creationId xmlns:a16="http://schemas.microsoft.com/office/drawing/2014/main" id="{9E730C78-711C-491B-9875-B8BA4EF1A2FA}"/>
                    </a:ext>
                  </a:extLst>
                </p14:cNvPr>
                <p14:cNvContentPartPr/>
                <p14:nvPr/>
              </p14:nvContentPartPr>
              <p14:xfrm>
                <a:off x="7652093" y="3007867"/>
                <a:ext cx="38520" cy="63360"/>
              </p14:xfrm>
            </p:contentPart>
          </mc:Choice>
          <mc:Fallback xmlns="">
            <p:pic>
              <p:nvPicPr>
                <p:cNvPr id="404" name="Freihand 403">
                  <a:extLst>
                    <a:ext uri="{FF2B5EF4-FFF2-40B4-BE49-F238E27FC236}">
                      <a16:creationId xmlns:a16="http://schemas.microsoft.com/office/drawing/2014/main" id="{9E730C78-711C-491B-9875-B8BA4EF1A2FA}"/>
                    </a:ext>
                  </a:extLst>
                </p:cNvPr>
                <p:cNvPicPr/>
                <p:nvPr/>
              </p:nvPicPr>
              <p:blipFill>
                <a:blip r:embed="rId312"/>
                <a:stretch>
                  <a:fillRect/>
                </a:stretch>
              </p:blipFill>
              <p:spPr>
                <a:xfrm>
                  <a:off x="7647773" y="3003547"/>
                  <a:ext cx="47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05" name="Freihand 404">
                  <a:extLst>
                    <a:ext uri="{FF2B5EF4-FFF2-40B4-BE49-F238E27FC236}">
                      <a16:creationId xmlns:a16="http://schemas.microsoft.com/office/drawing/2014/main" id="{37D9C0C9-7C59-4698-BC26-D6B4EA70508E}"/>
                    </a:ext>
                  </a:extLst>
                </p14:cNvPr>
                <p14:cNvContentPartPr/>
                <p14:nvPr/>
              </p14:nvContentPartPr>
              <p14:xfrm>
                <a:off x="7744613" y="2948827"/>
                <a:ext cx="79560" cy="73800"/>
              </p14:xfrm>
            </p:contentPart>
          </mc:Choice>
          <mc:Fallback xmlns="">
            <p:pic>
              <p:nvPicPr>
                <p:cNvPr id="405" name="Freihand 404">
                  <a:extLst>
                    <a:ext uri="{FF2B5EF4-FFF2-40B4-BE49-F238E27FC236}">
                      <a16:creationId xmlns:a16="http://schemas.microsoft.com/office/drawing/2014/main" id="{37D9C0C9-7C59-4698-BC26-D6B4EA70508E}"/>
                    </a:ext>
                  </a:extLst>
                </p:cNvPr>
                <p:cNvPicPr/>
                <p:nvPr/>
              </p:nvPicPr>
              <p:blipFill>
                <a:blip r:embed="rId314"/>
                <a:stretch>
                  <a:fillRect/>
                </a:stretch>
              </p:blipFill>
              <p:spPr>
                <a:xfrm>
                  <a:off x="7740293" y="2944507"/>
                  <a:ext cx="88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06" name="Freihand 405">
                  <a:extLst>
                    <a:ext uri="{FF2B5EF4-FFF2-40B4-BE49-F238E27FC236}">
                      <a16:creationId xmlns:a16="http://schemas.microsoft.com/office/drawing/2014/main" id="{6722AD0B-D36F-420E-BD28-11BC9718CF84}"/>
                    </a:ext>
                  </a:extLst>
                </p14:cNvPr>
                <p14:cNvContentPartPr/>
                <p14:nvPr/>
              </p14:nvContentPartPr>
              <p14:xfrm>
                <a:off x="7829213" y="2898427"/>
                <a:ext cx="127440" cy="150120"/>
              </p14:xfrm>
            </p:contentPart>
          </mc:Choice>
          <mc:Fallback xmlns="">
            <p:pic>
              <p:nvPicPr>
                <p:cNvPr id="406" name="Freihand 405">
                  <a:extLst>
                    <a:ext uri="{FF2B5EF4-FFF2-40B4-BE49-F238E27FC236}">
                      <a16:creationId xmlns:a16="http://schemas.microsoft.com/office/drawing/2014/main" id="{6722AD0B-D36F-420E-BD28-11BC9718CF84}"/>
                    </a:ext>
                  </a:extLst>
                </p:cNvPr>
                <p:cNvPicPr/>
                <p:nvPr/>
              </p:nvPicPr>
              <p:blipFill>
                <a:blip r:embed="rId316"/>
                <a:stretch>
                  <a:fillRect/>
                </a:stretch>
              </p:blipFill>
              <p:spPr>
                <a:xfrm>
                  <a:off x="7824893" y="2894107"/>
                  <a:ext cx="136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07" name="Freihand 406">
                  <a:extLst>
                    <a:ext uri="{FF2B5EF4-FFF2-40B4-BE49-F238E27FC236}">
                      <a16:creationId xmlns:a16="http://schemas.microsoft.com/office/drawing/2014/main" id="{A1346837-3C46-404B-8315-4BDD39BB1B3E}"/>
                    </a:ext>
                  </a:extLst>
                </p14:cNvPr>
                <p14:cNvContentPartPr/>
                <p14:nvPr/>
              </p14:nvContentPartPr>
              <p14:xfrm>
                <a:off x="6244493" y="3161587"/>
                <a:ext cx="1692360" cy="26640"/>
              </p14:xfrm>
            </p:contentPart>
          </mc:Choice>
          <mc:Fallback xmlns="">
            <p:pic>
              <p:nvPicPr>
                <p:cNvPr id="407" name="Freihand 406">
                  <a:extLst>
                    <a:ext uri="{FF2B5EF4-FFF2-40B4-BE49-F238E27FC236}">
                      <a16:creationId xmlns:a16="http://schemas.microsoft.com/office/drawing/2014/main" id="{A1346837-3C46-404B-8315-4BDD39BB1B3E}"/>
                    </a:ext>
                  </a:extLst>
                </p:cNvPr>
                <p:cNvPicPr/>
                <p:nvPr/>
              </p:nvPicPr>
              <p:blipFill>
                <a:blip r:embed="rId318"/>
                <a:stretch>
                  <a:fillRect/>
                </a:stretch>
              </p:blipFill>
              <p:spPr>
                <a:xfrm>
                  <a:off x="6240173" y="3157267"/>
                  <a:ext cx="1701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08" name="Freihand 407">
                  <a:extLst>
                    <a:ext uri="{FF2B5EF4-FFF2-40B4-BE49-F238E27FC236}">
                      <a16:creationId xmlns:a16="http://schemas.microsoft.com/office/drawing/2014/main" id="{DF39234B-0527-4588-8942-A55971A79914}"/>
                    </a:ext>
                  </a:extLst>
                </p14:cNvPr>
                <p14:cNvContentPartPr/>
                <p14:nvPr/>
              </p14:nvContentPartPr>
              <p14:xfrm>
                <a:off x="6619613" y="3246187"/>
                <a:ext cx="201960" cy="97920"/>
              </p14:xfrm>
            </p:contentPart>
          </mc:Choice>
          <mc:Fallback xmlns="">
            <p:pic>
              <p:nvPicPr>
                <p:cNvPr id="408" name="Freihand 407">
                  <a:extLst>
                    <a:ext uri="{FF2B5EF4-FFF2-40B4-BE49-F238E27FC236}">
                      <a16:creationId xmlns:a16="http://schemas.microsoft.com/office/drawing/2014/main" id="{DF39234B-0527-4588-8942-A55971A79914}"/>
                    </a:ext>
                  </a:extLst>
                </p:cNvPr>
                <p:cNvPicPr/>
                <p:nvPr/>
              </p:nvPicPr>
              <p:blipFill>
                <a:blip r:embed="rId320"/>
                <a:stretch>
                  <a:fillRect/>
                </a:stretch>
              </p:blipFill>
              <p:spPr>
                <a:xfrm>
                  <a:off x="6615293" y="3241867"/>
                  <a:ext cx="21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09" name="Freihand 408">
                  <a:extLst>
                    <a:ext uri="{FF2B5EF4-FFF2-40B4-BE49-F238E27FC236}">
                      <a16:creationId xmlns:a16="http://schemas.microsoft.com/office/drawing/2014/main" id="{931643B5-CE7C-4342-AEBC-0D86C8329F42}"/>
                    </a:ext>
                  </a:extLst>
                </p14:cNvPr>
                <p14:cNvContentPartPr/>
                <p14:nvPr/>
              </p14:nvContentPartPr>
              <p14:xfrm>
                <a:off x="6847853" y="3238627"/>
                <a:ext cx="115200" cy="119880"/>
              </p14:xfrm>
            </p:contentPart>
          </mc:Choice>
          <mc:Fallback xmlns="">
            <p:pic>
              <p:nvPicPr>
                <p:cNvPr id="409" name="Freihand 408">
                  <a:extLst>
                    <a:ext uri="{FF2B5EF4-FFF2-40B4-BE49-F238E27FC236}">
                      <a16:creationId xmlns:a16="http://schemas.microsoft.com/office/drawing/2014/main" id="{931643B5-CE7C-4342-AEBC-0D86C8329F42}"/>
                    </a:ext>
                  </a:extLst>
                </p:cNvPr>
                <p:cNvPicPr/>
                <p:nvPr/>
              </p:nvPicPr>
              <p:blipFill>
                <a:blip r:embed="rId322"/>
                <a:stretch>
                  <a:fillRect/>
                </a:stretch>
              </p:blipFill>
              <p:spPr>
                <a:xfrm>
                  <a:off x="6843533" y="3234307"/>
                  <a:ext cx="123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10" name="Freihand 409">
                  <a:extLst>
                    <a:ext uri="{FF2B5EF4-FFF2-40B4-BE49-F238E27FC236}">
                      <a16:creationId xmlns:a16="http://schemas.microsoft.com/office/drawing/2014/main" id="{29F5B0BE-B78C-4E71-B155-022D124E9807}"/>
                    </a:ext>
                  </a:extLst>
                </p14:cNvPr>
                <p14:cNvContentPartPr/>
                <p14:nvPr/>
              </p14:nvContentPartPr>
              <p14:xfrm>
                <a:off x="6989333" y="3225307"/>
                <a:ext cx="105840" cy="152640"/>
              </p14:xfrm>
            </p:contentPart>
          </mc:Choice>
          <mc:Fallback xmlns="">
            <p:pic>
              <p:nvPicPr>
                <p:cNvPr id="410" name="Freihand 409">
                  <a:extLst>
                    <a:ext uri="{FF2B5EF4-FFF2-40B4-BE49-F238E27FC236}">
                      <a16:creationId xmlns:a16="http://schemas.microsoft.com/office/drawing/2014/main" id="{29F5B0BE-B78C-4E71-B155-022D124E9807}"/>
                    </a:ext>
                  </a:extLst>
                </p:cNvPr>
                <p:cNvPicPr/>
                <p:nvPr/>
              </p:nvPicPr>
              <p:blipFill>
                <a:blip r:embed="rId324"/>
                <a:stretch>
                  <a:fillRect/>
                </a:stretch>
              </p:blipFill>
              <p:spPr>
                <a:xfrm>
                  <a:off x="6985013" y="3220987"/>
                  <a:ext cx="114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11" name="Freihand 410">
                  <a:extLst>
                    <a:ext uri="{FF2B5EF4-FFF2-40B4-BE49-F238E27FC236}">
                      <a16:creationId xmlns:a16="http://schemas.microsoft.com/office/drawing/2014/main" id="{C6D89925-6F6C-4AD8-8F1D-E7BCF91A4D0C}"/>
                    </a:ext>
                  </a:extLst>
                </p14:cNvPr>
                <p14:cNvContentPartPr/>
                <p14:nvPr/>
              </p14:nvContentPartPr>
              <p14:xfrm>
                <a:off x="7106693" y="3310987"/>
                <a:ext cx="38520" cy="82080"/>
              </p14:xfrm>
            </p:contentPart>
          </mc:Choice>
          <mc:Fallback xmlns="">
            <p:pic>
              <p:nvPicPr>
                <p:cNvPr id="411" name="Freihand 410">
                  <a:extLst>
                    <a:ext uri="{FF2B5EF4-FFF2-40B4-BE49-F238E27FC236}">
                      <a16:creationId xmlns:a16="http://schemas.microsoft.com/office/drawing/2014/main" id="{C6D89925-6F6C-4AD8-8F1D-E7BCF91A4D0C}"/>
                    </a:ext>
                  </a:extLst>
                </p:cNvPr>
                <p:cNvPicPr/>
                <p:nvPr/>
              </p:nvPicPr>
              <p:blipFill>
                <a:blip r:embed="rId326"/>
                <a:stretch>
                  <a:fillRect/>
                </a:stretch>
              </p:blipFill>
              <p:spPr>
                <a:xfrm>
                  <a:off x="7102373" y="3306667"/>
                  <a:ext cx="47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12" name="Freihand 411">
                  <a:extLst>
                    <a:ext uri="{FF2B5EF4-FFF2-40B4-BE49-F238E27FC236}">
                      <a16:creationId xmlns:a16="http://schemas.microsoft.com/office/drawing/2014/main" id="{F81A68AE-FEA9-44F8-83BD-50878E52E4FD}"/>
                    </a:ext>
                  </a:extLst>
                </p14:cNvPr>
                <p14:cNvContentPartPr/>
                <p14:nvPr/>
              </p14:nvContentPartPr>
              <p14:xfrm>
                <a:off x="7217933" y="3251227"/>
                <a:ext cx="82080" cy="70920"/>
              </p14:xfrm>
            </p:contentPart>
          </mc:Choice>
          <mc:Fallback xmlns="">
            <p:pic>
              <p:nvPicPr>
                <p:cNvPr id="412" name="Freihand 411">
                  <a:extLst>
                    <a:ext uri="{FF2B5EF4-FFF2-40B4-BE49-F238E27FC236}">
                      <a16:creationId xmlns:a16="http://schemas.microsoft.com/office/drawing/2014/main" id="{F81A68AE-FEA9-44F8-83BD-50878E52E4FD}"/>
                    </a:ext>
                  </a:extLst>
                </p:cNvPr>
                <p:cNvPicPr/>
                <p:nvPr/>
              </p:nvPicPr>
              <p:blipFill>
                <a:blip r:embed="rId328"/>
                <a:stretch>
                  <a:fillRect/>
                </a:stretch>
              </p:blipFill>
              <p:spPr>
                <a:xfrm>
                  <a:off x="7213613" y="3246907"/>
                  <a:ext cx="90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13" name="Freihand 412">
                  <a:extLst>
                    <a:ext uri="{FF2B5EF4-FFF2-40B4-BE49-F238E27FC236}">
                      <a16:creationId xmlns:a16="http://schemas.microsoft.com/office/drawing/2014/main" id="{54307304-61A7-47DB-AD58-CAB8989563F6}"/>
                    </a:ext>
                  </a:extLst>
                </p14:cNvPr>
                <p14:cNvContentPartPr/>
                <p14:nvPr/>
              </p14:nvContentPartPr>
              <p14:xfrm>
                <a:off x="7321613" y="3214147"/>
                <a:ext cx="152640" cy="155880"/>
              </p14:xfrm>
            </p:contentPart>
          </mc:Choice>
          <mc:Fallback xmlns="">
            <p:pic>
              <p:nvPicPr>
                <p:cNvPr id="413" name="Freihand 412">
                  <a:extLst>
                    <a:ext uri="{FF2B5EF4-FFF2-40B4-BE49-F238E27FC236}">
                      <a16:creationId xmlns:a16="http://schemas.microsoft.com/office/drawing/2014/main" id="{54307304-61A7-47DB-AD58-CAB8989563F6}"/>
                    </a:ext>
                  </a:extLst>
                </p:cNvPr>
                <p:cNvPicPr/>
                <p:nvPr/>
              </p:nvPicPr>
              <p:blipFill>
                <a:blip r:embed="rId330"/>
                <a:stretch>
                  <a:fillRect/>
                </a:stretch>
              </p:blipFill>
              <p:spPr>
                <a:xfrm>
                  <a:off x="7317293" y="3209827"/>
                  <a:ext cx="161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15" name="Freihand 414">
                  <a:extLst>
                    <a:ext uri="{FF2B5EF4-FFF2-40B4-BE49-F238E27FC236}">
                      <a16:creationId xmlns:a16="http://schemas.microsoft.com/office/drawing/2014/main" id="{D86E9399-CAE1-4E29-AB4E-E6B53C046A18}"/>
                    </a:ext>
                  </a:extLst>
                </p14:cNvPr>
                <p14:cNvContentPartPr/>
                <p14:nvPr/>
              </p14:nvContentPartPr>
              <p14:xfrm>
                <a:off x="8138813" y="3140347"/>
                <a:ext cx="158400" cy="3960"/>
              </p14:xfrm>
            </p:contentPart>
          </mc:Choice>
          <mc:Fallback xmlns="">
            <p:pic>
              <p:nvPicPr>
                <p:cNvPr id="415" name="Freihand 414">
                  <a:extLst>
                    <a:ext uri="{FF2B5EF4-FFF2-40B4-BE49-F238E27FC236}">
                      <a16:creationId xmlns:a16="http://schemas.microsoft.com/office/drawing/2014/main" id="{D86E9399-CAE1-4E29-AB4E-E6B53C046A18}"/>
                    </a:ext>
                  </a:extLst>
                </p:cNvPr>
                <p:cNvPicPr/>
                <p:nvPr/>
              </p:nvPicPr>
              <p:blipFill>
                <a:blip r:embed="rId332"/>
                <a:stretch>
                  <a:fillRect/>
                </a:stretch>
              </p:blipFill>
              <p:spPr>
                <a:xfrm>
                  <a:off x="8134493" y="3136027"/>
                  <a:ext cx="167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16" name="Freihand 415">
                  <a:extLst>
                    <a:ext uri="{FF2B5EF4-FFF2-40B4-BE49-F238E27FC236}">
                      <a16:creationId xmlns:a16="http://schemas.microsoft.com/office/drawing/2014/main" id="{E512B0BB-F202-443A-A440-7882892ADFD2}"/>
                    </a:ext>
                  </a:extLst>
                </p14:cNvPr>
                <p14:cNvContentPartPr/>
                <p14:nvPr/>
              </p14:nvContentPartPr>
              <p14:xfrm>
                <a:off x="8139533" y="3170587"/>
                <a:ext cx="185400" cy="34560"/>
              </p14:xfrm>
            </p:contentPart>
          </mc:Choice>
          <mc:Fallback xmlns="">
            <p:pic>
              <p:nvPicPr>
                <p:cNvPr id="416" name="Freihand 415">
                  <a:extLst>
                    <a:ext uri="{FF2B5EF4-FFF2-40B4-BE49-F238E27FC236}">
                      <a16:creationId xmlns:a16="http://schemas.microsoft.com/office/drawing/2014/main" id="{E512B0BB-F202-443A-A440-7882892ADFD2}"/>
                    </a:ext>
                  </a:extLst>
                </p:cNvPr>
                <p:cNvPicPr/>
                <p:nvPr/>
              </p:nvPicPr>
              <p:blipFill>
                <a:blip r:embed="rId334"/>
                <a:stretch>
                  <a:fillRect/>
                </a:stretch>
              </p:blipFill>
              <p:spPr>
                <a:xfrm>
                  <a:off x="8135213" y="3166267"/>
                  <a:ext cx="194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17" name="Freihand 416">
                  <a:extLst>
                    <a:ext uri="{FF2B5EF4-FFF2-40B4-BE49-F238E27FC236}">
                      <a16:creationId xmlns:a16="http://schemas.microsoft.com/office/drawing/2014/main" id="{7F940486-4225-405F-B98E-5312A008D3C3}"/>
                    </a:ext>
                  </a:extLst>
                </p14:cNvPr>
                <p14:cNvContentPartPr/>
                <p14:nvPr/>
              </p14:nvContentPartPr>
              <p14:xfrm>
                <a:off x="8410973" y="3015067"/>
                <a:ext cx="155160" cy="195840"/>
              </p14:xfrm>
            </p:contentPart>
          </mc:Choice>
          <mc:Fallback xmlns="">
            <p:pic>
              <p:nvPicPr>
                <p:cNvPr id="417" name="Freihand 416">
                  <a:extLst>
                    <a:ext uri="{FF2B5EF4-FFF2-40B4-BE49-F238E27FC236}">
                      <a16:creationId xmlns:a16="http://schemas.microsoft.com/office/drawing/2014/main" id="{7F940486-4225-405F-B98E-5312A008D3C3}"/>
                    </a:ext>
                  </a:extLst>
                </p:cNvPr>
                <p:cNvPicPr/>
                <p:nvPr/>
              </p:nvPicPr>
              <p:blipFill>
                <a:blip r:embed="rId336"/>
                <a:stretch>
                  <a:fillRect/>
                </a:stretch>
              </p:blipFill>
              <p:spPr>
                <a:xfrm>
                  <a:off x="8406653" y="3010747"/>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18" name="Freihand 417">
                  <a:extLst>
                    <a:ext uri="{FF2B5EF4-FFF2-40B4-BE49-F238E27FC236}">
                      <a16:creationId xmlns:a16="http://schemas.microsoft.com/office/drawing/2014/main" id="{D3B4D284-911B-4760-B7D1-080F7E8BF286}"/>
                    </a:ext>
                  </a:extLst>
                </p14:cNvPr>
                <p14:cNvContentPartPr/>
                <p14:nvPr/>
              </p14:nvContentPartPr>
              <p14:xfrm>
                <a:off x="8423213" y="3123067"/>
                <a:ext cx="195480" cy="111600"/>
              </p14:xfrm>
            </p:contentPart>
          </mc:Choice>
          <mc:Fallback xmlns="">
            <p:pic>
              <p:nvPicPr>
                <p:cNvPr id="418" name="Freihand 417">
                  <a:extLst>
                    <a:ext uri="{FF2B5EF4-FFF2-40B4-BE49-F238E27FC236}">
                      <a16:creationId xmlns:a16="http://schemas.microsoft.com/office/drawing/2014/main" id="{D3B4D284-911B-4760-B7D1-080F7E8BF286}"/>
                    </a:ext>
                  </a:extLst>
                </p:cNvPr>
                <p:cNvPicPr/>
                <p:nvPr/>
              </p:nvPicPr>
              <p:blipFill>
                <a:blip r:embed="rId338"/>
                <a:stretch>
                  <a:fillRect/>
                </a:stretch>
              </p:blipFill>
              <p:spPr>
                <a:xfrm>
                  <a:off x="8418893" y="3118747"/>
                  <a:ext cx="204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19" name="Freihand 418">
                  <a:extLst>
                    <a:ext uri="{FF2B5EF4-FFF2-40B4-BE49-F238E27FC236}">
                      <a16:creationId xmlns:a16="http://schemas.microsoft.com/office/drawing/2014/main" id="{3FAA7A5B-10A8-4F13-8FF5-E781B2F3B379}"/>
                    </a:ext>
                  </a:extLst>
                </p14:cNvPr>
                <p14:cNvContentPartPr/>
                <p14:nvPr/>
              </p14:nvContentPartPr>
              <p14:xfrm>
                <a:off x="8704013" y="3015067"/>
                <a:ext cx="92880" cy="131040"/>
              </p14:xfrm>
            </p:contentPart>
          </mc:Choice>
          <mc:Fallback xmlns="">
            <p:pic>
              <p:nvPicPr>
                <p:cNvPr id="419" name="Freihand 418">
                  <a:extLst>
                    <a:ext uri="{FF2B5EF4-FFF2-40B4-BE49-F238E27FC236}">
                      <a16:creationId xmlns:a16="http://schemas.microsoft.com/office/drawing/2014/main" id="{3FAA7A5B-10A8-4F13-8FF5-E781B2F3B379}"/>
                    </a:ext>
                  </a:extLst>
                </p:cNvPr>
                <p:cNvPicPr/>
                <p:nvPr/>
              </p:nvPicPr>
              <p:blipFill>
                <a:blip r:embed="rId340"/>
                <a:stretch>
                  <a:fillRect/>
                </a:stretch>
              </p:blipFill>
              <p:spPr>
                <a:xfrm>
                  <a:off x="8699693" y="3010747"/>
                  <a:ext cx="10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20" name="Freihand 419">
                  <a:extLst>
                    <a:ext uri="{FF2B5EF4-FFF2-40B4-BE49-F238E27FC236}">
                      <a16:creationId xmlns:a16="http://schemas.microsoft.com/office/drawing/2014/main" id="{885323CD-19E7-43C4-BB5D-743E221D433B}"/>
                    </a:ext>
                  </a:extLst>
                </p14:cNvPr>
                <p14:cNvContentPartPr/>
                <p14:nvPr/>
              </p14:nvContentPartPr>
              <p14:xfrm>
                <a:off x="8880413" y="3004987"/>
                <a:ext cx="93960" cy="159480"/>
              </p14:xfrm>
            </p:contentPart>
          </mc:Choice>
          <mc:Fallback xmlns="">
            <p:pic>
              <p:nvPicPr>
                <p:cNvPr id="420" name="Freihand 419">
                  <a:extLst>
                    <a:ext uri="{FF2B5EF4-FFF2-40B4-BE49-F238E27FC236}">
                      <a16:creationId xmlns:a16="http://schemas.microsoft.com/office/drawing/2014/main" id="{885323CD-19E7-43C4-BB5D-743E221D433B}"/>
                    </a:ext>
                  </a:extLst>
                </p:cNvPr>
                <p:cNvPicPr/>
                <p:nvPr/>
              </p:nvPicPr>
              <p:blipFill>
                <a:blip r:embed="rId342"/>
                <a:stretch>
                  <a:fillRect/>
                </a:stretch>
              </p:blipFill>
              <p:spPr>
                <a:xfrm>
                  <a:off x="8876093" y="3000667"/>
                  <a:ext cx="102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21" name="Freihand 420">
                  <a:extLst>
                    <a:ext uri="{FF2B5EF4-FFF2-40B4-BE49-F238E27FC236}">
                      <a16:creationId xmlns:a16="http://schemas.microsoft.com/office/drawing/2014/main" id="{1CED8396-2147-41FB-9CF8-AC7DF67D40C2}"/>
                    </a:ext>
                  </a:extLst>
                </p14:cNvPr>
                <p14:cNvContentPartPr/>
                <p14:nvPr/>
              </p14:nvContentPartPr>
              <p14:xfrm>
                <a:off x="9112253" y="3014707"/>
                <a:ext cx="104400" cy="120960"/>
              </p14:xfrm>
            </p:contentPart>
          </mc:Choice>
          <mc:Fallback xmlns="">
            <p:pic>
              <p:nvPicPr>
                <p:cNvPr id="421" name="Freihand 420">
                  <a:extLst>
                    <a:ext uri="{FF2B5EF4-FFF2-40B4-BE49-F238E27FC236}">
                      <a16:creationId xmlns:a16="http://schemas.microsoft.com/office/drawing/2014/main" id="{1CED8396-2147-41FB-9CF8-AC7DF67D40C2}"/>
                    </a:ext>
                  </a:extLst>
                </p:cNvPr>
                <p:cNvPicPr/>
                <p:nvPr/>
              </p:nvPicPr>
              <p:blipFill>
                <a:blip r:embed="rId344"/>
                <a:stretch>
                  <a:fillRect/>
                </a:stretch>
              </p:blipFill>
              <p:spPr>
                <a:xfrm>
                  <a:off x="9107933" y="3010387"/>
                  <a:ext cx="113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22" name="Freihand 421">
                  <a:extLst>
                    <a:ext uri="{FF2B5EF4-FFF2-40B4-BE49-F238E27FC236}">
                      <a16:creationId xmlns:a16="http://schemas.microsoft.com/office/drawing/2014/main" id="{6384BB1C-5CCB-4AF1-821E-9CDDCD7E0F9C}"/>
                    </a:ext>
                  </a:extLst>
                </p14:cNvPr>
                <p14:cNvContentPartPr/>
                <p14:nvPr/>
              </p14:nvContentPartPr>
              <p14:xfrm>
                <a:off x="9022973" y="2945587"/>
                <a:ext cx="126360" cy="104400"/>
              </p14:xfrm>
            </p:contentPart>
          </mc:Choice>
          <mc:Fallback xmlns="">
            <p:pic>
              <p:nvPicPr>
                <p:cNvPr id="422" name="Freihand 421">
                  <a:extLst>
                    <a:ext uri="{FF2B5EF4-FFF2-40B4-BE49-F238E27FC236}">
                      <a16:creationId xmlns:a16="http://schemas.microsoft.com/office/drawing/2014/main" id="{6384BB1C-5CCB-4AF1-821E-9CDDCD7E0F9C}"/>
                    </a:ext>
                  </a:extLst>
                </p:cNvPr>
                <p:cNvPicPr/>
                <p:nvPr/>
              </p:nvPicPr>
              <p:blipFill>
                <a:blip r:embed="rId346"/>
                <a:stretch>
                  <a:fillRect/>
                </a:stretch>
              </p:blipFill>
              <p:spPr>
                <a:xfrm>
                  <a:off x="9018653" y="2941267"/>
                  <a:ext cx="135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23" name="Freihand 422">
                  <a:extLst>
                    <a:ext uri="{FF2B5EF4-FFF2-40B4-BE49-F238E27FC236}">
                      <a16:creationId xmlns:a16="http://schemas.microsoft.com/office/drawing/2014/main" id="{C02F8A6A-8605-428D-8C0E-1C79815DEBBE}"/>
                    </a:ext>
                  </a:extLst>
                </p14:cNvPr>
                <p14:cNvContentPartPr/>
                <p14:nvPr/>
              </p14:nvContentPartPr>
              <p14:xfrm>
                <a:off x="9195413" y="3068707"/>
                <a:ext cx="89640" cy="77400"/>
              </p14:xfrm>
            </p:contentPart>
          </mc:Choice>
          <mc:Fallback xmlns="">
            <p:pic>
              <p:nvPicPr>
                <p:cNvPr id="423" name="Freihand 422">
                  <a:extLst>
                    <a:ext uri="{FF2B5EF4-FFF2-40B4-BE49-F238E27FC236}">
                      <a16:creationId xmlns:a16="http://schemas.microsoft.com/office/drawing/2014/main" id="{C02F8A6A-8605-428D-8C0E-1C79815DEBBE}"/>
                    </a:ext>
                  </a:extLst>
                </p:cNvPr>
                <p:cNvPicPr/>
                <p:nvPr/>
              </p:nvPicPr>
              <p:blipFill>
                <a:blip r:embed="rId348"/>
                <a:stretch>
                  <a:fillRect/>
                </a:stretch>
              </p:blipFill>
              <p:spPr>
                <a:xfrm>
                  <a:off x="9191093" y="3064387"/>
                  <a:ext cx="98280" cy="86040"/>
                </a:xfrm>
                <a:prstGeom prst="rect">
                  <a:avLst/>
                </a:prstGeom>
              </p:spPr>
            </p:pic>
          </mc:Fallback>
        </mc:AlternateContent>
      </p:grpSp>
      <p:grpSp>
        <p:nvGrpSpPr>
          <p:cNvPr id="428" name="Gruppieren 427">
            <a:extLst>
              <a:ext uri="{FF2B5EF4-FFF2-40B4-BE49-F238E27FC236}">
                <a16:creationId xmlns:a16="http://schemas.microsoft.com/office/drawing/2014/main" id="{7280EA15-4F6A-4A4E-964E-703CD0C2342E}"/>
              </a:ext>
            </a:extLst>
          </p:cNvPr>
          <p:cNvGrpSpPr/>
          <p:nvPr/>
        </p:nvGrpSpPr>
        <p:grpSpPr>
          <a:xfrm>
            <a:off x="9795533" y="1982947"/>
            <a:ext cx="327240" cy="266760"/>
            <a:chOff x="9795533" y="1982947"/>
            <a:chExt cx="327240" cy="266760"/>
          </a:xfrm>
        </p:grpSpPr>
        <mc:AlternateContent xmlns:mc="http://schemas.openxmlformats.org/markup-compatibility/2006" xmlns:p14="http://schemas.microsoft.com/office/powerpoint/2010/main">
          <mc:Choice Requires="p14">
            <p:contentPart p14:bwMode="auto" r:id="rId349">
              <p14:nvContentPartPr>
                <p14:cNvPr id="425" name="Freihand 424">
                  <a:extLst>
                    <a:ext uri="{FF2B5EF4-FFF2-40B4-BE49-F238E27FC236}">
                      <a16:creationId xmlns:a16="http://schemas.microsoft.com/office/drawing/2014/main" id="{CE7B51B3-AA36-42F5-B996-06AE52937224}"/>
                    </a:ext>
                  </a:extLst>
                </p14:cNvPr>
                <p14:cNvContentPartPr/>
                <p14:nvPr/>
              </p14:nvContentPartPr>
              <p14:xfrm>
                <a:off x="9855293" y="2081587"/>
                <a:ext cx="86040" cy="84240"/>
              </p14:xfrm>
            </p:contentPart>
          </mc:Choice>
          <mc:Fallback xmlns="">
            <p:pic>
              <p:nvPicPr>
                <p:cNvPr id="425" name="Freihand 424">
                  <a:extLst>
                    <a:ext uri="{FF2B5EF4-FFF2-40B4-BE49-F238E27FC236}">
                      <a16:creationId xmlns:a16="http://schemas.microsoft.com/office/drawing/2014/main" id="{CE7B51B3-AA36-42F5-B996-06AE52937224}"/>
                    </a:ext>
                  </a:extLst>
                </p:cNvPr>
                <p:cNvPicPr/>
                <p:nvPr/>
              </p:nvPicPr>
              <p:blipFill>
                <a:blip r:embed="rId350"/>
                <a:stretch>
                  <a:fillRect/>
                </a:stretch>
              </p:blipFill>
              <p:spPr>
                <a:xfrm>
                  <a:off x="9850973" y="2077267"/>
                  <a:ext cx="94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26" name="Freihand 425">
                  <a:extLst>
                    <a:ext uri="{FF2B5EF4-FFF2-40B4-BE49-F238E27FC236}">
                      <a16:creationId xmlns:a16="http://schemas.microsoft.com/office/drawing/2014/main" id="{73A47FCB-7614-4374-A84E-1BC13AE1C801}"/>
                    </a:ext>
                  </a:extLst>
                </p14:cNvPr>
                <p14:cNvContentPartPr/>
                <p14:nvPr/>
              </p14:nvContentPartPr>
              <p14:xfrm>
                <a:off x="9961493" y="2066827"/>
                <a:ext cx="51120" cy="90360"/>
              </p14:xfrm>
            </p:contentPart>
          </mc:Choice>
          <mc:Fallback xmlns="">
            <p:pic>
              <p:nvPicPr>
                <p:cNvPr id="426" name="Freihand 425">
                  <a:extLst>
                    <a:ext uri="{FF2B5EF4-FFF2-40B4-BE49-F238E27FC236}">
                      <a16:creationId xmlns:a16="http://schemas.microsoft.com/office/drawing/2014/main" id="{73A47FCB-7614-4374-A84E-1BC13AE1C801}"/>
                    </a:ext>
                  </a:extLst>
                </p:cNvPr>
                <p:cNvPicPr/>
                <p:nvPr/>
              </p:nvPicPr>
              <p:blipFill>
                <a:blip r:embed="rId352"/>
                <a:stretch>
                  <a:fillRect/>
                </a:stretch>
              </p:blipFill>
              <p:spPr>
                <a:xfrm>
                  <a:off x="9957173" y="2062507"/>
                  <a:ext cx="59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27" name="Freihand 426">
                  <a:extLst>
                    <a:ext uri="{FF2B5EF4-FFF2-40B4-BE49-F238E27FC236}">
                      <a16:creationId xmlns:a16="http://schemas.microsoft.com/office/drawing/2014/main" id="{483EAE27-939D-4CB5-8882-54FB6B4F3198}"/>
                    </a:ext>
                  </a:extLst>
                </p14:cNvPr>
                <p14:cNvContentPartPr/>
                <p14:nvPr/>
              </p14:nvContentPartPr>
              <p14:xfrm>
                <a:off x="9795533" y="1982947"/>
                <a:ext cx="327240" cy="266760"/>
              </p14:xfrm>
            </p:contentPart>
          </mc:Choice>
          <mc:Fallback xmlns="">
            <p:pic>
              <p:nvPicPr>
                <p:cNvPr id="427" name="Freihand 426">
                  <a:extLst>
                    <a:ext uri="{FF2B5EF4-FFF2-40B4-BE49-F238E27FC236}">
                      <a16:creationId xmlns:a16="http://schemas.microsoft.com/office/drawing/2014/main" id="{483EAE27-939D-4CB5-8882-54FB6B4F3198}"/>
                    </a:ext>
                  </a:extLst>
                </p:cNvPr>
                <p:cNvPicPr/>
                <p:nvPr/>
              </p:nvPicPr>
              <p:blipFill>
                <a:blip r:embed="rId354"/>
                <a:stretch>
                  <a:fillRect/>
                </a:stretch>
              </p:blipFill>
              <p:spPr>
                <a:xfrm>
                  <a:off x="9791213" y="1978627"/>
                  <a:ext cx="335880" cy="275400"/>
                </a:xfrm>
                <a:prstGeom prst="rect">
                  <a:avLst/>
                </a:prstGeom>
              </p:spPr>
            </p:pic>
          </mc:Fallback>
        </mc:AlternateContent>
      </p:grpSp>
      <p:grpSp>
        <p:nvGrpSpPr>
          <p:cNvPr id="432" name="Gruppieren 431">
            <a:extLst>
              <a:ext uri="{FF2B5EF4-FFF2-40B4-BE49-F238E27FC236}">
                <a16:creationId xmlns:a16="http://schemas.microsoft.com/office/drawing/2014/main" id="{106A57D6-6101-46CB-9374-D58A1DA0B264}"/>
              </a:ext>
            </a:extLst>
          </p:cNvPr>
          <p:cNvGrpSpPr/>
          <p:nvPr/>
        </p:nvGrpSpPr>
        <p:grpSpPr>
          <a:xfrm>
            <a:off x="5577413" y="3411067"/>
            <a:ext cx="531720" cy="309960"/>
            <a:chOff x="5577413" y="3411067"/>
            <a:chExt cx="531720" cy="309960"/>
          </a:xfrm>
        </p:grpSpPr>
        <mc:AlternateContent xmlns:mc="http://schemas.openxmlformats.org/markup-compatibility/2006" xmlns:p14="http://schemas.microsoft.com/office/powerpoint/2010/main">
          <mc:Choice Requires="p14">
            <p:contentPart p14:bwMode="auto" r:id="rId355">
              <p14:nvContentPartPr>
                <p14:cNvPr id="429" name="Freihand 428">
                  <a:extLst>
                    <a:ext uri="{FF2B5EF4-FFF2-40B4-BE49-F238E27FC236}">
                      <a16:creationId xmlns:a16="http://schemas.microsoft.com/office/drawing/2014/main" id="{112885C2-432E-45B0-B118-73D821C01EE6}"/>
                    </a:ext>
                  </a:extLst>
                </p14:cNvPr>
                <p14:cNvContentPartPr/>
                <p14:nvPr/>
              </p14:nvContentPartPr>
              <p14:xfrm>
                <a:off x="5638613" y="3546787"/>
                <a:ext cx="185760" cy="98640"/>
              </p14:xfrm>
            </p:contentPart>
          </mc:Choice>
          <mc:Fallback xmlns="">
            <p:pic>
              <p:nvPicPr>
                <p:cNvPr id="429" name="Freihand 428">
                  <a:extLst>
                    <a:ext uri="{FF2B5EF4-FFF2-40B4-BE49-F238E27FC236}">
                      <a16:creationId xmlns:a16="http://schemas.microsoft.com/office/drawing/2014/main" id="{112885C2-432E-45B0-B118-73D821C01EE6}"/>
                    </a:ext>
                  </a:extLst>
                </p:cNvPr>
                <p:cNvPicPr/>
                <p:nvPr/>
              </p:nvPicPr>
              <p:blipFill>
                <a:blip r:embed="rId356"/>
                <a:stretch>
                  <a:fillRect/>
                </a:stretch>
              </p:blipFill>
              <p:spPr>
                <a:xfrm>
                  <a:off x="5634293" y="3542467"/>
                  <a:ext cx="194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30" name="Freihand 429">
                  <a:extLst>
                    <a:ext uri="{FF2B5EF4-FFF2-40B4-BE49-F238E27FC236}">
                      <a16:creationId xmlns:a16="http://schemas.microsoft.com/office/drawing/2014/main" id="{7083E6A6-02C6-41B6-A8FC-89F8B30675B5}"/>
                    </a:ext>
                  </a:extLst>
                </p14:cNvPr>
                <p14:cNvContentPartPr/>
                <p14:nvPr/>
              </p14:nvContentPartPr>
              <p14:xfrm>
                <a:off x="5856413" y="3521947"/>
                <a:ext cx="108000" cy="106560"/>
              </p14:xfrm>
            </p:contentPart>
          </mc:Choice>
          <mc:Fallback xmlns="">
            <p:pic>
              <p:nvPicPr>
                <p:cNvPr id="430" name="Freihand 429">
                  <a:extLst>
                    <a:ext uri="{FF2B5EF4-FFF2-40B4-BE49-F238E27FC236}">
                      <a16:creationId xmlns:a16="http://schemas.microsoft.com/office/drawing/2014/main" id="{7083E6A6-02C6-41B6-A8FC-89F8B30675B5}"/>
                    </a:ext>
                  </a:extLst>
                </p:cNvPr>
                <p:cNvPicPr/>
                <p:nvPr/>
              </p:nvPicPr>
              <p:blipFill>
                <a:blip r:embed="rId358"/>
                <a:stretch>
                  <a:fillRect/>
                </a:stretch>
              </p:blipFill>
              <p:spPr>
                <a:xfrm>
                  <a:off x="5852093" y="3517627"/>
                  <a:ext cx="11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31" name="Freihand 430">
                  <a:extLst>
                    <a:ext uri="{FF2B5EF4-FFF2-40B4-BE49-F238E27FC236}">
                      <a16:creationId xmlns:a16="http://schemas.microsoft.com/office/drawing/2014/main" id="{4C131C51-2F05-4F77-AB7F-EC2A0BBC1F69}"/>
                    </a:ext>
                  </a:extLst>
                </p14:cNvPr>
                <p14:cNvContentPartPr/>
                <p14:nvPr/>
              </p14:nvContentPartPr>
              <p14:xfrm>
                <a:off x="5577413" y="3411067"/>
                <a:ext cx="531720" cy="309960"/>
              </p14:xfrm>
            </p:contentPart>
          </mc:Choice>
          <mc:Fallback xmlns="">
            <p:pic>
              <p:nvPicPr>
                <p:cNvPr id="431" name="Freihand 430">
                  <a:extLst>
                    <a:ext uri="{FF2B5EF4-FFF2-40B4-BE49-F238E27FC236}">
                      <a16:creationId xmlns:a16="http://schemas.microsoft.com/office/drawing/2014/main" id="{4C131C51-2F05-4F77-AB7F-EC2A0BBC1F69}"/>
                    </a:ext>
                  </a:extLst>
                </p:cNvPr>
                <p:cNvPicPr/>
                <p:nvPr/>
              </p:nvPicPr>
              <p:blipFill>
                <a:blip r:embed="rId360"/>
                <a:stretch>
                  <a:fillRect/>
                </a:stretch>
              </p:blipFill>
              <p:spPr>
                <a:xfrm>
                  <a:off x="5573093" y="3406747"/>
                  <a:ext cx="540360" cy="318600"/>
                </a:xfrm>
                <a:prstGeom prst="rect">
                  <a:avLst/>
                </a:prstGeom>
              </p:spPr>
            </p:pic>
          </mc:Fallback>
        </mc:AlternateContent>
      </p:grpSp>
      <p:grpSp>
        <p:nvGrpSpPr>
          <p:cNvPr id="436" name="Gruppieren 435">
            <a:extLst>
              <a:ext uri="{FF2B5EF4-FFF2-40B4-BE49-F238E27FC236}">
                <a16:creationId xmlns:a16="http://schemas.microsoft.com/office/drawing/2014/main" id="{E6D3BBED-8104-43C7-A8AD-E4DD9FCE915F}"/>
              </a:ext>
            </a:extLst>
          </p:cNvPr>
          <p:cNvGrpSpPr/>
          <p:nvPr/>
        </p:nvGrpSpPr>
        <p:grpSpPr>
          <a:xfrm>
            <a:off x="9822173" y="1976467"/>
            <a:ext cx="293400" cy="249120"/>
            <a:chOff x="9822173" y="1976467"/>
            <a:chExt cx="293400" cy="249120"/>
          </a:xfrm>
        </p:grpSpPr>
        <mc:AlternateContent xmlns:mc="http://schemas.openxmlformats.org/markup-compatibility/2006" xmlns:p14="http://schemas.microsoft.com/office/powerpoint/2010/main">
          <mc:Choice Requires="p14">
            <p:contentPart p14:bwMode="auto" r:id="rId361">
              <p14:nvContentPartPr>
                <p14:cNvPr id="433" name="Freihand 432">
                  <a:extLst>
                    <a:ext uri="{FF2B5EF4-FFF2-40B4-BE49-F238E27FC236}">
                      <a16:creationId xmlns:a16="http://schemas.microsoft.com/office/drawing/2014/main" id="{49C16F4A-E660-4F3F-9949-66280A76242E}"/>
                    </a:ext>
                  </a:extLst>
                </p14:cNvPr>
                <p14:cNvContentPartPr/>
                <p14:nvPr/>
              </p14:nvContentPartPr>
              <p14:xfrm>
                <a:off x="9860333" y="2043067"/>
                <a:ext cx="98640" cy="120960"/>
              </p14:xfrm>
            </p:contentPart>
          </mc:Choice>
          <mc:Fallback xmlns="">
            <p:pic>
              <p:nvPicPr>
                <p:cNvPr id="433" name="Freihand 432">
                  <a:extLst>
                    <a:ext uri="{FF2B5EF4-FFF2-40B4-BE49-F238E27FC236}">
                      <a16:creationId xmlns:a16="http://schemas.microsoft.com/office/drawing/2014/main" id="{49C16F4A-E660-4F3F-9949-66280A76242E}"/>
                    </a:ext>
                  </a:extLst>
                </p:cNvPr>
                <p:cNvPicPr/>
                <p:nvPr/>
              </p:nvPicPr>
              <p:blipFill>
                <a:blip r:embed="rId362"/>
                <a:stretch>
                  <a:fillRect/>
                </a:stretch>
              </p:blipFill>
              <p:spPr>
                <a:xfrm>
                  <a:off x="9856013" y="2038747"/>
                  <a:ext cx="107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34" name="Freihand 433">
                  <a:extLst>
                    <a:ext uri="{FF2B5EF4-FFF2-40B4-BE49-F238E27FC236}">
                      <a16:creationId xmlns:a16="http://schemas.microsoft.com/office/drawing/2014/main" id="{11C77EF1-258F-4CD6-B50A-D4868F691525}"/>
                    </a:ext>
                  </a:extLst>
                </p14:cNvPr>
                <p14:cNvContentPartPr/>
                <p14:nvPr/>
              </p14:nvContentPartPr>
              <p14:xfrm>
                <a:off x="9964013" y="2066827"/>
                <a:ext cx="78120" cy="103680"/>
              </p14:xfrm>
            </p:contentPart>
          </mc:Choice>
          <mc:Fallback xmlns="">
            <p:pic>
              <p:nvPicPr>
                <p:cNvPr id="434" name="Freihand 433">
                  <a:extLst>
                    <a:ext uri="{FF2B5EF4-FFF2-40B4-BE49-F238E27FC236}">
                      <a16:creationId xmlns:a16="http://schemas.microsoft.com/office/drawing/2014/main" id="{11C77EF1-258F-4CD6-B50A-D4868F691525}"/>
                    </a:ext>
                  </a:extLst>
                </p:cNvPr>
                <p:cNvPicPr/>
                <p:nvPr/>
              </p:nvPicPr>
              <p:blipFill>
                <a:blip r:embed="rId364"/>
                <a:stretch>
                  <a:fillRect/>
                </a:stretch>
              </p:blipFill>
              <p:spPr>
                <a:xfrm>
                  <a:off x="9959693" y="2062507"/>
                  <a:ext cx="86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35" name="Freihand 434">
                  <a:extLst>
                    <a:ext uri="{FF2B5EF4-FFF2-40B4-BE49-F238E27FC236}">
                      <a16:creationId xmlns:a16="http://schemas.microsoft.com/office/drawing/2014/main" id="{7CFE8693-F505-4991-952E-CECA43B680EC}"/>
                    </a:ext>
                  </a:extLst>
                </p14:cNvPr>
                <p14:cNvContentPartPr/>
                <p14:nvPr/>
              </p14:nvContentPartPr>
              <p14:xfrm>
                <a:off x="9822173" y="1976467"/>
                <a:ext cx="293400" cy="249120"/>
              </p14:xfrm>
            </p:contentPart>
          </mc:Choice>
          <mc:Fallback xmlns="">
            <p:pic>
              <p:nvPicPr>
                <p:cNvPr id="435" name="Freihand 434">
                  <a:extLst>
                    <a:ext uri="{FF2B5EF4-FFF2-40B4-BE49-F238E27FC236}">
                      <a16:creationId xmlns:a16="http://schemas.microsoft.com/office/drawing/2014/main" id="{7CFE8693-F505-4991-952E-CECA43B680EC}"/>
                    </a:ext>
                  </a:extLst>
                </p:cNvPr>
                <p:cNvPicPr/>
                <p:nvPr/>
              </p:nvPicPr>
              <p:blipFill>
                <a:blip r:embed="rId366"/>
                <a:stretch>
                  <a:fillRect/>
                </a:stretch>
              </p:blipFill>
              <p:spPr>
                <a:xfrm>
                  <a:off x="9817853" y="1972147"/>
                  <a:ext cx="302040" cy="257760"/>
                </a:xfrm>
                <a:prstGeom prst="rect">
                  <a:avLst/>
                </a:prstGeom>
              </p:spPr>
            </p:pic>
          </mc:Fallback>
        </mc:AlternateContent>
      </p:grpSp>
      <p:grpSp>
        <p:nvGrpSpPr>
          <p:cNvPr id="440" name="Gruppieren 439">
            <a:extLst>
              <a:ext uri="{FF2B5EF4-FFF2-40B4-BE49-F238E27FC236}">
                <a16:creationId xmlns:a16="http://schemas.microsoft.com/office/drawing/2014/main" id="{523FDC13-7BB7-448D-B82E-448C31E17F14}"/>
              </a:ext>
            </a:extLst>
          </p:cNvPr>
          <p:cNvGrpSpPr/>
          <p:nvPr/>
        </p:nvGrpSpPr>
        <p:grpSpPr>
          <a:xfrm>
            <a:off x="5535653" y="1980427"/>
            <a:ext cx="717480" cy="526320"/>
            <a:chOff x="5535653" y="1980427"/>
            <a:chExt cx="717480" cy="526320"/>
          </a:xfrm>
        </p:grpSpPr>
        <mc:AlternateContent xmlns:mc="http://schemas.openxmlformats.org/markup-compatibility/2006" xmlns:p14="http://schemas.microsoft.com/office/powerpoint/2010/main">
          <mc:Choice Requires="p14">
            <p:contentPart p14:bwMode="auto" r:id="rId367">
              <p14:nvContentPartPr>
                <p14:cNvPr id="437" name="Freihand 436">
                  <a:extLst>
                    <a:ext uri="{FF2B5EF4-FFF2-40B4-BE49-F238E27FC236}">
                      <a16:creationId xmlns:a16="http://schemas.microsoft.com/office/drawing/2014/main" id="{FFFCB649-C991-452E-8B28-71E4411791C5}"/>
                    </a:ext>
                  </a:extLst>
                </p14:cNvPr>
                <p14:cNvContentPartPr/>
                <p14:nvPr/>
              </p14:nvContentPartPr>
              <p14:xfrm>
                <a:off x="6068813" y="2148187"/>
                <a:ext cx="25920" cy="2880"/>
              </p14:xfrm>
            </p:contentPart>
          </mc:Choice>
          <mc:Fallback xmlns="">
            <p:pic>
              <p:nvPicPr>
                <p:cNvPr id="437" name="Freihand 436">
                  <a:extLst>
                    <a:ext uri="{FF2B5EF4-FFF2-40B4-BE49-F238E27FC236}">
                      <a16:creationId xmlns:a16="http://schemas.microsoft.com/office/drawing/2014/main" id="{FFFCB649-C991-452E-8B28-71E4411791C5}"/>
                    </a:ext>
                  </a:extLst>
                </p:cNvPr>
                <p:cNvPicPr/>
                <p:nvPr/>
              </p:nvPicPr>
              <p:blipFill>
                <a:blip r:embed="rId368"/>
                <a:stretch>
                  <a:fillRect/>
                </a:stretch>
              </p:blipFill>
              <p:spPr>
                <a:xfrm>
                  <a:off x="6064493" y="2143867"/>
                  <a:ext cx="34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38" name="Freihand 437">
                  <a:extLst>
                    <a:ext uri="{FF2B5EF4-FFF2-40B4-BE49-F238E27FC236}">
                      <a16:creationId xmlns:a16="http://schemas.microsoft.com/office/drawing/2014/main" id="{9995BFBD-9593-48B0-9596-385035285D47}"/>
                    </a:ext>
                  </a:extLst>
                </p14:cNvPr>
                <p14:cNvContentPartPr/>
                <p14:nvPr/>
              </p14:nvContentPartPr>
              <p14:xfrm>
                <a:off x="5535653" y="1980427"/>
                <a:ext cx="717480" cy="526320"/>
              </p14:xfrm>
            </p:contentPart>
          </mc:Choice>
          <mc:Fallback xmlns="">
            <p:pic>
              <p:nvPicPr>
                <p:cNvPr id="438" name="Freihand 437">
                  <a:extLst>
                    <a:ext uri="{FF2B5EF4-FFF2-40B4-BE49-F238E27FC236}">
                      <a16:creationId xmlns:a16="http://schemas.microsoft.com/office/drawing/2014/main" id="{9995BFBD-9593-48B0-9596-385035285D47}"/>
                    </a:ext>
                  </a:extLst>
                </p:cNvPr>
                <p:cNvPicPr/>
                <p:nvPr/>
              </p:nvPicPr>
              <p:blipFill>
                <a:blip r:embed="rId370"/>
                <a:stretch>
                  <a:fillRect/>
                </a:stretch>
              </p:blipFill>
              <p:spPr>
                <a:xfrm>
                  <a:off x="5531333" y="1976107"/>
                  <a:ext cx="726120" cy="53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1">
            <p14:nvContentPartPr>
              <p14:cNvPr id="439" name="Freihand 438">
                <a:extLst>
                  <a:ext uri="{FF2B5EF4-FFF2-40B4-BE49-F238E27FC236}">
                    <a16:creationId xmlns:a16="http://schemas.microsoft.com/office/drawing/2014/main" id="{770630D9-C5B8-49CF-B14F-349418686ED7}"/>
                  </a:ext>
                </a:extLst>
              </p14:cNvPr>
              <p14:cNvContentPartPr/>
              <p14:nvPr/>
            </p14:nvContentPartPr>
            <p14:xfrm>
              <a:off x="7766933" y="2024707"/>
              <a:ext cx="706320" cy="371520"/>
            </p14:xfrm>
          </p:contentPart>
        </mc:Choice>
        <mc:Fallback xmlns="">
          <p:pic>
            <p:nvPicPr>
              <p:cNvPr id="439" name="Freihand 438">
                <a:extLst>
                  <a:ext uri="{FF2B5EF4-FFF2-40B4-BE49-F238E27FC236}">
                    <a16:creationId xmlns:a16="http://schemas.microsoft.com/office/drawing/2014/main" id="{770630D9-C5B8-49CF-B14F-349418686ED7}"/>
                  </a:ext>
                </a:extLst>
              </p:cNvPr>
              <p:cNvPicPr/>
              <p:nvPr/>
            </p:nvPicPr>
            <p:blipFill>
              <a:blip r:embed="rId372"/>
              <a:stretch>
                <a:fillRect/>
              </a:stretch>
            </p:blipFill>
            <p:spPr>
              <a:xfrm>
                <a:off x="7762613" y="2020387"/>
                <a:ext cx="714960" cy="380160"/>
              </a:xfrm>
              <a:prstGeom prst="rect">
                <a:avLst/>
              </a:prstGeom>
            </p:spPr>
          </p:pic>
        </mc:Fallback>
      </mc:AlternateContent>
      <p:grpSp>
        <p:nvGrpSpPr>
          <p:cNvPr id="480" name="Gruppieren 479">
            <a:extLst>
              <a:ext uri="{FF2B5EF4-FFF2-40B4-BE49-F238E27FC236}">
                <a16:creationId xmlns:a16="http://schemas.microsoft.com/office/drawing/2014/main" id="{093F17CD-9E2F-421E-9BF6-5AA302DB390B}"/>
              </a:ext>
            </a:extLst>
          </p:cNvPr>
          <p:cNvGrpSpPr/>
          <p:nvPr/>
        </p:nvGrpSpPr>
        <p:grpSpPr>
          <a:xfrm>
            <a:off x="7305413" y="3539587"/>
            <a:ext cx="1701000" cy="191880"/>
            <a:chOff x="7305413" y="3539587"/>
            <a:chExt cx="1701000" cy="191880"/>
          </a:xfrm>
        </p:grpSpPr>
        <mc:AlternateContent xmlns:mc="http://schemas.openxmlformats.org/markup-compatibility/2006" xmlns:p14="http://schemas.microsoft.com/office/powerpoint/2010/main">
          <mc:Choice Requires="p14">
            <p:contentPart p14:bwMode="auto" r:id="rId373">
              <p14:nvContentPartPr>
                <p14:cNvPr id="458" name="Freihand 457">
                  <a:extLst>
                    <a:ext uri="{FF2B5EF4-FFF2-40B4-BE49-F238E27FC236}">
                      <a16:creationId xmlns:a16="http://schemas.microsoft.com/office/drawing/2014/main" id="{4CAB4C51-BE4F-4384-A27B-DEA53155653E}"/>
                    </a:ext>
                  </a:extLst>
                </p14:cNvPr>
                <p14:cNvContentPartPr/>
                <p14:nvPr/>
              </p14:nvContentPartPr>
              <p14:xfrm>
                <a:off x="7305413" y="3685747"/>
                <a:ext cx="19440" cy="14400"/>
              </p14:xfrm>
            </p:contentPart>
          </mc:Choice>
          <mc:Fallback xmlns="">
            <p:pic>
              <p:nvPicPr>
                <p:cNvPr id="458" name="Freihand 457">
                  <a:extLst>
                    <a:ext uri="{FF2B5EF4-FFF2-40B4-BE49-F238E27FC236}">
                      <a16:creationId xmlns:a16="http://schemas.microsoft.com/office/drawing/2014/main" id="{4CAB4C51-BE4F-4384-A27B-DEA53155653E}"/>
                    </a:ext>
                  </a:extLst>
                </p:cNvPr>
                <p:cNvPicPr/>
                <p:nvPr/>
              </p:nvPicPr>
              <p:blipFill>
                <a:blip r:embed="rId374"/>
                <a:stretch>
                  <a:fillRect/>
                </a:stretch>
              </p:blipFill>
              <p:spPr>
                <a:xfrm>
                  <a:off x="7301093" y="3681427"/>
                  <a:ext cx="28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59" name="Freihand 458">
                  <a:extLst>
                    <a:ext uri="{FF2B5EF4-FFF2-40B4-BE49-F238E27FC236}">
                      <a16:creationId xmlns:a16="http://schemas.microsoft.com/office/drawing/2014/main" id="{77A4DF27-65BD-4909-9B9F-FC849D64CC59}"/>
                    </a:ext>
                  </a:extLst>
                </p14:cNvPr>
                <p14:cNvContentPartPr/>
                <p14:nvPr/>
              </p14:nvContentPartPr>
              <p14:xfrm>
                <a:off x="7392533" y="3601507"/>
                <a:ext cx="132480" cy="122760"/>
              </p14:xfrm>
            </p:contentPart>
          </mc:Choice>
          <mc:Fallback xmlns="">
            <p:pic>
              <p:nvPicPr>
                <p:cNvPr id="459" name="Freihand 458">
                  <a:extLst>
                    <a:ext uri="{FF2B5EF4-FFF2-40B4-BE49-F238E27FC236}">
                      <a16:creationId xmlns:a16="http://schemas.microsoft.com/office/drawing/2014/main" id="{77A4DF27-65BD-4909-9B9F-FC849D64CC59}"/>
                    </a:ext>
                  </a:extLst>
                </p:cNvPr>
                <p:cNvPicPr/>
                <p:nvPr/>
              </p:nvPicPr>
              <p:blipFill>
                <a:blip r:embed="rId376"/>
                <a:stretch>
                  <a:fillRect/>
                </a:stretch>
              </p:blipFill>
              <p:spPr>
                <a:xfrm>
                  <a:off x="7388213" y="3597187"/>
                  <a:ext cx="141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60" name="Freihand 459">
                  <a:extLst>
                    <a:ext uri="{FF2B5EF4-FFF2-40B4-BE49-F238E27FC236}">
                      <a16:creationId xmlns:a16="http://schemas.microsoft.com/office/drawing/2014/main" id="{0EF8680B-75CA-46A2-9330-1048328E1743}"/>
                    </a:ext>
                  </a:extLst>
                </p14:cNvPr>
                <p14:cNvContentPartPr/>
                <p14:nvPr/>
              </p14:nvContentPartPr>
              <p14:xfrm>
                <a:off x="7541573" y="3620227"/>
                <a:ext cx="91440" cy="93600"/>
              </p14:xfrm>
            </p:contentPart>
          </mc:Choice>
          <mc:Fallback xmlns="">
            <p:pic>
              <p:nvPicPr>
                <p:cNvPr id="460" name="Freihand 459">
                  <a:extLst>
                    <a:ext uri="{FF2B5EF4-FFF2-40B4-BE49-F238E27FC236}">
                      <a16:creationId xmlns:a16="http://schemas.microsoft.com/office/drawing/2014/main" id="{0EF8680B-75CA-46A2-9330-1048328E1743}"/>
                    </a:ext>
                  </a:extLst>
                </p:cNvPr>
                <p:cNvPicPr/>
                <p:nvPr/>
              </p:nvPicPr>
              <p:blipFill>
                <a:blip r:embed="rId378"/>
                <a:stretch>
                  <a:fillRect/>
                </a:stretch>
              </p:blipFill>
              <p:spPr>
                <a:xfrm>
                  <a:off x="7537253" y="3615907"/>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61" name="Freihand 460">
                  <a:extLst>
                    <a:ext uri="{FF2B5EF4-FFF2-40B4-BE49-F238E27FC236}">
                      <a16:creationId xmlns:a16="http://schemas.microsoft.com/office/drawing/2014/main" id="{8A233813-CB8B-4868-B968-AA5B280A650E}"/>
                    </a:ext>
                  </a:extLst>
                </p14:cNvPr>
                <p14:cNvContentPartPr/>
                <p14:nvPr/>
              </p14:nvContentPartPr>
              <p14:xfrm>
                <a:off x="7667213" y="3617707"/>
                <a:ext cx="136080" cy="102600"/>
              </p14:xfrm>
            </p:contentPart>
          </mc:Choice>
          <mc:Fallback xmlns="">
            <p:pic>
              <p:nvPicPr>
                <p:cNvPr id="461" name="Freihand 460">
                  <a:extLst>
                    <a:ext uri="{FF2B5EF4-FFF2-40B4-BE49-F238E27FC236}">
                      <a16:creationId xmlns:a16="http://schemas.microsoft.com/office/drawing/2014/main" id="{8A233813-CB8B-4868-B968-AA5B280A650E}"/>
                    </a:ext>
                  </a:extLst>
                </p:cNvPr>
                <p:cNvPicPr/>
                <p:nvPr/>
              </p:nvPicPr>
              <p:blipFill>
                <a:blip r:embed="rId380"/>
                <a:stretch>
                  <a:fillRect/>
                </a:stretch>
              </p:blipFill>
              <p:spPr>
                <a:xfrm>
                  <a:off x="7662893" y="3613387"/>
                  <a:ext cx="144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62" name="Freihand 461">
                  <a:extLst>
                    <a:ext uri="{FF2B5EF4-FFF2-40B4-BE49-F238E27FC236}">
                      <a16:creationId xmlns:a16="http://schemas.microsoft.com/office/drawing/2014/main" id="{5053205A-C9CF-4745-BB5E-F7687A7623C4}"/>
                    </a:ext>
                  </a:extLst>
                </p14:cNvPr>
                <p14:cNvContentPartPr/>
                <p14:nvPr/>
              </p14:nvContentPartPr>
              <p14:xfrm>
                <a:off x="7923173" y="3618067"/>
                <a:ext cx="163800" cy="9720"/>
              </p14:xfrm>
            </p:contentPart>
          </mc:Choice>
          <mc:Fallback xmlns="">
            <p:pic>
              <p:nvPicPr>
                <p:cNvPr id="462" name="Freihand 461">
                  <a:extLst>
                    <a:ext uri="{FF2B5EF4-FFF2-40B4-BE49-F238E27FC236}">
                      <a16:creationId xmlns:a16="http://schemas.microsoft.com/office/drawing/2014/main" id="{5053205A-C9CF-4745-BB5E-F7687A7623C4}"/>
                    </a:ext>
                  </a:extLst>
                </p:cNvPr>
                <p:cNvPicPr/>
                <p:nvPr/>
              </p:nvPicPr>
              <p:blipFill>
                <a:blip r:embed="rId382"/>
                <a:stretch>
                  <a:fillRect/>
                </a:stretch>
              </p:blipFill>
              <p:spPr>
                <a:xfrm>
                  <a:off x="7918853" y="3613747"/>
                  <a:ext cx="172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63" name="Freihand 462">
                  <a:extLst>
                    <a:ext uri="{FF2B5EF4-FFF2-40B4-BE49-F238E27FC236}">
                      <a16:creationId xmlns:a16="http://schemas.microsoft.com/office/drawing/2014/main" id="{DE4CEB13-5CCA-4572-A4CD-9B9FADAC765C}"/>
                    </a:ext>
                  </a:extLst>
                </p14:cNvPr>
                <p14:cNvContentPartPr/>
                <p14:nvPr/>
              </p14:nvContentPartPr>
              <p14:xfrm>
                <a:off x="7934693" y="3678547"/>
                <a:ext cx="360" cy="360"/>
              </p14:xfrm>
            </p:contentPart>
          </mc:Choice>
          <mc:Fallback xmlns="">
            <p:pic>
              <p:nvPicPr>
                <p:cNvPr id="463" name="Freihand 462">
                  <a:extLst>
                    <a:ext uri="{FF2B5EF4-FFF2-40B4-BE49-F238E27FC236}">
                      <a16:creationId xmlns:a16="http://schemas.microsoft.com/office/drawing/2014/main" id="{DE4CEB13-5CCA-4572-A4CD-9B9FADAC765C}"/>
                    </a:ext>
                  </a:extLst>
                </p:cNvPr>
                <p:cNvPicPr/>
                <p:nvPr/>
              </p:nvPicPr>
              <p:blipFill>
                <a:blip r:embed="rId384"/>
                <a:stretch>
                  <a:fillRect/>
                </a:stretch>
              </p:blipFill>
              <p:spPr>
                <a:xfrm>
                  <a:off x="7930373" y="367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65" name="Freihand 464">
                  <a:extLst>
                    <a:ext uri="{FF2B5EF4-FFF2-40B4-BE49-F238E27FC236}">
                      <a16:creationId xmlns:a16="http://schemas.microsoft.com/office/drawing/2014/main" id="{36A08439-465D-4CC2-9ADA-D89D6F67B0BB}"/>
                    </a:ext>
                  </a:extLst>
                </p14:cNvPr>
                <p14:cNvContentPartPr/>
                <p14:nvPr/>
              </p14:nvContentPartPr>
              <p14:xfrm>
                <a:off x="7926413" y="3676387"/>
                <a:ext cx="152640" cy="8280"/>
              </p14:xfrm>
            </p:contentPart>
          </mc:Choice>
          <mc:Fallback xmlns="">
            <p:pic>
              <p:nvPicPr>
                <p:cNvPr id="465" name="Freihand 464">
                  <a:extLst>
                    <a:ext uri="{FF2B5EF4-FFF2-40B4-BE49-F238E27FC236}">
                      <a16:creationId xmlns:a16="http://schemas.microsoft.com/office/drawing/2014/main" id="{36A08439-465D-4CC2-9ADA-D89D6F67B0BB}"/>
                    </a:ext>
                  </a:extLst>
                </p:cNvPr>
                <p:cNvPicPr/>
                <p:nvPr/>
              </p:nvPicPr>
              <p:blipFill>
                <a:blip r:embed="rId386"/>
                <a:stretch>
                  <a:fillRect/>
                </a:stretch>
              </p:blipFill>
              <p:spPr>
                <a:xfrm>
                  <a:off x="7922093" y="3672067"/>
                  <a:ext cx="161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73" name="Freihand 472">
                  <a:extLst>
                    <a:ext uri="{FF2B5EF4-FFF2-40B4-BE49-F238E27FC236}">
                      <a16:creationId xmlns:a16="http://schemas.microsoft.com/office/drawing/2014/main" id="{FBC78DFA-69E1-49B1-8E7E-CEF8CA317885}"/>
                    </a:ext>
                  </a:extLst>
                </p14:cNvPr>
                <p14:cNvContentPartPr/>
                <p14:nvPr/>
              </p14:nvContentPartPr>
              <p14:xfrm>
                <a:off x="8243933" y="3557947"/>
                <a:ext cx="148680" cy="144000"/>
              </p14:xfrm>
            </p:contentPart>
          </mc:Choice>
          <mc:Fallback xmlns="">
            <p:pic>
              <p:nvPicPr>
                <p:cNvPr id="473" name="Freihand 472">
                  <a:extLst>
                    <a:ext uri="{FF2B5EF4-FFF2-40B4-BE49-F238E27FC236}">
                      <a16:creationId xmlns:a16="http://schemas.microsoft.com/office/drawing/2014/main" id="{FBC78DFA-69E1-49B1-8E7E-CEF8CA317885}"/>
                    </a:ext>
                  </a:extLst>
                </p:cNvPr>
                <p:cNvPicPr/>
                <p:nvPr/>
              </p:nvPicPr>
              <p:blipFill>
                <a:blip r:embed="rId388"/>
                <a:stretch>
                  <a:fillRect/>
                </a:stretch>
              </p:blipFill>
              <p:spPr>
                <a:xfrm>
                  <a:off x="8239613" y="3553627"/>
                  <a:ext cx="157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74" name="Freihand 473">
                  <a:extLst>
                    <a:ext uri="{FF2B5EF4-FFF2-40B4-BE49-F238E27FC236}">
                      <a16:creationId xmlns:a16="http://schemas.microsoft.com/office/drawing/2014/main" id="{E068A95E-8290-4815-A711-DF4E282C5998}"/>
                    </a:ext>
                  </a:extLst>
                </p14:cNvPr>
                <p14:cNvContentPartPr/>
                <p14:nvPr/>
              </p14:nvContentPartPr>
              <p14:xfrm>
                <a:off x="8411693" y="3573067"/>
                <a:ext cx="101520" cy="116640"/>
              </p14:xfrm>
            </p:contentPart>
          </mc:Choice>
          <mc:Fallback xmlns="">
            <p:pic>
              <p:nvPicPr>
                <p:cNvPr id="474" name="Freihand 473">
                  <a:extLst>
                    <a:ext uri="{FF2B5EF4-FFF2-40B4-BE49-F238E27FC236}">
                      <a16:creationId xmlns:a16="http://schemas.microsoft.com/office/drawing/2014/main" id="{E068A95E-8290-4815-A711-DF4E282C5998}"/>
                    </a:ext>
                  </a:extLst>
                </p:cNvPr>
                <p:cNvPicPr/>
                <p:nvPr/>
              </p:nvPicPr>
              <p:blipFill>
                <a:blip r:embed="rId390"/>
                <a:stretch>
                  <a:fillRect/>
                </a:stretch>
              </p:blipFill>
              <p:spPr>
                <a:xfrm>
                  <a:off x="8407373" y="3568747"/>
                  <a:ext cx="110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76" name="Freihand 475">
                  <a:extLst>
                    <a:ext uri="{FF2B5EF4-FFF2-40B4-BE49-F238E27FC236}">
                      <a16:creationId xmlns:a16="http://schemas.microsoft.com/office/drawing/2014/main" id="{4572300E-9200-4EB0-A31C-22BB4A5509D0}"/>
                    </a:ext>
                  </a:extLst>
                </p14:cNvPr>
                <p14:cNvContentPartPr/>
                <p14:nvPr/>
              </p14:nvContentPartPr>
              <p14:xfrm>
                <a:off x="8545253" y="3552907"/>
                <a:ext cx="126720" cy="139680"/>
              </p14:xfrm>
            </p:contentPart>
          </mc:Choice>
          <mc:Fallback xmlns="">
            <p:pic>
              <p:nvPicPr>
                <p:cNvPr id="476" name="Freihand 475">
                  <a:extLst>
                    <a:ext uri="{FF2B5EF4-FFF2-40B4-BE49-F238E27FC236}">
                      <a16:creationId xmlns:a16="http://schemas.microsoft.com/office/drawing/2014/main" id="{4572300E-9200-4EB0-A31C-22BB4A5509D0}"/>
                    </a:ext>
                  </a:extLst>
                </p:cNvPr>
                <p:cNvPicPr/>
                <p:nvPr/>
              </p:nvPicPr>
              <p:blipFill>
                <a:blip r:embed="rId392"/>
                <a:stretch>
                  <a:fillRect/>
                </a:stretch>
              </p:blipFill>
              <p:spPr>
                <a:xfrm>
                  <a:off x="8540933" y="3548587"/>
                  <a:ext cx="135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77" name="Freihand 476">
                  <a:extLst>
                    <a:ext uri="{FF2B5EF4-FFF2-40B4-BE49-F238E27FC236}">
                      <a16:creationId xmlns:a16="http://schemas.microsoft.com/office/drawing/2014/main" id="{A7815A24-0A52-4E5F-A6AF-9A149D511198}"/>
                    </a:ext>
                  </a:extLst>
                </p14:cNvPr>
                <p14:cNvContentPartPr/>
                <p14:nvPr/>
              </p14:nvContentPartPr>
              <p14:xfrm>
                <a:off x="8668373" y="3686827"/>
                <a:ext cx="21600" cy="44640"/>
              </p14:xfrm>
            </p:contentPart>
          </mc:Choice>
          <mc:Fallback xmlns="">
            <p:pic>
              <p:nvPicPr>
                <p:cNvPr id="477" name="Freihand 476">
                  <a:extLst>
                    <a:ext uri="{FF2B5EF4-FFF2-40B4-BE49-F238E27FC236}">
                      <a16:creationId xmlns:a16="http://schemas.microsoft.com/office/drawing/2014/main" id="{A7815A24-0A52-4E5F-A6AF-9A149D511198}"/>
                    </a:ext>
                  </a:extLst>
                </p:cNvPr>
                <p:cNvPicPr/>
                <p:nvPr/>
              </p:nvPicPr>
              <p:blipFill>
                <a:blip r:embed="rId394"/>
                <a:stretch>
                  <a:fillRect/>
                </a:stretch>
              </p:blipFill>
              <p:spPr>
                <a:xfrm>
                  <a:off x="8664053" y="3682507"/>
                  <a:ext cx="30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78" name="Freihand 477">
                  <a:extLst>
                    <a:ext uri="{FF2B5EF4-FFF2-40B4-BE49-F238E27FC236}">
                      <a16:creationId xmlns:a16="http://schemas.microsoft.com/office/drawing/2014/main" id="{4F178EA7-C999-45B7-811D-1EF9F0773603}"/>
                    </a:ext>
                  </a:extLst>
                </p14:cNvPr>
                <p14:cNvContentPartPr/>
                <p14:nvPr/>
              </p14:nvContentPartPr>
              <p14:xfrm>
                <a:off x="8788253" y="3539587"/>
                <a:ext cx="101880" cy="126360"/>
              </p14:xfrm>
            </p:contentPart>
          </mc:Choice>
          <mc:Fallback xmlns="">
            <p:pic>
              <p:nvPicPr>
                <p:cNvPr id="478" name="Freihand 477">
                  <a:extLst>
                    <a:ext uri="{FF2B5EF4-FFF2-40B4-BE49-F238E27FC236}">
                      <a16:creationId xmlns:a16="http://schemas.microsoft.com/office/drawing/2014/main" id="{4F178EA7-C999-45B7-811D-1EF9F0773603}"/>
                    </a:ext>
                  </a:extLst>
                </p:cNvPr>
                <p:cNvPicPr/>
                <p:nvPr/>
              </p:nvPicPr>
              <p:blipFill>
                <a:blip r:embed="rId396"/>
                <a:stretch>
                  <a:fillRect/>
                </a:stretch>
              </p:blipFill>
              <p:spPr>
                <a:xfrm>
                  <a:off x="8783933" y="3535267"/>
                  <a:ext cx="110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79" name="Freihand 478">
                  <a:extLst>
                    <a:ext uri="{FF2B5EF4-FFF2-40B4-BE49-F238E27FC236}">
                      <a16:creationId xmlns:a16="http://schemas.microsoft.com/office/drawing/2014/main" id="{6A9B3808-78F3-4B5E-92CF-9151087C5226}"/>
                    </a:ext>
                  </a:extLst>
                </p14:cNvPr>
                <p14:cNvContentPartPr/>
                <p14:nvPr/>
              </p14:nvContentPartPr>
              <p14:xfrm>
                <a:off x="8916773" y="3548227"/>
                <a:ext cx="89640" cy="145080"/>
              </p14:xfrm>
            </p:contentPart>
          </mc:Choice>
          <mc:Fallback xmlns="">
            <p:pic>
              <p:nvPicPr>
                <p:cNvPr id="479" name="Freihand 478">
                  <a:extLst>
                    <a:ext uri="{FF2B5EF4-FFF2-40B4-BE49-F238E27FC236}">
                      <a16:creationId xmlns:a16="http://schemas.microsoft.com/office/drawing/2014/main" id="{6A9B3808-78F3-4B5E-92CF-9151087C5226}"/>
                    </a:ext>
                  </a:extLst>
                </p:cNvPr>
                <p:cNvPicPr/>
                <p:nvPr/>
              </p:nvPicPr>
              <p:blipFill>
                <a:blip r:embed="rId398"/>
                <a:stretch>
                  <a:fillRect/>
                </a:stretch>
              </p:blipFill>
              <p:spPr>
                <a:xfrm>
                  <a:off x="8912453" y="3543907"/>
                  <a:ext cx="98280" cy="153720"/>
                </a:xfrm>
                <a:prstGeom prst="rect">
                  <a:avLst/>
                </a:prstGeom>
              </p:spPr>
            </p:pic>
          </mc:Fallback>
        </mc:AlternateContent>
      </p:grpSp>
      <p:grpSp>
        <p:nvGrpSpPr>
          <p:cNvPr id="484" name="Gruppieren 483">
            <a:extLst>
              <a:ext uri="{FF2B5EF4-FFF2-40B4-BE49-F238E27FC236}">
                <a16:creationId xmlns:a16="http://schemas.microsoft.com/office/drawing/2014/main" id="{443331F1-404E-45FE-B16A-B7BFC41299D2}"/>
              </a:ext>
            </a:extLst>
          </p:cNvPr>
          <p:cNvGrpSpPr/>
          <p:nvPr/>
        </p:nvGrpSpPr>
        <p:grpSpPr>
          <a:xfrm>
            <a:off x="10486013" y="1976467"/>
            <a:ext cx="298080" cy="244080"/>
            <a:chOff x="10486013" y="1976467"/>
            <a:chExt cx="298080" cy="244080"/>
          </a:xfrm>
        </p:grpSpPr>
        <mc:AlternateContent xmlns:mc="http://schemas.openxmlformats.org/markup-compatibility/2006" xmlns:p14="http://schemas.microsoft.com/office/powerpoint/2010/main">
          <mc:Choice Requires="p14">
            <p:contentPart p14:bwMode="auto" r:id="rId399">
              <p14:nvContentPartPr>
                <p14:cNvPr id="481" name="Freihand 480">
                  <a:extLst>
                    <a:ext uri="{FF2B5EF4-FFF2-40B4-BE49-F238E27FC236}">
                      <a16:creationId xmlns:a16="http://schemas.microsoft.com/office/drawing/2014/main" id="{CCA96C6E-E8AA-44FC-B5ED-FC45E12B85FC}"/>
                    </a:ext>
                  </a:extLst>
                </p14:cNvPr>
                <p14:cNvContentPartPr/>
                <p14:nvPr/>
              </p14:nvContentPartPr>
              <p14:xfrm>
                <a:off x="10563413" y="2068627"/>
                <a:ext cx="76680" cy="82080"/>
              </p14:xfrm>
            </p:contentPart>
          </mc:Choice>
          <mc:Fallback xmlns="">
            <p:pic>
              <p:nvPicPr>
                <p:cNvPr id="481" name="Freihand 480">
                  <a:extLst>
                    <a:ext uri="{FF2B5EF4-FFF2-40B4-BE49-F238E27FC236}">
                      <a16:creationId xmlns:a16="http://schemas.microsoft.com/office/drawing/2014/main" id="{CCA96C6E-E8AA-44FC-B5ED-FC45E12B85FC}"/>
                    </a:ext>
                  </a:extLst>
                </p:cNvPr>
                <p:cNvPicPr/>
                <p:nvPr/>
              </p:nvPicPr>
              <p:blipFill>
                <a:blip r:embed="rId400"/>
                <a:stretch>
                  <a:fillRect/>
                </a:stretch>
              </p:blipFill>
              <p:spPr>
                <a:xfrm>
                  <a:off x="10559093" y="2064307"/>
                  <a:ext cx="85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82" name="Freihand 481">
                  <a:extLst>
                    <a:ext uri="{FF2B5EF4-FFF2-40B4-BE49-F238E27FC236}">
                      <a16:creationId xmlns:a16="http://schemas.microsoft.com/office/drawing/2014/main" id="{9CF574C5-AB0D-415B-A0BC-F097AF75FD0E}"/>
                    </a:ext>
                  </a:extLst>
                </p14:cNvPr>
                <p14:cNvContentPartPr/>
                <p14:nvPr/>
              </p14:nvContentPartPr>
              <p14:xfrm>
                <a:off x="10660613" y="2072227"/>
                <a:ext cx="54360" cy="86760"/>
              </p14:xfrm>
            </p:contentPart>
          </mc:Choice>
          <mc:Fallback xmlns="">
            <p:pic>
              <p:nvPicPr>
                <p:cNvPr id="482" name="Freihand 481">
                  <a:extLst>
                    <a:ext uri="{FF2B5EF4-FFF2-40B4-BE49-F238E27FC236}">
                      <a16:creationId xmlns:a16="http://schemas.microsoft.com/office/drawing/2014/main" id="{9CF574C5-AB0D-415B-A0BC-F097AF75FD0E}"/>
                    </a:ext>
                  </a:extLst>
                </p:cNvPr>
                <p:cNvPicPr/>
                <p:nvPr/>
              </p:nvPicPr>
              <p:blipFill>
                <a:blip r:embed="rId402"/>
                <a:stretch>
                  <a:fillRect/>
                </a:stretch>
              </p:blipFill>
              <p:spPr>
                <a:xfrm>
                  <a:off x="10656293" y="2067907"/>
                  <a:ext cx="63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83" name="Freihand 482">
                  <a:extLst>
                    <a:ext uri="{FF2B5EF4-FFF2-40B4-BE49-F238E27FC236}">
                      <a16:creationId xmlns:a16="http://schemas.microsoft.com/office/drawing/2014/main" id="{7ED3F6D8-D13C-47EB-BA63-AA08CA3D4D79}"/>
                    </a:ext>
                  </a:extLst>
                </p14:cNvPr>
                <p14:cNvContentPartPr/>
                <p14:nvPr/>
              </p14:nvContentPartPr>
              <p14:xfrm>
                <a:off x="10486013" y="1976467"/>
                <a:ext cx="298080" cy="244080"/>
              </p14:xfrm>
            </p:contentPart>
          </mc:Choice>
          <mc:Fallback xmlns="">
            <p:pic>
              <p:nvPicPr>
                <p:cNvPr id="483" name="Freihand 482">
                  <a:extLst>
                    <a:ext uri="{FF2B5EF4-FFF2-40B4-BE49-F238E27FC236}">
                      <a16:creationId xmlns:a16="http://schemas.microsoft.com/office/drawing/2014/main" id="{7ED3F6D8-D13C-47EB-BA63-AA08CA3D4D79}"/>
                    </a:ext>
                  </a:extLst>
                </p:cNvPr>
                <p:cNvPicPr/>
                <p:nvPr/>
              </p:nvPicPr>
              <p:blipFill>
                <a:blip r:embed="rId404"/>
                <a:stretch>
                  <a:fillRect/>
                </a:stretch>
              </p:blipFill>
              <p:spPr>
                <a:xfrm>
                  <a:off x="10481693" y="1972147"/>
                  <a:ext cx="306720" cy="252720"/>
                </a:xfrm>
                <a:prstGeom prst="rect">
                  <a:avLst/>
                </a:prstGeom>
              </p:spPr>
            </p:pic>
          </mc:Fallback>
        </mc:AlternateContent>
      </p:grpSp>
      <p:grpSp>
        <p:nvGrpSpPr>
          <p:cNvPr id="488" name="Gruppieren 487">
            <a:extLst>
              <a:ext uri="{FF2B5EF4-FFF2-40B4-BE49-F238E27FC236}">
                <a16:creationId xmlns:a16="http://schemas.microsoft.com/office/drawing/2014/main" id="{38467AEB-DB68-4B3E-90C7-CEF109EC0C4C}"/>
              </a:ext>
            </a:extLst>
          </p:cNvPr>
          <p:cNvGrpSpPr/>
          <p:nvPr/>
        </p:nvGrpSpPr>
        <p:grpSpPr>
          <a:xfrm>
            <a:off x="9512933" y="2949187"/>
            <a:ext cx="423000" cy="279000"/>
            <a:chOff x="9512933" y="2949187"/>
            <a:chExt cx="423000" cy="279000"/>
          </a:xfrm>
        </p:grpSpPr>
        <mc:AlternateContent xmlns:mc="http://schemas.openxmlformats.org/markup-compatibility/2006" xmlns:p14="http://schemas.microsoft.com/office/powerpoint/2010/main">
          <mc:Choice Requires="p14">
            <p:contentPart p14:bwMode="auto" r:id="rId405">
              <p14:nvContentPartPr>
                <p14:cNvPr id="485" name="Freihand 484">
                  <a:extLst>
                    <a:ext uri="{FF2B5EF4-FFF2-40B4-BE49-F238E27FC236}">
                      <a16:creationId xmlns:a16="http://schemas.microsoft.com/office/drawing/2014/main" id="{2FF99DDB-762F-49B9-A8E4-EB22CC606741}"/>
                    </a:ext>
                  </a:extLst>
                </p14:cNvPr>
                <p14:cNvContentPartPr/>
                <p14:nvPr/>
              </p14:nvContentPartPr>
              <p14:xfrm>
                <a:off x="9598973" y="3038827"/>
                <a:ext cx="107640" cy="103320"/>
              </p14:xfrm>
            </p:contentPart>
          </mc:Choice>
          <mc:Fallback xmlns="">
            <p:pic>
              <p:nvPicPr>
                <p:cNvPr id="485" name="Freihand 484">
                  <a:extLst>
                    <a:ext uri="{FF2B5EF4-FFF2-40B4-BE49-F238E27FC236}">
                      <a16:creationId xmlns:a16="http://schemas.microsoft.com/office/drawing/2014/main" id="{2FF99DDB-762F-49B9-A8E4-EB22CC606741}"/>
                    </a:ext>
                  </a:extLst>
                </p:cNvPr>
                <p:cNvPicPr/>
                <p:nvPr/>
              </p:nvPicPr>
              <p:blipFill>
                <a:blip r:embed="rId406"/>
                <a:stretch>
                  <a:fillRect/>
                </a:stretch>
              </p:blipFill>
              <p:spPr>
                <a:xfrm>
                  <a:off x="9594653" y="3034507"/>
                  <a:ext cx="116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86" name="Freihand 485">
                  <a:extLst>
                    <a:ext uri="{FF2B5EF4-FFF2-40B4-BE49-F238E27FC236}">
                      <a16:creationId xmlns:a16="http://schemas.microsoft.com/office/drawing/2014/main" id="{824BE488-2004-4507-8A3B-BD9DDE55D5B6}"/>
                    </a:ext>
                  </a:extLst>
                </p14:cNvPr>
                <p14:cNvContentPartPr/>
                <p14:nvPr/>
              </p14:nvContentPartPr>
              <p14:xfrm>
                <a:off x="9763493" y="3055747"/>
                <a:ext cx="95760" cy="84960"/>
              </p14:xfrm>
            </p:contentPart>
          </mc:Choice>
          <mc:Fallback xmlns="">
            <p:pic>
              <p:nvPicPr>
                <p:cNvPr id="486" name="Freihand 485">
                  <a:extLst>
                    <a:ext uri="{FF2B5EF4-FFF2-40B4-BE49-F238E27FC236}">
                      <a16:creationId xmlns:a16="http://schemas.microsoft.com/office/drawing/2014/main" id="{824BE488-2004-4507-8A3B-BD9DDE55D5B6}"/>
                    </a:ext>
                  </a:extLst>
                </p:cNvPr>
                <p:cNvPicPr/>
                <p:nvPr/>
              </p:nvPicPr>
              <p:blipFill>
                <a:blip r:embed="rId408"/>
                <a:stretch>
                  <a:fillRect/>
                </a:stretch>
              </p:blipFill>
              <p:spPr>
                <a:xfrm>
                  <a:off x="9759173" y="3051427"/>
                  <a:ext cx="104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87" name="Freihand 486">
                  <a:extLst>
                    <a:ext uri="{FF2B5EF4-FFF2-40B4-BE49-F238E27FC236}">
                      <a16:creationId xmlns:a16="http://schemas.microsoft.com/office/drawing/2014/main" id="{941FFCE4-7AEA-4D03-85E6-783E39459D3D}"/>
                    </a:ext>
                  </a:extLst>
                </p14:cNvPr>
                <p14:cNvContentPartPr/>
                <p14:nvPr/>
              </p14:nvContentPartPr>
              <p14:xfrm>
                <a:off x="9512933" y="2949187"/>
                <a:ext cx="423000" cy="279000"/>
              </p14:xfrm>
            </p:contentPart>
          </mc:Choice>
          <mc:Fallback xmlns="">
            <p:pic>
              <p:nvPicPr>
                <p:cNvPr id="487" name="Freihand 486">
                  <a:extLst>
                    <a:ext uri="{FF2B5EF4-FFF2-40B4-BE49-F238E27FC236}">
                      <a16:creationId xmlns:a16="http://schemas.microsoft.com/office/drawing/2014/main" id="{941FFCE4-7AEA-4D03-85E6-783E39459D3D}"/>
                    </a:ext>
                  </a:extLst>
                </p:cNvPr>
                <p:cNvPicPr/>
                <p:nvPr/>
              </p:nvPicPr>
              <p:blipFill>
                <a:blip r:embed="rId410"/>
                <a:stretch>
                  <a:fillRect/>
                </a:stretch>
              </p:blipFill>
              <p:spPr>
                <a:xfrm>
                  <a:off x="9508613" y="2944867"/>
                  <a:ext cx="431640" cy="287640"/>
                </a:xfrm>
                <a:prstGeom prst="rect">
                  <a:avLst/>
                </a:prstGeom>
              </p:spPr>
            </p:pic>
          </mc:Fallback>
        </mc:AlternateContent>
      </p:grpSp>
      <p:grpSp>
        <p:nvGrpSpPr>
          <p:cNvPr id="492" name="Gruppieren 491">
            <a:extLst>
              <a:ext uri="{FF2B5EF4-FFF2-40B4-BE49-F238E27FC236}">
                <a16:creationId xmlns:a16="http://schemas.microsoft.com/office/drawing/2014/main" id="{FF5608F2-3317-428D-83D0-48FDA520EEE2}"/>
              </a:ext>
            </a:extLst>
          </p:cNvPr>
          <p:cNvGrpSpPr/>
          <p:nvPr/>
        </p:nvGrpSpPr>
        <p:grpSpPr>
          <a:xfrm>
            <a:off x="5601893" y="3368227"/>
            <a:ext cx="1510920" cy="524160"/>
            <a:chOff x="5601893" y="3368227"/>
            <a:chExt cx="1510920" cy="524160"/>
          </a:xfrm>
        </p:grpSpPr>
        <mc:AlternateContent xmlns:mc="http://schemas.openxmlformats.org/markup-compatibility/2006" xmlns:p14="http://schemas.microsoft.com/office/powerpoint/2010/main">
          <mc:Choice Requires="p14">
            <p:contentPart p14:bwMode="auto" r:id="rId411">
              <p14:nvContentPartPr>
                <p14:cNvPr id="441" name="Freihand 440">
                  <a:extLst>
                    <a:ext uri="{FF2B5EF4-FFF2-40B4-BE49-F238E27FC236}">
                      <a16:creationId xmlns:a16="http://schemas.microsoft.com/office/drawing/2014/main" id="{DC39618F-7F3D-46BD-9A02-DF14602E0EDC}"/>
                    </a:ext>
                  </a:extLst>
                </p14:cNvPr>
                <p14:cNvContentPartPr/>
                <p14:nvPr/>
              </p14:nvContentPartPr>
              <p14:xfrm>
                <a:off x="6281213" y="3498187"/>
                <a:ext cx="111240" cy="94680"/>
              </p14:xfrm>
            </p:contentPart>
          </mc:Choice>
          <mc:Fallback xmlns="">
            <p:pic>
              <p:nvPicPr>
                <p:cNvPr id="441" name="Freihand 440">
                  <a:extLst>
                    <a:ext uri="{FF2B5EF4-FFF2-40B4-BE49-F238E27FC236}">
                      <a16:creationId xmlns:a16="http://schemas.microsoft.com/office/drawing/2014/main" id="{DC39618F-7F3D-46BD-9A02-DF14602E0EDC}"/>
                    </a:ext>
                  </a:extLst>
                </p:cNvPr>
                <p:cNvPicPr/>
                <p:nvPr/>
              </p:nvPicPr>
              <p:blipFill>
                <a:blip r:embed="rId412"/>
                <a:stretch>
                  <a:fillRect/>
                </a:stretch>
              </p:blipFill>
              <p:spPr>
                <a:xfrm>
                  <a:off x="6276893" y="3493867"/>
                  <a:ext cx="119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42" name="Freihand 441">
                  <a:extLst>
                    <a:ext uri="{FF2B5EF4-FFF2-40B4-BE49-F238E27FC236}">
                      <a16:creationId xmlns:a16="http://schemas.microsoft.com/office/drawing/2014/main" id="{DE4A87AA-5570-4B34-998A-4CBD83DAF1F5}"/>
                    </a:ext>
                  </a:extLst>
                </p14:cNvPr>
                <p14:cNvContentPartPr/>
                <p14:nvPr/>
              </p14:nvContentPartPr>
              <p14:xfrm>
                <a:off x="6455453" y="3475507"/>
                <a:ext cx="84240" cy="138240"/>
              </p14:xfrm>
            </p:contentPart>
          </mc:Choice>
          <mc:Fallback xmlns="">
            <p:pic>
              <p:nvPicPr>
                <p:cNvPr id="442" name="Freihand 441">
                  <a:extLst>
                    <a:ext uri="{FF2B5EF4-FFF2-40B4-BE49-F238E27FC236}">
                      <a16:creationId xmlns:a16="http://schemas.microsoft.com/office/drawing/2014/main" id="{DE4A87AA-5570-4B34-998A-4CBD83DAF1F5}"/>
                    </a:ext>
                  </a:extLst>
                </p:cNvPr>
                <p:cNvPicPr/>
                <p:nvPr/>
              </p:nvPicPr>
              <p:blipFill>
                <a:blip r:embed="rId414"/>
                <a:stretch>
                  <a:fillRect/>
                </a:stretch>
              </p:blipFill>
              <p:spPr>
                <a:xfrm>
                  <a:off x="6451133" y="3471187"/>
                  <a:ext cx="92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43" name="Freihand 442">
                  <a:extLst>
                    <a:ext uri="{FF2B5EF4-FFF2-40B4-BE49-F238E27FC236}">
                      <a16:creationId xmlns:a16="http://schemas.microsoft.com/office/drawing/2014/main" id="{E6023139-3EFF-4E47-984D-4D2878F058EC}"/>
                    </a:ext>
                  </a:extLst>
                </p14:cNvPr>
                <p14:cNvContentPartPr/>
                <p14:nvPr/>
              </p14:nvContentPartPr>
              <p14:xfrm>
                <a:off x="6639053" y="3481987"/>
                <a:ext cx="65160" cy="148680"/>
              </p14:xfrm>
            </p:contentPart>
          </mc:Choice>
          <mc:Fallback xmlns="">
            <p:pic>
              <p:nvPicPr>
                <p:cNvPr id="443" name="Freihand 442">
                  <a:extLst>
                    <a:ext uri="{FF2B5EF4-FFF2-40B4-BE49-F238E27FC236}">
                      <a16:creationId xmlns:a16="http://schemas.microsoft.com/office/drawing/2014/main" id="{E6023139-3EFF-4E47-984D-4D2878F058EC}"/>
                    </a:ext>
                  </a:extLst>
                </p:cNvPr>
                <p:cNvPicPr/>
                <p:nvPr/>
              </p:nvPicPr>
              <p:blipFill>
                <a:blip r:embed="rId416"/>
                <a:stretch>
                  <a:fillRect/>
                </a:stretch>
              </p:blipFill>
              <p:spPr>
                <a:xfrm>
                  <a:off x="6634733" y="3477667"/>
                  <a:ext cx="73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44" name="Freihand 443">
                  <a:extLst>
                    <a:ext uri="{FF2B5EF4-FFF2-40B4-BE49-F238E27FC236}">
                      <a16:creationId xmlns:a16="http://schemas.microsoft.com/office/drawing/2014/main" id="{AE688E6E-2866-40C4-B2E4-5D417603481D}"/>
                    </a:ext>
                  </a:extLst>
                </p14:cNvPr>
                <p14:cNvContentPartPr/>
                <p14:nvPr/>
              </p14:nvContentPartPr>
              <p14:xfrm>
                <a:off x="6703493" y="3611587"/>
                <a:ext cx="18000" cy="56160"/>
              </p14:xfrm>
            </p:contentPart>
          </mc:Choice>
          <mc:Fallback xmlns="">
            <p:pic>
              <p:nvPicPr>
                <p:cNvPr id="444" name="Freihand 443">
                  <a:extLst>
                    <a:ext uri="{FF2B5EF4-FFF2-40B4-BE49-F238E27FC236}">
                      <a16:creationId xmlns:a16="http://schemas.microsoft.com/office/drawing/2014/main" id="{AE688E6E-2866-40C4-B2E4-5D417603481D}"/>
                    </a:ext>
                  </a:extLst>
                </p:cNvPr>
                <p:cNvPicPr/>
                <p:nvPr/>
              </p:nvPicPr>
              <p:blipFill>
                <a:blip r:embed="rId418"/>
                <a:stretch>
                  <a:fillRect/>
                </a:stretch>
              </p:blipFill>
              <p:spPr>
                <a:xfrm>
                  <a:off x="6699173" y="3607267"/>
                  <a:ext cx="26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45" name="Freihand 444">
                  <a:extLst>
                    <a:ext uri="{FF2B5EF4-FFF2-40B4-BE49-F238E27FC236}">
                      <a16:creationId xmlns:a16="http://schemas.microsoft.com/office/drawing/2014/main" id="{CBB189C9-3349-436F-AA8E-CF7015AA4134}"/>
                    </a:ext>
                  </a:extLst>
                </p14:cNvPr>
                <p14:cNvContentPartPr/>
                <p14:nvPr/>
              </p14:nvContentPartPr>
              <p14:xfrm>
                <a:off x="6799253" y="3495307"/>
                <a:ext cx="65520" cy="86760"/>
              </p14:xfrm>
            </p:contentPart>
          </mc:Choice>
          <mc:Fallback xmlns="">
            <p:pic>
              <p:nvPicPr>
                <p:cNvPr id="445" name="Freihand 444">
                  <a:extLst>
                    <a:ext uri="{FF2B5EF4-FFF2-40B4-BE49-F238E27FC236}">
                      <a16:creationId xmlns:a16="http://schemas.microsoft.com/office/drawing/2014/main" id="{CBB189C9-3349-436F-AA8E-CF7015AA4134}"/>
                    </a:ext>
                  </a:extLst>
                </p:cNvPr>
                <p:cNvPicPr/>
                <p:nvPr/>
              </p:nvPicPr>
              <p:blipFill>
                <a:blip r:embed="rId420"/>
                <a:stretch>
                  <a:fillRect/>
                </a:stretch>
              </p:blipFill>
              <p:spPr>
                <a:xfrm>
                  <a:off x="6794933" y="3490987"/>
                  <a:ext cx="74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46" name="Freihand 445">
                  <a:extLst>
                    <a:ext uri="{FF2B5EF4-FFF2-40B4-BE49-F238E27FC236}">
                      <a16:creationId xmlns:a16="http://schemas.microsoft.com/office/drawing/2014/main" id="{0EE1769C-75FE-4EEE-9137-4F5F3BC5D774}"/>
                    </a:ext>
                  </a:extLst>
                </p14:cNvPr>
                <p14:cNvContentPartPr/>
                <p14:nvPr/>
              </p14:nvContentPartPr>
              <p14:xfrm>
                <a:off x="6848213" y="3523387"/>
                <a:ext cx="30960" cy="87120"/>
              </p14:xfrm>
            </p:contentPart>
          </mc:Choice>
          <mc:Fallback xmlns="">
            <p:pic>
              <p:nvPicPr>
                <p:cNvPr id="446" name="Freihand 445">
                  <a:extLst>
                    <a:ext uri="{FF2B5EF4-FFF2-40B4-BE49-F238E27FC236}">
                      <a16:creationId xmlns:a16="http://schemas.microsoft.com/office/drawing/2014/main" id="{0EE1769C-75FE-4EEE-9137-4F5F3BC5D774}"/>
                    </a:ext>
                  </a:extLst>
                </p:cNvPr>
                <p:cNvPicPr/>
                <p:nvPr/>
              </p:nvPicPr>
              <p:blipFill>
                <a:blip r:embed="rId422"/>
                <a:stretch>
                  <a:fillRect/>
                </a:stretch>
              </p:blipFill>
              <p:spPr>
                <a:xfrm>
                  <a:off x="6843893" y="3519067"/>
                  <a:ext cx="39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47" name="Freihand 446">
                  <a:extLst>
                    <a:ext uri="{FF2B5EF4-FFF2-40B4-BE49-F238E27FC236}">
                      <a16:creationId xmlns:a16="http://schemas.microsoft.com/office/drawing/2014/main" id="{70F4173E-37B7-49F4-9B43-121C2CB3EDC0}"/>
                    </a:ext>
                  </a:extLst>
                </p14:cNvPr>
                <p14:cNvContentPartPr/>
                <p14:nvPr/>
              </p14:nvContentPartPr>
              <p14:xfrm>
                <a:off x="6878813" y="3489187"/>
                <a:ext cx="148680" cy="128880"/>
              </p14:xfrm>
            </p:contentPart>
          </mc:Choice>
          <mc:Fallback xmlns="">
            <p:pic>
              <p:nvPicPr>
                <p:cNvPr id="447" name="Freihand 446">
                  <a:extLst>
                    <a:ext uri="{FF2B5EF4-FFF2-40B4-BE49-F238E27FC236}">
                      <a16:creationId xmlns:a16="http://schemas.microsoft.com/office/drawing/2014/main" id="{70F4173E-37B7-49F4-9B43-121C2CB3EDC0}"/>
                    </a:ext>
                  </a:extLst>
                </p:cNvPr>
                <p:cNvPicPr/>
                <p:nvPr/>
              </p:nvPicPr>
              <p:blipFill>
                <a:blip r:embed="rId424"/>
                <a:stretch>
                  <a:fillRect/>
                </a:stretch>
              </p:blipFill>
              <p:spPr>
                <a:xfrm>
                  <a:off x="6874493" y="3484867"/>
                  <a:ext cx="157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48" name="Freihand 447">
                  <a:extLst>
                    <a:ext uri="{FF2B5EF4-FFF2-40B4-BE49-F238E27FC236}">
                      <a16:creationId xmlns:a16="http://schemas.microsoft.com/office/drawing/2014/main" id="{6693558A-3C2C-4E0A-971E-90A90D9A4622}"/>
                    </a:ext>
                  </a:extLst>
                </p14:cNvPr>
                <p14:cNvContentPartPr/>
                <p14:nvPr/>
              </p14:nvContentPartPr>
              <p14:xfrm>
                <a:off x="6244133" y="3644707"/>
                <a:ext cx="868680" cy="47520"/>
              </p14:xfrm>
            </p:contentPart>
          </mc:Choice>
          <mc:Fallback xmlns="">
            <p:pic>
              <p:nvPicPr>
                <p:cNvPr id="448" name="Freihand 447">
                  <a:extLst>
                    <a:ext uri="{FF2B5EF4-FFF2-40B4-BE49-F238E27FC236}">
                      <a16:creationId xmlns:a16="http://schemas.microsoft.com/office/drawing/2014/main" id="{6693558A-3C2C-4E0A-971E-90A90D9A4622}"/>
                    </a:ext>
                  </a:extLst>
                </p:cNvPr>
                <p:cNvPicPr/>
                <p:nvPr/>
              </p:nvPicPr>
              <p:blipFill>
                <a:blip r:embed="rId426"/>
                <a:stretch>
                  <a:fillRect/>
                </a:stretch>
              </p:blipFill>
              <p:spPr>
                <a:xfrm>
                  <a:off x="6239813" y="3640387"/>
                  <a:ext cx="877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50" name="Freihand 449">
                  <a:extLst>
                    <a:ext uri="{FF2B5EF4-FFF2-40B4-BE49-F238E27FC236}">
                      <a16:creationId xmlns:a16="http://schemas.microsoft.com/office/drawing/2014/main" id="{DE7E4709-6296-4074-9184-ECFADBDB6AE7}"/>
                    </a:ext>
                  </a:extLst>
                </p14:cNvPr>
                <p14:cNvContentPartPr/>
                <p14:nvPr/>
              </p14:nvContentPartPr>
              <p14:xfrm>
                <a:off x="6357533" y="3731827"/>
                <a:ext cx="126720" cy="107280"/>
              </p14:xfrm>
            </p:contentPart>
          </mc:Choice>
          <mc:Fallback xmlns="">
            <p:pic>
              <p:nvPicPr>
                <p:cNvPr id="450" name="Freihand 449">
                  <a:extLst>
                    <a:ext uri="{FF2B5EF4-FFF2-40B4-BE49-F238E27FC236}">
                      <a16:creationId xmlns:a16="http://schemas.microsoft.com/office/drawing/2014/main" id="{DE7E4709-6296-4074-9184-ECFADBDB6AE7}"/>
                    </a:ext>
                  </a:extLst>
                </p:cNvPr>
                <p:cNvPicPr/>
                <p:nvPr/>
              </p:nvPicPr>
              <p:blipFill>
                <a:blip r:embed="rId428"/>
                <a:stretch>
                  <a:fillRect/>
                </a:stretch>
              </p:blipFill>
              <p:spPr>
                <a:xfrm>
                  <a:off x="6353213" y="3727507"/>
                  <a:ext cx="135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67" name="Freihand 466">
                  <a:extLst>
                    <a:ext uri="{FF2B5EF4-FFF2-40B4-BE49-F238E27FC236}">
                      <a16:creationId xmlns:a16="http://schemas.microsoft.com/office/drawing/2014/main" id="{904791C1-1ABD-4827-AF0B-DF09074E3758}"/>
                    </a:ext>
                  </a:extLst>
                </p14:cNvPr>
                <p14:cNvContentPartPr/>
                <p14:nvPr/>
              </p14:nvContentPartPr>
              <p14:xfrm>
                <a:off x="6530693" y="3760267"/>
                <a:ext cx="89280" cy="78840"/>
              </p14:xfrm>
            </p:contentPart>
          </mc:Choice>
          <mc:Fallback xmlns="">
            <p:pic>
              <p:nvPicPr>
                <p:cNvPr id="467" name="Freihand 466">
                  <a:extLst>
                    <a:ext uri="{FF2B5EF4-FFF2-40B4-BE49-F238E27FC236}">
                      <a16:creationId xmlns:a16="http://schemas.microsoft.com/office/drawing/2014/main" id="{904791C1-1ABD-4827-AF0B-DF09074E3758}"/>
                    </a:ext>
                  </a:extLst>
                </p:cNvPr>
                <p:cNvPicPr/>
                <p:nvPr/>
              </p:nvPicPr>
              <p:blipFill>
                <a:blip r:embed="rId430"/>
                <a:stretch>
                  <a:fillRect/>
                </a:stretch>
              </p:blipFill>
              <p:spPr>
                <a:xfrm>
                  <a:off x="6526373" y="3755947"/>
                  <a:ext cx="97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68" name="Freihand 467">
                  <a:extLst>
                    <a:ext uri="{FF2B5EF4-FFF2-40B4-BE49-F238E27FC236}">
                      <a16:creationId xmlns:a16="http://schemas.microsoft.com/office/drawing/2014/main" id="{EDBCD816-845F-42D8-B6DA-73E448B37670}"/>
                    </a:ext>
                  </a:extLst>
                </p14:cNvPr>
                <p14:cNvContentPartPr/>
                <p14:nvPr/>
              </p14:nvContentPartPr>
              <p14:xfrm>
                <a:off x="6648053" y="3741187"/>
                <a:ext cx="76680" cy="105480"/>
              </p14:xfrm>
            </p:contentPart>
          </mc:Choice>
          <mc:Fallback xmlns="">
            <p:pic>
              <p:nvPicPr>
                <p:cNvPr id="468" name="Freihand 467">
                  <a:extLst>
                    <a:ext uri="{FF2B5EF4-FFF2-40B4-BE49-F238E27FC236}">
                      <a16:creationId xmlns:a16="http://schemas.microsoft.com/office/drawing/2014/main" id="{EDBCD816-845F-42D8-B6DA-73E448B37670}"/>
                    </a:ext>
                  </a:extLst>
                </p:cNvPr>
                <p:cNvPicPr/>
                <p:nvPr/>
              </p:nvPicPr>
              <p:blipFill>
                <a:blip r:embed="rId432"/>
                <a:stretch>
                  <a:fillRect/>
                </a:stretch>
              </p:blipFill>
              <p:spPr>
                <a:xfrm>
                  <a:off x="6643733" y="3736867"/>
                  <a:ext cx="85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69" name="Freihand 468">
                  <a:extLst>
                    <a:ext uri="{FF2B5EF4-FFF2-40B4-BE49-F238E27FC236}">
                      <a16:creationId xmlns:a16="http://schemas.microsoft.com/office/drawing/2014/main" id="{CB585FD4-5692-4131-9505-7783850B6AAA}"/>
                    </a:ext>
                  </a:extLst>
                </p14:cNvPr>
                <p14:cNvContentPartPr/>
                <p14:nvPr/>
              </p14:nvContentPartPr>
              <p14:xfrm>
                <a:off x="6723653" y="3820027"/>
                <a:ext cx="30600" cy="72360"/>
              </p14:xfrm>
            </p:contentPart>
          </mc:Choice>
          <mc:Fallback xmlns="">
            <p:pic>
              <p:nvPicPr>
                <p:cNvPr id="469" name="Freihand 468">
                  <a:extLst>
                    <a:ext uri="{FF2B5EF4-FFF2-40B4-BE49-F238E27FC236}">
                      <a16:creationId xmlns:a16="http://schemas.microsoft.com/office/drawing/2014/main" id="{CB585FD4-5692-4131-9505-7783850B6AAA}"/>
                    </a:ext>
                  </a:extLst>
                </p:cNvPr>
                <p:cNvPicPr/>
                <p:nvPr/>
              </p:nvPicPr>
              <p:blipFill>
                <a:blip r:embed="rId434"/>
                <a:stretch>
                  <a:fillRect/>
                </a:stretch>
              </p:blipFill>
              <p:spPr>
                <a:xfrm>
                  <a:off x="6719333" y="3815707"/>
                  <a:ext cx="39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70" name="Freihand 469">
                  <a:extLst>
                    <a:ext uri="{FF2B5EF4-FFF2-40B4-BE49-F238E27FC236}">
                      <a16:creationId xmlns:a16="http://schemas.microsoft.com/office/drawing/2014/main" id="{9CFFB008-CCFC-4E29-9F40-F9C92C0D5760}"/>
                    </a:ext>
                  </a:extLst>
                </p14:cNvPr>
                <p14:cNvContentPartPr/>
                <p14:nvPr/>
              </p14:nvContentPartPr>
              <p14:xfrm>
                <a:off x="6814373" y="3755227"/>
                <a:ext cx="64080" cy="77040"/>
              </p14:xfrm>
            </p:contentPart>
          </mc:Choice>
          <mc:Fallback xmlns="">
            <p:pic>
              <p:nvPicPr>
                <p:cNvPr id="470" name="Freihand 469">
                  <a:extLst>
                    <a:ext uri="{FF2B5EF4-FFF2-40B4-BE49-F238E27FC236}">
                      <a16:creationId xmlns:a16="http://schemas.microsoft.com/office/drawing/2014/main" id="{9CFFB008-CCFC-4E29-9F40-F9C92C0D5760}"/>
                    </a:ext>
                  </a:extLst>
                </p:cNvPr>
                <p:cNvPicPr/>
                <p:nvPr/>
              </p:nvPicPr>
              <p:blipFill>
                <a:blip r:embed="rId436"/>
                <a:stretch>
                  <a:fillRect/>
                </a:stretch>
              </p:blipFill>
              <p:spPr>
                <a:xfrm>
                  <a:off x="6810053" y="3750907"/>
                  <a:ext cx="7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71" name="Freihand 470">
                  <a:extLst>
                    <a:ext uri="{FF2B5EF4-FFF2-40B4-BE49-F238E27FC236}">
                      <a16:creationId xmlns:a16="http://schemas.microsoft.com/office/drawing/2014/main" id="{9644EA25-4957-44A5-9E97-1A67C47A8515}"/>
                    </a:ext>
                  </a:extLst>
                </p14:cNvPr>
                <p14:cNvContentPartPr/>
                <p14:nvPr/>
              </p14:nvContentPartPr>
              <p14:xfrm>
                <a:off x="6910853" y="3741547"/>
                <a:ext cx="90360" cy="128520"/>
              </p14:xfrm>
            </p:contentPart>
          </mc:Choice>
          <mc:Fallback xmlns="">
            <p:pic>
              <p:nvPicPr>
                <p:cNvPr id="471" name="Freihand 470">
                  <a:extLst>
                    <a:ext uri="{FF2B5EF4-FFF2-40B4-BE49-F238E27FC236}">
                      <a16:creationId xmlns:a16="http://schemas.microsoft.com/office/drawing/2014/main" id="{9644EA25-4957-44A5-9E97-1A67C47A8515}"/>
                    </a:ext>
                  </a:extLst>
                </p:cNvPr>
                <p:cNvPicPr/>
                <p:nvPr/>
              </p:nvPicPr>
              <p:blipFill>
                <a:blip r:embed="rId438"/>
                <a:stretch>
                  <a:fillRect/>
                </a:stretch>
              </p:blipFill>
              <p:spPr>
                <a:xfrm>
                  <a:off x="6906533" y="3737227"/>
                  <a:ext cx="99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89" name="Freihand 488">
                  <a:extLst>
                    <a:ext uri="{FF2B5EF4-FFF2-40B4-BE49-F238E27FC236}">
                      <a16:creationId xmlns:a16="http://schemas.microsoft.com/office/drawing/2014/main" id="{5869FADF-C89C-442C-B8C0-938E77D1993A}"/>
                    </a:ext>
                  </a:extLst>
                </p14:cNvPr>
                <p14:cNvContentPartPr/>
                <p14:nvPr/>
              </p14:nvContentPartPr>
              <p14:xfrm>
                <a:off x="5674613" y="3527347"/>
                <a:ext cx="177840" cy="108000"/>
              </p14:xfrm>
            </p:contentPart>
          </mc:Choice>
          <mc:Fallback xmlns="">
            <p:pic>
              <p:nvPicPr>
                <p:cNvPr id="489" name="Freihand 488">
                  <a:extLst>
                    <a:ext uri="{FF2B5EF4-FFF2-40B4-BE49-F238E27FC236}">
                      <a16:creationId xmlns:a16="http://schemas.microsoft.com/office/drawing/2014/main" id="{5869FADF-C89C-442C-B8C0-938E77D1993A}"/>
                    </a:ext>
                  </a:extLst>
                </p:cNvPr>
                <p:cNvPicPr/>
                <p:nvPr/>
              </p:nvPicPr>
              <p:blipFill>
                <a:blip r:embed="rId440"/>
                <a:stretch>
                  <a:fillRect/>
                </a:stretch>
              </p:blipFill>
              <p:spPr>
                <a:xfrm>
                  <a:off x="5670293" y="3523027"/>
                  <a:ext cx="186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90" name="Freihand 489">
                  <a:extLst>
                    <a:ext uri="{FF2B5EF4-FFF2-40B4-BE49-F238E27FC236}">
                      <a16:creationId xmlns:a16="http://schemas.microsoft.com/office/drawing/2014/main" id="{A537926D-B753-4AAB-9133-00D495ED2A8C}"/>
                    </a:ext>
                  </a:extLst>
                </p14:cNvPr>
                <p14:cNvContentPartPr/>
                <p14:nvPr/>
              </p14:nvContentPartPr>
              <p14:xfrm>
                <a:off x="5876573" y="3507547"/>
                <a:ext cx="91080" cy="99360"/>
              </p14:xfrm>
            </p:contentPart>
          </mc:Choice>
          <mc:Fallback xmlns="">
            <p:pic>
              <p:nvPicPr>
                <p:cNvPr id="490" name="Freihand 489">
                  <a:extLst>
                    <a:ext uri="{FF2B5EF4-FFF2-40B4-BE49-F238E27FC236}">
                      <a16:creationId xmlns:a16="http://schemas.microsoft.com/office/drawing/2014/main" id="{A537926D-B753-4AAB-9133-00D495ED2A8C}"/>
                    </a:ext>
                  </a:extLst>
                </p:cNvPr>
                <p:cNvPicPr/>
                <p:nvPr/>
              </p:nvPicPr>
              <p:blipFill>
                <a:blip r:embed="rId442"/>
                <a:stretch>
                  <a:fillRect/>
                </a:stretch>
              </p:blipFill>
              <p:spPr>
                <a:xfrm>
                  <a:off x="5872253" y="3503227"/>
                  <a:ext cx="99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91" name="Freihand 490">
                  <a:extLst>
                    <a:ext uri="{FF2B5EF4-FFF2-40B4-BE49-F238E27FC236}">
                      <a16:creationId xmlns:a16="http://schemas.microsoft.com/office/drawing/2014/main" id="{4DD5C4E8-DFD5-4FBB-8166-2D544FCCE4A6}"/>
                    </a:ext>
                  </a:extLst>
                </p14:cNvPr>
                <p14:cNvContentPartPr/>
                <p14:nvPr/>
              </p14:nvContentPartPr>
              <p14:xfrm>
                <a:off x="5601893" y="3368227"/>
                <a:ext cx="614160" cy="394560"/>
              </p14:xfrm>
            </p:contentPart>
          </mc:Choice>
          <mc:Fallback xmlns="">
            <p:pic>
              <p:nvPicPr>
                <p:cNvPr id="491" name="Freihand 490">
                  <a:extLst>
                    <a:ext uri="{FF2B5EF4-FFF2-40B4-BE49-F238E27FC236}">
                      <a16:creationId xmlns:a16="http://schemas.microsoft.com/office/drawing/2014/main" id="{4DD5C4E8-DFD5-4FBB-8166-2D544FCCE4A6}"/>
                    </a:ext>
                  </a:extLst>
                </p:cNvPr>
                <p:cNvPicPr/>
                <p:nvPr/>
              </p:nvPicPr>
              <p:blipFill>
                <a:blip r:embed="rId444"/>
                <a:stretch>
                  <a:fillRect/>
                </a:stretch>
              </p:blipFill>
              <p:spPr>
                <a:xfrm>
                  <a:off x="5597573" y="3363907"/>
                  <a:ext cx="622800" cy="403200"/>
                </a:xfrm>
                <a:prstGeom prst="rect">
                  <a:avLst/>
                </a:prstGeom>
              </p:spPr>
            </p:pic>
          </mc:Fallback>
        </mc:AlternateContent>
      </p:grpSp>
      <p:grpSp>
        <p:nvGrpSpPr>
          <p:cNvPr id="525" name="Gruppieren 524">
            <a:extLst>
              <a:ext uri="{FF2B5EF4-FFF2-40B4-BE49-F238E27FC236}">
                <a16:creationId xmlns:a16="http://schemas.microsoft.com/office/drawing/2014/main" id="{1CFEEE44-5DDC-4BF4-A0E0-4A6F936F319B}"/>
              </a:ext>
            </a:extLst>
          </p:cNvPr>
          <p:cNvGrpSpPr/>
          <p:nvPr/>
        </p:nvGrpSpPr>
        <p:grpSpPr>
          <a:xfrm>
            <a:off x="10152653" y="2856307"/>
            <a:ext cx="1928160" cy="932040"/>
            <a:chOff x="10152653" y="2856307"/>
            <a:chExt cx="1928160" cy="932040"/>
          </a:xfrm>
        </p:grpSpPr>
        <mc:AlternateContent xmlns:mc="http://schemas.openxmlformats.org/markup-compatibility/2006" xmlns:p14="http://schemas.microsoft.com/office/powerpoint/2010/main">
          <mc:Choice Requires="p14">
            <p:contentPart p14:bwMode="auto" r:id="rId445">
              <p14:nvContentPartPr>
                <p14:cNvPr id="493" name="Freihand 492">
                  <a:extLst>
                    <a:ext uri="{FF2B5EF4-FFF2-40B4-BE49-F238E27FC236}">
                      <a16:creationId xmlns:a16="http://schemas.microsoft.com/office/drawing/2014/main" id="{CA336498-C65C-4B46-AE89-A30193E8A38D}"/>
                    </a:ext>
                  </a:extLst>
                </p14:cNvPr>
                <p14:cNvContentPartPr/>
                <p14:nvPr/>
              </p14:nvContentPartPr>
              <p14:xfrm>
                <a:off x="10152653" y="2957467"/>
                <a:ext cx="139320" cy="117360"/>
              </p14:xfrm>
            </p:contentPart>
          </mc:Choice>
          <mc:Fallback xmlns="">
            <p:pic>
              <p:nvPicPr>
                <p:cNvPr id="493" name="Freihand 492">
                  <a:extLst>
                    <a:ext uri="{FF2B5EF4-FFF2-40B4-BE49-F238E27FC236}">
                      <a16:creationId xmlns:a16="http://schemas.microsoft.com/office/drawing/2014/main" id="{CA336498-C65C-4B46-AE89-A30193E8A38D}"/>
                    </a:ext>
                  </a:extLst>
                </p:cNvPr>
                <p:cNvPicPr/>
                <p:nvPr/>
              </p:nvPicPr>
              <p:blipFill>
                <a:blip r:embed="rId446"/>
                <a:stretch>
                  <a:fillRect/>
                </a:stretch>
              </p:blipFill>
              <p:spPr>
                <a:xfrm>
                  <a:off x="10148333" y="2953147"/>
                  <a:ext cx="147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94" name="Freihand 493">
                  <a:extLst>
                    <a:ext uri="{FF2B5EF4-FFF2-40B4-BE49-F238E27FC236}">
                      <a16:creationId xmlns:a16="http://schemas.microsoft.com/office/drawing/2014/main" id="{281975BA-CB41-4D68-912E-9D4F1B1F35EE}"/>
                    </a:ext>
                  </a:extLst>
                </p14:cNvPr>
                <p14:cNvContentPartPr/>
                <p14:nvPr/>
              </p14:nvContentPartPr>
              <p14:xfrm>
                <a:off x="10330853" y="2946307"/>
                <a:ext cx="113760" cy="97560"/>
              </p14:xfrm>
            </p:contentPart>
          </mc:Choice>
          <mc:Fallback xmlns="">
            <p:pic>
              <p:nvPicPr>
                <p:cNvPr id="494" name="Freihand 493">
                  <a:extLst>
                    <a:ext uri="{FF2B5EF4-FFF2-40B4-BE49-F238E27FC236}">
                      <a16:creationId xmlns:a16="http://schemas.microsoft.com/office/drawing/2014/main" id="{281975BA-CB41-4D68-912E-9D4F1B1F35EE}"/>
                    </a:ext>
                  </a:extLst>
                </p:cNvPr>
                <p:cNvPicPr/>
                <p:nvPr/>
              </p:nvPicPr>
              <p:blipFill>
                <a:blip r:embed="rId448"/>
                <a:stretch>
                  <a:fillRect/>
                </a:stretch>
              </p:blipFill>
              <p:spPr>
                <a:xfrm>
                  <a:off x="10326533" y="2941987"/>
                  <a:ext cx="122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95" name="Freihand 494">
                  <a:extLst>
                    <a:ext uri="{FF2B5EF4-FFF2-40B4-BE49-F238E27FC236}">
                      <a16:creationId xmlns:a16="http://schemas.microsoft.com/office/drawing/2014/main" id="{D72BDA16-1E55-4D0B-8607-B4398D9E2FD8}"/>
                    </a:ext>
                  </a:extLst>
                </p14:cNvPr>
                <p14:cNvContentPartPr/>
                <p14:nvPr/>
              </p14:nvContentPartPr>
              <p14:xfrm>
                <a:off x="10495373" y="2925427"/>
                <a:ext cx="128520" cy="122400"/>
              </p14:xfrm>
            </p:contentPart>
          </mc:Choice>
          <mc:Fallback xmlns="">
            <p:pic>
              <p:nvPicPr>
                <p:cNvPr id="495" name="Freihand 494">
                  <a:extLst>
                    <a:ext uri="{FF2B5EF4-FFF2-40B4-BE49-F238E27FC236}">
                      <a16:creationId xmlns:a16="http://schemas.microsoft.com/office/drawing/2014/main" id="{D72BDA16-1E55-4D0B-8607-B4398D9E2FD8}"/>
                    </a:ext>
                  </a:extLst>
                </p:cNvPr>
                <p:cNvPicPr/>
                <p:nvPr/>
              </p:nvPicPr>
              <p:blipFill>
                <a:blip r:embed="rId450"/>
                <a:stretch>
                  <a:fillRect/>
                </a:stretch>
              </p:blipFill>
              <p:spPr>
                <a:xfrm>
                  <a:off x="10491053" y="2921107"/>
                  <a:ext cx="137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96" name="Freihand 495">
                  <a:extLst>
                    <a:ext uri="{FF2B5EF4-FFF2-40B4-BE49-F238E27FC236}">
                      <a16:creationId xmlns:a16="http://schemas.microsoft.com/office/drawing/2014/main" id="{451C4623-2305-4B0C-8B0F-B63D1A867F98}"/>
                    </a:ext>
                  </a:extLst>
                </p14:cNvPr>
                <p14:cNvContentPartPr/>
                <p14:nvPr/>
              </p14:nvContentPartPr>
              <p14:xfrm>
                <a:off x="10623893" y="3032347"/>
                <a:ext cx="30960" cy="55440"/>
              </p14:xfrm>
            </p:contentPart>
          </mc:Choice>
          <mc:Fallback xmlns="">
            <p:pic>
              <p:nvPicPr>
                <p:cNvPr id="496" name="Freihand 495">
                  <a:extLst>
                    <a:ext uri="{FF2B5EF4-FFF2-40B4-BE49-F238E27FC236}">
                      <a16:creationId xmlns:a16="http://schemas.microsoft.com/office/drawing/2014/main" id="{451C4623-2305-4B0C-8B0F-B63D1A867F98}"/>
                    </a:ext>
                  </a:extLst>
                </p:cNvPr>
                <p:cNvPicPr/>
                <p:nvPr/>
              </p:nvPicPr>
              <p:blipFill>
                <a:blip r:embed="rId452"/>
                <a:stretch>
                  <a:fillRect/>
                </a:stretch>
              </p:blipFill>
              <p:spPr>
                <a:xfrm>
                  <a:off x="10619573" y="3028027"/>
                  <a:ext cx="39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97" name="Freihand 496">
                  <a:extLst>
                    <a:ext uri="{FF2B5EF4-FFF2-40B4-BE49-F238E27FC236}">
                      <a16:creationId xmlns:a16="http://schemas.microsoft.com/office/drawing/2014/main" id="{D6393A4C-618E-4D07-BE07-0CD014702A51}"/>
                    </a:ext>
                  </a:extLst>
                </p14:cNvPr>
                <p14:cNvContentPartPr/>
                <p14:nvPr/>
              </p14:nvContentPartPr>
              <p14:xfrm>
                <a:off x="10727933" y="2917147"/>
                <a:ext cx="119160" cy="123120"/>
              </p14:xfrm>
            </p:contentPart>
          </mc:Choice>
          <mc:Fallback xmlns="">
            <p:pic>
              <p:nvPicPr>
                <p:cNvPr id="497" name="Freihand 496">
                  <a:extLst>
                    <a:ext uri="{FF2B5EF4-FFF2-40B4-BE49-F238E27FC236}">
                      <a16:creationId xmlns:a16="http://schemas.microsoft.com/office/drawing/2014/main" id="{D6393A4C-618E-4D07-BE07-0CD014702A51}"/>
                    </a:ext>
                  </a:extLst>
                </p:cNvPr>
                <p:cNvPicPr/>
                <p:nvPr/>
              </p:nvPicPr>
              <p:blipFill>
                <a:blip r:embed="rId454"/>
                <a:stretch>
                  <a:fillRect/>
                </a:stretch>
              </p:blipFill>
              <p:spPr>
                <a:xfrm>
                  <a:off x="10723613" y="2912827"/>
                  <a:ext cx="127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98" name="Freihand 497">
                  <a:extLst>
                    <a:ext uri="{FF2B5EF4-FFF2-40B4-BE49-F238E27FC236}">
                      <a16:creationId xmlns:a16="http://schemas.microsoft.com/office/drawing/2014/main" id="{56516480-6267-4A27-8CCF-D70534A3D043}"/>
                    </a:ext>
                  </a:extLst>
                </p14:cNvPr>
                <p14:cNvContentPartPr/>
                <p14:nvPr/>
              </p14:nvContentPartPr>
              <p14:xfrm>
                <a:off x="10921613" y="2904187"/>
                <a:ext cx="84600" cy="138240"/>
              </p14:xfrm>
            </p:contentPart>
          </mc:Choice>
          <mc:Fallback xmlns="">
            <p:pic>
              <p:nvPicPr>
                <p:cNvPr id="498" name="Freihand 497">
                  <a:extLst>
                    <a:ext uri="{FF2B5EF4-FFF2-40B4-BE49-F238E27FC236}">
                      <a16:creationId xmlns:a16="http://schemas.microsoft.com/office/drawing/2014/main" id="{56516480-6267-4A27-8CCF-D70534A3D043}"/>
                    </a:ext>
                  </a:extLst>
                </p:cNvPr>
                <p:cNvPicPr/>
                <p:nvPr/>
              </p:nvPicPr>
              <p:blipFill>
                <a:blip r:embed="rId456"/>
                <a:stretch>
                  <a:fillRect/>
                </a:stretch>
              </p:blipFill>
              <p:spPr>
                <a:xfrm>
                  <a:off x="10917293" y="2899867"/>
                  <a:ext cx="93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99" name="Freihand 498">
                  <a:extLst>
                    <a:ext uri="{FF2B5EF4-FFF2-40B4-BE49-F238E27FC236}">
                      <a16:creationId xmlns:a16="http://schemas.microsoft.com/office/drawing/2014/main" id="{03A9616A-49FC-40A1-ABBD-9D6B74F0292D}"/>
                    </a:ext>
                  </a:extLst>
                </p14:cNvPr>
                <p14:cNvContentPartPr/>
                <p14:nvPr/>
              </p14:nvContentPartPr>
              <p14:xfrm>
                <a:off x="11053013" y="2975107"/>
                <a:ext cx="114120" cy="6480"/>
              </p14:xfrm>
            </p:contentPart>
          </mc:Choice>
          <mc:Fallback xmlns="">
            <p:pic>
              <p:nvPicPr>
                <p:cNvPr id="499" name="Freihand 498">
                  <a:extLst>
                    <a:ext uri="{FF2B5EF4-FFF2-40B4-BE49-F238E27FC236}">
                      <a16:creationId xmlns:a16="http://schemas.microsoft.com/office/drawing/2014/main" id="{03A9616A-49FC-40A1-ABBD-9D6B74F0292D}"/>
                    </a:ext>
                  </a:extLst>
                </p:cNvPr>
                <p:cNvPicPr/>
                <p:nvPr/>
              </p:nvPicPr>
              <p:blipFill>
                <a:blip r:embed="rId458"/>
                <a:stretch>
                  <a:fillRect/>
                </a:stretch>
              </p:blipFill>
              <p:spPr>
                <a:xfrm>
                  <a:off x="11048693" y="2970787"/>
                  <a:ext cx="122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00" name="Freihand 499">
                  <a:extLst>
                    <a:ext uri="{FF2B5EF4-FFF2-40B4-BE49-F238E27FC236}">
                      <a16:creationId xmlns:a16="http://schemas.microsoft.com/office/drawing/2014/main" id="{AD921E66-67D6-4702-9411-AC9784D48DC1}"/>
                    </a:ext>
                  </a:extLst>
                </p14:cNvPr>
                <p14:cNvContentPartPr/>
                <p14:nvPr/>
              </p14:nvContentPartPr>
              <p14:xfrm>
                <a:off x="11235893" y="2908507"/>
                <a:ext cx="40320" cy="117000"/>
              </p14:xfrm>
            </p:contentPart>
          </mc:Choice>
          <mc:Fallback xmlns="">
            <p:pic>
              <p:nvPicPr>
                <p:cNvPr id="500" name="Freihand 499">
                  <a:extLst>
                    <a:ext uri="{FF2B5EF4-FFF2-40B4-BE49-F238E27FC236}">
                      <a16:creationId xmlns:a16="http://schemas.microsoft.com/office/drawing/2014/main" id="{AD921E66-67D6-4702-9411-AC9784D48DC1}"/>
                    </a:ext>
                  </a:extLst>
                </p:cNvPr>
                <p:cNvPicPr/>
                <p:nvPr/>
              </p:nvPicPr>
              <p:blipFill>
                <a:blip r:embed="rId460"/>
                <a:stretch>
                  <a:fillRect/>
                </a:stretch>
              </p:blipFill>
              <p:spPr>
                <a:xfrm>
                  <a:off x="11231573" y="2904187"/>
                  <a:ext cx="48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01" name="Freihand 500">
                  <a:extLst>
                    <a:ext uri="{FF2B5EF4-FFF2-40B4-BE49-F238E27FC236}">
                      <a16:creationId xmlns:a16="http://schemas.microsoft.com/office/drawing/2014/main" id="{1EB0D00A-7550-42B9-88E5-193D5398EE66}"/>
                    </a:ext>
                  </a:extLst>
                </p14:cNvPr>
                <p14:cNvContentPartPr/>
                <p14:nvPr/>
              </p14:nvContentPartPr>
              <p14:xfrm>
                <a:off x="11306813" y="2904187"/>
                <a:ext cx="104040" cy="111600"/>
              </p14:xfrm>
            </p:contentPart>
          </mc:Choice>
          <mc:Fallback xmlns="">
            <p:pic>
              <p:nvPicPr>
                <p:cNvPr id="501" name="Freihand 500">
                  <a:extLst>
                    <a:ext uri="{FF2B5EF4-FFF2-40B4-BE49-F238E27FC236}">
                      <a16:creationId xmlns:a16="http://schemas.microsoft.com/office/drawing/2014/main" id="{1EB0D00A-7550-42B9-88E5-193D5398EE66}"/>
                    </a:ext>
                  </a:extLst>
                </p:cNvPr>
                <p:cNvPicPr/>
                <p:nvPr/>
              </p:nvPicPr>
              <p:blipFill>
                <a:blip r:embed="rId462"/>
                <a:stretch>
                  <a:fillRect/>
                </a:stretch>
              </p:blipFill>
              <p:spPr>
                <a:xfrm>
                  <a:off x="11302493" y="2899867"/>
                  <a:ext cx="112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02" name="Freihand 501">
                  <a:extLst>
                    <a:ext uri="{FF2B5EF4-FFF2-40B4-BE49-F238E27FC236}">
                      <a16:creationId xmlns:a16="http://schemas.microsoft.com/office/drawing/2014/main" id="{A46BC1C4-7952-454D-A0A7-3E3DDC38C151}"/>
                    </a:ext>
                  </a:extLst>
                </p14:cNvPr>
                <p14:cNvContentPartPr/>
                <p14:nvPr/>
              </p14:nvContentPartPr>
              <p14:xfrm>
                <a:off x="11450453" y="2894107"/>
                <a:ext cx="88560" cy="105480"/>
              </p14:xfrm>
            </p:contentPart>
          </mc:Choice>
          <mc:Fallback xmlns="">
            <p:pic>
              <p:nvPicPr>
                <p:cNvPr id="502" name="Freihand 501">
                  <a:extLst>
                    <a:ext uri="{FF2B5EF4-FFF2-40B4-BE49-F238E27FC236}">
                      <a16:creationId xmlns:a16="http://schemas.microsoft.com/office/drawing/2014/main" id="{A46BC1C4-7952-454D-A0A7-3E3DDC38C151}"/>
                    </a:ext>
                  </a:extLst>
                </p:cNvPr>
                <p:cNvPicPr/>
                <p:nvPr/>
              </p:nvPicPr>
              <p:blipFill>
                <a:blip r:embed="rId464"/>
                <a:stretch>
                  <a:fillRect/>
                </a:stretch>
              </p:blipFill>
              <p:spPr>
                <a:xfrm>
                  <a:off x="11446133" y="2889787"/>
                  <a:ext cx="97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03" name="Freihand 502">
                  <a:extLst>
                    <a:ext uri="{FF2B5EF4-FFF2-40B4-BE49-F238E27FC236}">
                      <a16:creationId xmlns:a16="http://schemas.microsoft.com/office/drawing/2014/main" id="{046457E4-4036-4893-BC2C-6E8A920F6D3D}"/>
                    </a:ext>
                  </a:extLst>
                </p14:cNvPr>
                <p14:cNvContentPartPr/>
                <p14:nvPr/>
              </p14:nvContentPartPr>
              <p14:xfrm>
                <a:off x="11513453" y="2975107"/>
                <a:ext cx="51480" cy="95760"/>
              </p14:xfrm>
            </p:contentPart>
          </mc:Choice>
          <mc:Fallback xmlns="">
            <p:pic>
              <p:nvPicPr>
                <p:cNvPr id="503" name="Freihand 502">
                  <a:extLst>
                    <a:ext uri="{FF2B5EF4-FFF2-40B4-BE49-F238E27FC236}">
                      <a16:creationId xmlns:a16="http://schemas.microsoft.com/office/drawing/2014/main" id="{046457E4-4036-4893-BC2C-6E8A920F6D3D}"/>
                    </a:ext>
                  </a:extLst>
                </p:cNvPr>
                <p:cNvPicPr/>
                <p:nvPr/>
              </p:nvPicPr>
              <p:blipFill>
                <a:blip r:embed="rId466"/>
                <a:stretch>
                  <a:fillRect/>
                </a:stretch>
              </p:blipFill>
              <p:spPr>
                <a:xfrm>
                  <a:off x="11509133" y="2970787"/>
                  <a:ext cx="60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04" name="Freihand 503">
                  <a:extLst>
                    <a:ext uri="{FF2B5EF4-FFF2-40B4-BE49-F238E27FC236}">
                      <a16:creationId xmlns:a16="http://schemas.microsoft.com/office/drawing/2014/main" id="{F2FE57EA-1B02-4F20-B571-5C19B37A0729}"/>
                    </a:ext>
                  </a:extLst>
                </p14:cNvPr>
                <p14:cNvContentPartPr/>
                <p14:nvPr/>
              </p14:nvContentPartPr>
              <p14:xfrm>
                <a:off x="11616773" y="2856307"/>
                <a:ext cx="86040" cy="131040"/>
              </p14:xfrm>
            </p:contentPart>
          </mc:Choice>
          <mc:Fallback xmlns="">
            <p:pic>
              <p:nvPicPr>
                <p:cNvPr id="504" name="Freihand 503">
                  <a:extLst>
                    <a:ext uri="{FF2B5EF4-FFF2-40B4-BE49-F238E27FC236}">
                      <a16:creationId xmlns:a16="http://schemas.microsoft.com/office/drawing/2014/main" id="{F2FE57EA-1B02-4F20-B571-5C19B37A0729}"/>
                    </a:ext>
                  </a:extLst>
                </p:cNvPr>
                <p:cNvPicPr/>
                <p:nvPr/>
              </p:nvPicPr>
              <p:blipFill>
                <a:blip r:embed="rId468"/>
                <a:stretch>
                  <a:fillRect/>
                </a:stretch>
              </p:blipFill>
              <p:spPr>
                <a:xfrm>
                  <a:off x="11612453" y="2851987"/>
                  <a:ext cx="94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05" name="Freihand 504">
                  <a:extLst>
                    <a:ext uri="{FF2B5EF4-FFF2-40B4-BE49-F238E27FC236}">
                      <a16:creationId xmlns:a16="http://schemas.microsoft.com/office/drawing/2014/main" id="{2E89C34F-9544-46FB-A34E-1A1C4C4F63FF}"/>
                    </a:ext>
                  </a:extLst>
                </p14:cNvPr>
                <p14:cNvContentPartPr/>
                <p14:nvPr/>
              </p14:nvContentPartPr>
              <p14:xfrm>
                <a:off x="11731253" y="2864947"/>
                <a:ext cx="88920" cy="122040"/>
              </p14:xfrm>
            </p:contentPart>
          </mc:Choice>
          <mc:Fallback xmlns="">
            <p:pic>
              <p:nvPicPr>
                <p:cNvPr id="505" name="Freihand 504">
                  <a:extLst>
                    <a:ext uri="{FF2B5EF4-FFF2-40B4-BE49-F238E27FC236}">
                      <a16:creationId xmlns:a16="http://schemas.microsoft.com/office/drawing/2014/main" id="{2E89C34F-9544-46FB-A34E-1A1C4C4F63FF}"/>
                    </a:ext>
                  </a:extLst>
                </p:cNvPr>
                <p:cNvPicPr/>
                <p:nvPr/>
              </p:nvPicPr>
              <p:blipFill>
                <a:blip r:embed="rId470"/>
                <a:stretch>
                  <a:fillRect/>
                </a:stretch>
              </p:blipFill>
              <p:spPr>
                <a:xfrm>
                  <a:off x="11726933" y="2860627"/>
                  <a:ext cx="97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06" name="Freihand 505">
                  <a:extLst>
                    <a:ext uri="{FF2B5EF4-FFF2-40B4-BE49-F238E27FC236}">
                      <a16:creationId xmlns:a16="http://schemas.microsoft.com/office/drawing/2014/main" id="{A9245EFC-0F36-4C9E-BAD3-73B058074EBC}"/>
                    </a:ext>
                  </a:extLst>
                </p14:cNvPr>
                <p14:cNvContentPartPr/>
                <p14:nvPr/>
              </p14:nvContentPartPr>
              <p14:xfrm>
                <a:off x="10179653" y="3160867"/>
                <a:ext cx="1623240" cy="13680"/>
              </p14:xfrm>
            </p:contentPart>
          </mc:Choice>
          <mc:Fallback xmlns="">
            <p:pic>
              <p:nvPicPr>
                <p:cNvPr id="506" name="Freihand 505">
                  <a:extLst>
                    <a:ext uri="{FF2B5EF4-FFF2-40B4-BE49-F238E27FC236}">
                      <a16:creationId xmlns:a16="http://schemas.microsoft.com/office/drawing/2014/main" id="{A9245EFC-0F36-4C9E-BAD3-73B058074EBC}"/>
                    </a:ext>
                  </a:extLst>
                </p:cNvPr>
                <p:cNvPicPr/>
                <p:nvPr/>
              </p:nvPicPr>
              <p:blipFill>
                <a:blip r:embed="rId472"/>
                <a:stretch>
                  <a:fillRect/>
                </a:stretch>
              </p:blipFill>
              <p:spPr>
                <a:xfrm>
                  <a:off x="10175333" y="3156547"/>
                  <a:ext cx="1631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08" name="Freihand 507">
                  <a:extLst>
                    <a:ext uri="{FF2B5EF4-FFF2-40B4-BE49-F238E27FC236}">
                      <a16:creationId xmlns:a16="http://schemas.microsoft.com/office/drawing/2014/main" id="{3861D809-F7FF-4E89-9F45-E7AFB510E179}"/>
                    </a:ext>
                  </a:extLst>
                </p14:cNvPr>
                <p14:cNvContentPartPr/>
                <p14:nvPr/>
              </p14:nvContentPartPr>
              <p14:xfrm>
                <a:off x="10690493" y="3300547"/>
                <a:ext cx="159120" cy="147240"/>
              </p14:xfrm>
            </p:contentPart>
          </mc:Choice>
          <mc:Fallback xmlns="">
            <p:pic>
              <p:nvPicPr>
                <p:cNvPr id="508" name="Freihand 507">
                  <a:extLst>
                    <a:ext uri="{FF2B5EF4-FFF2-40B4-BE49-F238E27FC236}">
                      <a16:creationId xmlns:a16="http://schemas.microsoft.com/office/drawing/2014/main" id="{3861D809-F7FF-4E89-9F45-E7AFB510E179}"/>
                    </a:ext>
                  </a:extLst>
                </p:cNvPr>
                <p:cNvPicPr/>
                <p:nvPr/>
              </p:nvPicPr>
              <p:blipFill>
                <a:blip r:embed="rId474"/>
                <a:stretch>
                  <a:fillRect/>
                </a:stretch>
              </p:blipFill>
              <p:spPr>
                <a:xfrm>
                  <a:off x="10686173" y="3296227"/>
                  <a:ext cx="167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09" name="Freihand 508">
                  <a:extLst>
                    <a:ext uri="{FF2B5EF4-FFF2-40B4-BE49-F238E27FC236}">
                      <a16:creationId xmlns:a16="http://schemas.microsoft.com/office/drawing/2014/main" id="{E9351865-D75D-42AB-9EBD-3D96273F8298}"/>
                    </a:ext>
                  </a:extLst>
                </p14:cNvPr>
                <p14:cNvContentPartPr/>
                <p14:nvPr/>
              </p14:nvContentPartPr>
              <p14:xfrm>
                <a:off x="10950773" y="3300187"/>
                <a:ext cx="79200" cy="115920"/>
              </p14:xfrm>
            </p:contentPart>
          </mc:Choice>
          <mc:Fallback xmlns="">
            <p:pic>
              <p:nvPicPr>
                <p:cNvPr id="509" name="Freihand 508">
                  <a:extLst>
                    <a:ext uri="{FF2B5EF4-FFF2-40B4-BE49-F238E27FC236}">
                      <a16:creationId xmlns:a16="http://schemas.microsoft.com/office/drawing/2014/main" id="{E9351865-D75D-42AB-9EBD-3D96273F8298}"/>
                    </a:ext>
                  </a:extLst>
                </p:cNvPr>
                <p:cNvPicPr/>
                <p:nvPr/>
              </p:nvPicPr>
              <p:blipFill>
                <a:blip r:embed="rId476"/>
                <a:stretch>
                  <a:fillRect/>
                </a:stretch>
              </p:blipFill>
              <p:spPr>
                <a:xfrm>
                  <a:off x="10946453" y="3295867"/>
                  <a:ext cx="87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10" name="Freihand 509">
                  <a:extLst>
                    <a:ext uri="{FF2B5EF4-FFF2-40B4-BE49-F238E27FC236}">
                      <a16:creationId xmlns:a16="http://schemas.microsoft.com/office/drawing/2014/main" id="{950BAA0E-5DAE-47FC-AFC6-CFE42B972EEE}"/>
                    </a:ext>
                  </a:extLst>
                </p14:cNvPr>
                <p14:cNvContentPartPr/>
                <p14:nvPr/>
              </p14:nvContentPartPr>
              <p14:xfrm>
                <a:off x="11052653" y="3287587"/>
                <a:ext cx="97200" cy="140760"/>
              </p14:xfrm>
            </p:contentPart>
          </mc:Choice>
          <mc:Fallback xmlns="">
            <p:pic>
              <p:nvPicPr>
                <p:cNvPr id="510" name="Freihand 509">
                  <a:extLst>
                    <a:ext uri="{FF2B5EF4-FFF2-40B4-BE49-F238E27FC236}">
                      <a16:creationId xmlns:a16="http://schemas.microsoft.com/office/drawing/2014/main" id="{950BAA0E-5DAE-47FC-AFC6-CFE42B972EEE}"/>
                    </a:ext>
                  </a:extLst>
                </p:cNvPr>
                <p:cNvPicPr/>
                <p:nvPr/>
              </p:nvPicPr>
              <p:blipFill>
                <a:blip r:embed="rId478"/>
                <a:stretch>
                  <a:fillRect/>
                </a:stretch>
              </p:blipFill>
              <p:spPr>
                <a:xfrm>
                  <a:off x="11048333" y="3283267"/>
                  <a:ext cx="105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11" name="Freihand 510">
                  <a:extLst>
                    <a:ext uri="{FF2B5EF4-FFF2-40B4-BE49-F238E27FC236}">
                      <a16:creationId xmlns:a16="http://schemas.microsoft.com/office/drawing/2014/main" id="{BE906184-775E-4543-B3B7-DB06BCD10781}"/>
                    </a:ext>
                  </a:extLst>
                </p14:cNvPr>
                <p14:cNvContentPartPr/>
                <p14:nvPr/>
              </p14:nvContentPartPr>
              <p14:xfrm>
                <a:off x="11160293" y="3378667"/>
                <a:ext cx="29160" cy="72000"/>
              </p14:xfrm>
            </p:contentPart>
          </mc:Choice>
          <mc:Fallback xmlns="">
            <p:pic>
              <p:nvPicPr>
                <p:cNvPr id="511" name="Freihand 510">
                  <a:extLst>
                    <a:ext uri="{FF2B5EF4-FFF2-40B4-BE49-F238E27FC236}">
                      <a16:creationId xmlns:a16="http://schemas.microsoft.com/office/drawing/2014/main" id="{BE906184-775E-4543-B3B7-DB06BCD10781}"/>
                    </a:ext>
                  </a:extLst>
                </p:cNvPr>
                <p:cNvPicPr/>
                <p:nvPr/>
              </p:nvPicPr>
              <p:blipFill>
                <a:blip r:embed="rId480"/>
                <a:stretch>
                  <a:fillRect/>
                </a:stretch>
              </p:blipFill>
              <p:spPr>
                <a:xfrm>
                  <a:off x="11155973" y="3374347"/>
                  <a:ext cx="37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12" name="Freihand 511">
                  <a:extLst>
                    <a:ext uri="{FF2B5EF4-FFF2-40B4-BE49-F238E27FC236}">
                      <a16:creationId xmlns:a16="http://schemas.microsoft.com/office/drawing/2014/main" id="{03FBFF49-168B-4F78-A508-A5FC82A0549C}"/>
                    </a:ext>
                  </a:extLst>
                </p14:cNvPr>
                <p14:cNvContentPartPr/>
                <p14:nvPr/>
              </p14:nvContentPartPr>
              <p14:xfrm>
                <a:off x="11266133" y="3279667"/>
                <a:ext cx="88920" cy="138240"/>
              </p14:xfrm>
            </p:contentPart>
          </mc:Choice>
          <mc:Fallback xmlns="">
            <p:pic>
              <p:nvPicPr>
                <p:cNvPr id="512" name="Freihand 511">
                  <a:extLst>
                    <a:ext uri="{FF2B5EF4-FFF2-40B4-BE49-F238E27FC236}">
                      <a16:creationId xmlns:a16="http://schemas.microsoft.com/office/drawing/2014/main" id="{03FBFF49-168B-4F78-A508-A5FC82A0549C}"/>
                    </a:ext>
                  </a:extLst>
                </p:cNvPr>
                <p:cNvPicPr/>
                <p:nvPr/>
              </p:nvPicPr>
              <p:blipFill>
                <a:blip r:embed="rId482"/>
                <a:stretch>
                  <a:fillRect/>
                </a:stretch>
              </p:blipFill>
              <p:spPr>
                <a:xfrm>
                  <a:off x="11261813" y="3275347"/>
                  <a:ext cx="97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13" name="Freihand 512">
                  <a:extLst>
                    <a:ext uri="{FF2B5EF4-FFF2-40B4-BE49-F238E27FC236}">
                      <a16:creationId xmlns:a16="http://schemas.microsoft.com/office/drawing/2014/main" id="{AFA0702F-9251-49D8-8B20-56DA38152E51}"/>
                    </a:ext>
                  </a:extLst>
                </p14:cNvPr>
                <p14:cNvContentPartPr/>
                <p14:nvPr/>
              </p14:nvContentPartPr>
              <p14:xfrm>
                <a:off x="11428493" y="3254827"/>
                <a:ext cx="97920" cy="136440"/>
              </p14:xfrm>
            </p:contentPart>
          </mc:Choice>
          <mc:Fallback xmlns="">
            <p:pic>
              <p:nvPicPr>
                <p:cNvPr id="513" name="Freihand 512">
                  <a:extLst>
                    <a:ext uri="{FF2B5EF4-FFF2-40B4-BE49-F238E27FC236}">
                      <a16:creationId xmlns:a16="http://schemas.microsoft.com/office/drawing/2014/main" id="{AFA0702F-9251-49D8-8B20-56DA38152E51}"/>
                    </a:ext>
                  </a:extLst>
                </p:cNvPr>
                <p:cNvPicPr/>
                <p:nvPr/>
              </p:nvPicPr>
              <p:blipFill>
                <a:blip r:embed="rId484"/>
                <a:stretch>
                  <a:fillRect/>
                </a:stretch>
              </p:blipFill>
              <p:spPr>
                <a:xfrm>
                  <a:off x="11424173" y="3250507"/>
                  <a:ext cx="106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15" name="Freihand 514">
                  <a:extLst>
                    <a:ext uri="{FF2B5EF4-FFF2-40B4-BE49-F238E27FC236}">
                      <a16:creationId xmlns:a16="http://schemas.microsoft.com/office/drawing/2014/main" id="{23D59149-1227-48AE-9938-9C3867AD2E6A}"/>
                    </a:ext>
                  </a:extLst>
                </p14:cNvPr>
                <p14:cNvContentPartPr/>
                <p14:nvPr/>
              </p14:nvContentPartPr>
              <p14:xfrm>
                <a:off x="11169293" y="3622027"/>
                <a:ext cx="159120" cy="7560"/>
              </p14:xfrm>
            </p:contentPart>
          </mc:Choice>
          <mc:Fallback xmlns="">
            <p:pic>
              <p:nvPicPr>
                <p:cNvPr id="515" name="Freihand 514">
                  <a:extLst>
                    <a:ext uri="{FF2B5EF4-FFF2-40B4-BE49-F238E27FC236}">
                      <a16:creationId xmlns:a16="http://schemas.microsoft.com/office/drawing/2014/main" id="{23D59149-1227-48AE-9938-9C3867AD2E6A}"/>
                    </a:ext>
                  </a:extLst>
                </p:cNvPr>
                <p:cNvPicPr/>
                <p:nvPr/>
              </p:nvPicPr>
              <p:blipFill>
                <a:blip r:embed="rId486"/>
                <a:stretch>
                  <a:fillRect/>
                </a:stretch>
              </p:blipFill>
              <p:spPr>
                <a:xfrm>
                  <a:off x="11164973" y="3617707"/>
                  <a:ext cx="167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16" name="Freihand 515">
                  <a:extLst>
                    <a:ext uri="{FF2B5EF4-FFF2-40B4-BE49-F238E27FC236}">
                      <a16:creationId xmlns:a16="http://schemas.microsoft.com/office/drawing/2014/main" id="{D2392D76-4016-42A5-8D50-09DE65EA6658}"/>
                    </a:ext>
                  </a:extLst>
                </p14:cNvPr>
                <p14:cNvContentPartPr/>
                <p14:nvPr/>
              </p14:nvContentPartPr>
              <p14:xfrm>
                <a:off x="11175773" y="3646507"/>
                <a:ext cx="160920" cy="15480"/>
              </p14:xfrm>
            </p:contentPart>
          </mc:Choice>
          <mc:Fallback xmlns="">
            <p:pic>
              <p:nvPicPr>
                <p:cNvPr id="516" name="Freihand 515">
                  <a:extLst>
                    <a:ext uri="{FF2B5EF4-FFF2-40B4-BE49-F238E27FC236}">
                      <a16:creationId xmlns:a16="http://schemas.microsoft.com/office/drawing/2014/main" id="{D2392D76-4016-42A5-8D50-09DE65EA6658}"/>
                    </a:ext>
                  </a:extLst>
                </p:cNvPr>
                <p:cNvPicPr/>
                <p:nvPr/>
              </p:nvPicPr>
              <p:blipFill>
                <a:blip r:embed="rId488"/>
                <a:stretch>
                  <a:fillRect/>
                </a:stretch>
              </p:blipFill>
              <p:spPr>
                <a:xfrm>
                  <a:off x="11171453" y="3642187"/>
                  <a:ext cx="169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18" name="Freihand 517">
                  <a:extLst>
                    <a:ext uri="{FF2B5EF4-FFF2-40B4-BE49-F238E27FC236}">
                      <a16:creationId xmlns:a16="http://schemas.microsoft.com/office/drawing/2014/main" id="{31D75A57-B49F-4842-9D60-791FE8716947}"/>
                    </a:ext>
                  </a:extLst>
                </p14:cNvPr>
                <p14:cNvContentPartPr/>
                <p14:nvPr/>
              </p14:nvContentPartPr>
              <p14:xfrm>
                <a:off x="11436413" y="3535987"/>
                <a:ext cx="184320" cy="189360"/>
              </p14:xfrm>
            </p:contentPart>
          </mc:Choice>
          <mc:Fallback xmlns="">
            <p:pic>
              <p:nvPicPr>
                <p:cNvPr id="518" name="Freihand 517">
                  <a:extLst>
                    <a:ext uri="{FF2B5EF4-FFF2-40B4-BE49-F238E27FC236}">
                      <a16:creationId xmlns:a16="http://schemas.microsoft.com/office/drawing/2014/main" id="{31D75A57-B49F-4842-9D60-791FE8716947}"/>
                    </a:ext>
                  </a:extLst>
                </p:cNvPr>
                <p:cNvPicPr/>
                <p:nvPr/>
              </p:nvPicPr>
              <p:blipFill>
                <a:blip r:embed="rId490"/>
                <a:stretch>
                  <a:fillRect/>
                </a:stretch>
              </p:blipFill>
              <p:spPr>
                <a:xfrm>
                  <a:off x="11432093" y="3531667"/>
                  <a:ext cx="19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19" name="Freihand 518">
                  <a:extLst>
                    <a:ext uri="{FF2B5EF4-FFF2-40B4-BE49-F238E27FC236}">
                      <a16:creationId xmlns:a16="http://schemas.microsoft.com/office/drawing/2014/main" id="{8714E8FA-1D80-425F-981B-DAE8B44FA26A}"/>
                    </a:ext>
                  </a:extLst>
                </p14:cNvPr>
                <p14:cNvContentPartPr/>
                <p14:nvPr/>
              </p14:nvContentPartPr>
              <p14:xfrm>
                <a:off x="11604173" y="3668827"/>
                <a:ext cx="17640" cy="119520"/>
              </p14:xfrm>
            </p:contentPart>
          </mc:Choice>
          <mc:Fallback xmlns="">
            <p:pic>
              <p:nvPicPr>
                <p:cNvPr id="519" name="Freihand 518">
                  <a:extLst>
                    <a:ext uri="{FF2B5EF4-FFF2-40B4-BE49-F238E27FC236}">
                      <a16:creationId xmlns:a16="http://schemas.microsoft.com/office/drawing/2014/main" id="{8714E8FA-1D80-425F-981B-DAE8B44FA26A}"/>
                    </a:ext>
                  </a:extLst>
                </p:cNvPr>
                <p:cNvPicPr/>
                <p:nvPr/>
              </p:nvPicPr>
              <p:blipFill>
                <a:blip r:embed="rId492"/>
                <a:stretch>
                  <a:fillRect/>
                </a:stretch>
              </p:blipFill>
              <p:spPr>
                <a:xfrm>
                  <a:off x="11599853" y="3664507"/>
                  <a:ext cx="26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20" name="Freihand 519">
                  <a:extLst>
                    <a:ext uri="{FF2B5EF4-FFF2-40B4-BE49-F238E27FC236}">
                      <a16:creationId xmlns:a16="http://schemas.microsoft.com/office/drawing/2014/main" id="{30AF7CE8-737E-49B7-81D6-C4180CD081A7}"/>
                    </a:ext>
                  </a:extLst>
                </p14:cNvPr>
                <p14:cNvContentPartPr/>
                <p14:nvPr/>
              </p14:nvContentPartPr>
              <p14:xfrm>
                <a:off x="11675813" y="3548947"/>
                <a:ext cx="90720" cy="165240"/>
              </p14:xfrm>
            </p:contentPart>
          </mc:Choice>
          <mc:Fallback xmlns="">
            <p:pic>
              <p:nvPicPr>
                <p:cNvPr id="520" name="Freihand 519">
                  <a:extLst>
                    <a:ext uri="{FF2B5EF4-FFF2-40B4-BE49-F238E27FC236}">
                      <a16:creationId xmlns:a16="http://schemas.microsoft.com/office/drawing/2014/main" id="{30AF7CE8-737E-49B7-81D6-C4180CD081A7}"/>
                    </a:ext>
                  </a:extLst>
                </p:cNvPr>
                <p:cNvPicPr/>
                <p:nvPr/>
              </p:nvPicPr>
              <p:blipFill>
                <a:blip r:embed="rId494"/>
                <a:stretch>
                  <a:fillRect/>
                </a:stretch>
              </p:blipFill>
              <p:spPr>
                <a:xfrm>
                  <a:off x="11671493" y="3544627"/>
                  <a:ext cx="99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521" name="Freihand 520">
                  <a:extLst>
                    <a:ext uri="{FF2B5EF4-FFF2-40B4-BE49-F238E27FC236}">
                      <a16:creationId xmlns:a16="http://schemas.microsoft.com/office/drawing/2014/main" id="{28D0233D-75CC-46F4-8540-CB0B3FB5F7B6}"/>
                    </a:ext>
                  </a:extLst>
                </p14:cNvPr>
                <p14:cNvContentPartPr/>
                <p14:nvPr/>
              </p14:nvContentPartPr>
              <p14:xfrm>
                <a:off x="11796053" y="3533827"/>
                <a:ext cx="87480" cy="162720"/>
              </p14:xfrm>
            </p:contentPart>
          </mc:Choice>
          <mc:Fallback xmlns="">
            <p:pic>
              <p:nvPicPr>
                <p:cNvPr id="521" name="Freihand 520">
                  <a:extLst>
                    <a:ext uri="{FF2B5EF4-FFF2-40B4-BE49-F238E27FC236}">
                      <a16:creationId xmlns:a16="http://schemas.microsoft.com/office/drawing/2014/main" id="{28D0233D-75CC-46F4-8540-CB0B3FB5F7B6}"/>
                    </a:ext>
                  </a:extLst>
                </p:cNvPr>
                <p:cNvPicPr/>
                <p:nvPr/>
              </p:nvPicPr>
              <p:blipFill>
                <a:blip r:embed="rId496"/>
                <a:stretch>
                  <a:fillRect/>
                </a:stretch>
              </p:blipFill>
              <p:spPr>
                <a:xfrm>
                  <a:off x="11791733" y="3529507"/>
                  <a:ext cx="96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22" name="Freihand 521">
                  <a:extLst>
                    <a:ext uri="{FF2B5EF4-FFF2-40B4-BE49-F238E27FC236}">
                      <a16:creationId xmlns:a16="http://schemas.microsoft.com/office/drawing/2014/main" id="{7E80B778-FEBF-4218-BD33-D8074D4C62B9}"/>
                    </a:ext>
                  </a:extLst>
                </p14:cNvPr>
                <p14:cNvContentPartPr/>
                <p14:nvPr/>
              </p14:nvContentPartPr>
              <p14:xfrm>
                <a:off x="11910533" y="3578107"/>
                <a:ext cx="96480" cy="131400"/>
              </p14:xfrm>
            </p:contentPart>
          </mc:Choice>
          <mc:Fallback xmlns="">
            <p:pic>
              <p:nvPicPr>
                <p:cNvPr id="522" name="Freihand 521">
                  <a:extLst>
                    <a:ext uri="{FF2B5EF4-FFF2-40B4-BE49-F238E27FC236}">
                      <a16:creationId xmlns:a16="http://schemas.microsoft.com/office/drawing/2014/main" id="{7E80B778-FEBF-4218-BD33-D8074D4C62B9}"/>
                    </a:ext>
                  </a:extLst>
                </p:cNvPr>
                <p:cNvPicPr/>
                <p:nvPr/>
              </p:nvPicPr>
              <p:blipFill>
                <a:blip r:embed="rId498"/>
                <a:stretch>
                  <a:fillRect/>
                </a:stretch>
              </p:blipFill>
              <p:spPr>
                <a:xfrm>
                  <a:off x="11906213" y="3573787"/>
                  <a:ext cx="105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523" name="Freihand 522">
                  <a:extLst>
                    <a:ext uri="{FF2B5EF4-FFF2-40B4-BE49-F238E27FC236}">
                      <a16:creationId xmlns:a16="http://schemas.microsoft.com/office/drawing/2014/main" id="{035B6060-E7CA-4CDC-AC42-A91881D849D5}"/>
                    </a:ext>
                  </a:extLst>
                </p14:cNvPr>
                <p14:cNvContentPartPr/>
                <p14:nvPr/>
              </p14:nvContentPartPr>
              <p14:xfrm>
                <a:off x="11881733" y="3495667"/>
                <a:ext cx="110160" cy="94320"/>
              </p14:xfrm>
            </p:contentPart>
          </mc:Choice>
          <mc:Fallback xmlns="">
            <p:pic>
              <p:nvPicPr>
                <p:cNvPr id="523" name="Freihand 522">
                  <a:extLst>
                    <a:ext uri="{FF2B5EF4-FFF2-40B4-BE49-F238E27FC236}">
                      <a16:creationId xmlns:a16="http://schemas.microsoft.com/office/drawing/2014/main" id="{035B6060-E7CA-4CDC-AC42-A91881D849D5}"/>
                    </a:ext>
                  </a:extLst>
                </p:cNvPr>
                <p:cNvPicPr/>
                <p:nvPr/>
              </p:nvPicPr>
              <p:blipFill>
                <a:blip r:embed="rId500"/>
                <a:stretch>
                  <a:fillRect/>
                </a:stretch>
              </p:blipFill>
              <p:spPr>
                <a:xfrm>
                  <a:off x="11877413" y="3491347"/>
                  <a:ext cx="118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524" name="Freihand 523">
                  <a:extLst>
                    <a:ext uri="{FF2B5EF4-FFF2-40B4-BE49-F238E27FC236}">
                      <a16:creationId xmlns:a16="http://schemas.microsoft.com/office/drawing/2014/main" id="{F816AA92-8C24-4884-AF13-B468CCC9C79F}"/>
                    </a:ext>
                  </a:extLst>
                </p14:cNvPr>
                <p14:cNvContentPartPr/>
                <p14:nvPr/>
              </p14:nvContentPartPr>
              <p14:xfrm>
                <a:off x="11941133" y="3642187"/>
                <a:ext cx="139680" cy="87840"/>
              </p14:xfrm>
            </p:contentPart>
          </mc:Choice>
          <mc:Fallback xmlns="">
            <p:pic>
              <p:nvPicPr>
                <p:cNvPr id="524" name="Freihand 523">
                  <a:extLst>
                    <a:ext uri="{FF2B5EF4-FFF2-40B4-BE49-F238E27FC236}">
                      <a16:creationId xmlns:a16="http://schemas.microsoft.com/office/drawing/2014/main" id="{F816AA92-8C24-4884-AF13-B468CCC9C79F}"/>
                    </a:ext>
                  </a:extLst>
                </p:cNvPr>
                <p:cNvPicPr/>
                <p:nvPr/>
              </p:nvPicPr>
              <p:blipFill>
                <a:blip r:embed="rId502"/>
                <a:stretch>
                  <a:fillRect/>
                </a:stretch>
              </p:blipFill>
              <p:spPr>
                <a:xfrm>
                  <a:off x="11936813" y="3637867"/>
                  <a:ext cx="148320" cy="96480"/>
                </a:xfrm>
                <a:prstGeom prst="rect">
                  <a:avLst/>
                </a:prstGeom>
              </p:spPr>
            </p:pic>
          </mc:Fallback>
        </mc:AlternateContent>
      </p:grpSp>
      <p:sp>
        <p:nvSpPr>
          <p:cNvPr id="526" name="Textfeld 525">
            <a:extLst>
              <a:ext uri="{FF2B5EF4-FFF2-40B4-BE49-F238E27FC236}">
                <a16:creationId xmlns:a16="http://schemas.microsoft.com/office/drawing/2014/main" id="{22ACE80B-C158-4D0E-A04E-A31240A880AF}"/>
              </a:ext>
            </a:extLst>
          </p:cNvPr>
          <p:cNvSpPr txBox="1"/>
          <p:nvPr/>
        </p:nvSpPr>
        <p:spPr>
          <a:xfrm>
            <a:off x="5250332" y="4071234"/>
            <a:ext cx="3041923" cy="461665"/>
          </a:xfrm>
          <a:prstGeom prst="rect">
            <a:avLst/>
          </a:prstGeom>
          <a:noFill/>
        </p:spPr>
        <p:txBody>
          <a:bodyPr wrap="none" rtlCol="0">
            <a:spAutoFit/>
          </a:bodyPr>
          <a:lstStyle/>
          <a:p>
            <a:r>
              <a:rPr lang="de-DE" sz="1200" b="1" dirty="0"/>
              <a:t>Wie hoch ist das nominale durchschnittliche </a:t>
            </a:r>
          </a:p>
          <a:p>
            <a:r>
              <a:rPr lang="de-DE" sz="1200" b="1" dirty="0"/>
              <a:t>Wachstum des BIP von 2016 bis 2019</a:t>
            </a:r>
          </a:p>
        </p:txBody>
      </p:sp>
      <mc:AlternateContent xmlns:mc="http://schemas.openxmlformats.org/markup-compatibility/2006" xmlns:p14="http://schemas.microsoft.com/office/powerpoint/2010/main">
        <mc:Choice Requires="p14">
          <p:contentPart p14:bwMode="auto" r:id="rId503">
            <p14:nvContentPartPr>
              <p14:cNvPr id="527" name="Freihand 526">
                <a:extLst>
                  <a:ext uri="{FF2B5EF4-FFF2-40B4-BE49-F238E27FC236}">
                    <a16:creationId xmlns:a16="http://schemas.microsoft.com/office/drawing/2014/main" id="{1CB667E4-4A4A-4DFB-9615-5053FE9F93B7}"/>
                  </a:ext>
                </a:extLst>
              </p14:cNvPr>
              <p14:cNvContentPartPr/>
              <p14:nvPr/>
            </p14:nvContentPartPr>
            <p14:xfrm>
              <a:off x="4965053" y="4608787"/>
              <a:ext cx="49680" cy="48240"/>
            </p14:xfrm>
          </p:contentPart>
        </mc:Choice>
        <mc:Fallback xmlns="">
          <p:pic>
            <p:nvPicPr>
              <p:cNvPr id="527" name="Freihand 526">
                <a:extLst>
                  <a:ext uri="{FF2B5EF4-FFF2-40B4-BE49-F238E27FC236}">
                    <a16:creationId xmlns:a16="http://schemas.microsoft.com/office/drawing/2014/main" id="{1CB667E4-4A4A-4DFB-9615-5053FE9F93B7}"/>
                  </a:ext>
                </a:extLst>
              </p:cNvPr>
              <p:cNvPicPr/>
              <p:nvPr/>
            </p:nvPicPr>
            <p:blipFill>
              <a:blip r:embed="rId504"/>
              <a:stretch>
                <a:fillRect/>
              </a:stretch>
            </p:blipFill>
            <p:spPr>
              <a:xfrm>
                <a:off x="4960733" y="4604467"/>
                <a:ext cx="58320" cy="56880"/>
              </a:xfrm>
              <a:prstGeom prst="rect">
                <a:avLst/>
              </a:prstGeom>
            </p:spPr>
          </p:pic>
        </mc:Fallback>
      </mc:AlternateContent>
      <p:grpSp>
        <p:nvGrpSpPr>
          <p:cNvPr id="529" name="Gruppieren 528">
            <a:extLst>
              <a:ext uri="{FF2B5EF4-FFF2-40B4-BE49-F238E27FC236}">
                <a16:creationId xmlns:a16="http://schemas.microsoft.com/office/drawing/2014/main" id="{482AD862-5451-4513-AC8A-48B824456367}"/>
              </a:ext>
            </a:extLst>
          </p:cNvPr>
          <p:cNvGrpSpPr/>
          <p:nvPr/>
        </p:nvGrpSpPr>
        <p:grpSpPr>
          <a:xfrm>
            <a:off x="382973" y="2950987"/>
            <a:ext cx="7827480" cy="3796200"/>
            <a:chOff x="382973" y="2950987"/>
            <a:chExt cx="7827480" cy="3796200"/>
          </a:xfrm>
        </p:grpSpPr>
        <mc:AlternateContent xmlns:mc="http://schemas.openxmlformats.org/markup-compatibility/2006" xmlns:p14="http://schemas.microsoft.com/office/powerpoint/2010/main">
          <mc:Choice Requires="p14">
            <p:contentPart p14:bwMode="auto" r:id="rId505">
              <p14:nvContentPartPr>
                <p14:cNvPr id="12" name="Freihand 11">
                  <a:extLst>
                    <a:ext uri="{FF2B5EF4-FFF2-40B4-BE49-F238E27FC236}">
                      <a16:creationId xmlns:a16="http://schemas.microsoft.com/office/drawing/2014/main" id="{C07DD7DE-87B6-4DFE-978F-423BB542FE22}"/>
                    </a:ext>
                  </a:extLst>
                </p14:cNvPr>
                <p14:cNvContentPartPr/>
                <p14:nvPr/>
              </p14:nvContentPartPr>
              <p14:xfrm>
                <a:off x="643253" y="3053587"/>
                <a:ext cx="111240" cy="90000"/>
              </p14:xfrm>
            </p:contentPart>
          </mc:Choice>
          <mc:Fallback xmlns="">
            <p:pic>
              <p:nvPicPr>
                <p:cNvPr id="12" name="Freihand 11">
                  <a:extLst>
                    <a:ext uri="{FF2B5EF4-FFF2-40B4-BE49-F238E27FC236}">
                      <a16:creationId xmlns:a16="http://schemas.microsoft.com/office/drawing/2014/main" id="{C07DD7DE-87B6-4DFE-978F-423BB542FE22}"/>
                    </a:ext>
                  </a:extLst>
                </p:cNvPr>
                <p:cNvPicPr/>
                <p:nvPr/>
              </p:nvPicPr>
              <p:blipFill>
                <a:blip r:embed="rId506"/>
                <a:stretch>
                  <a:fillRect/>
                </a:stretch>
              </p:blipFill>
              <p:spPr>
                <a:xfrm>
                  <a:off x="638933" y="3049267"/>
                  <a:ext cx="119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3" name="Freihand 12">
                  <a:extLst>
                    <a:ext uri="{FF2B5EF4-FFF2-40B4-BE49-F238E27FC236}">
                      <a16:creationId xmlns:a16="http://schemas.microsoft.com/office/drawing/2014/main" id="{BF9A342F-7C9D-44E2-AC56-8E68B1B8FECF}"/>
                    </a:ext>
                  </a:extLst>
                </p14:cNvPr>
                <p14:cNvContentPartPr/>
                <p14:nvPr/>
              </p14:nvContentPartPr>
              <p14:xfrm>
                <a:off x="625253" y="3020467"/>
                <a:ext cx="126000" cy="145800"/>
              </p14:xfrm>
            </p:contentPart>
          </mc:Choice>
          <mc:Fallback xmlns="">
            <p:pic>
              <p:nvPicPr>
                <p:cNvPr id="13" name="Freihand 12">
                  <a:extLst>
                    <a:ext uri="{FF2B5EF4-FFF2-40B4-BE49-F238E27FC236}">
                      <a16:creationId xmlns:a16="http://schemas.microsoft.com/office/drawing/2014/main" id="{BF9A342F-7C9D-44E2-AC56-8E68B1B8FECF}"/>
                    </a:ext>
                  </a:extLst>
                </p:cNvPr>
                <p:cNvPicPr/>
                <p:nvPr/>
              </p:nvPicPr>
              <p:blipFill>
                <a:blip r:embed="rId508"/>
                <a:stretch>
                  <a:fillRect/>
                </a:stretch>
              </p:blipFill>
              <p:spPr>
                <a:xfrm>
                  <a:off x="620933" y="3016147"/>
                  <a:ext cx="134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4" name="Freihand 13">
                  <a:extLst>
                    <a:ext uri="{FF2B5EF4-FFF2-40B4-BE49-F238E27FC236}">
                      <a16:creationId xmlns:a16="http://schemas.microsoft.com/office/drawing/2014/main" id="{0EE3C4AE-E395-4E04-A0AE-3CD5C8C80B6E}"/>
                    </a:ext>
                  </a:extLst>
                </p14:cNvPr>
                <p14:cNvContentPartPr/>
                <p14:nvPr/>
              </p14:nvContentPartPr>
              <p14:xfrm>
                <a:off x="537053" y="2950987"/>
                <a:ext cx="304920" cy="309960"/>
              </p14:xfrm>
            </p:contentPart>
          </mc:Choice>
          <mc:Fallback xmlns="">
            <p:pic>
              <p:nvPicPr>
                <p:cNvPr id="14" name="Freihand 13">
                  <a:extLst>
                    <a:ext uri="{FF2B5EF4-FFF2-40B4-BE49-F238E27FC236}">
                      <a16:creationId xmlns:a16="http://schemas.microsoft.com/office/drawing/2014/main" id="{0EE3C4AE-E395-4E04-A0AE-3CD5C8C80B6E}"/>
                    </a:ext>
                  </a:extLst>
                </p:cNvPr>
                <p:cNvPicPr/>
                <p:nvPr/>
              </p:nvPicPr>
              <p:blipFill>
                <a:blip r:embed="rId510"/>
                <a:stretch>
                  <a:fillRect/>
                </a:stretch>
              </p:blipFill>
              <p:spPr>
                <a:xfrm>
                  <a:off x="532733" y="2946667"/>
                  <a:ext cx="3135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6" name="Freihand 15">
                  <a:extLst>
                    <a:ext uri="{FF2B5EF4-FFF2-40B4-BE49-F238E27FC236}">
                      <a16:creationId xmlns:a16="http://schemas.microsoft.com/office/drawing/2014/main" id="{012B863C-1367-46DF-925E-57B182526C59}"/>
                    </a:ext>
                  </a:extLst>
                </p14:cNvPr>
                <p14:cNvContentPartPr/>
                <p14:nvPr/>
              </p14:nvContentPartPr>
              <p14:xfrm>
                <a:off x="1058693" y="3056107"/>
                <a:ext cx="115920" cy="119880"/>
              </p14:xfrm>
            </p:contentPart>
          </mc:Choice>
          <mc:Fallback xmlns="">
            <p:pic>
              <p:nvPicPr>
                <p:cNvPr id="16" name="Freihand 15">
                  <a:extLst>
                    <a:ext uri="{FF2B5EF4-FFF2-40B4-BE49-F238E27FC236}">
                      <a16:creationId xmlns:a16="http://schemas.microsoft.com/office/drawing/2014/main" id="{012B863C-1367-46DF-925E-57B182526C59}"/>
                    </a:ext>
                  </a:extLst>
                </p:cNvPr>
                <p:cNvPicPr/>
                <p:nvPr/>
              </p:nvPicPr>
              <p:blipFill>
                <a:blip r:embed="rId512"/>
                <a:stretch>
                  <a:fillRect/>
                </a:stretch>
              </p:blipFill>
              <p:spPr>
                <a:xfrm>
                  <a:off x="1054373" y="3051787"/>
                  <a:ext cx="124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 name="Freihand 16">
                  <a:extLst>
                    <a:ext uri="{FF2B5EF4-FFF2-40B4-BE49-F238E27FC236}">
                      <a16:creationId xmlns:a16="http://schemas.microsoft.com/office/drawing/2014/main" id="{21054A80-2CBE-4E55-88C7-FADBCC4C7671}"/>
                    </a:ext>
                  </a:extLst>
                </p14:cNvPr>
                <p14:cNvContentPartPr/>
                <p14:nvPr/>
              </p14:nvContentPartPr>
              <p14:xfrm>
                <a:off x="1187573" y="3162307"/>
                <a:ext cx="26280" cy="81000"/>
              </p14:xfrm>
            </p:contentPart>
          </mc:Choice>
          <mc:Fallback xmlns="">
            <p:pic>
              <p:nvPicPr>
                <p:cNvPr id="17" name="Freihand 16">
                  <a:extLst>
                    <a:ext uri="{FF2B5EF4-FFF2-40B4-BE49-F238E27FC236}">
                      <a16:creationId xmlns:a16="http://schemas.microsoft.com/office/drawing/2014/main" id="{21054A80-2CBE-4E55-88C7-FADBCC4C7671}"/>
                    </a:ext>
                  </a:extLst>
                </p:cNvPr>
                <p:cNvPicPr/>
                <p:nvPr/>
              </p:nvPicPr>
              <p:blipFill>
                <a:blip r:embed="rId514"/>
                <a:stretch>
                  <a:fillRect/>
                </a:stretch>
              </p:blipFill>
              <p:spPr>
                <a:xfrm>
                  <a:off x="1183253" y="3157987"/>
                  <a:ext cx="3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8" name="Freihand 17">
                  <a:extLst>
                    <a:ext uri="{FF2B5EF4-FFF2-40B4-BE49-F238E27FC236}">
                      <a16:creationId xmlns:a16="http://schemas.microsoft.com/office/drawing/2014/main" id="{56DA6271-3D6C-4BBD-9A12-5B8574D6ABBD}"/>
                    </a:ext>
                  </a:extLst>
                </p14:cNvPr>
                <p14:cNvContentPartPr/>
                <p14:nvPr/>
              </p14:nvContentPartPr>
              <p14:xfrm>
                <a:off x="1279733" y="3062947"/>
                <a:ext cx="83880" cy="133920"/>
              </p14:xfrm>
            </p:contentPart>
          </mc:Choice>
          <mc:Fallback xmlns="">
            <p:pic>
              <p:nvPicPr>
                <p:cNvPr id="18" name="Freihand 17">
                  <a:extLst>
                    <a:ext uri="{FF2B5EF4-FFF2-40B4-BE49-F238E27FC236}">
                      <a16:creationId xmlns:a16="http://schemas.microsoft.com/office/drawing/2014/main" id="{56DA6271-3D6C-4BBD-9A12-5B8574D6ABBD}"/>
                    </a:ext>
                  </a:extLst>
                </p:cNvPr>
                <p:cNvPicPr/>
                <p:nvPr/>
              </p:nvPicPr>
              <p:blipFill>
                <a:blip r:embed="rId516"/>
                <a:stretch>
                  <a:fillRect/>
                </a:stretch>
              </p:blipFill>
              <p:spPr>
                <a:xfrm>
                  <a:off x="1275413" y="3058627"/>
                  <a:ext cx="92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9" name="Freihand 18">
                  <a:extLst>
                    <a:ext uri="{FF2B5EF4-FFF2-40B4-BE49-F238E27FC236}">
                      <a16:creationId xmlns:a16="http://schemas.microsoft.com/office/drawing/2014/main" id="{4B4CE251-E812-42AA-A28B-97E95964F885}"/>
                    </a:ext>
                  </a:extLst>
                </p14:cNvPr>
                <p14:cNvContentPartPr/>
                <p14:nvPr/>
              </p14:nvContentPartPr>
              <p14:xfrm>
                <a:off x="1459733" y="3134587"/>
                <a:ext cx="32040" cy="7920"/>
              </p14:xfrm>
            </p:contentPart>
          </mc:Choice>
          <mc:Fallback xmlns="">
            <p:pic>
              <p:nvPicPr>
                <p:cNvPr id="19" name="Freihand 18">
                  <a:extLst>
                    <a:ext uri="{FF2B5EF4-FFF2-40B4-BE49-F238E27FC236}">
                      <a16:creationId xmlns:a16="http://schemas.microsoft.com/office/drawing/2014/main" id="{4B4CE251-E812-42AA-A28B-97E95964F885}"/>
                    </a:ext>
                  </a:extLst>
                </p:cNvPr>
                <p:cNvPicPr/>
                <p:nvPr/>
              </p:nvPicPr>
              <p:blipFill>
                <a:blip r:embed="rId518"/>
                <a:stretch>
                  <a:fillRect/>
                </a:stretch>
              </p:blipFill>
              <p:spPr>
                <a:xfrm>
                  <a:off x="1455413" y="3130267"/>
                  <a:ext cx="40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0" name="Freihand 19">
                  <a:extLst>
                    <a:ext uri="{FF2B5EF4-FFF2-40B4-BE49-F238E27FC236}">
                      <a16:creationId xmlns:a16="http://schemas.microsoft.com/office/drawing/2014/main" id="{AD3FF22A-57CD-4D22-A825-EA0BFF998AC4}"/>
                    </a:ext>
                  </a:extLst>
                </p14:cNvPr>
                <p14:cNvContentPartPr/>
                <p14:nvPr/>
              </p14:nvContentPartPr>
              <p14:xfrm>
                <a:off x="1577093" y="3050707"/>
                <a:ext cx="90360" cy="111240"/>
              </p14:xfrm>
            </p:contentPart>
          </mc:Choice>
          <mc:Fallback xmlns="">
            <p:pic>
              <p:nvPicPr>
                <p:cNvPr id="20" name="Freihand 19">
                  <a:extLst>
                    <a:ext uri="{FF2B5EF4-FFF2-40B4-BE49-F238E27FC236}">
                      <a16:creationId xmlns:a16="http://schemas.microsoft.com/office/drawing/2014/main" id="{AD3FF22A-57CD-4D22-A825-EA0BFF998AC4}"/>
                    </a:ext>
                  </a:extLst>
                </p:cNvPr>
                <p:cNvPicPr/>
                <p:nvPr/>
              </p:nvPicPr>
              <p:blipFill>
                <a:blip r:embed="rId520"/>
                <a:stretch>
                  <a:fillRect/>
                </a:stretch>
              </p:blipFill>
              <p:spPr>
                <a:xfrm>
                  <a:off x="1572773" y="3046387"/>
                  <a:ext cx="99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 name="Freihand 20">
                  <a:extLst>
                    <a:ext uri="{FF2B5EF4-FFF2-40B4-BE49-F238E27FC236}">
                      <a16:creationId xmlns:a16="http://schemas.microsoft.com/office/drawing/2014/main" id="{2ACAD5CD-9070-4872-9B81-3C05CCA50EA6}"/>
                    </a:ext>
                  </a:extLst>
                </p14:cNvPr>
                <p14:cNvContentPartPr/>
                <p14:nvPr/>
              </p14:nvContentPartPr>
              <p14:xfrm>
                <a:off x="1727933" y="3069067"/>
                <a:ext cx="50760" cy="63720"/>
              </p14:xfrm>
            </p:contentPart>
          </mc:Choice>
          <mc:Fallback xmlns="">
            <p:pic>
              <p:nvPicPr>
                <p:cNvPr id="21" name="Freihand 20">
                  <a:extLst>
                    <a:ext uri="{FF2B5EF4-FFF2-40B4-BE49-F238E27FC236}">
                      <a16:creationId xmlns:a16="http://schemas.microsoft.com/office/drawing/2014/main" id="{2ACAD5CD-9070-4872-9B81-3C05CCA50EA6}"/>
                    </a:ext>
                  </a:extLst>
                </p:cNvPr>
                <p:cNvPicPr/>
                <p:nvPr/>
              </p:nvPicPr>
              <p:blipFill>
                <a:blip r:embed="rId522"/>
                <a:stretch>
                  <a:fillRect/>
                </a:stretch>
              </p:blipFill>
              <p:spPr>
                <a:xfrm>
                  <a:off x="1723613" y="3064747"/>
                  <a:ext cx="59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2" name="Freihand 21">
                  <a:extLst>
                    <a:ext uri="{FF2B5EF4-FFF2-40B4-BE49-F238E27FC236}">
                      <a16:creationId xmlns:a16="http://schemas.microsoft.com/office/drawing/2014/main" id="{3F7AE6E6-AB61-4065-9231-E24311B9F7C8}"/>
                    </a:ext>
                  </a:extLst>
                </p14:cNvPr>
                <p14:cNvContentPartPr/>
                <p14:nvPr/>
              </p14:nvContentPartPr>
              <p14:xfrm>
                <a:off x="1828013" y="3054667"/>
                <a:ext cx="87120" cy="65880"/>
              </p14:xfrm>
            </p:contentPart>
          </mc:Choice>
          <mc:Fallback xmlns="">
            <p:pic>
              <p:nvPicPr>
                <p:cNvPr id="22" name="Freihand 21">
                  <a:extLst>
                    <a:ext uri="{FF2B5EF4-FFF2-40B4-BE49-F238E27FC236}">
                      <a16:creationId xmlns:a16="http://schemas.microsoft.com/office/drawing/2014/main" id="{3F7AE6E6-AB61-4065-9231-E24311B9F7C8}"/>
                    </a:ext>
                  </a:extLst>
                </p:cNvPr>
                <p:cNvPicPr/>
                <p:nvPr/>
              </p:nvPicPr>
              <p:blipFill>
                <a:blip r:embed="rId524"/>
                <a:stretch>
                  <a:fillRect/>
                </a:stretch>
              </p:blipFill>
              <p:spPr>
                <a:xfrm>
                  <a:off x="1823693" y="3050347"/>
                  <a:ext cx="95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3" name="Freihand 22">
                  <a:extLst>
                    <a:ext uri="{FF2B5EF4-FFF2-40B4-BE49-F238E27FC236}">
                      <a16:creationId xmlns:a16="http://schemas.microsoft.com/office/drawing/2014/main" id="{6A157DF5-B3AC-483F-8461-A3DBFBB6B194}"/>
                    </a:ext>
                  </a:extLst>
                </p14:cNvPr>
                <p14:cNvContentPartPr/>
                <p14:nvPr/>
              </p14:nvContentPartPr>
              <p14:xfrm>
                <a:off x="2019893" y="3004987"/>
                <a:ext cx="9000" cy="105840"/>
              </p14:xfrm>
            </p:contentPart>
          </mc:Choice>
          <mc:Fallback xmlns="">
            <p:pic>
              <p:nvPicPr>
                <p:cNvPr id="23" name="Freihand 22">
                  <a:extLst>
                    <a:ext uri="{FF2B5EF4-FFF2-40B4-BE49-F238E27FC236}">
                      <a16:creationId xmlns:a16="http://schemas.microsoft.com/office/drawing/2014/main" id="{6A157DF5-B3AC-483F-8461-A3DBFBB6B194}"/>
                    </a:ext>
                  </a:extLst>
                </p:cNvPr>
                <p:cNvPicPr/>
                <p:nvPr/>
              </p:nvPicPr>
              <p:blipFill>
                <a:blip r:embed="rId526"/>
                <a:stretch>
                  <a:fillRect/>
                </a:stretch>
              </p:blipFill>
              <p:spPr>
                <a:xfrm>
                  <a:off x="2015573" y="3000667"/>
                  <a:ext cx="17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4" name="Freihand 23">
                  <a:extLst>
                    <a:ext uri="{FF2B5EF4-FFF2-40B4-BE49-F238E27FC236}">
                      <a16:creationId xmlns:a16="http://schemas.microsoft.com/office/drawing/2014/main" id="{A835C278-78D4-437B-9660-51CABE58E83F}"/>
                    </a:ext>
                  </a:extLst>
                </p14:cNvPr>
                <p14:cNvContentPartPr/>
                <p14:nvPr/>
              </p14:nvContentPartPr>
              <p14:xfrm>
                <a:off x="1968413" y="3064747"/>
                <a:ext cx="144000" cy="16560"/>
              </p14:xfrm>
            </p:contentPart>
          </mc:Choice>
          <mc:Fallback xmlns="">
            <p:pic>
              <p:nvPicPr>
                <p:cNvPr id="24" name="Freihand 23">
                  <a:extLst>
                    <a:ext uri="{FF2B5EF4-FFF2-40B4-BE49-F238E27FC236}">
                      <a16:creationId xmlns:a16="http://schemas.microsoft.com/office/drawing/2014/main" id="{A835C278-78D4-437B-9660-51CABE58E83F}"/>
                    </a:ext>
                  </a:extLst>
                </p:cNvPr>
                <p:cNvPicPr/>
                <p:nvPr/>
              </p:nvPicPr>
              <p:blipFill>
                <a:blip r:embed="rId528"/>
                <a:stretch>
                  <a:fillRect/>
                </a:stretch>
              </p:blipFill>
              <p:spPr>
                <a:xfrm>
                  <a:off x="1964093" y="3060427"/>
                  <a:ext cx="152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5" name="Freihand 24">
                  <a:extLst>
                    <a:ext uri="{FF2B5EF4-FFF2-40B4-BE49-F238E27FC236}">
                      <a16:creationId xmlns:a16="http://schemas.microsoft.com/office/drawing/2014/main" id="{DBD5153C-5451-4FC7-BC28-849A37F4B3B7}"/>
                    </a:ext>
                  </a:extLst>
                </p14:cNvPr>
                <p14:cNvContentPartPr/>
                <p14:nvPr/>
              </p14:nvContentPartPr>
              <p14:xfrm>
                <a:off x="2141213" y="2994907"/>
                <a:ext cx="99720" cy="130320"/>
              </p14:xfrm>
            </p:contentPart>
          </mc:Choice>
          <mc:Fallback xmlns="">
            <p:pic>
              <p:nvPicPr>
                <p:cNvPr id="25" name="Freihand 24">
                  <a:extLst>
                    <a:ext uri="{FF2B5EF4-FFF2-40B4-BE49-F238E27FC236}">
                      <a16:creationId xmlns:a16="http://schemas.microsoft.com/office/drawing/2014/main" id="{DBD5153C-5451-4FC7-BC28-849A37F4B3B7}"/>
                    </a:ext>
                  </a:extLst>
                </p:cNvPr>
                <p:cNvPicPr/>
                <p:nvPr/>
              </p:nvPicPr>
              <p:blipFill>
                <a:blip r:embed="rId530"/>
                <a:stretch>
                  <a:fillRect/>
                </a:stretch>
              </p:blipFill>
              <p:spPr>
                <a:xfrm>
                  <a:off x="2136893" y="2990587"/>
                  <a:ext cx="108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6" name="Freihand 25">
                  <a:extLst>
                    <a:ext uri="{FF2B5EF4-FFF2-40B4-BE49-F238E27FC236}">
                      <a16:creationId xmlns:a16="http://schemas.microsoft.com/office/drawing/2014/main" id="{A78E2D38-8AAF-4836-BE0F-51FA5E0E8E77}"/>
                    </a:ext>
                  </a:extLst>
                </p14:cNvPr>
                <p14:cNvContentPartPr/>
                <p14:nvPr/>
              </p14:nvContentPartPr>
              <p14:xfrm>
                <a:off x="2331293" y="3044587"/>
                <a:ext cx="21600" cy="14760"/>
              </p14:xfrm>
            </p:contentPart>
          </mc:Choice>
          <mc:Fallback xmlns="">
            <p:pic>
              <p:nvPicPr>
                <p:cNvPr id="26" name="Freihand 25">
                  <a:extLst>
                    <a:ext uri="{FF2B5EF4-FFF2-40B4-BE49-F238E27FC236}">
                      <a16:creationId xmlns:a16="http://schemas.microsoft.com/office/drawing/2014/main" id="{A78E2D38-8AAF-4836-BE0F-51FA5E0E8E77}"/>
                    </a:ext>
                  </a:extLst>
                </p:cNvPr>
                <p:cNvPicPr/>
                <p:nvPr/>
              </p:nvPicPr>
              <p:blipFill>
                <a:blip r:embed="rId532"/>
                <a:stretch>
                  <a:fillRect/>
                </a:stretch>
              </p:blipFill>
              <p:spPr>
                <a:xfrm>
                  <a:off x="2326973" y="3040267"/>
                  <a:ext cx="30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7" name="Freihand 26">
                  <a:extLst>
                    <a:ext uri="{FF2B5EF4-FFF2-40B4-BE49-F238E27FC236}">
                      <a16:creationId xmlns:a16="http://schemas.microsoft.com/office/drawing/2014/main" id="{CECF0247-9EEF-4AD5-80FD-037BBD33CAD1}"/>
                    </a:ext>
                  </a:extLst>
                </p14:cNvPr>
                <p14:cNvContentPartPr/>
                <p14:nvPr/>
              </p14:nvContentPartPr>
              <p14:xfrm>
                <a:off x="2407253" y="2996707"/>
                <a:ext cx="94680" cy="113040"/>
              </p14:xfrm>
            </p:contentPart>
          </mc:Choice>
          <mc:Fallback xmlns="">
            <p:pic>
              <p:nvPicPr>
                <p:cNvPr id="27" name="Freihand 26">
                  <a:extLst>
                    <a:ext uri="{FF2B5EF4-FFF2-40B4-BE49-F238E27FC236}">
                      <a16:creationId xmlns:a16="http://schemas.microsoft.com/office/drawing/2014/main" id="{CECF0247-9EEF-4AD5-80FD-037BBD33CAD1}"/>
                    </a:ext>
                  </a:extLst>
                </p:cNvPr>
                <p:cNvPicPr/>
                <p:nvPr/>
              </p:nvPicPr>
              <p:blipFill>
                <a:blip r:embed="rId534"/>
                <a:stretch>
                  <a:fillRect/>
                </a:stretch>
              </p:blipFill>
              <p:spPr>
                <a:xfrm>
                  <a:off x="2402933" y="2992387"/>
                  <a:ext cx="103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 name="Freihand 27">
                  <a:extLst>
                    <a:ext uri="{FF2B5EF4-FFF2-40B4-BE49-F238E27FC236}">
                      <a16:creationId xmlns:a16="http://schemas.microsoft.com/office/drawing/2014/main" id="{06D13063-FE70-42C0-8C10-D4BF5D41B886}"/>
                    </a:ext>
                  </a:extLst>
                </p14:cNvPr>
                <p14:cNvContentPartPr/>
                <p14:nvPr/>
              </p14:nvContentPartPr>
              <p14:xfrm>
                <a:off x="2539373" y="3020827"/>
                <a:ext cx="78480" cy="76320"/>
              </p14:xfrm>
            </p:contentPart>
          </mc:Choice>
          <mc:Fallback xmlns="">
            <p:pic>
              <p:nvPicPr>
                <p:cNvPr id="28" name="Freihand 27">
                  <a:extLst>
                    <a:ext uri="{FF2B5EF4-FFF2-40B4-BE49-F238E27FC236}">
                      <a16:creationId xmlns:a16="http://schemas.microsoft.com/office/drawing/2014/main" id="{06D13063-FE70-42C0-8C10-D4BF5D41B886}"/>
                    </a:ext>
                  </a:extLst>
                </p:cNvPr>
                <p:cNvPicPr/>
                <p:nvPr/>
              </p:nvPicPr>
              <p:blipFill>
                <a:blip r:embed="rId536"/>
                <a:stretch>
                  <a:fillRect/>
                </a:stretch>
              </p:blipFill>
              <p:spPr>
                <a:xfrm>
                  <a:off x="2535053" y="3016507"/>
                  <a:ext cx="87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9" name="Freihand 28">
                  <a:extLst>
                    <a:ext uri="{FF2B5EF4-FFF2-40B4-BE49-F238E27FC236}">
                      <a16:creationId xmlns:a16="http://schemas.microsoft.com/office/drawing/2014/main" id="{8AD99244-0913-4142-A30D-9AE219CFD417}"/>
                    </a:ext>
                  </a:extLst>
                </p14:cNvPr>
                <p14:cNvContentPartPr/>
                <p14:nvPr/>
              </p14:nvContentPartPr>
              <p14:xfrm>
                <a:off x="2651333" y="3006787"/>
                <a:ext cx="99000" cy="75240"/>
              </p14:xfrm>
            </p:contentPart>
          </mc:Choice>
          <mc:Fallback xmlns="">
            <p:pic>
              <p:nvPicPr>
                <p:cNvPr id="29" name="Freihand 28">
                  <a:extLst>
                    <a:ext uri="{FF2B5EF4-FFF2-40B4-BE49-F238E27FC236}">
                      <a16:creationId xmlns:a16="http://schemas.microsoft.com/office/drawing/2014/main" id="{8AD99244-0913-4142-A30D-9AE219CFD417}"/>
                    </a:ext>
                  </a:extLst>
                </p:cNvPr>
                <p:cNvPicPr/>
                <p:nvPr/>
              </p:nvPicPr>
              <p:blipFill>
                <a:blip r:embed="rId538"/>
                <a:stretch>
                  <a:fillRect/>
                </a:stretch>
              </p:blipFill>
              <p:spPr>
                <a:xfrm>
                  <a:off x="2647013" y="3002467"/>
                  <a:ext cx="10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 name="Freihand 29">
                  <a:extLst>
                    <a:ext uri="{FF2B5EF4-FFF2-40B4-BE49-F238E27FC236}">
                      <a16:creationId xmlns:a16="http://schemas.microsoft.com/office/drawing/2014/main" id="{85AB3AA4-6E37-41EB-B5DA-CC7DBE79CD6F}"/>
                    </a:ext>
                  </a:extLst>
                </p14:cNvPr>
                <p14:cNvContentPartPr/>
                <p14:nvPr/>
              </p14:nvContentPartPr>
              <p14:xfrm>
                <a:off x="2856533" y="3012547"/>
                <a:ext cx="153720" cy="8640"/>
              </p14:xfrm>
            </p:contentPart>
          </mc:Choice>
          <mc:Fallback xmlns="">
            <p:pic>
              <p:nvPicPr>
                <p:cNvPr id="30" name="Freihand 29">
                  <a:extLst>
                    <a:ext uri="{FF2B5EF4-FFF2-40B4-BE49-F238E27FC236}">
                      <a16:creationId xmlns:a16="http://schemas.microsoft.com/office/drawing/2014/main" id="{85AB3AA4-6E37-41EB-B5DA-CC7DBE79CD6F}"/>
                    </a:ext>
                  </a:extLst>
                </p:cNvPr>
                <p:cNvPicPr/>
                <p:nvPr/>
              </p:nvPicPr>
              <p:blipFill>
                <a:blip r:embed="rId540"/>
                <a:stretch>
                  <a:fillRect/>
                </a:stretch>
              </p:blipFill>
              <p:spPr>
                <a:xfrm>
                  <a:off x="2852213" y="3008227"/>
                  <a:ext cx="162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 name="Freihand 30">
                  <a:extLst>
                    <a:ext uri="{FF2B5EF4-FFF2-40B4-BE49-F238E27FC236}">
                      <a16:creationId xmlns:a16="http://schemas.microsoft.com/office/drawing/2014/main" id="{CD045D45-C0C5-479C-B5B8-4A2E2983764F}"/>
                    </a:ext>
                  </a:extLst>
                </p14:cNvPr>
                <p14:cNvContentPartPr/>
                <p14:nvPr/>
              </p14:nvContentPartPr>
              <p14:xfrm>
                <a:off x="2856173" y="3066187"/>
                <a:ext cx="131400" cy="12960"/>
              </p14:xfrm>
            </p:contentPart>
          </mc:Choice>
          <mc:Fallback xmlns="">
            <p:pic>
              <p:nvPicPr>
                <p:cNvPr id="31" name="Freihand 30">
                  <a:extLst>
                    <a:ext uri="{FF2B5EF4-FFF2-40B4-BE49-F238E27FC236}">
                      <a16:creationId xmlns:a16="http://schemas.microsoft.com/office/drawing/2014/main" id="{CD045D45-C0C5-479C-B5B8-4A2E2983764F}"/>
                    </a:ext>
                  </a:extLst>
                </p:cNvPr>
                <p:cNvPicPr/>
                <p:nvPr/>
              </p:nvPicPr>
              <p:blipFill>
                <a:blip r:embed="rId542"/>
                <a:stretch>
                  <a:fillRect/>
                </a:stretch>
              </p:blipFill>
              <p:spPr>
                <a:xfrm>
                  <a:off x="2851853" y="3061867"/>
                  <a:ext cx="140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 name="Freihand 31">
                  <a:extLst>
                    <a:ext uri="{FF2B5EF4-FFF2-40B4-BE49-F238E27FC236}">
                      <a16:creationId xmlns:a16="http://schemas.microsoft.com/office/drawing/2014/main" id="{F058CD5D-880C-4D27-A4C3-DC1F7C3379ED}"/>
                    </a:ext>
                  </a:extLst>
                </p14:cNvPr>
                <p14:cNvContentPartPr/>
                <p14:nvPr/>
              </p14:nvContentPartPr>
              <p14:xfrm>
                <a:off x="3095933" y="2961067"/>
                <a:ext cx="126000" cy="124560"/>
              </p14:xfrm>
            </p:contentPart>
          </mc:Choice>
          <mc:Fallback xmlns="">
            <p:pic>
              <p:nvPicPr>
                <p:cNvPr id="32" name="Freihand 31">
                  <a:extLst>
                    <a:ext uri="{FF2B5EF4-FFF2-40B4-BE49-F238E27FC236}">
                      <a16:creationId xmlns:a16="http://schemas.microsoft.com/office/drawing/2014/main" id="{F058CD5D-880C-4D27-A4C3-DC1F7C3379ED}"/>
                    </a:ext>
                  </a:extLst>
                </p:cNvPr>
                <p:cNvPicPr/>
                <p:nvPr/>
              </p:nvPicPr>
              <p:blipFill>
                <a:blip r:embed="rId544"/>
                <a:stretch>
                  <a:fillRect/>
                </a:stretch>
              </p:blipFill>
              <p:spPr>
                <a:xfrm>
                  <a:off x="3091613" y="2956747"/>
                  <a:ext cx="134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 name="Freihand 32">
                  <a:extLst>
                    <a:ext uri="{FF2B5EF4-FFF2-40B4-BE49-F238E27FC236}">
                      <a16:creationId xmlns:a16="http://schemas.microsoft.com/office/drawing/2014/main" id="{6FCA0A86-21C5-42C8-8C50-E211874400F1}"/>
                    </a:ext>
                  </a:extLst>
                </p14:cNvPr>
                <p14:cNvContentPartPr/>
                <p14:nvPr/>
              </p14:nvContentPartPr>
              <p14:xfrm>
                <a:off x="3255773" y="2968987"/>
                <a:ext cx="95400" cy="126000"/>
              </p14:xfrm>
            </p:contentPart>
          </mc:Choice>
          <mc:Fallback xmlns="">
            <p:pic>
              <p:nvPicPr>
                <p:cNvPr id="33" name="Freihand 32">
                  <a:extLst>
                    <a:ext uri="{FF2B5EF4-FFF2-40B4-BE49-F238E27FC236}">
                      <a16:creationId xmlns:a16="http://schemas.microsoft.com/office/drawing/2014/main" id="{6FCA0A86-21C5-42C8-8C50-E211874400F1}"/>
                    </a:ext>
                  </a:extLst>
                </p:cNvPr>
                <p:cNvPicPr/>
                <p:nvPr/>
              </p:nvPicPr>
              <p:blipFill>
                <a:blip r:embed="rId546"/>
                <a:stretch>
                  <a:fillRect/>
                </a:stretch>
              </p:blipFill>
              <p:spPr>
                <a:xfrm>
                  <a:off x="3251453" y="2964667"/>
                  <a:ext cx="104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 name="Freihand 33">
                  <a:extLst>
                    <a:ext uri="{FF2B5EF4-FFF2-40B4-BE49-F238E27FC236}">
                      <a16:creationId xmlns:a16="http://schemas.microsoft.com/office/drawing/2014/main" id="{A9209785-AD8F-4F44-83EE-D332992AA7F9}"/>
                    </a:ext>
                  </a:extLst>
                </p14:cNvPr>
                <p14:cNvContentPartPr/>
                <p14:nvPr/>
              </p14:nvContentPartPr>
              <p14:xfrm>
                <a:off x="3366293" y="2979067"/>
                <a:ext cx="126360" cy="80640"/>
              </p14:xfrm>
            </p:contentPart>
          </mc:Choice>
          <mc:Fallback xmlns="">
            <p:pic>
              <p:nvPicPr>
                <p:cNvPr id="34" name="Freihand 33">
                  <a:extLst>
                    <a:ext uri="{FF2B5EF4-FFF2-40B4-BE49-F238E27FC236}">
                      <a16:creationId xmlns:a16="http://schemas.microsoft.com/office/drawing/2014/main" id="{A9209785-AD8F-4F44-83EE-D332992AA7F9}"/>
                    </a:ext>
                  </a:extLst>
                </p:cNvPr>
                <p:cNvPicPr/>
                <p:nvPr/>
              </p:nvPicPr>
              <p:blipFill>
                <a:blip r:embed="rId548"/>
                <a:stretch>
                  <a:fillRect/>
                </a:stretch>
              </p:blipFill>
              <p:spPr>
                <a:xfrm>
                  <a:off x="3361973" y="2974747"/>
                  <a:ext cx="135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2" name="Freihand 41">
                  <a:extLst>
                    <a:ext uri="{FF2B5EF4-FFF2-40B4-BE49-F238E27FC236}">
                      <a16:creationId xmlns:a16="http://schemas.microsoft.com/office/drawing/2014/main" id="{20FE968A-22F4-4553-AC7E-21B6C462895D}"/>
                    </a:ext>
                  </a:extLst>
                </p14:cNvPr>
                <p14:cNvContentPartPr/>
                <p14:nvPr/>
              </p14:nvContentPartPr>
              <p14:xfrm>
                <a:off x="614813" y="3414667"/>
                <a:ext cx="114120" cy="129960"/>
              </p14:xfrm>
            </p:contentPart>
          </mc:Choice>
          <mc:Fallback xmlns="">
            <p:pic>
              <p:nvPicPr>
                <p:cNvPr id="42" name="Freihand 41">
                  <a:extLst>
                    <a:ext uri="{FF2B5EF4-FFF2-40B4-BE49-F238E27FC236}">
                      <a16:creationId xmlns:a16="http://schemas.microsoft.com/office/drawing/2014/main" id="{20FE968A-22F4-4553-AC7E-21B6C462895D}"/>
                    </a:ext>
                  </a:extLst>
                </p:cNvPr>
                <p:cNvPicPr/>
                <p:nvPr/>
              </p:nvPicPr>
              <p:blipFill>
                <a:blip r:embed="rId550"/>
                <a:stretch>
                  <a:fillRect/>
                </a:stretch>
              </p:blipFill>
              <p:spPr>
                <a:xfrm>
                  <a:off x="610493" y="3410347"/>
                  <a:ext cx="122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3" name="Freihand 42">
                  <a:extLst>
                    <a:ext uri="{FF2B5EF4-FFF2-40B4-BE49-F238E27FC236}">
                      <a16:creationId xmlns:a16="http://schemas.microsoft.com/office/drawing/2014/main" id="{16586681-902F-417C-B1D2-A6E455CA68CA}"/>
                    </a:ext>
                  </a:extLst>
                </p14:cNvPr>
                <p14:cNvContentPartPr/>
                <p14:nvPr/>
              </p14:nvContentPartPr>
              <p14:xfrm>
                <a:off x="507893" y="3363187"/>
                <a:ext cx="271800" cy="255600"/>
              </p14:xfrm>
            </p:contentPart>
          </mc:Choice>
          <mc:Fallback xmlns="">
            <p:pic>
              <p:nvPicPr>
                <p:cNvPr id="43" name="Freihand 42">
                  <a:extLst>
                    <a:ext uri="{FF2B5EF4-FFF2-40B4-BE49-F238E27FC236}">
                      <a16:creationId xmlns:a16="http://schemas.microsoft.com/office/drawing/2014/main" id="{16586681-902F-417C-B1D2-A6E455CA68CA}"/>
                    </a:ext>
                  </a:extLst>
                </p:cNvPr>
                <p:cNvPicPr/>
                <p:nvPr/>
              </p:nvPicPr>
              <p:blipFill>
                <a:blip r:embed="rId552"/>
                <a:stretch>
                  <a:fillRect/>
                </a:stretch>
              </p:blipFill>
              <p:spPr>
                <a:xfrm>
                  <a:off x="503573" y="3358867"/>
                  <a:ext cx="280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5" name="Freihand 44">
                  <a:extLst>
                    <a:ext uri="{FF2B5EF4-FFF2-40B4-BE49-F238E27FC236}">
                      <a16:creationId xmlns:a16="http://schemas.microsoft.com/office/drawing/2014/main" id="{7A0A1A36-C847-49D0-8A21-434AFD050851}"/>
                    </a:ext>
                  </a:extLst>
                </p14:cNvPr>
                <p14:cNvContentPartPr/>
                <p14:nvPr/>
              </p14:nvContentPartPr>
              <p14:xfrm>
                <a:off x="976253" y="3399187"/>
                <a:ext cx="145440" cy="138960"/>
              </p14:xfrm>
            </p:contentPart>
          </mc:Choice>
          <mc:Fallback xmlns="">
            <p:pic>
              <p:nvPicPr>
                <p:cNvPr id="45" name="Freihand 44">
                  <a:extLst>
                    <a:ext uri="{FF2B5EF4-FFF2-40B4-BE49-F238E27FC236}">
                      <a16:creationId xmlns:a16="http://schemas.microsoft.com/office/drawing/2014/main" id="{7A0A1A36-C847-49D0-8A21-434AFD050851}"/>
                    </a:ext>
                  </a:extLst>
                </p:cNvPr>
                <p:cNvPicPr/>
                <p:nvPr/>
              </p:nvPicPr>
              <p:blipFill>
                <a:blip r:embed="rId554"/>
                <a:stretch>
                  <a:fillRect/>
                </a:stretch>
              </p:blipFill>
              <p:spPr>
                <a:xfrm>
                  <a:off x="971933" y="3394867"/>
                  <a:ext cx="154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6" name="Freihand 45">
                  <a:extLst>
                    <a:ext uri="{FF2B5EF4-FFF2-40B4-BE49-F238E27FC236}">
                      <a16:creationId xmlns:a16="http://schemas.microsoft.com/office/drawing/2014/main" id="{9C389C2A-A6E3-4DAA-8EA6-22B427826F5E}"/>
                    </a:ext>
                  </a:extLst>
                </p14:cNvPr>
                <p14:cNvContentPartPr/>
                <p14:nvPr/>
              </p14:nvContentPartPr>
              <p14:xfrm>
                <a:off x="1147973" y="3492787"/>
                <a:ext cx="32040" cy="77760"/>
              </p14:xfrm>
            </p:contentPart>
          </mc:Choice>
          <mc:Fallback xmlns="">
            <p:pic>
              <p:nvPicPr>
                <p:cNvPr id="46" name="Freihand 45">
                  <a:extLst>
                    <a:ext uri="{FF2B5EF4-FFF2-40B4-BE49-F238E27FC236}">
                      <a16:creationId xmlns:a16="http://schemas.microsoft.com/office/drawing/2014/main" id="{9C389C2A-A6E3-4DAA-8EA6-22B427826F5E}"/>
                    </a:ext>
                  </a:extLst>
                </p:cNvPr>
                <p:cNvPicPr/>
                <p:nvPr/>
              </p:nvPicPr>
              <p:blipFill>
                <a:blip r:embed="rId556"/>
                <a:stretch>
                  <a:fillRect/>
                </a:stretch>
              </p:blipFill>
              <p:spPr>
                <a:xfrm>
                  <a:off x="1143653" y="3488467"/>
                  <a:ext cx="40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7" name="Freihand 46">
                  <a:extLst>
                    <a:ext uri="{FF2B5EF4-FFF2-40B4-BE49-F238E27FC236}">
                      <a16:creationId xmlns:a16="http://schemas.microsoft.com/office/drawing/2014/main" id="{A34DEB09-5D8C-48AB-9A72-4BB2ECECC2A5}"/>
                    </a:ext>
                  </a:extLst>
                </p14:cNvPr>
                <p14:cNvContentPartPr/>
                <p14:nvPr/>
              </p14:nvContentPartPr>
              <p14:xfrm>
                <a:off x="1255253" y="3375787"/>
                <a:ext cx="110520" cy="120600"/>
              </p14:xfrm>
            </p:contentPart>
          </mc:Choice>
          <mc:Fallback xmlns="">
            <p:pic>
              <p:nvPicPr>
                <p:cNvPr id="47" name="Freihand 46">
                  <a:extLst>
                    <a:ext uri="{FF2B5EF4-FFF2-40B4-BE49-F238E27FC236}">
                      <a16:creationId xmlns:a16="http://schemas.microsoft.com/office/drawing/2014/main" id="{A34DEB09-5D8C-48AB-9A72-4BB2ECECC2A5}"/>
                    </a:ext>
                  </a:extLst>
                </p:cNvPr>
                <p:cNvPicPr/>
                <p:nvPr/>
              </p:nvPicPr>
              <p:blipFill>
                <a:blip r:embed="rId558"/>
                <a:stretch>
                  <a:fillRect/>
                </a:stretch>
              </p:blipFill>
              <p:spPr>
                <a:xfrm>
                  <a:off x="1250933" y="3371467"/>
                  <a:ext cx="119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8" name="Freihand 47">
                  <a:extLst>
                    <a:ext uri="{FF2B5EF4-FFF2-40B4-BE49-F238E27FC236}">
                      <a16:creationId xmlns:a16="http://schemas.microsoft.com/office/drawing/2014/main" id="{D017079F-27F3-4DE9-BB84-4C57521616AA}"/>
                    </a:ext>
                  </a:extLst>
                </p14:cNvPr>
                <p14:cNvContentPartPr/>
                <p14:nvPr/>
              </p14:nvContentPartPr>
              <p14:xfrm>
                <a:off x="1538213" y="3413587"/>
                <a:ext cx="36720" cy="31320"/>
              </p14:xfrm>
            </p:contentPart>
          </mc:Choice>
          <mc:Fallback xmlns="">
            <p:pic>
              <p:nvPicPr>
                <p:cNvPr id="48" name="Freihand 47">
                  <a:extLst>
                    <a:ext uri="{FF2B5EF4-FFF2-40B4-BE49-F238E27FC236}">
                      <a16:creationId xmlns:a16="http://schemas.microsoft.com/office/drawing/2014/main" id="{D017079F-27F3-4DE9-BB84-4C57521616AA}"/>
                    </a:ext>
                  </a:extLst>
                </p:cNvPr>
                <p:cNvPicPr/>
                <p:nvPr/>
              </p:nvPicPr>
              <p:blipFill>
                <a:blip r:embed="rId560"/>
                <a:stretch>
                  <a:fillRect/>
                </a:stretch>
              </p:blipFill>
              <p:spPr>
                <a:xfrm>
                  <a:off x="1533893" y="3409267"/>
                  <a:ext cx="45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9" name="Freihand 48">
                  <a:extLst>
                    <a:ext uri="{FF2B5EF4-FFF2-40B4-BE49-F238E27FC236}">
                      <a16:creationId xmlns:a16="http://schemas.microsoft.com/office/drawing/2014/main" id="{35F1ED77-1C40-4900-9F8D-0869E0E375F0}"/>
                    </a:ext>
                  </a:extLst>
                </p14:cNvPr>
                <p14:cNvContentPartPr/>
                <p14:nvPr/>
              </p14:nvContentPartPr>
              <p14:xfrm>
                <a:off x="1631453" y="3341227"/>
                <a:ext cx="114480" cy="144000"/>
              </p14:xfrm>
            </p:contentPart>
          </mc:Choice>
          <mc:Fallback xmlns="">
            <p:pic>
              <p:nvPicPr>
                <p:cNvPr id="49" name="Freihand 48">
                  <a:extLst>
                    <a:ext uri="{FF2B5EF4-FFF2-40B4-BE49-F238E27FC236}">
                      <a16:creationId xmlns:a16="http://schemas.microsoft.com/office/drawing/2014/main" id="{35F1ED77-1C40-4900-9F8D-0869E0E375F0}"/>
                    </a:ext>
                  </a:extLst>
                </p:cNvPr>
                <p:cNvPicPr/>
                <p:nvPr/>
              </p:nvPicPr>
              <p:blipFill>
                <a:blip r:embed="rId562"/>
                <a:stretch>
                  <a:fillRect/>
                </a:stretch>
              </p:blipFill>
              <p:spPr>
                <a:xfrm>
                  <a:off x="1627133" y="3336907"/>
                  <a:ext cx="123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50" name="Freihand 49">
                  <a:extLst>
                    <a:ext uri="{FF2B5EF4-FFF2-40B4-BE49-F238E27FC236}">
                      <a16:creationId xmlns:a16="http://schemas.microsoft.com/office/drawing/2014/main" id="{2529C9EF-2E39-43FB-93C1-41BF08F768EC}"/>
                    </a:ext>
                  </a:extLst>
                </p14:cNvPr>
                <p14:cNvContentPartPr/>
                <p14:nvPr/>
              </p14:nvContentPartPr>
              <p14:xfrm>
                <a:off x="1770773" y="3346267"/>
                <a:ext cx="73080" cy="111960"/>
              </p14:xfrm>
            </p:contentPart>
          </mc:Choice>
          <mc:Fallback xmlns="">
            <p:pic>
              <p:nvPicPr>
                <p:cNvPr id="50" name="Freihand 49">
                  <a:extLst>
                    <a:ext uri="{FF2B5EF4-FFF2-40B4-BE49-F238E27FC236}">
                      <a16:creationId xmlns:a16="http://schemas.microsoft.com/office/drawing/2014/main" id="{2529C9EF-2E39-43FB-93C1-41BF08F768EC}"/>
                    </a:ext>
                  </a:extLst>
                </p:cNvPr>
                <p:cNvPicPr/>
                <p:nvPr/>
              </p:nvPicPr>
              <p:blipFill>
                <a:blip r:embed="rId564"/>
                <a:stretch>
                  <a:fillRect/>
                </a:stretch>
              </p:blipFill>
              <p:spPr>
                <a:xfrm>
                  <a:off x="1766453" y="3341947"/>
                  <a:ext cx="81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51" name="Freihand 50">
                  <a:extLst>
                    <a:ext uri="{FF2B5EF4-FFF2-40B4-BE49-F238E27FC236}">
                      <a16:creationId xmlns:a16="http://schemas.microsoft.com/office/drawing/2014/main" id="{4D1FD270-7B0F-4AE7-A510-7C71774C87B8}"/>
                    </a:ext>
                  </a:extLst>
                </p14:cNvPr>
                <p14:cNvContentPartPr/>
                <p14:nvPr/>
              </p14:nvContentPartPr>
              <p14:xfrm>
                <a:off x="1857893" y="3355627"/>
                <a:ext cx="72000" cy="97200"/>
              </p14:xfrm>
            </p:contentPart>
          </mc:Choice>
          <mc:Fallback xmlns="">
            <p:pic>
              <p:nvPicPr>
                <p:cNvPr id="51" name="Freihand 50">
                  <a:extLst>
                    <a:ext uri="{FF2B5EF4-FFF2-40B4-BE49-F238E27FC236}">
                      <a16:creationId xmlns:a16="http://schemas.microsoft.com/office/drawing/2014/main" id="{4D1FD270-7B0F-4AE7-A510-7C71774C87B8}"/>
                    </a:ext>
                  </a:extLst>
                </p:cNvPr>
                <p:cNvPicPr/>
                <p:nvPr/>
              </p:nvPicPr>
              <p:blipFill>
                <a:blip r:embed="rId566"/>
                <a:stretch>
                  <a:fillRect/>
                </a:stretch>
              </p:blipFill>
              <p:spPr>
                <a:xfrm>
                  <a:off x="1853573" y="3351307"/>
                  <a:ext cx="80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52" name="Freihand 51">
                  <a:extLst>
                    <a:ext uri="{FF2B5EF4-FFF2-40B4-BE49-F238E27FC236}">
                      <a16:creationId xmlns:a16="http://schemas.microsoft.com/office/drawing/2014/main" id="{3E4322EE-CF73-4BCC-AD7B-57B5324638E8}"/>
                    </a:ext>
                  </a:extLst>
                </p14:cNvPr>
                <p14:cNvContentPartPr/>
                <p14:nvPr/>
              </p14:nvContentPartPr>
              <p14:xfrm>
                <a:off x="2055173" y="3344107"/>
                <a:ext cx="34560" cy="95040"/>
              </p14:xfrm>
            </p:contentPart>
          </mc:Choice>
          <mc:Fallback xmlns="">
            <p:pic>
              <p:nvPicPr>
                <p:cNvPr id="52" name="Freihand 51">
                  <a:extLst>
                    <a:ext uri="{FF2B5EF4-FFF2-40B4-BE49-F238E27FC236}">
                      <a16:creationId xmlns:a16="http://schemas.microsoft.com/office/drawing/2014/main" id="{3E4322EE-CF73-4BCC-AD7B-57B5324638E8}"/>
                    </a:ext>
                  </a:extLst>
                </p:cNvPr>
                <p:cNvPicPr/>
                <p:nvPr/>
              </p:nvPicPr>
              <p:blipFill>
                <a:blip r:embed="rId568"/>
                <a:stretch>
                  <a:fillRect/>
                </a:stretch>
              </p:blipFill>
              <p:spPr>
                <a:xfrm>
                  <a:off x="2050853" y="3339787"/>
                  <a:ext cx="43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53" name="Freihand 52">
                  <a:extLst>
                    <a:ext uri="{FF2B5EF4-FFF2-40B4-BE49-F238E27FC236}">
                      <a16:creationId xmlns:a16="http://schemas.microsoft.com/office/drawing/2014/main" id="{5C55203F-0A9B-497A-8916-209FC305B803}"/>
                    </a:ext>
                  </a:extLst>
                </p14:cNvPr>
                <p14:cNvContentPartPr/>
                <p14:nvPr/>
              </p14:nvContentPartPr>
              <p14:xfrm>
                <a:off x="2034653" y="3398107"/>
                <a:ext cx="95040" cy="1080"/>
              </p14:xfrm>
            </p:contentPart>
          </mc:Choice>
          <mc:Fallback xmlns="">
            <p:pic>
              <p:nvPicPr>
                <p:cNvPr id="53" name="Freihand 52">
                  <a:extLst>
                    <a:ext uri="{FF2B5EF4-FFF2-40B4-BE49-F238E27FC236}">
                      <a16:creationId xmlns:a16="http://schemas.microsoft.com/office/drawing/2014/main" id="{5C55203F-0A9B-497A-8916-209FC305B803}"/>
                    </a:ext>
                  </a:extLst>
                </p:cNvPr>
                <p:cNvPicPr/>
                <p:nvPr/>
              </p:nvPicPr>
              <p:blipFill>
                <a:blip r:embed="rId570"/>
                <a:stretch>
                  <a:fillRect/>
                </a:stretch>
              </p:blipFill>
              <p:spPr>
                <a:xfrm>
                  <a:off x="2030333" y="3393787"/>
                  <a:ext cx="103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54" name="Freihand 53">
                  <a:extLst>
                    <a:ext uri="{FF2B5EF4-FFF2-40B4-BE49-F238E27FC236}">
                      <a16:creationId xmlns:a16="http://schemas.microsoft.com/office/drawing/2014/main" id="{923AAB87-482A-410F-8B2D-299852BEEEF3}"/>
                    </a:ext>
                  </a:extLst>
                </p14:cNvPr>
                <p14:cNvContentPartPr/>
                <p14:nvPr/>
              </p14:nvContentPartPr>
              <p14:xfrm>
                <a:off x="2261093" y="3288307"/>
                <a:ext cx="147960" cy="131040"/>
              </p14:xfrm>
            </p:contentPart>
          </mc:Choice>
          <mc:Fallback xmlns="">
            <p:pic>
              <p:nvPicPr>
                <p:cNvPr id="54" name="Freihand 53">
                  <a:extLst>
                    <a:ext uri="{FF2B5EF4-FFF2-40B4-BE49-F238E27FC236}">
                      <a16:creationId xmlns:a16="http://schemas.microsoft.com/office/drawing/2014/main" id="{923AAB87-482A-410F-8B2D-299852BEEEF3}"/>
                    </a:ext>
                  </a:extLst>
                </p:cNvPr>
                <p:cNvPicPr/>
                <p:nvPr/>
              </p:nvPicPr>
              <p:blipFill>
                <a:blip r:embed="rId572"/>
                <a:stretch>
                  <a:fillRect/>
                </a:stretch>
              </p:blipFill>
              <p:spPr>
                <a:xfrm>
                  <a:off x="2256773" y="3283987"/>
                  <a:ext cx="156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55" name="Freihand 54">
                  <a:extLst>
                    <a:ext uri="{FF2B5EF4-FFF2-40B4-BE49-F238E27FC236}">
                      <a16:creationId xmlns:a16="http://schemas.microsoft.com/office/drawing/2014/main" id="{BF8A9752-DAB9-42AF-8503-E0277D86E61F}"/>
                    </a:ext>
                  </a:extLst>
                </p14:cNvPr>
                <p14:cNvContentPartPr/>
                <p14:nvPr/>
              </p14:nvContentPartPr>
              <p14:xfrm>
                <a:off x="2387453" y="3390907"/>
                <a:ext cx="22320" cy="71640"/>
              </p14:xfrm>
            </p:contentPart>
          </mc:Choice>
          <mc:Fallback xmlns="">
            <p:pic>
              <p:nvPicPr>
                <p:cNvPr id="55" name="Freihand 54">
                  <a:extLst>
                    <a:ext uri="{FF2B5EF4-FFF2-40B4-BE49-F238E27FC236}">
                      <a16:creationId xmlns:a16="http://schemas.microsoft.com/office/drawing/2014/main" id="{BF8A9752-DAB9-42AF-8503-E0277D86E61F}"/>
                    </a:ext>
                  </a:extLst>
                </p:cNvPr>
                <p:cNvPicPr/>
                <p:nvPr/>
              </p:nvPicPr>
              <p:blipFill>
                <a:blip r:embed="rId574"/>
                <a:stretch>
                  <a:fillRect/>
                </a:stretch>
              </p:blipFill>
              <p:spPr>
                <a:xfrm>
                  <a:off x="2383133" y="3386587"/>
                  <a:ext cx="30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56" name="Freihand 55">
                  <a:extLst>
                    <a:ext uri="{FF2B5EF4-FFF2-40B4-BE49-F238E27FC236}">
                      <a16:creationId xmlns:a16="http://schemas.microsoft.com/office/drawing/2014/main" id="{AD92AF3D-B91E-4FE0-BF54-F9831F97083E}"/>
                    </a:ext>
                  </a:extLst>
                </p14:cNvPr>
                <p14:cNvContentPartPr/>
                <p14:nvPr/>
              </p14:nvContentPartPr>
              <p14:xfrm>
                <a:off x="2451893" y="3283627"/>
                <a:ext cx="79560" cy="122040"/>
              </p14:xfrm>
            </p:contentPart>
          </mc:Choice>
          <mc:Fallback xmlns="">
            <p:pic>
              <p:nvPicPr>
                <p:cNvPr id="56" name="Freihand 55">
                  <a:extLst>
                    <a:ext uri="{FF2B5EF4-FFF2-40B4-BE49-F238E27FC236}">
                      <a16:creationId xmlns:a16="http://schemas.microsoft.com/office/drawing/2014/main" id="{AD92AF3D-B91E-4FE0-BF54-F9831F97083E}"/>
                    </a:ext>
                  </a:extLst>
                </p:cNvPr>
                <p:cNvPicPr/>
                <p:nvPr/>
              </p:nvPicPr>
              <p:blipFill>
                <a:blip r:embed="rId576"/>
                <a:stretch>
                  <a:fillRect/>
                </a:stretch>
              </p:blipFill>
              <p:spPr>
                <a:xfrm>
                  <a:off x="2447573" y="3279307"/>
                  <a:ext cx="88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57" name="Freihand 56">
                  <a:extLst>
                    <a:ext uri="{FF2B5EF4-FFF2-40B4-BE49-F238E27FC236}">
                      <a16:creationId xmlns:a16="http://schemas.microsoft.com/office/drawing/2014/main" id="{C30E156E-A64B-4C48-91C4-9BEEF56492F0}"/>
                    </a:ext>
                  </a:extLst>
                </p14:cNvPr>
                <p14:cNvContentPartPr/>
                <p14:nvPr/>
              </p14:nvContentPartPr>
              <p14:xfrm>
                <a:off x="2578613" y="3355267"/>
                <a:ext cx="360" cy="360"/>
              </p14:xfrm>
            </p:contentPart>
          </mc:Choice>
          <mc:Fallback xmlns="">
            <p:pic>
              <p:nvPicPr>
                <p:cNvPr id="57" name="Freihand 56">
                  <a:extLst>
                    <a:ext uri="{FF2B5EF4-FFF2-40B4-BE49-F238E27FC236}">
                      <a16:creationId xmlns:a16="http://schemas.microsoft.com/office/drawing/2014/main" id="{C30E156E-A64B-4C48-91C4-9BEEF56492F0}"/>
                    </a:ext>
                  </a:extLst>
                </p:cNvPr>
                <p:cNvPicPr/>
                <p:nvPr/>
              </p:nvPicPr>
              <p:blipFill>
                <a:blip r:embed="rId7"/>
                <a:stretch>
                  <a:fillRect/>
                </a:stretch>
              </p:blipFill>
              <p:spPr>
                <a:xfrm>
                  <a:off x="2574293" y="335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58" name="Freihand 57">
                  <a:extLst>
                    <a:ext uri="{FF2B5EF4-FFF2-40B4-BE49-F238E27FC236}">
                      <a16:creationId xmlns:a16="http://schemas.microsoft.com/office/drawing/2014/main" id="{20468BFC-2BB2-4365-AA16-95732BEAB209}"/>
                    </a:ext>
                  </a:extLst>
                </p14:cNvPr>
                <p14:cNvContentPartPr/>
                <p14:nvPr/>
              </p14:nvContentPartPr>
              <p14:xfrm>
                <a:off x="2579333" y="3263467"/>
                <a:ext cx="114840" cy="92520"/>
              </p14:xfrm>
            </p:contentPart>
          </mc:Choice>
          <mc:Fallback xmlns="">
            <p:pic>
              <p:nvPicPr>
                <p:cNvPr id="58" name="Freihand 57">
                  <a:extLst>
                    <a:ext uri="{FF2B5EF4-FFF2-40B4-BE49-F238E27FC236}">
                      <a16:creationId xmlns:a16="http://schemas.microsoft.com/office/drawing/2014/main" id="{20468BFC-2BB2-4365-AA16-95732BEAB209}"/>
                    </a:ext>
                  </a:extLst>
                </p:cNvPr>
                <p:cNvPicPr/>
                <p:nvPr/>
              </p:nvPicPr>
              <p:blipFill>
                <a:blip r:embed="rId579"/>
                <a:stretch>
                  <a:fillRect/>
                </a:stretch>
              </p:blipFill>
              <p:spPr>
                <a:xfrm>
                  <a:off x="2575013" y="3259147"/>
                  <a:ext cx="12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59" name="Freihand 58">
                  <a:extLst>
                    <a:ext uri="{FF2B5EF4-FFF2-40B4-BE49-F238E27FC236}">
                      <a16:creationId xmlns:a16="http://schemas.microsoft.com/office/drawing/2014/main" id="{2BAB84BA-FE3E-46C9-9233-19BDEA5EC308}"/>
                    </a:ext>
                  </a:extLst>
                </p14:cNvPr>
                <p14:cNvContentPartPr/>
                <p14:nvPr/>
              </p14:nvContentPartPr>
              <p14:xfrm>
                <a:off x="2669333" y="3262747"/>
                <a:ext cx="59760" cy="98640"/>
              </p14:xfrm>
            </p:contentPart>
          </mc:Choice>
          <mc:Fallback xmlns="">
            <p:pic>
              <p:nvPicPr>
                <p:cNvPr id="59" name="Freihand 58">
                  <a:extLst>
                    <a:ext uri="{FF2B5EF4-FFF2-40B4-BE49-F238E27FC236}">
                      <a16:creationId xmlns:a16="http://schemas.microsoft.com/office/drawing/2014/main" id="{2BAB84BA-FE3E-46C9-9233-19BDEA5EC308}"/>
                    </a:ext>
                  </a:extLst>
                </p:cNvPr>
                <p:cNvPicPr/>
                <p:nvPr/>
              </p:nvPicPr>
              <p:blipFill>
                <a:blip r:embed="rId581"/>
                <a:stretch>
                  <a:fillRect/>
                </a:stretch>
              </p:blipFill>
              <p:spPr>
                <a:xfrm>
                  <a:off x="2665013" y="3258427"/>
                  <a:ext cx="68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0" name="Freihand 59">
                  <a:extLst>
                    <a:ext uri="{FF2B5EF4-FFF2-40B4-BE49-F238E27FC236}">
                      <a16:creationId xmlns:a16="http://schemas.microsoft.com/office/drawing/2014/main" id="{D35C5086-0ED3-48EF-B10B-992A1B7488F4}"/>
                    </a:ext>
                  </a:extLst>
                </p14:cNvPr>
                <p14:cNvContentPartPr/>
                <p14:nvPr/>
              </p14:nvContentPartPr>
              <p14:xfrm>
                <a:off x="2749973" y="3267787"/>
                <a:ext cx="81360" cy="73800"/>
              </p14:xfrm>
            </p:contentPart>
          </mc:Choice>
          <mc:Fallback xmlns="">
            <p:pic>
              <p:nvPicPr>
                <p:cNvPr id="60" name="Freihand 59">
                  <a:extLst>
                    <a:ext uri="{FF2B5EF4-FFF2-40B4-BE49-F238E27FC236}">
                      <a16:creationId xmlns:a16="http://schemas.microsoft.com/office/drawing/2014/main" id="{D35C5086-0ED3-48EF-B10B-992A1B7488F4}"/>
                    </a:ext>
                  </a:extLst>
                </p:cNvPr>
                <p:cNvPicPr/>
                <p:nvPr/>
              </p:nvPicPr>
              <p:blipFill>
                <a:blip r:embed="rId583"/>
                <a:stretch>
                  <a:fillRect/>
                </a:stretch>
              </p:blipFill>
              <p:spPr>
                <a:xfrm>
                  <a:off x="2745653" y="3263467"/>
                  <a:ext cx="90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1" name="Freihand 60">
                  <a:extLst>
                    <a:ext uri="{FF2B5EF4-FFF2-40B4-BE49-F238E27FC236}">
                      <a16:creationId xmlns:a16="http://schemas.microsoft.com/office/drawing/2014/main" id="{F6A27175-D416-434B-8C15-31703893E626}"/>
                    </a:ext>
                  </a:extLst>
                </p14:cNvPr>
                <p14:cNvContentPartPr/>
                <p14:nvPr/>
              </p14:nvContentPartPr>
              <p14:xfrm>
                <a:off x="2545133" y="3302707"/>
                <a:ext cx="19800" cy="15120"/>
              </p14:xfrm>
            </p:contentPart>
          </mc:Choice>
          <mc:Fallback xmlns="">
            <p:pic>
              <p:nvPicPr>
                <p:cNvPr id="61" name="Freihand 60">
                  <a:extLst>
                    <a:ext uri="{FF2B5EF4-FFF2-40B4-BE49-F238E27FC236}">
                      <a16:creationId xmlns:a16="http://schemas.microsoft.com/office/drawing/2014/main" id="{F6A27175-D416-434B-8C15-31703893E626}"/>
                    </a:ext>
                  </a:extLst>
                </p:cNvPr>
                <p:cNvPicPr/>
                <p:nvPr/>
              </p:nvPicPr>
              <p:blipFill>
                <a:blip r:embed="rId585"/>
                <a:stretch>
                  <a:fillRect/>
                </a:stretch>
              </p:blipFill>
              <p:spPr>
                <a:xfrm>
                  <a:off x="2540813" y="3298387"/>
                  <a:ext cx="2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2" name="Freihand 61">
                  <a:extLst>
                    <a:ext uri="{FF2B5EF4-FFF2-40B4-BE49-F238E27FC236}">
                      <a16:creationId xmlns:a16="http://schemas.microsoft.com/office/drawing/2014/main" id="{B7B2DD0B-3974-4471-8E82-8A9447EE7786}"/>
                    </a:ext>
                  </a:extLst>
                </p14:cNvPr>
                <p14:cNvContentPartPr/>
                <p14:nvPr/>
              </p14:nvContentPartPr>
              <p14:xfrm>
                <a:off x="2903693" y="3328987"/>
                <a:ext cx="106920" cy="3600"/>
              </p14:xfrm>
            </p:contentPart>
          </mc:Choice>
          <mc:Fallback xmlns="">
            <p:pic>
              <p:nvPicPr>
                <p:cNvPr id="62" name="Freihand 61">
                  <a:extLst>
                    <a:ext uri="{FF2B5EF4-FFF2-40B4-BE49-F238E27FC236}">
                      <a16:creationId xmlns:a16="http://schemas.microsoft.com/office/drawing/2014/main" id="{B7B2DD0B-3974-4471-8E82-8A9447EE7786}"/>
                    </a:ext>
                  </a:extLst>
                </p:cNvPr>
                <p:cNvPicPr/>
                <p:nvPr/>
              </p:nvPicPr>
              <p:blipFill>
                <a:blip r:embed="rId587"/>
                <a:stretch>
                  <a:fillRect/>
                </a:stretch>
              </p:blipFill>
              <p:spPr>
                <a:xfrm>
                  <a:off x="2899373" y="3324667"/>
                  <a:ext cx="115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3" name="Freihand 62">
                  <a:extLst>
                    <a:ext uri="{FF2B5EF4-FFF2-40B4-BE49-F238E27FC236}">
                      <a16:creationId xmlns:a16="http://schemas.microsoft.com/office/drawing/2014/main" id="{21683542-7165-4D28-A6C8-FD7BD894365B}"/>
                    </a:ext>
                  </a:extLst>
                </p14:cNvPr>
                <p14:cNvContentPartPr/>
                <p14:nvPr/>
              </p14:nvContentPartPr>
              <p14:xfrm>
                <a:off x="2877053" y="3397027"/>
                <a:ext cx="75600" cy="3960"/>
              </p14:xfrm>
            </p:contentPart>
          </mc:Choice>
          <mc:Fallback xmlns="">
            <p:pic>
              <p:nvPicPr>
                <p:cNvPr id="63" name="Freihand 62">
                  <a:extLst>
                    <a:ext uri="{FF2B5EF4-FFF2-40B4-BE49-F238E27FC236}">
                      <a16:creationId xmlns:a16="http://schemas.microsoft.com/office/drawing/2014/main" id="{21683542-7165-4D28-A6C8-FD7BD894365B}"/>
                    </a:ext>
                  </a:extLst>
                </p:cNvPr>
                <p:cNvPicPr/>
                <p:nvPr/>
              </p:nvPicPr>
              <p:blipFill>
                <a:blip r:embed="rId589"/>
                <a:stretch>
                  <a:fillRect/>
                </a:stretch>
              </p:blipFill>
              <p:spPr>
                <a:xfrm>
                  <a:off x="2872733" y="3392707"/>
                  <a:ext cx="84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64" name="Freihand 63">
                  <a:extLst>
                    <a:ext uri="{FF2B5EF4-FFF2-40B4-BE49-F238E27FC236}">
                      <a16:creationId xmlns:a16="http://schemas.microsoft.com/office/drawing/2014/main" id="{B5FA4CFF-EBD1-41E1-81F9-739EB65D2981}"/>
                    </a:ext>
                  </a:extLst>
                </p14:cNvPr>
                <p14:cNvContentPartPr/>
                <p14:nvPr/>
              </p14:nvContentPartPr>
              <p14:xfrm>
                <a:off x="3068933" y="3259867"/>
                <a:ext cx="71640" cy="141840"/>
              </p14:xfrm>
            </p:contentPart>
          </mc:Choice>
          <mc:Fallback xmlns="">
            <p:pic>
              <p:nvPicPr>
                <p:cNvPr id="64" name="Freihand 63">
                  <a:extLst>
                    <a:ext uri="{FF2B5EF4-FFF2-40B4-BE49-F238E27FC236}">
                      <a16:creationId xmlns:a16="http://schemas.microsoft.com/office/drawing/2014/main" id="{B5FA4CFF-EBD1-41E1-81F9-739EB65D2981}"/>
                    </a:ext>
                  </a:extLst>
                </p:cNvPr>
                <p:cNvPicPr/>
                <p:nvPr/>
              </p:nvPicPr>
              <p:blipFill>
                <a:blip r:embed="rId591"/>
                <a:stretch>
                  <a:fillRect/>
                </a:stretch>
              </p:blipFill>
              <p:spPr>
                <a:xfrm>
                  <a:off x="3064613" y="3255547"/>
                  <a:ext cx="80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73" name="Freihand 72">
                  <a:extLst>
                    <a:ext uri="{FF2B5EF4-FFF2-40B4-BE49-F238E27FC236}">
                      <a16:creationId xmlns:a16="http://schemas.microsoft.com/office/drawing/2014/main" id="{B1AFF845-5E1C-47F9-A884-7B9F2C59FD5D}"/>
                    </a:ext>
                  </a:extLst>
                </p14:cNvPr>
                <p14:cNvContentPartPr/>
                <p14:nvPr/>
              </p14:nvContentPartPr>
              <p14:xfrm>
                <a:off x="547493" y="3762427"/>
                <a:ext cx="128160" cy="150840"/>
              </p14:xfrm>
            </p:contentPart>
          </mc:Choice>
          <mc:Fallback xmlns="">
            <p:pic>
              <p:nvPicPr>
                <p:cNvPr id="73" name="Freihand 72">
                  <a:extLst>
                    <a:ext uri="{FF2B5EF4-FFF2-40B4-BE49-F238E27FC236}">
                      <a16:creationId xmlns:a16="http://schemas.microsoft.com/office/drawing/2014/main" id="{B1AFF845-5E1C-47F9-A884-7B9F2C59FD5D}"/>
                    </a:ext>
                  </a:extLst>
                </p:cNvPr>
                <p:cNvPicPr/>
                <p:nvPr/>
              </p:nvPicPr>
              <p:blipFill>
                <a:blip r:embed="rId593"/>
                <a:stretch>
                  <a:fillRect/>
                </a:stretch>
              </p:blipFill>
              <p:spPr>
                <a:xfrm>
                  <a:off x="543173" y="3758107"/>
                  <a:ext cx="136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74" name="Freihand 73">
                  <a:extLst>
                    <a:ext uri="{FF2B5EF4-FFF2-40B4-BE49-F238E27FC236}">
                      <a16:creationId xmlns:a16="http://schemas.microsoft.com/office/drawing/2014/main" id="{12BE1652-4F37-4CCA-BC1A-2A813AC00B8A}"/>
                    </a:ext>
                  </a:extLst>
                </p14:cNvPr>
                <p14:cNvContentPartPr/>
                <p14:nvPr/>
              </p14:nvContentPartPr>
              <p14:xfrm>
                <a:off x="462533" y="3715627"/>
                <a:ext cx="267840" cy="281520"/>
              </p14:xfrm>
            </p:contentPart>
          </mc:Choice>
          <mc:Fallback xmlns="">
            <p:pic>
              <p:nvPicPr>
                <p:cNvPr id="74" name="Freihand 73">
                  <a:extLst>
                    <a:ext uri="{FF2B5EF4-FFF2-40B4-BE49-F238E27FC236}">
                      <a16:creationId xmlns:a16="http://schemas.microsoft.com/office/drawing/2014/main" id="{12BE1652-4F37-4CCA-BC1A-2A813AC00B8A}"/>
                    </a:ext>
                  </a:extLst>
                </p:cNvPr>
                <p:cNvPicPr/>
                <p:nvPr/>
              </p:nvPicPr>
              <p:blipFill>
                <a:blip r:embed="rId595"/>
                <a:stretch>
                  <a:fillRect/>
                </a:stretch>
              </p:blipFill>
              <p:spPr>
                <a:xfrm>
                  <a:off x="458213" y="3711307"/>
                  <a:ext cx="2764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8" name="Freihand 97">
                  <a:extLst>
                    <a:ext uri="{FF2B5EF4-FFF2-40B4-BE49-F238E27FC236}">
                      <a16:creationId xmlns:a16="http://schemas.microsoft.com/office/drawing/2014/main" id="{1492CB7D-D497-4375-8338-B2B646681926}"/>
                    </a:ext>
                  </a:extLst>
                </p14:cNvPr>
                <p14:cNvContentPartPr/>
                <p14:nvPr/>
              </p14:nvContentPartPr>
              <p14:xfrm>
                <a:off x="518333" y="4142227"/>
                <a:ext cx="69840" cy="125280"/>
              </p14:xfrm>
            </p:contentPart>
          </mc:Choice>
          <mc:Fallback xmlns="">
            <p:pic>
              <p:nvPicPr>
                <p:cNvPr id="98" name="Freihand 97">
                  <a:extLst>
                    <a:ext uri="{FF2B5EF4-FFF2-40B4-BE49-F238E27FC236}">
                      <a16:creationId xmlns:a16="http://schemas.microsoft.com/office/drawing/2014/main" id="{1492CB7D-D497-4375-8338-B2B646681926}"/>
                    </a:ext>
                  </a:extLst>
                </p:cNvPr>
                <p:cNvPicPr/>
                <p:nvPr/>
              </p:nvPicPr>
              <p:blipFill>
                <a:blip r:embed="rId597"/>
                <a:stretch>
                  <a:fillRect/>
                </a:stretch>
              </p:blipFill>
              <p:spPr>
                <a:xfrm>
                  <a:off x="514013" y="4137907"/>
                  <a:ext cx="7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99" name="Freihand 98">
                  <a:extLst>
                    <a:ext uri="{FF2B5EF4-FFF2-40B4-BE49-F238E27FC236}">
                      <a16:creationId xmlns:a16="http://schemas.microsoft.com/office/drawing/2014/main" id="{91FFF009-2F35-4313-8660-764ACAE4CCD6}"/>
                    </a:ext>
                  </a:extLst>
                </p14:cNvPr>
                <p14:cNvContentPartPr/>
                <p14:nvPr/>
              </p14:nvContentPartPr>
              <p14:xfrm>
                <a:off x="574493" y="4216387"/>
                <a:ext cx="27360" cy="82080"/>
              </p14:xfrm>
            </p:contentPart>
          </mc:Choice>
          <mc:Fallback xmlns="">
            <p:pic>
              <p:nvPicPr>
                <p:cNvPr id="99" name="Freihand 98">
                  <a:extLst>
                    <a:ext uri="{FF2B5EF4-FFF2-40B4-BE49-F238E27FC236}">
                      <a16:creationId xmlns:a16="http://schemas.microsoft.com/office/drawing/2014/main" id="{91FFF009-2F35-4313-8660-764ACAE4CCD6}"/>
                    </a:ext>
                  </a:extLst>
                </p:cNvPr>
                <p:cNvPicPr/>
                <p:nvPr/>
              </p:nvPicPr>
              <p:blipFill>
                <a:blip r:embed="rId599"/>
                <a:stretch>
                  <a:fillRect/>
                </a:stretch>
              </p:blipFill>
              <p:spPr>
                <a:xfrm>
                  <a:off x="570173" y="4212067"/>
                  <a:ext cx="36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0" name="Freihand 99">
                  <a:extLst>
                    <a:ext uri="{FF2B5EF4-FFF2-40B4-BE49-F238E27FC236}">
                      <a16:creationId xmlns:a16="http://schemas.microsoft.com/office/drawing/2014/main" id="{E0A6591B-20B9-41B6-803D-D804975592B3}"/>
                    </a:ext>
                  </a:extLst>
                </p14:cNvPr>
                <p14:cNvContentPartPr/>
                <p14:nvPr/>
              </p14:nvContentPartPr>
              <p14:xfrm>
                <a:off x="417893" y="4107667"/>
                <a:ext cx="267120" cy="293400"/>
              </p14:xfrm>
            </p:contentPart>
          </mc:Choice>
          <mc:Fallback xmlns="">
            <p:pic>
              <p:nvPicPr>
                <p:cNvPr id="100" name="Freihand 99">
                  <a:extLst>
                    <a:ext uri="{FF2B5EF4-FFF2-40B4-BE49-F238E27FC236}">
                      <a16:creationId xmlns:a16="http://schemas.microsoft.com/office/drawing/2014/main" id="{E0A6591B-20B9-41B6-803D-D804975592B3}"/>
                    </a:ext>
                  </a:extLst>
                </p:cNvPr>
                <p:cNvPicPr/>
                <p:nvPr/>
              </p:nvPicPr>
              <p:blipFill>
                <a:blip r:embed="rId601"/>
                <a:stretch>
                  <a:fillRect/>
                </a:stretch>
              </p:blipFill>
              <p:spPr>
                <a:xfrm>
                  <a:off x="413573" y="4103347"/>
                  <a:ext cx="2757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77" name="Freihand 76">
                  <a:extLst>
                    <a:ext uri="{FF2B5EF4-FFF2-40B4-BE49-F238E27FC236}">
                      <a16:creationId xmlns:a16="http://schemas.microsoft.com/office/drawing/2014/main" id="{51BD0464-EBD5-4355-914F-87E34B5D3CCB}"/>
                    </a:ext>
                  </a:extLst>
                </p14:cNvPr>
                <p14:cNvContentPartPr/>
                <p14:nvPr/>
              </p14:nvContentPartPr>
              <p14:xfrm>
                <a:off x="1062293" y="3715627"/>
                <a:ext cx="59040" cy="117000"/>
              </p14:xfrm>
            </p:contentPart>
          </mc:Choice>
          <mc:Fallback xmlns="">
            <p:pic>
              <p:nvPicPr>
                <p:cNvPr id="77" name="Freihand 76">
                  <a:extLst>
                    <a:ext uri="{FF2B5EF4-FFF2-40B4-BE49-F238E27FC236}">
                      <a16:creationId xmlns:a16="http://schemas.microsoft.com/office/drawing/2014/main" id="{51BD0464-EBD5-4355-914F-87E34B5D3CCB}"/>
                    </a:ext>
                  </a:extLst>
                </p:cNvPr>
                <p:cNvPicPr/>
                <p:nvPr/>
              </p:nvPicPr>
              <p:blipFill>
                <a:blip r:embed="rId603"/>
                <a:stretch>
                  <a:fillRect/>
                </a:stretch>
              </p:blipFill>
              <p:spPr>
                <a:xfrm>
                  <a:off x="1057973" y="3711307"/>
                  <a:ext cx="67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78" name="Freihand 77">
                  <a:extLst>
                    <a:ext uri="{FF2B5EF4-FFF2-40B4-BE49-F238E27FC236}">
                      <a16:creationId xmlns:a16="http://schemas.microsoft.com/office/drawing/2014/main" id="{9EAC5253-722F-4396-B5B3-DDA0E79948A9}"/>
                    </a:ext>
                  </a:extLst>
                </p14:cNvPr>
                <p14:cNvContentPartPr/>
                <p14:nvPr/>
              </p14:nvContentPartPr>
              <p14:xfrm>
                <a:off x="1183253" y="3717067"/>
                <a:ext cx="126720" cy="81720"/>
              </p14:xfrm>
            </p:contentPart>
          </mc:Choice>
          <mc:Fallback xmlns="">
            <p:pic>
              <p:nvPicPr>
                <p:cNvPr id="78" name="Freihand 77">
                  <a:extLst>
                    <a:ext uri="{FF2B5EF4-FFF2-40B4-BE49-F238E27FC236}">
                      <a16:creationId xmlns:a16="http://schemas.microsoft.com/office/drawing/2014/main" id="{9EAC5253-722F-4396-B5B3-DDA0E79948A9}"/>
                    </a:ext>
                  </a:extLst>
                </p:cNvPr>
                <p:cNvPicPr/>
                <p:nvPr/>
              </p:nvPicPr>
              <p:blipFill>
                <a:blip r:embed="rId605"/>
                <a:stretch>
                  <a:fillRect/>
                </a:stretch>
              </p:blipFill>
              <p:spPr>
                <a:xfrm>
                  <a:off x="1178933" y="3712747"/>
                  <a:ext cx="135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79" name="Freihand 78">
                  <a:extLst>
                    <a:ext uri="{FF2B5EF4-FFF2-40B4-BE49-F238E27FC236}">
                      <a16:creationId xmlns:a16="http://schemas.microsoft.com/office/drawing/2014/main" id="{6BFB8191-0EF0-4D3B-996C-0DC2373F2471}"/>
                    </a:ext>
                  </a:extLst>
                </p14:cNvPr>
                <p14:cNvContentPartPr/>
                <p14:nvPr/>
              </p14:nvContentPartPr>
              <p14:xfrm>
                <a:off x="1323653" y="3705187"/>
                <a:ext cx="99360" cy="84960"/>
              </p14:xfrm>
            </p:contentPart>
          </mc:Choice>
          <mc:Fallback xmlns="">
            <p:pic>
              <p:nvPicPr>
                <p:cNvPr id="79" name="Freihand 78">
                  <a:extLst>
                    <a:ext uri="{FF2B5EF4-FFF2-40B4-BE49-F238E27FC236}">
                      <a16:creationId xmlns:a16="http://schemas.microsoft.com/office/drawing/2014/main" id="{6BFB8191-0EF0-4D3B-996C-0DC2373F2471}"/>
                    </a:ext>
                  </a:extLst>
                </p:cNvPr>
                <p:cNvPicPr/>
                <p:nvPr/>
              </p:nvPicPr>
              <p:blipFill>
                <a:blip r:embed="rId607"/>
                <a:stretch>
                  <a:fillRect/>
                </a:stretch>
              </p:blipFill>
              <p:spPr>
                <a:xfrm>
                  <a:off x="1319333" y="3700867"/>
                  <a:ext cx="108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80" name="Freihand 79">
                  <a:extLst>
                    <a:ext uri="{FF2B5EF4-FFF2-40B4-BE49-F238E27FC236}">
                      <a16:creationId xmlns:a16="http://schemas.microsoft.com/office/drawing/2014/main" id="{B6B7964F-4885-4404-AF0F-FEFC44D2C086}"/>
                    </a:ext>
                  </a:extLst>
                </p14:cNvPr>
                <p14:cNvContentPartPr/>
                <p14:nvPr/>
              </p14:nvContentPartPr>
              <p14:xfrm>
                <a:off x="1012253" y="3848467"/>
                <a:ext cx="419040" cy="36360"/>
              </p14:xfrm>
            </p:contentPart>
          </mc:Choice>
          <mc:Fallback xmlns="">
            <p:pic>
              <p:nvPicPr>
                <p:cNvPr id="80" name="Freihand 79">
                  <a:extLst>
                    <a:ext uri="{FF2B5EF4-FFF2-40B4-BE49-F238E27FC236}">
                      <a16:creationId xmlns:a16="http://schemas.microsoft.com/office/drawing/2014/main" id="{B6B7964F-4885-4404-AF0F-FEFC44D2C086}"/>
                    </a:ext>
                  </a:extLst>
                </p:cNvPr>
                <p:cNvPicPr/>
                <p:nvPr/>
              </p:nvPicPr>
              <p:blipFill>
                <a:blip r:embed="rId609"/>
                <a:stretch>
                  <a:fillRect/>
                </a:stretch>
              </p:blipFill>
              <p:spPr>
                <a:xfrm>
                  <a:off x="1007933" y="3844147"/>
                  <a:ext cx="427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82" name="Freihand 81">
                  <a:extLst>
                    <a:ext uri="{FF2B5EF4-FFF2-40B4-BE49-F238E27FC236}">
                      <a16:creationId xmlns:a16="http://schemas.microsoft.com/office/drawing/2014/main" id="{CCEDACC4-D0C7-4071-89A4-0C36F47ECAE2}"/>
                    </a:ext>
                  </a:extLst>
                </p14:cNvPr>
                <p14:cNvContentPartPr/>
                <p14:nvPr/>
              </p14:nvContentPartPr>
              <p14:xfrm>
                <a:off x="1075973" y="3936307"/>
                <a:ext cx="89640" cy="131400"/>
              </p14:xfrm>
            </p:contentPart>
          </mc:Choice>
          <mc:Fallback xmlns="">
            <p:pic>
              <p:nvPicPr>
                <p:cNvPr id="82" name="Freihand 81">
                  <a:extLst>
                    <a:ext uri="{FF2B5EF4-FFF2-40B4-BE49-F238E27FC236}">
                      <a16:creationId xmlns:a16="http://schemas.microsoft.com/office/drawing/2014/main" id="{CCEDACC4-D0C7-4071-89A4-0C36F47ECAE2}"/>
                    </a:ext>
                  </a:extLst>
                </p:cNvPr>
                <p:cNvPicPr/>
                <p:nvPr/>
              </p:nvPicPr>
              <p:blipFill>
                <a:blip r:embed="rId611"/>
                <a:stretch>
                  <a:fillRect/>
                </a:stretch>
              </p:blipFill>
              <p:spPr>
                <a:xfrm>
                  <a:off x="1071653" y="3931987"/>
                  <a:ext cx="98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83" name="Freihand 82">
                  <a:extLst>
                    <a:ext uri="{FF2B5EF4-FFF2-40B4-BE49-F238E27FC236}">
                      <a16:creationId xmlns:a16="http://schemas.microsoft.com/office/drawing/2014/main" id="{61249D1B-A9AC-4293-8220-E814D9610037}"/>
                    </a:ext>
                  </a:extLst>
                </p14:cNvPr>
                <p14:cNvContentPartPr/>
                <p14:nvPr/>
              </p14:nvContentPartPr>
              <p14:xfrm>
                <a:off x="1085693" y="3937387"/>
                <a:ext cx="94680" cy="6840"/>
              </p14:xfrm>
            </p:contentPart>
          </mc:Choice>
          <mc:Fallback xmlns="">
            <p:pic>
              <p:nvPicPr>
                <p:cNvPr id="83" name="Freihand 82">
                  <a:extLst>
                    <a:ext uri="{FF2B5EF4-FFF2-40B4-BE49-F238E27FC236}">
                      <a16:creationId xmlns:a16="http://schemas.microsoft.com/office/drawing/2014/main" id="{61249D1B-A9AC-4293-8220-E814D9610037}"/>
                    </a:ext>
                  </a:extLst>
                </p:cNvPr>
                <p:cNvPicPr/>
                <p:nvPr/>
              </p:nvPicPr>
              <p:blipFill>
                <a:blip r:embed="rId613"/>
                <a:stretch>
                  <a:fillRect/>
                </a:stretch>
              </p:blipFill>
              <p:spPr>
                <a:xfrm>
                  <a:off x="1081373" y="3933067"/>
                  <a:ext cx="103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84" name="Freihand 83">
                  <a:extLst>
                    <a:ext uri="{FF2B5EF4-FFF2-40B4-BE49-F238E27FC236}">
                      <a16:creationId xmlns:a16="http://schemas.microsoft.com/office/drawing/2014/main" id="{B475DE48-F034-47E8-97E9-769A95873532}"/>
                    </a:ext>
                  </a:extLst>
                </p14:cNvPr>
                <p14:cNvContentPartPr/>
                <p14:nvPr/>
              </p14:nvContentPartPr>
              <p14:xfrm>
                <a:off x="1215293" y="3943507"/>
                <a:ext cx="107640" cy="105120"/>
              </p14:xfrm>
            </p:contentPart>
          </mc:Choice>
          <mc:Fallback xmlns="">
            <p:pic>
              <p:nvPicPr>
                <p:cNvPr id="84" name="Freihand 83">
                  <a:extLst>
                    <a:ext uri="{FF2B5EF4-FFF2-40B4-BE49-F238E27FC236}">
                      <a16:creationId xmlns:a16="http://schemas.microsoft.com/office/drawing/2014/main" id="{B475DE48-F034-47E8-97E9-769A95873532}"/>
                    </a:ext>
                  </a:extLst>
                </p:cNvPr>
                <p:cNvPicPr/>
                <p:nvPr/>
              </p:nvPicPr>
              <p:blipFill>
                <a:blip r:embed="rId615"/>
                <a:stretch>
                  <a:fillRect/>
                </a:stretch>
              </p:blipFill>
              <p:spPr>
                <a:xfrm>
                  <a:off x="1210973" y="3939187"/>
                  <a:ext cx="116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85" name="Freihand 84">
                  <a:extLst>
                    <a:ext uri="{FF2B5EF4-FFF2-40B4-BE49-F238E27FC236}">
                      <a16:creationId xmlns:a16="http://schemas.microsoft.com/office/drawing/2014/main" id="{AE7452F2-B09E-4D8C-BE94-05A2420E2D20}"/>
                    </a:ext>
                  </a:extLst>
                </p14:cNvPr>
                <p14:cNvContentPartPr/>
                <p14:nvPr/>
              </p14:nvContentPartPr>
              <p14:xfrm>
                <a:off x="1315733" y="3930907"/>
                <a:ext cx="106560" cy="93960"/>
              </p14:xfrm>
            </p:contentPart>
          </mc:Choice>
          <mc:Fallback xmlns="">
            <p:pic>
              <p:nvPicPr>
                <p:cNvPr id="85" name="Freihand 84">
                  <a:extLst>
                    <a:ext uri="{FF2B5EF4-FFF2-40B4-BE49-F238E27FC236}">
                      <a16:creationId xmlns:a16="http://schemas.microsoft.com/office/drawing/2014/main" id="{AE7452F2-B09E-4D8C-BE94-05A2420E2D20}"/>
                    </a:ext>
                  </a:extLst>
                </p:cNvPr>
                <p:cNvPicPr/>
                <p:nvPr/>
              </p:nvPicPr>
              <p:blipFill>
                <a:blip r:embed="rId617"/>
                <a:stretch>
                  <a:fillRect/>
                </a:stretch>
              </p:blipFill>
              <p:spPr>
                <a:xfrm>
                  <a:off x="1311413" y="3926587"/>
                  <a:ext cx="115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87" name="Freihand 86">
                  <a:extLst>
                    <a:ext uri="{FF2B5EF4-FFF2-40B4-BE49-F238E27FC236}">
                      <a16:creationId xmlns:a16="http://schemas.microsoft.com/office/drawing/2014/main" id="{6AA5850D-C999-4BC4-A9D2-AF471CD47E3F}"/>
                    </a:ext>
                  </a:extLst>
                </p14:cNvPr>
                <p14:cNvContentPartPr/>
                <p14:nvPr/>
              </p14:nvContentPartPr>
              <p14:xfrm>
                <a:off x="1622453" y="3809587"/>
                <a:ext cx="24480" cy="16560"/>
              </p14:xfrm>
            </p:contentPart>
          </mc:Choice>
          <mc:Fallback xmlns="">
            <p:pic>
              <p:nvPicPr>
                <p:cNvPr id="87" name="Freihand 86">
                  <a:extLst>
                    <a:ext uri="{FF2B5EF4-FFF2-40B4-BE49-F238E27FC236}">
                      <a16:creationId xmlns:a16="http://schemas.microsoft.com/office/drawing/2014/main" id="{6AA5850D-C999-4BC4-A9D2-AF471CD47E3F}"/>
                    </a:ext>
                  </a:extLst>
                </p:cNvPr>
                <p:cNvPicPr/>
                <p:nvPr/>
              </p:nvPicPr>
              <p:blipFill>
                <a:blip r:embed="rId619"/>
                <a:stretch>
                  <a:fillRect/>
                </a:stretch>
              </p:blipFill>
              <p:spPr>
                <a:xfrm>
                  <a:off x="1618133" y="3805267"/>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88" name="Freihand 87">
                  <a:extLst>
                    <a:ext uri="{FF2B5EF4-FFF2-40B4-BE49-F238E27FC236}">
                      <a16:creationId xmlns:a16="http://schemas.microsoft.com/office/drawing/2014/main" id="{48A6BE3B-4955-4CA4-A064-B256C5585614}"/>
                    </a:ext>
                  </a:extLst>
                </p14:cNvPr>
                <p14:cNvContentPartPr/>
                <p14:nvPr/>
              </p14:nvContentPartPr>
              <p14:xfrm>
                <a:off x="1679693" y="3731827"/>
                <a:ext cx="114840" cy="127440"/>
              </p14:xfrm>
            </p:contentPart>
          </mc:Choice>
          <mc:Fallback xmlns="">
            <p:pic>
              <p:nvPicPr>
                <p:cNvPr id="88" name="Freihand 87">
                  <a:extLst>
                    <a:ext uri="{FF2B5EF4-FFF2-40B4-BE49-F238E27FC236}">
                      <a16:creationId xmlns:a16="http://schemas.microsoft.com/office/drawing/2014/main" id="{48A6BE3B-4955-4CA4-A064-B256C5585614}"/>
                    </a:ext>
                  </a:extLst>
                </p:cNvPr>
                <p:cNvPicPr/>
                <p:nvPr/>
              </p:nvPicPr>
              <p:blipFill>
                <a:blip r:embed="rId621"/>
                <a:stretch>
                  <a:fillRect/>
                </a:stretch>
              </p:blipFill>
              <p:spPr>
                <a:xfrm>
                  <a:off x="1675373" y="3727507"/>
                  <a:ext cx="123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89" name="Freihand 88">
                  <a:extLst>
                    <a:ext uri="{FF2B5EF4-FFF2-40B4-BE49-F238E27FC236}">
                      <a16:creationId xmlns:a16="http://schemas.microsoft.com/office/drawing/2014/main" id="{F943F680-A2D0-4D01-91BE-312802C4D587}"/>
                    </a:ext>
                  </a:extLst>
                </p14:cNvPr>
                <p14:cNvContentPartPr/>
                <p14:nvPr/>
              </p14:nvContentPartPr>
              <p14:xfrm>
                <a:off x="1828013" y="3743707"/>
                <a:ext cx="83520" cy="89640"/>
              </p14:xfrm>
            </p:contentPart>
          </mc:Choice>
          <mc:Fallback xmlns="">
            <p:pic>
              <p:nvPicPr>
                <p:cNvPr id="89" name="Freihand 88">
                  <a:extLst>
                    <a:ext uri="{FF2B5EF4-FFF2-40B4-BE49-F238E27FC236}">
                      <a16:creationId xmlns:a16="http://schemas.microsoft.com/office/drawing/2014/main" id="{F943F680-A2D0-4D01-91BE-312802C4D587}"/>
                    </a:ext>
                  </a:extLst>
                </p:cNvPr>
                <p:cNvPicPr/>
                <p:nvPr/>
              </p:nvPicPr>
              <p:blipFill>
                <a:blip r:embed="rId623"/>
                <a:stretch>
                  <a:fillRect/>
                </a:stretch>
              </p:blipFill>
              <p:spPr>
                <a:xfrm>
                  <a:off x="1823693" y="3739387"/>
                  <a:ext cx="92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90" name="Freihand 89">
                  <a:extLst>
                    <a:ext uri="{FF2B5EF4-FFF2-40B4-BE49-F238E27FC236}">
                      <a16:creationId xmlns:a16="http://schemas.microsoft.com/office/drawing/2014/main" id="{63902FF6-7319-423B-9E86-97C215F913DC}"/>
                    </a:ext>
                  </a:extLst>
                </p14:cNvPr>
                <p14:cNvContentPartPr/>
                <p14:nvPr/>
              </p14:nvContentPartPr>
              <p14:xfrm>
                <a:off x="1925573" y="3719227"/>
                <a:ext cx="71280" cy="113040"/>
              </p14:xfrm>
            </p:contentPart>
          </mc:Choice>
          <mc:Fallback xmlns="">
            <p:pic>
              <p:nvPicPr>
                <p:cNvPr id="90" name="Freihand 89">
                  <a:extLst>
                    <a:ext uri="{FF2B5EF4-FFF2-40B4-BE49-F238E27FC236}">
                      <a16:creationId xmlns:a16="http://schemas.microsoft.com/office/drawing/2014/main" id="{63902FF6-7319-423B-9E86-97C215F913DC}"/>
                    </a:ext>
                  </a:extLst>
                </p:cNvPr>
                <p:cNvPicPr/>
                <p:nvPr/>
              </p:nvPicPr>
              <p:blipFill>
                <a:blip r:embed="rId625"/>
                <a:stretch>
                  <a:fillRect/>
                </a:stretch>
              </p:blipFill>
              <p:spPr>
                <a:xfrm>
                  <a:off x="1921253" y="3714907"/>
                  <a:ext cx="79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91" name="Freihand 90">
                  <a:extLst>
                    <a:ext uri="{FF2B5EF4-FFF2-40B4-BE49-F238E27FC236}">
                      <a16:creationId xmlns:a16="http://schemas.microsoft.com/office/drawing/2014/main" id="{5F75180B-423D-4D10-A6ED-B8855C4A62F0}"/>
                    </a:ext>
                  </a:extLst>
                </p14:cNvPr>
                <p14:cNvContentPartPr/>
                <p14:nvPr/>
              </p14:nvContentPartPr>
              <p14:xfrm>
                <a:off x="2001533" y="3799507"/>
                <a:ext cx="18720" cy="68400"/>
              </p14:xfrm>
            </p:contentPart>
          </mc:Choice>
          <mc:Fallback xmlns="">
            <p:pic>
              <p:nvPicPr>
                <p:cNvPr id="91" name="Freihand 90">
                  <a:extLst>
                    <a:ext uri="{FF2B5EF4-FFF2-40B4-BE49-F238E27FC236}">
                      <a16:creationId xmlns:a16="http://schemas.microsoft.com/office/drawing/2014/main" id="{5F75180B-423D-4D10-A6ED-B8855C4A62F0}"/>
                    </a:ext>
                  </a:extLst>
                </p:cNvPr>
                <p:cNvPicPr/>
                <p:nvPr/>
              </p:nvPicPr>
              <p:blipFill>
                <a:blip r:embed="rId627"/>
                <a:stretch>
                  <a:fillRect/>
                </a:stretch>
              </p:blipFill>
              <p:spPr>
                <a:xfrm>
                  <a:off x="1997213" y="3795187"/>
                  <a:ext cx="27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92" name="Freihand 91">
                  <a:extLst>
                    <a:ext uri="{FF2B5EF4-FFF2-40B4-BE49-F238E27FC236}">
                      <a16:creationId xmlns:a16="http://schemas.microsoft.com/office/drawing/2014/main" id="{F1DDCA27-7770-41B3-9147-72514027F644}"/>
                    </a:ext>
                  </a:extLst>
                </p14:cNvPr>
                <p14:cNvContentPartPr/>
                <p14:nvPr/>
              </p14:nvContentPartPr>
              <p14:xfrm>
                <a:off x="2104853" y="3701227"/>
                <a:ext cx="152280" cy="129240"/>
              </p14:xfrm>
            </p:contentPart>
          </mc:Choice>
          <mc:Fallback xmlns="">
            <p:pic>
              <p:nvPicPr>
                <p:cNvPr id="92" name="Freihand 91">
                  <a:extLst>
                    <a:ext uri="{FF2B5EF4-FFF2-40B4-BE49-F238E27FC236}">
                      <a16:creationId xmlns:a16="http://schemas.microsoft.com/office/drawing/2014/main" id="{F1DDCA27-7770-41B3-9147-72514027F644}"/>
                    </a:ext>
                  </a:extLst>
                </p:cNvPr>
                <p:cNvPicPr/>
                <p:nvPr/>
              </p:nvPicPr>
              <p:blipFill>
                <a:blip r:embed="rId629"/>
                <a:stretch>
                  <a:fillRect/>
                </a:stretch>
              </p:blipFill>
              <p:spPr>
                <a:xfrm>
                  <a:off x="2100533" y="3696907"/>
                  <a:ext cx="160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01" name="Freihand 100">
                  <a:extLst>
                    <a:ext uri="{FF2B5EF4-FFF2-40B4-BE49-F238E27FC236}">
                      <a16:creationId xmlns:a16="http://schemas.microsoft.com/office/drawing/2014/main" id="{4F0FE888-816F-4A9D-8327-3B8C5C3C6495}"/>
                    </a:ext>
                  </a:extLst>
                </p14:cNvPr>
                <p14:cNvContentPartPr/>
                <p14:nvPr/>
              </p14:nvContentPartPr>
              <p14:xfrm>
                <a:off x="957893" y="4214947"/>
                <a:ext cx="126720" cy="112320"/>
              </p14:xfrm>
            </p:contentPart>
          </mc:Choice>
          <mc:Fallback xmlns="">
            <p:pic>
              <p:nvPicPr>
                <p:cNvPr id="101" name="Freihand 100">
                  <a:extLst>
                    <a:ext uri="{FF2B5EF4-FFF2-40B4-BE49-F238E27FC236}">
                      <a16:creationId xmlns:a16="http://schemas.microsoft.com/office/drawing/2014/main" id="{4F0FE888-816F-4A9D-8327-3B8C5C3C6495}"/>
                    </a:ext>
                  </a:extLst>
                </p:cNvPr>
                <p:cNvPicPr/>
                <p:nvPr/>
              </p:nvPicPr>
              <p:blipFill>
                <a:blip r:embed="rId631"/>
                <a:stretch>
                  <a:fillRect/>
                </a:stretch>
              </p:blipFill>
              <p:spPr>
                <a:xfrm>
                  <a:off x="953573" y="4210627"/>
                  <a:ext cx="135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02" name="Freihand 101">
                  <a:extLst>
                    <a:ext uri="{FF2B5EF4-FFF2-40B4-BE49-F238E27FC236}">
                      <a16:creationId xmlns:a16="http://schemas.microsoft.com/office/drawing/2014/main" id="{029D7D29-DE76-4DB6-8BD8-92A2D34053A3}"/>
                    </a:ext>
                  </a:extLst>
                </p14:cNvPr>
                <p14:cNvContentPartPr/>
                <p14:nvPr/>
              </p14:nvContentPartPr>
              <p14:xfrm>
                <a:off x="1154093" y="4175347"/>
                <a:ext cx="75240" cy="132120"/>
              </p14:xfrm>
            </p:contentPart>
          </mc:Choice>
          <mc:Fallback xmlns="">
            <p:pic>
              <p:nvPicPr>
                <p:cNvPr id="102" name="Freihand 101">
                  <a:extLst>
                    <a:ext uri="{FF2B5EF4-FFF2-40B4-BE49-F238E27FC236}">
                      <a16:creationId xmlns:a16="http://schemas.microsoft.com/office/drawing/2014/main" id="{029D7D29-DE76-4DB6-8BD8-92A2D34053A3}"/>
                    </a:ext>
                  </a:extLst>
                </p:cNvPr>
                <p:cNvPicPr/>
                <p:nvPr/>
              </p:nvPicPr>
              <p:blipFill>
                <a:blip r:embed="rId633"/>
                <a:stretch>
                  <a:fillRect/>
                </a:stretch>
              </p:blipFill>
              <p:spPr>
                <a:xfrm>
                  <a:off x="1149773" y="4171027"/>
                  <a:ext cx="83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03" name="Freihand 102">
                  <a:extLst>
                    <a:ext uri="{FF2B5EF4-FFF2-40B4-BE49-F238E27FC236}">
                      <a16:creationId xmlns:a16="http://schemas.microsoft.com/office/drawing/2014/main" id="{8475DF9C-2D3E-48EA-B193-B56D8E40D6E1}"/>
                    </a:ext>
                  </a:extLst>
                </p14:cNvPr>
                <p14:cNvContentPartPr/>
                <p14:nvPr/>
              </p14:nvContentPartPr>
              <p14:xfrm>
                <a:off x="1230053" y="4224667"/>
                <a:ext cx="18720" cy="110520"/>
              </p14:xfrm>
            </p:contentPart>
          </mc:Choice>
          <mc:Fallback xmlns="">
            <p:pic>
              <p:nvPicPr>
                <p:cNvPr id="103" name="Freihand 102">
                  <a:extLst>
                    <a:ext uri="{FF2B5EF4-FFF2-40B4-BE49-F238E27FC236}">
                      <a16:creationId xmlns:a16="http://schemas.microsoft.com/office/drawing/2014/main" id="{8475DF9C-2D3E-48EA-B193-B56D8E40D6E1}"/>
                    </a:ext>
                  </a:extLst>
                </p:cNvPr>
                <p:cNvPicPr/>
                <p:nvPr/>
              </p:nvPicPr>
              <p:blipFill>
                <a:blip r:embed="rId635"/>
                <a:stretch>
                  <a:fillRect/>
                </a:stretch>
              </p:blipFill>
              <p:spPr>
                <a:xfrm>
                  <a:off x="1225733" y="4220347"/>
                  <a:ext cx="27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04" name="Freihand 103">
                  <a:extLst>
                    <a:ext uri="{FF2B5EF4-FFF2-40B4-BE49-F238E27FC236}">
                      <a16:creationId xmlns:a16="http://schemas.microsoft.com/office/drawing/2014/main" id="{6078829D-606D-4EE3-8AE4-7A9B96BDC960}"/>
                    </a:ext>
                  </a:extLst>
                </p14:cNvPr>
                <p14:cNvContentPartPr/>
                <p14:nvPr/>
              </p14:nvContentPartPr>
              <p14:xfrm>
                <a:off x="1358573" y="4177507"/>
                <a:ext cx="99000" cy="126360"/>
              </p14:xfrm>
            </p:contentPart>
          </mc:Choice>
          <mc:Fallback xmlns="">
            <p:pic>
              <p:nvPicPr>
                <p:cNvPr id="104" name="Freihand 103">
                  <a:extLst>
                    <a:ext uri="{FF2B5EF4-FFF2-40B4-BE49-F238E27FC236}">
                      <a16:creationId xmlns:a16="http://schemas.microsoft.com/office/drawing/2014/main" id="{6078829D-606D-4EE3-8AE4-7A9B96BDC960}"/>
                    </a:ext>
                  </a:extLst>
                </p:cNvPr>
                <p:cNvPicPr/>
                <p:nvPr/>
              </p:nvPicPr>
              <p:blipFill>
                <a:blip r:embed="rId637"/>
                <a:stretch>
                  <a:fillRect/>
                </a:stretch>
              </p:blipFill>
              <p:spPr>
                <a:xfrm>
                  <a:off x="1354253" y="4173187"/>
                  <a:ext cx="107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05" name="Freihand 104">
                  <a:extLst>
                    <a:ext uri="{FF2B5EF4-FFF2-40B4-BE49-F238E27FC236}">
                      <a16:creationId xmlns:a16="http://schemas.microsoft.com/office/drawing/2014/main" id="{AD4CB884-59A4-4104-B451-9E96F60A9DCD}"/>
                    </a:ext>
                  </a:extLst>
                </p14:cNvPr>
                <p14:cNvContentPartPr/>
                <p14:nvPr/>
              </p14:nvContentPartPr>
              <p14:xfrm>
                <a:off x="1457933" y="4285507"/>
                <a:ext cx="23400" cy="44640"/>
              </p14:xfrm>
            </p:contentPart>
          </mc:Choice>
          <mc:Fallback xmlns="">
            <p:pic>
              <p:nvPicPr>
                <p:cNvPr id="105" name="Freihand 104">
                  <a:extLst>
                    <a:ext uri="{FF2B5EF4-FFF2-40B4-BE49-F238E27FC236}">
                      <a16:creationId xmlns:a16="http://schemas.microsoft.com/office/drawing/2014/main" id="{AD4CB884-59A4-4104-B451-9E96F60A9DCD}"/>
                    </a:ext>
                  </a:extLst>
                </p:cNvPr>
                <p:cNvPicPr/>
                <p:nvPr/>
              </p:nvPicPr>
              <p:blipFill>
                <a:blip r:embed="rId639"/>
                <a:stretch>
                  <a:fillRect/>
                </a:stretch>
              </p:blipFill>
              <p:spPr>
                <a:xfrm>
                  <a:off x="1453613" y="4281187"/>
                  <a:ext cx="32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06" name="Freihand 105">
                  <a:extLst>
                    <a:ext uri="{FF2B5EF4-FFF2-40B4-BE49-F238E27FC236}">
                      <a16:creationId xmlns:a16="http://schemas.microsoft.com/office/drawing/2014/main" id="{C67E71C4-4FF6-4380-AB3B-EC124E5764E8}"/>
                    </a:ext>
                  </a:extLst>
                </p14:cNvPr>
                <p14:cNvContentPartPr/>
                <p14:nvPr/>
              </p14:nvContentPartPr>
              <p14:xfrm>
                <a:off x="1515533" y="4151587"/>
                <a:ext cx="110880" cy="110520"/>
              </p14:xfrm>
            </p:contentPart>
          </mc:Choice>
          <mc:Fallback xmlns="">
            <p:pic>
              <p:nvPicPr>
                <p:cNvPr id="106" name="Freihand 105">
                  <a:extLst>
                    <a:ext uri="{FF2B5EF4-FFF2-40B4-BE49-F238E27FC236}">
                      <a16:creationId xmlns:a16="http://schemas.microsoft.com/office/drawing/2014/main" id="{C67E71C4-4FF6-4380-AB3B-EC124E5764E8}"/>
                    </a:ext>
                  </a:extLst>
                </p:cNvPr>
                <p:cNvPicPr/>
                <p:nvPr/>
              </p:nvPicPr>
              <p:blipFill>
                <a:blip r:embed="rId641"/>
                <a:stretch>
                  <a:fillRect/>
                </a:stretch>
              </p:blipFill>
              <p:spPr>
                <a:xfrm>
                  <a:off x="1511213" y="4147267"/>
                  <a:ext cx="119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07" name="Freihand 106">
                  <a:extLst>
                    <a:ext uri="{FF2B5EF4-FFF2-40B4-BE49-F238E27FC236}">
                      <a16:creationId xmlns:a16="http://schemas.microsoft.com/office/drawing/2014/main" id="{6D117395-0915-40B2-9ADB-4433731E1CC1}"/>
                    </a:ext>
                  </a:extLst>
                </p14:cNvPr>
                <p14:cNvContentPartPr/>
                <p14:nvPr/>
              </p14:nvContentPartPr>
              <p14:xfrm>
                <a:off x="1637573" y="4134667"/>
                <a:ext cx="78840" cy="110160"/>
              </p14:xfrm>
            </p:contentPart>
          </mc:Choice>
          <mc:Fallback xmlns="">
            <p:pic>
              <p:nvPicPr>
                <p:cNvPr id="107" name="Freihand 106">
                  <a:extLst>
                    <a:ext uri="{FF2B5EF4-FFF2-40B4-BE49-F238E27FC236}">
                      <a16:creationId xmlns:a16="http://schemas.microsoft.com/office/drawing/2014/main" id="{6D117395-0915-40B2-9ADB-4433731E1CC1}"/>
                    </a:ext>
                  </a:extLst>
                </p:cNvPr>
                <p:cNvPicPr/>
                <p:nvPr/>
              </p:nvPicPr>
              <p:blipFill>
                <a:blip r:embed="rId643"/>
                <a:stretch>
                  <a:fillRect/>
                </a:stretch>
              </p:blipFill>
              <p:spPr>
                <a:xfrm>
                  <a:off x="1633253" y="4130347"/>
                  <a:ext cx="87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08" name="Freihand 107">
                  <a:extLst>
                    <a:ext uri="{FF2B5EF4-FFF2-40B4-BE49-F238E27FC236}">
                      <a16:creationId xmlns:a16="http://schemas.microsoft.com/office/drawing/2014/main" id="{47231BCB-A9BD-4787-BD49-5029FACB4752}"/>
                    </a:ext>
                  </a:extLst>
                </p14:cNvPr>
                <p14:cNvContentPartPr/>
                <p14:nvPr/>
              </p14:nvContentPartPr>
              <p14:xfrm>
                <a:off x="1697693" y="4172467"/>
                <a:ext cx="20880" cy="107280"/>
              </p14:xfrm>
            </p:contentPart>
          </mc:Choice>
          <mc:Fallback xmlns="">
            <p:pic>
              <p:nvPicPr>
                <p:cNvPr id="108" name="Freihand 107">
                  <a:extLst>
                    <a:ext uri="{FF2B5EF4-FFF2-40B4-BE49-F238E27FC236}">
                      <a16:creationId xmlns:a16="http://schemas.microsoft.com/office/drawing/2014/main" id="{47231BCB-A9BD-4787-BD49-5029FACB4752}"/>
                    </a:ext>
                  </a:extLst>
                </p:cNvPr>
                <p:cNvPicPr/>
                <p:nvPr/>
              </p:nvPicPr>
              <p:blipFill>
                <a:blip r:embed="rId645"/>
                <a:stretch>
                  <a:fillRect/>
                </a:stretch>
              </p:blipFill>
              <p:spPr>
                <a:xfrm>
                  <a:off x="1693373" y="4168147"/>
                  <a:ext cx="29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11" name="Freihand 110">
                  <a:extLst>
                    <a:ext uri="{FF2B5EF4-FFF2-40B4-BE49-F238E27FC236}">
                      <a16:creationId xmlns:a16="http://schemas.microsoft.com/office/drawing/2014/main" id="{B8E474DA-FE0B-4433-8D9D-AA38559F4751}"/>
                    </a:ext>
                  </a:extLst>
                </p14:cNvPr>
                <p14:cNvContentPartPr/>
                <p14:nvPr/>
              </p14:nvContentPartPr>
              <p14:xfrm>
                <a:off x="1822613" y="4199467"/>
                <a:ext cx="108360" cy="2880"/>
              </p14:xfrm>
            </p:contentPart>
          </mc:Choice>
          <mc:Fallback xmlns="">
            <p:pic>
              <p:nvPicPr>
                <p:cNvPr id="111" name="Freihand 110">
                  <a:extLst>
                    <a:ext uri="{FF2B5EF4-FFF2-40B4-BE49-F238E27FC236}">
                      <a16:creationId xmlns:a16="http://schemas.microsoft.com/office/drawing/2014/main" id="{B8E474DA-FE0B-4433-8D9D-AA38559F4751}"/>
                    </a:ext>
                  </a:extLst>
                </p:cNvPr>
                <p:cNvPicPr/>
                <p:nvPr/>
              </p:nvPicPr>
              <p:blipFill>
                <a:blip r:embed="rId647"/>
                <a:stretch>
                  <a:fillRect/>
                </a:stretch>
              </p:blipFill>
              <p:spPr>
                <a:xfrm>
                  <a:off x="1818293" y="4195147"/>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12" name="Freihand 111">
                  <a:extLst>
                    <a:ext uri="{FF2B5EF4-FFF2-40B4-BE49-F238E27FC236}">
                      <a16:creationId xmlns:a16="http://schemas.microsoft.com/office/drawing/2014/main" id="{B89DF341-FAC2-4C69-A4AE-3ED9B63AE872}"/>
                    </a:ext>
                  </a:extLst>
                </p14:cNvPr>
                <p14:cNvContentPartPr/>
                <p14:nvPr/>
              </p14:nvContentPartPr>
              <p14:xfrm>
                <a:off x="1959053" y="4124947"/>
                <a:ext cx="33120" cy="148320"/>
              </p14:xfrm>
            </p:contentPart>
          </mc:Choice>
          <mc:Fallback xmlns="">
            <p:pic>
              <p:nvPicPr>
                <p:cNvPr id="112" name="Freihand 111">
                  <a:extLst>
                    <a:ext uri="{FF2B5EF4-FFF2-40B4-BE49-F238E27FC236}">
                      <a16:creationId xmlns:a16="http://schemas.microsoft.com/office/drawing/2014/main" id="{B89DF341-FAC2-4C69-A4AE-3ED9B63AE872}"/>
                    </a:ext>
                  </a:extLst>
                </p:cNvPr>
                <p:cNvPicPr/>
                <p:nvPr/>
              </p:nvPicPr>
              <p:blipFill>
                <a:blip r:embed="rId649"/>
                <a:stretch>
                  <a:fillRect/>
                </a:stretch>
              </p:blipFill>
              <p:spPr>
                <a:xfrm>
                  <a:off x="1954733" y="4120627"/>
                  <a:ext cx="41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13" name="Freihand 112">
                  <a:extLst>
                    <a:ext uri="{FF2B5EF4-FFF2-40B4-BE49-F238E27FC236}">
                      <a16:creationId xmlns:a16="http://schemas.microsoft.com/office/drawing/2014/main" id="{C6FDF783-8230-4B5A-A445-FFD978B48AE7}"/>
                    </a:ext>
                  </a:extLst>
                </p14:cNvPr>
                <p14:cNvContentPartPr/>
                <p14:nvPr/>
              </p14:nvContentPartPr>
              <p14:xfrm>
                <a:off x="2015933" y="4135387"/>
                <a:ext cx="94320" cy="171720"/>
              </p14:xfrm>
            </p:contentPart>
          </mc:Choice>
          <mc:Fallback xmlns="">
            <p:pic>
              <p:nvPicPr>
                <p:cNvPr id="113" name="Freihand 112">
                  <a:extLst>
                    <a:ext uri="{FF2B5EF4-FFF2-40B4-BE49-F238E27FC236}">
                      <a16:creationId xmlns:a16="http://schemas.microsoft.com/office/drawing/2014/main" id="{C6FDF783-8230-4B5A-A445-FFD978B48AE7}"/>
                    </a:ext>
                  </a:extLst>
                </p:cNvPr>
                <p:cNvPicPr/>
                <p:nvPr/>
              </p:nvPicPr>
              <p:blipFill>
                <a:blip r:embed="rId651"/>
                <a:stretch>
                  <a:fillRect/>
                </a:stretch>
              </p:blipFill>
              <p:spPr>
                <a:xfrm>
                  <a:off x="2011613" y="4131067"/>
                  <a:ext cx="102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14" name="Freihand 113">
                  <a:extLst>
                    <a:ext uri="{FF2B5EF4-FFF2-40B4-BE49-F238E27FC236}">
                      <a16:creationId xmlns:a16="http://schemas.microsoft.com/office/drawing/2014/main" id="{1B95BCA7-69C7-4237-84FE-39BACB17FAE2}"/>
                    </a:ext>
                  </a:extLst>
                </p14:cNvPr>
                <p14:cNvContentPartPr/>
                <p14:nvPr/>
              </p14:nvContentPartPr>
              <p14:xfrm>
                <a:off x="2128253" y="4111627"/>
                <a:ext cx="67680" cy="97200"/>
              </p14:xfrm>
            </p:contentPart>
          </mc:Choice>
          <mc:Fallback xmlns="">
            <p:pic>
              <p:nvPicPr>
                <p:cNvPr id="114" name="Freihand 113">
                  <a:extLst>
                    <a:ext uri="{FF2B5EF4-FFF2-40B4-BE49-F238E27FC236}">
                      <a16:creationId xmlns:a16="http://schemas.microsoft.com/office/drawing/2014/main" id="{1B95BCA7-69C7-4237-84FE-39BACB17FAE2}"/>
                    </a:ext>
                  </a:extLst>
                </p:cNvPr>
                <p:cNvPicPr/>
                <p:nvPr/>
              </p:nvPicPr>
              <p:blipFill>
                <a:blip r:embed="rId653"/>
                <a:stretch>
                  <a:fillRect/>
                </a:stretch>
              </p:blipFill>
              <p:spPr>
                <a:xfrm>
                  <a:off x="2123933" y="4107307"/>
                  <a:ext cx="76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15" name="Freihand 114">
                  <a:extLst>
                    <a:ext uri="{FF2B5EF4-FFF2-40B4-BE49-F238E27FC236}">
                      <a16:creationId xmlns:a16="http://schemas.microsoft.com/office/drawing/2014/main" id="{4AAA4577-6A19-4B2A-A8E3-5223C906EBDB}"/>
                    </a:ext>
                  </a:extLst>
                </p14:cNvPr>
                <p14:cNvContentPartPr/>
                <p14:nvPr/>
              </p14:nvContentPartPr>
              <p14:xfrm>
                <a:off x="2162093" y="4180747"/>
                <a:ext cx="28800" cy="72720"/>
              </p14:xfrm>
            </p:contentPart>
          </mc:Choice>
          <mc:Fallback xmlns="">
            <p:pic>
              <p:nvPicPr>
                <p:cNvPr id="115" name="Freihand 114">
                  <a:extLst>
                    <a:ext uri="{FF2B5EF4-FFF2-40B4-BE49-F238E27FC236}">
                      <a16:creationId xmlns:a16="http://schemas.microsoft.com/office/drawing/2014/main" id="{4AAA4577-6A19-4B2A-A8E3-5223C906EBDB}"/>
                    </a:ext>
                  </a:extLst>
                </p:cNvPr>
                <p:cNvPicPr/>
                <p:nvPr/>
              </p:nvPicPr>
              <p:blipFill>
                <a:blip r:embed="rId655"/>
                <a:stretch>
                  <a:fillRect/>
                </a:stretch>
              </p:blipFill>
              <p:spPr>
                <a:xfrm>
                  <a:off x="2157773" y="4176427"/>
                  <a:ext cx="3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16" name="Freihand 115">
                  <a:extLst>
                    <a:ext uri="{FF2B5EF4-FFF2-40B4-BE49-F238E27FC236}">
                      <a16:creationId xmlns:a16="http://schemas.microsoft.com/office/drawing/2014/main" id="{08DCC2EC-0D6D-4FDE-B93B-22584B74087E}"/>
                    </a:ext>
                  </a:extLst>
                </p14:cNvPr>
                <p14:cNvContentPartPr/>
                <p14:nvPr/>
              </p14:nvContentPartPr>
              <p14:xfrm>
                <a:off x="2221133" y="4222147"/>
                <a:ext cx="11520" cy="91800"/>
              </p14:xfrm>
            </p:contentPart>
          </mc:Choice>
          <mc:Fallback xmlns="">
            <p:pic>
              <p:nvPicPr>
                <p:cNvPr id="116" name="Freihand 115">
                  <a:extLst>
                    <a:ext uri="{FF2B5EF4-FFF2-40B4-BE49-F238E27FC236}">
                      <a16:creationId xmlns:a16="http://schemas.microsoft.com/office/drawing/2014/main" id="{08DCC2EC-0D6D-4FDE-B93B-22584B74087E}"/>
                    </a:ext>
                  </a:extLst>
                </p:cNvPr>
                <p:cNvPicPr/>
                <p:nvPr/>
              </p:nvPicPr>
              <p:blipFill>
                <a:blip r:embed="rId657"/>
                <a:stretch>
                  <a:fillRect/>
                </a:stretch>
              </p:blipFill>
              <p:spPr>
                <a:xfrm>
                  <a:off x="2216813" y="4217827"/>
                  <a:ext cx="20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17" name="Freihand 116">
                  <a:extLst>
                    <a:ext uri="{FF2B5EF4-FFF2-40B4-BE49-F238E27FC236}">
                      <a16:creationId xmlns:a16="http://schemas.microsoft.com/office/drawing/2014/main" id="{AED30543-4BFA-415D-8815-2F0DBF291329}"/>
                    </a:ext>
                  </a:extLst>
                </p14:cNvPr>
                <p14:cNvContentPartPr/>
                <p14:nvPr/>
              </p14:nvContentPartPr>
              <p14:xfrm>
                <a:off x="2319413" y="4056187"/>
                <a:ext cx="56160" cy="118080"/>
              </p14:xfrm>
            </p:contentPart>
          </mc:Choice>
          <mc:Fallback xmlns="">
            <p:pic>
              <p:nvPicPr>
                <p:cNvPr id="117" name="Freihand 116">
                  <a:extLst>
                    <a:ext uri="{FF2B5EF4-FFF2-40B4-BE49-F238E27FC236}">
                      <a16:creationId xmlns:a16="http://schemas.microsoft.com/office/drawing/2014/main" id="{AED30543-4BFA-415D-8815-2F0DBF291329}"/>
                    </a:ext>
                  </a:extLst>
                </p:cNvPr>
                <p:cNvPicPr/>
                <p:nvPr/>
              </p:nvPicPr>
              <p:blipFill>
                <a:blip r:embed="rId659"/>
                <a:stretch>
                  <a:fillRect/>
                </a:stretch>
              </p:blipFill>
              <p:spPr>
                <a:xfrm>
                  <a:off x="2315093" y="4051867"/>
                  <a:ext cx="64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18" name="Freihand 117">
                  <a:extLst>
                    <a:ext uri="{FF2B5EF4-FFF2-40B4-BE49-F238E27FC236}">
                      <a16:creationId xmlns:a16="http://schemas.microsoft.com/office/drawing/2014/main" id="{B5CE593D-FE5B-480F-A8EE-AA582EC2DDF6}"/>
                    </a:ext>
                  </a:extLst>
                </p14:cNvPr>
                <p14:cNvContentPartPr/>
                <p14:nvPr/>
              </p14:nvContentPartPr>
              <p14:xfrm>
                <a:off x="2354693" y="4130347"/>
                <a:ext cx="34920" cy="79920"/>
              </p14:xfrm>
            </p:contentPart>
          </mc:Choice>
          <mc:Fallback xmlns="">
            <p:pic>
              <p:nvPicPr>
                <p:cNvPr id="118" name="Freihand 117">
                  <a:extLst>
                    <a:ext uri="{FF2B5EF4-FFF2-40B4-BE49-F238E27FC236}">
                      <a16:creationId xmlns:a16="http://schemas.microsoft.com/office/drawing/2014/main" id="{B5CE593D-FE5B-480F-A8EE-AA582EC2DDF6}"/>
                    </a:ext>
                  </a:extLst>
                </p:cNvPr>
                <p:cNvPicPr/>
                <p:nvPr/>
              </p:nvPicPr>
              <p:blipFill>
                <a:blip r:embed="rId661"/>
                <a:stretch>
                  <a:fillRect/>
                </a:stretch>
              </p:blipFill>
              <p:spPr>
                <a:xfrm>
                  <a:off x="2350373" y="4126027"/>
                  <a:ext cx="43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19" name="Freihand 118">
                  <a:extLst>
                    <a:ext uri="{FF2B5EF4-FFF2-40B4-BE49-F238E27FC236}">
                      <a16:creationId xmlns:a16="http://schemas.microsoft.com/office/drawing/2014/main" id="{4B9304B0-6D79-493C-B00F-7571B506E15D}"/>
                    </a:ext>
                  </a:extLst>
                </p14:cNvPr>
                <p14:cNvContentPartPr/>
                <p14:nvPr/>
              </p14:nvContentPartPr>
              <p14:xfrm>
                <a:off x="2406893" y="4083907"/>
                <a:ext cx="101520" cy="159480"/>
              </p14:xfrm>
            </p:contentPart>
          </mc:Choice>
          <mc:Fallback xmlns="">
            <p:pic>
              <p:nvPicPr>
                <p:cNvPr id="119" name="Freihand 118">
                  <a:extLst>
                    <a:ext uri="{FF2B5EF4-FFF2-40B4-BE49-F238E27FC236}">
                      <a16:creationId xmlns:a16="http://schemas.microsoft.com/office/drawing/2014/main" id="{4B9304B0-6D79-493C-B00F-7571B506E15D}"/>
                    </a:ext>
                  </a:extLst>
                </p:cNvPr>
                <p:cNvPicPr/>
                <p:nvPr/>
              </p:nvPicPr>
              <p:blipFill>
                <a:blip r:embed="rId663"/>
                <a:stretch>
                  <a:fillRect/>
                </a:stretch>
              </p:blipFill>
              <p:spPr>
                <a:xfrm>
                  <a:off x="2402573" y="4079587"/>
                  <a:ext cx="110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20" name="Freihand 119">
                  <a:extLst>
                    <a:ext uri="{FF2B5EF4-FFF2-40B4-BE49-F238E27FC236}">
                      <a16:creationId xmlns:a16="http://schemas.microsoft.com/office/drawing/2014/main" id="{3BDD7A91-4F81-4F3B-B6CD-F396562C3A92}"/>
                    </a:ext>
                  </a:extLst>
                </p14:cNvPr>
                <p14:cNvContentPartPr/>
                <p14:nvPr/>
              </p14:nvContentPartPr>
              <p14:xfrm>
                <a:off x="979493" y="4344547"/>
                <a:ext cx="1523520" cy="87840"/>
              </p14:xfrm>
            </p:contentPart>
          </mc:Choice>
          <mc:Fallback xmlns="">
            <p:pic>
              <p:nvPicPr>
                <p:cNvPr id="120" name="Freihand 119">
                  <a:extLst>
                    <a:ext uri="{FF2B5EF4-FFF2-40B4-BE49-F238E27FC236}">
                      <a16:creationId xmlns:a16="http://schemas.microsoft.com/office/drawing/2014/main" id="{3BDD7A91-4F81-4F3B-B6CD-F396562C3A92}"/>
                    </a:ext>
                  </a:extLst>
                </p:cNvPr>
                <p:cNvPicPr/>
                <p:nvPr/>
              </p:nvPicPr>
              <p:blipFill>
                <a:blip r:embed="rId665"/>
                <a:stretch>
                  <a:fillRect/>
                </a:stretch>
              </p:blipFill>
              <p:spPr>
                <a:xfrm>
                  <a:off x="975173" y="4340227"/>
                  <a:ext cx="1532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22" name="Freihand 121">
                  <a:extLst>
                    <a:ext uri="{FF2B5EF4-FFF2-40B4-BE49-F238E27FC236}">
                      <a16:creationId xmlns:a16="http://schemas.microsoft.com/office/drawing/2014/main" id="{203D0E7B-6BFB-4E65-96BC-5E23D34AE942}"/>
                    </a:ext>
                  </a:extLst>
                </p14:cNvPr>
                <p14:cNvContentPartPr/>
                <p14:nvPr/>
              </p14:nvContentPartPr>
              <p14:xfrm>
                <a:off x="1375853" y="4492867"/>
                <a:ext cx="118440" cy="105480"/>
              </p14:xfrm>
            </p:contentPart>
          </mc:Choice>
          <mc:Fallback xmlns="">
            <p:pic>
              <p:nvPicPr>
                <p:cNvPr id="122" name="Freihand 121">
                  <a:extLst>
                    <a:ext uri="{FF2B5EF4-FFF2-40B4-BE49-F238E27FC236}">
                      <a16:creationId xmlns:a16="http://schemas.microsoft.com/office/drawing/2014/main" id="{203D0E7B-6BFB-4E65-96BC-5E23D34AE942}"/>
                    </a:ext>
                  </a:extLst>
                </p:cNvPr>
                <p:cNvPicPr/>
                <p:nvPr/>
              </p:nvPicPr>
              <p:blipFill>
                <a:blip r:embed="rId667"/>
                <a:stretch>
                  <a:fillRect/>
                </a:stretch>
              </p:blipFill>
              <p:spPr>
                <a:xfrm>
                  <a:off x="1371533" y="4488547"/>
                  <a:ext cx="127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27" name="Freihand 126">
                  <a:extLst>
                    <a:ext uri="{FF2B5EF4-FFF2-40B4-BE49-F238E27FC236}">
                      <a16:creationId xmlns:a16="http://schemas.microsoft.com/office/drawing/2014/main" id="{A0CC4563-48F0-4069-9705-DCD8FD913F20}"/>
                    </a:ext>
                  </a:extLst>
                </p14:cNvPr>
                <p14:cNvContentPartPr/>
                <p14:nvPr/>
              </p14:nvContentPartPr>
              <p14:xfrm>
                <a:off x="1576733" y="4503667"/>
                <a:ext cx="92520" cy="103320"/>
              </p14:xfrm>
            </p:contentPart>
          </mc:Choice>
          <mc:Fallback xmlns="">
            <p:pic>
              <p:nvPicPr>
                <p:cNvPr id="127" name="Freihand 126">
                  <a:extLst>
                    <a:ext uri="{FF2B5EF4-FFF2-40B4-BE49-F238E27FC236}">
                      <a16:creationId xmlns:a16="http://schemas.microsoft.com/office/drawing/2014/main" id="{A0CC4563-48F0-4069-9705-DCD8FD913F20}"/>
                    </a:ext>
                  </a:extLst>
                </p:cNvPr>
                <p:cNvPicPr/>
                <p:nvPr/>
              </p:nvPicPr>
              <p:blipFill>
                <a:blip r:embed="rId669"/>
                <a:stretch>
                  <a:fillRect/>
                </a:stretch>
              </p:blipFill>
              <p:spPr>
                <a:xfrm>
                  <a:off x="1572413" y="4499347"/>
                  <a:ext cx="101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28" name="Freihand 127">
                  <a:extLst>
                    <a:ext uri="{FF2B5EF4-FFF2-40B4-BE49-F238E27FC236}">
                      <a16:creationId xmlns:a16="http://schemas.microsoft.com/office/drawing/2014/main" id="{FA647780-CE9F-4D7D-BACE-D6A59A68E0E1}"/>
                    </a:ext>
                  </a:extLst>
                </p14:cNvPr>
                <p14:cNvContentPartPr/>
                <p14:nvPr/>
              </p14:nvContentPartPr>
              <p14:xfrm>
                <a:off x="1691573" y="4490347"/>
                <a:ext cx="61200" cy="92520"/>
              </p14:xfrm>
            </p:contentPart>
          </mc:Choice>
          <mc:Fallback xmlns="">
            <p:pic>
              <p:nvPicPr>
                <p:cNvPr id="128" name="Freihand 127">
                  <a:extLst>
                    <a:ext uri="{FF2B5EF4-FFF2-40B4-BE49-F238E27FC236}">
                      <a16:creationId xmlns:a16="http://schemas.microsoft.com/office/drawing/2014/main" id="{FA647780-CE9F-4D7D-BACE-D6A59A68E0E1}"/>
                    </a:ext>
                  </a:extLst>
                </p:cNvPr>
                <p:cNvPicPr/>
                <p:nvPr/>
              </p:nvPicPr>
              <p:blipFill>
                <a:blip r:embed="rId671"/>
                <a:stretch>
                  <a:fillRect/>
                </a:stretch>
              </p:blipFill>
              <p:spPr>
                <a:xfrm>
                  <a:off x="1687253" y="4486027"/>
                  <a:ext cx="69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29" name="Freihand 128">
                  <a:extLst>
                    <a:ext uri="{FF2B5EF4-FFF2-40B4-BE49-F238E27FC236}">
                      <a16:creationId xmlns:a16="http://schemas.microsoft.com/office/drawing/2014/main" id="{D9E8A506-BDCC-4A63-BA5B-E1466384A4B6}"/>
                    </a:ext>
                  </a:extLst>
                </p14:cNvPr>
                <p14:cNvContentPartPr/>
                <p14:nvPr/>
              </p14:nvContentPartPr>
              <p14:xfrm>
                <a:off x="1740533" y="4529587"/>
                <a:ext cx="70200" cy="119520"/>
              </p14:xfrm>
            </p:contentPart>
          </mc:Choice>
          <mc:Fallback xmlns="">
            <p:pic>
              <p:nvPicPr>
                <p:cNvPr id="129" name="Freihand 128">
                  <a:extLst>
                    <a:ext uri="{FF2B5EF4-FFF2-40B4-BE49-F238E27FC236}">
                      <a16:creationId xmlns:a16="http://schemas.microsoft.com/office/drawing/2014/main" id="{D9E8A506-BDCC-4A63-BA5B-E1466384A4B6}"/>
                    </a:ext>
                  </a:extLst>
                </p:cNvPr>
                <p:cNvPicPr/>
                <p:nvPr/>
              </p:nvPicPr>
              <p:blipFill>
                <a:blip r:embed="rId673"/>
                <a:stretch>
                  <a:fillRect/>
                </a:stretch>
              </p:blipFill>
              <p:spPr>
                <a:xfrm>
                  <a:off x="1736213" y="4525267"/>
                  <a:ext cx="78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30" name="Freihand 129">
                  <a:extLst>
                    <a:ext uri="{FF2B5EF4-FFF2-40B4-BE49-F238E27FC236}">
                      <a16:creationId xmlns:a16="http://schemas.microsoft.com/office/drawing/2014/main" id="{4356B681-0F86-4AAC-A6B6-2988D2CE1FEC}"/>
                    </a:ext>
                  </a:extLst>
                </p14:cNvPr>
                <p14:cNvContentPartPr/>
                <p14:nvPr/>
              </p14:nvContentPartPr>
              <p14:xfrm>
                <a:off x="1841333" y="4476307"/>
                <a:ext cx="75600" cy="122760"/>
              </p14:xfrm>
            </p:contentPart>
          </mc:Choice>
          <mc:Fallback xmlns="">
            <p:pic>
              <p:nvPicPr>
                <p:cNvPr id="130" name="Freihand 129">
                  <a:extLst>
                    <a:ext uri="{FF2B5EF4-FFF2-40B4-BE49-F238E27FC236}">
                      <a16:creationId xmlns:a16="http://schemas.microsoft.com/office/drawing/2014/main" id="{4356B681-0F86-4AAC-A6B6-2988D2CE1FEC}"/>
                    </a:ext>
                  </a:extLst>
                </p:cNvPr>
                <p:cNvPicPr/>
                <p:nvPr/>
              </p:nvPicPr>
              <p:blipFill>
                <a:blip r:embed="rId675"/>
                <a:stretch>
                  <a:fillRect/>
                </a:stretch>
              </p:blipFill>
              <p:spPr>
                <a:xfrm>
                  <a:off x="1837013" y="4471987"/>
                  <a:ext cx="84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32" name="Freihand 131">
                  <a:extLst>
                    <a:ext uri="{FF2B5EF4-FFF2-40B4-BE49-F238E27FC236}">
                      <a16:creationId xmlns:a16="http://schemas.microsoft.com/office/drawing/2014/main" id="{74503EF6-6862-42E7-B0B8-BBFE0D82C208}"/>
                    </a:ext>
                  </a:extLst>
                </p14:cNvPr>
                <p14:cNvContentPartPr/>
                <p14:nvPr/>
              </p14:nvContentPartPr>
              <p14:xfrm>
                <a:off x="1838453" y="4439227"/>
                <a:ext cx="96120" cy="119160"/>
              </p14:xfrm>
            </p:contentPart>
          </mc:Choice>
          <mc:Fallback xmlns="">
            <p:pic>
              <p:nvPicPr>
                <p:cNvPr id="132" name="Freihand 131">
                  <a:extLst>
                    <a:ext uri="{FF2B5EF4-FFF2-40B4-BE49-F238E27FC236}">
                      <a16:creationId xmlns:a16="http://schemas.microsoft.com/office/drawing/2014/main" id="{74503EF6-6862-42E7-B0B8-BBFE0D82C208}"/>
                    </a:ext>
                  </a:extLst>
                </p:cNvPr>
                <p:cNvPicPr/>
                <p:nvPr/>
              </p:nvPicPr>
              <p:blipFill>
                <a:blip r:embed="rId677"/>
                <a:stretch>
                  <a:fillRect/>
                </a:stretch>
              </p:blipFill>
              <p:spPr>
                <a:xfrm>
                  <a:off x="1834133" y="4434907"/>
                  <a:ext cx="10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33" name="Freihand 132">
                  <a:extLst>
                    <a:ext uri="{FF2B5EF4-FFF2-40B4-BE49-F238E27FC236}">
                      <a16:creationId xmlns:a16="http://schemas.microsoft.com/office/drawing/2014/main" id="{BA043295-502B-49C7-BFDB-E5EB0A813FFB}"/>
                    </a:ext>
                  </a:extLst>
                </p14:cNvPr>
                <p14:cNvContentPartPr/>
                <p14:nvPr/>
              </p14:nvContentPartPr>
              <p14:xfrm>
                <a:off x="1895333" y="4470907"/>
                <a:ext cx="45360" cy="154080"/>
              </p14:xfrm>
            </p:contentPart>
          </mc:Choice>
          <mc:Fallback xmlns="">
            <p:pic>
              <p:nvPicPr>
                <p:cNvPr id="133" name="Freihand 132">
                  <a:extLst>
                    <a:ext uri="{FF2B5EF4-FFF2-40B4-BE49-F238E27FC236}">
                      <a16:creationId xmlns:a16="http://schemas.microsoft.com/office/drawing/2014/main" id="{BA043295-502B-49C7-BFDB-E5EB0A813FFB}"/>
                    </a:ext>
                  </a:extLst>
                </p:cNvPr>
                <p:cNvPicPr/>
                <p:nvPr/>
              </p:nvPicPr>
              <p:blipFill>
                <a:blip r:embed="rId679"/>
                <a:stretch>
                  <a:fillRect/>
                </a:stretch>
              </p:blipFill>
              <p:spPr>
                <a:xfrm>
                  <a:off x="1891013" y="4466587"/>
                  <a:ext cx="54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34" name="Freihand 133">
                  <a:extLst>
                    <a:ext uri="{FF2B5EF4-FFF2-40B4-BE49-F238E27FC236}">
                      <a16:creationId xmlns:a16="http://schemas.microsoft.com/office/drawing/2014/main" id="{F9C6DC2C-B227-4184-A868-DDB7DE3FA926}"/>
                    </a:ext>
                  </a:extLst>
                </p14:cNvPr>
                <p14:cNvContentPartPr/>
                <p14:nvPr/>
              </p14:nvContentPartPr>
              <p14:xfrm>
                <a:off x="1954733" y="4466227"/>
                <a:ext cx="94320" cy="170640"/>
              </p14:xfrm>
            </p:contentPart>
          </mc:Choice>
          <mc:Fallback xmlns="">
            <p:pic>
              <p:nvPicPr>
                <p:cNvPr id="134" name="Freihand 133">
                  <a:extLst>
                    <a:ext uri="{FF2B5EF4-FFF2-40B4-BE49-F238E27FC236}">
                      <a16:creationId xmlns:a16="http://schemas.microsoft.com/office/drawing/2014/main" id="{F9C6DC2C-B227-4184-A868-DDB7DE3FA926}"/>
                    </a:ext>
                  </a:extLst>
                </p:cNvPr>
                <p:cNvPicPr/>
                <p:nvPr/>
              </p:nvPicPr>
              <p:blipFill>
                <a:blip r:embed="rId681"/>
                <a:stretch>
                  <a:fillRect/>
                </a:stretch>
              </p:blipFill>
              <p:spPr>
                <a:xfrm>
                  <a:off x="1950413" y="4461907"/>
                  <a:ext cx="102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36" name="Freihand 135">
                  <a:extLst>
                    <a:ext uri="{FF2B5EF4-FFF2-40B4-BE49-F238E27FC236}">
                      <a16:creationId xmlns:a16="http://schemas.microsoft.com/office/drawing/2014/main" id="{E62921E2-8028-481F-85F6-F57AA52255C3}"/>
                    </a:ext>
                  </a:extLst>
                </p14:cNvPr>
                <p14:cNvContentPartPr/>
                <p14:nvPr/>
              </p14:nvContentPartPr>
              <p14:xfrm>
                <a:off x="2580773" y="4307107"/>
                <a:ext cx="113040" cy="19440"/>
              </p14:xfrm>
            </p:contentPart>
          </mc:Choice>
          <mc:Fallback xmlns="">
            <p:pic>
              <p:nvPicPr>
                <p:cNvPr id="136" name="Freihand 135">
                  <a:extLst>
                    <a:ext uri="{FF2B5EF4-FFF2-40B4-BE49-F238E27FC236}">
                      <a16:creationId xmlns:a16="http://schemas.microsoft.com/office/drawing/2014/main" id="{E62921E2-8028-481F-85F6-F57AA52255C3}"/>
                    </a:ext>
                  </a:extLst>
                </p:cNvPr>
                <p:cNvPicPr/>
                <p:nvPr/>
              </p:nvPicPr>
              <p:blipFill>
                <a:blip r:embed="rId683"/>
                <a:stretch>
                  <a:fillRect/>
                </a:stretch>
              </p:blipFill>
              <p:spPr>
                <a:xfrm>
                  <a:off x="2576453" y="4302787"/>
                  <a:ext cx="121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37" name="Freihand 136">
                  <a:extLst>
                    <a:ext uri="{FF2B5EF4-FFF2-40B4-BE49-F238E27FC236}">
                      <a16:creationId xmlns:a16="http://schemas.microsoft.com/office/drawing/2014/main" id="{E4255D29-451A-4D7D-A9BE-D0D9674D67F1}"/>
                    </a:ext>
                  </a:extLst>
                </p14:cNvPr>
                <p14:cNvContentPartPr/>
                <p14:nvPr/>
              </p14:nvContentPartPr>
              <p14:xfrm>
                <a:off x="2596613" y="4348507"/>
                <a:ext cx="127800" cy="28800"/>
              </p14:xfrm>
            </p:contentPart>
          </mc:Choice>
          <mc:Fallback xmlns="">
            <p:pic>
              <p:nvPicPr>
                <p:cNvPr id="137" name="Freihand 136">
                  <a:extLst>
                    <a:ext uri="{FF2B5EF4-FFF2-40B4-BE49-F238E27FC236}">
                      <a16:creationId xmlns:a16="http://schemas.microsoft.com/office/drawing/2014/main" id="{E4255D29-451A-4D7D-A9BE-D0D9674D67F1}"/>
                    </a:ext>
                  </a:extLst>
                </p:cNvPr>
                <p:cNvPicPr/>
                <p:nvPr/>
              </p:nvPicPr>
              <p:blipFill>
                <a:blip r:embed="rId685"/>
                <a:stretch>
                  <a:fillRect/>
                </a:stretch>
              </p:blipFill>
              <p:spPr>
                <a:xfrm>
                  <a:off x="2592293" y="4344187"/>
                  <a:ext cx="136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39" name="Freihand 138">
                  <a:extLst>
                    <a:ext uri="{FF2B5EF4-FFF2-40B4-BE49-F238E27FC236}">
                      <a16:creationId xmlns:a16="http://schemas.microsoft.com/office/drawing/2014/main" id="{96D0858E-1BA0-45CE-A0EA-595480C693ED}"/>
                    </a:ext>
                  </a:extLst>
                </p14:cNvPr>
                <p14:cNvContentPartPr/>
                <p14:nvPr/>
              </p14:nvContentPartPr>
              <p14:xfrm>
                <a:off x="2901893" y="4119547"/>
                <a:ext cx="84960" cy="107280"/>
              </p14:xfrm>
            </p:contentPart>
          </mc:Choice>
          <mc:Fallback xmlns="">
            <p:pic>
              <p:nvPicPr>
                <p:cNvPr id="139" name="Freihand 138">
                  <a:extLst>
                    <a:ext uri="{FF2B5EF4-FFF2-40B4-BE49-F238E27FC236}">
                      <a16:creationId xmlns:a16="http://schemas.microsoft.com/office/drawing/2014/main" id="{96D0858E-1BA0-45CE-A0EA-595480C693ED}"/>
                    </a:ext>
                  </a:extLst>
                </p:cNvPr>
                <p:cNvPicPr/>
                <p:nvPr/>
              </p:nvPicPr>
              <p:blipFill>
                <a:blip r:embed="rId687"/>
                <a:stretch>
                  <a:fillRect/>
                </a:stretch>
              </p:blipFill>
              <p:spPr>
                <a:xfrm>
                  <a:off x="2897573" y="4115227"/>
                  <a:ext cx="9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40" name="Freihand 139">
                  <a:extLst>
                    <a:ext uri="{FF2B5EF4-FFF2-40B4-BE49-F238E27FC236}">
                      <a16:creationId xmlns:a16="http://schemas.microsoft.com/office/drawing/2014/main" id="{4E3486D6-7B19-4F42-956A-D667741DCB59}"/>
                    </a:ext>
                  </a:extLst>
                </p14:cNvPr>
                <p14:cNvContentPartPr/>
                <p14:nvPr/>
              </p14:nvContentPartPr>
              <p14:xfrm>
                <a:off x="3046253" y="4096147"/>
                <a:ext cx="65520" cy="95760"/>
              </p14:xfrm>
            </p:contentPart>
          </mc:Choice>
          <mc:Fallback xmlns="">
            <p:pic>
              <p:nvPicPr>
                <p:cNvPr id="140" name="Freihand 139">
                  <a:extLst>
                    <a:ext uri="{FF2B5EF4-FFF2-40B4-BE49-F238E27FC236}">
                      <a16:creationId xmlns:a16="http://schemas.microsoft.com/office/drawing/2014/main" id="{4E3486D6-7B19-4F42-956A-D667741DCB59}"/>
                    </a:ext>
                  </a:extLst>
                </p:cNvPr>
                <p:cNvPicPr/>
                <p:nvPr/>
              </p:nvPicPr>
              <p:blipFill>
                <a:blip r:embed="rId689"/>
                <a:stretch>
                  <a:fillRect/>
                </a:stretch>
              </p:blipFill>
              <p:spPr>
                <a:xfrm>
                  <a:off x="3041933" y="4091827"/>
                  <a:ext cx="74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41" name="Freihand 140">
                  <a:extLst>
                    <a:ext uri="{FF2B5EF4-FFF2-40B4-BE49-F238E27FC236}">
                      <a16:creationId xmlns:a16="http://schemas.microsoft.com/office/drawing/2014/main" id="{05C3C029-E985-4FAB-90D6-C03E30CEADB3}"/>
                    </a:ext>
                  </a:extLst>
                </p14:cNvPr>
                <p14:cNvContentPartPr/>
                <p14:nvPr/>
              </p14:nvContentPartPr>
              <p14:xfrm>
                <a:off x="3082253" y="4151587"/>
                <a:ext cx="34200" cy="81720"/>
              </p14:xfrm>
            </p:contentPart>
          </mc:Choice>
          <mc:Fallback xmlns="">
            <p:pic>
              <p:nvPicPr>
                <p:cNvPr id="141" name="Freihand 140">
                  <a:extLst>
                    <a:ext uri="{FF2B5EF4-FFF2-40B4-BE49-F238E27FC236}">
                      <a16:creationId xmlns:a16="http://schemas.microsoft.com/office/drawing/2014/main" id="{05C3C029-E985-4FAB-90D6-C03E30CEADB3}"/>
                    </a:ext>
                  </a:extLst>
                </p:cNvPr>
                <p:cNvPicPr/>
                <p:nvPr/>
              </p:nvPicPr>
              <p:blipFill>
                <a:blip r:embed="rId691"/>
                <a:stretch>
                  <a:fillRect/>
                </a:stretch>
              </p:blipFill>
              <p:spPr>
                <a:xfrm>
                  <a:off x="3077933" y="4147267"/>
                  <a:ext cx="42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42" name="Freihand 141">
                  <a:extLst>
                    <a:ext uri="{FF2B5EF4-FFF2-40B4-BE49-F238E27FC236}">
                      <a16:creationId xmlns:a16="http://schemas.microsoft.com/office/drawing/2014/main" id="{5EFD8809-7139-48AE-84E0-66604C9185A4}"/>
                    </a:ext>
                  </a:extLst>
                </p14:cNvPr>
                <p14:cNvContentPartPr/>
                <p14:nvPr/>
              </p14:nvContentPartPr>
              <p14:xfrm>
                <a:off x="3157853" y="4121347"/>
                <a:ext cx="74160" cy="113400"/>
              </p14:xfrm>
            </p:contentPart>
          </mc:Choice>
          <mc:Fallback xmlns="">
            <p:pic>
              <p:nvPicPr>
                <p:cNvPr id="142" name="Freihand 141">
                  <a:extLst>
                    <a:ext uri="{FF2B5EF4-FFF2-40B4-BE49-F238E27FC236}">
                      <a16:creationId xmlns:a16="http://schemas.microsoft.com/office/drawing/2014/main" id="{5EFD8809-7139-48AE-84E0-66604C9185A4}"/>
                    </a:ext>
                  </a:extLst>
                </p:cNvPr>
                <p:cNvPicPr/>
                <p:nvPr/>
              </p:nvPicPr>
              <p:blipFill>
                <a:blip r:embed="rId693"/>
                <a:stretch>
                  <a:fillRect/>
                </a:stretch>
              </p:blipFill>
              <p:spPr>
                <a:xfrm>
                  <a:off x="3153533" y="4117027"/>
                  <a:ext cx="82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43" name="Freihand 142">
                  <a:extLst>
                    <a:ext uri="{FF2B5EF4-FFF2-40B4-BE49-F238E27FC236}">
                      <a16:creationId xmlns:a16="http://schemas.microsoft.com/office/drawing/2014/main" id="{769F445A-8136-4459-8E53-05FB3657E994}"/>
                    </a:ext>
                  </a:extLst>
                </p14:cNvPr>
                <p14:cNvContentPartPr/>
                <p14:nvPr/>
              </p14:nvContentPartPr>
              <p14:xfrm>
                <a:off x="3252173" y="4210267"/>
                <a:ext cx="7920" cy="92880"/>
              </p14:xfrm>
            </p:contentPart>
          </mc:Choice>
          <mc:Fallback xmlns="">
            <p:pic>
              <p:nvPicPr>
                <p:cNvPr id="143" name="Freihand 142">
                  <a:extLst>
                    <a:ext uri="{FF2B5EF4-FFF2-40B4-BE49-F238E27FC236}">
                      <a16:creationId xmlns:a16="http://schemas.microsoft.com/office/drawing/2014/main" id="{769F445A-8136-4459-8E53-05FB3657E994}"/>
                    </a:ext>
                  </a:extLst>
                </p:cNvPr>
                <p:cNvPicPr/>
                <p:nvPr/>
              </p:nvPicPr>
              <p:blipFill>
                <a:blip r:embed="rId695"/>
                <a:stretch>
                  <a:fillRect/>
                </a:stretch>
              </p:blipFill>
              <p:spPr>
                <a:xfrm>
                  <a:off x="3247853" y="4205947"/>
                  <a:ext cx="16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44" name="Freihand 143">
                  <a:extLst>
                    <a:ext uri="{FF2B5EF4-FFF2-40B4-BE49-F238E27FC236}">
                      <a16:creationId xmlns:a16="http://schemas.microsoft.com/office/drawing/2014/main" id="{6E29BF1E-C6E6-48AE-93D9-11C521EC2E9D}"/>
                    </a:ext>
                  </a:extLst>
                </p14:cNvPr>
                <p14:cNvContentPartPr/>
                <p14:nvPr/>
              </p14:nvContentPartPr>
              <p14:xfrm>
                <a:off x="3318413" y="4121347"/>
                <a:ext cx="59400" cy="102600"/>
              </p14:xfrm>
            </p:contentPart>
          </mc:Choice>
          <mc:Fallback xmlns="">
            <p:pic>
              <p:nvPicPr>
                <p:cNvPr id="144" name="Freihand 143">
                  <a:extLst>
                    <a:ext uri="{FF2B5EF4-FFF2-40B4-BE49-F238E27FC236}">
                      <a16:creationId xmlns:a16="http://schemas.microsoft.com/office/drawing/2014/main" id="{6E29BF1E-C6E6-48AE-93D9-11C521EC2E9D}"/>
                    </a:ext>
                  </a:extLst>
                </p:cNvPr>
                <p:cNvPicPr/>
                <p:nvPr/>
              </p:nvPicPr>
              <p:blipFill>
                <a:blip r:embed="rId697"/>
                <a:stretch>
                  <a:fillRect/>
                </a:stretch>
              </p:blipFill>
              <p:spPr>
                <a:xfrm>
                  <a:off x="3314093" y="4117027"/>
                  <a:ext cx="68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45" name="Freihand 144">
                  <a:extLst>
                    <a:ext uri="{FF2B5EF4-FFF2-40B4-BE49-F238E27FC236}">
                      <a16:creationId xmlns:a16="http://schemas.microsoft.com/office/drawing/2014/main" id="{CD04B00F-0523-4E87-884E-7A8BDDA0B11E}"/>
                    </a:ext>
                  </a:extLst>
                </p14:cNvPr>
                <p14:cNvContentPartPr/>
                <p14:nvPr/>
              </p14:nvContentPartPr>
              <p14:xfrm>
                <a:off x="3414533" y="4111987"/>
                <a:ext cx="60120" cy="114480"/>
              </p14:xfrm>
            </p:contentPart>
          </mc:Choice>
          <mc:Fallback xmlns="">
            <p:pic>
              <p:nvPicPr>
                <p:cNvPr id="145" name="Freihand 144">
                  <a:extLst>
                    <a:ext uri="{FF2B5EF4-FFF2-40B4-BE49-F238E27FC236}">
                      <a16:creationId xmlns:a16="http://schemas.microsoft.com/office/drawing/2014/main" id="{CD04B00F-0523-4E87-884E-7A8BDDA0B11E}"/>
                    </a:ext>
                  </a:extLst>
                </p:cNvPr>
                <p:cNvPicPr/>
                <p:nvPr/>
              </p:nvPicPr>
              <p:blipFill>
                <a:blip r:embed="rId699"/>
                <a:stretch>
                  <a:fillRect/>
                </a:stretch>
              </p:blipFill>
              <p:spPr>
                <a:xfrm>
                  <a:off x="3410213" y="4107667"/>
                  <a:ext cx="68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46" name="Freihand 145">
                  <a:extLst>
                    <a:ext uri="{FF2B5EF4-FFF2-40B4-BE49-F238E27FC236}">
                      <a16:creationId xmlns:a16="http://schemas.microsoft.com/office/drawing/2014/main" id="{23CC1122-846A-46E7-AFB7-7339508F0CFB}"/>
                    </a:ext>
                  </a:extLst>
                </p14:cNvPr>
                <p14:cNvContentPartPr/>
                <p14:nvPr/>
              </p14:nvContentPartPr>
              <p14:xfrm>
                <a:off x="2964173" y="4304227"/>
                <a:ext cx="488520" cy="38520"/>
              </p14:xfrm>
            </p:contentPart>
          </mc:Choice>
          <mc:Fallback xmlns="">
            <p:pic>
              <p:nvPicPr>
                <p:cNvPr id="146" name="Freihand 145">
                  <a:extLst>
                    <a:ext uri="{FF2B5EF4-FFF2-40B4-BE49-F238E27FC236}">
                      <a16:creationId xmlns:a16="http://schemas.microsoft.com/office/drawing/2014/main" id="{23CC1122-846A-46E7-AFB7-7339508F0CFB}"/>
                    </a:ext>
                  </a:extLst>
                </p:cNvPr>
                <p:cNvPicPr/>
                <p:nvPr/>
              </p:nvPicPr>
              <p:blipFill>
                <a:blip r:embed="rId701"/>
                <a:stretch>
                  <a:fillRect/>
                </a:stretch>
              </p:blipFill>
              <p:spPr>
                <a:xfrm>
                  <a:off x="2959853" y="4299907"/>
                  <a:ext cx="497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48" name="Freihand 147">
                  <a:extLst>
                    <a:ext uri="{FF2B5EF4-FFF2-40B4-BE49-F238E27FC236}">
                      <a16:creationId xmlns:a16="http://schemas.microsoft.com/office/drawing/2014/main" id="{8C823105-C5E0-4507-93B1-A1D93E4A994F}"/>
                    </a:ext>
                  </a:extLst>
                </p14:cNvPr>
                <p14:cNvContentPartPr/>
                <p14:nvPr/>
              </p14:nvContentPartPr>
              <p14:xfrm>
                <a:off x="2909813" y="4382707"/>
                <a:ext cx="114840" cy="131400"/>
              </p14:xfrm>
            </p:contentPart>
          </mc:Choice>
          <mc:Fallback xmlns="">
            <p:pic>
              <p:nvPicPr>
                <p:cNvPr id="148" name="Freihand 147">
                  <a:extLst>
                    <a:ext uri="{FF2B5EF4-FFF2-40B4-BE49-F238E27FC236}">
                      <a16:creationId xmlns:a16="http://schemas.microsoft.com/office/drawing/2014/main" id="{8C823105-C5E0-4507-93B1-A1D93E4A994F}"/>
                    </a:ext>
                  </a:extLst>
                </p:cNvPr>
                <p:cNvPicPr/>
                <p:nvPr/>
              </p:nvPicPr>
              <p:blipFill>
                <a:blip r:embed="rId703"/>
                <a:stretch>
                  <a:fillRect/>
                </a:stretch>
              </p:blipFill>
              <p:spPr>
                <a:xfrm>
                  <a:off x="2905493" y="4378387"/>
                  <a:ext cx="123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49" name="Freihand 148">
                  <a:extLst>
                    <a:ext uri="{FF2B5EF4-FFF2-40B4-BE49-F238E27FC236}">
                      <a16:creationId xmlns:a16="http://schemas.microsoft.com/office/drawing/2014/main" id="{7A92C7E1-B7F6-4B42-9F52-86B07FF6EBE3}"/>
                    </a:ext>
                  </a:extLst>
                </p14:cNvPr>
                <p14:cNvContentPartPr/>
                <p14:nvPr/>
              </p14:nvContentPartPr>
              <p14:xfrm>
                <a:off x="3040493" y="4404307"/>
                <a:ext cx="82440" cy="111600"/>
              </p14:xfrm>
            </p:contentPart>
          </mc:Choice>
          <mc:Fallback xmlns="">
            <p:pic>
              <p:nvPicPr>
                <p:cNvPr id="149" name="Freihand 148">
                  <a:extLst>
                    <a:ext uri="{FF2B5EF4-FFF2-40B4-BE49-F238E27FC236}">
                      <a16:creationId xmlns:a16="http://schemas.microsoft.com/office/drawing/2014/main" id="{7A92C7E1-B7F6-4B42-9F52-86B07FF6EBE3}"/>
                    </a:ext>
                  </a:extLst>
                </p:cNvPr>
                <p:cNvPicPr/>
                <p:nvPr/>
              </p:nvPicPr>
              <p:blipFill>
                <a:blip r:embed="rId705"/>
                <a:stretch>
                  <a:fillRect/>
                </a:stretch>
              </p:blipFill>
              <p:spPr>
                <a:xfrm>
                  <a:off x="3036173" y="4399987"/>
                  <a:ext cx="91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50" name="Freihand 149">
                  <a:extLst>
                    <a:ext uri="{FF2B5EF4-FFF2-40B4-BE49-F238E27FC236}">
                      <a16:creationId xmlns:a16="http://schemas.microsoft.com/office/drawing/2014/main" id="{397C271E-BF7A-40A5-9BD0-C836E802ECA8}"/>
                    </a:ext>
                  </a:extLst>
                </p14:cNvPr>
                <p14:cNvContentPartPr/>
                <p14:nvPr/>
              </p14:nvContentPartPr>
              <p14:xfrm>
                <a:off x="3134813" y="4396027"/>
                <a:ext cx="70560" cy="106920"/>
              </p14:xfrm>
            </p:contentPart>
          </mc:Choice>
          <mc:Fallback xmlns="">
            <p:pic>
              <p:nvPicPr>
                <p:cNvPr id="150" name="Freihand 149">
                  <a:extLst>
                    <a:ext uri="{FF2B5EF4-FFF2-40B4-BE49-F238E27FC236}">
                      <a16:creationId xmlns:a16="http://schemas.microsoft.com/office/drawing/2014/main" id="{397C271E-BF7A-40A5-9BD0-C836E802ECA8}"/>
                    </a:ext>
                  </a:extLst>
                </p:cNvPr>
                <p:cNvPicPr/>
                <p:nvPr/>
              </p:nvPicPr>
              <p:blipFill>
                <a:blip r:embed="rId707"/>
                <a:stretch>
                  <a:fillRect/>
                </a:stretch>
              </p:blipFill>
              <p:spPr>
                <a:xfrm>
                  <a:off x="3130493" y="4391707"/>
                  <a:ext cx="79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51" name="Freihand 150">
                  <a:extLst>
                    <a:ext uri="{FF2B5EF4-FFF2-40B4-BE49-F238E27FC236}">
                      <a16:creationId xmlns:a16="http://schemas.microsoft.com/office/drawing/2014/main" id="{4C40743E-7C45-4693-ABCE-8EA519876225}"/>
                    </a:ext>
                  </a:extLst>
                </p14:cNvPr>
                <p14:cNvContentPartPr/>
                <p14:nvPr/>
              </p14:nvContentPartPr>
              <p14:xfrm>
                <a:off x="3205373" y="4477747"/>
                <a:ext cx="13320" cy="70200"/>
              </p14:xfrm>
            </p:contentPart>
          </mc:Choice>
          <mc:Fallback xmlns="">
            <p:pic>
              <p:nvPicPr>
                <p:cNvPr id="151" name="Freihand 150">
                  <a:extLst>
                    <a:ext uri="{FF2B5EF4-FFF2-40B4-BE49-F238E27FC236}">
                      <a16:creationId xmlns:a16="http://schemas.microsoft.com/office/drawing/2014/main" id="{4C40743E-7C45-4693-ABCE-8EA519876225}"/>
                    </a:ext>
                  </a:extLst>
                </p:cNvPr>
                <p:cNvPicPr/>
                <p:nvPr/>
              </p:nvPicPr>
              <p:blipFill>
                <a:blip r:embed="rId709"/>
                <a:stretch>
                  <a:fillRect/>
                </a:stretch>
              </p:blipFill>
              <p:spPr>
                <a:xfrm>
                  <a:off x="3201053" y="4473427"/>
                  <a:ext cx="21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52" name="Freihand 151">
                  <a:extLst>
                    <a:ext uri="{FF2B5EF4-FFF2-40B4-BE49-F238E27FC236}">
                      <a16:creationId xmlns:a16="http://schemas.microsoft.com/office/drawing/2014/main" id="{B480F02E-57DB-466A-A655-F404BF7ED1AF}"/>
                    </a:ext>
                  </a:extLst>
                </p14:cNvPr>
                <p14:cNvContentPartPr/>
                <p14:nvPr/>
              </p14:nvContentPartPr>
              <p14:xfrm>
                <a:off x="3247853" y="4406467"/>
                <a:ext cx="77400" cy="114480"/>
              </p14:xfrm>
            </p:contentPart>
          </mc:Choice>
          <mc:Fallback xmlns="">
            <p:pic>
              <p:nvPicPr>
                <p:cNvPr id="152" name="Freihand 151">
                  <a:extLst>
                    <a:ext uri="{FF2B5EF4-FFF2-40B4-BE49-F238E27FC236}">
                      <a16:creationId xmlns:a16="http://schemas.microsoft.com/office/drawing/2014/main" id="{B480F02E-57DB-466A-A655-F404BF7ED1AF}"/>
                    </a:ext>
                  </a:extLst>
                </p:cNvPr>
                <p:cNvPicPr/>
                <p:nvPr/>
              </p:nvPicPr>
              <p:blipFill>
                <a:blip r:embed="rId711"/>
                <a:stretch>
                  <a:fillRect/>
                </a:stretch>
              </p:blipFill>
              <p:spPr>
                <a:xfrm>
                  <a:off x="3243533" y="4402147"/>
                  <a:ext cx="86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53" name="Freihand 152">
                  <a:extLst>
                    <a:ext uri="{FF2B5EF4-FFF2-40B4-BE49-F238E27FC236}">
                      <a16:creationId xmlns:a16="http://schemas.microsoft.com/office/drawing/2014/main" id="{E63BEF35-532C-4572-9261-6AF15882A4E6}"/>
                    </a:ext>
                  </a:extLst>
                </p14:cNvPr>
                <p14:cNvContentPartPr/>
                <p14:nvPr/>
              </p14:nvContentPartPr>
              <p14:xfrm>
                <a:off x="3368093" y="4407907"/>
                <a:ext cx="60480" cy="149400"/>
              </p14:xfrm>
            </p:contentPart>
          </mc:Choice>
          <mc:Fallback xmlns="">
            <p:pic>
              <p:nvPicPr>
                <p:cNvPr id="153" name="Freihand 152">
                  <a:extLst>
                    <a:ext uri="{FF2B5EF4-FFF2-40B4-BE49-F238E27FC236}">
                      <a16:creationId xmlns:a16="http://schemas.microsoft.com/office/drawing/2014/main" id="{E63BEF35-532C-4572-9261-6AF15882A4E6}"/>
                    </a:ext>
                  </a:extLst>
                </p:cNvPr>
                <p:cNvPicPr/>
                <p:nvPr/>
              </p:nvPicPr>
              <p:blipFill>
                <a:blip r:embed="rId713"/>
                <a:stretch>
                  <a:fillRect/>
                </a:stretch>
              </p:blipFill>
              <p:spPr>
                <a:xfrm>
                  <a:off x="3363773" y="4403587"/>
                  <a:ext cx="69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54" name="Freihand 153">
                  <a:extLst>
                    <a:ext uri="{FF2B5EF4-FFF2-40B4-BE49-F238E27FC236}">
                      <a16:creationId xmlns:a16="http://schemas.microsoft.com/office/drawing/2014/main" id="{DE777640-9789-4920-9F32-69E351A906EA}"/>
                    </a:ext>
                  </a:extLst>
                </p14:cNvPr>
                <p14:cNvContentPartPr/>
                <p14:nvPr/>
              </p14:nvContentPartPr>
              <p14:xfrm>
                <a:off x="3570413" y="4327987"/>
                <a:ext cx="110160" cy="31320"/>
              </p14:xfrm>
            </p:contentPart>
          </mc:Choice>
          <mc:Fallback xmlns="">
            <p:pic>
              <p:nvPicPr>
                <p:cNvPr id="154" name="Freihand 153">
                  <a:extLst>
                    <a:ext uri="{FF2B5EF4-FFF2-40B4-BE49-F238E27FC236}">
                      <a16:creationId xmlns:a16="http://schemas.microsoft.com/office/drawing/2014/main" id="{DE777640-9789-4920-9F32-69E351A906EA}"/>
                    </a:ext>
                  </a:extLst>
                </p:cNvPr>
                <p:cNvPicPr/>
                <p:nvPr/>
              </p:nvPicPr>
              <p:blipFill>
                <a:blip r:embed="rId715"/>
                <a:stretch>
                  <a:fillRect/>
                </a:stretch>
              </p:blipFill>
              <p:spPr>
                <a:xfrm>
                  <a:off x="3566093" y="4323667"/>
                  <a:ext cx="118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55" name="Freihand 154">
                  <a:extLst>
                    <a:ext uri="{FF2B5EF4-FFF2-40B4-BE49-F238E27FC236}">
                      <a16:creationId xmlns:a16="http://schemas.microsoft.com/office/drawing/2014/main" id="{3833CE4F-7ACE-496E-BADC-050BBC42ED66}"/>
                    </a:ext>
                  </a:extLst>
                </p14:cNvPr>
                <p14:cNvContentPartPr/>
                <p14:nvPr/>
              </p14:nvContentPartPr>
              <p14:xfrm>
                <a:off x="3716213" y="4208827"/>
                <a:ext cx="133200" cy="173160"/>
              </p14:xfrm>
            </p:contentPart>
          </mc:Choice>
          <mc:Fallback xmlns="">
            <p:pic>
              <p:nvPicPr>
                <p:cNvPr id="155" name="Freihand 154">
                  <a:extLst>
                    <a:ext uri="{FF2B5EF4-FFF2-40B4-BE49-F238E27FC236}">
                      <a16:creationId xmlns:a16="http://schemas.microsoft.com/office/drawing/2014/main" id="{3833CE4F-7ACE-496E-BADC-050BBC42ED66}"/>
                    </a:ext>
                  </a:extLst>
                </p:cNvPr>
                <p:cNvPicPr/>
                <p:nvPr/>
              </p:nvPicPr>
              <p:blipFill>
                <a:blip r:embed="rId717"/>
                <a:stretch>
                  <a:fillRect/>
                </a:stretch>
              </p:blipFill>
              <p:spPr>
                <a:xfrm>
                  <a:off x="3711893" y="4204507"/>
                  <a:ext cx="141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57" name="Freihand 156">
                  <a:extLst>
                    <a:ext uri="{FF2B5EF4-FFF2-40B4-BE49-F238E27FC236}">
                      <a16:creationId xmlns:a16="http://schemas.microsoft.com/office/drawing/2014/main" id="{8E1CD14B-1AC7-4AED-A493-9093A8A62337}"/>
                    </a:ext>
                  </a:extLst>
                </p14:cNvPr>
                <p14:cNvContentPartPr/>
                <p14:nvPr/>
              </p14:nvContentPartPr>
              <p14:xfrm>
                <a:off x="2803253" y="3853147"/>
                <a:ext cx="780840" cy="935640"/>
              </p14:xfrm>
            </p:contentPart>
          </mc:Choice>
          <mc:Fallback xmlns="">
            <p:pic>
              <p:nvPicPr>
                <p:cNvPr id="157" name="Freihand 156">
                  <a:extLst>
                    <a:ext uri="{FF2B5EF4-FFF2-40B4-BE49-F238E27FC236}">
                      <a16:creationId xmlns:a16="http://schemas.microsoft.com/office/drawing/2014/main" id="{8E1CD14B-1AC7-4AED-A493-9093A8A62337}"/>
                    </a:ext>
                  </a:extLst>
                </p:cNvPr>
                <p:cNvPicPr/>
                <p:nvPr/>
              </p:nvPicPr>
              <p:blipFill>
                <a:blip r:embed="rId719"/>
                <a:stretch>
                  <a:fillRect/>
                </a:stretch>
              </p:blipFill>
              <p:spPr>
                <a:xfrm>
                  <a:off x="2798933" y="3848827"/>
                  <a:ext cx="78948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59" name="Freihand 158">
                  <a:extLst>
                    <a:ext uri="{FF2B5EF4-FFF2-40B4-BE49-F238E27FC236}">
                      <a16:creationId xmlns:a16="http://schemas.microsoft.com/office/drawing/2014/main" id="{7D94AA67-0F72-4F6F-A50C-23ACBBC0E0D6}"/>
                    </a:ext>
                  </a:extLst>
                </p14:cNvPr>
                <p14:cNvContentPartPr/>
                <p14:nvPr/>
              </p14:nvContentPartPr>
              <p14:xfrm>
                <a:off x="936293" y="4646227"/>
                <a:ext cx="1251000" cy="129240"/>
              </p14:xfrm>
            </p:contentPart>
          </mc:Choice>
          <mc:Fallback xmlns="">
            <p:pic>
              <p:nvPicPr>
                <p:cNvPr id="159" name="Freihand 158">
                  <a:extLst>
                    <a:ext uri="{FF2B5EF4-FFF2-40B4-BE49-F238E27FC236}">
                      <a16:creationId xmlns:a16="http://schemas.microsoft.com/office/drawing/2014/main" id="{7D94AA67-0F72-4F6F-A50C-23ACBBC0E0D6}"/>
                    </a:ext>
                  </a:extLst>
                </p:cNvPr>
                <p:cNvPicPr/>
                <p:nvPr/>
              </p:nvPicPr>
              <p:blipFill>
                <a:blip r:embed="rId721"/>
                <a:stretch>
                  <a:fillRect/>
                </a:stretch>
              </p:blipFill>
              <p:spPr>
                <a:xfrm>
                  <a:off x="931973" y="4641907"/>
                  <a:ext cx="1259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60" name="Freihand 159">
                  <a:extLst>
                    <a:ext uri="{FF2B5EF4-FFF2-40B4-BE49-F238E27FC236}">
                      <a16:creationId xmlns:a16="http://schemas.microsoft.com/office/drawing/2014/main" id="{ED0A67A7-899F-424C-9677-77ED409E29B6}"/>
                    </a:ext>
                  </a:extLst>
                </p14:cNvPr>
                <p14:cNvContentPartPr/>
                <p14:nvPr/>
              </p14:nvContentPartPr>
              <p14:xfrm>
                <a:off x="1091453" y="4848907"/>
                <a:ext cx="223200" cy="110520"/>
              </p14:xfrm>
            </p:contentPart>
          </mc:Choice>
          <mc:Fallback xmlns="">
            <p:pic>
              <p:nvPicPr>
                <p:cNvPr id="160" name="Freihand 159">
                  <a:extLst>
                    <a:ext uri="{FF2B5EF4-FFF2-40B4-BE49-F238E27FC236}">
                      <a16:creationId xmlns:a16="http://schemas.microsoft.com/office/drawing/2014/main" id="{ED0A67A7-899F-424C-9677-77ED409E29B6}"/>
                    </a:ext>
                  </a:extLst>
                </p:cNvPr>
                <p:cNvPicPr/>
                <p:nvPr/>
              </p:nvPicPr>
              <p:blipFill>
                <a:blip r:embed="rId723"/>
                <a:stretch>
                  <a:fillRect/>
                </a:stretch>
              </p:blipFill>
              <p:spPr>
                <a:xfrm>
                  <a:off x="1087133" y="4844587"/>
                  <a:ext cx="23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61" name="Freihand 160">
                  <a:extLst>
                    <a:ext uri="{FF2B5EF4-FFF2-40B4-BE49-F238E27FC236}">
                      <a16:creationId xmlns:a16="http://schemas.microsoft.com/office/drawing/2014/main" id="{035BC783-CE45-438E-B950-DD8E517DE15E}"/>
                    </a:ext>
                  </a:extLst>
                </p14:cNvPr>
                <p14:cNvContentPartPr/>
                <p14:nvPr/>
              </p14:nvContentPartPr>
              <p14:xfrm>
                <a:off x="1310333" y="4908307"/>
                <a:ext cx="109800" cy="72000"/>
              </p14:xfrm>
            </p:contentPart>
          </mc:Choice>
          <mc:Fallback xmlns="">
            <p:pic>
              <p:nvPicPr>
                <p:cNvPr id="161" name="Freihand 160">
                  <a:extLst>
                    <a:ext uri="{FF2B5EF4-FFF2-40B4-BE49-F238E27FC236}">
                      <a16:creationId xmlns:a16="http://schemas.microsoft.com/office/drawing/2014/main" id="{035BC783-CE45-438E-B950-DD8E517DE15E}"/>
                    </a:ext>
                  </a:extLst>
                </p:cNvPr>
                <p:cNvPicPr/>
                <p:nvPr/>
              </p:nvPicPr>
              <p:blipFill>
                <a:blip r:embed="rId725"/>
                <a:stretch>
                  <a:fillRect/>
                </a:stretch>
              </p:blipFill>
              <p:spPr>
                <a:xfrm>
                  <a:off x="1306013" y="4903987"/>
                  <a:ext cx="118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62" name="Freihand 161">
                  <a:extLst>
                    <a:ext uri="{FF2B5EF4-FFF2-40B4-BE49-F238E27FC236}">
                      <a16:creationId xmlns:a16="http://schemas.microsoft.com/office/drawing/2014/main" id="{0A1A6C72-4974-4A6E-91B8-36B0302CCFFA}"/>
                    </a:ext>
                  </a:extLst>
                </p14:cNvPr>
                <p14:cNvContentPartPr/>
                <p14:nvPr/>
              </p14:nvContentPartPr>
              <p14:xfrm>
                <a:off x="1430573" y="4842067"/>
                <a:ext cx="132480" cy="120600"/>
              </p14:xfrm>
            </p:contentPart>
          </mc:Choice>
          <mc:Fallback xmlns="">
            <p:pic>
              <p:nvPicPr>
                <p:cNvPr id="162" name="Freihand 161">
                  <a:extLst>
                    <a:ext uri="{FF2B5EF4-FFF2-40B4-BE49-F238E27FC236}">
                      <a16:creationId xmlns:a16="http://schemas.microsoft.com/office/drawing/2014/main" id="{0A1A6C72-4974-4A6E-91B8-36B0302CCFFA}"/>
                    </a:ext>
                  </a:extLst>
                </p:cNvPr>
                <p:cNvPicPr/>
                <p:nvPr/>
              </p:nvPicPr>
              <p:blipFill>
                <a:blip r:embed="rId727"/>
                <a:stretch>
                  <a:fillRect/>
                </a:stretch>
              </p:blipFill>
              <p:spPr>
                <a:xfrm>
                  <a:off x="1426253" y="4837747"/>
                  <a:ext cx="141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63" name="Freihand 162">
                  <a:extLst>
                    <a:ext uri="{FF2B5EF4-FFF2-40B4-BE49-F238E27FC236}">
                      <a16:creationId xmlns:a16="http://schemas.microsoft.com/office/drawing/2014/main" id="{A51F4CE9-D6F4-4CB4-BDBA-3186CAFCDB9E}"/>
                    </a:ext>
                  </a:extLst>
                </p14:cNvPr>
                <p14:cNvContentPartPr/>
                <p14:nvPr/>
              </p14:nvContentPartPr>
              <p14:xfrm>
                <a:off x="1555133" y="4895347"/>
                <a:ext cx="70920" cy="92520"/>
              </p14:xfrm>
            </p:contentPart>
          </mc:Choice>
          <mc:Fallback xmlns="">
            <p:pic>
              <p:nvPicPr>
                <p:cNvPr id="163" name="Freihand 162">
                  <a:extLst>
                    <a:ext uri="{FF2B5EF4-FFF2-40B4-BE49-F238E27FC236}">
                      <a16:creationId xmlns:a16="http://schemas.microsoft.com/office/drawing/2014/main" id="{A51F4CE9-D6F4-4CB4-BDBA-3186CAFCDB9E}"/>
                    </a:ext>
                  </a:extLst>
                </p:cNvPr>
                <p:cNvPicPr/>
                <p:nvPr/>
              </p:nvPicPr>
              <p:blipFill>
                <a:blip r:embed="rId729"/>
                <a:stretch>
                  <a:fillRect/>
                </a:stretch>
              </p:blipFill>
              <p:spPr>
                <a:xfrm>
                  <a:off x="1550813" y="4891027"/>
                  <a:ext cx="79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64" name="Freihand 163">
                  <a:extLst>
                    <a:ext uri="{FF2B5EF4-FFF2-40B4-BE49-F238E27FC236}">
                      <a16:creationId xmlns:a16="http://schemas.microsoft.com/office/drawing/2014/main" id="{F3A5A4FA-5DD2-4430-8070-B778F3B1E66D}"/>
                    </a:ext>
                  </a:extLst>
                </p14:cNvPr>
                <p14:cNvContentPartPr/>
                <p14:nvPr/>
              </p14:nvContentPartPr>
              <p14:xfrm>
                <a:off x="1636133" y="4834507"/>
                <a:ext cx="343080" cy="123120"/>
              </p14:xfrm>
            </p:contentPart>
          </mc:Choice>
          <mc:Fallback xmlns="">
            <p:pic>
              <p:nvPicPr>
                <p:cNvPr id="164" name="Freihand 163">
                  <a:extLst>
                    <a:ext uri="{FF2B5EF4-FFF2-40B4-BE49-F238E27FC236}">
                      <a16:creationId xmlns:a16="http://schemas.microsoft.com/office/drawing/2014/main" id="{F3A5A4FA-5DD2-4430-8070-B778F3B1E66D}"/>
                    </a:ext>
                  </a:extLst>
                </p:cNvPr>
                <p:cNvPicPr/>
                <p:nvPr/>
              </p:nvPicPr>
              <p:blipFill>
                <a:blip r:embed="rId731"/>
                <a:stretch>
                  <a:fillRect/>
                </a:stretch>
              </p:blipFill>
              <p:spPr>
                <a:xfrm>
                  <a:off x="1631813" y="4830187"/>
                  <a:ext cx="351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65" name="Freihand 164">
                  <a:extLst>
                    <a:ext uri="{FF2B5EF4-FFF2-40B4-BE49-F238E27FC236}">
                      <a16:creationId xmlns:a16="http://schemas.microsoft.com/office/drawing/2014/main" id="{9BE54F63-0A69-4B2D-96D2-D2E3D88054C3}"/>
                    </a:ext>
                  </a:extLst>
                </p14:cNvPr>
                <p14:cNvContentPartPr/>
                <p14:nvPr/>
              </p14:nvContentPartPr>
              <p14:xfrm>
                <a:off x="1984973" y="4784107"/>
                <a:ext cx="303120" cy="140400"/>
              </p14:xfrm>
            </p:contentPart>
          </mc:Choice>
          <mc:Fallback xmlns="">
            <p:pic>
              <p:nvPicPr>
                <p:cNvPr id="165" name="Freihand 164">
                  <a:extLst>
                    <a:ext uri="{FF2B5EF4-FFF2-40B4-BE49-F238E27FC236}">
                      <a16:creationId xmlns:a16="http://schemas.microsoft.com/office/drawing/2014/main" id="{9BE54F63-0A69-4B2D-96D2-D2E3D88054C3}"/>
                    </a:ext>
                  </a:extLst>
                </p:cNvPr>
                <p:cNvPicPr/>
                <p:nvPr/>
              </p:nvPicPr>
              <p:blipFill>
                <a:blip r:embed="rId733"/>
                <a:stretch>
                  <a:fillRect/>
                </a:stretch>
              </p:blipFill>
              <p:spPr>
                <a:xfrm>
                  <a:off x="1980653" y="4779787"/>
                  <a:ext cx="311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66" name="Freihand 165">
                  <a:extLst>
                    <a:ext uri="{FF2B5EF4-FFF2-40B4-BE49-F238E27FC236}">
                      <a16:creationId xmlns:a16="http://schemas.microsoft.com/office/drawing/2014/main" id="{11778A9F-E0F8-4E99-AAF0-1D8DE14F3F9C}"/>
                    </a:ext>
                  </a:extLst>
                </p14:cNvPr>
                <p14:cNvContentPartPr/>
                <p14:nvPr/>
              </p14:nvContentPartPr>
              <p14:xfrm>
                <a:off x="1098293" y="5010907"/>
                <a:ext cx="1196640" cy="36000"/>
              </p14:xfrm>
            </p:contentPart>
          </mc:Choice>
          <mc:Fallback xmlns="">
            <p:pic>
              <p:nvPicPr>
                <p:cNvPr id="166" name="Freihand 165">
                  <a:extLst>
                    <a:ext uri="{FF2B5EF4-FFF2-40B4-BE49-F238E27FC236}">
                      <a16:creationId xmlns:a16="http://schemas.microsoft.com/office/drawing/2014/main" id="{11778A9F-E0F8-4E99-AAF0-1D8DE14F3F9C}"/>
                    </a:ext>
                  </a:extLst>
                </p:cNvPr>
                <p:cNvPicPr/>
                <p:nvPr/>
              </p:nvPicPr>
              <p:blipFill>
                <a:blip r:embed="rId735"/>
                <a:stretch>
                  <a:fillRect/>
                </a:stretch>
              </p:blipFill>
              <p:spPr>
                <a:xfrm>
                  <a:off x="1093973" y="5006587"/>
                  <a:ext cx="1205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68" name="Freihand 167">
                  <a:extLst>
                    <a:ext uri="{FF2B5EF4-FFF2-40B4-BE49-F238E27FC236}">
                      <a16:creationId xmlns:a16="http://schemas.microsoft.com/office/drawing/2014/main" id="{DECC3B74-06D3-4C3F-8A2E-DD75ECDF4D1E}"/>
                    </a:ext>
                  </a:extLst>
                </p14:cNvPr>
                <p14:cNvContentPartPr/>
                <p14:nvPr/>
              </p14:nvContentPartPr>
              <p14:xfrm>
                <a:off x="2645213" y="4879507"/>
                <a:ext cx="137160" cy="101880"/>
              </p14:xfrm>
            </p:contentPart>
          </mc:Choice>
          <mc:Fallback xmlns="">
            <p:pic>
              <p:nvPicPr>
                <p:cNvPr id="168" name="Freihand 167">
                  <a:extLst>
                    <a:ext uri="{FF2B5EF4-FFF2-40B4-BE49-F238E27FC236}">
                      <a16:creationId xmlns:a16="http://schemas.microsoft.com/office/drawing/2014/main" id="{DECC3B74-06D3-4C3F-8A2E-DD75ECDF4D1E}"/>
                    </a:ext>
                  </a:extLst>
                </p:cNvPr>
                <p:cNvPicPr/>
                <p:nvPr/>
              </p:nvPicPr>
              <p:blipFill>
                <a:blip r:embed="rId737"/>
                <a:stretch>
                  <a:fillRect/>
                </a:stretch>
              </p:blipFill>
              <p:spPr>
                <a:xfrm>
                  <a:off x="2640893" y="4875187"/>
                  <a:ext cx="145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69" name="Freihand 168">
                  <a:extLst>
                    <a:ext uri="{FF2B5EF4-FFF2-40B4-BE49-F238E27FC236}">
                      <a16:creationId xmlns:a16="http://schemas.microsoft.com/office/drawing/2014/main" id="{1D177B87-05C5-432E-ABE6-97A88B3C79EC}"/>
                    </a:ext>
                  </a:extLst>
                </p14:cNvPr>
                <p14:cNvContentPartPr/>
                <p14:nvPr/>
              </p14:nvContentPartPr>
              <p14:xfrm>
                <a:off x="2812973" y="4944307"/>
                <a:ext cx="77040" cy="97920"/>
              </p14:xfrm>
            </p:contentPart>
          </mc:Choice>
          <mc:Fallback xmlns="">
            <p:pic>
              <p:nvPicPr>
                <p:cNvPr id="169" name="Freihand 168">
                  <a:extLst>
                    <a:ext uri="{FF2B5EF4-FFF2-40B4-BE49-F238E27FC236}">
                      <a16:creationId xmlns:a16="http://schemas.microsoft.com/office/drawing/2014/main" id="{1D177B87-05C5-432E-ABE6-97A88B3C79EC}"/>
                    </a:ext>
                  </a:extLst>
                </p:cNvPr>
                <p:cNvPicPr/>
                <p:nvPr/>
              </p:nvPicPr>
              <p:blipFill>
                <a:blip r:embed="rId739"/>
                <a:stretch>
                  <a:fillRect/>
                </a:stretch>
              </p:blipFill>
              <p:spPr>
                <a:xfrm>
                  <a:off x="2808653" y="4939987"/>
                  <a:ext cx="85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70" name="Freihand 169">
                  <a:extLst>
                    <a:ext uri="{FF2B5EF4-FFF2-40B4-BE49-F238E27FC236}">
                      <a16:creationId xmlns:a16="http://schemas.microsoft.com/office/drawing/2014/main" id="{9847BCC7-5B96-496D-BDCE-5DE275D572C0}"/>
                    </a:ext>
                  </a:extLst>
                </p14:cNvPr>
                <p14:cNvContentPartPr/>
                <p14:nvPr/>
              </p14:nvContentPartPr>
              <p14:xfrm>
                <a:off x="2902613" y="4884547"/>
                <a:ext cx="94680" cy="131040"/>
              </p14:xfrm>
            </p:contentPart>
          </mc:Choice>
          <mc:Fallback xmlns="">
            <p:pic>
              <p:nvPicPr>
                <p:cNvPr id="170" name="Freihand 169">
                  <a:extLst>
                    <a:ext uri="{FF2B5EF4-FFF2-40B4-BE49-F238E27FC236}">
                      <a16:creationId xmlns:a16="http://schemas.microsoft.com/office/drawing/2014/main" id="{9847BCC7-5B96-496D-BDCE-5DE275D572C0}"/>
                    </a:ext>
                  </a:extLst>
                </p:cNvPr>
                <p:cNvPicPr/>
                <p:nvPr/>
              </p:nvPicPr>
              <p:blipFill>
                <a:blip r:embed="rId741"/>
                <a:stretch>
                  <a:fillRect/>
                </a:stretch>
              </p:blipFill>
              <p:spPr>
                <a:xfrm>
                  <a:off x="2898293" y="4880227"/>
                  <a:ext cx="103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71" name="Freihand 170">
                  <a:extLst>
                    <a:ext uri="{FF2B5EF4-FFF2-40B4-BE49-F238E27FC236}">
                      <a16:creationId xmlns:a16="http://schemas.microsoft.com/office/drawing/2014/main" id="{D6EAB211-DD1A-44CE-9607-778C9CDD2590}"/>
                    </a:ext>
                  </a:extLst>
                </p14:cNvPr>
                <p14:cNvContentPartPr/>
                <p14:nvPr/>
              </p14:nvContentPartPr>
              <p14:xfrm>
                <a:off x="2995493" y="4955827"/>
                <a:ext cx="52200" cy="96480"/>
              </p14:xfrm>
            </p:contentPart>
          </mc:Choice>
          <mc:Fallback xmlns="">
            <p:pic>
              <p:nvPicPr>
                <p:cNvPr id="171" name="Freihand 170">
                  <a:extLst>
                    <a:ext uri="{FF2B5EF4-FFF2-40B4-BE49-F238E27FC236}">
                      <a16:creationId xmlns:a16="http://schemas.microsoft.com/office/drawing/2014/main" id="{D6EAB211-DD1A-44CE-9607-778C9CDD2590}"/>
                    </a:ext>
                  </a:extLst>
                </p:cNvPr>
                <p:cNvPicPr/>
                <p:nvPr/>
              </p:nvPicPr>
              <p:blipFill>
                <a:blip r:embed="rId743"/>
                <a:stretch>
                  <a:fillRect/>
                </a:stretch>
              </p:blipFill>
              <p:spPr>
                <a:xfrm>
                  <a:off x="2991173" y="4951507"/>
                  <a:ext cx="60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72" name="Freihand 171">
                  <a:extLst>
                    <a:ext uri="{FF2B5EF4-FFF2-40B4-BE49-F238E27FC236}">
                      <a16:creationId xmlns:a16="http://schemas.microsoft.com/office/drawing/2014/main" id="{36B0A9FE-BCD4-4E77-87EC-B8B2540386E8}"/>
                    </a:ext>
                  </a:extLst>
                </p14:cNvPr>
                <p14:cNvContentPartPr/>
                <p14:nvPr/>
              </p14:nvContentPartPr>
              <p14:xfrm>
                <a:off x="3053813" y="4884907"/>
                <a:ext cx="198720" cy="137520"/>
              </p14:xfrm>
            </p:contentPart>
          </mc:Choice>
          <mc:Fallback xmlns="">
            <p:pic>
              <p:nvPicPr>
                <p:cNvPr id="172" name="Freihand 171">
                  <a:extLst>
                    <a:ext uri="{FF2B5EF4-FFF2-40B4-BE49-F238E27FC236}">
                      <a16:creationId xmlns:a16="http://schemas.microsoft.com/office/drawing/2014/main" id="{36B0A9FE-BCD4-4E77-87EC-B8B2540386E8}"/>
                    </a:ext>
                  </a:extLst>
                </p:cNvPr>
                <p:cNvPicPr/>
                <p:nvPr/>
              </p:nvPicPr>
              <p:blipFill>
                <a:blip r:embed="rId745"/>
                <a:stretch>
                  <a:fillRect/>
                </a:stretch>
              </p:blipFill>
              <p:spPr>
                <a:xfrm>
                  <a:off x="3049493" y="4880587"/>
                  <a:ext cx="207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73" name="Freihand 172">
                  <a:extLst>
                    <a:ext uri="{FF2B5EF4-FFF2-40B4-BE49-F238E27FC236}">
                      <a16:creationId xmlns:a16="http://schemas.microsoft.com/office/drawing/2014/main" id="{3047DAF1-2EC4-48EE-A54C-2AB797C315CA}"/>
                    </a:ext>
                  </a:extLst>
                </p14:cNvPr>
                <p14:cNvContentPartPr/>
                <p14:nvPr/>
              </p14:nvContentPartPr>
              <p14:xfrm>
                <a:off x="3263333" y="4913707"/>
                <a:ext cx="64800" cy="91080"/>
              </p14:xfrm>
            </p:contentPart>
          </mc:Choice>
          <mc:Fallback xmlns="">
            <p:pic>
              <p:nvPicPr>
                <p:cNvPr id="173" name="Freihand 172">
                  <a:extLst>
                    <a:ext uri="{FF2B5EF4-FFF2-40B4-BE49-F238E27FC236}">
                      <a16:creationId xmlns:a16="http://schemas.microsoft.com/office/drawing/2014/main" id="{3047DAF1-2EC4-48EE-A54C-2AB797C315CA}"/>
                    </a:ext>
                  </a:extLst>
                </p:cNvPr>
                <p:cNvPicPr/>
                <p:nvPr/>
              </p:nvPicPr>
              <p:blipFill>
                <a:blip r:embed="rId747"/>
                <a:stretch>
                  <a:fillRect/>
                </a:stretch>
              </p:blipFill>
              <p:spPr>
                <a:xfrm>
                  <a:off x="3259013" y="4909387"/>
                  <a:ext cx="73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74" name="Freihand 173">
                  <a:extLst>
                    <a:ext uri="{FF2B5EF4-FFF2-40B4-BE49-F238E27FC236}">
                      <a16:creationId xmlns:a16="http://schemas.microsoft.com/office/drawing/2014/main" id="{290EAB4E-9E63-4C6A-A2F3-F0781C3324D7}"/>
                    </a:ext>
                  </a:extLst>
                </p14:cNvPr>
                <p14:cNvContentPartPr/>
                <p14:nvPr/>
              </p14:nvContentPartPr>
              <p14:xfrm>
                <a:off x="3345413" y="4849267"/>
                <a:ext cx="34200" cy="195840"/>
              </p14:xfrm>
            </p:contentPart>
          </mc:Choice>
          <mc:Fallback xmlns="">
            <p:pic>
              <p:nvPicPr>
                <p:cNvPr id="174" name="Freihand 173">
                  <a:extLst>
                    <a:ext uri="{FF2B5EF4-FFF2-40B4-BE49-F238E27FC236}">
                      <a16:creationId xmlns:a16="http://schemas.microsoft.com/office/drawing/2014/main" id="{290EAB4E-9E63-4C6A-A2F3-F0781C3324D7}"/>
                    </a:ext>
                  </a:extLst>
                </p:cNvPr>
                <p:cNvPicPr/>
                <p:nvPr/>
              </p:nvPicPr>
              <p:blipFill>
                <a:blip r:embed="rId749"/>
                <a:stretch>
                  <a:fillRect/>
                </a:stretch>
              </p:blipFill>
              <p:spPr>
                <a:xfrm>
                  <a:off x="3341093" y="4844947"/>
                  <a:ext cx="42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75" name="Freihand 174">
                  <a:extLst>
                    <a:ext uri="{FF2B5EF4-FFF2-40B4-BE49-F238E27FC236}">
                      <a16:creationId xmlns:a16="http://schemas.microsoft.com/office/drawing/2014/main" id="{B4599DA5-C613-4C5B-89CF-616F54433F26}"/>
                    </a:ext>
                  </a:extLst>
                </p14:cNvPr>
                <p14:cNvContentPartPr/>
                <p14:nvPr/>
              </p14:nvContentPartPr>
              <p14:xfrm>
                <a:off x="3399413" y="4820827"/>
                <a:ext cx="173880" cy="164520"/>
              </p14:xfrm>
            </p:contentPart>
          </mc:Choice>
          <mc:Fallback xmlns="">
            <p:pic>
              <p:nvPicPr>
                <p:cNvPr id="175" name="Freihand 174">
                  <a:extLst>
                    <a:ext uri="{FF2B5EF4-FFF2-40B4-BE49-F238E27FC236}">
                      <a16:creationId xmlns:a16="http://schemas.microsoft.com/office/drawing/2014/main" id="{B4599DA5-C613-4C5B-89CF-616F54433F26}"/>
                    </a:ext>
                  </a:extLst>
                </p:cNvPr>
                <p:cNvPicPr/>
                <p:nvPr/>
              </p:nvPicPr>
              <p:blipFill>
                <a:blip r:embed="rId751"/>
                <a:stretch>
                  <a:fillRect/>
                </a:stretch>
              </p:blipFill>
              <p:spPr>
                <a:xfrm>
                  <a:off x="3395093" y="4816507"/>
                  <a:ext cx="182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76" name="Freihand 175">
                  <a:extLst>
                    <a:ext uri="{FF2B5EF4-FFF2-40B4-BE49-F238E27FC236}">
                      <a16:creationId xmlns:a16="http://schemas.microsoft.com/office/drawing/2014/main" id="{02059225-A81B-4D2B-ACE0-6C3947FBA9B6}"/>
                    </a:ext>
                  </a:extLst>
                </p14:cNvPr>
                <p14:cNvContentPartPr/>
                <p14:nvPr/>
              </p14:nvContentPartPr>
              <p14:xfrm>
                <a:off x="3539813" y="4921987"/>
                <a:ext cx="24480" cy="34560"/>
              </p14:xfrm>
            </p:contentPart>
          </mc:Choice>
          <mc:Fallback xmlns="">
            <p:pic>
              <p:nvPicPr>
                <p:cNvPr id="176" name="Freihand 175">
                  <a:extLst>
                    <a:ext uri="{FF2B5EF4-FFF2-40B4-BE49-F238E27FC236}">
                      <a16:creationId xmlns:a16="http://schemas.microsoft.com/office/drawing/2014/main" id="{02059225-A81B-4D2B-ACE0-6C3947FBA9B6}"/>
                    </a:ext>
                  </a:extLst>
                </p:cNvPr>
                <p:cNvPicPr/>
                <p:nvPr/>
              </p:nvPicPr>
              <p:blipFill>
                <a:blip r:embed="rId753"/>
                <a:stretch>
                  <a:fillRect/>
                </a:stretch>
              </p:blipFill>
              <p:spPr>
                <a:xfrm>
                  <a:off x="3535493" y="4917667"/>
                  <a:ext cx="33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77" name="Freihand 176">
                  <a:extLst>
                    <a:ext uri="{FF2B5EF4-FFF2-40B4-BE49-F238E27FC236}">
                      <a16:creationId xmlns:a16="http://schemas.microsoft.com/office/drawing/2014/main" id="{91A3A3CD-2E68-4D74-819B-D1A8407EEDC0}"/>
                    </a:ext>
                  </a:extLst>
                </p14:cNvPr>
                <p14:cNvContentPartPr/>
                <p14:nvPr/>
              </p14:nvContentPartPr>
              <p14:xfrm>
                <a:off x="3576533" y="4808227"/>
                <a:ext cx="251640" cy="164160"/>
              </p14:xfrm>
            </p:contentPart>
          </mc:Choice>
          <mc:Fallback xmlns="">
            <p:pic>
              <p:nvPicPr>
                <p:cNvPr id="177" name="Freihand 176">
                  <a:extLst>
                    <a:ext uri="{FF2B5EF4-FFF2-40B4-BE49-F238E27FC236}">
                      <a16:creationId xmlns:a16="http://schemas.microsoft.com/office/drawing/2014/main" id="{91A3A3CD-2E68-4D74-819B-D1A8407EEDC0}"/>
                    </a:ext>
                  </a:extLst>
                </p:cNvPr>
                <p:cNvPicPr/>
                <p:nvPr/>
              </p:nvPicPr>
              <p:blipFill>
                <a:blip r:embed="rId755"/>
                <a:stretch>
                  <a:fillRect/>
                </a:stretch>
              </p:blipFill>
              <p:spPr>
                <a:xfrm>
                  <a:off x="3572213" y="4803907"/>
                  <a:ext cx="260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79" name="Freihand 178">
                  <a:extLst>
                    <a:ext uri="{FF2B5EF4-FFF2-40B4-BE49-F238E27FC236}">
                      <a16:creationId xmlns:a16="http://schemas.microsoft.com/office/drawing/2014/main" id="{E5D8195D-2ED6-4084-BBE5-DEC84665AD2A}"/>
                    </a:ext>
                  </a:extLst>
                </p14:cNvPr>
                <p14:cNvContentPartPr/>
                <p14:nvPr/>
              </p14:nvContentPartPr>
              <p14:xfrm>
                <a:off x="3945173" y="4256347"/>
                <a:ext cx="89640" cy="30240"/>
              </p14:xfrm>
            </p:contentPart>
          </mc:Choice>
          <mc:Fallback xmlns="">
            <p:pic>
              <p:nvPicPr>
                <p:cNvPr id="179" name="Freihand 178">
                  <a:extLst>
                    <a:ext uri="{FF2B5EF4-FFF2-40B4-BE49-F238E27FC236}">
                      <a16:creationId xmlns:a16="http://schemas.microsoft.com/office/drawing/2014/main" id="{E5D8195D-2ED6-4084-BBE5-DEC84665AD2A}"/>
                    </a:ext>
                  </a:extLst>
                </p:cNvPr>
                <p:cNvPicPr/>
                <p:nvPr/>
              </p:nvPicPr>
              <p:blipFill>
                <a:blip r:embed="rId757"/>
                <a:stretch>
                  <a:fillRect/>
                </a:stretch>
              </p:blipFill>
              <p:spPr>
                <a:xfrm>
                  <a:off x="3940853" y="4252027"/>
                  <a:ext cx="98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80" name="Freihand 179">
                  <a:extLst>
                    <a:ext uri="{FF2B5EF4-FFF2-40B4-BE49-F238E27FC236}">
                      <a16:creationId xmlns:a16="http://schemas.microsoft.com/office/drawing/2014/main" id="{9374E9A9-3132-4ABB-89F7-CAA2DB5E5411}"/>
                    </a:ext>
                  </a:extLst>
                </p14:cNvPr>
                <p14:cNvContentPartPr/>
                <p14:nvPr/>
              </p14:nvContentPartPr>
              <p14:xfrm>
                <a:off x="3954173" y="4312147"/>
                <a:ext cx="110160" cy="15480"/>
              </p14:xfrm>
            </p:contentPart>
          </mc:Choice>
          <mc:Fallback xmlns="">
            <p:pic>
              <p:nvPicPr>
                <p:cNvPr id="180" name="Freihand 179">
                  <a:extLst>
                    <a:ext uri="{FF2B5EF4-FFF2-40B4-BE49-F238E27FC236}">
                      <a16:creationId xmlns:a16="http://schemas.microsoft.com/office/drawing/2014/main" id="{9374E9A9-3132-4ABB-89F7-CAA2DB5E5411}"/>
                    </a:ext>
                  </a:extLst>
                </p:cNvPr>
                <p:cNvPicPr/>
                <p:nvPr/>
              </p:nvPicPr>
              <p:blipFill>
                <a:blip r:embed="rId759"/>
                <a:stretch>
                  <a:fillRect/>
                </a:stretch>
              </p:blipFill>
              <p:spPr>
                <a:xfrm>
                  <a:off x="3949853" y="4307827"/>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82" name="Freihand 181">
                  <a:extLst>
                    <a:ext uri="{FF2B5EF4-FFF2-40B4-BE49-F238E27FC236}">
                      <a16:creationId xmlns:a16="http://schemas.microsoft.com/office/drawing/2014/main" id="{D9EC45A4-D2E9-4A5A-9D4E-F2A3E5751CE0}"/>
                    </a:ext>
                  </a:extLst>
                </p14:cNvPr>
                <p14:cNvContentPartPr/>
                <p14:nvPr/>
              </p14:nvContentPartPr>
              <p14:xfrm>
                <a:off x="4135613" y="4182907"/>
                <a:ext cx="105480" cy="136440"/>
              </p14:xfrm>
            </p:contentPart>
          </mc:Choice>
          <mc:Fallback xmlns="">
            <p:pic>
              <p:nvPicPr>
                <p:cNvPr id="182" name="Freihand 181">
                  <a:extLst>
                    <a:ext uri="{FF2B5EF4-FFF2-40B4-BE49-F238E27FC236}">
                      <a16:creationId xmlns:a16="http://schemas.microsoft.com/office/drawing/2014/main" id="{D9EC45A4-D2E9-4A5A-9D4E-F2A3E5751CE0}"/>
                    </a:ext>
                  </a:extLst>
                </p:cNvPr>
                <p:cNvPicPr/>
                <p:nvPr/>
              </p:nvPicPr>
              <p:blipFill>
                <a:blip r:embed="rId761"/>
                <a:stretch>
                  <a:fillRect/>
                </a:stretch>
              </p:blipFill>
              <p:spPr>
                <a:xfrm>
                  <a:off x="4131293" y="4178587"/>
                  <a:ext cx="114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83" name="Freihand 182">
                  <a:extLst>
                    <a:ext uri="{FF2B5EF4-FFF2-40B4-BE49-F238E27FC236}">
                      <a16:creationId xmlns:a16="http://schemas.microsoft.com/office/drawing/2014/main" id="{B9B0F758-252F-4F0D-A8EE-E13839A14528}"/>
                    </a:ext>
                  </a:extLst>
                </p14:cNvPr>
                <p14:cNvContentPartPr/>
                <p14:nvPr/>
              </p14:nvContentPartPr>
              <p14:xfrm>
                <a:off x="4277813" y="4171027"/>
                <a:ext cx="75960" cy="97200"/>
              </p14:xfrm>
            </p:contentPart>
          </mc:Choice>
          <mc:Fallback xmlns="">
            <p:pic>
              <p:nvPicPr>
                <p:cNvPr id="183" name="Freihand 182">
                  <a:extLst>
                    <a:ext uri="{FF2B5EF4-FFF2-40B4-BE49-F238E27FC236}">
                      <a16:creationId xmlns:a16="http://schemas.microsoft.com/office/drawing/2014/main" id="{B9B0F758-252F-4F0D-A8EE-E13839A14528}"/>
                    </a:ext>
                  </a:extLst>
                </p:cNvPr>
                <p:cNvPicPr/>
                <p:nvPr/>
              </p:nvPicPr>
              <p:blipFill>
                <a:blip r:embed="rId763"/>
                <a:stretch>
                  <a:fillRect/>
                </a:stretch>
              </p:blipFill>
              <p:spPr>
                <a:xfrm>
                  <a:off x="4273493" y="4166707"/>
                  <a:ext cx="84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84" name="Freihand 183">
                  <a:extLst>
                    <a:ext uri="{FF2B5EF4-FFF2-40B4-BE49-F238E27FC236}">
                      <a16:creationId xmlns:a16="http://schemas.microsoft.com/office/drawing/2014/main" id="{2872C12C-5763-4588-B315-6AECD13684A4}"/>
                    </a:ext>
                  </a:extLst>
                </p14:cNvPr>
                <p14:cNvContentPartPr/>
                <p14:nvPr/>
              </p14:nvContentPartPr>
              <p14:xfrm>
                <a:off x="4327133" y="4208467"/>
                <a:ext cx="74520" cy="157680"/>
              </p14:xfrm>
            </p:contentPart>
          </mc:Choice>
          <mc:Fallback xmlns="">
            <p:pic>
              <p:nvPicPr>
                <p:cNvPr id="184" name="Freihand 183">
                  <a:extLst>
                    <a:ext uri="{FF2B5EF4-FFF2-40B4-BE49-F238E27FC236}">
                      <a16:creationId xmlns:a16="http://schemas.microsoft.com/office/drawing/2014/main" id="{2872C12C-5763-4588-B315-6AECD13684A4}"/>
                    </a:ext>
                  </a:extLst>
                </p:cNvPr>
                <p:cNvPicPr/>
                <p:nvPr/>
              </p:nvPicPr>
              <p:blipFill>
                <a:blip r:embed="rId765"/>
                <a:stretch>
                  <a:fillRect/>
                </a:stretch>
              </p:blipFill>
              <p:spPr>
                <a:xfrm>
                  <a:off x="4322813" y="4204147"/>
                  <a:ext cx="83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85" name="Freihand 184">
                  <a:extLst>
                    <a:ext uri="{FF2B5EF4-FFF2-40B4-BE49-F238E27FC236}">
                      <a16:creationId xmlns:a16="http://schemas.microsoft.com/office/drawing/2014/main" id="{E41E1909-D129-4F43-BBF0-D137CC5216ED}"/>
                    </a:ext>
                  </a:extLst>
                </p14:cNvPr>
                <p14:cNvContentPartPr/>
                <p14:nvPr/>
              </p14:nvContentPartPr>
              <p14:xfrm>
                <a:off x="4424693" y="4194427"/>
                <a:ext cx="79200" cy="109800"/>
              </p14:xfrm>
            </p:contentPart>
          </mc:Choice>
          <mc:Fallback xmlns="">
            <p:pic>
              <p:nvPicPr>
                <p:cNvPr id="185" name="Freihand 184">
                  <a:extLst>
                    <a:ext uri="{FF2B5EF4-FFF2-40B4-BE49-F238E27FC236}">
                      <a16:creationId xmlns:a16="http://schemas.microsoft.com/office/drawing/2014/main" id="{E41E1909-D129-4F43-BBF0-D137CC5216ED}"/>
                    </a:ext>
                  </a:extLst>
                </p:cNvPr>
                <p:cNvPicPr/>
                <p:nvPr/>
              </p:nvPicPr>
              <p:blipFill>
                <a:blip r:embed="rId767"/>
                <a:stretch>
                  <a:fillRect/>
                </a:stretch>
              </p:blipFill>
              <p:spPr>
                <a:xfrm>
                  <a:off x="4420373" y="4190107"/>
                  <a:ext cx="87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86" name="Freihand 185">
                  <a:extLst>
                    <a:ext uri="{FF2B5EF4-FFF2-40B4-BE49-F238E27FC236}">
                      <a16:creationId xmlns:a16="http://schemas.microsoft.com/office/drawing/2014/main" id="{712074B0-C7E5-4201-9436-CFE3EE327E76}"/>
                    </a:ext>
                  </a:extLst>
                </p14:cNvPr>
                <p14:cNvContentPartPr/>
                <p14:nvPr/>
              </p14:nvContentPartPr>
              <p14:xfrm>
                <a:off x="4560053" y="4191187"/>
                <a:ext cx="70200" cy="123480"/>
              </p14:xfrm>
            </p:contentPart>
          </mc:Choice>
          <mc:Fallback xmlns="">
            <p:pic>
              <p:nvPicPr>
                <p:cNvPr id="186" name="Freihand 185">
                  <a:extLst>
                    <a:ext uri="{FF2B5EF4-FFF2-40B4-BE49-F238E27FC236}">
                      <a16:creationId xmlns:a16="http://schemas.microsoft.com/office/drawing/2014/main" id="{712074B0-C7E5-4201-9436-CFE3EE327E76}"/>
                    </a:ext>
                  </a:extLst>
                </p:cNvPr>
                <p:cNvPicPr/>
                <p:nvPr/>
              </p:nvPicPr>
              <p:blipFill>
                <a:blip r:embed="rId769"/>
                <a:stretch>
                  <a:fillRect/>
                </a:stretch>
              </p:blipFill>
              <p:spPr>
                <a:xfrm>
                  <a:off x="4555733" y="4186867"/>
                  <a:ext cx="78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88" name="Freihand 187">
                  <a:extLst>
                    <a:ext uri="{FF2B5EF4-FFF2-40B4-BE49-F238E27FC236}">
                      <a16:creationId xmlns:a16="http://schemas.microsoft.com/office/drawing/2014/main" id="{812970AF-21B3-4829-9AA7-93AB4480339D}"/>
                    </a:ext>
                  </a:extLst>
                </p14:cNvPr>
                <p14:cNvContentPartPr/>
                <p14:nvPr/>
              </p14:nvContentPartPr>
              <p14:xfrm>
                <a:off x="4715933" y="4183627"/>
                <a:ext cx="87120" cy="115200"/>
              </p14:xfrm>
            </p:contentPart>
          </mc:Choice>
          <mc:Fallback xmlns="">
            <p:pic>
              <p:nvPicPr>
                <p:cNvPr id="188" name="Freihand 187">
                  <a:extLst>
                    <a:ext uri="{FF2B5EF4-FFF2-40B4-BE49-F238E27FC236}">
                      <a16:creationId xmlns:a16="http://schemas.microsoft.com/office/drawing/2014/main" id="{812970AF-21B3-4829-9AA7-93AB4480339D}"/>
                    </a:ext>
                  </a:extLst>
                </p:cNvPr>
                <p:cNvPicPr/>
                <p:nvPr/>
              </p:nvPicPr>
              <p:blipFill>
                <a:blip r:embed="rId771"/>
                <a:stretch>
                  <a:fillRect/>
                </a:stretch>
              </p:blipFill>
              <p:spPr>
                <a:xfrm>
                  <a:off x="4711613" y="4179307"/>
                  <a:ext cx="95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89" name="Freihand 188">
                  <a:extLst>
                    <a:ext uri="{FF2B5EF4-FFF2-40B4-BE49-F238E27FC236}">
                      <a16:creationId xmlns:a16="http://schemas.microsoft.com/office/drawing/2014/main" id="{D92CD137-0C7E-40A9-B152-E52BAB39EFFC}"/>
                    </a:ext>
                  </a:extLst>
                </p14:cNvPr>
                <p14:cNvContentPartPr/>
                <p14:nvPr/>
              </p14:nvContentPartPr>
              <p14:xfrm>
                <a:off x="4669853" y="4102267"/>
                <a:ext cx="88560" cy="90000"/>
              </p14:xfrm>
            </p:contentPart>
          </mc:Choice>
          <mc:Fallback xmlns="">
            <p:pic>
              <p:nvPicPr>
                <p:cNvPr id="189" name="Freihand 188">
                  <a:extLst>
                    <a:ext uri="{FF2B5EF4-FFF2-40B4-BE49-F238E27FC236}">
                      <a16:creationId xmlns:a16="http://schemas.microsoft.com/office/drawing/2014/main" id="{D92CD137-0C7E-40A9-B152-E52BAB39EFFC}"/>
                    </a:ext>
                  </a:extLst>
                </p:cNvPr>
                <p:cNvPicPr/>
                <p:nvPr/>
              </p:nvPicPr>
              <p:blipFill>
                <a:blip r:embed="rId773"/>
                <a:stretch>
                  <a:fillRect/>
                </a:stretch>
              </p:blipFill>
              <p:spPr>
                <a:xfrm>
                  <a:off x="4665533" y="4097947"/>
                  <a:ext cx="97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90" name="Freihand 189">
                  <a:extLst>
                    <a:ext uri="{FF2B5EF4-FFF2-40B4-BE49-F238E27FC236}">
                      <a16:creationId xmlns:a16="http://schemas.microsoft.com/office/drawing/2014/main" id="{E5BF7948-160A-48D8-B60E-3BD61CA74B5E}"/>
                    </a:ext>
                  </a:extLst>
                </p14:cNvPr>
                <p14:cNvContentPartPr/>
                <p14:nvPr/>
              </p14:nvContentPartPr>
              <p14:xfrm>
                <a:off x="4665533" y="4114147"/>
                <a:ext cx="92520" cy="75240"/>
              </p14:xfrm>
            </p:contentPart>
          </mc:Choice>
          <mc:Fallback xmlns="">
            <p:pic>
              <p:nvPicPr>
                <p:cNvPr id="190" name="Freihand 189">
                  <a:extLst>
                    <a:ext uri="{FF2B5EF4-FFF2-40B4-BE49-F238E27FC236}">
                      <a16:creationId xmlns:a16="http://schemas.microsoft.com/office/drawing/2014/main" id="{E5BF7948-160A-48D8-B60E-3BD61CA74B5E}"/>
                    </a:ext>
                  </a:extLst>
                </p:cNvPr>
                <p:cNvPicPr/>
                <p:nvPr/>
              </p:nvPicPr>
              <p:blipFill>
                <a:blip r:embed="rId775"/>
                <a:stretch>
                  <a:fillRect/>
                </a:stretch>
              </p:blipFill>
              <p:spPr>
                <a:xfrm>
                  <a:off x="4661213" y="4109827"/>
                  <a:ext cx="101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91" name="Freihand 190">
                  <a:extLst>
                    <a:ext uri="{FF2B5EF4-FFF2-40B4-BE49-F238E27FC236}">
                      <a16:creationId xmlns:a16="http://schemas.microsoft.com/office/drawing/2014/main" id="{2516D196-4DC2-470C-B9F5-4B4CDB456544}"/>
                    </a:ext>
                  </a:extLst>
                </p14:cNvPr>
                <p14:cNvContentPartPr/>
                <p14:nvPr/>
              </p14:nvContentPartPr>
              <p14:xfrm>
                <a:off x="4767773" y="4255267"/>
                <a:ext cx="75960" cy="68400"/>
              </p14:xfrm>
            </p:contentPart>
          </mc:Choice>
          <mc:Fallback xmlns="">
            <p:pic>
              <p:nvPicPr>
                <p:cNvPr id="191" name="Freihand 190">
                  <a:extLst>
                    <a:ext uri="{FF2B5EF4-FFF2-40B4-BE49-F238E27FC236}">
                      <a16:creationId xmlns:a16="http://schemas.microsoft.com/office/drawing/2014/main" id="{2516D196-4DC2-470C-B9F5-4B4CDB456544}"/>
                    </a:ext>
                  </a:extLst>
                </p:cNvPr>
                <p:cNvPicPr/>
                <p:nvPr/>
              </p:nvPicPr>
              <p:blipFill>
                <a:blip r:embed="rId777"/>
                <a:stretch>
                  <a:fillRect/>
                </a:stretch>
              </p:blipFill>
              <p:spPr>
                <a:xfrm>
                  <a:off x="4763453" y="4250947"/>
                  <a:ext cx="84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96" name="Freihand 195">
                  <a:extLst>
                    <a:ext uri="{FF2B5EF4-FFF2-40B4-BE49-F238E27FC236}">
                      <a16:creationId xmlns:a16="http://schemas.microsoft.com/office/drawing/2014/main" id="{AD931ADB-CEA8-48B6-A1CE-80567F9EE61F}"/>
                    </a:ext>
                  </a:extLst>
                </p14:cNvPr>
                <p14:cNvContentPartPr/>
                <p14:nvPr/>
              </p14:nvContentPartPr>
              <p14:xfrm>
                <a:off x="4650413" y="4006867"/>
                <a:ext cx="262440" cy="424440"/>
              </p14:xfrm>
            </p:contentPart>
          </mc:Choice>
          <mc:Fallback xmlns="">
            <p:pic>
              <p:nvPicPr>
                <p:cNvPr id="196" name="Freihand 195">
                  <a:extLst>
                    <a:ext uri="{FF2B5EF4-FFF2-40B4-BE49-F238E27FC236}">
                      <a16:creationId xmlns:a16="http://schemas.microsoft.com/office/drawing/2014/main" id="{AD931ADB-CEA8-48B6-A1CE-80567F9EE61F}"/>
                    </a:ext>
                  </a:extLst>
                </p:cNvPr>
                <p:cNvPicPr/>
                <p:nvPr/>
              </p:nvPicPr>
              <p:blipFill>
                <a:blip r:embed="rId779"/>
                <a:stretch>
                  <a:fillRect/>
                </a:stretch>
              </p:blipFill>
              <p:spPr>
                <a:xfrm>
                  <a:off x="4646093" y="4002547"/>
                  <a:ext cx="2710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97" name="Freihand 196">
                  <a:extLst>
                    <a:ext uri="{FF2B5EF4-FFF2-40B4-BE49-F238E27FC236}">
                      <a16:creationId xmlns:a16="http://schemas.microsoft.com/office/drawing/2014/main" id="{0F186963-CEC8-4787-8FEB-96109200ACAA}"/>
                    </a:ext>
                  </a:extLst>
                </p14:cNvPr>
                <p14:cNvContentPartPr/>
                <p14:nvPr/>
              </p14:nvContentPartPr>
              <p14:xfrm>
                <a:off x="4760933" y="3788347"/>
                <a:ext cx="151560" cy="153720"/>
              </p14:xfrm>
            </p:contentPart>
          </mc:Choice>
          <mc:Fallback xmlns="">
            <p:pic>
              <p:nvPicPr>
                <p:cNvPr id="197" name="Freihand 196">
                  <a:extLst>
                    <a:ext uri="{FF2B5EF4-FFF2-40B4-BE49-F238E27FC236}">
                      <a16:creationId xmlns:a16="http://schemas.microsoft.com/office/drawing/2014/main" id="{0F186963-CEC8-4787-8FEB-96109200ACAA}"/>
                    </a:ext>
                  </a:extLst>
                </p:cNvPr>
                <p:cNvPicPr/>
                <p:nvPr/>
              </p:nvPicPr>
              <p:blipFill>
                <a:blip r:embed="rId781"/>
                <a:stretch>
                  <a:fillRect/>
                </a:stretch>
              </p:blipFill>
              <p:spPr>
                <a:xfrm>
                  <a:off x="4756613" y="3784027"/>
                  <a:ext cx="160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98" name="Freihand 197">
                  <a:extLst>
                    <a:ext uri="{FF2B5EF4-FFF2-40B4-BE49-F238E27FC236}">
                      <a16:creationId xmlns:a16="http://schemas.microsoft.com/office/drawing/2014/main" id="{12C07D6C-DC9D-4ADD-A97D-388D107C6200}"/>
                    </a:ext>
                  </a:extLst>
                </p14:cNvPr>
                <p14:cNvContentPartPr/>
                <p14:nvPr/>
              </p14:nvContentPartPr>
              <p14:xfrm>
                <a:off x="4813493" y="3820387"/>
                <a:ext cx="123480" cy="118440"/>
              </p14:xfrm>
            </p:contentPart>
          </mc:Choice>
          <mc:Fallback xmlns="">
            <p:pic>
              <p:nvPicPr>
                <p:cNvPr id="198" name="Freihand 197">
                  <a:extLst>
                    <a:ext uri="{FF2B5EF4-FFF2-40B4-BE49-F238E27FC236}">
                      <a16:creationId xmlns:a16="http://schemas.microsoft.com/office/drawing/2014/main" id="{12C07D6C-DC9D-4ADD-A97D-388D107C6200}"/>
                    </a:ext>
                  </a:extLst>
                </p:cNvPr>
                <p:cNvPicPr/>
                <p:nvPr/>
              </p:nvPicPr>
              <p:blipFill>
                <a:blip r:embed="rId783"/>
                <a:stretch>
                  <a:fillRect/>
                </a:stretch>
              </p:blipFill>
              <p:spPr>
                <a:xfrm>
                  <a:off x="4809173" y="3816067"/>
                  <a:ext cx="132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99" name="Freihand 198">
                  <a:extLst>
                    <a:ext uri="{FF2B5EF4-FFF2-40B4-BE49-F238E27FC236}">
                      <a16:creationId xmlns:a16="http://schemas.microsoft.com/office/drawing/2014/main" id="{34226F74-D85A-4979-B7C6-454261072BE9}"/>
                    </a:ext>
                  </a:extLst>
                </p14:cNvPr>
                <p14:cNvContentPartPr/>
                <p14:nvPr/>
              </p14:nvContentPartPr>
              <p14:xfrm>
                <a:off x="4729613" y="3702307"/>
                <a:ext cx="119520" cy="176760"/>
              </p14:xfrm>
            </p:contentPart>
          </mc:Choice>
          <mc:Fallback xmlns="">
            <p:pic>
              <p:nvPicPr>
                <p:cNvPr id="199" name="Freihand 198">
                  <a:extLst>
                    <a:ext uri="{FF2B5EF4-FFF2-40B4-BE49-F238E27FC236}">
                      <a16:creationId xmlns:a16="http://schemas.microsoft.com/office/drawing/2014/main" id="{34226F74-D85A-4979-B7C6-454261072BE9}"/>
                    </a:ext>
                  </a:extLst>
                </p:cNvPr>
                <p:cNvPicPr/>
                <p:nvPr/>
              </p:nvPicPr>
              <p:blipFill>
                <a:blip r:embed="rId785"/>
                <a:stretch>
                  <a:fillRect/>
                </a:stretch>
              </p:blipFill>
              <p:spPr>
                <a:xfrm>
                  <a:off x="4725293" y="3697987"/>
                  <a:ext cx="128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00" name="Freihand 199">
                  <a:extLst>
                    <a:ext uri="{FF2B5EF4-FFF2-40B4-BE49-F238E27FC236}">
                      <a16:creationId xmlns:a16="http://schemas.microsoft.com/office/drawing/2014/main" id="{18D85053-1CC5-40A6-8015-DB77DC35BB43}"/>
                    </a:ext>
                  </a:extLst>
                </p14:cNvPr>
                <p14:cNvContentPartPr/>
                <p14:nvPr/>
              </p14:nvContentPartPr>
              <p14:xfrm>
                <a:off x="5002133" y="3629227"/>
                <a:ext cx="360" cy="360"/>
              </p14:xfrm>
            </p:contentPart>
          </mc:Choice>
          <mc:Fallback xmlns="">
            <p:pic>
              <p:nvPicPr>
                <p:cNvPr id="200" name="Freihand 199">
                  <a:extLst>
                    <a:ext uri="{FF2B5EF4-FFF2-40B4-BE49-F238E27FC236}">
                      <a16:creationId xmlns:a16="http://schemas.microsoft.com/office/drawing/2014/main" id="{18D85053-1CC5-40A6-8015-DB77DC35BB43}"/>
                    </a:ext>
                  </a:extLst>
                </p:cNvPr>
                <p:cNvPicPr/>
                <p:nvPr/>
              </p:nvPicPr>
              <p:blipFill>
                <a:blip r:embed="rId7"/>
                <a:stretch>
                  <a:fillRect/>
                </a:stretch>
              </p:blipFill>
              <p:spPr>
                <a:xfrm>
                  <a:off x="4997813" y="362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01" name="Freihand 200">
                  <a:extLst>
                    <a:ext uri="{FF2B5EF4-FFF2-40B4-BE49-F238E27FC236}">
                      <a16:creationId xmlns:a16="http://schemas.microsoft.com/office/drawing/2014/main" id="{FCE05470-045C-465C-9E6A-1D237B9E3CA4}"/>
                    </a:ext>
                  </a:extLst>
                </p14:cNvPr>
                <p14:cNvContentPartPr/>
                <p14:nvPr/>
              </p14:nvContentPartPr>
              <p14:xfrm>
                <a:off x="5015813" y="3403867"/>
                <a:ext cx="124200" cy="173520"/>
              </p14:xfrm>
            </p:contentPart>
          </mc:Choice>
          <mc:Fallback xmlns="">
            <p:pic>
              <p:nvPicPr>
                <p:cNvPr id="201" name="Freihand 200">
                  <a:extLst>
                    <a:ext uri="{FF2B5EF4-FFF2-40B4-BE49-F238E27FC236}">
                      <a16:creationId xmlns:a16="http://schemas.microsoft.com/office/drawing/2014/main" id="{FCE05470-045C-465C-9E6A-1D237B9E3CA4}"/>
                    </a:ext>
                  </a:extLst>
                </p:cNvPr>
                <p:cNvPicPr/>
                <p:nvPr/>
              </p:nvPicPr>
              <p:blipFill>
                <a:blip r:embed="rId788"/>
                <a:stretch>
                  <a:fillRect/>
                </a:stretch>
              </p:blipFill>
              <p:spPr>
                <a:xfrm>
                  <a:off x="5011493" y="3399547"/>
                  <a:ext cx="132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02" name="Freihand 201">
                  <a:extLst>
                    <a:ext uri="{FF2B5EF4-FFF2-40B4-BE49-F238E27FC236}">
                      <a16:creationId xmlns:a16="http://schemas.microsoft.com/office/drawing/2014/main" id="{FC2A829B-8E95-4D19-8B83-3CB3A91D2626}"/>
                    </a:ext>
                  </a:extLst>
                </p14:cNvPr>
                <p14:cNvContentPartPr/>
                <p14:nvPr/>
              </p14:nvContentPartPr>
              <p14:xfrm>
                <a:off x="4936973" y="3474067"/>
                <a:ext cx="399960" cy="232200"/>
              </p14:xfrm>
            </p:contentPart>
          </mc:Choice>
          <mc:Fallback xmlns="">
            <p:pic>
              <p:nvPicPr>
                <p:cNvPr id="202" name="Freihand 201">
                  <a:extLst>
                    <a:ext uri="{FF2B5EF4-FFF2-40B4-BE49-F238E27FC236}">
                      <a16:creationId xmlns:a16="http://schemas.microsoft.com/office/drawing/2014/main" id="{FC2A829B-8E95-4D19-8B83-3CB3A91D2626}"/>
                    </a:ext>
                  </a:extLst>
                </p:cNvPr>
                <p:cNvPicPr/>
                <p:nvPr/>
              </p:nvPicPr>
              <p:blipFill>
                <a:blip r:embed="rId790"/>
                <a:stretch>
                  <a:fillRect/>
                </a:stretch>
              </p:blipFill>
              <p:spPr>
                <a:xfrm>
                  <a:off x="4932653" y="3469747"/>
                  <a:ext cx="408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03" name="Freihand 202">
                  <a:extLst>
                    <a:ext uri="{FF2B5EF4-FFF2-40B4-BE49-F238E27FC236}">
                      <a16:creationId xmlns:a16="http://schemas.microsoft.com/office/drawing/2014/main" id="{CEBD7088-5443-4886-BA8F-13B660FA4727}"/>
                    </a:ext>
                  </a:extLst>
                </p14:cNvPr>
                <p14:cNvContentPartPr/>
                <p14:nvPr/>
              </p14:nvContentPartPr>
              <p14:xfrm>
                <a:off x="5046053" y="3651187"/>
                <a:ext cx="85680" cy="150120"/>
              </p14:xfrm>
            </p:contentPart>
          </mc:Choice>
          <mc:Fallback xmlns="">
            <p:pic>
              <p:nvPicPr>
                <p:cNvPr id="203" name="Freihand 202">
                  <a:extLst>
                    <a:ext uri="{FF2B5EF4-FFF2-40B4-BE49-F238E27FC236}">
                      <a16:creationId xmlns:a16="http://schemas.microsoft.com/office/drawing/2014/main" id="{CEBD7088-5443-4886-BA8F-13B660FA4727}"/>
                    </a:ext>
                  </a:extLst>
                </p:cNvPr>
                <p:cNvPicPr/>
                <p:nvPr/>
              </p:nvPicPr>
              <p:blipFill>
                <a:blip r:embed="rId792"/>
                <a:stretch>
                  <a:fillRect/>
                </a:stretch>
              </p:blipFill>
              <p:spPr>
                <a:xfrm>
                  <a:off x="5041733" y="3646867"/>
                  <a:ext cx="94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04" name="Freihand 203">
                  <a:extLst>
                    <a:ext uri="{FF2B5EF4-FFF2-40B4-BE49-F238E27FC236}">
                      <a16:creationId xmlns:a16="http://schemas.microsoft.com/office/drawing/2014/main" id="{2978DBE0-6D7A-4DE2-B1AB-7EC7EEA5F3DF}"/>
                    </a:ext>
                  </a:extLst>
                </p14:cNvPr>
                <p14:cNvContentPartPr/>
                <p14:nvPr/>
              </p14:nvContentPartPr>
              <p14:xfrm>
                <a:off x="5138213" y="3641827"/>
                <a:ext cx="96120" cy="132480"/>
              </p14:xfrm>
            </p:contentPart>
          </mc:Choice>
          <mc:Fallback xmlns="">
            <p:pic>
              <p:nvPicPr>
                <p:cNvPr id="204" name="Freihand 203">
                  <a:extLst>
                    <a:ext uri="{FF2B5EF4-FFF2-40B4-BE49-F238E27FC236}">
                      <a16:creationId xmlns:a16="http://schemas.microsoft.com/office/drawing/2014/main" id="{2978DBE0-6D7A-4DE2-B1AB-7EC7EEA5F3DF}"/>
                    </a:ext>
                  </a:extLst>
                </p:cNvPr>
                <p:cNvPicPr/>
                <p:nvPr/>
              </p:nvPicPr>
              <p:blipFill>
                <a:blip r:embed="rId794"/>
                <a:stretch>
                  <a:fillRect/>
                </a:stretch>
              </p:blipFill>
              <p:spPr>
                <a:xfrm>
                  <a:off x="5133893" y="3637507"/>
                  <a:ext cx="104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05" name="Freihand 204">
                  <a:extLst>
                    <a:ext uri="{FF2B5EF4-FFF2-40B4-BE49-F238E27FC236}">
                      <a16:creationId xmlns:a16="http://schemas.microsoft.com/office/drawing/2014/main" id="{3EBA540D-FEFF-47E5-B541-C7C9DF053153}"/>
                    </a:ext>
                  </a:extLst>
                </p14:cNvPr>
                <p14:cNvContentPartPr/>
                <p14:nvPr/>
              </p14:nvContentPartPr>
              <p14:xfrm>
                <a:off x="5242613" y="3633187"/>
                <a:ext cx="66600" cy="95760"/>
              </p14:xfrm>
            </p:contentPart>
          </mc:Choice>
          <mc:Fallback xmlns="">
            <p:pic>
              <p:nvPicPr>
                <p:cNvPr id="205" name="Freihand 204">
                  <a:extLst>
                    <a:ext uri="{FF2B5EF4-FFF2-40B4-BE49-F238E27FC236}">
                      <a16:creationId xmlns:a16="http://schemas.microsoft.com/office/drawing/2014/main" id="{3EBA540D-FEFF-47E5-B541-C7C9DF053153}"/>
                    </a:ext>
                  </a:extLst>
                </p:cNvPr>
                <p:cNvPicPr/>
                <p:nvPr/>
              </p:nvPicPr>
              <p:blipFill>
                <a:blip r:embed="rId796"/>
                <a:stretch>
                  <a:fillRect/>
                </a:stretch>
              </p:blipFill>
              <p:spPr>
                <a:xfrm>
                  <a:off x="5238293" y="3628867"/>
                  <a:ext cx="75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07" name="Freihand 206">
                  <a:extLst>
                    <a:ext uri="{FF2B5EF4-FFF2-40B4-BE49-F238E27FC236}">
                      <a16:creationId xmlns:a16="http://schemas.microsoft.com/office/drawing/2014/main" id="{CEE6892E-AB7B-4880-871D-F916E15F68C1}"/>
                    </a:ext>
                  </a:extLst>
                </p14:cNvPr>
                <p14:cNvContentPartPr/>
                <p14:nvPr/>
              </p14:nvContentPartPr>
              <p14:xfrm>
                <a:off x="4036613" y="4594027"/>
                <a:ext cx="127800" cy="5400"/>
              </p14:xfrm>
            </p:contentPart>
          </mc:Choice>
          <mc:Fallback xmlns="">
            <p:pic>
              <p:nvPicPr>
                <p:cNvPr id="207" name="Freihand 206">
                  <a:extLst>
                    <a:ext uri="{FF2B5EF4-FFF2-40B4-BE49-F238E27FC236}">
                      <a16:creationId xmlns:a16="http://schemas.microsoft.com/office/drawing/2014/main" id="{CEE6892E-AB7B-4880-871D-F916E15F68C1}"/>
                    </a:ext>
                  </a:extLst>
                </p:cNvPr>
                <p:cNvPicPr/>
                <p:nvPr/>
              </p:nvPicPr>
              <p:blipFill>
                <a:blip r:embed="rId798"/>
                <a:stretch>
                  <a:fillRect/>
                </a:stretch>
              </p:blipFill>
              <p:spPr>
                <a:xfrm>
                  <a:off x="4032293" y="4589707"/>
                  <a:ext cx="136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08" name="Freihand 207">
                  <a:extLst>
                    <a:ext uri="{FF2B5EF4-FFF2-40B4-BE49-F238E27FC236}">
                      <a16:creationId xmlns:a16="http://schemas.microsoft.com/office/drawing/2014/main" id="{CB1A4C03-A392-45E6-BA9B-0BF712533293}"/>
                    </a:ext>
                  </a:extLst>
                </p14:cNvPr>
                <p14:cNvContentPartPr/>
                <p14:nvPr/>
              </p14:nvContentPartPr>
              <p14:xfrm>
                <a:off x="4027973" y="4663867"/>
                <a:ext cx="141840" cy="18720"/>
              </p14:xfrm>
            </p:contentPart>
          </mc:Choice>
          <mc:Fallback xmlns="">
            <p:pic>
              <p:nvPicPr>
                <p:cNvPr id="208" name="Freihand 207">
                  <a:extLst>
                    <a:ext uri="{FF2B5EF4-FFF2-40B4-BE49-F238E27FC236}">
                      <a16:creationId xmlns:a16="http://schemas.microsoft.com/office/drawing/2014/main" id="{CB1A4C03-A392-45E6-BA9B-0BF712533293}"/>
                    </a:ext>
                  </a:extLst>
                </p:cNvPr>
                <p:cNvPicPr/>
                <p:nvPr/>
              </p:nvPicPr>
              <p:blipFill>
                <a:blip r:embed="rId800"/>
                <a:stretch>
                  <a:fillRect/>
                </a:stretch>
              </p:blipFill>
              <p:spPr>
                <a:xfrm>
                  <a:off x="4023653" y="4659547"/>
                  <a:ext cx="150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09" name="Freihand 208">
                  <a:extLst>
                    <a:ext uri="{FF2B5EF4-FFF2-40B4-BE49-F238E27FC236}">
                      <a16:creationId xmlns:a16="http://schemas.microsoft.com/office/drawing/2014/main" id="{E97E8A67-F8B0-4849-9CD0-AAB9D2E96C5B}"/>
                    </a:ext>
                  </a:extLst>
                </p14:cNvPr>
                <p14:cNvContentPartPr/>
                <p14:nvPr/>
              </p14:nvContentPartPr>
              <p14:xfrm>
                <a:off x="4271693" y="4532827"/>
                <a:ext cx="86400" cy="111960"/>
              </p14:xfrm>
            </p:contentPart>
          </mc:Choice>
          <mc:Fallback xmlns="">
            <p:pic>
              <p:nvPicPr>
                <p:cNvPr id="209" name="Freihand 208">
                  <a:extLst>
                    <a:ext uri="{FF2B5EF4-FFF2-40B4-BE49-F238E27FC236}">
                      <a16:creationId xmlns:a16="http://schemas.microsoft.com/office/drawing/2014/main" id="{E97E8A67-F8B0-4849-9CD0-AAB9D2E96C5B}"/>
                    </a:ext>
                  </a:extLst>
                </p:cNvPr>
                <p:cNvPicPr/>
                <p:nvPr/>
              </p:nvPicPr>
              <p:blipFill>
                <a:blip r:embed="rId802"/>
                <a:stretch>
                  <a:fillRect/>
                </a:stretch>
              </p:blipFill>
              <p:spPr>
                <a:xfrm>
                  <a:off x="4267373" y="4528507"/>
                  <a:ext cx="95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10" name="Freihand 209">
                  <a:extLst>
                    <a:ext uri="{FF2B5EF4-FFF2-40B4-BE49-F238E27FC236}">
                      <a16:creationId xmlns:a16="http://schemas.microsoft.com/office/drawing/2014/main" id="{F2BA5D26-E7CB-4E56-A203-1EE0C1D4349B}"/>
                    </a:ext>
                  </a:extLst>
                </p14:cNvPr>
                <p14:cNvContentPartPr/>
                <p14:nvPr/>
              </p14:nvContentPartPr>
              <p14:xfrm>
                <a:off x="4364933" y="4555147"/>
                <a:ext cx="84600" cy="177120"/>
              </p14:xfrm>
            </p:contentPart>
          </mc:Choice>
          <mc:Fallback xmlns="">
            <p:pic>
              <p:nvPicPr>
                <p:cNvPr id="210" name="Freihand 209">
                  <a:extLst>
                    <a:ext uri="{FF2B5EF4-FFF2-40B4-BE49-F238E27FC236}">
                      <a16:creationId xmlns:a16="http://schemas.microsoft.com/office/drawing/2014/main" id="{F2BA5D26-E7CB-4E56-A203-1EE0C1D4349B}"/>
                    </a:ext>
                  </a:extLst>
                </p:cNvPr>
                <p:cNvPicPr/>
                <p:nvPr/>
              </p:nvPicPr>
              <p:blipFill>
                <a:blip r:embed="rId804"/>
                <a:stretch>
                  <a:fillRect/>
                </a:stretch>
              </p:blipFill>
              <p:spPr>
                <a:xfrm>
                  <a:off x="4360613" y="4550827"/>
                  <a:ext cx="93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12" name="Freihand 211">
                  <a:extLst>
                    <a:ext uri="{FF2B5EF4-FFF2-40B4-BE49-F238E27FC236}">
                      <a16:creationId xmlns:a16="http://schemas.microsoft.com/office/drawing/2014/main" id="{D30B6342-4218-42B0-A630-DEC5EE6D4F08}"/>
                    </a:ext>
                  </a:extLst>
                </p14:cNvPr>
                <p14:cNvContentPartPr/>
                <p14:nvPr/>
              </p14:nvContentPartPr>
              <p14:xfrm>
                <a:off x="4521893" y="4532827"/>
                <a:ext cx="65880" cy="82080"/>
              </p14:xfrm>
            </p:contentPart>
          </mc:Choice>
          <mc:Fallback xmlns="">
            <p:pic>
              <p:nvPicPr>
                <p:cNvPr id="212" name="Freihand 211">
                  <a:extLst>
                    <a:ext uri="{FF2B5EF4-FFF2-40B4-BE49-F238E27FC236}">
                      <a16:creationId xmlns:a16="http://schemas.microsoft.com/office/drawing/2014/main" id="{D30B6342-4218-42B0-A630-DEC5EE6D4F08}"/>
                    </a:ext>
                  </a:extLst>
                </p:cNvPr>
                <p:cNvPicPr/>
                <p:nvPr/>
              </p:nvPicPr>
              <p:blipFill>
                <a:blip r:embed="rId806"/>
                <a:stretch>
                  <a:fillRect/>
                </a:stretch>
              </p:blipFill>
              <p:spPr>
                <a:xfrm>
                  <a:off x="4517573" y="4528507"/>
                  <a:ext cx="74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13" name="Freihand 212">
                  <a:extLst>
                    <a:ext uri="{FF2B5EF4-FFF2-40B4-BE49-F238E27FC236}">
                      <a16:creationId xmlns:a16="http://schemas.microsoft.com/office/drawing/2014/main" id="{2C606E45-88F8-4081-A589-BCCFD189A2B8}"/>
                    </a:ext>
                  </a:extLst>
                </p14:cNvPr>
                <p14:cNvContentPartPr/>
                <p14:nvPr/>
              </p14:nvContentPartPr>
              <p14:xfrm>
                <a:off x="4578053" y="4555507"/>
                <a:ext cx="29160" cy="86400"/>
              </p14:xfrm>
            </p:contentPart>
          </mc:Choice>
          <mc:Fallback xmlns="">
            <p:pic>
              <p:nvPicPr>
                <p:cNvPr id="213" name="Freihand 212">
                  <a:extLst>
                    <a:ext uri="{FF2B5EF4-FFF2-40B4-BE49-F238E27FC236}">
                      <a16:creationId xmlns:a16="http://schemas.microsoft.com/office/drawing/2014/main" id="{2C606E45-88F8-4081-A589-BCCFD189A2B8}"/>
                    </a:ext>
                  </a:extLst>
                </p:cNvPr>
                <p:cNvPicPr/>
                <p:nvPr/>
              </p:nvPicPr>
              <p:blipFill>
                <a:blip r:embed="rId808"/>
                <a:stretch>
                  <a:fillRect/>
                </a:stretch>
              </p:blipFill>
              <p:spPr>
                <a:xfrm>
                  <a:off x="4573733" y="4551187"/>
                  <a:ext cx="37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4" name="Freihand 213">
                  <a:extLst>
                    <a:ext uri="{FF2B5EF4-FFF2-40B4-BE49-F238E27FC236}">
                      <a16:creationId xmlns:a16="http://schemas.microsoft.com/office/drawing/2014/main" id="{E2BAB572-C8B7-4B7F-BA14-A66D47B79A40}"/>
                    </a:ext>
                  </a:extLst>
                </p14:cNvPr>
                <p14:cNvContentPartPr/>
                <p14:nvPr/>
              </p14:nvContentPartPr>
              <p14:xfrm>
                <a:off x="4641053" y="4518787"/>
                <a:ext cx="88920" cy="125280"/>
              </p14:xfrm>
            </p:contentPart>
          </mc:Choice>
          <mc:Fallback xmlns="">
            <p:pic>
              <p:nvPicPr>
                <p:cNvPr id="214" name="Freihand 213">
                  <a:extLst>
                    <a:ext uri="{FF2B5EF4-FFF2-40B4-BE49-F238E27FC236}">
                      <a16:creationId xmlns:a16="http://schemas.microsoft.com/office/drawing/2014/main" id="{E2BAB572-C8B7-4B7F-BA14-A66D47B79A40}"/>
                    </a:ext>
                  </a:extLst>
                </p:cNvPr>
                <p:cNvPicPr/>
                <p:nvPr/>
              </p:nvPicPr>
              <p:blipFill>
                <a:blip r:embed="rId810"/>
                <a:stretch>
                  <a:fillRect/>
                </a:stretch>
              </p:blipFill>
              <p:spPr>
                <a:xfrm>
                  <a:off x="4636733" y="4514467"/>
                  <a:ext cx="97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15" name="Freihand 214">
                  <a:extLst>
                    <a:ext uri="{FF2B5EF4-FFF2-40B4-BE49-F238E27FC236}">
                      <a16:creationId xmlns:a16="http://schemas.microsoft.com/office/drawing/2014/main" id="{C28AD175-FE5D-4CCC-A648-BA6AFF06449A}"/>
                    </a:ext>
                  </a:extLst>
                </p14:cNvPr>
                <p14:cNvContentPartPr/>
                <p14:nvPr/>
              </p14:nvContentPartPr>
              <p14:xfrm>
                <a:off x="4799093" y="4518427"/>
                <a:ext cx="93960" cy="117360"/>
              </p14:xfrm>
            </p:contentPart>
          </mc:Choice>
          <mc:Fallback xmlns="">
            <p:pic>
              <p:nvPicPr>
                <p:cNvPr id="215" name="Freihand 214">
                  <a:extLst>
                    <a:ext uri="{FF2B5EF4-FFF2-40B4-BE49-F238E27FC236}">
                      <a16:creationId xmlns:a16="http://schemas.microsoft.com/office/drawing/2014/main" id="{C28AD175-FE5D-4CCC-A648-BA6AFF06449A}"/>
                    </a:ext>
                  </a:extLst>
                </p:cNvPr>
                <p:cNvPicPr/>
                <p:nvPr/>
              </p:nvPicPr>
              <p:blipFill>
                <a:blip r:embed="rId812"/>
                <a:stretch>
                  <a:fillRect/>
                </a:stretch>
              </p:blipFill>
              <p:spPr>
                <a:xfrm>
                  <a:off x="4794773" y="4514107"/>
                  <a:ext cx="102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67" name="Freihand 66">
                  <a:extLst>
                    <a:ext uri="{FF2B5EF4-FFF2-40B4-BE49-F238E27FC236}">
                      <a16:creationId xmlns:a16="http://schemas.microsoft.com/office/drawing/2014/main" id="{4FE994B2-B1F1-46F3-AF76-027400A5B769}"/>
                    </a:ext>
                  </a:extLst>
                </p14:cNvPr>
                <p14:cNvContentPartPr/>
                <p14:nvPr/>
              </p14:nvContentPartPr>
              <p14:xfrm>
                <a:off x="3194933" y="3244387"/>
                <a:ext cx="115920" cy="122040"/>
              </p14:xfrm>
            </p:contentPart>
          </mc:Choice>
          <mc:Fallback xmlns="">
            <p:pic>
              <p:nvPicPr>
                <p:cNvPr id="67" name="Freihand 66">
                  <a:extLst>
                    <a:ext uri="{FF2B5EF4-FFF2-40B4-BE49-F238E27FC236}">
                      <a16:creationId xmlns:a16="http://schemas.microsoft.com/office/drawing/2014/main" id="{4FE994B2-B1F1-46F3-AF76-027400A5B769}"/>
                    </a:ext>
                  </a:extLst>
                </p:cNvPr>
                <p:cNvPicPr/>
                <p:nvPr/>
              </p:nvPicPr>
              <p:blipFill>
                <a:blip r:embed="rId814"/>
                <a:stretch>
                  <a:fillRect/>
                </a:stretch>
              </p:blipFill>
              <p:spPr>
                <a:xfrm>
                  <a:off x="3190613" y="3240067"/>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68" name="Freihand 67">
                  <a:extLst>
                    <a:ext uri="{FF2B5EF4-FFF2-40B4-BE49-F238E27FC236}">
                      <a16:creationId xmlns:a16="http://schemas.microsoft.com/office/drawing/2014/main" id="{B0EBD69B-705C-4F15-9CF1-E82903D4B89C}"/>
                    </a:ext>
                  </a:extLst>
                </p14:cNvPr>
                <p14:cNvContentPartPr/>
                <p14:nvPr/>
              </p14:nvContentPartPr>
              <p14:xfrm>
                <a:off x="3364133" y="3231427"/>
                <a:ext cx="85320" cy="126720"/>
              </p14:xfrm>
            </p:contentPart>
          </mc:Choice>
          <mc:Fallback xmlns="">
            <p:pic>
              <p:nvPicPr>
                <p:cNvPr id="68" name="Freihand 67">
                  <a:extLst>
                    <a:ext uri="{FF2B5EF4-FFF2-40B4-BE49-F238E27FC236}">
                      <a16:creationId xmlns:a16="http://schemas.microsoft.com/office/drawing/2014/main" id="{B0EBD69B-705C-4F15-9CF1-E82903D4B89C}"/>
                    </a:ext>
                  </a:extLst>
                </p:cNvPr>
                <p:cNvPicPr/>
                <p:nvPr/>
              </p:nvPicPr>
              <p:blipFill>
                <a:blip r:embed="rId816"/>
                <a:stretch>
                  <a:fillRect/>
                </a:stretch>
              </p:blipFill>
              <p:spPr>
                <a:xfrm>
                  <a:off x="3359813" y="3227107"/>
                  <a:ext cx="93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69" name="Freihand 68">
                  <a:extLst>
                    <a:ext uri="{FF2B5EF4-FFF2-40B4-BE49-F238E27FC236}">
                      <a16:creationId xmlns:a16="http://schemas.microsoft.com/office/drawing/2014/main" id="{89128A33-5FF0-40E3-8E43-DA2E3C947036}"/>
                    </a:ext>
                  </a:extLst>
                </p14:cNvPr>
                <p14:cNvContentPartPr/>
                <p14:nvPr/>
              </p14:nvContentPartPr>
              <p14:xfrm>
                <a:off x="3368093" y="3277867"/>
                <a:ext cx="140760" cy="27360"/>
              </p14:xfrm>
            </p:contentPart>
          </mc:Choice>
          <mc:Fallback xmlns="">
            <p:pic>
              <p:nvPicPr>
                <p:cNvPr id="69" name="Freihand 68">
                  <a:extLst>
                    <a:ext uri="{FF2B5EF4-FFF2-40B4-BE49-F238E27FC236}">
                      <a16:creationId xmlns:a16="http://schemas.microsoft.com/office/drawing/2014/main" id="{89128A33-5FF0-40E3-8E43-DA2E3C947036}"/>
                    </a:ext>
                  </a:extLst>
                </p:cNvPr>
                <p:cNvPicPr/>
                <p:nvPr/>
              </p:nvPicPr>
              <p:blipFill>
                <a:blip r:embed="rId818"/>
                <a:stretch>
                  <a:fillRect/>
                </a:stretch>
              </p:blipFill>
              <p:spPr>
                <a:xfrm>
                  <a:off x="3363773" y="3273547"/>
                  <a:ext cx="14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93" name="Freihand 192">
                  <a:extLst>
                    <a:ext uri="{FF2B5EF4-FFF2-40B4-BE49-F238E27FC236}">
                      <a16:creationId xmlns:a16="http://schemas.microsoft.com/office/drawing/2014/main" id="{1B35C618-4C9E-4BB2-87BF-A74D198283DE}"/>
                    </a:ext>
                  </a:extLst>
                </p14:cNvPr>
                <p14:cNvContentPartPr/>
                <p14:nvPr/>
              </p14:nvContentPartPr>
              <p14:xfrm>
                <a:off x="3337133" y="3793387"/>
                <a:ext cx="98280" cy="42480"/>
              </p14:xfrm>
            </p:contentPart>
          </mc:Choice>
          <mc:Fallback xmlns="">
            <p:pic>
              <p:nvPicPr>
                <p:cNvPr id="193" name="Freihand 192">
                  <a:extLst>
                    <a:ext uri="{FF2B5EF4-FFF2-40B4-BE49-F238E27FC236}">
                      <a16:creationId xmlns:a16="http://schemas.microsoft.com/office/drawing/2014/main" id="{1B35C618-4C9E-4BB2-87BF-A74D198283DE}"/>
                    </a:ext>
                  </a:extLst>
                </p:cNvPr>
                <p:cNvPicPr/>
                <p:nvPr/>
              </p:nvPicPr>
              <p:blipFill>
                <a:blip r:embed="rId820"/>
                <a:stretch>
                  <a:fillRect/>
                </a:stretch>
              </p:blipFill>
              <p:spPr>
                <a:xfrm>
                  <a:off x="3332813" y="3789067"/>
                  <a:ext cx="106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94" name="Freihand 193">
                  <a:extLst>
                    <a:ext uri="{FF2B5EF4-FFF2-40B4-BE49-F238E27FC236}">
                      <a16:creationId xmlns:a16="http://schemas.microsoft.com/office/drawing/2014/main" id="{8654764B-2DFB-492A-8EFE-EBA4F8109F16}"/>
                    </a:ext>
                  </a:extLst>
                </p14:cNvPr>
                <p14:cNvContentPartPr/>
                <p14:nvPr/>
              </p14:nvContentPartPr>
              <p14:xfrm>
                <a:off x="3357293" y="3817507"/>
                <a:ext cx="95400" cy="44280"/>
              </p14:xfrm>
            </p:contentPart>
          </mc:Choice>
          <mc:Fallback xmlns="">
            <p:pic>
              <p:nvPicPr>
                <p:cNvPr id="194" name="Freihand 193">
                  <a:extLst>
                    <a:ext uri="{FF2B5EF4-FFF2-40B4-BE49-F238E27FC236}">
                      <a16:creationId xmlns:a16="http://schemas.microsoft.com/office/drawing/2014/main" id="{8654764B-2DFB-492A-8EFE-EBA4F8109F16}"/>
                    </a:ext>
                  </a:extLst>
                </p:cNvPr>
                <p:cNvPicPr/>
                <p:nvPr/>
              </p:nvPicPr>
              <p:blipFill>
                <a:blip r:embed="rId822"/>
                <a:stretch>
                  <a:fillRect/>
                </a:stretch>
              </p:blipFill>
              <p:spPr>
                <a:xfrm>
                  <a:off x="3352973" y="3813187"/>
                  <a:ext cx="104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17" name="Freihand 216">
                  <a:extLst>
                    <a:ext uri="{FF2B5EF4-FFF2-40B4-BE49-F238E27FC236}">
                      <a16:creationId xmlns:a16="http://schemas.microsoft.com/office/drawing/2014/main" id="{BFA0EA49-A872-4A4F-8CD9-3CD031412EC0}"/>
                    </a:ext>
                  </a:extLst>
                </p14:cNvPr>
                <p14:cNvContentPartPr/>
                <p14:nvPr/>
              </p14:nvContentPartPr>
              <p14:xfrm>
                <a:off x="3505973" y="3625987"/>
                <a:ext cx="103680" cy="160920"/>
              </p14:xfrm>
            </p:contentPart>
          </mc:Choice>
          <mc:Fallback xmlns="">
            <p:pic>
              <p:nvPicPr>
                <p:cNvPr id="217" name="Freihand 216">
                  <a:extLst>
                    <a:ext uri="{FF2B5EF4-FFF2-40B4-BE49-F238E27FC236}">
                      <a16:creationId xmlns:a16="http://schemas.microsoft.com/office/drawing/2014/main" id="{BFA0EA49-A872-4A4F-8CD9-3CD031412EC0}"/>
                    </a:ext>
                  </a:extLst>
                </p:cNvPr>
                <p:cNvPicPr/>
                <p:nvPr/>
              </p:nvPicPr>
              <p:blipFill>
                <a:blip r:embed="rId824"/>
                <a:stretch>
                  <a:fillRect/>
                </a:stretch>
              </p:blipFill>
              <p:spPr>
                <a:xfrm>
                  <a:off x="3501653" y="3621667"/>
                  <a:ext cx="112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8" name="Freihand 217">
                  <a:extLst>
                    <a:ext uri="{FF2B5EF4-FFF2-40B4-BE49-F238E27FC236}">
                      <a16:creationId xmlns:a16="http://schemas.microsoft.com/office/drawing/2014/main" id="{9F43B4CA-5067-43EE-9519-C3E62A716BDD}"/>
                    </a:ext>
                  </a:extLst>
                </p14:cNvPr>
                <p14:cNvContentPartPr/>
                <p14:nvPr/>
              </p14:nvContentPartPr>
              <p14:xfrm>
                <a:off x="3655373" y="3714547"/>
                <a:ext cx="26280" cy="72000"/>
              </p14:xfrm>
            </p:contentPart>
          </mc:Choice>
          <mc:Fallback xmlns="">
            <p:pic>
              <p:nvPicPr>
                <p:cNvPr id="218" name="Freihand 217">
                  <a:extLst>
                    <a:ext uri="{FF2B5EF4-FFF2-40B4-BE49-F238E27FC236}">
                      <a16:creationId xmlns:a16="http://schemas.microsoft.com/office/drawing/2014/main" id="{9F43B4CA-5067-43EE-9519-C3E62A716BDD}"/>
                    </a:ext>
                  </a:extLst>
                </p:cNvPr>
                <p:cNvPicPr/>
                <p:nvPr/>
              </p:nvPicPr>
              <p:blipFill>
                <a:blip r:embed="rId826"/>
                <a:stretch>
                  <a:fillRect/>
                </a:stretch>
              </p:blipFill>
              <p:spPr>
                <a:xfrm>
                  <a:off x="3651053" y="3710227"/>
                  <a:ext cx="34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20" name="Freihand 219">
                  <a:extLst>
                    <a:ext uri="{FF2B5EF4-FFF2-40B4-BE49-F238E27FC236}">
                      <a16:creationId xmlns:a16="http://schemas.microsoft.com/office/drawing/2014/main" id="{57A385D8-48E2-41A6-AB18-365E5E2D18BA}"/>
                    </a:ext>
                  </a:extLst>
                </p14:cNvPr>
                <p14:cNvContentPartPr/>
                <p14:nvPr/>
              </p14:nvContentPartPr>
              <p14:xfrm>
                <a:off x="3676613" y="3507187"/>
                <a:ext cx="89640" cy="146880"/>
              </p14:xfrm>
            </p:contentPart>
          </mc:Choice>
          <mc:Fallback xmlns="">
            <p:pic>
              <p:nvPicPr>
                <p:cNvPr id="220" name="Freihand 219">
                  <a:extLst>
                    <a:ext uri="{FF2B5EF4-FFF2-40B4-BE49-F238E27FC236}">
                      <a16:creationId xmlns:a16="http://schemas.microsoft.com/office/drawing/2014/main" id="{57A385D8-48E2-41A6-AB18-365E5E2D18BA}"/>
                    </a:ext>
                  </a:extLst>
                </p:cNvPr>
                <p:cNvPicPr/>
                <p:nvPr/>
              </p:nvPicPr>
              <p:blipFill>
                <a:blip r:embed="rId828"/>
                <a:stretch>
                  <a:fillRect/>
                </a:stretch>
              </p:blipFill>
              <p:spPr>
                <a:xfrm>
                  <a:off x="3672293" y="3502867"/>
                  <a:ext cx="98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21" name="Freihand 220">
                  <a:extLst>
                    <a:ext uri="{FF2B5EF4-FFF2-40B4-BE49-F238E27FC236}">
                      <a16:creationId xmlns:a16="http://schemas.microsoft.com/office/drawing/2014/main" id="{8BB4EE7C-BB6F-4E14-8ACB-27ACFA43E232}"/>
                    </a:ext>
                  </a:extLst>
                </p14:cNvPr>
                <p14:cNvContentPartPr/>
                <p14:nvPr/>
              </p14:nvContentPartPr>
              <p14:xfrm>
                <a:off x="3757973" y="3467947"/>
                <a:ext cx="68760" cy="109800"/>
              </p14:xfrm>
            </p:contentPart>
          </mc:Choice>
          <mc:Fallback xmlns="">
            <p:pic>
              <p:nvPicPr>
                <p:cNvPr id="221" name="Freihand 220">
                  <a:extLst>
                    <a:ext uri="{FF2B5EF4-FFF2-40B4-BE49-F238E27FC236}">
                      <a16:creationId xmlns:a16="http://schemas.microsoft.com/office/drawing/2014/main" id="{8BB4EE7C-BB6F-4E14-8ACB-27ACFA43E232}"/>
                    </a:ext>
                  </a:extLst>
                </p:cNvPr>
                <p:cNvPicPr/>
                <p:nvPr/>
              </p:nvPicPr>
              <p:blipFill>
                <a:blip r:embed="rId830"/>
                <a:stretch>
                  <a:fillRect/>
                </a:stretch>
              </p:blipFill>
              <p:spPr>
                <a:xfrm>
                  <a:off x="3753653" y="3463627"/>
                  <a:ext cx="77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22" name="Freihand 221">
                  <a:extLst>
                    <a:ext uri="{FF2B5EF4-FFF2-40B4-BE49-F238E27FC236}">
                      <a16:creationId xmlns:a16="http://schemas.microsoft.com/office/drawing/2014/main" id="{168F4D2B-9266-4CD8-B9B9-285C8E667EA1}"/>
                    </a:ext>
                  </a:extLst>
                </p14:cNvPr>
                <p14:cNvContentPartPr/>
                <p14:nvPr/>
              </p14:nvContentPartPr>
              <p14:xfrm>
                <a:off x="3826373" y="3492787"/>
                <a:ext cx="40680" cy="86400"/>
              </p14:xfrm>
            </p:contentPart>
          </mc:Choice>
          <mc:Fallback xmlns="">
            <p:pic>
              <p:nvPicPr>
                <p:cNvPr id="222" name="Freihand 221">
                  <a:extLst>
                    <a:ext uri="{FF2B5EF4-FFF2-40B4-BE49-F238E27FC236}">
                      <a16:creationId xmlns:a16="http://schemas.microsoft.com/office/drawing/2014/main" id="{168F4D2B-9266-4CD8-B9B9-285C8E667EA1}"/>
                    </a:ext>
                  </a:extLst>
                </p:cNvPr>
                <p:cNvPicPr/>
                <p:nvPr/>
              </p:nvPicPr>
              <p:blipFill>
                <a:blip r:embed="rId832"/>
                <a:stretch>
                  <a:fillRect/>
                </a:stretch>
              </p:blipFill>
              <p:spPr>
                <a:xfrm>
                  <a:off x="3822053" y="3488467"/>
                  <a:ext cx="49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23" name="Freihand 222">
                  <a:extLst>
                    <a:ext uri="{FF2B5EF4-FFF2-40B4-BE49-F238E27FC236}">
                      <a16:creationId xmlns:a16="http://schemas.microsoft.com/office/drawing/2014/main" id="{F20228AF-44CA-4C9F-8255-A4156301DC23}"/>
                    </a:ext>
                  </a:extLst>
                </p14:cNvPr>
                <p14:cNvContentPartPr/>
                <p14:nvPr/>
              </p14:nvContentPartPr>
              <p14:xfrm>
                <a:off x="3876053" y="3368587"/>
                <a:ext cx="108000" cy="123480"/>
              </p14:xfrm>
            </p:contentPart>
          </mc:Choice>
          <mc:Fallback xmlns="">
            <p:pic>
              <p:nvPicPr>
                <p:cNvPr id="223" name="Freihand 222">
                  <a:extLst>
                    <a:ext uri="{FF2B5EF4-FFF2-40B4-BE49-F238E27FC236}">
                      <a16:creationId xmlns:a16="http://schemas.microsoft.com/office/drawing/2014/main" id="{F20228AF-44CA-4C9F-8255-A4156301DC23}"/>
                    </a:ext>
                  </a:extLst>
                </p:cNvPr>
                <p:cNvPicPr/>
                <p:nvPr/>
              </p:nvPicPr>
              <p:blipFill>
                <a:blip r:embed="rId834"/>
                <a:stretch>
                  <a:fillRect/>
                </a:stretch>
              </p:blipFill>
              <p:spPr>
                <a:xfrm>
                  <a:off x="3871733" y="3364267"/>
                  <a:ext cx="116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4" name="Freihand 223">
                  <a:extLst>
                    <a:ext uri="{FF2B5EF4-FFF2-40B4-BE49-F238E27FC236}">
                      <a16:creationId xmlns:a16="http://schemas.microsoft.com/office/drawing/2014/main" id="{D3062DE4-BA51-4A42-A1BF-3DABCB1C5285}"/>
                    </a:ext>
                  </a:extLst>
                </p14:cNvPr>
                <p14:cNvContentPartPr/>
                <p14:nvPr/>
              </p14:nvContentPartPr>
              <p14:xfrm>
                <a:off x="3994133" y="3335827"/>
                <a:ext cx="85320" cy="125640"/>
              </p14:xfrm>
            </p:contentPart>
          </mc:Choice>
          <mc:Fallback xmlns="">
            <p:pic>
              <p:nvPicPr>
                <p:cNvPr id="224" name="Freihand 223">
                  <a:extLst>
                    <a:ext uri="{FF2B5EF4-FFF2-40B4-BE49-F238E27FC236}">
                      <a16:creationId xmlns:a16="http://schemas.microsoft.com/office/drawing/2014/main" id="{D3062DE4-BA51-4A42-A1BF-3DABCB1C5285}"/>
                    </a:ext>
                  </a:extLst>
                </p:cNvPr>
                <p:cNvPicPr/>
                <p:nvPr/>
              </p:nvPicPr>
              <p:blipFill>
                <a:blip r:embed="rId836"/>
                <a:stretch>
                  <a:fillRect/>
                </a:stretch>
              </p:blipFill>
              <p:spPr>
                <a:xfrm>
                  <a:off x="3989813" y="3331507"/>
                  <a:ext cx="93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34" name="Freihand 233">
                  <a:extLst>
                    <a:ext uri="{FF2B5EF4-FFF2-40B4-BE49-F238E27FC236}">
                      <a16:creationId xmlns:a16="http://schemas.microsoft.com/office/drawing/2014/main" id="{21703EF4-AD09-4E25-8692-5FCE655729F5}"/>
                    </a:ext>
                  </a:extLst>
                </p14:cNvPr>
                <p14:cNvContentPartPr/>
                <p14:nvPr/>
              </p14:nvContentPartPr>
              <p14:xfrm>
                <a:off x="474413" y="5329147"/>
                <a:ext cx="92160" cy="119520"/>
              </p14:xfrm>
            </p:contentPart>
          </mc:Choice>
          <mc:Fallback xmlns="">
            <p:pic>
              <p:nvPicPr>
                <p:cNvPr id="234" name="Freihand 233">
                  <a:extLst>
                    <a:ext uri="{FF2B5EF4-FFF2-40B4-BE49-F238E27FC236}">
                      <a16:creationId xmlns:a16="http://schemas.microsoft.com/office/drawing/2014/main" id="{21703EF4-AD09-4E25-8692-5FCE655729F5}"/>
                    </a:ext>
                  </a:extLst>
                </p:cNvPr>
                <p:cNvPicPr/>
                <p:nvPr/>
              </p:nvPicPr>
              <p:blipFill>
                <a:blip r:embed="rId838"/>
                <a:stretch>
                  <a:fillRect/>
                </a:stretch>
              </p:blipFill>
              <p:spPr>
                <a:xfrm>
                  <a:off x="470093" y="5324827"/>
                  <a:ext cx="100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35" name="Freihand 234">
                  <a:extLst>
                    <a:ext uri="{FF2B5EF4-FFF2-40B4-BE49-F238E27FC236}">
                      <a16:creationId xmlns:a16="http://schemas.microsoft.com/office/drawing/2014/main" id="{E4A6A08C-974D-46C3-9568-96F7ED400A74}"/>
                    </a:ext>
                  </a:extLst>
                </p14:cNvPr>
                <p14:cNvContentPartPr/>
                <p14:nvPr/>
              </p14:nvContentPartPr>
              <p14:xfrm>
                <a:off x="485933" y="5289547"/>
                <a:ext cx="129960" cy="18360"/>
              </p14:xfrm>
            </p:contentPart>
          </mc:Choice>
          <mc:Fallback xmlns="">
            <p:pic>
              <p:nvPicPr>
                <p:cNvPr id="235" name="Freihand 234">
                  <a:extLst>
                    <a:ext uri="{FF2B5EF4-FFF2-40B4-BE49-F238E27FC236}">
                      <a16:creationId xmlns:a16="http://schemas.microsoft.com/office/drawing/2014/main" id="{E4A6A08C-974D-46C3-9568-96F7ED400A74}"/>
                    </a:ext>
                  </a:extLst>
                </p:cNvPr>
                <p:cNvPicPr/>
                <p:nvPr/>
              </p:nvPicPr>
              <p:blipFill>
                <a:blip r:embed="rId840"/>
                <a:stretch>
                  <a:fillRect/>
                </a:stretch>
              </p:blipFill>
              <p:spPr>
                <a:xfrm>
                  <a:off x="481613" y="5285227"/>
                  <a:ext cx="138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36" name="Freihand 235">
                  <a:extLst>
                    <a:ext uri="{FF2B5EF4-FFF2-40B4-BE49-F238E27FC236}">
                      <a16:creationId xmlns:a16="http://schemas.microsoft.com/office/drawing/2014/main" id="{9BB73A0F-26EA-49CD-B9FF-9AFB921668F8}"/>
                    </a:ext>
                  </a:extLst>
                </p14:cNvPr>
                <p14:cNvContentPartPr/>
                <p14:nvPr/>
              </p14:nvContentPartPr>
              <p14:xfrm>
                <a:off x="382973" y="5234827"/>
                <a:ext cx="300960" cy="313200"/>
              </p14:xfrm>
            </p:contentPart>
          </mc:Choice>
          <mc:Fallback xmlns="">
            <p:pic>
              <p:nvPicPr>
                <p:cNvPr id="236" name="Freihand 235">
                  <a:extLst>
                    <a:ext uri="{FF2B5EF4-FFF2-40B4-BE49-F238E27FC236}">
                      <a16:creationId xmlns:a16="http://schemas.microsoft.com/office/drawing/2014/main" id="{9BB73A0F-26EA-49CD-B9FF-9AFB921668F8}"/>
                    </a:ext>
                  </a:extLst>
                </p:cNvPr>
                <p:cNvPicPr/>
                <p:nvPr/>
              </p:nvPicPr>
              <p:blipFill>
                <a:blip r:embed="rId842"/>
                <a:stretch>
                  <a:fillRect/>
                </a:stretch>
              </p:blipFill>
              <p:spPr>
                <a:xfrm>
                  <a:off x="378653" y="5230507"/>
                  <a:ext cx="3096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8" name="Freihand 527">
                  <a:extLst>
                    <a:ext uri="{FF2B5EF4-FFF2-40B4-BE49-F238E27FC236}">
                      <a16:creationId xmlns:a16="http://schemas.microsoft.com/office/drawing/2014/main" id="{9CD2E363-B926-41BE-94D3-6EEEF253C758}"/>
                    </a:ext>
                  </a:extLst>
                </p14:cNvPr>
                <p14:cNvContentPartPr/>
                <p14:nvPr/>
              </p14:nvContentPartPr>
              <p14:xfrm>
                <a:off x="3286013" y="3882307"/>
                <a:ext cx="4924440" cy="2864880"/>
              </p14:xfrm>
            </p:contentPart>
          </mc:Choice>
          <mc:Fallback xmlns="">
            <p:pic>
              <p:nvPicPr>
                <p:cNvPr id="528" name="Freihand 527">
                  <a:extLst>
                    <a:ext uri="{FF2B5EF4-FFF2-40B4-BE49-F238E27FC236}">
                      <a16:creationId xmlns:a16="http://schemas.microsoft.com/office/drawing/2014/main" id="{9CD2E363-B926-41BE-94D3-6EEEF253C758}"/>
                    </a:ext>
                  </a:extLst>
                </p:cNvPr>
                <p:cNvPicPr/>
                <p:nvPr/>
              </p:nvPicPr>
              <p:blipFill>
                <a:blip r:embed="rId844"/>
                <a:stretch>
                  <a:fillRect/>
                </a:stretch>
              </p:blipFill>
              <p:spPr>
                <a:xfrm>
                  <a:off x="3281693" y="3877987"/>
                  <a:ext cx="4933080" cy="2873520"/>
                </a:xfrm>
                <a:prstGeom prst="rect">
                  <a:avLst/>
                </a:prstGeom>
              </p:spPr>
            </p:pic>
          </mc:Fallback>
        </mc:AlternateContent>
      </p:grpSp>
      <p:grpSp>
        <p:nvGrpSpPr>
          <p:cNvPr id="539" name="Gruppieren 538">
            <a:extLst>
              <a:ext uri="{FF2B5EF4-FFF2-40B4-BE49-F238E27FC236}">
                <a16:creationId xmlns:a16="http://schemas.microsoft.com/office/drawing/2014/main" id="{D33B37A6-CDF9-4215-A9F0-DBE8C8A8D467}"/>
              </a:ext>
            </a:extLst>
          </p:cNvPr>
          <p:cNvGrpSpPr/>
          <p:nvPr/>
        </p:nvGrpSpPr>
        <p:grpSpPr>
          <a:xfrm>
            <a:off x="6217493" y="1643827"/>
            <a:ext cx="749880" cy="1145160"/>
            <a:chOff x="6217493" y="1643827"/>
            <a:chExt cx="749880" cy="1145160"/>
          </a:xfrm>
        </p:grpSpPr>
        <mc:AlternateContent xmlns:mc="http://schemas.openxmlformats.org/markup-compatibility/2006" xmlns:p14="http://schemas.microsoft.com/office/powerpoint/2010/main">
          <mc:Choice Requires="p14">
            <p:contentPart p14:bwMode="auto" r:id="rId845">
              <p14:nvContentPartPr>
                <p14:cNvPr id="537" name="Freihand 536">
                  <a:extLst>
                    <a:ext uri="{FF2B5EF4-FFF2-40B4-BE49-F238E27FC236}">
                      <a16:creationId xmlns:a16="http://schemas.microsoft.com/office/drawing/2014/main" id="{037FDA4B-6423-4E12-94B3-A4677039B363}"/>
                    </a:ext>
                  </a:extLst>
                </p14:cNvPr>
                <p14:cNvContentPartPr/>
                <p14:nvPr/>
              </p14:nvContentPartPr>
              <p14:xfrm>
                <a:off x="6235853" y="1774507"/>
                <a:ext cx="68400" cy="971280"/>
              </p14:xfrm>
            </p:contentPart>
          </mc:Choice>
          <mc:Fallback xmlns="">
            <p:pic>
              <p:nvPicPr>
                <p:cNvPr id="537" name="Freihand 536">
                  <a:extLst>
                    <a:ext uri="{FF2B5EF4-FFF2-40B4-BE49-F238E27FC236}">
                      <a16:creationId xmlns:a16="http://schemas.microsoft.com/office/drawing/2014/main" id="{037FDA4B-6423-4E12-94B3-A4677039B363}"/>
                    </a:ext>
                  </a:extLst>
                </p:cNvPr>
                <p:cNvPicPr/>
                <p:nvPr/>
              </p:nvPicPr>
              <p:blipFill>
                <a:blip r:embed="rId846"/>
                <a:stretch>
                  <a:fillRect/>
                </a:stretch>
              </p:blipFill>
              <p:spPr>
                <a:xfrm>
                  <a:off x="6231533" y="1770187"/>
                  <a:ext cx="77040" cy="9799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8" name="Freihand 537">
                  <a:extLst>
                    <a:ext uri="{FF2B5EF4-FFF2-40B4-BE49-F238E27FC236}">
                      <a16:creationId xmlns:a16="http://schemas.microsoft.com/office/drawing/2014/main" id="{3E0C74CA-1922-4DCC-B73B-10E58123D730}"/>
                    </a:ext>
                  </a:extLst>
                </p14:cNvPr>
                <p14:cNvContentPartPr/>
                <p14:nvPr/>
              </p14:nvContentPartPr>
              <p14:xfrm>
                <a:off x="6217493" y="1643827"/>
                <a:ext cx="749880" cy="1145160"/>
              </p14:xfrm>
            </p:contentPart>
          </mc:Choice>
          <mc:Fallback xmlns="">
            <p:pic>
              <p:nvPicPr>
                <p:cNvPr id="538" name="Freihand 537">
                  <a:extLst>
                    <a:ext uri="{FF2B5EF4-FFF2-40B4-BE49-F238E27FC236}">
                      <a16:creationId xmlns:a16="http://schemas.microsoft.com/office/drawing/2014/main" id="{3E0C74CA-1922-4DCC-B73B-10E58123D730}"/>
                    </a:ext>
                  </a:extLst>
                </p:cNvPr>
                <p:cNvPicPr/>
                <p:nvPr/>
              </p:nvPicPr>
              <p:blipFill>
                <a:blip r:embed="rId848"/>
                <a:stretch>
                  <a:fillRect/>
                </a:stretch>
              </p:blipFill>
              <p:spPr>
                <a:xfrm>
                  <a:off x="6213173" y="1639507"/>
                  <a:ext cx="758520" cy="11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9">
            <p14:nvContentPartPr>
              <p14:cNvPr id="607" name="Freihand 606">
                <a:extLst>
                  <a:ext uri="{FF2B5EF4-FFF2-40B4-BE49-F238E27FC236}">
                    <a16:creationId xmlns:a16="http://schemas.microsoft.com/office/drawing/2014/main" id="{FBC55658-0601-4E32-B6D2-99ED470813A1}"/>
                  </a:ext>
                </a:extLst>
              </p14:cNvPr>
              <p14:cNvContentPartPr/>
              <p14:nvPr/>
            </p14:nvContentPartPr>
            <p14:xfrm>
              <a:off x="6337013" y="5158507"/>
              <a:ext cx="840960" cy="63000"/>
            </p14:xfrm>
          </p:contentPart>
        </mc:Choice>
        <mc:Fallback xmlns="">
          <p:pic>
            <p:nvPicPr>
              <p:cNvPr id="607" name="Freihand 606">
                <a:extLst>
                  <a:ext uri="{FF2B5EF4-FFF2-40B4-BE49-F238E27FC236}">
                    <a16:creationId xmlns:a16="http://schemas.microsoft.com/office/drawing/2014/main" id="{FBC55658-0601-4E32-B6D2-99ED470813A1}"/>
                  </a:ext>
                </a:extLst>
              </p:cNvPr>
              <p:cNvPicPr/>
              <p:nvPr/>
            </p:nvPicPr>
            <p:blipFill>
              <a:blip r:embed="rId850"/>
              <a:stretch>
                <a:fillRect/>
              </a:stretch>
            </p:blipFill>
            <p:spPr>
              <a:xfrm>
                <a:off x="6332693" y="5154187"/>
                <a:ext cx="849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622" name="Freihand 621">
                <a:extLst>
                  <a:ext uri="{FF2B5EF4-FFF2-40B4-BE49-F238E27FC236}">
                    <a16:creationId xmlns:a16="http://schemas.microsoft.com/office/drawing/2014/main" id="{016E11CA-271B-4ED2-A09F-0B838FC93351}"/>
                  </a:ext>
                </a:extLst>
              </p14:cNvPr>
              <p14:cNvContentPartPr/>
              <p14:nvPr/>
            </p14:nvContentPartPr>
            <p14:xfrm>
              <a:off x="2622173" y="3838747"/>
              <a:ext cx="1154520" cy="969120"/>
            </p14:xfrm>
          </p:contentPart>
        </mc:Choice>
        <mc:Fallback xmlns="">
          <p:pic>
            <p:nvPicPr>
              <p:cNvPr id="622" name="Freihand 621">
                <a:extLst>
                  <a:ext uri="{FF2B5EF4-FFF2-40B4-BE49-F238E27FC236}">
                    <a16:creationId xmlns:a16="http://schemas.microsoft.com/office/drawing/2014/main" id="{016E11CA-271B-4ED2-A09F-0B838FC93351}"/>
                  </a:ext>
                </a:extLst>
              </p:cNvPr>
              <p:cNvPicPr/>
              <p:nvPr/>
            </p:nvPicPr>
            <p:blipFill>
              <a:blip r:embed="rId852"/>
              <a:stretch>
                <a:fillRect/>
              </a:stretch>
            </p:blipFill>
            <p:spPr>
              <a:xfrm>
                <a:off x="2617853" y="3834427"/>
                <a:ext cx="11631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78" name="Freihand 677">
                <a:extLst>
                  <a:ext uri="{FF2B5EF4-FFF2-40B4-BE49-F238E27FC236}">
                    <a16:creationId xmlns:a16="http://schemas.microsoft.com/office/drawing/2014/main" id="{1934DC3A-3CB2-46D3-9D53-A02DC7254452}"/>
                  </a:ext>
                </a:extLst>
              </p14:cNvPr>
              <p14:cNvContentPartPr/>
              <p14:nvPr/>
            </p14:nvContentPartPr>
            <p14:xfrm>
              <a:off x="8219718" y="4840835"/>
              <a:ext cx="19800" cy="4320"/>
            </p14:xfrm>
          </p:contentPart>
        </mc:Choice>
        <mc:Fallback xmlns="">
          <p:pic>
            <p:nvPicPr>
              <p:cNvPr id="678" name="Freihand 677">
                <a:extLst>
                  <a:ext uri="{FF2B5EF4-FFF2-40B4-BE49-F238E27FC236}">
                    <a16:creationId xmlns:a16="http://schemas.microsoft.com/office/drawing/2014/main" id="{1934DC3A-3CB2-46D3-9D53-A02DC7254452}"/>
                  </a:ext>
                </a:extLst>
              </p:cNvPr>
              <p:cNvPicPr/>
              <p:nvPr/>
            </p:nvPicPr>
            <p:blipFill>
              <a:blip r:embed="rId854"/>
              <a:stretch>
                <a:fillRect/>
              </a:stretch>
            </p:blipFill>
            <p:spPr>
              <a:xfrm>
                <a:off x="8215398" y="4836515"/>
                <a:ext cx="28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703" name="Freihand 702">
                <a:extLst>
                  <a:ext uri="{FF2B5EF4-FFF2-40B4-BE49-F238E27FC236}">
                    <a16:creationId xmlns:a16="http://schemas.microsoft.com/office/drawing/2014/main" id="{8CFD4220-42AE-4A42-A5D4-664BBC9C95A8}"/>
                  </a:ext>
                </a:extLst>
              </p14:cNvPr>
              <p14:cNvContentPartPr/>
              <p14:nvPr/>
            </p14:nvContentPartPr>
            <p14:xfrm>
              <a:off x="3923573" y="4847467"/>
              <a:ext cx="1734120" cy="760680"/>
            </p14:xfrm>
          </p:contentPart>
        </mc:Choice>
        <mc:Fallback xmlns="">
          <p:pic>
            <p:nvPicPr>
              <p:cNvPr id="703" name="Freihand 702">
                <a:extLst>
                  <a:ext uri="{FF2B5EF4-FFF2-40B4-BE49-F238E27FC236}">
                    <a16:creationId xmlns:a16="http://schemas.microsoft.com/office/drawing/2014/main" id="{8CFD4220-42AE-4A42-A5D4-664BBC9C95A8}"/>
                  </a:ext>
                </a:extLst>
              </p:cNvPr>
              <p:cNvPicPr/>
              <p:nvPr/>
            </p:nvPicPr>
            <p:blipFill>
              <a:blip r:embed="rId856"/>
              <a:stretch>
                <a:fillRect/>
              </a:stretch>
            </p:blipFill>
            <p:spPr>
              <a:xfrm>
                <a:off x="3919253" y="4843147"/>
                <a:ext cx="1742760" cy="769320"/>
              </a:xfrm>
              <a:prstGeom prst="rect">
                <a:avLst/>
              </a:prstGeom>
            </p:spPr>
          </p:pic>
        </mc:Fallback>
      </mc:AlternateContent>
      <p:grpSp>
        <p:nvGrpSpPr>
          <p:cNvPr id="707" name="Gruppieren 706">
            <a:extLst>
              <a:ext uri="{FF2B5EF4-FFF2-40B4-BE49-F238E27FC236}">
                <a16:creationId xmlns:a16="http://schemas.microsoft.com/office/drawing/2014/main" id="{1B62A6B3-CEB9-4D20-8B7B-ACAD6ADFC034}"/>
              </a:ext>
            </a:extLst>
          </p:cNvPr>
          <p:cNvGrpSpPr/>
          <p:nvPr/>
        </p:nvGrpSpPr>
        <p:grpSpPr>
          <a:xfrm>
            <a:off x="3987918" y="4422307"/>
            <a:ext cx="4317840" cy="1833328"/>
            <a:chOff x="3987918" y="4422307"/>
            <a:chExt cx="4317840" cy="1833328"/>
          </a:xfrm>
        </p:grpSpPr>
        <mc:AlternateContent xmlns:mc="http://schemas.openxmlformats.org/markup-compatibility/2006" xmlns:p14="http://schemas.microsoft.com/office/powerpoint/2010/main">
          <mc:Choice Requires="p14">
            <p:contentPart p14:bwMode="auto" r:id="rId857">
              <p14:nvContentPartPr>
                <p14:cNvPr id="530" name="Freihand 529">
                  <a:extLst>
                    <a:ext uri="{FF2B5EF4-FFF2-40B4-BE49-F238E27FC236}">
                      <a16:creationId xmlns:a16="http://schemas.microsoft.com/office/drawing/2014/main" id="{4C6E478A-FF1B-4450-AAC1-78F1F70D79D7}"/>
                    </a:ext>
                  </a:extLst>
                </p14:cNvPr>
                <p14:cNvContentPartPr/>
                <p14:nvPr/>
              </p14:nvContentPartPr>
              <p14:xfrm>
                <a:off x="5286173" y="4546147"/>
                <a:ext cx="111240" cy="115920"/>
              </p14:xfrm>
            </p:contentPart>
          </mc:Choice>
          <mc:Fallback xmlns="">
            <p:pic>
              <p:nvPicPr>
                <p:cNvPr id="530" name="Freihand 529">
                  <a:extLst>
                    <a:ext uri="{FF2B5EF4-FFF2-40B4-BE49-F238E27FC236}">
                      <a16:creationId xmlns:a16="http://schemas.microsoft.com/office/drawing/2014/main" id="{4C6E478A-FF1B-4450-AAC1-78F1F70D79D7}"/>
                    </a:ext>
                  </a:extLst>
                </p:cNvPr>
                <p:cNvPicPr/>
                <p:nvPr/>
              </p:nvPicPr>
              <p:blipFill>
                <a:blip r:embed="rId858"/>
                <a:stretch>
                  <a:fillRect/>
                </a:stretch>
              </p:blipFill>
              <p:spPr>
                <a:xfrm>
                  <a:off x="5281853" y="4541827"/>
                  <a:ext cx="119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1" name="Freihand 530">
                  <a:extLst>
                    <a:ext uri="{FF2B5EF4-FFF2-40B4-BE49-F238E27FC236}">
                      <a16:creationId xmlns:a16="http://schemas.microsoft.com/office/drawing/2014/main" id="{5E5039AA-3615-466B-B9B0-38487B07E379}"/>
                    </a:ext>
                  </a:extLst>
                </p14:cNvPr>
                <p14:cNvContentPartPr/>
                <p14:nvPr/>
              </p14:nvContentPartPr>
              <p14:xfrm>
                <a:off x="5385533" y="4610227"/>
                <a:ext cx="154440" cy="61920"/>
              </p14:xfrm>
            </p:contentPart>
          </mc:Choice>
          <mc:Fallback xmlns="">
            <p:pic>
              <p:nvPicPr>
                <p:cNvPr id="531" name="Freihand 530">
                  <a:extLst>
                    <a:ext uri="{FF2B5EF4-FFF2-40B4-BE49-F238E27FC236}">
                      <a16:creationId xmlns:a16="http://schemas.microsoft.com/office/drawing/2014/main" id="{5E5039AA-3615-466B-B9B0-38487B07E379}"/>
                    </a:ext>
                  </a:extLst>
                </p:cNvPr>
                <p:cNvPicPr/>
                <p:nvPr/>
              </p:nvPicPr>
              <p:blipFill>
                <a:blip r:embed="rId860"/>
                <a:stretch>
                  <a:fillRect/>
                </a:stretch>
              </p:blipFill>
              <p:spPr>
                <a:xfrm>
                  <a:off x="5381213" y="4605907"/>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2" name="Freihand 531">
                  <a:extLst>
                    <a:ext uri="{FF2B5EF4-FFF2-40B4-BE49-F238E27FC236}">
                      <a16:creationId xmlns:a16="http://schemas.microsoft.com/office/drawing/2014/main" id="{E5CA9CB3-BB66-4EDE-BF11-B875BD24EFAD}"/>
                    </a:ext>
                  </a:extLst>
                </p14:cNvPr>
                <p14:cNvContentPartPr/>
                <p14:nvPr/>
              </p14:nvContentPartPr>
              <p14:xfrm>
                <a:off x="5545733" y="4592947"/>
                <a:ext cx="60480" cy="56160"/>
              </p14:xfrm>
            </p:contentPart>
          </mc:Choice>
          <mc:Fallback xmlns="">
            <p:pic>
              <p:nvPicPr>
                <p:cNvPr id="532" name="Freihand 531">
                  <a:extLst>
                    <a:ext uri="{FF2B5EF4-FFF2-40B4-BE49-F238E27FC236}">
                      <a16:creationId xmlns:a16="http://schemas.microsoft.com/office/drawing/2014/main" id="{E5CA9CB3-BB66-4EDE-BF11-B875BD24EFAD}"/>
                    </a:ext>
                  </a:extLst>
                </p:cNvPr>
                <p:cNvPicPr/>
                <p:nvPr/>
              </p:nvPicPr>
              <p:blipFill>
                <a:blip r:embed="rId862"/>
                <a:stretch>
                  <a:fillRect/>
                </a:stretch>
              </p:blipFill>
              <p:spPr>
                <a:xfrm>
                  <a:off x="5541413" y="4588627"/>
                  <a:ext cx="69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3" name="Freihand 532">
                  <a:extLst>
                    <a:ext uri="{FF2B5EF4-FFF2-40B4-BE49-F238E27FC236}">
                      <a16:creationId xmlns:a16="http://schemas.microsoft.com/office/drawing/2014/main" id="{9070DD7B-12CD-4915-B9E6-DCA974ADF7AF}"/>
                    </a:ext>
                  </a:extLst>
                </p14:cNvPr>
                <p14:cNvContentPartPr/>
                <p14:nvPr/>
              </p14:nvContentPartPr>
              <p14:xfrm>
                <a:off x="5625293" y="4529947"/>
                <a:ext cx="105120" cy="126720"/>
              </p14:xfrm>
            </p:contentPart>
          </mc:Choice>
          <mc:Fallback xmlns="">
            <p:pic>
              <p:nvPicPr>
                <p:cNvPr id="533" name="Freihand 532">
                  <a:extLst>
                    <a:ext uri="{FF2B5EF4-FFF2-40B4-BE49-F238E27FC236}">
                      <a16:creationId xmlns:a16="http://schemas.microsoft.com/office/drawing/2014/main" id="{9070DD7B-12CD-4915-B9E6-DCA974ADF7AF}"/>
                    </a:ext>
                  </a:extLst>
                </p:cNvPr>
                <p:cNvPicPr/>
                <p:nvPr/>
              </p:nvPicPr>
              <p:blipFill>
                <a:blip r:embed="rId864"/>
                <a:stretch>
                  <a:fillRect/>
                </a:stretch>
              </p:blipFill>
              <p:spPr>
                <a:xfrm>
                  <a:off x="5620973" y="4525627"/>
                  <a:ext cx="11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4" name="Freihand 533">
                  <a:extLst>
                    <a:ext uri="{FF2B5EF4-FFF2-40B4-BE49-F238E27FC236}">
                      <a16:creationId xmlns:a16="http://schemas.microsoft.com/office/drawing/2014/main" id="{B59468D2-EC61-45BE-9923-838F03F28B97}"/>
                    </a:ext>
                  </a:extLst>
                </p14:cNvPr>
                <p14:cNvContentPartPr/>
                <p14:nvPr/>
              </p14:nvContentPartPr>
              <p14:xfrm>
                <a:off x="5729333" y="4545787"/>
                <a:ext cx="36000" cy="114120"/>
              </p14:xfrm>
            </p:contentPart>
          </mc:Choice>
          <mc:Fallback xmlns="">
            <p:pic>
              <p:nvPicPr>
                <p:cNvPr id="534" name="Freihand 533">
                  <a:extLst>
                    <a:ext uri="{FF2B5EF4-FFF2-40B4-BE49-F238E27FC236}">
                      <a16:creationId xmlns:a16="http://schemas.microsoft.com/office/drawing/2014/main" id="{B59468D2-EC61-45BE-9923-838F03F28B97}"/>
                    </a:ext>
                  </a:extLst>
                </p:cNvPr>
                <p:cNvPicPr/>
                <p:nvPr/>
              </p:nvPicPr>
              <p:blipFill>
                <a:blip r:embed="rId866"/>
                <a:stretch>
                  <a:fillRect/>
                </a:stretch>
              </p:blipFill>
              <p:spPr>
                <a:xfrm>
                  <a:off x="5725013" y="4541467"/>
                  <a:ext cx="44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5" name="Freihand 534">
                  <a:extLst>
                    <a:ext uri="{FF2B5EF4-FFF2-40B4-BE49-F238E27FC236}">
                      <a16:creationId xmlns:a16="http://schemas.microsoft.com/office/drawing/2014/main" id="{CC9BCDD0-DF2D-4C47-910A-1C387A265089}"/>
                    </a:ext>
                  </a:extLst>
                </p14:cNvPr>
                <p14:cNvContentPartPr/>
                <p14:nvPr/>
              </p14:nvContentPartPr>
              <p14:xfrm>
                <a:off x="5793413" y="4599787"/>
                <a:ext cx="134280" cy="146520"/>
              </p14:xfrm>
            </p:contentPart>
          </mc:Choice>
          <mc:Fallback xmlns="">
            <p:pic>
              <p:nvPicPr>
                <p:cNvPr id="535" name="Freihand 534">
                  <a:extLst>
                    <a:ext uri="{FF2B5EF4-FFF2-40B4-BE49-F238E27FC236}">
                      <a16:creationId xmlns:a16="http://schemas.microsoft.com/office/drawing/2014/main" id="{CC9BCDD0-DF2D-4C47-910A-1C387A265089}"/>
                    </a:ext>
                  </a:extLst>
                </p:cNvPr>
                <p:cNvPicPr/>
                <p:nvPr/>
              </p:nvPicPr>
              <p:blipFill>
                <a:blip r:embed="rId868"/>
                <a:stretch>
                  <a:fillRect/>
                </a:stretch>
              </p:blipFill>
              <p:spPr>
                <a:xfrm>
                  <a:off x="5789093" y="4595467"/>
                  <a:ext cx="14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0" name="Freihand 539">
                  <a:extLst>
                    <a:ext uri="{FF2B5EF4-FFF2-40B4-BE49-F238E27FC236}">
                      <a16:creationId xmlns:a16="http://schemas.microsoft.com/office/drawing/2014/main" id="{B3A97114-79A4-481D-9B73-A96AD374FA09}"/>
                    </a:ext>
                  </a:extLst>
                </p14:cNvPr>
                <p14:cNvContentPartPr/>
                <p14:nvPr/>
              </p14:nvContentPartPr>
              <p14:xfrm>
                <a:off x="6059453" y="4549747"/>
                <a:ext cx="8280" cy="5040"/>
              </p14:xfrm>
            </p:contentPart>
          </mc:Choice>
          <mc:Fallback xmlns="">
            <p:pic>
              <p:nvPicPr>
                <p:cNvPr id="540" name="Freihand 539">
                  <a:extLst>
                    <a:ext uri="{FF2B5EF4-FFF2-40B4-BE49-F238E27FC236}">
                      <a16:creationId xmlns:a16="http://schemas.microsoft.com/office/drawing/2014/main" id="{B3A97114-79A4-481D-9B73-A96AD374FA09}"/>
                    </a:ext>
                  </a:extLst>
                </p:cNvPr>
                <p:cNvPicPr/>
                <p:nvPr/>
              </p:nvPicPr>
              <p:blipFill>
                <a:blip r:embed="rId870"/>
                <a:stretch>
                  <a:fillRect/>
                </a:stretch>
              </p:blipFill>
              <p:spPr>
                <a:xfrm>
                  <a:off x="6055133" y="4545427"/>
                  <a:ext cx="16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1" name="Freihand 540">
                  <a:extLst>
                    <a:ext uri="{FF2B5EF4-FFF2-40B4-BE49-F238E27FC236}">
                      <a16:creationId xmlns:a16="http://schemas.microsoft.com/office/drawing/2014/main" id="{A26F8FA7-F322-418E-872A-E009C05523C6}"/>
                    </a:ext>
                  </a:extLst>
                </p14:cNvPr>
                <p14:cNvContentPartPr/>
                <p14:nvPr/>
              </p14:nvContentPartPr>
              <p14:xfrm>
                <a:off x="6055493" y="4622107"/>
                <a:ext cx="4320" cy="5040"/>
              </p14:xfrm>
            </p:contentPart>
          </mc:Choice>
          <mc:Fallback xmlns="">
            <p:pic>
              <p:nvPicPr>
                <p:cNvPr id="541" name="Freihand 540">
                  <a:extLst>
                    <a:ext uri="{FF2B5EF4-FFF2-40B4-BE49-F238E27FC236}">
                      <a16:creationId xmlns:a16="http://schemas.microsoft.com/office/drawing/2014/main" id="{A26F8FA7-F322-418E-872A-E009C05523C6}"/>
                    </a:ext>
                  </a:extLst>
                </p:cNvPr>
                <p:cNvPicPr/>
                <p:nvPr/>
              </p:nvPicPr>
              <p:blipFill>
                <a:blip r:embed="rId872"/>
                <a:stretch>
                  <a:fillRect/>
                </a:stretch>
              </p:blipFill>
              <p:spPr>
                <a:xfrm>
                  <a:off x="6051173" y="4617787"/>
                  <a:ext cx="12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3" name="Freihand 542">
                  <a:extLst>
                    <a:ext uri="{FF2B5EF4-FFF2-40B4-BE49-F238E27FC236}">
                      <a16:creationId xmlns:a16="http://schemas.microsoft.com/office/drawing/2014/main" id="{ADA495CB-8C0C-4725-85B1-14070F6CBB55}"/>
                    </a:ext>
                  </a:extLst>
                </p14:cNvPr>
                <p14:cNvContentPartPr/>
                <p14:nvPr/>
              </p14:nvContentPartPr>
              <p14:xfrm>
                <a:off x="6249533" y="4500787"/>
                <a:ext cx="70200" cy="119880"/>
              </p14:xfrm>
            </p:contentPart>
          </mc:Choice>
          <mc:Fallback xmlns="">
            <p:pic>
              <p:nvPicPr>
                <p:cNvPr id="543" name="Freihand 542">
                  <a:extLst>
                    <a:ext uri="{FF2B5EF4-FFF2-40B4-BE49-F238E27FC236}">
                      <a16:creationId xmlns:a16="http://schemas.microsoft.com/office/drawing/2014/main" id="{ADA495CB-8C0C-4725-85B1-14070F6CBB55}"/>
                    </a:ext>
                  </a:extLst>
                </p:cNvPr>
                <p:cNvPicPr/>
                <p:nvPr/>
              </p:nvPicPr>
              <p:blipFill>
                <a:blip r:embed="rId874"/>
                <a:stretch>
                  <a:fillRect/>
                </a:stretch>
              </p:blipFill>
              <p:spPr>
                <a:xfrm>
                  <a:off x="6245213" y="4496467"/>
                  <a:ext cx="78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4" name="Freihand 543">
                  <a:extLst>
                    <a:ext uri="{FF2B5EF4-FFF2-40B4-BE49-F238E27FC236}">
                      <a16:creationId xmlns:a16="http://schemas.microsoft.com/office/drawing/2014/main" id="{06CA5DCB-4050-4FCB-B63C-8C0E9809CB63}"/>
                    </a:ext>
                  </a:extLst>
                </p14:cNvPr>
                <p14:cNvContentPartPr/>
                <p14:nvPr/>
              </p14:nvContentPartPr>
              <p14:xfrm>
                <a:off x="6336293" y="4582867"/>
                <a:ext cx="15840" cy="61200"/>
              </p14:xfrm>
            </p:contentPart>
          </mc:Choice>
          <mc:Fallback xmlns="">
            <p:pic>
              <p:nvPicPr>
                <p:cNvPr id="544" name="Freihand 543">
                  <a:extLst>
                    <a:ext uri="{FF2B5EF4-FFF2-40B4-BE49-F238E27FC236}">
                      <a16:creationId xmlns:a16="http://schemas.microsoft.com/office/drawing/2014/main" id="{06CA5DCB-4050-4FCB-B63C-8C0E9809CB63}"/>
                    </a:ext>
                  </a:extLst>
                </p:cNvPr>
                <p:cNvPicPr/>
                <p:nvPr/>
              </p:nvPicPr>
              <p:blipFill>
                <a:blip r:embed="rId876"/>
                <a:stretch>
                  <a:fillRect/>
                </a:stretch>
              </p:blipFill>
              <p:spPr>
                <a:xfrm>
                  <a:off x="6331973" y="4578547"/>
                  <a:ext cx="24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5" name="Freihand 544">
                  <a:extLst>
                    <a:ext uri="{FF2B5EF4-FFF2-40B4-BE49-F238E27FC236}">
                      <a16:creationId xmlns:a16="http://schemas.microsoft.com/office/drawing/2014/main" id="{EE53B79D-A8E0-4F2A-BF90-BEA3E0571EE8}"/>
                    </a:ext>
                  </a:extLst>
                </p14:cNvPr>
                <p14:cNvContentPartPr/>
                <p14:nvPr/>
              </p14:nvContentPartPr>
              <p14:xfrm>
                <a:off x="6424493" y="4501867"/>
                <a:ext cx="16200" cy="93240"/>
              </p14:xfrm>
            </p:contentPart>
          </mc:Choice>
          <mc:Fallback xmlns="">
            <p:pic>
              <p:nvPicPr>
                <p:cNvPr id="545" name="Freihand 544">
                  <a:extLst>
                    <a:ext uri="{FF2B5EF4-FFF2-40B4-BE49-F238E27FC236}">
                      <a16:creationId xmlns:a16="http://schemas.microsoft.com/office/drawing/2014/main" id="{EE53B79D-A8E0-4F2A-BF90-BEA3E0571EE8}"/>
                    </a:ext>
                  </a:extLst>
                </p:cNvPr>
                <p:cNvPicPr/>
                <p:nvPr/>
              </p:nvPicPr>
              <p:blipFill>
                <a:blip r:embed="rId878"/>
                <a:stretch>
                  <a:fillRect/>
                </a:stretch>
              </p:blipFill>
              <p:spPr>
                <a:xfrm>
                  <a:off x="6420173" y="4497547"/>
                  <a:ext cx="24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6" name="Freihand 545">
                  <a:extLst>
                    <a:ext uri="{FF2B5EF4-FFF2-40B4-BE49-F238E27FC236}">
                      <a16:creationId xmlns:a16="http://schemas.microsoft.com/office/drawing/2014/main" id="{300DD8F2-7CA2-41FF-B2D7-3D4136BDCF83}"/>
                    </a:ext>
                  </a:extLst>
                </p14:cNvPr>
                <p14:cNvContentPartPr/>
                <p14:nvPr/>
              </p14:nvContentPartPr>
              <p14:xfrm>
                <a:off x="6470213" y="4506907"/>
                <a:ext cx="94680" cy="92880"/>
              </p14:xfrm>
            </p:contentPart>
          </mc:Choice>
          <mc:Fallback xmlns="">
            <p:pic>
              <p:nvPicPr>
                <p:cNvPr id="546" name="Freihand 545">
                  <a:extLst>
                    <a:ext uri="{FF2B5EF4-FFF2-40B4-BE49-F238E27FC236}">
                      <a16:creationId xmlns:a16="http://schemas.microsoft.com/office/drawing/2014/main" id="{300DD8F2-7CA2-41FF-B2D7-3D4136BDCF83}"/>
                    </a:ext>
                  </a:extLst>
                </p:cNvPr>
                <p:cNvPicPr/>
                <p:nvPr/>
              </p:nvPicPr>
              <p:blipFill>
                <a:blip r:embed="rId880"/>
                <a:stretch>
                  <a:fillRect/>
                </a:stretch>
              </p:blipFill>
              <p:spPr>
                <a:xfrm>
                  <a:off x="6465893" y="4502587"/>
                  <a:ext cx="103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8" name="Freihand 547">
                  <a:extLst>
                    <a:ext uri="{FF2B5EF4-FFF2-40B4-BE49-F238E27FC236}">
                      <a16:creationId xmlns:a16="http://schemas.microsoft.com/office/drawing/2014/main" id="{72DFBDB6-7B36-45BB-ACBB-F7ED15955CEF}"/>
                    </a:ext>
                  </a:extLst>
                </p14:cNvPr>
                <p14:cNvContentPartPr/>
                <p14:nvPr/>
              </p14:nvContentPartPr>
              <p14:xfrm>
                <a:off x="6630413" y="4522747"/>
                <a:ext cx="66960" cy="90000"/>
              </p14:xfrm>
            </p:contentPart>
          </mc:Choice>
          <mc:Fallback xmlns="">
            <p:pic>
              <p:nvPicPr>
                <p:cNvPr id="548" name="Freihand 547">
                  <a:extLst>
                    <a:ext uri="{FF2B5EF4-FFF2-40B4-BE49-F238E27FC236}">
                      <a16:creationId xmlns:a16="http://schemas.microsoft.com/office/drawing/2014/main" id="{72DFBDB6-7B36-45BB-ACBB-F7ED15955CEF}"/>
                    </a:ext>
                  </a:extLst>
                </p:cNvPr>
                <p:cNvPicPr/>
                <p:nvPr/>
              </p:nvPicPr>
              <p:blipFill>
                <a:blip r:embed="rId882"/>
                <a:stretch>
                  <a:fillRect/>
                </a:stretch>
              </p:blipFill>
              <p:spPr>
                <a:xfrm>
                  <a:off x="6626093" y="4518427"/>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9" name="Freihand 548">
                  <a:extLst>
                    <a:ext uri="{FF2B5EF4-FFF2-40B4-BE49-F238E27FC236}">
                      <a16:creationId xmlns:a16="http://schemas.microsoft.com/office/drawing/2014/main" id="{28B86DAB-A85A-4AF9-BCB5-A1F29A3FD496}"/>
                    </a:ext>
                  </a:extLst>
                </p14:cNvPr>
                <p14:cNvContentPartPr/>
                <p14:nvPr/>
              </p14:nvContentPartPr>
              <p14:xfrm>
                <a:off x="6594053" y="4493227"/>
                <a:ext cx="72000" cy="82440"/>
              </p14:xfrm>
            </p:contentPart>
          </mc:Choice>
          <mc:Fallback xmlns="">
            <p:pic>
              <p:nvPicPr>
                <p:cNvPr id="549" name="Freihand 548">
                  <a:extLst>
                    <a:ext uri="{FF2B5EF4-FFF2-40B4-BE49-F238E27FC236}">
                      <a16:creationId xmlns:a16="http://schemas.microsoft.com/office/drawing/2014/main" id="{28B86DAB-A85A-4AF9-BCB5-A1F29A3FD496}"/>
                    </a:ext>
                  </a:extLst>
                </p:cNvPr>
                <p:cNvPicPr/>
                <p:nvPr/>
              </p:nvPicPr>
              <p:blipFill>
                <a:blip r:embed="rId884"/>
                <a:stretch>
                  <a:fillRect/>
                </a:stretch>
              </p:blipFill>
              <p:spPr>
                <a:xfrm>
                  <a:off x="6589733" y="4488907"/>
                  <a:ext cx="8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0" name="Freihand 549">
                  <a:extLst>
                    <a:ext uri="{FF2B5EF4-FFF2-40B4-BE49-F238E27FC236}">
                      <a16:creationId xmlns:a16="http://schemas.microsoft.com/office/drawing/2014/main" id="{DECC56B0-C05C-4DA8-9C8B-F87A768AE1FA}"/>
                    </a:ext>
                  </a:extLst>
                </p14:cNvPr>
                <p14:cNvContentPartPr/>
                <p14:nvPr/>
              </p14:nvContentPartPr>
              <p14:xfrm>
                <a:off x="6698093" y="4569187"/>
                <a:ext cx="71640" cy="29160"/>
              </p14:xfrm>
            </p:contentPart>
          </mc:Choice>
          <mc:Fallback xmlns="">
            <p:pic>
              <p:nvPicPr>
                <p:cNvPr id="550" name="Freihand 549">
                  <a:extLst>
                    <a:ext uri="{FF2B5EF4-FFF2-40B4-BE49-F238E27FC236}">
                      <a16:creationId xmlns:a16="http://schemas.microsoft.com/office/drawing/2014/main" id="{DECC56B0-C05C-4DA8-9C8B-F87A768AE1FA}"/>
                    </a:ext>
                  </a:extLst>
                </p:cNvPr>
                <p:cNvPicPr/>
                <p:nvPr/>
              </p:nvPicPr>
              <p:blipFill>
                <a:blip r:embed="rId886"/>
                <a:stretch>
                  <a:fillRect/>
                </a:stretch>
              </p:blipFill>
              <p:spPr>
                <a:xfrm>
                  <a:off x="6693773" y="4564867"/>
                  <a:ext cx="80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1" name="Freihand 550">
                  <a:extLst>
                    <a:ext uri="{FF2B5EF4-FFF2-40B4-BE49-F238E27FC236}">
                      <a16:creationId xmlns:a16="http://schemas.microsoft.com/office/drawing/2014/main" id="{E49CAF37-8FCB-47DD-B068-E1906C3C81B0}"/>
                    </a:ext>
                  </a:extLst>
                </p14:cNvPr>
                <p14:cNvContentPartPr/>
                <p14:nvPr/>
              </p14:nvContentPartPr>
              <p14:xfrm>
                <a:off x="6826973" y="4509787"/>
                <a:ext cx="57960" cy="83160"/>
              </p14:xfrm>
            </p:contentPart>
          </mc:Choice>
          <mc:Fallback xmlns="">
            <p:pic>
              <p:nvPicPr>
                <p:cNvPr id="551" name="Freihand 550">
                  <a:extLst>
                    <a:ext uri="{FF2B5EF4-FFF2-40B4-BE49-F238E27FC236}">
                      <a16:creationId xmlns:a16="http://schemas.microsoft.com/office/drawing/2014/main" id="{E49CAF37-8FCB-47DD-B068-E1906C3C81B0}"/>
                    </a:ext>
                  </a:extLst>
                </p:cNvPr>
                <p:cNvPicPr/>
                <p:nvPr/>
              </p:nvPicPr>
              <p:blipFill>
                <a:blip r:embed="rId888"/>
                <a:stretch>
                  <a:fillRect/>
                </a:stretch>
              </p:blipFill>
              <p:spPr>
                <a:xfrm>
                  <a:off x="6822653" y="4505467"/>
                  <a:ext cx="66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2" name="Freihand 551">
                  <a:extLst>
                    <a:ext uri="{FF2B5EF4-FFF2-40B4-BE49-F238E27FC236}">
                      <a16:creationId xmlns:a16="http://schemas.microsoft.com/office/drawing/2014/main" id="{9189C454-0105-4F52-8A0F-00FDED8A146E}"/>
                    </a:ext>
                  </a:extLst>
                </p14:cNvPr>
                <p14:cNvContentPartPr/>
                <p14:nvPr/>
              </p14:nvContentPartPr>
              <p14:xfrm>
                <a:off x="6958013" y="4486027"/>
                <a:ext cx="360" cy="84240"/>
              </p14:xfrm>
            </p:contentPart>
          </mc:Choice>
          <mc:Fallback xmlns="">
            <p:pic>
              <p:nvPicPr>
                <p:cNvPr id="552" name="Freihand 551">
                  <a:extLst>
                    <a:ext uri="{FF2B5EF4-FFF2-40B4-BE49-F238E27FC236}">
                      <a16:creationId xmlns:a16="http://schemas.microsoft.com/office/drawing/2014/main" id="{9189C454-0105-4F52-8A0F-00FDED8A146E}"/>
                    </a:ext>
                  </a:extLst>
                </p:cNvPr>
                <p:cNvPicPr/>
                <p:nvPr/>
              </p:nvPicPr>
              <p:blipFill>
                <a:blip r:embed="rId890"/>
                <a:stretch>
                  <a:fillRect/>
                </a:stretch>
              </p:blipFill>
              <p:spPr>
                <a:xfrm>
                  <a:off x="6953693" y="4481347"/>
                  <a:ext cx="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3" name="Freihand 552">
                  <a:extLst>
                    <a:ext uri="{FF2B5EF4-FFF2-40B4-BE49-F238E27FC236}">
                      <a16:creationId xmlns:a16="http://schemas.microsoft.com/office/drawing/2014/main" id="{4184985F-B1A6-47BD-B0E2-392031804C5A}"/>
                    </a:ext>
                  </a:extLst>
                </p14:cNvPr>
                <p14:cNvContentPartPr/>
                <p14:nvPr/>
              </p14:nvContentPartPr>
              <p14:xfrm>
                <a:off x="6995093" y="4478467"/>
                <a:ext cx="95760" cy="119520"/>
              </p14:xfrm>
            </p:contentPart>
          </mc:Choice>
          <mc:Fallback xmlns="">
            <p:pic>
              <p:nvPicPr>
                <p:cNvPr id="553" name="Freihand 552">
                  <a:extLst>
                    <a:ext uri="{FF2B5EF4-FFF2-40B4-BE49-F238E27FC236}">
                      <a16:creationId xmlns:a16="http://schemas.microsoft.com/office/drawing/2014/main" id="{4184985F-B1A6-47BD-B0E2-392031804C5A}"/>
                    </a:ext>
                  </a:extLst>
                </p:cNvPr>
                <p:cNvPicPr/>
                <p:nvPr/>
              </p:nvPicPr>
              <p:blipFill>
                <a:blip r:embed="rId892"/>
                <a:stretch>
                  <a:fillRect/>
                </a:stretch>
              </p:blipFill>
              <p:spPr>
                <a:xfrm>
                  <a:off x="6990773" y="4474147"/>
                  <a:ext cx="10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4" name="Freihand 553">
                  <a:extLst>
                    <a:ext uri="{FF2B5EF4-FFF2-40B4-BE49-F238E27FC236}">
                      <a16:creationId xmlns:a16="http://schemas.microsoft.com/office/drawing/2014/main" id="{DFF4F5B1-6D7D-4917-98F9-5DF1A45E6222}"/>
                    </a:ext>
                  </a:extLst>
                </p14:cNvPr>
                <p14:cNvContentPartPr/>
                <p14:nvPr/>
              </p14:nvContentPartPr>
              <p14:xfrm>
                <a:off x="7096253" y="4558747"/>
                <a:ext cx="11880" cy="78480"/>
              </p14:xfrm>
            </p:contentPart>
          </mc:Choice>
          <mc:Fallback xmlns="">
            <p:pic>
              <p:nvPicPr>
                <p:cNvPr id="554" name="Freihand 553">
                  <a:extLst>
                    <a:ext uri="{FF2B5EF4-FFF2-40B4-BE49-F238E27FC236}">
                      <a16:creationId xmlns:a16="http://schemas.microsoft.com/office/drawing/2014/main" id="{DFF4F5B1-6D7D-4917-98F9-5DF1A45E6222}"/>
                    </a:ext>
                  </a:extLst>
                </p:cNvPr>
                <p:cNvPicPr/>
                <p:nvPr/>
              </p:nvPicPr>
              <p:blipFill>
                <a:blip r:embed="rId894"/>
                <a:stretch>
                  <a:fillRect/>
                </a:stretch>
              </p:blipFill>
              <p:spPr>
                <a:xfrm>
                  <a:off x="7091933" y="4554427"/>
                  <a:ext cx="20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5" name="Freihand 554">
                  <a:extLst>
                    <a:ext uri="{FF2B5EF4-FFF2-40B4-BE49-F238E27FC236}">
                      <a16:creationId xmlns:a16="http://schemas.microsoft.com/office/drawing/2014/main" id="{6C482DAF-D987-4D48-8194-F7E775E3BD8C}"/>
                    </a:ext>
                  </a:extLst>
                </p14:cNvPr>
                <p14:cNvContentPartPr/>
                <p14:nvPr/>
              </p14:nvContentPartPr>
              <p14:xfrm>
                <a:off x="7138013" y="4494307"/>
                <a:ext cx="96480" cy="90360"/>
              </p14:xfrm>
            </p:contentPart>
          </mc:Choice>
          <mc:Fallback xmlns="">
            <p:pic>
              <p:nvPicPr>
                <p:cNvPr id="555" name="Freihand 554">
                  <a:extLst>
                    <a:ext uri="{FF2B5EF4-FFF2-40B4-BE49-F238E27FC236}">
                      <a16:creationId xmlns:a16="http://schemas.microsoft.com/office/drawing/2014/main" id="{6C482DAF-D987-4D48-8194-F7E775E3BD8C}"/>
                    </a:ext>
                  </a:extLst>
                </p:cNvPr>
                <p:cNvPicPr/>
                <p:nvPr/>
              </p:nvPicPr>
              <p:blipFill>
                <a:blip r:embed="rId896"/>
                <a:stretch>
                  <a:fillRect/>
                </a:stretch>
              </p:blipFill>
              <p:spPr>
                <a:xfrm>
                  <a:off x="7133693" y="4489987"/>
                  <a:ext cx="105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6" name="Freihand 555">
                  <a:extLst>
                    <a:ext uri="{FF2B5EF4-FFF2-40B4-BE49-F238E27FC236}">
                      <a16:creationId xmlns:a16="http://schemas.microsoft.com/office/drawing/2014/main" id="{350B2548-6496-4CFD-9EC5-E6D565C3FF55}"/>
                    </a:ext>
                  </a:extLst>
                </p14:cNvPr>
                <p14:cNvContentPartPr/>
                <p14:nvPr/>
              </p14:nvContentPartPr>
              <p14:xfrm>
                <a:off x="7246373" y="4485667"/>
                <a:ext cx="100440" cy="95760"/>
              </p14:xfrm>
            </p:contentPart>
          </mc:Choice>
          <mc:Fallback xmlns="">
            <p:pic>
              <p:nvPicPr>
                <p:cNvPr id="556" name="Freihand 555">
                  <a:extLst>
                    <a:ext uri="{FF2B5EF4-FFF2-40B4-BE49-F238E27FC236}">
                      <a16:creationId xmlns:a16="http://schemas.microsoft.com/office/drawing/2014/main" id="{350B2548-6496-4CFD-9EC5-E6D565C3FF55}"/>
                    </a:ext>
                  </a:extLst>
                </p:cNvPr>
                <p:cNvPicPr/>
                <p:nvPr/>
              </p:nvPicPr>
              <p:blipFill>
                <a:blip r:embed="rId898"/>
                <a:stretch>
                  <a:fillRect/>
                </a:stretch>
              </p:blipFill>
              <p:spPr>
                <a:xfrm>
                  <a:off x="7242053" y="4481347"/>
                  <a:ext cx="109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57" name="Freihand 556">
                  <a:extLst>
                    <a:ext uri="{FF2B5EF4-FFF2-40B4-BE49-F238E27FC236}">
                      <a16:creationId xmlns:a16="http://schemas.microsoft.com/office/drawing/2014/main" id="{B7ABF912-3BC1-47F8-97E5-EC3DB8DC0439}"/>
                    </a:ext>
                  </a:extLst>
                </p14:cNvPr>
                <p14:cNvContentPartPr/>
                <p14:nvPr/>
              </p14:nvContentPartPr>
              <p14:xfrm>
                <a:off x="7423493" y="4523107"/>
                <a:ext cx="44280" cy="63360"/>
              </p14:xfrm>
            </p:contentPart>
          </mc:Choice>
          <mc:Fallback xmlns="">
            <p:pic>
              <p:nvPicPr>
                <p:cNvPr id="557" name="Freihand 556">
                  <a:extLst>
                    <a:ext uri="{FF2B5EF4-FFF2-40B4-BE49-F238E27FC236}">
                      <a16:creationId xmlns:a16="http://schemas.microsoft.com/office/drawing/2014/main" id="{B7ABF912-3BC1-47F8-97E5-EC3DB8DC0439}"/>
                    </a:ext>
                  </a:extLst>
                </p:cNvPr>
                <p:cNvPicPr/>
                <p:nvPr/>
              </p:nvPicPr>
              <p:blipFill>
                <a:blip r:embed="rId900"/>
                <a:stretch>
                  <a:fillRect/>
                </a:stretch>
              </p:blipFill>
              <p:spPr>
                <a:xfrm>
                  <a:off x="7419173" y="4518787"/>
                  <a:ext cx="5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58" name="Freihand 557">
                  <a:extLst>
                    <a:ext uri="{FF2B5EF4-FFF2-40B4-BE49-F238E27FC236}">
                      <a16:creationId xmlns:a16="http://schemas.microsoft.com/office/drawing/2014/main" id="{F6716A70-7CB6-41A1-A719-7336E5E6C1F1}"/>
                    </a:ext>
                  </a:extLst>
                </p14:cNvPr>
                <p14:cNvContentPartPr/>
                <p14:nvPr/>
              </p14:nvContentPartPr>
              <p14:xfrm>
                <a:off x="7393253" y="4437067"/>
                <a:ext cx="49680" cy="57960"/>
              </p14:xfrm>
            </p:contentPart>
          </mc:Choice>
          <mc:Fallback xmlns="">
            <p:pic>
              <p:nvPicPr>
                <p:cNvPr id="558" name="Freihand 557">
                  <a:extLst>
                    <a:ext uri="{FF2B5EF4-FFF2-40B4-BE49-F238E27FC236}">
                      <a16:creationId xmlns:a16="http://schemas.microsoft.com/office/drawing/2014/main" id="{F6716A70-7CB6-41A1-A719-7336E5E6C1F1}"/>
                    </a:ext>
                  </a:extLst>
                </p:cNvPr>
                <p:cNvPicPr/>
                <p:nvPr/>
              </p:nvPicPr>
              <p:blipFill>
                <a:blip r:embed="rId902"/>
                <a:stretch>
                  <a:fillRect/>
                </a:stretch>
              </p:blipFill>
              <p:spPr>
                <a:xfrm>
                  <a:off x="7388933" y="4432747"/>
                  <a:ext cx="58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59" name="Freihand 558">
                  <a:extLst>
                    <a:ext uri="{FF2B5EF4-FFF2-40B4-BE49-F238E27FC236}">
                      <a16:creationId xmlns:a16="http://schemas.microsoft.com/office/drawing/2014/main" id="{6C14386D-5EB6-443E-A432-3CDF4389738D}"/>
                    </a:ext>
                  </a:extLst>
                </p14:cNvPr>
                <p14:cNvContentPartPr/>
                <p14:nvPr/>
              </p14:nvContentPartPr>
              <p14:xfrm>
                <a:off x="7442573" y="4554067"/>
                <a:ext cx="79920" cy="59400"/>
              </p14:xfrm>
            </p:contentPart>
          </mc:Choice>
          <mc:Fallback xmlns="">
            <p:pic>
              <p:nvPicPr>
                <p:cNvPr id="559" name="Freihand 558">
                  <a:extLst>
                    <a:ext uri="{FF2B5EF4-FFF2-40B4-BE49-F238E27FC236}">
                      <a16:creationId xmlns:a16="http://schemas.microsoft.com/office/drawing/2014/main" id="{6C14386D-5EB6-443E-A432-3CDF4389738D}"/>
                    </a:ext>
                  </a:extLst>
                </p:cNvPr>
                <p:cNvPicPr/>
                <p:nvPr/>
              </p:nvPicPr>
              <p:blipFill>
                <a:blip r:embed="rId904"/>
                <a:stretch>
                  <a:fillRect/>
                </a:stretch>
              </p:blipFill>
              <p:spPr>
                <a:xfrm>
                  <a:off x="7438253" y="4549747"/>
                  <a:ext cx="88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1" name="Freihand 560">
                  <a:extLst>
                    <a:ext uri="{FF2B5EF4-FFF2-40B4-BE49-F238E27FC236}">
                      <a16:creationId xmlns:a16="http://schemas.microsoft.com/office/drawing/2014/main" id="{C7752111-3B7D-4A01-AD27-6BF87ACE6264}"/>
                    </a:ext>
                  </a:extLst>
                </p14:cNvPr>
                <p14:cNvContentPartPr/>
                <p14:nvPr/>
              </p14:nvContentPartPr>
              <p14:xfrm>
                <a:off x="7614653" y="4514107"/>
                <a:ext cx="10800" cy="95040"/>
              </p14:xfrm>
            </p:contentPart>
          </mc:Choice>
          <mc:Fallback xmlns="">
            <p:pic>
              <p:nvPicPr>
                <p:cNvPr id="561" name="Freihand 560">
                  <a:extLst>
                    <a:ext uri="{FF2B5EF4-FFF2-40B4-BE49-F238E27FC236}">
                      <a16:creationId xmlns:a16="http://schemas.microsoft.com/office/drawing/2014/main" id="{C7752111-3B7D-4A01-AD27-6BF87ACE6264}"/>
                    </a:ext>
                  </a:extLst>
                </p:cNvPr>
                <p:cNvPicPr/>
                <p:nvPr/>
              </p:nvPicPr>
              <p:blipFill>
                <a:blip r:embed="rId906"/>
                <a:stretch>
                  <a:fillRect/>
                </a:stretch>
              </p:blipFill>
              <p:spPr>
                <a:xfrm>
                  <a:off x="7610333" y="4509787"/>
                  <a:ext cx="1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2" name="Freihand 561">
                  <a:extLst>
                    <a:ext uri="{FF2B5EF4-FFF2-40B4-BE49-F238E27FC236}">
                      <a16:creationId xmlns:a16="http://schemas.microsoft.com/office/drawing/2014/main" id="{C6324C03-E0A9-4BF1-9CAA-AA7298CF6737}"/>
                    </a:ext>
                  </a:extLst>
                </p14:cNvPr>
                <p14:cNvContentPartPr/>
                <p14:nvPr/>
              </p14:nvContentPartPr>
              <p14:xfrm>
                <a:off x="7581893" y="4529587"/>
                <a:ext cx="88920" cy="8280"/>
              </p14:xfrm>
            </p:contentPart>
          </mc:Choice>
          <mc:Fallback xmlns="">
            <p:pic>
              <p:nvPicPr>
                <p:cNvPr id="562" name="Freihand 561">
                  <a:extLst>
                    <a:ext uri="{FF2B5EF4-FFF2-40B4-BE49-F238E27FC236}">
                      <a16:creationId xmlns:a16="http://schemas.microsoft.com/office/drawing/2014/main" id="{C6324C03-E0A9-4BF1-9CAA-AA7298CF6737}"/>
                    </a:ext>
                  </a:extLst>
                </p:cNvPr>
                <p:cNvPicPr/>
                <p:nvPr/>
              </p:nvPicPr>
              <p:blipFill>
                <a:blip r:embed="rId908"/>
                <a:stretch>
                  <a:fillRect/>
                </a:stretch>
              </p:blipFill>
              <p:spPr>
                <a:xfrm>
                  <a:off x="7577573" y="4525267"/>
                  <a:ext cx="97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64" name="Freihand 563">
                  <a:extLst>
                    <a:ext uri="{FF2B5EF4-FFF2-40B4-BE49-F238E27FC236}">
                      <a16:creationId xmlns:a16="http://schemas.microsoft.com/office/drawing/2014/main" id="{38A4D02E-0BCF-4165-B116-79687717152A}"/>
                    </a:ext>
                  </a:extLst>
                </p14:cNvPr>
                <p14:cNvContentPartPr/>
                <p14:nvPr/>
              </p14:nvContentPartPr>
              <p14:xfrm>
                <a:off x="7728773" y="4460467"/>
                <a:ext cx="104760" cy="107640"/>
              </p14:xfrm>
            </p:contentPart>
          </mc:Choice>
          <mc:Fallback xmlns="">
            <p:pic>
              <p:nvPicPr>
                <p:cNvPr id="564" name="Freihand 563">
                  <a:extLst>
                    <a:ext uri="{FF2B5EF4-FFF2-40B4-BE49-F238E27FC236}">
                      <a16:creationId xmlns:a16="http://schemas.microsoft.com/office/drawing/2014/main" id="{38A4D02E-0BCF-4165-B116-79687717152A}"/>
                    </a:ext>
                  </a:extLst>
                </p:cNvPr>
                <p:cNvPicPr/>
                <p:nvPr/>
              </p:nvPicPr>
              <p:blipFill>
                <a:blip r:embed="rId910"/>
                <a:stretch>
                  <a:fillRect/>
                </a:stretch>
              </p:blipFill>
              <p:spPr>
                <a:xfrm>
                  <a:off x="7724453" y="4456147"/>
                  <a:ext cx="11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65" name="Freihand 564">
                  <a:extLst>
                    <a:ext uri="{FF2B5EF4-FFF2-40B4-BE49-F238E27FC236}">
                      <a16:creationId xmlns:a16="http://schemas.microsoft.com/office/drawing/2014/main" id="{CC3DE33C-706F-4C60-8889-9E51C043A54B}"/>
                    </a:ext>
                  </a:extLst>
                </p14:cNvPr>
                <p14:cNvContentPartPr/>
                <p14:nvPr/>
              </p14:nvContentPartPr>
              <p14:xfrm>
                <a:off x="7853333" y="4453267"/>
                <a:ext cx="72000" cy="114840"/>
              </p14:xfrm>
            </p:contentPart>
          </mc:Choice>
          <mc:Fallback xmlns="">
            <p:pic>
              <p:nvPicPr>
                <p:cNvPr id="565" name="Freihand 564">
                  <a:extLst>
                    <a:ext uri="{FF2B5EF4-FFF2-40B4-BE49-F238E27FC236}">
                      <a16:creationId xmlns:a16="http://schemas.microsoft.com/office/drawing/2014/main" id="{CC3DE33C-706F-4C60-8889-9E51C043A54B}"/>
                    </a:ext>
                  </a:extLst>
                </p:cNvPr>
                <p:cNvPicPr/>
                <p:nvPr/>
              </p:nvPicPr>
              <p:blipFill>
                <a:blip r:embed="rId912"/>
                <a:stretch>
                  <a:fillRect/>
                </a:stretch>
              </p:blipFill>
              <p:spPr>
                <a:xfrm>
                  <a:off x="7849013" y="4448947"/>
                  <a:ext cx="80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6" name="Freihand 565">
                  <a:extLst>
                    <a:ext uri="{FF2B5EF4-FFF2-40B4-BE49-F238E27FC236}">
                      <a16:creationId xmlns:a16="http://schemas.microsoft.com/office/drawing/2014/main" id="{BD359BDC-4698-4C3F-94B3-EDCEE17AF519}"/>
                    </a:ext>
                  </a:extLst>
                </p14:cNvPr>
                <p14:cNvContentPartPr/>
                <p14:nvPr/>
              </p14:nvContentPartPr>
              <p14:xfrm>
                <a:off x="7921013" y="4541827"/>
                <a:ext cx="30600" cy="65160"/>
              </p14:xfrm>
            </p:contentPart>
          </mc:Choice>
          <mc:Fallback xmlns="">
            <p:pic>
              <p:nvPicPr>
                <p:cNvPr id="566" name="Freihand 565">
                  <a:extLst>
                    <a:ext uri="{FF2B5EF4-FFF2-40B4-BE49-F238E27FC236}">
                      <a16:creationId xmlns:a16="http://schemas.microsoft.com/office/drawing/2014/main" id="{BD359BDC-4698-4C3F-94B3-EDCEE17AF519}"/>
                    </a:ext>
                  </a:extLst>
                </p:cNvPr>
                <p:cNvPicPr/>
                <p:nvPr/>
              </p:nvPicPr>
              <p:blipFill>
                <a:blip r:embed="rId914"/>
                <a:stretch>
                  <a:fillRect/>
                </a:stretch>
              </p:blipFill>
              <p:spPr>
                <a:xfrm>
                  <a:off x="7916693" y="4537507"/>
                  <a:ext cx="39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7" name="Freihand 566">
                  <a:extLst>
                    <a:ext uri="{FF2B5EF4-FFF2-40B4-BE49-F238E27FC236}">
                      <a16:creationId xmlns:a16="http://schemas.microsoft.com/office/drawing/2014/main" id="{060EEE0D-F447-4720-BCF3-DD2AC021E85D}"/>
                    </a:ext>
                  </a:extLst>
                </p14:cNvPr>
                <p14:cNvContentPartPr/>
                <p14:nvPr/>
              </p14:nvContentPartPr>
              <p14:xfrm>
                <a:off x="7978253" y="4446067"/>
                <a:ext cx="56160" cy="111600"/>
              </p14:xfrm>
            </p:contentPart>
          </mc:Choice>
          <mc:Fallback xmlns="">
            <p:pic>
              <p:nvPicPr>
                <p:cNvPr id="567" name="Freihand 566">
                  <a:extLst>
                    <a:ext uri="{FF2B5EF4-FFF2-40B4-BE49-F238E27FC236}">
                      <a16:creationId xmlns:a16="http://schemas.microsoft.com/office/drawing/2014/main" id="{060EEE0D-F447-4720-BCF3-DD2AC021E85D}"/>
                    </a:ext>
                  </a:extLst>
                </p:cNvPr>
                <p:cNvPicPr/>
                <p:nvPr/>
              </p:nvPicPr>
              <p:blipFill>
                <a:blip r:embed="rId916"/>
                <a:stretch>
                  <a:fillRect/>
                </a:stretch>
              </p:blipFill>
              <p:spPr>
                <a:xfrm>
                  <a:off x="7973933" y="4441747"/>
                  <a:ext cx="64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8" name="Freihand 567">
                  <a:extLst>
                    <a:ext uri="{FF2B5EF4-FFF2-40B4-BE49-F238E27FC236}">
                      <a16:creationId xmlns:a16="http://schemas.microsoft.com/office/drawing/2014/main" id="{B7362786-EA7C-4A11-BC13-D2D2D64A96B2}"/>
                    </a:ext>
                  </a:extLst>
                </p14:cNvPr>
                <p14:cNvContentPartPr/>
                <p14:nvPr/>
              </p14:nvContentPartPr>
              <p14:xfrm>
                <a:off x="8058173" y="4450747"/>
                <a:ext cx="121320" cy="106200"/>
              </p14:xfrm>
            </p:contentPart>
          </mc:Choice>
          <mc:Fallback xmlns="">
            <p:pic>
              <p:nvPicPr>
                <p:cNvPr id="568" name="Freihand 567">
                  <a:extLst>
                    <a:ext uri="{FF2B5EF4-FFF2-40B4-BE49-F238E27FC236}">
                      <a16:creationId xmlns:a16="http://schemas.microsoft.com/office/drawing/2014/main" id="{B7362786-EA7C-4A11-BC13-D2D2D64A96B2}"/>
                    </a:ext>
                  </a:extLst>
                </p:cNvPr>
                <p:cNvPicPr/>
                <p:nvPr/>
              </p:nvPicPr>
              <p:blipFill>
                <a:blip r:embed="rId918"/>
                <a:stretch>
                  <a:fillRect/>
                </a:stretch>
              </p:blipFill>
              <p:spPr>
                <a:xfrm>
                  <a:off x="8053853" y="4446427"/>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69" name="Freihand 568">
                  <a:extLst>
                    <a:ext uri="{FF2B5EF4-FFF2-40B4-BE49-F238E27FC236}">
                      <a16:creationId xmlns:a16="http://schemas.microsoft.com/office/drawing/2014/main" id="{312197F3-EA8F-4145-9AC5-02428BB44862}"/>
                    </a:ext>
                  </a:extLst>
                </p14:cNvPr>
                <p14:cNvContentPartPr/>
                <p14:nvPr/>
              </p14:nvContentPartPr>
              <p14:xfrm>
                <a:off x="8103533" y="4422307"/>
                <a:ext cx="65880" cy="64800"/>
              </p14:xfrm>
            </p:contentPart>
          </mc:Choice>
          <mc:Fallback xmlns="">
            <p:pic>
              <p:nvPicPr>
                <p:cNvPr id="569" name="Freihand 568">
                  <a:extLst>
                    <a:ext uri="{FF2B5EF4-FFF2-40B4-BE49-F238E27FC236}">
                      <a16:creationId xmlns:a16="http://schemas.microsoft.com/office/drawing/2014/main" id="{312197F3-EA8F-4145-9AC5-02428BB44862}"/>
                    </a:ext>
                  </a:extLst>
                </p:cNvPr>
                <p:cNvPicPr/>
                <p:nvPr/>
              </p:nvPicPr>
              <p:blipFill>
                <a:blip r:embed="rId920"/>
                <a:stretch>
                  <a:fillRect/>
                </a:stretch>
              </p:blipFill>
              <p:spPr>
                <a:xfrm>
                  <a:off x="8099213" y="4417987"/>
                  <a:ext cx="74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70" name="Freihand 569">
                  <a:extLst>
                    <a:ext uri="{FF2B5EF4-FFF2-40B4-BE49-F238E27FC236}">
                      <a16:creationId xmlns:a16="http://schemas.microsoft.com/office/drawing/2014/main" id="{D175870A-095D-425E-9DCB-D5F7AA5F48A9}"/>
                    </a:ext>
                  </a:extLst>
                </p14:cNvPr>
                <p14:cNvContentPartPr/>
                <p14:nvPr/>
              </p14:nvContentPartPr>
              <p14:xfrm>
                <a:off x="8154653" y="4499347"/>
                <a:ext cx="43200" cy="57960"/>
              </p14:xfrm>
            </p:contentPart>
          </mc:Choice>
          <mc:Fallback xmlns="">
            <p:pic>
              <p:nvPicPr>
                <p:cNvPr id="570" name="Freihand 569">
                  <a:extLst>
                    <a:ext uri="{FF2B5EF4-FFF2-40B4-BE49-F238E27FC236}">
                      <a16:creationId xmlns:a16="http://schemas.microsoft.com/office/drawing/2014/main" id="{D175870A-095D-425E-9DCB-D5F7AA5F48A9}"/>
                    </a:ext>
                  </a:extLst>
                </p:cNvPr>
                <p:cNvPicPr/>
                <p:nvPr/>
              </p:nvPicPr>
              <p:blipFill>
                <a:blip r:embed="rId922"/>
                <a:stretch>
                  <a:fillRect/>
                </a:stretch>
              </p:blipFill>
              <p:spPr>
                <a:xfrm>
                  <a:off x="8150333" y="4495027"/>
                  <a:ext cx="5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1" name="Freihand 570">
                  <a:extLst>
                    <a:ext uri="{FF2B5EF4-FFF2-40B4-BE49-F238E27FC236}">
                      <a16:creationId xmlns:a16="http://schemas.microsoft.com/office/drawing/2014/main" id="{28D2B1F9-8BF1-4D5C-9D67-E054A73412AB}"/>
                    </a:ext>
                  </a:extLst>
                </p14:cNvPr>
                <p14:cNvContentPartPr/>
                <p14:nvPr/>
              </p14:nvContentPartPr>
              <p14:xfrm>
                <a:off x="6257813" y="4627147"/>
                <a:ext cx="1971360" cy="90000"/>
              </p14:xfrm>
            </p:contentPart>
          </mc:Choice>
          <mc:Fallback xmlns="">
            <p:pic>
              <p:nvPicPr>
                <p:cNvPr id="571" name="Freihand 570">
                  <a:extLst>
                    <a:ext uri="{FF2B5EF4-FFF2-40B4-BE49-F238E27FC236}">
                      <a16:creationId xmlns:a16="http://schemas.microsoft.com/office/drawing/2014/main" id="{28D2B1F9-8BF1-4D5C-9D67-E054A73412AB}"/>
                    </a:ext>
                  </a:extLst>
                </p:cNvPr>
                <p:cNvPicPr/>
                <p:nvPr/>
              </p:nvPicPr>
              <p:blipFill>
                <a:blip r:embed="rId924"/>
                <a:stretch>
                  <a:fillRect/>
                </a:stretch>
              </p:blipFill>
              <p:spPr>
                <a:xfrm>
                  <a:off x="6253493" y="4622827"/>
                  <a:ext cx="1980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2" name="Freihand 571">
                  <a:extLst>
                    <a:ext uri="{FF2B5EF4-FFF2-40B4-BE49-F238E27FC236}">
                      <a16:creationId xmlns:a16="http://schemas.microsoft.com/office/drawing/2014/main" id="{EC1B2C19-1DA7-46AC-AF58-DF6FB5249DF6}"/>
                    </a:ext>
                  </a:extLst>
                </p14:cNvPr>
                <p14:cNvContentPartPr/>
                <p14:nvPr/>
              </p14:nvContentPartPr>
              <p14:xfrm>
                <a:off x="7150253" y="4754587"/>
                <a:ext cx="162000" cy="137160"/>
              </p14:xfrm>
            </p:contentPart>
          </mc:Choice>
          <mc:Fallback xmlns="">
            <p:pic>
              <p:nvPicPr>
                <p:cNvPr id="572" name="Freihand 571">
                  <a:extLst>
                    <a:ext uri="{FF2B5EF4-FFF2-40B4-BE49-F238E27FC236}">
                      <a16:creationId xmlns:a16="http://schemas.microsoft.com/office/drawing/2014/main" id="{EC1B2C19-1DA7-46AC-AF58-DF6FB5249DF6}"/>
                    </a:ext>
                  </a:extLst>
                </p:cNvPr>
                <p:cNvPicPr/>
                <p:nvPr/>
              </p:nvPicPr>
              <p:blipFill>
                <a:blip r:embed="rId926"/>
                <a:stretch>
                  <a:fillRect/>
                </a:stretch>
              </p:blipFill>
              <p:spPr>
                <a:xfrm>
                  <a:off x="7145933" y="4750267"/>
                  <a:ext cx="170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4" name="Freihand 573">
                  <a:extLst>
                    <a:ext uri="{FF2B5EF4-FFF2-40B4-BE49-F238E27FC236}">
                      <a16:creationId xmlns:a16="http://schemas.microsoft.com/office/drawing/2014/main" id="{1A08F188-BB00-4866-9EC9-707E49CBBAB0}"/>
                    </a:ext>
                  </a:extLst>
                </p14:cNvPr>
                <p14:cNvContentPartPr/>
                <p14:nvPr/>
              </p14:nvContentPartPr>
              <p14:xfrm>
                <a:off x="6038213" y="5015947"/>
                <a:ext cx="185040" cy="72720"/>
              </p14:xfrm>
            </p:contentPart>
          </mc:Choice>
          <mc:Fallback xmlns="">
            <p:pic>
              <p:nvPicPr>
                <p:cNvPr id="574" name="Freihand 573">
                  <a:extLst>
                    <a:ext uri="{FF2B5EF4-FFF2-40B4-BE49-F238E27FC236}">
                      <a16:creationId xmlns:a16="http://schemas.microsoft.com/office/drawing/2014/main" id="{1A08F188-BB00-4866-9EC9-707E49CBBAB0}"/>
                    </a:ext>
                  </a:extLst>
                </p:cNvPr>
                <p:cNvPicPr/>
                <p:nvPr/>
              </p:nvPicPr>
              <p:blipFill>
                <a:blip r:embed="rId928"/>
                <a:stretch>
                  <a:fillRect/>
                </a:stretch>
              </p:blipFill>
              <p:spPr>
                <a:xfrm>
                  <a:off x="6033893" y="5011627"/>
                  <a:ext cx="193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5" name="Freihand 574">
                  <a:extLst>
                    <a:ext uri="{FF2B5EF4-FFF2-40B4-BE49-F238E27FC236}">
                      <a16:creationId xmlns:a16="http://schemas.microsoft.com/office/drawing/2014/main" id="{16B9AAB7-523A-49C8-8336-DA80CFEF0014}"/>
                    </a:ext>
                  </a:extLst>
                </p14:cNvPr>
                <p14:cNvContentPartPr/>
                <p14:nvPr/>
              </p14:nvContentPartPr>
              <p14:xfrm>
                <a:off x="6044333" y="5133667"/>
                <a:ext cx="209880" cy="69120"/>
              </p14:xfrm>
            </p:contentPart>
          </mc:Choice>
          <mc:Fallback xmlns="">
            <p:pic>
              <p:nvPicPr>
                <p:cNvPr id="575" name="Freihand 574">
                  <a:extLst>
                    <a:ext uri="{FF2B5EF4-FFF2-40B4-BE49-F238E27FC236}">
                      <a16:creationId xmlns:a16="http://schemas.microsoft.com/office/drawing/2014/main" id="{16B9AAB7-523A-49C8-8336-DA80CFEF0014}"/>
                    </a:ext>
                  </a:extLst>
                </p:cNvPr>
                <p:cNvPicPr/>
                <p:nvPr/>
              </p:nvPicPr>
              <p:blipFill>
                <a:blip r:embed="rId930"/>
                <a:stretch>
                  <a:fillRect/>
                </a:stretch>
              </p:blipFill>
              <p:spPr>
                <a:xfrm>
                  <a:off x="6040013" y="5129347"/>
                  <a:ext cx="218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7" name="Freihand 576">
                  <a:extLst>
                    <a:ext uri="{FF2B5EF4-FFF2-40B4-BE49-F238E27FC236}">
                      <a16:creationId xmlns:a16="http://schemas.microsoft.com/office/drawing/2014/main" id="{60837B00-65AB-443C-8F3E-42FE09E12702}"/>
                    </a:ext>
                  </a:extLst>
                </p14:cNvPr>
                <p14:cNvContentPartPr/>
                <p14:nvPr/>
              </p14:nvContentPartPr>
              <p14:xfrm>
                <a:off x="6324053" y="4975267"/>
                <a:ext cx="133200" cy="142200"/>
              </p14:xfrm>
            </p:contentPart>
          </mc:Choice>
          <mc:Fallback xmlns="">
            <p:pic>
              <p:nvPicPr>
                <p:cNvPr id="577" name="Freihand 576">
                  <a:extLst>
                    <a:ext uri="{FF2B5EF4-FFF2-40B4-BE49-F238E27FC236}">
                      <a16:creationId xmlns:a16="http://schemas.microsoft.com/office/drawing/2014/main" id="{60837B00-65AB-443C-8F3E-42FE09E12702}"/>
                    </a:ext>
                  </a:extLst>
                </p:cNvPr>
                <p:cNvPicPr/>
                <p:nvPr/>
              </p:nvPicPr>
              <p:blipFill>
                <a:blip r:embed="rId932"/>
                <a:stretch>
                  <a:fillRect/>
                </a:stretch>
              </p:blipFill>
              <p:spPr>
                <a:xfrm>
                  <a:off x="6319733" y="4970947"/>
                  <a:ext cx="141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8" name="Freihand 577">
                  <a:extLst>
                    <a:ext uri="{FF2B5EF4-FFF2-40B4-BE49-F238E27FC236}">
                      <a16:creationId xmlns:a16="http://schemas.microsoft.com/office/drawing/2014/main" id="{1D32D865-3D5F-4FD7-B82C-4A865D182C54}"/>
                    </a:ext>
                  </a:extLst>
                </p14:cNvPr>
                <p14:cNvContentPartPr/>
                <p14:nvPr/>
              </p14:nvContentPartPr>
              <p14:xfrm>
                <a:off x="6484973" y="4998307"/>
                <a:ext cx="103320" cy="126720"/>
              </p14:xfrm>
            </p:contentPart>
          </mc:Choice>
          <mc:Fallback xmlns="">
            <p:pic>
              <p:nvPicPr>
                <p:cNvPr id="578" name="Freihand 577">
                  <a:extLst>
                    <a:ext uri="{FF2B5EF4-FFF2-40B4-BE49-F238E27FC236}">
                      <a16:creationId xmlns:a16="http://schemas.microsoft.com/office/drawing/2014/main" id="{1D32D865-3D5F-4FD7-B82C-4A865D182C54}"/>
                    </a:ext>
                  </a:extLst>
                </p:cNvPr>
                <p:cNvPicPr/>
                <p:nvPr/>
              </p:nvPicPr>
              <p:blipFill>
                <a:blip r:embed="rId934"/>
                <a:stretch>
                  <a:fillRect/>
                </a:stretch>
              </p:blipFill>
              <p:spPr>
                <a:xfrm>
                  <a:off x="6480653" y="4993987"/>
                  <a:ext cx="111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9" name="Freihand 578">
                  <a:extLst>
                    <a:ext uri="{FF2B5EF4-FFF2-40B4-BE49-F238E27FC236}">
                      <a16:creationId xmlns:a16="http://schemas.microsoft.com/office/drawing/2014/main" id="{80B6527F-9745-48F5-A586-0C516D3C3776}"/>
                    </a:ext>
                  </a:extLst>
                </p14:cNvPr>
                <p14:cNvContentPartPr/>
                <p14:nvPr/>
              </p14:nvContentPartPr>
              <p14:xfrm>
                <a:off x="6590093" y="5124307"/>
                <a:ext cx="19800" cy="41040"/>
              </p14:xfrm>
            </p:contentPart>
          </mc:Choice>
          <mc:Fallback xmlns="">
            <p:pic>
              <p:nvPicPr>
                <p:cNvPr id="579" name="Freihand 578">
                  <a:extLst>
                    <a:ext uri="{FF2B5EF4-FFF2-40B4-BE49-F238E27FC236}">
                      <a16:creationId xmlns:a16="http://schemas.microsoft.com/office/drawing/2014/main" id="{80B6527F-9745-48F5-A586-0C516D3C3776}"/>
                    </a:ext>
                  </a:extLst>
                </p:cNvPr>
                <p:cNvPicPr/>
                <p:nvPr/>
              </p:nvPicPr>
              <p:blipFill>
                <a:blip r:embed="rId936"/>
                <a:stretch>
                  <a:fillRect/>
                </a:stretch>
              </p:blipFill>
              <p:spPr>
                <a:xfrm>
                  <a:off x="6585773" y="5119987"/>
                  <a:ext cx="28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0" name="Freihand 579">
                  <a:extLst>
                    <a:ext uri="{FF2B5EF4-FFF2-40B4-BE49-F238E27FC236}">
                      <a16:creationId xmlns:a16="http://schemas.microsoft.com/office/drawing/2014/main" id="{CB9E5214-8055-4CA6-B57E-942B22B302B5}"/>
                    </a:ext>
                  </a:extLst>
                </p14:cNvPr>
                <p14:cNvContentPartPr/>
                <p14:nvPr/>
              </p14:nvContentPartPr>
              <p14:xfrm>
                <a:off x="6664973" y="4987147"/>
                <a:ext cx="82440" cy="143280"/>
              </p14:xfrm>
            </p:contentPart>
          </mc:Choice>
          <mc:Fallback xmlns="">
            <p:pic>
              <p:nvPicPr>
                <p:cNvPr id="580" name="Freihand 579">
                  <a:extLst>
                    <a:ext uri="{FF2B5EF4-FFF2-40B4-BE49-F238E27FC236}">
                      <a16:creationId xmlns:a16="http://schemas.microsoft.com/office/drawing/2014/main" id="{CB9E5214-8055-4CA6-B57E-942B22B302B5}"/>
                    </a:ext>
                  </a:extLst>
                </p:cNvPr>
                <p:cNvPicPr/>
                <p:nvPr/>
              </p:nvPicPr>
              <p:blipFill>
                <a:blip r:embed="rId938"/>
                <a:stretch>
                  <a:fillRect/>
                </a:stretch>
              </p:blipFill>
              <p:spPr>
                <a:xfrm>
                  <a:off x="6660653" y="4982827"/>
                  <a:ext cx="91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1" name="Freihand 580">
                  <a:extLst>
                    <a:ext uri="{FF2B5EF4-FFF2-40B4-BE49-F238E27FC236}">
                      <a16:creationId xmlns:a16="http://schemas.microsoft.com/office/drawing/2014/main" id="{1CD429BF-6DA6-41BA-955E-E9D0AA0B8890}"/>
                    </a:ext>
                  </a:extLst>
                </p14:cNvPr>
                <p14:cNvContentPartPr/>
                <p14:nvPr/>
              </p14:nvContentPartPr>
              <p14:xfrm>
                <a:off x="6678653" y="4970227"/>
                <a:ext cx="77040" cy="29880"/>
              </p14:xfrm>
            </p:contentPart>
          </mc:Choice>
          <mc:Fallback xmlns="">
            <p:pic>
              <p:nvPicPr>
                <p:cNvPr id="581" name="Freihand 580">
                  <a:extLst>
                    <a:ext uri="{FF2B5EF4-FFF2-40B4-BE49-F238E27FC236}">
                      <a16:creationId xmlns:a16="http://schemas.microsoft.com/office/drawing/2014/main" id="{1CD429BF-6DA6-41BA-955E-E9D0AA0B8890}"/>
                    </a:ext>
                  </a:extLst>
                </p:cNvPr>
                <p:cNvPicPr/>
                <p:nvPr/>
              </p:nvPicPr>
              <p:blipFill>
                <a:blip r:embed="rId940"/>
                <a:stretch>
                  <a:fillRect/>
                </a:stretch>
              </p:blipFill>
              <p:spPr>
                <a:xfrm>
                  <a:off x="6674333" y="4965907"/>
                  <a:ext cx="85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2" name="Freihand 581">
                  <a:extLst>
                    <a:ext uri="{FF2B5EF4-FFF2-40B4-BE49-F238E27FC236}">
                      <a16:creationId xmlns:a16="http://schemas.microsoft.com/office/drawing/2014/main" id="{AF7D8D2C-68F8-466B-A08B-53A49D2B52CD}"/>
                    </a:ext>
                  </a:extLst>
                </p14:cNvPr>
                <p14:cNvContentPartPr/>
                <p14:nvPr/>
              </p14:nvContentPartPr>
              <p14:xfrm>
                <a:off x="6793133" y="4968067"/>
                <a:ext cx="84240" cy="139320"/>
              </p14:xfrm>
            </p:contentPart>
          </mc:Choice>
          <mc:Fallback xmlns="">
            <p:pic>
              <p:nvPicPr>
                <p:cNvPr id="582" name="Freihand 581">
                  <a:extLst>
                    <a:ext uri="{FF2B5EF4-FFF2-40B4-BE49-F238E27FC236}">
                      <a16:creationId xmlns:a16="http://schemas.microsoft.com/office/drawing/2014/main" id="{AF7D8D2C-68F8-466B-A08B-53A49D2B52CD}"/>
                    </a:ext>
                  </a:extLst>
                </p:cNvPr>
                <p:cNvPicPr/>
                <p:nvPr/>
              </p:nvPicPr>
              <p:blipFill>
                <a:blip r:embed="rId942"/>
                <a:stretch>
                  <a:fillRect/>
                </a:stretch>
              </p:blipFill>
              <p:spPr>
                <a:xfrm>
                  <a:off x="6788813" y="4963747"/>
                  <a:ext cx="92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3" name="Freihand 582">
                  <a:extLst>
                    <a:ext uri="{FF2B5EF4-FFF2-40B4-BE49-F238E27FC236}">
                      <a16:creationId xmlns:a16="http://schemas.microsoft.com/office/drawing/2014/main" id="{5AFE4F88-329C-4F80-AFF3-49F06C6D00D0}"/>
                    </a:ext>
                  </a:extLst>
                </p14:cNvPr>
                <p14:cNvContentPartPr/>
                <p14:nvPr/>
              </p14:nvContentPartPr>
              <p14:xfrm>
                <a:off x="6955853" y="4993987"/>
                <a:ext cx="96840" cy="98640"/>
              </p14:xfrm>
            </p:contentPart>
          </mc:Choice>
          <mc:Fallback xmlns="">
            <p:pic>
              <p:nvPicPr>
                <p:cNvPr id="583" name="Freihand 582">
                  <a:extLst>
                    <a:ext uri="{FF2B5EF4-FFF2-40B4-BE49-F238E27FC236}">
                      <a16:creationId xmlns:a16="http://schemas.microsoft.com/office/drawing/2014/main" id="{5AFE4F88-329C-4F80-AFF3-49F06C6D00D0}"/>
                    </a:ext>
                  </a:extLst>
                </p:cNvPr>
                <p:cNvPicPr/>
                <p:nvPr/>
              </p:nvPicPr>
              <p:blipFill>
                <a:blip r:embed="rId944"/>
                <a:stretch>
                  <a:fillRect/>
                </a:stretch>
              </p:blipFill>
              <p:spPr>
                <a:xfrm>
                  <a:off x="6951533" y="4989667"/>
                  <a:ext cx="105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4" name="Freihand 583">
                  <a:extLst>
                    <a:ext uri="{FF2B5EF4-FFF2-40B4-BE49-F238E27FC236}">
                      <a16:creationId xmlns:a16="http://schemas.microsoft.com/office/drawing/2014/main" id="{CC328AD3-0E52-4461-B0B5-B6F712AEACDF}"/>
                    </a:ext>
                  </a:extLst>
                </p14:cNvPr>
                <p14:cNvContentPartPr/>
                <p14:nvPr/>
              </p14:nvContentPartPr>
              <p14:xfrm>
                <a:off x="6887813" y="4931707"/>
                <a:ext cx="117000" cy="66240"/>
              </p14:xfrm>
            </p:contentPart>
          </mc:Choice>
          <mc:Fallback xmlns="">
            <p:pic>
              <p:nvPicPr>
                <p:cNvPr id="584" name="Freihand 583">
                  <a:extLst>
                    <a:ext uri="{FF2B5EF4-FFF2-40B4-BE49-F238E27FC236}">
                      <a16:creationId xmlns:a16="http://schemas.microsoft.com/office/drawing/2014/main" id="{CC328AD3-0E52-4461-B0B5-B6F712AEACDF}"/>
                    </a:ext>
                  </a:extLst>
                </p:cNvPr>
                <p:cNvPicPr/>
                <p:nvPr/>
              </p:nvPicPr>
              <p:blipFill>
                <a:blip r:embed="rId946"/>
                <a:stretch>
                  <a:fillRect/>
                </a:stretch>
              </p:blipFill>
              <p:spPr>
                <a:xfrm>
                  <a:off x="6883493" y="4927387"/>
                  <a:ext cx="125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5" name="Freihand 584">
                  <a:extLst>
                    <a:ext uri="{FF2B5EF4-FFF2-40B4-BE49-F238E27FC236}">
                      <a16:creationId xmlns:a16="http://schemas.microsoft.com/office/drawing/2014/main" id="{3229697E-E323-49AB-AA95-F9369FCBD1E4}"/>
                    </a:ext>
                  </a:extLst>
                </p14:cNvPr>
                <p14:cNvContentPartPr/>
                <p14:nvPr/>
              </p14:nvContentPartPr>
              <p14:xfrm>
                <a:off x="7036853" y="5048347"/>
                <a:ext cx="80280" cy="74520"/>
              </p14:xfrm>
            </p:contentPart>
          </mc:Choice>
          <mc:Fallback xmlns="">
            <p:pic>
              <p:nvPicPr>
                <p:cNvPr id="585" name="Freihand 584">
                  <a:extLst>
                    <a:ext uri="{FF2B5EF4-FFF2-40B4-BE49-F238E27FC236}">
                      <a16:creationId xmlns:a16="http://schemas.microsoft.com/office/drawing/2014/main" id="{3229697E-E323-49AB-AA95-F9369FCBD1E4}"/>
                    </a:ext>
                  </a:extLst>
                </p:cNvPr>
                <p:cNvPicPr/>
                <p:nvPr/>
              </p:nvPicPr>
              <p:blipFill>
                <a:blip r:embed="rId948"/>
                <a:stretch>
                  <a:fillRect/>
                </a:stretch>
              </p:blipFill>
              <p:spPr>
                <a:xfrm>
                  <a:off x="7032533" y="5044027"/>
                  <a:ext cx="88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4" name="Freihand 593">
                  <a:extLst>
                    <a:ext uri="{FF2B5EF4-FFF2-40B4-BE49-F238E27FC236}">
                      <a16:creationId xmlns:a16="http://schemas.microsoft.com/office/drawing/2014/main" id="{36720A64-B59E-463E-A107-FDEFA98FC38A}"/>
                    </a:ext>
                  </a:extLst>
                </p14:cNvPr>
                <p14:cNvContentPartPr/>
                <p14:nvPr/>
              </p14:nvContentPartPr>
              <p14:xfrm>
                <a:off x="5455733" y="5266867"/>
                <a:ext cx="104040" cy="245160"/>
              </p14:xfrm>
            </p:contentPart>
          </mc:Choice>
          <mc:Fallback xmlns="">
            <p:pic>
              <p:nvPicPr>
                <p:cNvPr id="594" name="Freihand 593">
                  <a:extLst>
                    <a:ext uri="{FF2B5EF4-FFF2-40B4-BE49-F238E27FC236}">
                      <a16:creationId xmlns:a16="http://schemas.microsoft.com/office/drawing/2014/main" id="{36720A64-B59E-463E-A107-FDEFA98FC38A}"/>
                    </a:ext>
                  </a:extLst>
                </p:cNvPr>
                <p:cNvPicPr/>
                <p:nvPr/>
              </p:nvPicPr>
              <p:blipFill>
                <a:blip r:embed="rId950"/>
                <a:stretch>
                  <a:fillRect/>
                </a:stretch>
              </p:blipFill>
              <p:spPr>
                <a:xfrm>
                  <a:off x="5451413" y="5262547"/>
                  <a:ext cx="112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5" name="Freihand 594">
                  <a:extLst>
                    <a:ext uri="{FF2B5EF4-FFF2-40B4-BE49-F238E27FC236}">
                      <a16:creationId xmlns:a16="http://schemas.microsoft.com/office/drawing/2014/main" id="{960AF613-285A-49FC-AE59-089510A845EE}"/>
                    </a:ext>
                  </a:extLst>
                </p14:cNvPr>
                <p14:cNvContentPartPr/>
                <p14:nvPr/>
              </p14:nvContentPartPr>
              <p14:xfrm>
                <a:off x="5714213" y="5377027"/>
                <a:ext cx="210600" cy="8640"/>
              </p14:xfrm>
            </p:contentPart>
          </mc:Choice>
          <mc:Fallback xmlns="">
            <p:pic>
              <p:nvPicPr>
                <p:cNvPr id="595" name="Freihand 594">
                  <a:extLst>
                    <a:ext uri="{FF2B5EF4-FFF2-40B4-BE49-F238E27FC236}">
                      <a16:creationId xmlns:a16="http://schemas.microsoft.com/office/drawing/2014/main" id="{960AF613-285A-49FC-AE59-089510A845EE}"/>
                    </a:ext>
                  </a:extLst>
                </p:cNvPr>
                <p:cNvPicPr/>
                <p:nvPr/>
              </p:nvPicPr>
              <p:blipFill>
                <a:blip r:embed="rId952"/>
                <a:stretch>
                  <a:fillRect/>
                </a:stretch>
              </p:blipFill>
              <p:spPr>
                <a:xfrm>
                  <a:off x="5709893" y="5372707"/>
                  <a:ext cx="219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6" name="Freihand 595">
                  <a:extLst>
                    <a:ext uri="{FF2B5EF4-FFF2-40B4-BE49-F238E27FC236}">
                      <a16:creationId xmlns:a16="http://schemas.microsoft.com/office/drawing/2014/main" id="{93376709-DEA3-49D2-8093-B5590D98E87B}"/>
                    </a:ext>
                  </a:extLst>
                </p14:cNvPr>
                <p14:cNvContentPartPr/>
                <p14:nvPr/>
              </p14:nvContentPartPr>
              <p14:xfrm>
                <a:off x="5783333" y="5429947"/>
                <a:ext cx="167760" cy="10080"/>
              </p14:xfrm>
            </p:contentPart>
          </mc:Choice>
          <mc:Fallback xmlns="">
            <p:pic>
              <p:nvPicPr>
                <p:cNvPr id="596" name="Freihand 595">
                  <a:extLst>
                    <a:ext uri="{FF2B5EF4-FFF2-40B4-BE49-F238E27FC236}">
                      <a16:creationId xmlns:a16="http://schemas.microsoft.com/office/drawing/2014/main" id="{93376709-DEA3-49D2-8093-B5590D98E87B}"/>
                    </a:ext>
                  </a:extLst>
                </p:cNvPr>
                <p:cNvPicPr/>
                <p:nvPr/>
              </p:nvPicPr>
              <p:blipFill>
                <a:blip r:embed="rId954"/>
                <a:stretch>
                  <a:fillRect/>
                </a:stretch>
              </p:blipFill>
              <p:spPr>
                <a:xfrm>
                  <a:off x="5779013" y="5425627"/>
                  <a:ext cx="176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7" name="Freihand 596">
                  <a:extLst>
                    <a:ext uri="{FF2B5EF4-FFF2-40B4-BE49-F238E27FC236}">
                      <a16:creationId xmlns:a16="http://schemas.microsoft.com/office/drawing/2014/main" id="{B1EFABA3-A821-4EF4-8F70-1CCE4B895CC7}"/>
                    </a:ext>
                  </a:extLst>
                </p14:cNvPr>
                <p14:cNvContentPartPr/>
                <p14:nvPr/>
              </p14:nvContentPartPr>
              <p14:xfrm>
                <a:off x="6059813" y="5321227"/>
                <a:ext cx="97920" cy="80640"/>
              </p14:xfrm>
            </p:contentPart>
          </mc:Choice>
          <mc:Fallback xmlns="">
            <p:pic>
              <p:nvPicPr>
                <p:cNvPr id="597" name="Freihand 596">
                  <a:extLst>
                    <a:ext uri="{FF2B5EF4-FFF2-40B4-BE49-F238E27FC236}">
                      <a16:creationId xmlns:a16="http://schemas.microsoft.com/office/drawing/2014/main" id="{B1EFABA3-A821-4EF4-8F70-1CCE4B895CC7}"/>
                    </a:ext>
                  </a:extLst>
                </p:cNvPr>
                <p:cNvPicPr/>
                <p:nvPr/>
              </p:nvPicPr>
              <p:blipFill>
                <a:blip r:embed="rId956"/>
                <a:stretch>
                  <a:fillRect/>
                </a:stretch>
              </p:blipFill>
              <p:spPr>
                <a:xfrm>
                  <a:off x="6055493" y="5316907"/>
                  <a:ext cx="106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8" name="Freihand 597">
                  <a:extLst>
                    <a:ext uri="{FF2B5EF4-FFF2-40B4-BE49-F238E27FC236}">
                      <a16:creationId xmlns:a16="http://schemas.microsoft.com/office/drawing/2014/main" id="{62CA133D-A0D9-4C92-A760-04E5F9809A86}"/>
                    </a:ext>
                  </a:extLst>
                </p14:cNvPr>
                <p14:cNvContentPartPr/>
                <p14:nvPr/>
              </p14:nvContentPartPr>
              <p14:xfrm>
                <a:off x="6117773" y="5334907"/>
                <a:ext cx="34920" cy="113400"/>
              </p14:xfrm>
            </p:contentPart>
          </mc:Choice>
          <mc:Fallback xmlns="">
            <p:pic>
              <p:nvPicPr>
                <p:cNvPr id="598" name="Freihand 597">
                  <a:extLst>
                    <a:ext uri="{FF2B5EF4-FFF2-40B4-BE49-F238E27FC236}">
                      <a16:creationId xmlns:a16="http://schemas.microsoft.com/office/drawing/2014/main" id="{62CA133D-A0D9-4C92-A760-04E5F9809A86}"/>
                    </a:ext>
                  </a:extLst>
                </p:cNvPr>
                <p:cNvPicPr/>
                <p:nvPr/>
              </p:nvPicPr>
              <p:blipFill>
                <a:blip r:embed="rId958"/>
                <a:stretch>
                  <a:fillRect/>
                </a:stretch>
              </p:blipFill>
              <p:spPr>
                <a:xfrm>
                  <a:off x="6113453" y="5330587"/>
                  <a:ext cx="43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01" name="Freihand 600">
                  <a:extLst>
                    <a:ext uri="{FF2B5EF4-FFF2-40B4-BE49-F238E27FC236}">
                      <a16:creationId xmlns:a16="http://schemas.microsoft.com/office/drawing/2014/main" id="{8D7366B3-CC6F-448A-8149-2960964FC3A2}"/>
                    </a:ext>
                  </a:extLst>
                </p14:cNvPr>
                <p14:cNvContentPartPr/>
                <p14:nvPr/>
              </p14:nvContentPartPr>
              <p14:xfrm>
                <a:off x="5983493" y="5320867"/>
                <a:ext cx="19800" cy="129960"/>
              </p14:xfrm>
            </p:contentPart>
          </mc:Choice>
          <mc:Fallback xmlns="">
            <p:pic>
              <p:nvPicPr>
                <p:cNvPr id="601" name="Freihand 600">
                  <a:extLst>
                    <a:ext uri="{FF2B5EF4-FFF2-40B4-BE49-F238E27FC236}">
                      <a16:creationId xmlns:a16="http://schemas.microsoft.com/office/drawing/2014/main" id="{8D7366B3-CC6F-448A-8149-2960964FC3A2}"/>
                    </a:ext>
                  </a:extLst>
                </p:cNvPr>
                <p:cNvPicPr/>
                <p:nvPr/>
              </p:nvPicPr>
              <p:blipFill>
                <a:blip r:embed="rId960"/>
                <a:stretch>
                  <a:fillRect/>
                </a:stretch>
              </p:blipFill>
              <p:spPr>
                <a:xfrm>
                  <a:off x="5979173" y="5316547"/>
                  <a:ext cx="2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2" name="Freihand 601">
                  <a:extLst>
                    <a:ext uri="{FF2B5EF4-FFF2-40B4-BE49-F238E27FC236}">
                      <a16:creationId xmlns:a16="http://schemas.microsoft.com/office/drawing/2014/main" id="{143874A6-8879-4D00-ADA0-C2D0C3C9788E}"/>
                    </a:ext>
                  </a:extLst>
                </p14:cNvPr>
                <p14:cNvContentPartPr/>
                <p14:nvPr/>
              </p14:nvContentPartPr>
              <p14:xfrm>
                <a:off x="6155213" y="5305027"/>
                <a:ext cx="99360" cy="119520"/>
              </p14:xfrm>
            </p:contentPart>
          </mc:Choice>
          <mc:Fallback xmlns="">
            <p:pic>
              <p:nvPicPr>
                <p:cNvPr id="602" name="Freihand 601">
                  <a:extLst>
                    <a:ext uri="{FF2B5EF4-FFF2-40B4-BE49-F238E27FC236}">
                      <a16:creationId xmlns:a16="http://schemas.microsoft.com/office/drawing/2014/main" id="{143874A6-8879-4D00-ADA0-C2D0C3C9788E}"/>
                    </a:ext>
                  </a:extLst>
                </p:cNvPr>
                <p:cNvPicPr/>
                <p:nvPr/>
              </p:nvPicPr>
              <p:blipFill>
                <a:blip r:embed="rId962"/>
                <a:stretch>
                  <a:fillRect/>
                </a:stretch>
              </p:blipFill>
              <p:spPr>
                <a:xfrm>
                  <a:off x="6150893" y="5300707"/>
                  <a:ext cx="108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3" name="Freihand 602">
                  <a:extLst>
                    <a:ext uri="{FF2B5EF4-FFF2-40B4-BE49-F238E27FC236}">
                      <a16:creationId xmlns:a16="http://schemas.microsoft.com/office/drawing/2014/main" id="{05EE99E2-1287-4D4D-AD2E-822C8E3A51F2}"/>
                    </a:ext>
                  </a:extLst>
                </p14:cNvPr>
                <p14:cNvContentPartPr/>
                <p14:nvPr/>
              </p14:nvContentPartPr>
              <p14:xfrm>
                <a:off x="6302093" y="5411947"/>
                <a:ext cx="3960" cy="74160"/>
              </p14:xfrm>
            </p:contentPart>
          </mc:Choice>
          <mc:Fallback xmlns="">
            <p:pic>
              <p:nvPicPr>
                <p:cNvPr id="603" name="Freihand 602">
                  <a:extLst>
                    <a:ext uri="{FF2B5EF4-FFF2-40B4-BE49-F238E27FC236}">
                      <a16:creationId xmlns:a16="http://schemas.microsoft.com/office/drawing/2014/main" id="{05EE99E2-1287-4D4D-AD2E-822C8E3A51F2}"/>
                    </a:ext>
                  </a:extLst>
                </p:cNvPr>
                <p:cNvPicPr/>
                <p:nvPr/>
              </p:nvPicPr>
              <p:blipFill>
                <a:blip r:embed="rId964"/>
                <a:stretch>
                  <a:fillRect/>
                </a:stretch>
              </p:blipFill>
              <p:spPr>
                <a:xfrm>
                  <a:off x="6297773" y="5407627"/>
                  <a:ext cx="12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4" name="Freihand 603">
                  <a:extLst>
                    <a:ext uri="{FF2B5EF4-FFF2-40B4-BE49-F238E27FC236}">
                      <a16:creationId xmlns:a16="http://schemas.microsoft.com/office/drawing/2014/main" id="{07B3E342-A946-4333-B96F-EDDD62B015A5}"/>
                    </a:ext>
                  </a:extLst>
                </p14:cNvPr>
                <p14:cNvContentPartPr/>
                <p14:nvPr/>
              </p14:nvContentPartPr>
              <p14:xfrm>
                <a:off x="6362933" y="5311147"/>
                <a:ext cx="140400" cy="94320"/>
              </p14:xfrm>
            </p:contentPart>
          </mc:Choice>
          <mc:Fallback xmlns="">
            <p:pic>
              <p:nvPicPr>
                <p:cNvPr id="604" name="Freihand 603">
                  <a:extLst>
                    <a:ext uri="{FF2B5EF4-FFF2-40B4-BE49-F238E27FC236}">
                      <a16:creationId xmlns:a16="http://schemas.microsoft.com/office/drawing/2014/main" id="{07B3E342-A946-4333-B96F-EDDD62B015A5}"/>
                    </a:ext>
                  </a:extLst>
                </p:cNvPr>
                <p:cNvPicPr/>
                <p:nvPr/>
              </p:nvPicPr>
              <p:blipFill>
                <a:blip r:embed="rId966"/>
                <a:stretch>
                  <a:fillRect/>
                </a:stretch>
              </p:blipFill>
              <p:spPr>
                <a:xfrm>
                  <a:off x="6358613" y="5306827"/>
                  <a:ext cx="149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5" name="Freihand 604">
                  <a:extLst>
                    <a:ext uri="{FF2B5EF4-FFF2-40B4-BE49-F238E27FC236}">
                      <a16:creationId xmlns:a16="http://schemas.microsoft.com/office/drawing/2014/main" id="{03F9D1DA-7B68-4DB0-8779-56460B385B40}"/>
                    </a:ext>
                  </a:extLst>
                </p14:cNvPr>
                <p14:cNvContentPartPr/>
                <p14:nvPr/>
              </p14:nvContentPartPr>
              <p14:xfrm>
                <a:off x="6502253" y="5300707"/>
                <a:ext cx="73800" cy="127440"/>
              </p14:xfrm>
            </p:contentPart>
          </mc:Choice>
          <mc:Fallback xmlns="">
            <p:pic>
              <p:nvPicPr>
                <p:cNvPr id="605" name="Freihand 604">
                  <a:extLst>
                    <a:ext uri="{FF2B5EF4-FFF2-40B4-BE49-F238E27FC236}">
                      <a16:creationId xmlns:a16="http://schemas.microsoft.com/office/drawing/2014/main" id="{03F9D1DA-7B68-4DB0-8779-56460B385B40}"/>
                    </a:ext>
                  </a:extLst>
                </p:cNvPr>
                <p:cNvPicPr/>
                <p:nvPr/>
              </p:nvPicPr>
              <p:blipFill>
                <a:blip r:embed="rId968"/>
                <a:stretch>
                  <a:fillRect/>
                </a:stretch>
              </p:blipFill>
              <p:spPr>
                <a:xfrm>
                  <a:off x="6497933" y="5296387"/>
                  <a:ext cx="82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9" name="Freihand 608">
                  <a:extLst>
                    <a:ext uri="{FF2B5EF4-FFF2-40B4-BE49-F238E27FC236}">
                      <a16:creationId xmlns:a16="http://schemas.microsoft.com/office/drawing/2014/main" id="{BD4B4632-F809-4AF6-B4AA-7E0A260BE2D2}"/>
                    </a:ext>
                  </a:extLst>
                </p14:cNvPr>
                <p14:cNvContentPartPr/>
                <p14:nvPr/>
              </p14:nvContentPartPr>
              <p14:xfrm>
                <a:off x="5763893" y="5014147"/>
                <a:ext cx="32040" cy="213480"/>
              </p14:xfrm>
            </p:contentPart>
          </mc:Choice>
          <mc:Fallback xmlns="">
            <p:pic>
              <p:nvPicPr>
                <p:cNvPr id="609" name="Freihand 608">
                  <a:extLst>
                    <a:ext uri="{FF2B5EF4-FFF2-40B4-BE49-F238E27FC236}">
                      <a16:creationId xmlns:a16="http://schemas.microsoft.com/office/drawing/2014/main" id="{BD4B4632-F809-4AF6-B4AA-7E0A260BE2D2}"/>
                    </a:ext>
                  </a:extLst>
                </p:cNvPr>
                <p:cNvPicPr/>
                <p:nvPr/>
              </p:nvPicPr>
              <p:blipFill>
                <a:blip r:embed="rId970"/>
                <a:stretch>
                  <a:fillRect/>
                </a:stretch>
              </p:blipFill>
              <p:spPr>
                <a:xfrm>
                  <a:off x="5759573" y="5009827"/>
                  <a:ext cx="40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10" name="Freihand 609">
                  <a:extLst>
                    <a:ext uri="{FF2B5EF4-FFF2-40B4-BE49-F238E27FC236}">
                      <a16:creationId xmlns:a16="http://schemas.microsoft.com/office/drawing/2014/main" id="{CA7C2B5A-56F8-4EDF-A08C-F248A3D94511}"/>
                    </a:ext>
                  </a:extLst>
                </p14:cNvPr>
                <p14:cNvContentPartPr/>
                <p14:nvPr/>
              </p14:nvContentPartPr>
              <p14:xfrm>
                <a:off x="5734733" y="5293867"/>
                <a:ext cx="46440" cy="14760"/>
              </p14:xfrm>
            </p:contentPart>
          </mc:Choice>
          <mc:Fallback xmlns="">
            <p:pic>
              <p:nvPicPr>
                <p:cNvPr id="610" name="Freihand 609">
                  <a:extLst>
                    <a:ext uri="{FF2B5EF4-FFF2-40B4-BE49-F238E27FC236}">
                      <a16:creationId xmlns:a16="http://schemas.microsoft.com/office/drawing/2014/main" id="{CA7C2B5A-56F8-4EDF-A08C-F248A3D94511}"/>
                    </a:ext>
                  </a:extLst>
                </p:cNvPr>
                <p:cNvPicPr/>
                <p:nvPr/>
              </p:nvPicPr>
              <p:blipFill>
                <a:blip r:embed="rId972"/>
                <a:stretch>
                  <a:fillRect/>
                </a:stretch>
              </p:blipFill>
              <p:spPr>
                <a:xfrm>
                  <a:off x="5730413" y="5289547"/>
                  <a:ext cx="55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EB3178D8-4CD1-413D-A8B4-9030EAE38D58}"/>
                    </a:ext>
                  </a:extLst>
                </p14:cNvPr>
                <p14:cNvContentPartPr/>
                <p14:nvPr/>
              </p14:nvContentPartPr>
              <p14:xfrm>
                <a:off x="4009973" y="5335987"/>
                <a:ext cx="169920" cy="153360"/>
              </p14:xfrm>
            </p:contentPart>
          </mc:Choice>
          <mc:Fallback xmlns="">
            <p:pic>
              <p:nvPicPr>
                <p:cNvPr id="587" name="Freihand 586">
                  <a:extLst>
                    <a:ext uri="{FF2B5EF4-FFF2-40B4-BE49-F238E27FC236}">
                      <a16:creationId xmlns:a16="http://schemas.microsoft.com/office/drawing/2014/main" id="{EB3178D8-4CD1-413D-A8B4-9030EAE38D58}"/>
                    </a:ext>
                  </a:extLst>
                </p:cNvPr>
                <p:cNvPicPr/>
                <p:nvPr/>
              </p:nvPicPr>
              <p:blipFill>
                <a:blip r:embed="rId974"/>
                <a:stretch>
                  <a:fillRect/>
                </a:stretch>
              </p:blipFill>
              <p:spPr>
                <a:xfrm>
                  <a:off x="4005653" y="5331667"/>
                  <a:ext cx="178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AB63EC52-FD19-46AE-974D-3B8A5839F9A1}"/>
                    </a:ext>
                  </a:extLst>
                </p14:cNvPr>
                <p14:cNvContentPartPr/>
                <p14:nvPr/>
              </p14:nvContentPartPr>
              <p14:xfrm>
                <a:off x="4203653" y="5347507"/>
                <a:ext cx="130320" cy="127080"/>
              </p14:xfrm>
            </p:contentPart>
          </mc:Choice>
          <mc:Fallback xmlns="">
            <p:pic>
              <p:nvPicPr>
                <p:cNvPr id="588" name="Freihand 587">
                  <a:extLst>
                    <a:ext uri="{FF2B5EF4-FFF2-40B4-BE49-F238E27FC236}">
                      <a16:creationId xmlns:a16="http://schemas.microsoft.com/office/drawing/2014/main" id="{AB63EC52-FD19-46AE-974D-3B8A5839F9A1}"/>
                    </a:ext>
                  </a:extLst>
                </p:cNvPr>
                <p:cNvPicPr/>
                <p:nvPr/>
              </p:nvPicPr>
              <p:blipFill>
                <a:blip r:embed="rId976"/>
                <a:stretch>
                  <a:fillRect/>
                </a:stretch>
              </p:blipFill>
              <p:spPr>
                <a:xfrm>
                  <a:off x="4199333" y="5343187"/>
                  <a:ext cx="138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52567BC1-D81F-4744-A9C4-E063BF00D3BA}"/>
                    </a:ext>
                  </a:extLst>
                </p14:cNvPr>
                <p14:cNvContentPartPr/>
                <p14:nvPr/>
              </p14:nvContentPartPr>
              <p14:xfrm>
                <a:off x="4393733" y="5344987"/>
                <a:ext cx="79200" cy="125640"/>
              </p14:xfrm>
            </p:contentPart>
          </mc:Choice>
          <mc:Fallback xmlns="">
            <p:pic>
              <p:nvPicPr>
                <p:cNvPr id="589" name="Freihand 588">
                  <a:extLst>
                    <a:ext uri="{FF2B5EF4-FFF2-40B4-BE49-F238E27FC236}">
                      <a16:creationId xmlns:a16="http://schemas.microsoft.com/office/drawing/2014/main" id="{52567BC1-D81F-4744-A9C4-E063BF00D3BA}"/>
                    </a:ext>
                  </a:extLst>
                </p:cNvPr>
                <p:cNvPicPr/>
                <p:nvPr/>
              </p:nvPicPr>
              <p:blipFill>
                <a:blip r:embed="rId978"/>
                <a:stretch>
                  <a:fillRect/>
                </a:stretch>
              </p:blipFill>
              <p:spPr>
                <a:xfrm>
                  <a:off x="4389413" y="5340667"/>
                  <a:ext cx="87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1" name="Freihand 590">
                  <a:extLst>
                    <a:ext uri="{FF2B5EF4-FFF2-40B4-BE49-F238E27FC236}">
                      <a16:creationId xmlns:a16="http://schemas.microsoft.com/office/drawing/2014/main" id="{1749C638-DC43-48D3-A9B6-7E42717D5646}"/>
                    </a:ext>
                  </a:extLst>
                </p14:cNvPr>
                <p14:cNvContentPartPr/>
                <p14:nvPr/>
              </p14:nvContentPartPr>
              <p14:xfrm>
                <a:off x="4553933" y="5384947"/>
                <a:ext cx="32760" cy="12960"/>
              </p14:xfrm>
            </p:contentPart>
          </mc:Choice>
          <mc:Fallback xmlns="">
            <p:pic>
              <p:nvPicPr>
                <p:cNvPr id="591" name="Freihand 590">
                  <a:extLst>
                    <a:ext uri="{FF2B5EF4-FFF2-40B4-BE49-F238E27FC236}">
                      <a16:creationId xmlns:a16="http://schemas.microsoft.com/office/drawing/2014/main" id="{1749C638-DC43-48D3-A9B6-7E42717D5646}"/>
                    </a:ext>
                  </a:extLst>
                </p:cNvPr>
                <p:cNvPicPr/>
                <p:nvPr/>
              </p:nvPicPr>
              <p:blipFill>
                <a:blip r:embed="rId980"/>
                <a:stretch>
                  <a:fillRect/>
                </a:stretch>
              </p:blipFill>
              <p:spPr>
                <a:xfrm>
                  <a:off x="4549613" y="5380627"/>
                  <a:ext cx="41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3" name="Freihand 592">
                  <a:extLst>
                    <a:ext uri="{FF2B5EF4-FFF2-40B4-BE49-F238E27FC236}">
                      <a16:creationId xmlns:a16="http://schemas.microsoft.com/office/drawing/2014/main" id="{FCBE4369-551A-46AE-9CD4-29AD70914A02}"/>
                    </a:ext>
                  </a:extLst>
                </p14:cNvPr>
                <p14:cNvContentPartPr/>
                <p14:nvPr/>
              </p14:nvContentPartPr>
              <p14:xfrm>
                <a:off x="4639613" y="5237347"/>
                <a:ext cx="123480" cy="284040"/>
              </p14:xfrm>
            </p:contentPart>
          </mc:Choice>
          <mc:Fallback xmlns="">
            <p:pic>
              <p:nvPicPr>
                <p:cNvPr id="593" name="Freihand 592">
                  <a:extLst>
                    <a:ext uri="{FF2B5EF4-FFF2-40B4-BE49-F238E27FC236}">
                      <a16:creationId xmlns:a16="http://schemas.microsoft.com/office/drawing/2014/main" id="{FCBE4369-551A-46AE-9CD4-29AD70914A02}"/>
                    </a:ext>
                  </a:extLst>
                </p:cNvPr>
                <p:cNvPicPr/>
                <p:nvPr/>
              </p:nvPicPr>
              <p:blipFill>
                <a:blip r:embed="rId982"/>
                <a:stretch>
                  <a:fillRect/>
                </a:stretch>
              </p:blipFill>
              <p:spPr>
                <a:xfrm>
                  <a:off x="4635293" y="5233027"/>
                  <a:ext cx="132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2" name="Freihand 611">
                  <a:extLst>
                    <a:ext uri="{FF2B5EF4-FFF2-40B4-BE49-F238E27FC236}">
                      <a16:creationId xmlns:a16="http://schemas.microsoft.com/office/drawing/2014/main" id="{56FEC3FA-C0CC-4022-BF26-5E68F961CDDA}"/>
                    </a:ext>
                  </a:extLst>
                </p14:cNvPr>
                <p14:cNvContentPartPr/>
                <p14:nvPr/>
              </p14:nvContentPartPr>
              <p14:xfrm>
                <a:off x="4744733" y="5299987"/>
                <a:ext cx="128520" cy="114480"/>
              </p14:xfrm>
            </p:contentPart>
          </mc:Choice>
          <mc:Fallback xmlns="">
            <p:pic>
              <p:nvPicPr>
                <p:cNvPr id="612" name="Freihand 611">
                  <a:extLst>
                    <a:ext uri="{FF2B5EF4-FFF2-40B4-BE49-F238E27FC236}">
                      <a16:creationId xmlns:a16="http://schemas.microsoft.com/office/drawing/2014/main" id="{56FEC3FA-C0CC-4022-BF26-5E68F961CDDA}"/>
                    </a:ext>
                  </a:extLst>
                </p:cNvPr>
                <p:cNvPicPr/>
                <p:nvPr/>
              </p:nvPicPr>
              <p:blipFill>
                <a:blip r:embed="rId984"/>
                <a:stretch>
                  <a:fillRect/>
                </a:stretch>
              </p:blipFill>
              <p:spPr>
                <a:xfrm>
                  <a:off x="4740413" y="5295667"/>
                  <a:ext cx="137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14" name="Freihand 613">
                  <a:extLst>
                    <a:ext uri="{FF2B5EF4-FFF2-40B4-BE49-F238E27FC236}">
                      <a16:creationId xmlns:a16="http://schemas.microsoft.com/office/drawing/2014/main" id="{2142BA78-5015-4CA6-9FF5-6D8109CAAFCF}"/>
                    </a:ext>
                  </a:extLst>
                </p14:cNvPr>
                <p14:cNvContentPartPr/>
                <p14:nvPr/>
              </p14:nvContentPartPr>
              <p14:xfrm>
                <a:off x="4924013" y="5399707"/>
                <a:ext cx="12600" cy="102960"/>
              </p14:xfrm>
            </p:contentPart>
          </mc:Choice>
          <mc:Fallback xmlns="">
            <p:pic>
              <p:nvPicPr>
                <p:cNvPr id="614" name="Freihand 613">
                  <a:extLst>
                    <a:ext uri="{FF2B5EF4-FFF2-40B4-BE49-F238E27FC236}">
                      <a16:creationId xmlns:a16="http://schemas.microsoft.com/office/drawing/2014/main" id="{2142BA78-5015-4CA6-9FF5-6D8109CAAFCF}"/>
                    </a:ext>
                  </a:extLst>
                </p:cNvPr>
                <p:cNvPicPr/>
                <p:nvPr/>
              </p:nvPicPr>
              <p:blipFill>
                <a:blip r:embed="rId986"/>
                <a:stretch>
                  <a:fillRect/>
                </a:stretch>
              </p:blipFill>
              <p:spPr>
                <a:xfrm>
                  <a:off x="4919693" y="5395387"/>
                  <a:ext cx="21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5" name="Freihand 614">
                  <a:extLst>
                    <a:ext uri="{FF2B5EF4-FFF2-40B4-BE49-F238E27FC236}">
                      <a16:creationId xmlns:a16="http://schemas.microsoft.com/office/drawing/2014/main" id="{AEB131A6-C655-4B63-9321-64CDBBE75B4D}"/>
                    </a:ext>
                  </a:extLst>
                </p14:cNvPr>
                <p14:cNvContentPartPr/>
                <p14:nvPr/>
              </p14:nvContentPartPr>
              <p14:xfrm>
                <a:off x="4987013" y="5296027"/>
                <a:ext cx="69480" cy="117720"/>
              </p14:xfrm>
            </p:contentPart>
          </mc:Choice>
          <mc:Fallback xmlns="">
            <p:pic>
              <p:nvPicPr>
                <p:cNvPr id="615" name="Freihand 614">
                  <a:extLst>
                    <a:ext uri="{FF2B5EF4-FFF2-40B4-BE49-F238E27FC236}">
                      <a16:creationId xmlns:a16="http://schemas.microsoft.com/office/drawing/2014/main" id="{AEB131A6-C655-4B63-9321-64CDBBE75B4D}"/>
                    </a:ext>
                  </a:extLst>
                </p:cNvPr>
                <p:cNvPicPr/>
                <p:nvPr/>
              </p:nvPicPr>
              <p:blipFill>
                <a:blip r:embed="rId988"/>
                <a:stretch>
                  <a:fillRect/>
                </a:stretch>
              </p:blipFill>
              <p:spPr>
                <a:xfrm>
                  <a:off x="4982693" y="5291707"/>
                  <a:ext cx="78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6" name="Freihand 615">
                  <a:extLst>
                    <a:ext uri="{FF2B5EF4-FFF2-40B4-BE49-F238E27FC236}">
                      <a16:creationId xmlns:a16="http://schemas.microsoft.com/office/drawing/2014/main" id="{2B5947F6-44A1-4617-8AAA-F96A9135B8D7}"/>
                    </a:ext>
                  </a:extLst>
                </p14:cNvPr>
                <p14:cNvContentPartPr/>
                <p14:nvPr/>
              </p14:nvContentPartPr>
              <p14:xfrm>
                <a:off x="5076293" y="5312227"/>
                <a:ext cx="79920" cy="130320"/>
              </p14:xfrm>
            </p:contentPart>
          </mc:Choice>
          <mc:Fallback xmlns="">
            <p:pic>
              <p:nvPicPr>
                <p:cNvPr id="616" name="Freihand 615">
                  <a:extLst>
                    <a:ext uri="{FF2B5EF4-FFF2-40B4-BE49-F238E27FC236}">
                      <a16:creationId xmlns:a16="http://schemas.microsoft.com/office/drawing/2014/main" id="{2B5947F6-44A1-4617-8AAA-F96A9135B8D7}"/>
                    </a:ext>
                  </a:extLst>
                </p:cNvPr>
                <p:cNvPicPr/>
                <p:nvPr/>
              </p:nvPicPr>
              <p:blipFill>
                <a:blip r:embed="rId990"/>
                <a:stretch>
                  <a:fillRect/>
                </a:stretch>
              </p:blipFill>
              <p:spPr>
                <a:xfrm>
                  <a:off x="5071973" y="5307907"/>
                  <a:ext cx="88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8" name="Freihand 617">
                  <a:extLst>
                    <a:ext uri="{FF2B5EF4-FFF2-40B4-BE49-F238E27FC236}">
                      <a16:creationId xmlns:a16="http://schemas.microsoft.com/office/drawing/2014/main" id="{6079856B-B546-443F-B8DE-094E0EB0EA09}"/>
                    </a:ext>
                  </a:extLst>
                </p14:cNvPr>
                <p14:cNvContentPartPr/>
                <p14:nvPr/>
              </p14:nvContentPartPr>
              <p14:xfrm>
                <a:off x="5205893" y="5333827"/>
                <a:ext cx="80280" cy="126360"/>
              </p14:xfrm>
            </p:contentPart>
          </mc:Choice>
          <mc:Fallback xmlns="">
            <p:pic>
              <p:nvPicPr>
                <p:cNvPr id="618" name="Freihand 617">
                  <a:extLst>
                    <a:ext uri="{FF2B5EF4-FFF2-40B4-BE49-F238E27FC236}">
                      <a16:creationId xmlns:a16="http://schemas.microsoft.com/office/drawing/2014/main" id="{6079856B-B546-443F-B8DE-094E0EB0EA09}"/>
                    </a:ext>
                  </a:extLst>
                </p:cNvPr>
                <p:cNvPicPr/>
                <p:nvPr/>
              </p:nvPicPr>
              <p:blipFill>
                <a:blip r:embed="rId992"/>
                <a:stretch>
                  <a:fillRect/>
                </a:stretch>
              </p:blipFill>
              <p:spPr>
                <a:xfrm>
                  <a:off x="5201573" y="5329507"/>
                  <a:ext cx="88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9" name="Freihand 618">
                  <a:extLst>
                    <a:ext uri="{FF2B5EF4-FFF2-40B4-BE49-F238E27FC236}">
                      <a16:creationId xmlns:a16="http://schemas.microsoft.com/office/drawing/2014/main" id="{E5FD4CBD-BA58-486C-A62B-223A17A9A919}"/>
                    </a:ext>
                  </a:extLst>
                </p14:cNvPr>
                <p14:cNvContentPartPr/>
                <p14:nvPr/>
              </p14:nvContentPartPr>
              <p14:xfrm>
                <a:off x="5222093" y="5284867"/>
                <a:ext cx="92880" cy="28800"/>
              </p14:xfrm>
            </p:contentPart>
          </mc:Choice>
          <mc:Fallback xmlns="">
            <p:pic>
              <p:nvPicPr>
                <p:cNvPr id="619" name="Freihand 618">
                  <a:extLst>
                    <a:ext uri="{FF2B5EF4-FFF2-40B4-BE49-F238E27FC236}">
                      <a16:creationId xmlns:a16="http://schemas.microsoft.com/office/drawing/2014/main" id="{E5FD4CBD-BA58-486C-A62B-223A17A9A919}"/>
                    </a:ext>
                  </a:extLst>
                </p:cNvPr>
                <p:cNvPicPr/>
                <p:nvPr/>
              </p:nvPicPr>
              <p:blipFill>
                <a:blip r:embed="rId994"/>
                <a:stretch>
                  <a:fillRect/>
                </a:stretch>
              </p:blipFill>
              <p:spPr>
                <a:xfrm>
                  <a:off x="5217773" y="5280547"/>
                  <a:ext cx="101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20" name="Freihand 619">
                  <a:extLst>
                    <a:ext uri="{FF2B5EF4-FFF2-40B4-BE49-F238E27FC236}">
                      <a16:creationId xmlns:a16="http://schemas.microsoft.com/office/drawing/2014/main" id="{44C4CA70-1734-4FF4-AE2D-E77893249A32}"/>
                    </a:ext>
                  </a:extLst>
                </p14:cNvPr>
                <p14:cNvContentPartPr/>
                <p14:nvPr/>
              </p14:nvContentPartPr>
              <p14:xfrm>
                <a:off x="5341613" y="5301427"/>
                <a:ext cx="98280" cy="148680"/>
              </p14:xfrm>
            </p:contentPart>
          </mc:Choice>
          <mc:Fallback xmlns="">
            <p:pic>
              <p:nvPicPr>
                <p:cNvPr id="620" name="Freihand 619">
                  <a:extLst>
                    <a:ext uri="{FF2B5EF4-FFF2-40B4-BE49-F238E27FC236}">
                      <a16:creationId xmlns:a16="http://schemas.microsoft.com/office/drawing/2014/main" id="{44C4CA70-1734-4FF4-AE2D-E77893249A32}"/>
                    </a:ext>
                  </a:extLst>
                </p:cNvPr>
                <p:cNvPicPr/>
                <p:nvPr/>
              </p:nvPicPr>
              <p:blipFill>
                <a:blip r:embed="rId996"/>
                <a:stretch>
                  <a:fillRect/>
                </a:stretch>
              </p:blipFill>
              <p:spPr>
                <a:xfrm>
                  <a:off x="5337293" y="5297107"/>
                  <a:ext cx="106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3" name="Freihand 622">
                  <a:extLst>
                    <a:ext uri="{FF2B5EF4-FFF2-40B4-BE49-F238E27FC236}">
                      <a16:creationId xmlns:a16="http://schemas.microsoft.com/office/drawing/2014/main" id="{3A9333C0-B4FF-468B-A28E-6133ED1EAC7C}"/>
                    </a:ext>
                  </a:extLst>
                </p14:cNvPr>
                <p14:cNvContentPartPr/>
                <p14:nvPr/>
              </p14:nvContentPartPr>
              <p14:xfrm>
                <a:off x="5493893" y="5080027"/>
                <a:ext cx="360" cy="360"/>
              </p14:xfrm>
            </p:contentPart>
          </mc:Choice>
          <mc:Fallback xmlns="">
            <p:pic>
              <p:nvPicPr>
                <p:cNvPr id="623" name="Freihand 622">
                  <a:extLst>
                    <a:ext uri="{FF2B5EF4-FFF2-40B4-BE49-F238E27FC236}">
                      <a16:creationId xmlns:a16="http://schemas.microsoft.com/office/drawing/2014/main" id="{3A9333C0-B4FF-468B-A28E-6133ED1EAC7C}"/>
                    </a:ext>
                  </a:extLst>
                </p:cNvPr>
                <p:cNvPicPr/>
                <p:nvPr/>
              </p:nvPicPr>
              <p:blipFill>
                <a:blip r:embed="rId998"/>
                <a:stretch>
                  <a:fillRect/>
                </a:stretch>
              </p:blipFill>
              <p:spPr>
                <a:xfrm>
                  <a:off x="5489573" y="507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4" name="Freihand 623">
                  <a:extLst>
                    <a:ext uri="{FF2B5EF4-FFF2-40B4-BE49-F238E27FC236}">
                      <a16:creationId xmlns:a16="http://schemas.microsoft.com/office/drawing/2014/main" id="{C31889B2-1DF7-4B28-8263-D31AFE615372}"/>
                    </a:ext>
                  </a:extLst>
                </p14:cNvPr>
                <p14:cNvContentPartPr/>
                <p14:nvPr/>
              </p14:nvContentPartPr>
              <p14:xfrm>
                <a:off x="5461133" y="5009827"/>
                <a:ext cx="156600" cy="158760"/>
              </p14:xfrm>
            </p:contentPart>
          </mc:Choice>
          <mc:Fallback xmlns="">
            <p:pic>
              <p:nvPicPr>
                <p:cNvPr id="624" name="Freihand 623">
                  <a:extLst>
                    <a:ext uri="{FF2B5EF4-FFF2-40B4-BE49-F238E27FC236}">
                      <a16:creationId xmlns:a16="http://schemas.microsoft.com/office/drawing/2014/main" id="{C31889B2-1DF7-4B28-8263-D31AFE615372}"/>
                    </a:ext>
                  </a:extLst>
                </p:cNvPr>
                <p:cNvPicPr/>
                <p:nvPr/>
              </p:nvPicPr>
              <p:blipFill>
                <a:blip r:embed="rId1000"/>
                <a:stretch>
                  <a:fillRect/>
                </a:stretch>
              </p:blipFill>
              <p:spPr>
                <a:xfrm>
                  <a:off x="5456813" y="5005507"/>
                  <a:ext cx="165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6" name="Freihand 625">
                  <a:extLst>
                    <a:ext uri="{FF2B5EF4-FFF2-40B4-BE49-F238E27FC236}">
                      <a16:creationId xmlns:a16="http://schemas.microsoft.com/office/drawing/2014/main" id="{C223949F-C2E2-48F5-9C62-FAD775CBB2DE}"/>
                    </a:ext>
                  </a:extLst>
                </p14:cNvPr>
                <p14:cNvContentPartPr/>
                <p14:nvPr/>
              </p14:nvContentPartPr>
              <p14:xfrm>
                <a:off x="4007453" y="5645227"/>
                <a:ext cx="89280" cy="80280"/>
              </p14:xfrm>
            </p:contentPart>
          </mc:Choice>
          <mc:Fallback xmlns="">
            <p:pic>
              <p:nvPicPr>
                <p:cNvPr id="626" name="Freihand 625">
                  <a:extLst>
                    <a:ext uri="{FF2B5EF4-FFF2-40B4-BE49-F238E27FC236}">
                      <a16:creationId xmlns:a16="http://schemas.microsoft.com/office/drawing/2014/main" id="{C223949F-C2E2-48F5-9C62-FAD775CBB2DE}"/>
                    </a:ext>
                  </a:extLst>
                </p:cNvPr>
                <p:cNvPicPr/>
                <p:nvPr/>
              </p:nvPicPr>
              <p:blipFill>
                <a:blip r:embed="rId1002"/>
                <a:stretch>
                  <a:fillRect/>
                </a:stretch>
              </p:blipFill>
              <p:spPr>
                <a:xfrm>
                  <a:off x="4003133" y="5640907"/>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27" name="Freihand 626">
                  <a:extLst>
                    <a:ext uri="{FF2B5EF4-FFF2-40B4-BE49-F238E27FC236}">
                      <a16:creationId xmlns:a16="http://schemas.microsoft.com/office/drawing/2014/main" id="{8AFB5D2F-F353-4124-9057-C8CF5F7921FF}"/>
                    </a:ext>
                  </a:extLst>
                </p14:cNvPr>
                <p14:cNvContentPartPr/>
                <p14:nvPr/>
              </p14:nvContentPartPr>
              <p14:xfrm>
                <a:off x="4139933" y="5661787"/>
                <a:ext cx="56160" cy="88560"/>
              </p14:xfrm>
            </p:contentPart>
          </mc:Choice>
          <mc:Fallback xmlns="">
            <p:pic>
              <p:nvPicPr>
                <p:cNvPr id="627" name="Freihand 626">
                  <a:extLst>
                    <a:ext uri="{FF2B5EF4-FFF2-40B4-BE49-F238E27FC236}">
                      <a16:creationId xmlns:a16="http://schemas.microsoft.com/office/drawing/2014/main" id="{8AFB5D2F-F353-4124-9057-C8CF5F7921FF}"/>
                    </a:ext>
                  </a:extLst>
                </p:cNvPr>
                <p:cNvPicPr/>
                <p:nvPr/>
              </p:nvPicPr>
              <p:blipFill>
                <a:blip r:embed="rId1004"/>
                <a:stretch>
                  <a:fillRect/>
                </a:stretch>
              </p:blipFill>
              <p:spPr>
                <a:xfrm>
                  <a:off x="4135613" y="5657467"/>
                  <a:ext cx="64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28" name="Freihand 627">
                  <a:extLst>
                    <a:ext uri="{FF2B5EF4-FFF2-40B4-BE49-F238E27FC236}">
                      <a16:creationId xmlns:a16="http://schemas.microsoft.com/office/drawing/2014/main" id="{4BEB2F92-CE70-46AB-91DC-97D460FC6C09}"/>
                    </a:ext>
                  </a:extLst>
                </p14:cNvPr>
                <p14:cNvContentPartPr/>
                <p14:nvPr/>
              </p14:nvContentPartPr>
              <p14:xfrm>
                <a:off x="4241093" y="5671507"/>
                <a:ext cx="66600" cy="50400"/>
              </p14:xfrm>
            </p:contentPart>
          </mc:Choice>
          <mc:Fallback xmlns="">
            <p:pic>
              <p:nvPicPr>
                <p:cNvPr id="628" name="Freihand 627">
                  <a:extLst>
                    <a:ext uri="{FF2B5EF4-FFF2-40B4-BE49-F238E27FC236}">
                      <a16:creationId xmlns:a16="http://schemas.microsoft.com/office/drawing/2014/main" id="{4BEB2F92-CE70-46AB-91DC-97D460FC6C09}"/>
                    </a:ext>
                  </a:extLst>
                </p:cNvPr>
                <p:cNvPicPr/>
                <p:nvPr/>
              </p:nvPicPr>
              <p:blipFill>
                <a:blip r:embed="rId1006"/>
                <a:stretch>
                  <a:fillRect/>
                </a:stretch>
              </p:blipFill>
              <p:spPr>
                <a:xfrm>
                  <a:off x="4236773" y="5667187"/>
                  <a:ext cx="75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29" name="Freihand 628">
                  <a:extLst>
                    <a:ext uri="{FF2B5EF4-FFF2-40B4-BE49-F238E27FC236}">
                      <a16:creationId xmlns:a16="http://schemas.microsoft.com/office/drawing/2014/main" id="{870B00FE-94B2-4DEC-B787-F520F2131987}"/>
                    </a:ext>
                  </a:extLst>
                </p14:cNvPr>
                <p14:cNvContentPartPr/>
                <p14:nvPr/>
              </p14:nvContentPartPr>
              <p14:xfrm>
                <a:off x="4415693" y="5622547"/>
                <a:ext cx="78480" cy="141120"/>
              </p14:xfrm>
            </p:contentPart>
          </mc:Choice>
          <mc:Fallback xmlns="">
            <p:pic>
              <p:nvPicPr>
                <p:cNvPr id="629" name="Freihand 628">
                  <a:extLst>
                    <a:ext uri="{FF2B5EF4-FFF2-40B4-BE49-F238E27FC236}">
                      <a16:creationId xmlns:a16="http://schemas.microsoft.com/office/drawing/2014/main" id="{870B00FE-94B2-4DEC-B787-F520F2131987}"/>
                    </a:ext>
                  </a:extLst>
                </p:cNvPr>
                <p:cNvPicPr/>
                <p:nvPr/>
              </p:nvPicPr>
              <p:blipFill>
                <a:blip r:embed="rId1008"/>
                <a:stretch>
                  <a:fillRect/>
                </a:stretch>
              </p:blipFill>
              <p:spPr>
                <a:xfrm>
                  <a:off x="4411373" y="5618227"/>
                  <a:ext cx="87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0" name="Freihand 629">
                  <a:extLst>
                    <a:ext uri="{FF2B5EF4-FFF2-40B4-BE49-F238E27FC236}">
                      <a16:creationId xmlns:a16="http://schemas.microsoft.com/office/drawing/2014/main" id="{C7674ADA-5B10-4A22-8975-B7CF4F250090}"/>
                    </a:ext>
                  </a:extLst>
                </p14:cNvPr>
                <p14:cNvContentPartPr/>
                <p14:nvPr/>
              </p14:nvContentPartPr>
              <p14:xfrm>
                <a:off x="4544213" y="5662147"/>
                <a:ext cx="105120" cy="82440"/>
              </p14:xfrm>
            </p:contentPart>
          </mc:Choice>
          <mc:Fallback xmlns="">
            <p:pic>
              <p:nvPicPr>
                <p:cNvPr id="630" name="Freihand 629">
                  <a:extLst>
                    <a:ext uri="{FF2B5EF4-FFF2-40B4-BE49-F238E27FC236}">
                      <a16:creationId xmlns:a16="http://schemas.microsoft.com/office/drawing/2014/main" id="{C7674ADA-5B10-4A22-8975-B7CF4F250090}"/>
                    </a:ext>
                  </a:extLst>
                </p:cNvPr>
                <p:cNvPicPr/>
                <p:nvPr/>
              </p:nvPicPr>
              <p:blipFill>
                <a:blip r:embed="rId1010"/>
                <a:stretch>
                  <a:fillRect/>
                </a:stretch>
              </p:blipFill>
              <p:spPr>
                <a:xfrm>
                  <a:off x="4539893" y="5657827"/>
                  <a:ext cx="11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1" name="Freihand 630">
                  <a:extLst>
                    <a:ext uri="{FF2B5EF4-FFF2-40B4-BE49-F238E27FC236}">
                      <a16:creationId xmlns:a16="http://schemas.microsoft.com/office/drawing/2014/main" id="{8DB818F3-73A1-47AB-8751-E8D79EEA5DF9}"/>
                    </a:ext>
                  </a:extLst>
                </p14:cNvPr>
                <p14:cNvContentPartPr/>
                <p14:nvPr/>
              </p14:nvContentPartPr>
              <p14:xfrm>
                <a:off x="4699733" y="5677627"/>
                <a:ext cx="30240" cy="94680"/>
              </p14:xfrm>
            </p:contentPart>
          </mc:Choice>
          <mc:Fallback xmlns="">
            <p:pic>
              <p:nvPicPr>
                <p:cNvPr id="631" name="Freihand 630">
                  <a:extLst>
                    <a:ext uri="{FF2B5EF4-FFF2-40B4-BE49-F238E27FC236}">
                      <a16:creationId xmlns:a16="http://schemas.microsoft.com/office/drawing/2014/main" id="{8DB818F3-73A1-47AB-8751-E8D79EEA5DF9}"/>
                    </a:ext>
                  </a:extLst>
                </p:cNvPr>
                <p:cNvPicPr/>
                <p:nvPr/>
              </p:nvPicPr>
              <p:blipFill>
                <a:blip r:embed="rId1012"/>
                <a:stretch>
                  <a:fillRect/>
                </a:stretch>
              </p:blipFill>
              <p:spPr>
                <a:xfrm>
                  <a:off x="4695413" y="5673307"/>
                  <a:ext cx="38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2" name="Freihand 631">
                  <a:extLst>
                    <a:ext uri="{FF2B5EF4-FFF2-40B4-BE49-F238E27FC236}">
                      <a16:creationId xmlns:a16="http://schemas.microsoft.com/office/drawing/2014/main" id="{A256BFDB-1164-44D4-8998-C8B3D25A73A3}"/>
                    </a:ext>
                  </a:extLst>
                </p14:cNvPr>
                <p14:cNvContentPartPr/>
                <p14:nvPr/>
              </p14:nvContentPartPr>
              <p14:xfrm>
                <a:off x="4677773" y="5717947"/>
                <a:ext cx="102600" cy="16200"/>
              </p14:xfrm>
            </p:contentPart>
          </mc:Choice>
          <mc:Fallback xmlns="">
            <p:pic>
              <p:nvPicPr>
                <p:cNvPr id="632" name="Freihand 631">
                  <a:extLst>
                    <a:ext uri="{FF2B5EF4-FFF2-40B4-BE49-F238E27FC236}">
                      <a16:creationId xmlns:a16="http://schemas.microsoft.com/office/drawing/2014/main" id="{A256BFDB-1164-44D4-8998-C8B3D25A73A3}"/>
                    </a:ext>
                  </a:extLst>
                </p:cNvPr>
                <p:cNvPicPr/>
                <p:nvPr/>
              </p:nvPicPr>
              <p:blipFill>
                <a:blip r:embed="rId1014"/>
                <a:stretch>
                  <a:fillRect/>
                </a:stretch>
              </p:blipFill>
              <p:spPr>
                <a:xfrm>
                  <a:off x="4673453" y="5713627"/>
                  <a:ext cx="111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33" name="Freihand 632">
                  <a:extLst>
                    <a:ext uri="{FF2B5EF4-FFF2-40B4-BE49-F238E27FC236}">
                      <a16:creationId xmlns:a16="http://schemas.microsoft.com/office/drawing/2014/main" id="{E271314B-23A4-4338-8A8C-59551802E0A1}"/>
                    </a:ext>
                  </a:extLst>
                </p14:cNvPr>
                <p14:cNvContentPartPr/>
                <p14:nvPr/>
              </p14:nvContentPartPr>
              <p14:xfrm>
                <a:off x="4836893" y="5645587"/>
                <a:ext cx="27720" cy="113760"/>
              </p14:xfrm>
            </p:contentPart>
          </mc:Choice>
          <mc:Fallback xmlns="">
            <p:pic>
              <p:nvPicPr>
                <p:cNvPr id="633" name="Freihand 632">
                  <a:extLst>
                    <a:ext uri="{FF2B5EF4-FFF2-40B4-BE49-F238E27FC236}">
                      <a16:creationId xmlns:a16="http://schemas.microsoft.com/office/drawing/2014/main" id="{E271314B-23A4-4338-8A8C-59551802E0A1}"/>
                    </a:ext>
                  </a:extLst>
                </p:cNvPr>
                <p:cNvPicPr/>
                <p:nvPr/>
              </p:nvPicPr>
              <p:blipFill>
                <a:blip r:embed="rId1016"/>
                <a:stretch>
                  <a:fillRect/>
                </a:stretch>
              </p:blipFill>
              <p:spPr>
                <a:xfrm>
                  <a:off x="4832573" y="5641267"/>
                  <a:ext cx="36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34" name="Freihand 633">
                  <a:extLst>
                    <a:ext uri="{FF2B5EF4-FFF2-40B4-BE49-F238E27FC236}">
                      <a16:creationId xmlns:a16="http://schemas.microsoft.com/office/drawing/2014/main" id="{598EA47E-74E0-4C00-A81B-4D4CCDBB41AA}"/>
                    </a:ext>
                  </a:extLst>
                </p14:cNvPr>
                <p14:cNvContentPartPr/>
                <p14:nvPr/>
              </p14:nvContentPartPr>
              <p14:xfrm>
                <a:off x="4871453" y="5659987"/>
                <a:ext cx="90000" cy="131400"/>
              </p14:xfrm>
            </p:contentPart>
          </mc:Choice>
          <mc:Fallback xmlns="">
            <p:pic>
              <p:nvPicPr>
                <p:cNvPr id="634" name="Freihand 633">
                  <a:extLst>
                    <a:ext uri="{FF2B5EF4-FFF2-40B4-BE49-F238E27FC236}">
                      <a16:creationId xmlns:a16="http://schemas.microsoft.com/office/drawing/2014/main" id="{598EA47E-74E0-4C00-A81B-4D4CCDBB41AA}"/>
                    </a:ext>
                  </a:extLst>
                </p:cNvPr>
                <p:cNvPicPr/>
                <p:nvPr/>
              </p:nvPicPr>
              <p:blipFill>
                <a:blip r:embed="rId1018"/>
                <a:stretch>
                  <a:fillRect/>
                </a:stretch>
              </p:blipFill>
              <p:spPr>
                <a:xfrm>
                  <a:off x="4867133" y="5655667"/>
                  <a:ext cx="98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35" name="Freihand 634">
                  <a:extLst>
                    <a:ext uri="{FF2B5EF4-FFF2-40B4-BE49-F238E27FC236}">
                      <a16:creationId xmlns:a16="http://schemas.microsoft.com/office/drawing/2014/main" id="{08AAC2C5-1741-46A4-A1B6-6C7D25D4C5C3}"/>
                    </a:ext>
                  </a:extLst>
                </p14:cNvPr>
                <p14:cNvContentPartPr/>
                <p14:nvPr/>
              </p14:nvContentPartPr>
              <p14:xfrm>
                <a:off x="4991693" y="5682307"/>
                <a:ext cx="59760" cy="78120"/>
              </p14:xfrm>
            </p:contentPart>
          </mc:Choice>
          <mc:Fallback xmlns="">
            <p:pic>
              <p:nvPicPr>
                <p:cNvPr id="635" name="Freihand 634">
                  <a:extLst>
                    <a:ext uri="{FF2B5EF4-FFF2-40B4-BE49-F238E27FC236}">
                      <a16:creationId xmlns:a16="http://schemas.microsoft.com/office/drawing/2014/main" id="{08AAC2C5-1741-46A4-A1B6-6C7D25D4C5C3}"/>
                    </a:ext>
                  </a:extLst>
                </p:cNvPr>
                <p:cNvPicPr/>
                <p:nvPr/>
              </p:nvPicPr>
              <p:blipFill>
                <a:blip r:embed="rId1020"/>
                <a:stretch>
                  <a:fillRect/>
                </a:stretch>
              </p:blipFill>
              <p:spPr>
                <a:xfrm>
                  <a:off x="4987373" y="5677987"/>
                  <a:ext cx="68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36" name="Freihand 635">
                  <a:extLst>
                    <a:ext uri="{FF2B5EF4-FFF2-40B4-BE49-F238E27FC236}">
                      <a16:creationId xmlns:a16="http://schemas.microsoft.com/office/drawing/2014/main" id="{1C1B69F0-E708-42D9-88A4-F349B1EAD88F}"/>
                    </a:ext>
                  </a:extLst>
                </p14:cNvPr>
                <p14:cNvContentPartPr/>
                <p14:nvPr/>
              </p14:nvContentPartPr>
              <p14:xfrm>
                <a:off x="5019053" y="5664667"/>
                <a:ext cx="77040" cy="18000"/>
              </p14:xfrm>
            </p:contentPart>
          </mc:Choice>
          <mc:Fallback xmlns="">
            <p:pic>
              <p:nvPicPr>
                <p:cNvPr id="636" name="Freihand 635">
                  <a:extLst>
                    <a:ext uri="{FF2B5EF4-FFF2-40B4-BE49-F238E27FC236}">
                      <a16:creationId xmlns:a16="http://schemas.microsoft.com/office/drawing/2014/main" id="{1C1B69F0-E708-42D9-88A4-F349B1EAD88F}"/>
                    </a:ext>
                  </a:extLst>
                </p:cNvPr>
                <p:cNvPicPr/>
                <p:nvPr/>
              </p:nvPicPr>
              <p:blipFill>
                <a:blip r:embed="rId1022"/>
                <a:stretch>
                  <a:fillRect/>
                </a:stretch>
              </p:blipFill>
              <p:spPr>
                <a:xfrm>
                  <a:off x="5014733" y="5660347"/>
                  <a:ext cx="85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37" name="Freihand 636">
                  <a:extLst>
                    <a:ext uri="{FF2B5EF4-FFF2-40B4-BE49-F238E27FC236}">
                      <a16:creationId xmlns:a16="http://schemas.microsoft.com/office/drawing/2014/main" id="{9E3A8D35-7AD5-48F1-8A8D-981EEFCED7F7}"/>
                    </a:ext>
                  </a:extLst>
                </p14:cNvPr>
                <p14:cNvContentPartPr/>
                <p14:nvPr/>
              </p14:nvContentPartPr>
              <p14:xfrm>
                <a:off x="5105453" y="5671147"/>
                <a:ext cx="36000" cy="97200"/>
              </p14:xfrm>
            </p:contentPart>
          </mc:Choice>
          <mc:Fallback xmlns="">
            <p:pic>
              <p:nvPicPr>
                <p:cNvPr id="637" name="Freihand 636">
                  <a:extLst>
                    <a:ext uri="{FF2B5EF4-FFF2-40B4-BE49-F238E27FC236}">
                      <a16:creationId xmlns:a16="http://schemas.microsoft.com/office/drawing/2014/main" id="{9E3A8D35-7AD5-48F1-8A8D-981EEFCED7F7}"/>
                    </a:ext>
                  </a:extLst>
                </p:cNvPr>
                <p:cNvPicPr/>
                <p:nvPr/>
              </p:nvPicPr>
              <p:blipFill>
                <a:blip r:embed="rId1024"/>
                <a:stretch>
                  <a:fillRect/>
                </a:stretch>
              </p:blipFill>
              <p:spPr>
                <a:xfrm>
                  <a:off x="5101133" y="5666827"/>
                  <a:ext cx="44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38" name="Freihand 637">
                  <a:extLst>
                    <a:ext uri="{FF2B5EF4-FFF2-40B4-BE49-F238E27FC236}">
                      <a16:creationId xmlns:a16="http://schemas.microsoft.com/office/drawing/2014/main" id="{C89C8929-8FBF-4674-ADBB-5CFA19377DB7}"/>
                    </a:ext>
                  </a:extLst>
                </p14:cNvPr>
                <p14:cNvContentPartPr/>
                <p14:nvPr/>
              </p14:nvContentPartPr>
              <p14:xfrm>
                <a:off x="5181413" y="5674747"/>
                <a:ext cx="64440" cy="74520"/>
              </p14:xfrm>
            </p:contentPart>
          </mc:Choice>
          <mc:Fallback xmlns="">
            <p:pic>
              <p:nvPicPr>
                <p:cNvPr id="638" name="Freihand 637">
                  <a:extLst>
                    <a:ext uri="{FF2B5EF4-FFF2-40B4-BE49-F238E27FC236}">
                      <a16:creationId xmlns:a16="http://schemas.microsoft.com/office/drawing/2014/main" id="{C89C8929-8FBF-4674-ADBB-5CFA19377DB7}"/>
                    </a:ext>
                  </a:extLst>
                </p:cNvPr>
                <p:cNvPicPr/>
                <p:nvPr/>
              </p:nvPicPr>
              <p:blipFill>
                <a:blip r:embed="rId1026"/>
                <a:stretch>
                  <a:fillRect/>
                </a:stretch>
              </p:blipFill>
              <p:spPr>
                <a:xfrm>
                  <a:off x="5177093" y="5670427"/>
                  <a:ext cx="7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39" name="Freihand 638">
                  <a:extLst>
                    <a:ext uri="{FF2B5EF4-FFF2-40B4-BE49-F238E27FC236}">
                      <a16:creationId xmlns:a16="http://schemas.microsoft.com/office/drawing/2014/main" id="{CB4FA678-ACD2-452F-AD3B-65DB363FC544}"/>
                    </a:ext>
                  </a:extLst>
                </p14:cNvPr>
                <p14:cNvContentPartPr/>
                <p14:nvPr/>
              </p14:nvContentPartPr>
              <p14:xfrm>
                <a:off x="5137493" y="5612467"/>
                <a:ext cx="96120" cy="59400"/>
              </p14:xfrm>
            </p:contentPart>
          </mc:Choice>
          <mc:Fallback xmlns="">
            <p:pic>
              <p:nvPicPr>
                <p:cNvPr id="639" name="Freihand 638">
                  <a:extLst>
                    <a:ext uri="{FF2B5EF4-FFF2-40B4-BE49-F238E27FC236}">
                      <a16:creationId xmlns:a16="http://schemas.microsoft.com/office/drawing/2014/main" id="{CB4FA678-ACD2-452F-AD3B-65DB363FC544}"/>
                    </a:ext>
                  </a:extLst>
                </p:cNvPr>
                <p:cNvPicPr/>
                <p:nvPr/>
              </p:nvPicPr>
              <p:blipFill>
                <a:blip r:embed="rId1028"/>
                <a:stretch>
                  <a:fillRect/>
                </a:stretch>
              </p:blipFill>
              <p:spPr>
                <a:xfrm>
                  <a:off x="5133173" y="5608147"/>
                  <a:ext cx="104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0" name="Freihand 639">
                  <a:extLst>
                    <a:ext uri="{FF2B5EF4-FFF2-40B4-BE49-F238E27FC236}">
                      <a16:creationId xmlns:a16="http://schemas.microsoft.com/office/drawing/2014/main" id="{35933F95-064F-4655-ADB2-AB723F793DA4}"/>
                    </a:ext>
                  </a:extLst>
                </p14:cNvPr>
                <p14:cNvContentPartPr/>
                <p14:nvPr/>
              </p14:nvContentPartPr>
              <p14:xfrm>
                <a:off x="5250173" y="5684107"/>
                <a:ext cx="56160" cy="60840"/>
              </p14:xfrm>
            </p:contentPart>
          </mc:Choice>
          <mc:Fallback xmlns="">
            <p:pic>
              <p:nvPicPr>
                <p:cNvPr id="640" name="Freihand 639">
                  <a:extLst>
                    <a:ext uri="{FF2B5EF4-FFF2-40B4-BE49-F238E27FC236}">
                      <a16:creationId xmlns:a16="http://schemas.microsoft.com/office/drawing/2014/main" id="{35933F95-064F-4655-ADB2-AB723F793DA4}"/>
                    </a:ext>
                  </a:extLst>
                </p:cNvPr>
                <p:cNvPicPr/>
                <p:nvPr/>
              </p:nvPicPr>
              <p:blipFill>
                <a:blip r:embed="rId1030"/>
                <a:stretch>
                  <a:fillRect/>
                </a:stretch>
              </p:blipFill>
              <p:spPr>
                <a:xfrm>
                  <a:off x="5245853" y="5679787"/>
                  <a:ext cx="64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1" name="Freihand 640">
                  <a:extLst>
                    <a:ext uri="{FF2B5EF4-FFF2-40B4-BE49-F238E27FC236}">
                      <a16:creationId xmlns:a16="http://schemas.microsoft.com/office/drawing/2014/main" id="{1B04E3A3-B561-41C4-998D-26FB107B3438}"/>
                    </a:ext>
                  </a:extLst>
                </p14:cNvPr>
                <p14:cNvContentPartPr/>
                <p14:nvPr/>
              </p14:nvContentPartPr>
              <p14:xfrm>
                <a:off x="5286533" y="5609227"/>
                <a:ext cx="105120" cy="177840"/>
              </p14:xfrm>
            </p:contentPart>
          </mc:Choice>
          <mc:Fallback xmlns="">
            <p:pic>
              <p:nvPicPr>
                <p:cNvPr id="641" name="Freihand 640">
                  <a:extLst>
                    <a:ext uri="{FF2B5EF4-FFF2-40B4-BE49-F238E27FC236}">
                      <a16:creationId xmlns:a16="http://schemas.microsoft.com/office/drawing/2014/main" id="{1B04E3A3-B561-41C4-998D-26FB107B3438}"/>
                    </a:ext>
                  </a:extLst>
                </p:cNvPr>
                <p:cNvPicPr/>
                <p:nvPr/>
              </p:nvPicPr>
              <p:blipFill>
                <a:blip r:embed="rId1032"/>
                <a:stretch>
                  <a:fillRect/>
                </a:stretch>
              </p:blipFill>
              <p:spPr>
                <a:xfrm>
                  <a:off x="5282213" y="5604907"/>
                  <a:ext cx="11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42" name="Freihand 641">
                  <a:extLst>
                    <a:ext uri="{FF2B5EF4-FFF2-40B4-BE49-F238E27FC236}">
                      <a16:creationId xmlns:a16="http://schemas.microsoft.com/office/drawing/2014/main" id="{8B209DF9-D0F9-496B-9ED1-D4200A683BE6}"/>
                    </a:ext>
                  </a:extLst>
                </p14:cNvPr>
                <p14:cNvContentPartPr/>
                <p14:nvPr/>
              </p14:nvContentPartPr>
              <p14:xfrm>
                <a:off x="5385173" y="5620387"/>
                <a:ext cx="72720" cy="135720"/>
              </p14:xfrm>
            </p:contentPart>
          </mc:Choice>
          <mc:Fallback xmlns="">
            <p:pic>
              <p:nvPicPr>
                <p:cNvPr id="642" name="Freihand 641">
                  <a:extLst>
                    <a:ext uri="{FF2B5EF4-FFF2-40B4-BE49-F238E27FC236}">
                      <a16:creationId xmlns:a16="http://schemas.microsoft.com/office/drawing/2014/main" id="{8B209DF9-D0F9-496B-9ED1-D4200A683BE6}"/>
                    </a:ext>
                  </a:extLst>
                </p:cNvPr>
                <p:cNvPicPr/>
                <p:nvPr/>
              </p:nvPicPr>
              <p:blipFill>
                <a:blip r:embed="rId1034"/>
                <a:stretch>
                  <a:fillRect/>
                </a:stretch>
              </p:blipFill>
              <p:spPr>
                <a:xfrm>
                  <a:off x="5380853" y="5616067"/>
                  <a:ext cx="81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43" name="Freihand 642">
                  <a:extLst>
                    <a:ext uri="{FF2B5EF4-FFF2-40B4-BE49-F238E27FC236}">
                      <a16:creationId xmlns:a16="http://schemas.microsoft.com/office/drawing/2014/main" id="{67639476-27AC-47CD-9BCE-A7F2E198074A}"/>
                    </a:ext>
                  </a:extLst>
                </p14:cNvPr>
                <p14:cNvContentPartPr/>
                <p14:nvPr/>
              </p14:nvContentPartPr>
              <p14:xfrm>
                <a:off x="5476613" y="5627947"/>
                <a:ext cx="126000" cy="98280"/>
              </p14:xfrm>
            </p:contentPart>
          </mc:Choice>
          <mc:Fallback xmlns="">
            <p:pic>
              <p:nvPicPr>
                <p:cNvPr id="643" name="Freihand 642">
                  <a:extLst>
                    <a:ext uri="{FF2B5EF4-FFF2-40B4-BE49-F238E27FC236}">
                      <a16:creationId xmlns:a16="http://schemas.microsoft.com/office/drawing/2014/main" id="{67639476-27AC-47CD-9BCE-A7F2E198074A}"/>
                    </a:ext>
                  </a:extLst>
                </p:cNvPr>
                <p:cNvPicPr/>
                <p:nvPr/>
              </p:nvPicPr>
              <p:blipFill>
                <a:blip r:embed="rId1036"/>
                <a:stretch>
                  <a:fillRect/>
                </a:stretch>
              </p:blipFill>
              <p:spPr>
                <a:xfrm>
                  <a:off x="5472293" y="5623627"/>
                  <a:ext cx="134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44" name="Freihand 643">
                  <a:extLst>
                    <a:ext uri="{FF2B5EF4-FFF2-40B4-BE49-F238E27FC236}">
                      <a16:creationId xmlns:a16="http://schemas.microsoft.com/office/drawing/2014/main" id="{F99AF43E-45C6-4E6F-87B6-8D96A64E7CEA}"/>
                    </a:ext>
                  </a:extLst>
                </p14:cNvPr>
                <p14:cNvContentPartPr/>
                <p14:nvPr/>
              </p14:nvContentPartPr>
              <p14:xfrm>
                <a:off x="5611973" y="5638747"/>
                <a:ext cx="83520" cy="91440"/>
              </p14:xfrm>
            </p:contentPart>
          </mc:Choice>
          <mc:Fallback xmlns="">
            <p:pic>
              <p:nvPicPr>
                <p:cNvPr id="644" name="Freihand 643">
                  <a:extLst>
                    <a:ext uri="{FF2B5EF4-FFF2-40B4-BE49-F238E27FC236}">
                      <a16:creationId xmlns:a16="http://schemas.microsoft.com/office/drawing/2014/main" id="{F99AF43E-45C6-4E6F-87B6-8D96A64E7CEA}"/>
                    </a:ext>
                  </a:extLst>
                </p:cNvPr>
                <p:cNvPicPr/>
                <p:nvPr/>
              </p:nvPicPr>
              <p:blipFill>
                <a:blip r:embed="rId1038"/>
                <a:stretch>
                  <a:fillRect/>
                </a:stretch>
              </p:blipFill>
              <p:spPr>
                <a:xfrm>
                  <a:off x="5607653" y="5634427"/>
                  <a:ext cx="92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45" name="Freihand 644">
                  <a:extLst>
                    <a:ext uri="{FF2B5EF4-FFF2-40B4-BE49-F238E27FC236}">
                      <a16:creationId xmlns:a16="http://schemas.microsoft.com/office/drawing/2014/main" id="{E4E034A8-7747-4A20-B8C9-DE91E3EFCB0E}"/>
                    </a:ext>
                  </a:extLst>
                </p14:cNvPr>
                <p14:cNvContentPartPr/>
                <p14:nvPr/>
              </p14:nvContentPartPr>
              <p14:xfrm>
                <a:off x="5753093" y="5618227"/>
                <a:ext cx="93240" cy="87840"/>
              </p14:xfrm>
            </p:contentPart>
          </mc:Choice>
          <mc:Fallback xmlns="">
            <p:pic>
              <p:nvPicPr>
                <p:cNvPr id="645" name="Freihand 644">
                  <a:extLst>
                    <a:ext uri="{FF2B5EF4-FFF2-40B4-BE49-F238E27FC236}">
                      <a16:creationId xmlns:a16="http://schemas.microsoft.com/office/drawing/2014/main" id="{E4E034A8-7747-4A20-B8C9-DE91E3EFCB0E}"/>
                    </a:ext>
                  </a:extLst>
                </p:cNvPr>
                <p:cNvPicPr/>
                <p:nvPr/>
              </p:nvPicPr>
              <p:blipFill>
                <a:blip r:embed="rId1040"/>
                <a:stretch>
                  <a:fillRect/>
                </a:stretch>
              </p:blipFill>
              <p:spPr>
                <a:xfrm>
                  <a:off x="5748773" y="5613907"/>
                  <a:ext cx="101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46" name="Freihand 645">
                  <a:extLst>
                    <a:ext uri="{FF2B5EF4-FFF2-40B4-BE49-F238E27FC236}">
                      <a16:creationId xmlns:a16="http://schemas.microsoft.com/office/drawing/2014/main" id="{E73B82D5-51FD-43F1-8471-690850F234D4}"/>
                    </a:ext>
                  </a:extLst>
                </p14:cNvPr>
                <p14:cNvContentPartPr/>
                <p14:nvPr/>
              </p14:nvContentPartPr>
              <p14:xfrm>
                <a:off x="5863253" y="5614987"/>
                <a:ext cx="67680" cy="87480"/>
              </p14:xfrm>
            </p:contentPart>
          </mc:Choice>
          <mc:Fallback xmlns="">
            <p:pic>
              <p:nvPicPr>
                <p:cNvPr id="646" name="Freihand 645">
                  <a:extLst>
                    <a:ext uri="{FF2B5EF4-FFF2-40B4-BE49-F238E27FC236}">
                      <a16:creationId xmlns:a16="http://schemas.microsoft.com/office/drawing/2014/main" id="{E73B82D5-51FD-43F1-8471-690850F234D4}"/>
                    </a:ext>
                  </a:extLst>
                </p:cNvPr>
                <p:cNvPicPr/>
                <p:nvPr/>
              </p:nvPicPr>
              <p:blipFill>
                <a:blip r:embed="rId1042"/>
                <a:stretch>
                  <a:fillRect/>
                </a:stretch>
              </p:blipFill>
              <p:spPr>
                <a:xfrm>
                  <a:off x="5858933" y="5610667"/>
                  <a:ext cx="76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47" name="Freihand 646">
                  <a:extLst>
                    <a:ext uri="{FF2B5EF4-FFF2-40B4-BE49-F238E27FC236}">
                      <a16:creationId xmlns:a16="http://schemas.microsoft.com/office/drawing/2014/main" id="{E8A912A0-4153-4CC2-BB07-FD9734119EF5}"/>
                    </a:ext>
                  </a:extLst>
                </p14:cNvPr>
                <p14:cNvContentPartPr/>
                <p14:nvPr/>
              </p14:nvContentPartPr>
              <p14:xfrm>
                <a:off x="5958653" y="5685907"/>
                <a:ext cx="18000" cy="62640"/>
              </p14:xfrm>
            </p:contentPart>
          </mc:Choice>
          <mc:Fallback xmlns="">
            <p:pic>
              <p:nvPicPr>
                <p:cNvPr id="647" name="Freihand 646">
                  <a:extLst>
                    <a:ext uri="{FF2B5EF4-FFF2-40B4-BE49-F238E27FC236}">
                      <a16:creationId xmlns:a16="http://schemas.microsoft.com/office/drawing/2014/main" id="{E8A912A0-4153-4CC2-BB07-FD9734119EF5}"/>
                    </a:ext>
                  </a:extLst>
                </p:cNvPr>
                <p:cNvPicPr/>
                <p:nvPr/>
              </p:nvPicPr>
              <p:blipFill>
                <a:blip r:embed="rId1044"/>
                <a:stretch>
                  <a:fillRect/>
                </a:stretch>
              </p:blipFill>
              <p:spPr>
                <a:xfrm>
                  <a:off x="5954333" y="5681587"/>
                  <a:ext cx="26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48" name="Freihand 647">
                  <a:extLst>
                    <a:ext uri="{FF2B5EF4-FFF2-40B4-BE49-F238E27FC236}">
                      <a16:creationId xmlns:a16="http://schemas.microsoft.com/office/drawing/2014/main" id="{F7D4CCE4-7257-4952-8986-90687C46E3CB}"/>
                    </a:ext>
                  </a:extLst>
                </p14:cNvPr>
                <p14:cNvContentPartPr/>
                <p14:nvPr/>
              </p14:nvContentPartPr>
              <p14:xfrm>
                <a:off x="5988173" y="5608147"/>
                <a:ext cx="134280" cy="97920"/>
              </p14:xfrm>
            </p:contentPart>
          </mc:Choice>
          <mc:Fallback xmlns="">
            <p:pic>
              <p:nvPicPr>
                <p:cNvPr id="648" name="Freihand 647">
                  <a:extLst>
                    <a:ext uri="{FF2B5EF4-FFF2-40B4-BE49-F238E27FC236}">
                      <a16:creationId xmlns:a16="http://schemas.microsoft.com/office/drawing/2014/main" id="{F7D4CCE4-7257-4952-8986-90687C46E3CB}"/>
                    </a:ext>
                  </a:extLst>
                </p:cNvPr>
                <p:cNvPicPr/>
                <p:nvPr/>
              </p:nvPicPr>
              <p:blipFill>
                <a:blip r:embed="rId1046"/>
                <a:stretch>
                  <a:fillRect/>
                </a:stretch>
              </p:blipFill>
              <p:spPr>
                <a:xfrm>
                  <a:off x="5983853" y="5603827"/>
                  <a:ext cx="142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49" name="Freihand 648">
                  <a:extLst>
                    <a:ext uri="{FF2B5EF4-FFF2-40B4-BE49-F238E27FC236}">
                      <a16:creationId xmlns:a16="http://schemas.microsoft.com/office/drawing/2014/main" id="{36C31A7C-F6D7-469C-9F84-9045237BD75C}"/>
                    </a:ext>
                  </a:extLst>
                </p14:cNvPr>
                <p14:cNvContentPartPr/>
                <p14:nvPr/>
              </p14:nvContentPartPr>
              <p14:xfrm>
                <a:off x="6119933" y="5600947"/>
                <a:ext cx="59760" cy="112320"/>
              </p14:xfrm>
            </p:contentPart>
          </mc:Choice>
          <mc:Fallback xmlns="">
            <p:pic>
              <p:nvPicPr>
                <p:cNvPr id="649" name="Freihand 648">
                  <a:extLst>
                    <a:ext uri="{FF2B5EF4-FFF2-40B4-BE49-F238E27FC236}">
                      <a16:creationId xmlns:a16="http://schemas.microsoft.com/office/drawing/2014/main" id="{36C31A7C-F6D7-469C-9F84-9045237BD75C}"/>
                    </a:ext>
                  </a:extLst>
                </p:cNvPr>
                <p:cNvPicPr/>
                <p:nvPr/>
              </p:nvPicPr>
              <p:blipFill>
                <a:blip r:embed="rId1048"/>
                <a:stretch>
                  <a:fillRect/>
                </a:stretch>
              </p:blipFill>
              <p:spPr>
                <a:xfrm>
                  <a:off x="6115613" y="5596627"/>
                  <a:ext cx="68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50" name="Freihand 649">
                  <a:extLst>
                    <a:ext uri="{FF2B5EF4-FFF2-40B4-BE49-F238E27FC236}">
                      <a16:creationId xmlns:a16="http://schemas.microsoft.com/office/drawing/2014/main" id="{74483346-5696-4099-AEE9-D497C3454E64}"/>
                    </a:ext>
                  </a:extLst>
                </p14:cNvPr>
                <p14:cNvContentPartPr/>
                <p14:nvPr/>
              </p14:nvContentPartPr>
              <p14:xfrm>
                <a:off x="6211373" y="5619667"/>
                <a:ext cx="73080" cy="77760"/>
              </p14:xfrm>
            </p:contentPart>
          </mc:Choice>
          <mc:Fallback xmlns="">
            <p:pic>
              <p:nvPicPr>
                <p:cNvPr id="650" name="Freihand 649">
                  <a:extLst>
                    <a:ext uri="{FF2B5EF4-FFF2-40B4-BE49-F238E27FC236}">
                      <a16:creationId xmlns:a16="http://schemas.microsoft.com/office/drawing/2014/main" id="{74483346-5696-4099-AEE9-D497C3454E64}"/>
                    </a:ext>
                  </a:extLst>
                </p:cNvPr>
                <p:cNvPicPr/>
                <p:nvPr/>
              </p:nvPicPr>
              <p:blipFill>
                <a:blip r:embed="rId1050"/>
                <a:stretch>
                  <a:fillRect/>
                </a:stretch>
              </p:blipFill>
              <p:spPr>
                <a:xfrm>
                  <a:off x="6207053" y="5615347"/>
                  <a:ext cx="81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51" name="Freihand 650">
                  <a:extLst>
                    <a:ext uri="{FF2B5EF4-FFF2-40B4-BE49-F238E27FC236}">
                      <a16:creationId xmlns:a16="http://schemas.microsoft.com/office/drawing/2014/main" id="{1D36AF0B-FF6E-4F67-9FE2-77D8C5951FB7}"/>
                    </a:ext>
                  </a:extLst>
                </p14:cNvPr>
                <p14:cNvContentPartPr/>
                <p14:nvPr/>
              </p14:nvContentPartPr>
              <p14:xfrm>
                <a:off x="6187973" y="5569627"/>
                <a:ext cx="91080" cy="70560"/>
              </p14:xfrm>
            </p:contentPart>
          </mc:Choice>
          <mc:Fallback xmlns="">
            <p:pic>
              <p:nvPicPr>
                <p:cNvPr id="651" name="Freihand 650">
                  <a:extLst>
                    <a:ext uri="{FF2B5EF4-FFF2-40B4-BE49-F238E27FC236}">
                      <a16:creationId xmlns:a16="http://schemas.microsoft.com/office/drawing/2014/main" id="{1D36AF0B-FF6E-4F67-9FE2-77D8C5951FB7}"/>
                    </a:ext>
                  </a:extLst>
                </p:cNvPr>
                <p:cNvPicPr/>
                <p:nvPr/>
              </p:nvPicPr>
              <p:blipFill>
                <a:blip r:embed="rId1052"/>
                <a:stretch>
                  <a:fillRect/>
                </a:stretch>
              </p:blipFill>
              <p:spPr>
                <a:xfrm>
                  <a:off x="6183653" y="5565307"/>
                  <a:ext cx="99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52" name="Freihand 651">
                  <a:extLst>
                    <a:ext uri="{FF2B5EF4-FFF2-40B4-BE49-F238E27FC236}">
                      <a16:creationId xmlns:a16="http://schemas.microsoft.com/office/drawing/2014/main" id="{19665E11-D330-4E03-A9CD-E94ABB0DF32A}"/>
                    </a:ext>
                  </a:extLst>
                </p14:cNvPr>
                <p14:cNvContentPartPr/>
                <p14:nvPr/>
              </p14:nvContentPartPr>
              <p14:xfrm>
                <a:off x="6265373" y="5646307"/>
                <a:ext cx="56160" cy="41040"/>
              </p14:xfrm>
            </p:contentPart>
          </mc:Choice>
          <mc:Fallback xmlns="">
            <p:pic>
              <p:nvPicPr>
                <p:cNvPr id="652" name="Freihand 651">
                  <a:extLst>
                    <a:ext uri="{FF2B5EF4-FFF2-40B4-BE49-F238E27FC236}">
                      <a16:creationId xmlns:a16="http://schemas.microsoft.com/office/drawing/2014/main" id="{19665E11-D330-4E03-A9CD-E94ABB0DF32A}"/>
                    </a:ext>
                  </a:extLst>
                </p:cNvPr>
                <p:cNvPicPr/>
                <p:nvPr/>
              </p:nvPicPr>
              <p:blipFill>
                <a:blip r:embed="rId1054"/>
                <a:stretch>
                  <a:fillRect/>
                </a:stretch>
              </p:blipFill>
              <p:spPr>
                <a:xfrm>
                  <a:off x="6261053" y="5641987"/>
                  <a:ext cx="64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53" name="Freihand 652">
                  <a:extLst>
                    <a:ext uri="{FF2B5EF4-FFF2-40B4-BE49-F238E27FC236}">
                      <a16:creationId xmlns:a16="http://schemas.microsoft.com/office/drawing/2014/main" id="{7B836A66-81DC-45AC-BF32-02D50F87D5EE}"/>
                    </a:ext>
                  </a:extLst>
                </p14:cNvPr>
                <p14:cNvContentPartPr/>
                <p14:nvPr/>
              </p14:nvContentPartPr>
              <p14:xfrm>
                <a:off x="6292733" y="5557387"/>
                <a:ext cx="100800" cy="182520"/>
              </p14:xfrm>
            </p:contentPart>
          </mc:Choice>
          <mc:Fallback xmlns="">
            <p:pic>
              <p:nvPicPr>
                <p:cNvPr id="653" name="Freihand 652">
                  <a:extLst>
                    <a:ext uri="{FF2B5EF4-FFF2-40B4-BE49-F238E27FC236}">
                      <a16:creationId xmlns:a16="http://schemas.microsoft.com/office/drawing/2014/main" id="{7B836A66-81DC-45AC-BF32-02D50F87D5EE}"/>
                    </a:ext>
                  </a:extLst>
                </p:cNvPr>
                <p:cNvPicPr/>
                <p:nvPr/>
              </p:nvPicPr>
              <p:blipFill>
                <a:blip r:embed="rId1056"/>
                <a:stretch>
                  <a:fillRect/>
                </a:stretch>
              </p:blipFill>
              <p:spPr>
                <a:xfrm>
                  <a:off x="6288413" y="5553067"/>
                  <a:ext cx="10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4" name="Freihand 653">
                  <a:extLst>
                    <a:ext uri="{FF2B5EF4-FFF2-40B4-BE49-F238E27FC236}">
                      <a16:creationId xmlns:a16="http://schemas.microsoft.com/office/drawing/2014/main" id="{453D57C2-7404-4B96-BB5D-C7498759543C}"/>
                    </a:ext>
                  </a:extLst>
                </p14:cNvPr>
                <p14:cNvContentPartPr/>
                <p14:nvPr/>
              </p14:nvContentPartPr>
              <p14:xfrm>
                <a:off x="6416213" y="5560627"/>
                <a:ext cx="57240" cy="114840"/>
              </p14:xfrm>
            </p:contentPart>
          </mc:Choice>
          <mc:Fallback xmlns="">
            <p:pic>
              <p:nvPicPr>
                <p:cNvPr id="654" name="Freihand 653">
                  <a:extLst>
                    <a:ext uri="{FF2B5EF4-FFF2-40B4-BE49-F238E27FC236}">
                      <a16:creationId xmlns:a16="http://schemas.microsoft.com/office/drawing/2014/main" id="{453D57C2-7404-4B96-BB5D-C7498759543C}"/>
                    </a:ext>
                  </a:extLst>
                </p:cNvPr>
                <p:cNvPicPr/>
                <p:nvPr/>
              </p:nvPicPr>
              <p:blipFill>
                <a:blip r:embed="rId1058"/>
                <a:stretch>
                  <a:fillRect/>
                </a:stretch>
              </p:blipFill>
              <p:spPr>
                <a:xfrm>
                  <a:off x="6411893" y="5556307"/>
                  <a:ext cx="65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5" name="Freihand 654">
                  <a:extLst>
                    <a:ext uri="{FF2B5EF4-FFF2-40B4-BE49-F238E27FC236}">
                      <a16:creationId xmlns:a16="http://schemas.microsoft.com/office/drawing/2014/main" id="{42BCCBCA-C4B1-4973-8C9E-07401008B5F2}"/>
                    </a:ext>
                  </a:extLst>
                </p14:cNvPr>
                <p14:cNvContentPartPr/>
                <p14:nvPr/>
              </p14:nvContentPartPr>
              <p14:xfrm>
                <a:off x="6510533" y="5580067"/>
                <a:ext cx="85680" cy="74880"/>
              </p14:xfrm>
            </p:contentPart>
          </mc:Choice>
          <mc:Fallback xmlns="">
            <p:pic>
              <p:nvPicPr>
                <p:cNvPr id="655" name="Freihand 654">
                  <a:extLst>
                    <a:ext uri="{FF2B5EF4-FFF2-40B4-BE49-F238E27FC236}">
                      <a16:creationId xmlns:a16="http://schemas.microsoft.com/office/drawing/2014/main" id="{42BCCBCA-C4B1-4973-8C9E-07401008B5F2}"/>
                    </a:ext>
                  </a:extLst>
                </p:cNvPr>
                <p:cNvPicPr/>
                <p:nvPr/>
              </p:nvPicPr>
              <p:blipFill>
                <a:blip r:embed="rId1060"/>
                <a:stretch>
                  <a:fillRect/>
                </a:stretch>
              </p:blipFill>
              <p:spPr>
                <a:xfrm>
                  <a:off x="6506213" y="5575747"/>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6" name="Freihand 655">
                  <a:extLst>
                    <a:ext uri="{FF2B5EF4-FFF2-40B4-BE49-F238E27FC236}">
                      <a16:creationId xmlns:a16="http://schemas.microsoft.com/office/drawing/2014/main" id="{722F1E3D-DCAB-43DA-8BF5-143F7830FFD0}"/>
                    </a:ext>
                  </a:extLst>
                </p14:cNvPr>
                <p14:cNvContentPartPr/>
                <p14:nvPr/>
              </p14:nvContentPartPr>
              <p14:xfrm>
                <a:off x="6620693" y="5594467"/>
                <a:ext cx="84600" cy="97200"/>
              </p14:xfrm>
            </p:contentPart>
          </mc:Choice>
          <mc:Fallback xmlns="">
            <p:pic>
              <p:nvPicPr>
                <p:cNvPr id="656" name="Freihand 655">
                  <a:extLst>
                    <a:ext uri="{FF2B5EF4-FFF2-40B4-BE49-F238E27FC236}">
                      <a16:creationId xmlns:a16="http://schemas.microsoft.com/office/drawing/2014/main" id="{722F1E3D-DCAB-43DA-8BF5-143F7830FFD0}"/>
                    </a:ext>
                  </a:extLst>
                </p:cNvPr>
                <p:cNvPicPr/>
                <p:nvPr/>
              </p:nvPicPr>
              <p:blipFill>
                <a:blip r:embed="rId1062"/>
                <a:stretch>
                  <a:fillRect/>
                </a:stretch>
              </p:blipFill>
              <p:spPr>
                <a:xfrm>
                  <a:off x="6616373" y="5590147"/>
                  <a:ext cx="9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7" name="Freihand 656">
                  <a:extLst>
                    <a:ext uri="{FF2B5EF4-FFF2-40B4-BE49-F238E27FC236}">
                      <a16:creationId xmlns:a16="http://schemas.microsoft.com/office/drawing/2014/main" id="{35E92B5C-5666-4535-A105-E88D4B6D2BEE}"/>
                    </a:ext>
                  </a:extLst>
                </p14:cNvPr>
                <p14:cNvContentPartPr/>
                <p14:nvPr/>
              </p14:nvContentPartPr>
              <p14:xfrm>
                <a:off x="6707813" y="5563507"/>
                <a:ext cx="106200" cy="91080"/>
              </p14:xfrm>
            </p:contentPart>
          </mc:Choice>
          <mc:Fallback xmlns="">
            <p:pic>
              <p:nvPicPr>
                <p:cNvPr id="657" name="Freihand 656">
                  <a:extLst>
                    <a:ext uri="{FF2B5EF4-FFF2-40B4-BE49-F238E27FC236}">
                      <a16:creationId xmlns:a16="http://schemas.microsoft.com/office/drawing/2014/main" id="{35E92B5C-5666-4535-A105-E88D4B6D2BEE}"/>
                    </a:ext>
                  </a:extLst>
                </p:cNvPr>
                <p:cNvPicPr/>
                <p:nvPr/>
              </p:nvPicPr>
              <p:blipFill>
                <a:blip r:embed="rId1064"/>
                <a:stretch>
                  <a:fillRect/>
                </a:stretch>
              </p:blipFill>
              <p:spPr>
                <a:xfrm>
                  <a:off x="6703493" y="5559187"/>
                  <a:ext cx="114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8" name="Freihand 657">
                  <a:extLst>
                    <a:ext uri="{FF2B5EF4-FFF2-40B4-BE49-F238E27FC236}">
                      <a16:creationId xmlns:a16="http://schemas.microsoft.com/office/drawing/2014/main" id="{1AF46E9E-7F3F-40A1-A8E3-EAA53E70D629}"/>
                    </a:ext>
                  </a:extLst>
                </p14:cNvPr>
                <p14:cNvContentPartPr/>
                <p14:nvPr/>
              </p14:nvContentPartPr>
              <p14:xfrm>
                <a:off x="6827693" y="5558107"/>
                <a:ext cx="73800" cy="95760"/>
              </p14:xfrm>
            </p:contentPart>
          </mc:Choice>
          <mc:Fallback xmlns="">
            <p:pic>
              <p:nvPicPr>
                <p:cNvPr id="658" name="Freihand 657">
                  <a:extLst>
                    <a:ext uri="{FF2B5EF4-FFF2-40B4-BE49-F238E27FC236}">
                      <a16:creationId xmlns:a16="http://schemas.microsoft.com/office/drawing/2014/main" id="{1AF46E9E-7F3F-40A1-A8E3-EAA53E70D629}"/>
                    </a:ext>
                  </a:extLst>
                </p:cNvPr>
                <p:cNvPicPr/>
                <p:nvPr/>
              </p:nvPicPr>
              <p:blipFill>
                <a:blip r:embed="rId1066"/>
                <a:stretch>
                  <a:fillRect/>
                </a:stretch>
              </p:blipFill>
              <p:spPr>
                <a:xfrm>
                  <a:off x="6823373" y="5553787"/>
                  <a:ext cx="82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59" name="Freihand 658">
                  <a:extLst>
                    <a:ext uri="{FF2B5EF4-FFF2-40B4-BE49-F238E27FC236}">
                      <a16:creationId xmlns:a16="http://schemas.microsoft.com/office/drawing/2014/main" id="{9BE27C51-1C4C-4DEA-8F0B-B86CF905EC22}"/>
                    </a:ext>
                  </a:extLst>
                </p14:cNvPr>
                <p14:cNvContentPartPr/>
                <p14:nvPr/>
              </p14:nvContentPartPr>
              <p14:xfrm>
                <a:off x="6910493" y="5644867"/>
                <a:ext cx="16560" cy="54720"/>
              </p14:xfrm>
            </p:contentPart>
          </mc:Choice>
          <mc:Fallback xmlns="">
            <p:pic>
              <p:nvPicPr>
                <p:cNvPr id="659" name="Freihand 658">
                  <a:extLst>
                    <a:ext uri="{FF2B5EF4-FFF2-40B4-BE49-F238E27FC236}">
                      <a16:creationId xmlns:a16="http://schemas.microsoft.com/office/drawing/2014/main" id="{9BE27C51-1C4C-4DEA-8F0B-B86CF905EC22}"/>
                    </a:ext>
                  </a:extLst>
                </p:cNvPr>
                <p:cNvPicPr/>
                <p:nvPr/>
              </p:nvPicPr>
              <p:blipFill>
                <a:blip r:embed="rId1068"/>
                <a:stretch>
                  <a:fillRect/>
                </a:stretch>
              </p:blipFill>
              <p:spPr>
                <a:xfrm>
                  <a:off x="6906173" y="5640547"/>
                  <a:ext cx="25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60" name="Freihand 659">
                  <a:extLst>
                    <a:ext uri="{FF2B5EF4-FFF2-40B4-BE49-F238E27FC236}">
                      <a16:creationId xmlns:a16="http://schemas.microsoft.com/office/drawing/2014/main" id="{5B3176C7-A1E9-46F9-95F9-3DE10B0191F6}"/>
                    </a:ext>
                  </a:extLst>
                </p14:cNvPr>
                <p14:cNvContentPartPr/>
                <p14:nvPr/>
              </p14:nvContentPartPr>
              <p14:xfrm>
                <a:off x="6948293" y="5555587"/>
                <a:ext cx="115920" cy="101160"/>
              </p14:xfrm>
            </p:contentPart>
          </mc:Choice>
          <mc:Fallback xmlns="">
            <p:pic>
              <p:nvPicPr>
                <p:cNvPr id="660" name="Freihand 659">
                  <a:extLst>
                    <a:ext uri="{FF2B5EF4-FFF2-40B4-BE49-F238E27FC236}">
                      <a16:creationId xmlns:a16="http://schemas.microsoft.com/office/drawing/2014/main" id="{5B3176C7-A1E9-46F9-95F9-3DE10B0191F6}"/>
                    </a:ext>
                  </a:extLst>
                </p:cNvPr>
                <p:cNvPicPr/>
                <p:nvPr/>
              </p:nvPicPr>
              <p:blipFill>
                <a:blip r:embed="rId1070"/>
                <a:stretch>
                  <a:fillRect/>
                </a:stretch>
              </p:blipFill>
              <p:spPr>
                <a:xfrm>
                  <a:off x="6943973" y="5551267"/>
                  <a:ext cx="124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61" name="Freihand 660">
                  <a:extLst>
                    <a:ext uri="{FF2B5EF4-FFF2-40B4-BE49-F238E27FC236}">
                      <a16:creationId xmlns:a16="http://schemas.microsoft.com/office/drawing/2014/main" id="{A26D2FD4-4867-4A94-A87D-91975CEE7EDA}"/>
                    </a:ext>
                  </a:extLst>
                </p14:cNvPr>
                <p14:cNvContentPartPr/>
                <p14:nvPr/>
              </p14:nvContentPartPr>
              <p14:xfrm>
                <a:off x="7062413" y="5575747"/>
                <a:ext cx="68760" cy="65520"/>
              </p14:xfrm>
            </p:contentPart>
          </mc:Choice>
          <mc:Fallback xmlns="">
            <p:pic>
              <p:nvPicPr>
                <p:cNvPr id="661" name="Freihand 660">
                  <a:extLst>
                    <a:ext uri="{FF2B5EF4-FFF2-40B4-BE49-F238E27FC236}">
                      <a16:creationId xmlns:a16="http://schemas.microsoft.com/office/drawing/2014/main" id="{A26D2FD4-4867-4A94-A87D-91975CEE7EDA}"/>
                    </a:ext>
                  </a:extLst>
                </p:cNvPr>
                <p:cNvPicPr/>
                <p:nvPr/>
              </p:nvPicPr>
              <p:blipFill>
                <a:blip r:embed="rId1072"/>
                <a:stretch>
                  <a:fillRect/>
                </a:stretch>
              </p:blipFill>
              <p:spPr>
                <a:xfrm>
                  <a:off x="7058093" y="5571427"/>
                  <a:ext cx="77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62" name="Freihand 661">
                  <a:extLst>
                    <a:ext uri="{FF2B5EF4-FFF2-40B4-BE49-F238E27FC236}">
                      <a16:creationId xmlns:a16="http://schemas.microsoft.com/office/drawing/2014/main" id="{BD0B8A62-A3FB-426D-93D7-1CB770486510}"/>
                    </a:ext>
                  </a:extLst>
                </p14:cNvPr>
                <p14:cNvContentPartPr/>
                <p14:nvPr/>
              </p14:nvContentPartPr>
              <p14:xfrm>
                <a:off x="7178333" y="5553067"/>
                <a:ext cx="63360" cy="84960"/>
              </p14:xfrm>
            </p:contentPart>
          </mc:Choice>
          <mc:Fallback xmlns="">
            <p:pic>
              <p:nvPicPr>
                <p:cNvPr id="662" name="Freihand 661">
                  <a:extLst>
                    <a:ext uri="{FF2B5EF4-FFF2-40B4-BE49-F238E27FC236}">
                      <a16:creationId xmlns:a16="http://schemas.microsoft.com/office/drawing/2014/main" id="{BD0B8A62-A3FB-426D-93D7-1CB770486510}"/>
                    </a:ext>
                  </a:extLst>
                </p:cNvPr>
                <p:cNvPicPr/>
                <p:nvPr/>
              </p:nvPicPr>
              <p:blipFill>
                <a:blip r:embed="rId1074"/>
                <a:stretch>
                  <a:fillRect/>
                </a:stretch>
              </p:blipFill>
              <p:spPr>
                <a:xfrm>
                  <a:off x="7174013" y="5548747"/>
                  <a:ext cx="72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63" name="Freihand 662">
                  <a:extLst>
                    <a:ext uri="{FF2B5EF4-FFF2-40B4-BE49-F238E27FC236}">
                      <a16:creationId xmlns:a16="http://schemas.microsoft.com/office/drawing/2014/main" id="{97FF2091-DA40-46D0-AAC9-C084C5A52D43}"/>
                    </a:ext>
                  </a:extLst>
                </p14:cNvPr>
                <p14:cNvContentPartPr/>
                <p14:nvPr/>
              </p14:nvContentPartPr>
              <p14:xfrm>
                <a:off x="7145933" y="5515627"/>
                <a:ext cx="61920" cy="70920"/>
              </p14:xfrm>
            </p:contentPart>
          </mc:Choice>
          <mc:Fallback xmlns="">
            <p:pic>
              <p:nvPicPr>
                <p:cNvPr id="663" name="Freihand 662">
                  <a:extLst>
                    <a:ext uri="{FF2B5EF4-FFF2-40B4-BE49-F238E27FC236}">
                      <a16:creationId xmlns:a16="http://schemas.microsoft.com/office/drawing/2014/main" id="{97FF2091-DA40-46D0-AAC9-C084C5A52D43}"/>
                    </a:ext>
                  </a:extLst>
                </p:cNvPr>
                <p:cNvPicPr/>
                <p:nvPr/>
              </p:nvPicPr>
              <p:blipFill>
                <a:blip r:embed="rId1076"/>
                <a:stretch>
                  <a:fillRect/>
                </a:stretch>
              </p:blipFill>
              <p:spPr>
                <a:xfrm>
                  <a:off x="7141613" y="5511307"/>
                  <a:ext cx="7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64" name="Freihand 663">
                  <a:extLst>
                    <a:ext uri="{FF2B5EF4-FFF2-40B4-BE49-F238E27FC236}">
                      <a16:creationId xmlns:a16="http://schemas.microsoft.com/office/drawing/2014/main" id="{E5226CE2-9D46-48CB-BD53-14A6833FA6C3}"/>
                    </a:ext>
                  </a:extLst>
                </p14:cNvPr>
                <p14:cNvContentPartPr/>
                <p14:nvPr/>
              </p14:nvContentPartPr>
              <p14:xfrm>
                <a:off x="7199933" y="5593387"/>
                <a:ext cx="74520" cy="52560"/>
              </p14:xfrm>
            </p:contentPart>
          </mc:Choice>
          <mc:Fallback xmlns="">
            <p:pic>
              <p:nvPicPr>
                <p:cNvPr id="664" name="Freihand 663">
                  <a:extLst>
                    <a:ext uri="{FF2B5EF4-FFF2-40B4-BE49-F238E27FC236}">
                      <a16:creationId xmlns:a16="http://schemas.microsoft.com/office/drawing/2014/main" id="{E5226CE2-9D46-48CB-BD53-14A6833FA6C3}"/>
                    </a:ext>
                  </a:extLst>
                </p:cNvPr>
                <p:cNvPicPr/>
                <p:nvPr/>
              </p:nvPicPr>
              <p:blipFill>
                <a:blip r:embed="rId1078"/>
                <a:stretch>
                  <a:fillRect/>
                </a:stretch>
              </p:blipFill>
              <p:spPr>
                <a:xfrm>
                  <a:off x="7195613" y="5589067"/>
                  <a:ext cx="83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5" name="Freihand 664">
                  <a:extLst>
                    <a:ext uri="{FF2B5EF4-FFF2-40B4-BE49-F238E27FC236}">
                      <a16:creationId xmlns:a16="http://schemas.microsoft.com/office/drawing/2014/main" id="{FFB68869-CDB5-4726-AAFE-73C1A37F8345}"/>
                    </a:ext>
                  </a:extLst>
                </p14:cNvPr>
                <p14:cNvContentPartPr/>
                <p14:nvPr/>
              </p14:nvContentPartPr>
              <p14:xfrm>
                <a:off x="7199213" y="5491507"/>
                <a:ext cx="129240" cy="259920"/>
              </p14:xfrm>
            </p:contentPart>
          </mc:Choice>
          <mc:Fallback xmlns="">
            <p:pic>
              <p:nvPicPr>
                <p:cNvPr id="665" name="Freihand 664">
                  <a:extLst>
                    <a:ext uri="{FF2B5EF4-FFF2-40B4-BE49-F238E27FC236}">
                      <a16:creationId xmlns:a16="http://schemas.microsoft.com/office/drawing/2014/main" id="{FFB68869-CDB5-4726-AAFE-73C1A37F8345}"/>
                    </a:ext>
                  </a:extLst>
                </p:cNvPr>
                <p:cNvPicPr/>
                <p:nvPr/>
              </p:nvPicPr>
              <p:blipFill>
                <a:blip r:embed="rId1080"/>
                <a:stretch>
                  <a:fillRect/>
                </a:stretch>
              </p:blipFill>
              <p:spPr>
                <a:xfrm>
                  <a:off x="7194893" y="5487187"/>
                  <a:ext cx="137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6" name="Freihand 665">
                  <a:extLst>
                    <a:ext uri="{FF2B5EF4-FFF2-40B4-BE49-F238E27FC236}">
                      <a16:creationId xmlns:a16="http://schemas.microsoft.com/office/drawing/2014/main" id="{3B51D83C-C045-4355-8002-EF1617D766C5}"/>
                    </a:ext>
                  </a:extLst>
                </p14:cNvPr>
                <p14:cNvContentPartPr/>
                <p14:nvPr/>
              </p14:nvContentPartPr>
              <p14:xfrm>
                <a:off x="7399733" y="5589067"/>
                <a:ext cx="192600" cy="3240"/>
              </p14:xfrm>
            </p:contentPart>
          </mc:Choice>
          <mc:Fallback xmlns="">
            <p:pic>
              <p:nvPicPr>
                <p:cNvPr id="666" name="Freihand 665">
                  <a:extLst>
                    <a:ext uri="{FF2B5EF4-FFF2-40B4-BE49-F238E27FC236}">
                      <a16:creationId xmlns:a16="http://schemas.microsoft.com/office/drawing/2014/main" id="{3B51D83C-C045-4355-8002-EF1617D766C5}"/>
                    </a:ext>
                  </a:extLst>
                </p:cNvPr>
                <p:cNvPicPr/>
                <p:nvPr/>
              </p:nvPicPr>
              <p:blipFill>
                <a:blip r:embed="rId1082"/>
                <a:stretch>
                  <a:fillRect/>
                </a:stretch>
              </p:blipFill>
              <p:spPr>
                <a:xfrm>
                  <a:off x="7395413" y="5584747"/>
                  <a:ext cx="201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7" name="Freihand 666">
                  <a:extLst>
                    <a:ext uri="{FF2B5EF4-FFF2-40B4-BE49-F238E27FC236}">
                      <a16:creationId xmlns:a16="http://schemas.microsoft.com/office/drawing/2014/main" id="{BE518395-2712-4EE1-A76A-AB08751B6625}"/>
                    </a:ext>
                  </a:extLst>
                </p14:cNvPr>
                <p14:cNvContentPartPr/>
                <p14:nvPr/>
              </p14:nvContentPartPr>
              <p14:xfrm>
                <a:off x="7414133" y="5606707"/>
                <a:ext cx="163080" cy="29880"/>
              </p14:xfrm>
            </p:contentPart>
          </mc:Choice>
          <mc:Fallback xmlns="">
            <p:pic>
              <p:nvPicPr>
                <p:cNvPr id="667" name="Freihand 666">
                  <a:extLst>
                    <a:ext uri="{FF2B5EF4-FFF2-40B4-BE49-F238E27FC236}">
                      <a16:creationId xmlns:a16="http://schemas.microsoft.com/office/drawing/2014/main" id="{BE518395-2712-4EE1-A76A-AB08751B6625}"/>
                    </a:ext>
                  </a:extLst>
                </p:cNvPr>
                <p:cNvPicPr/>
                <p:nvPr/>
              </p:nvPicPr>
              <p:blipFill>
                <a:blip r:embed="rId1084"/>
                <a:stretch>
                  <a:fillRect/>
                </a:stretch>
              </p:blipFill>
              <p:spPr>
                <a:xfrm>
                  <a:off x="7409813" y="5602387"/>
                  <a:ext cx="171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68" name="Freihand 667">
                  <a:extLst>
                    <a:ext uri="{FF2B5EF4-FFF2-40B4-BE49-F238E27FC236}">
                      <a16:creationId xmlns:a16="http://schemas.microsoft.com/office/drawing/2014/main" id="{4F548882-730E-4A18-BBA1-B11BADED32EC}"/>
                    </a:ext>
                  </a:extLst>
                </p14:cNvPr>
                <p14:cNvContentPartPr/>
                <p14:nvPr/>
              </p14:nvContentPartPr>
              <p14:xfrm>
                <a:off x="7471373" y="5278387"/>
                <a:ext cx="30960" cy="210960"/>
              </p14:xfrm>
            </p:contentPart>
          </mc:Choice>
          <mc:Fallback xmlns="">
            <p:pic>
              <p:nvPicPr>
                <p:cNvPr id="668" name="Freihand 667">
                  <a:extLst>
                    <a:ext uri="{FF2B5EF4-FFF2-40B4-BE49-F238E27FC236}">
                      <a16:creationId xmlns:a16="http://schemas.microsoft.com/office/drawing/2014/main" id="{4F548882-730E-4A18-BBA1-B11BADED32EC}"/>
                    </a:ext>
                  </a:extLst>
                </p:cNvPr>
                <p:cNvPicPr/>
                <p:nvPr/>
              </p:nvPicPr>
              <p:blipFill>
                <a:blip r:embed="rId1086"/>
                <a:stretch>
                  <a:fillRect/>
                </a:stretch>
              </p:blipFill>
              <p:spPr>
                <a:xfrm>
                  <a:off x="7467053" y="5274067"/>
                  <a:ext cx="39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70" name="Freihand 669">
                  <a:extLst>
                    <a:ext uri="{FF2B5EF4-FFF2-40B4-BE49-F238E27FC236}">
                      <a16:creationId xmlns:a16="http://schemas.microsoft.com/office/drawing/2014/main" id="{53878928-2FE6-4D8E-A13E-C2C4B83732BE}"/>
                    </a:ext>
                  </a:extLst>
                </p14:cNvPr>
                <p14:cNvContentPartPr/>
                <p14:nvPr/>
              </p14:nvContentPartPr>
              <p14:xfrm>
                <a:off x="7639493" y="5508427"/>
                <a:ext cx="129240" cy="138960"/>
              </p14:xfrm>
            </p:contentPart>
          </mc:Choice>
          <mc:Fallback xmlns="">
            <p:pic>
              <p:nvPicPr>
                <p:cNvPr id="670" name="Freihand 669">
                  <a:extLst>
                    <a:ext uri="{FF2B5EF4-FFF2-40B4-BE49-F238E27FC236}">
                      <a16:creationId xmlns:a16="http://schemas.microsoft.com/office/drawing/2014/main" id="{53878928-2FE6-4D8E-A13E-C2C4B83732BE}"/>
                    </a:ext>
                  </a:extLst>
                </p:cNvPr>
                <p:cNvPicPr/>
                <p:nvPr/>
              </p:nvPicPr>
              <p:blipFill>
                <a:blip r:embed="rId1088"/>
                <a:stretch>
                  <a:fillRect/>
                </a:stretch>
              </p:blipFill>
              <p:spPr>
                <a:xfrm>
                  <a:off x="7635173" y="5504107"/>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71" name="Freihand 670">
                  <a:extLst>
                    <a:ext uri="{FF2B5EF4-FFF2-40B4-BE49-F238E27FC236}">
                      <a16:creationId xmlns:a16="http://schemas.microsoft.com/office/drawing/2014/main" id="{B6EE652A-1733-43BC-B8D5-DE62CF83B2EE}"/>
                    </a:ext>
                  </a:extLst>
                </p14:cNvPr>
                <p14:cNvContentPartPr/>
                <p14:nvPr/>
              </p14:nvContentPartPr>
              <p14:xfrm>
                <a:off x="7800773" y="5519947"/>
                <a:ext cx="46440" cy="88560"/>
              </p14:xfrm>
            </p:contentPart>
          </mc:Choice>
          <mc:Fallback xmlns="">
            <p:pic>
              <p:nvPicPr>
                <p:cNvPr id="671" name="Freihand 670">
                  <a:extLst>
                    <a:ext uri="{FF2B5EF4-FFF2-40B4-BE49-F238E27FC236}">
                      <a16:creationId xmlns:a16="http://schemas.microsoft.com/office/drawing/2014/main" id="{B6EE652A-1733-43BC-B8D5-DE62CF83B2EE}"/>
                    </a:ext>
                  </a:extLst>
                </p:cNvPr>
                <p:cNvPicPr/>
                <p:nvPr/>
              </p:nvPicPr>
              <p:blipFill>
                <a:blip r:embed="rId1090"/>
                <a:stretch>
                  <a:fillRect/>
                </a:stretch>
              </p:blipFill>
              <p:spPr>
                <a:xfrm>
                  <a:off x="7796453" y="5515627"/>
                  <a:ext cx="55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72" name="Freihand 671">
                  <a:extLst>
                    <a:ext uri="{FF2B5EF4-FFF2-40B4-BE49-F238E27FC236}">
                      <a16:creationId xmlns:a16="http://schemas.microsoft.com/office/drawing/2014/main" id="{2A81F17E-A5A1-4E3F-9783-81B2659DE0AE}"/>
                    </a:ext>
                  </a:extLst>
                </p14:cNvPr>
                <p14:cNvContentPartPr/>
                <p14:nvPr/>
              </p14:nvContentPartPr>
              <p14:xfrm>
                <a:off x="7841453" y="5569987"/>
                <a:ext cx="27000" cy="69480"/>
              </p14:xfrm>
            </p:contentPart>
          </mc:Choice>
          <mc:Fallback xmlns="">
            <p:pic>
              <p:nvPicPr>
                <p:cNvPr id="672" name="Freihand 671">
                  <a:extLst>
                    <a:ext uri="{FF2B5EF4-FFF2-40B4-BE49-F238E27FC236}">
                      <a16:creationId xmlns:a16="http://schemas.microsoft.com/office/drawing/2014/main" id="{2A81F17E-A5A1-4E3F-9783-81B2659DE0AE}"/>
                    </a:ext>
                  </a:extLst>
                </p:cNvPr>
                <p:cNvPicPr/>
                <p:nvPr/>
              </p:nvPicPr>
              <p:blipFill>
                <a:blip r:embed="rId1092"/>
                <a:stretch>
                  <a:fillRect/>
                </a:stretch>
              </p:blipFill>
              <p:spPr>
                <a:xfrm>
                  <a:off x="7837133" y="5565667"/>
                  <a:ext cx="35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73" name="Freihand 672">
                  <a:extLst>
                    <a:ext uri="{FF2B5EF4-FFF2-40B4-BE49-F238E27FC236}">
                      <a16:creationId xmlns:a16="http://schemas.microsoft.com/office/drawing/2014/main" id="{7A8A4406-51CC-4CC4-A61E-AC2E0606C366}"/>
                    </a:ext>
                  </a:extLst>
                </p14:cNvPr>
                <p14:cNvContentPartPr/>
                <p14:nvPr/>
              </p14:nvContentPartPr>
              <p14:xfrm>
                <a:off x="7896533" y="5512027"/>
                <a:ext cx="87480" cy="118440"/>
              </p14:xfrm>
            </p:contentPart>
          </mc:Choice>
          <mc:Fallback xmlns="">
            <p:pic>
              <p:nvPicPr>
                <p:cNvPr id="673" name="Freihand 672">
                  <a:extLst>
                    <a:ext uri="{FF2B5EF4-FFF2-40B4-BE49-F238E27FC236}">
                      <a16:creationId xmlns:a16="http://schemas.microsoft.com/office/drawing/2014/main" id="{7A8A4406-51CC-4CC4-A61E-AC2E0606C366}"/>
                    </a:ext>
                  </a:extLst>
                </p:cNvPr>
                <p:cNvPicPr/>
                <p:nvPr/>
              </p:nvPicPr>
              <p:blipFill>
                <a:blip r:embed="rId1094"/>
                <a:stretch>
                  <a:fillRect/>
                </a:stretch>
              </p:blipFill>
              <p:spPr>
                <a:xfrm>
                  <a:off x="7892213" y="5507707"/>
                  <a:ext cx="96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74" name="Freihand 673">
                  <a:extLst>
                    <a:ext uri="{FF2B5EF4-FFF2-40B4-BE49-F238E27FC236}">
                      <a16:creationId xmlns:a16="http://schemas.microsoft.com/office/drawing/2014/main" id="{F581DB78-8C82-4A39-A7E7-F636AC4CDCB7}"/>
                    </a:ext>
                  </a:extLst>
                </p14:cNvPr>
                <p14:cNvContentPartPr/>
                <p14:nvPr/>
              </p14:nvContentPartPr>
              <p14:xfrm>
                <a:off x="8000933" y="5604187"/>
                <a:ext cx="4320" cy="88920"/>
              </p14:xfrm>
            </p:contentPart>
          </mc:Choice>
          <mc:Fallback xmlns="">
            <p:pic>
              <p:nvPicPr>
                <p:cNvPr id="674" name="Freihand 673">
                  <a:extLst>
                    <a:ext uri="{FF2B5EF4-FFF2-40B4-BE49-F238E27FC236}">
                      <a16:creationId xmlns:a16="http://schemas.microsoft.com/office/drawing/2014/main" id="{F581DB78-8C82-4A39-A7E7-F636AC4CDCB7}"/>
                    </a:ext>
                  </a:extLst>
                </p:cNvPr>
                <p:cNvPicPr/>
                <p:nvPr/>
              </p:nvPicPr>
              <p:blipFill>
                <a:blip r:embed="rId1096"/>
                <a:stretch>
                  <a:fillRect/>
                </a:stretch>
              </p:blipFill>
              <p:spPr>
                <a:xfrm>
                  <a:off x="7996613" y="5599867"/>
                  <a:ext cx="12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75" name="Freihand 674">
                  <a:extLst>
                    <a:ext uri="{FF2B5EF4-FFF2-40B4-BE49-F238E27FC236}">
                      <a16:creationId xmlns:a16="http://schemas.microsoft.com/office/drawing/2014/main" id="{F4C51B30-5D1D-4341-AB44-13C46F371319}"/>
                    </a:ext>
                  </a:extLst>
                </p14:cNvPr>
                <p14:cNvContentPartPr/>
                <p14:nvPr/>
              </p14:nvContentPartPr>
              <p14:xfrm>
                <a:off x="8049893" y="5506987"/>
                <a:ext cx="114840" cy="89280"/>
              </p14:xfrm>
            </p:contentPart>
          </mc:Choice>
          <mc:Fallback xmlns="">
            <p:pic>
              <p:nvPicPr>
                <p:cNvPr id="675" name="Freihand 674">
                  <a:extLst>
                    <a:ext uri="{FF2B5EF4-FFF2-40B4-BE49-F238E27FC236}">
                      <a16:creationId xmlns:a16="http://schemas.microsoft.com/office/drawing/2014/main" id="{F4C51B30-5D1D-4341-AB44-13C46F371319}"/>
                    </a:ext>
                  </a:extLst>
                </p:cNvPr>
                <p:cNvPicPr/>
                <p:nvPr/>
              </p:nvPicPr>
              <p:blipFill>
                <a:blip r:embed="rId1098"/>
                <a:stretch>
                  <a:fillRect/>
                </a:stretch>
              </p:blipFill>
              <p:spPr>
                <a:xfrm>
                  <a:off x="8045573" y="5502667"/>
                  <a:ext cx="123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76" name="Freihand 675">
                  <a:extLst>
                    <a:ext uri="{FF2B5EF4-FFF2-40B4-BE49-F238E27FC236}">
                      <a16:creationId xmlns:a16="http://schemas.microsoft.com/office/drawing/2014/main" id="{79CE15B8-D135-4E7B-8B96-880225074AF7}"/>
                    </a:ext>
                  </a:extLst>
                </p14:cNvPr>
                <p14:cNvContentPartPr/>
                <p14:nvPr/>
              </p14:nvContentPartPr>
              <p14:xfrm>
                <a:off x="8182373" y="5509507"/>
                <a:ext cx="69120" cy="103680"/>
              </p14:xfrm>
            </p:contentPart>
          </mc:Choice>
          <mc:Fallback xmlns="">
            <p:pic>
              <p:nvPicPr>
                <p:cNvPr id="676" name="Freihand 675">
                  <a:extLst>
                    <a:ext uri="{FF2B5EF4-FFF2-40B4-BE49-F238E27FC236}">
                      <a16:creationId xmlns:a16="http://schemas.microsoft.com/office/drawing/2014/main" id="{79CE15B8-D135-4E7B-8B96-880225074AF7}"/>
                    </a:ext>
                  </a:extLst>
                </p:cNvPr>
                <p:cNvPicPr/>
                <p:nvPr/>
              </p:nvPicPr>
              <p:blipFill>
                <a:blip r:embed="rId1100"/>
                <a:stretch>
                  <a:fillRect/>
                </a:stretch>
              </p:blipFill>
              <p:spPr>
                <a:xfrm>
                  <a:off x="8178053" y="5505187"/>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79" name="Freihand 678">
                  <a:extLst>
                    <a:ext uri="{FF2B5EF4-FFF2-40B4-BE49-F238E27FC236}">
                      <a16:creationId xmlns:a16="http://schemas.microsoft.com/office/drawing/2014/main" id="{7A4A6259-2AC1-422A-85CE-82F1B08C53FD}"/>
                    </a:ext>
                  </a:extLst>
                </p14:cNvPr>
                <p14:cNvContentPartPr/>
                <p14:nvPr/>
              </p14:nvContentPartPr>
              <p14:xfrm>
                <a:off x="3987918" y="5741195"/>
                <a:ext cx="3319200" cy="143640"/>
              </p14:xfrm>
            </p:contentPart>
          </mc:Choice>
          <mc:Fallback xmlns="">
            <p:pic>
              <p:nvPicPr>
                <p:cNvPr id="679" name="Freihand 678">
                  <a:extLst>
                    <a:ext uri="{FF2B5EF4-FFF2-40B4-BE49-F238E27FC236}">
                      <a16:creationId xmlns:a16="http://schemas.microsoft.com/office/drawing/2014/main" id="{7A4A6259-2AC1-422A-85CE-82F1B08C53FD}"/>
                    </a:ext>
                  </a:extLst>
                </p:cNvPr>
                <p:cNvPicPr/>
                <p:nvPr/>
              </p:nvPicPr>
              <p:blipFill>
                <a:blip r:embed="rId1102"/>
                <a:stretch>
                  <a:fillRect/>
                </a:stretch>
              </p:blipFill>
              <p:spPr>
                <a:xfrm>
                  <a:off x="3983598" y="5736875"/>
                  <a:ext cx="3327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80" name="Freihand 679">
                  <a:extLst>
                    <a:ext uri="{FF2B5EF4-FFF2-40B4-BE49-F238E27FC236}">
                      <a16:creationId xmlns:a16="http://schemas.microsoft.com/office/drawing/2014/main" id="{F28B1B6F-21A1-4EAE-A64D-8BF4A4D042CC}"/>
                    </a:ext>
                  </a:extLst>
                </p14:cNvPr>
                <p14:cNvContentPartPr/>
                <p14:nvPr/>
              </p14:nvContentPartPr>
              <p14:xfrm>
                <a:off x="5131998" y="5929475"/>
                <a:ext cx="116640" cy="100440"/>
              </p14:xfrm>
            </p:contentPart>
          </mc:Choice>
          <mc:Fallback xmlns="">
            <p:pic>
              <p:nvPicPr>
                <p:cNvPr id="680" name="Freihand 679">
                  <a:extLst>
                    <a:ext uri="{FF2B5EF4-FFF2-40B4-BE49-F238E27FC236}">
                      <a16:creationId xmlns:a16="http://schemas.microsoft.com/office/drawing/2014/main" id="{F28B1B6F-21A1-4EAE-A64D-8BF4A4D042CC}"/>
                    </a:ext>
                  </a:extLst>
                </p:cNvPr>
                <p:cNvPicPr/>
                <p:nvPr/>
              </p:nvPicPr>
              <p:blipFill>
                <a:blip r:embed="rId1104"/>
                <a:stretch>
                  <a:fillRect/>
                </a:stretch>
              </p:blipFill>
              <p:spPr>
                <a:xfrm>
                  <a:off x="5127678" y="5925155"/>
                  <a:ext cx="12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81" name="Freihand 680">
                  <a:extLst>
                    <a:ext uri="{FF2B5EF4-FFF2-40B4-BE49-F238E27FC236}">
                      <a16:creationId xmlns:a16="http://schemas.microsoft.com/office/drawing/2014/main" id="{7F78ACA2-5597-49C8-84C8-DE3AC11B334A}"/>
                    </a:ext>
                  </a:extLst>
                </p14:cNvPr>
                <p14:cNvContentPartPr/>
                <p14:nvPr/>
              </p14:nvContentPartPr>
              <p14:xfrm>
                <a:off x="5248278" y="5911835"/>
                <a:ext cx="111600" cy="136080"/>
              </p14:xfrm>
            </p:contentPart>
          </mc:Choice>
          <mc:Fallback xmlns="">
            <p:pic>
              <p:nvPicPr>
                <p:cNvPr id="681" name="Freihand 680">
                  <a:extLst>
                    <a:ext uri="{FF2B5EF4-FFF2-40B4-BE49-F238E27FC236}">
                      <a16:creationId xmlns:a16="http://schemas.microsoft.com/office/drawing/2014/main" id="{7F78ACA2-5597-49C8-84C8-DE3AC11B334A}"/>
                    </a:ext>
                  </a:extLst>
                </p:cNvPr>
                <p:cNvPicPr/>
                <p:nvPr/>
              </p:nvPicPr>
              <p:blipFill>
                <a:blip r:embed="rId1106"/>
                <a:stretch>
                  <a:fillRect/>
                </a:stretch>
              </p:blipFill>
              <p:spPr>
                <a:xfrm>
                  <a:off x="5243958" y="5907515"/>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82" name="Freihand 681">
                  <a:extLst>
                    <a:ext uri="{FF2B5EF4-FFF2-40B4-BE49-F238E27FC236}">
                      <a16:creationId xmlns:a16="http://schemas.microsoft.com/office/drawing/2014/main" id="{F080E932-F09C-44E7-B838-50BAC3E19C63}"/>
                    </a:ext>
                  </a:extLst>
                </p14:cNvPr>
                <p14:cNvContentPartPr/>
                <p14:nvPr/>
              </p14:nvContentPartPr>
              <p14:xfrm>
                <a:off x="5359158" y="5948915"/>
                <a:ext cx="216720" cy="86040"/>
              </p14:xfrm>
            </p:contentPart>
          </mc:Choice>
          <mc:Fallback xmlns="">
            <p:pic>
              <p:nvPicPr>
                <p:cNvPr id="682" name="Freihand 681">
                  <a:extLst>
                    <a:ext uri="{FF2B5EF4-FFF2-40B4-BE49-F238E27FC236}">
                      <a16:creationId xmlns:a16="http://schemas.microsoft.com/office/drawing/2014/main" id="{F080E932-F09C-44E7-B838-50BAC3E19C63}"/>
                    </a:ext>
                  </a:extLst>
                </p:cNvPr>
                <p:cNvPicPr/>
                <p:nvPr/>
              </p:nvPicPr>
              <p:blipFill>
                <a:blip r:embed="rId1108"/>
                <a:stretch>
                  <a:fillRect/>
                </a:stretch>
              </p:blipFill>
              <p:spPr>
                <a:xfrm>
                  <a:off x="5354838" y="5944595"/>
                  <a:ext cx="225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84" name="Freihand 683">
                  <a:extLst>
                    <a:ext uri="{FF2B5EF4-FFF2-40B4-BE49-F238E27FC236}">
                      <a16:creationId xmlns:a16="http://schemas.microsoft.com/office/drawing/2014/main" id="{86F6FBE6-B1ED-4BF8-8B56-F92E0A36201C}"/>
                    </a:ext>
                  </a:extLst>
                </p14:cNvPr>
                <p14:cNvContentPartPr/>
                <p14:nvPr/>
              </p14:nvContentPartPr>
              <p14:xfrm>
                <a:off x="5639958" y="5966195"/>
                <a:ext cx="172800" cy="12600"/>
              </p14:xfrm>
            </p:contentPart>
          </mc:Choice>
          <mc:Fallback xmlns="">
            <p:pic>
              <p:nvPicPr>
                <p:cNvPr id="684" name="Freihand 683">
                  <a:extLst>
                    <a:ext uri="{FF2B5EF4-FFF2-40B4-BE49-F238E27FC236}">
                      <a16:creationId xmlns:a16="http://schemas.microsoft.com/office/drawing/2014/main" id="{86F6FBE6-B1ED-4BF8-8B56-F92E0A36201C}"/>
                    </a:ext>
                  </a:extLst>
                </p:cNvPr>
                <p:cNvPicPr/>
                <p:nvPr/>
              </p:nvPicPr>
              <p:blipFill>
                <a:blip r:embed="rId1110"/>
                <a:stretch>
                  <a:fillRect/>
                </a:stretch>
              </p:blipFill>
              <p:spPr>
                <a:xfrm>
                  <a:off x="5635638" y="5961875"/>
                  <a:ext cx="181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85" name="Freihand 684">
                  <a:extLst>
                    <a:ext uri="{FF2B5EF4-FFF2-40B4-BE49-F238E27FC236}">
                      <a16:creationId xmlns:a16="http://schemas.microsoft.com/office/drawing/2014/main" id="{D3A07AE0-C0A0-4467-BF06-A623F8092BA8}"/>
                    </a:ext>
                  </a:extLst>
                </p14:cNvPr>
                <p14:cNvContentPartPr/>
                <p14:nvPr/>
              </p14:nvContentPartPr>
              <p14:xfrm>
                <a:off x="5668398" y="6003635"/>
                <a:ext cx="154440" cy="12960"/>
              </p14:xfrm>
            </p:contentPart>
          </mc:Choice>
          <mc:Fallback xmlns="">
            <p:pic>
              <p:nvPicPr>
                <p:cNvPr id="685" name="Freihand 684">
                  <a:extLst>
                    <a:ext uri="{FF2B5EF4-FFF2-40B4-BE49-F238E27FC236}">
                      <a16:creationId xmlns:a16="http://schemas.microsoft.com/office/drawing/2014/main" id="{D3A07AE0-C0A0-4467-BF06-A623F8092BA8}"/>
                    </a:ext>
                  </a:extLst>
                </p:cNvPr>
                <p:cNvPicPr/>
                <p:nvPr/>
              </p:nvPicPr>
              <p:blipFill>
                <a:blip r:embed="rId1112"/>
                <a:stretch>
                  <a:fillRect/>
                </a:stretch>
              </p:blipFill>
              <p:spPr>
                <a:xfrm>
                  <a:off x="5664078" y="5999315"/>
                  <a:ext cx="163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87" name="Freihand 686">
                  <a:extLst>
                    <a:ext uri="{FF2B5EF4-FFF2-40B4-BE49-F238E27FC236}">
                      <a16:creationId xmlns:a16="http://schemas.microsoft.com/office/drawing/2014/main" id="{ED7CF265-E553-4A5C-A124-44E03459E607}"/>
                    </a:ext>
                  </a:extLst>
                </p14:cNvPr>
                <p14:cNvContentPartPr/>
                <p14:nvPr/>
              </p14:nvContentPartPr>
              <p14:xfrm>
                <a:off x="5939118" y="5930915"/>
                <a:ext cx="124560" cy="96120"/>
              </p14:xfrm>
            </p:contentPart>
          </mc:Choice>
          <mc:Fallback xmlns="">
            <p:pic>
              <p:nvPicPr>
                <p:cNvPr id="687" name="Freihand 686">
                  <a:extLst>
                    <a:ext uri="{FF2B5EF4-FFF2-40B4-BE49-F238E27FC236}">
                      <a16:creationId xmlns:a16="http://schemas.microsoft.com/office/drawing/2014/main" id="{ED7CF265-E553-4A5C-A124-44E03459E607}"/>
                    </a:ext>
                  </a:extLst>
                </p:cNvPr>
                <p:cNvPicPr/>
                <p:nvPr/>
              </p:nvPicPr>
              <p:blipFill>
                <a:blip r:embed="rId1114"/>
                <a:stretch>
                  <a:fillRect/>
                </a:stretch>
              </p:blipFill>
              <p:spPr>
                <a:xfrm>
                  <a:off x="5934798" y="5926595"/>
                  <a:ext cx="13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88" name="Freihand 687">
                  <a:extLst>
                    <a:ext uri="{FF2B5EF4-FFF2-40B4-BE49-F238E27FC236}">
                      <a16:creationId xmlns:a16="http://schemas.microsoft.com/office/drawing/2014/main" id="{07E257E1-12F8-4DF4-A4AD-96B50EA4528A}"/>
                    </a:ext>
                  </a:extLst>
                </p14:cNvPr>
                <p14:cNvContentPartPr/>
                <p14:nvPr/>
              </p14:nvContentPartPr>
              <p14:xfrm>
                <a:off x="6119118" y="5897795"/>
                <a:ext cx="62640" cy="92880"/>
              </p14:xfrm>
            </p:contentPart>
          </mc:Choice>
          <mc:Fallback xmlns="">
            <p:pic>
              <p:nvPicPr>
                <p:cNvPr id="688" name="Freihand 687">
                  <a:extLst>
                    <a:ext uri="{FF2B5EF4-FFF2-40B4-BE49-F238E27FC236}">
                      <a16:creationId xmlns:a16="http://schemas.microsoft.com/office/drawing/2014/main" id="{07E257E1-12F8-4DF4-A4AD-96B50EA4528A}"/>
                    </a:ext>
                  </a:extLst>
                </p:cNvPr>
                <p:cNvPicPr/>
                <p:nvPr/>
              </p:nvPicPr>
              <p:blipFill>
                <a:blip r:embed="rId1116"/>
                <a:stretch>
                  <a:fillRect/>
                </a:stretch>
              </p:blipFill>
              <p:spPr>
                <a:xfrm>
                  <a:off x="6114798" y="5893475"/>
                  <a:ext cx="71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89" name="Freihand 688">
                  <a:extLst>
                    <a:ext uri="{FF2B5EF4-FFF2-40B4-BE49-F238E27FC236}">
                      <a16:creationId xmlns:a16="http://schemas.microsoft.com/office/drawing/2014/main" id="{92E47DF9-E1B9-4832-90BC-D0E91754B479}"/>
                    </a:ext>
                  </a:extLst>
                </p14:cNvPr>
                <p14:cNvContentPartPr/>
                <p14:nvPr/>
              </p14:nvContentPartPr>
              <p14:xfrm>
                <a:off x="6155118" y="5948915"/>
                <a:ext cx="54000" cy="87480"/>
              </p14:xfrm>
            </p:contentPart>
          </mc:Choice>
          <mc:Fallback xmlns="">
            <p:pic>
              <p:nvPicPr>
                <p:cNvPr id="689" name="Freihand 688">
                  <a:extLst>
                    <a:ext uri="{FF2B5EF4-FFF2-40B4-BE49-F238E27FC236}">
                      <a16:creationId xmlns:a16="http://schemas.microsoft.com/office/drawing/2014/main" id="{92E47DF9-E1B9-4832-90BC-D0E91754B479}"/>
                    </a:ext>
                  </a:extLst>
                </p:cNvPr>
                <p:cNvPicPr/>
                <p:nvPr/>
              </p:nvPicPr>
              <p:blipFill>
                <a:blip r:embed="rId1118"/>
                <a:stretch>
                  <a:fillRect/>
                </a:stretch>
              </p:blipFill>
              <p:spPr>
                <a:xfrm>
                  <a:off x="6150798" y="5944595"/>
                  <a:ext cx="62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90" name="Freihand 689">
                  <a:extLst>
                    <a:ext uri="{FF2B5EF4-FFF2-40B4-BE49-F238E27FC236}">
                      <a16:creationId xmlns:a16="http://schemas.microsoft.com/office/drawing/2014/main" id="{19E1BB4A-9CD0-4E11-A542-487BFD9DF8FC}"/>
                    </a:ext>
                  </a:extLst>
                </p14:cNvPr>
                <p14:cNvContentPartPr/>
                <p14:nvPr/>
              </p14:nvContentPartPr>
              <p14:xfrm>
                <a:off x="6245478" y="5913275"/>
                <a:ext cx="112320" cy="169920"/>
              </p14:xfrm>
            </p:contentPart>
          </mc:Choice>
          <mc:Fallback xmlns="">
            <p:pic>
              <p:nvPicPr>
                <p:cNvPr id="690" name="Freihand 689">
                  <a:extLst>
                    <a:ext uri="{FF2B5EF4-FFF2-40B4-BE49-F238E27FC236}">
                      <a16:creationId xmlns:a16="http://schemas.microsoft.com/office/drawing/2014/main" id="{19E1BB4A-9CD0-4E11-A542-487BFD9DF8FC}"/>
                    </a:ext>
                  </a:extLst>
                </p:cNvPr>
                <p:cNvPicPr/>
                <p:nvPr/>
              </p:nvPicPr>
              <p:blipFill>
                <a:blip r:embed="rId1120"/>
                <a:stretch>
                  <a:fillRect/>
                </a:stretch>
              </p:blipFill>
              <p:spPr>
                <a:xfrm>
                  <a:off x="6241158" y="5908955"/>
                  <a:ext cx="120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92" name="Freihand 691">
                  <a:extLst>
                    <a:ext uri="{FF2B5EF4-FFF2-40B4-BE49-F238E27FC236}">
                      <a16:creationId xmlns:a16="http://schemas.microsoft.com/office/drawing/2014/main" id="{FD664F7B-93EF-4D04-B4AF-34A5F6018E78}"/>
                    </a:ext>
                  </a:extLst>
                </p14:cNvPr>
                <p14:cNvContentPartPr/>
                <p14:nvPr/>
              </p14:nvContentPartPr>
              <p14:xfrm>
                <a:off x="6435198" y="5912555"/>
                <a:ext cx="81360" cy="122400"/>
              </p14:xfrm>
            </p:contentPart>
          </mc:Choice>
          <mc:Fallback xmlns="">
            <p:pic>
              <p:nvPicPr>
                <p:cNvPr id="692" name="Freihand 691">
                  <a:extLst>
                    <a:ext uri="{FF2B5EF4-FFF2-40B4-BE49-F238E27FC236}">
                      <a16:creationId xmlns:a16="http://schemas.microsoft.com/office/drawing/2014/main" id="{FD664F7B-93EF-4D04-B4AF-34A5F6018E78}"/>
                    </a:ext>
                  </a:extLst>
                </p:cNvPr>
                <p:cNvPicPr/>
                <p:nvPr/>
              </p:nvPicPr>
              <p:blipFill>
                <a:blip r:embed="rId1122"/>
                <a:stretch>
                  <a:fillRect/>
                </a:stretch>
              </p:blipFill>
              <p:spPr>
                <a:xfrm>
                  <a:off x="6430878" y="5908235"/>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93" name="Freihand 692">
                  <a:extLst>
                    <a:ext uri="{FF2B5EF4-FFF2-40B4-BE49-F238E27FC236}">
                      <a16:creationId xmlns:a16="http://schemas.microsoft.com/office/drawing/2014/main" id="{B654A410-F4F1-4A41-8F26-8B895A47E339}"/>
                    </a:ext>
                  </a:extLst>
                </p14:cNvPr>
                <p14:cNvContentPartPr/>
                <p14:nvPr/>
              </p14:nvContentPartPr>
              <p14:xfrm>
                <a:off x="6566238" y="5900675"/>
                <a:ext cx="163440" cy="120960"/>
              </p14:xfrm>
            </p:contentPart>
          </mc:Choice>
          <mc:Fallback xmlns="">
            <p:pic>
              <p:nvPicPr>
                <p:cNvPr id="693" name="Freihand 692">
                  <a:extLst>
                    <a:ext uri="{FF2B5EF4-FFF2-40B4-BE49-F238E27FC236}">
                      <a16:creationId xmlns:a16="http://schemas.microsoft.com/office/drawing/2014/main" id="{B654A410-F4F1-4A41-8F26-8B895A47E339}"/>
                    </a:ext>
                  </a:extLst>
                </p:cNvPr>
                <p:cNvPicPr/>
                <p:nvPr/>
              </p:nvPicPr>
              <p:blipFill>
                <a:blip r:embed="rId1124"/>
                <a:stretch>
                  <a:fillRect/>
                </a:stretch>
              </p:blipFill>
              <p:spPr>
                <a:xfrm>
                  <a:off x="6561918" y="5896355"/>
                  <a:ext cx="172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95" name="Freihand 694">
                  <a:extLst>
                    <a:ext uri="{FF2B5EF4-FFF2-40B4-BE49-F238E27FC236}">
                      <a16:creationId xmlns:a16="http://schemas.microsoft.com/office/drawing/2014/main" id="{45F1F220-5DA4-4DA9-8DD9-4588A9988231}"/>
                    </a:ext>
                  </a:extLst>
                </p14:cNvPr>
                <p14:cNvContentPartPr/>
                <p14:nvPr/>
              </p14:nvContentPartPr>
              <p14:xfrm>
                <a:off x="7107318" y="5870435"/>
                <a:ext cx="229320" cy="85320"/>
              </p14:xfrm>
            </p:contentPart>
          </mc:Choice>
          <mc:Fallback xmlns="">
            <p:pic>
              <p:nvPicPr>
                <p:cNvPr id="695" name="Freihand 694">
                  <a:extLst>
                    <a:ext uri="{FF2B5EF4-FFF2-40B4-BE49-F238E27FC236}">
                      <a16:creationId xmlns:a16="http://schemas.microsoft.com/office/drawing/2014/main" id="{45F1F220-5DA4-4DA9-8DD9-4588A9988231}"/>
                    </a:ext>
                  </a:extLst>
                </p:cNvPr>
                <p:cNvPicPr/>
                <p:nvPr/>
              </p:nvPicPr>
              <p:blipFill>
                <a:blip r:embed="rId1126"/>
                <a:stretch>
                  <a:fillRect/>
                </a:stretch>
              </p:blipFill>
              <p:spPr>
                <a:xfrm>
                  <a:off x="7102998" y="5866115"/>
                  <a:ext cx="237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96" name="Freihand 695">
                  <a:extLst>
                    <a:ext uri="{FF2B5EF4-FFF2-40B4-BE49-F238E27FC236}">
                      <a16:creationId xmlns:a16="http://schemas.microsoft.com/office/drawing/2014/main" id="{25E7AD34-764A-4D4A-AD3E-AA3DAC02E73A}"/>
                    </a:ext>
                  </a:extLst>
                </p14:cNvPr>
                <p14:cNvContentPartPr/>
                <p14:nvPr/>
              </p14:nvContentPartPr>
              <p14:xfrm>
                <a:off x="7105878" y="5898875"/>
                <a:ext cx="237960" cy="108000"/>
              </p14:xfrm>
            </p:contentPart>
          </mc:Choice>
          <mc:Fallback xmlns="">
            <p:pic>
              <p:nvPicPr>
                <p:cNvPr id="696" name="Freihand 695">
                  <a:extLst>
                    <a:ext uri="{FF2B5EF4-FFF2-40B4-BE49-F238E27FC236}">
                      <a16:creationId xmlns:a16="http://schemas.microsoft.com/office/drawing/2014/main" id="{25E7AD34-764A-4D4A-AD3E-AA3DAC02E73A}"/>
                    </a:ext>
                  </a:extLst>
                </p:cNvPr>
                <p:cNvPicPr/>
                <p:nvPr/>
              </p:nvPicPr>
              <p:blipFill>
                <a:blip r:embed="rId1128"/>
                <a:stretch>
                  <a:fillRect/>
                </a:stretch>
              </p:blipFill>
              <p:spPr>
                <a:xfrm>
                  <a:off x="7101558" y="5894555"/>
                  <a:ext cx="24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97" name="Freihand 696">
                  <a:extLst>
                    <a:ext uri="{FF2B5EF4-FFF2-40B4-BE49-F238E27FC236}">
                      <a16:creationId xmlns:a16="http://schemas.microsoft.com/office/drawing/2014/main" id="{1D8A1E24-D0DB-458F-BFD3-1144CE978275}"/>
                    </a:ext>
                  </a:extLst>
                </p14:cNvPr>
                <p14:cNvContentPartPr/>
                <p14:nvPr/>
              </p14:nvContentPartPr>
              <p14:xfrm>
                <a:off x="7097238" y="5806715"/>
                <a:ext cx="243000" cy="295920"/>
              </p14:xfrm>
            </p:contentPart>
          </mc:Choice>
          <mc:Fallback xmlns="">
            <p:pic>
              <p:nvPicPr>
                <p:cNvPr id="697" name="Freihand 696">
                  <a:extLst>
                    <a:ext uri="{FF2B5EF4-FFF2-40B4-BE49-F238E27FC236}">
                      <a16:creationId xmlns:a16="http://schemas.microsoft.com/office/drawing/2014/main" id="{1D8A1E24-D0DB-458F-BFD3-1144CE978275}"/>
                    </a:ext>
                  </a:extLst>
                </p:cNvPr>
                <p:cNvPicPr/>
                <p:nvPr/>
              </p:nvPicPr>
              <p:blipFill>
                <a:blip r:embed="rId1130"/>
                <a:stretch>
                  <a:fillRect/>
                </a:stretch>
              </p:blipFill>
              <p:spPr>
                <a:xfrm>
                  <a:off x="7092918" y="5802395"/>
                  <a:ext cx="251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99" name="Freihand 698">
                  <a:extLst>
                    <a:ext uri="{FF2B5EF4-FFF2-40B4-BE49-F238E27FC236}">
                      <a16:creationId xmlns:a16="http://schemas.microsoft.com/office/drawing/2014/main" id="{3BEFA854-F97F-42A7-8C9B-69070B387AE5}"/>
                    </a:ext>
                  </a:extLst>
                </p14:cNvPr>
                <p14:cNvContentPartPr/>
                <p14:nvPr/>
              </p14:nvContentPartPr>
              <p14:xfrm>
                <a:off x="7678998" y="5340515"/>
                <a:ext cx="626760" cy="451800"/>
              </p14:xfrm>
            </p:contentPart>
          </mc:Choice>
          <mc:Fallback xmlns="">
            <p:pic>
              <p:nvPicPr>
                <p:cNvPr id="699" name="Freihand 698">
                  <a:extLst>
                    <a:ext uri="{FF2B5EF4-FFF2-40B4-BE49-F238E27FC236}">
                      <a16:creationId xmlns:a16="http://schemas.microsoft.com/office/drawing/2014/main" id="{3BEFA854-F97F-42A7-8C9B-69070B387AE5}"/>
                    </a:ext>
                  </a:extLst>
                </p:cNvPr>
                <p:cNvPicPr/>
                <p:nvPr/>
              </p:nvPicPr>
              <p:blipFill>
                <a:blip r:embed="rId1132"/>
                <a:stretch>
                  <a:fillRect/>
                </a:stretch>
              </p:blipFill>
              <p:spPr>
                <a:xfrm>
                  <a:off x="7674678" y="5336195"/>
                  <a:ext cx="635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00" name="Freihand 699">
                  <a:extLst>
                    <a:ext uri="{FF2B5EF4-FFF2-40B4-BE49-F238E27FC236}">
                      <a16:creationId xmlns:a16="http://schemas.microsoft.com/office/drawing/2014/main" id="{048CE65E-0CE0-44BF-811F-86BCCC5E4CA9}"/>
                    </a:ext>
                  </a:extLst>
                </p14:cNvPr>
                <p14:cNvContentPartPr/>
                <p14:nvPr/>
              </p14:nvContentPartPr>
              <p14:xfrm>
                <a:off x="5952438" y="5762795"/>
                <a:ext cx="929880" cy="492840"/>
              </p14:xfrm>
            </p:contentPart>
          </mc:Choice>
          <mc:Fallback xmlns="">
            <p:pic>
              <p:nvPicPr>
                <p:cNvPr id="700" name="Freihand 699">
                  <a:extLst>
                    <a:ext uri="{FF2B5EF4-FFF2-40B4-BE49-F238E27FC236}">
                      <a16:creationId xmlns:a16="http://schemas.microsoft.com/office/drawing/2014/main" id="{048CE65E-0CE0-44BF-811F-86BCCC5E4CA9}"/>
                    </a:ext>
                  </a:extLst>
                </p:cNvPr>
                <p:cNvPicPr/>
                <p:nvPr/>
              </p:nvPicPr>
              <p:blipFill>
                <a:blip r:embed="rId1134"/>
                <a:stretch>
                  <a:fillRect/>
                </a:stretch>
              </p:blipFill>
              <p:spPr>
                <a:xfrm>
                  <a:off x="5948118" y="5758475"/>
                  <a:ext cx="9385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05" name="Freihand 704">
                  <a:extLst>
                    <a:ext uri="{FF2B5EF4-FFF2-40B4-BE49-F238E27FC236}">
                      <a16:creationId xmlns:a16="http://schemas.microsoft.com/office/drawing/2014/main" id="{B4403200-9815-4051-B0A8-F8AC13F2D87D}"/>
                    </a:ext>
                  </a:extLst>
                </p14:cNvPr>
                <p14:cNvContentPartPr/>
                <p14:nvPr/>
              </p14:nvContentPartPr>
              <p14:xfrm>
                <a:off x="5324693" y="5240947"/>
                <a:ext cx="48240" cy="23400"/>
              </p14:xfrm>
            </p:contentPart>
          </mc:Choice>
          <mc:Fallback xmlns="">
            <p:pic>
              <p:nvPicPr>
                <p:cNvPr id="705" name="Freihand 704">
                  <a:extLst>
                    <a:ext uri="{FF2B5EF4-FFF2-40B4-BE49-F238E27FC236}">
                      <a16:creationId xmlns:a16="http://schemas.microsoft.com/office/drawing/2014/main" id="{B4403200-9815-4051-B0A8-F8AC13F2D87D}"/>
                    </a:ext>
                  </a:extLst>
                </p:cNvPr>
                <p:cNvPicPr/>
                <p:nvPr/>
              </p:nvPicPr>
              <p:blipFill>
                <a:blip r:embed="rId1136"/>
                <a:stretch>
                  <a:fillRect/>
                </a:stretch>
              </p:blipFill>
              <p:spPr>
                <a:xfrm>
                  <a:off x="5320373" y="5236627"/>
                  <a:ext cx="56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06" name="Freihand 705">
                  <a:extLst>
                    <a:ext uri="{FF2B5EF4-FFF2-40B4-BE49-F238E27FC236}">
                      <a16:creationId xmlns:a16="http://schemas.microsoft.com/office/drawing/2014/main" id="{D01FEF54-CD68-41B3-BD78-E75B42743429}"/>
                    </a:ext>
                  </a:extLst>
                </p14:cNvPr>
                <p14:cNvContentPartPr/>
                <p14:nvPr/>
              </p14:nvContentPartPr>
              <p14:xfrm>
                <a:off x="4727813" y="5150227"/>
                <a:ext cx="772200" cy="395280"/>
              </p14:xfrm>
            </p:contentPart>
          </mc:Choice>
          <mc:Fallback xmlns="">
            <p:pic>
              <p:nvPicPr>
                <p:cNvPr id="706" name="Freihand 705">
                  <a:extLst>
                    <a:ext uri="{FF2B5EF4-FFF2-40B4-BE49-F238E27FC236}">
                      <a16:creationId xmlns:a16="http://schemas.microsoft.com/office/drawing/2014/main" id="{D01FEF54-CD68-41B3-BD78-E75B42743429}"/>
                    </a:ext>
                  </a:extLst>
                </p:cNvPr>
                <p:cNvPicPr/>
                <p:nvPr/>
              </p:nvPicPr>
              <p:blipFill>
                <a:blip r:embed="rId1138"/>
                <a:stretch>
                  <a:fillRect/>
                </a:stretch>
              </p:blipFill>
              <p:spPr>
                <a:xfrm>
                  <a:off x="4723493" y="5145907"/>
                  <a:ext cx="780840" cy="40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9">
            <p14:nvContentPartPr>
              <p14:cNvPr id="708" name="Freihand 707">
                <a:extLst>
                  <a:ext uri="{FF2B5EF4-FFF2-40B4-BE49-F238E27FC236}">
                    <a16:creationId xmlns:a16="http://schemas.microsoft.com/office/drawing/2014/main" id="{79833228-CE0F-4F2E-9829-98CCA12FD7BB}"/>
                  </a:ext>
                </a:extLst>
              </p14:cNvPr>
              <p14:cNvContentPartPr/>
              <p14:nvPr/>
            </p14:nvContentPartPr>
            <p14:xfrm>
              <a:off x="5359613" y="395707"/>
              <a:ext cx="972000" cy="1389600"/>
            </p14:xfrm>
          </p:contentPart>
        </mc:Choice>
        <mc:Fallback xmlns="">
          <p:pic>
            <p:nvPicPr>
              <p:cNvPr id="708" name="Freihand 707">
                <a:extLst>
                  <a:ext uri="{FF2B5EF4-FFF2-40B4-BE49-F238E27FC236}">
                    <a16:creationId xmlns:a16="http://schemas.microsoft.com/office/drawing/2014/main" id="{79833228-CE0F-4F2E-9829-98CCA12FD7BB}"/>
                  </a:ext>
                </a:extLst>
              </p:cNvPr>
              <p:cNvPicPr/>
              <p:nvPr/>
            </p:nvPicPr>
            <p:blipFill>
              <a:blip r:embed="rId1140"/>
              <a:stretch>
                <a:fillRect/>
              </a:stretch>
            </p:blipFill>
            <p:spPr>
              <a:xfrm>
                <a:off x="5355293" y="391387"/>
                <a:ext cx="980640" cy="13982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09" name="Freihand 708">
                <a:extLst>
                  <a:ext uri="{FF2B5EF4-FFF2-40B4-BE49-F238E27FC236}">
                    <a16:creationId xmlns:a16="http://schemas.microsoft.com/office/drawing/2014/main" id="{71F0165F-FBC2-4092-812A-10D8E3C6BA30}"/>
                  </a:ext>
                </a:extLst>
              </p14:cNvPr>
              <p14:cNvContentPartPr/>
              <p14:nvPr/>
            </p14:nvContentPartPr>
            <p14:xfrm>
              <a:off x="6320813" y="810067"/>
              <a:ext cx="505800" cy="29520"/>
            </p14:xfrm>
          </p:contentPart>
        </mc:Choice>
        <mc:Fallback xmlns="">
          <p:pic>
            <p:nvPicPr>
              <p:cNvPr id="709" name="Freihand 708">
                <a:extLst>
                  <a:ext uri="{FF2B5EF4-FFF2-40B4-BE49-F238E27FC236}">
                    <a16:creationId xmlns:a16="http://schemas.microsoft.com/office/drawing/2014/main" id="{71F0165F-FBC2-4092-812A-10D8E3C6BA30}"/>
                  </a:ext>
                </a:extLst>
              </p:cNvPr>
              <p:cNvPicPr/>
              <p:nvPr/>
            </p:nvPicPr>
            <p:blipFill>
              <a:blip r:embed="rId1142"/>
              <a:stretch>
                <a:fillRect/>
              </a:stretch>
            </p:blipFill>
            <p:spPr>
              <a:xfrm>
                <a:off x="6316493" y="805747"/>
                <a:ext cx="514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10" name="Freihand 709">
                <a:extLst>
                  <a:ext uri="{FF2B5EF4-FFF2-40B4-BE49-F238E27FC236}">
                    <a16:creationId xmlns:a16="http://schemas.microsoft.com/office/drawing/2014/main" id="{CF38D5A4-AF32-4E96-9CE0-19CFBA551CA8}"/>
                  </a:ext>
                </a:extLst>
              </p14:cNvPr>
              <p14:cNvContentPartPr/>
              <p14:nvPr/>
            </p14:nvContentPartPr>
            <p14:xfrm>
              <a:off x="6249533" y="1215067"/>
              <a:ext cx="646200" cy="28080"/>
            </p14:xfrm>
          </p:contentPart>
        </mc:Choice>
        <mc:Fallback xmlns="">
          <p:pic>
            <p:nvPicPr>
              <p:cNvPr id="710" name="Freihand 709">
                <a:extLst>
                  <a:ext uri="{FF2B5EF4-FFF2-40B4-BE49-F238E27FC236}">
                    <a16:creationId xmlns:a16="http://schemas.microsoft.com/office/drawing/2014/main" id="{CF38D5A4-AF32-4E96-9CE0-19CFBA551CA8}"/>
                  </a:ext>
                </a:extLst>
              </p:cNvPr>
              <p:cNvPicPr/>
              <p:nvPr/>
            </p:nvPicPr>
            <p:blipFill>
              <a:blip r:embed="rId1144"/>
              <a:stretch>
                <a:fillRect/>
              </a:stretch>
            </p:blipFill>
            <p:spPr>
              <a:xfrm>
                <a:off x="6245213" y="1210747"/>
                <a:ext cx="654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11" name="Freihand 710">
                <a:extLst>
                  <a:ext uri="{FF2B5EF4-FFF2-40B4-BE49-F238E27FC236}">
                    <a16:creationId xmlns:a16="http://schemas.microsoft.com/office/drawing/2014/main" id="{052E4AD8-4AC0-404A-93F8-547F5CD27871}"/>
                  </a:ext>
                </a:extLst>
              </p14:cNvPr>
              <p14:cNvContentPartPr/>
              <p14:nvPr/>
            </p14:nvContentPartPr>
            <p14:xfrm>
              <a:off x="6317213" y="1576867"/>
              <a:ext cx="661680" cy="28440"/>
            </p14:xfrm>
          </p:contentPart>
        </mc:Choice>
        <mc:Fallback xmlns="">
          <p:pic>
            <p:nvPicPr>
              <p:cNvPr id="711" name="Freihand 710">
                <a:extLst>
                  <a:ext uri="{FF2B5EF4-FFF2-40B4-BE49-F238E27FC236}">
                    <a16:creationId xmlns:a16="http://schemas.microsoft.com/office/drawing/2014/main" id="{052E4AD8-4AC0-404A-93F8-547F5CD27871}"/>
                  </a:ext>
                </a:extLst>
              </p:cNvPr>
              <p:cNvPicPr/>
              <p:nvPr/>
            </p:nvPicPr>
            <p:blipFill>
              <a:blip r:embed="rId1146"/>
              <a:stretch>
                <a:fillRect/>
              </a:stretch>
            </p:blipFill>
            <p:spPr>
              <a:xfrm>
                <a:off x="6312893" y="1572547"/>
                <a:ext cx="670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3" name="Freihand 2">
                <a:extLst>
                  <a:ext uri="{FF2B5EF4-FFF2-40B4-BE49-F238E27FC236}">
                    <a16:creationId xmlns:a16="http://schemas.microsoft.com/office/drawing/2014/main" id="{9FB91B37-6D8A-4300-B8F0-C1E06571E50B}"/>
                  </a:ext>
                </a:extLst>
              </p14:cNvPr>
              <p14:cNvContentPartPr/>
              <p14:nvPr/>
            </p14:nvContentPartPr>
            <p14:xfrm>
              <a:off x="3795413" y="6363787"/>
              <a:ext cx="4425840" cy="83520"/>
            </p14:xfrm>
          </p:contentPart>
        </mc:Choice>
        <mc:Fallback>
          <p:pic>
            <p:nvPicPr>
              <p:cNvPr id="3" name="Freihand 2">
                <a:extLst>
                  <a:ext uri="{FF2B5EF4-FFF2-40B4-BE49-F238E27FC236}">
                    <a16:creationId xmlns:a16="http://schemas.microsoft.com/office/drawing/2014/main" id="{9FB91B37-6D8A-4300-B8F0-C1E06571E50B}"/>
                  </a:ext>
                </a:extLst>
              </p:cNvPr>
              <p:cNvPicPr/>
              <p:nvPr/>
            </p:nvPicPr>
            <p:blipFill>
              <a:blip r:embed="rId1148"/>
              <a:stretch>
                <a:fillRect/>
              </a:stretch>
            </p:blipFill>
            <p:spPr>
              <a:xfrm>
                <a:off x="3791093" y="6359467"/>
                <a:ext cx="4434480" cy="9216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feld 111">
            <a:extLst>
              <a:ext uri="{FF2B5EF4-FFF2-40B4-BE49-F238E27FC236}">
                <a16:creationId xmlns:a16="http://schemas.microsoft.com/office/drawing/2014/main" id="{3D862994-3DC8-496C-A9AC-C5E01EA60FA9}"/>
              </a:ext>
            </a:extLst>
          </p:cNvPr>
          <p:cNvSpPr txBox="1"/>
          <p:nvPr/>
        </p:nvSpPr>
        <p:spPr>
          <a:xfrm>
            <a:off x="1787466" y="66501"/>
            <a:ext cx="3041923" cy="461665"/>
          </a:xfrm>
          <a:prstGeom prst="rect">
            <a:avLst/>
          </a:prstGeom>
          <a:noFill/>
        </p:spPr>
        <p:txBody>
          <a:bodyPr wrap="none" rtlCol="0">
            <a:spAutoFit/>
          </a:bodyPr>
          <a:lstStyle/>
          <a:p>
            <a:r>
              <a:rPr lang="de-DE" sz="1200" b="1" dirty="0"/>
              <a:t>Wie hoch ist das nominale durchschnittliche </a:t>
            </a:r>
          </a:p>
          <a:p>
            <a:r>
              <a:rPr lang="de-DE" sz="1200" b="1" dirty="0"/>
              <a:t>Wachstum des BIP von 2016 bis 2019</a:t>
            </a:r>
          </a:p>
        </p:txBody>
      </p:sp>
      <p:grpSp>
        <p:nvGrpSpPr>
          <p:cNvPr id="121" name="Gruppieren 120">
            <a:extLst>
              <a:ext uri="{FF2B5EF4-FFF2-40B4-BE49-F238E27FC236}">
                <a16:creationId xmlns:a16="http://schemas.microsoft.com/office/drawing/2014/main" id="{CB5A2CA4-D272-4D77-B21B-6A4262E25ADA}"/>
              </a:ext>
            </a:extLst>
          </p:cNvPr>
          <p:cNvGrpSpPr/>
          <p:nvPr/>
        </p:nvGrpSpPr>
        <p:grpSpPr>
          <a:xfrm>
            <a:off x="525052" y="417574"/>
            <a:ext cx="4317840" cy="1833328"/>
            <a:chOff x="3987918" y="4422307"/>
            <a:chExt cx="4317840" cy="1833328"/>
          </a:xfrm>
        </p:grpSpPr>
        <mc:AlternateContent xmlns:mc="http://schemas.openxmlformats.org/markup-compatibility/2006" xmlns:p14="http://schemas.microsoft.com/office/powerpoint/2010/main">
          <mc:Choice Requires="p14">
            <p:contentPart p14:bwMode="auto" r:id="rId3">
              <p14:nvContentPartPr>
                <p14:cNvPr id="122" name="Freihand 121">
                  <a:extLst>
                    <a:ext uri="{FF2B5EF4-FFF2-40B4-BE49-F238E27FC236}">
                      <a16:creationId xmlns:a16="http://schemas.microsoft.com/office/drawing/2014/main" id="{E8D0872C-79FF-47C8-B9B0-ED9BEEE84C9D}"/>
                    </a:ext>
                  </a:extLst>
                </p14:cNvPr>
                <p14:cNvContentPartPr/>
                <p14:nvPr/>
              </p14:nvContentPartPr>
              <p14:xfrm>
                <a:off x="5286173" y="4546147"/>
                <a:ext cx="111240" cy="115920"/>
              </p14:xfrm>
            </p:contentPart>
          </mc:Choice>
          <mc:Fallback xmlns="">
            <p:pic>
              <p:nvPicPr>
                <p:cNvPr id="122" name="Freihand 121">
                  <a:extLst>
                    <a:ext uri="{FF2B5EF4-FFF2-40B4-BE49-F238E27FC236}">
                      <a16:creationId xmlns:a16="http://schemas.microsoft.com/office/drawing/2014/main" id="{E8D0872C-79FF-47C8-B9B0-ED9BEEE84C9D}"/>
                    </a:ext>
                  </a:extLst>
                </p:cNvPr>
                <p:cNvPicPr/>
                <p:nvPr/>
              </p:nvPicPr>
              <p:blipFill>
                <a:blip r:embed="rId4"/>
                <a:stretch>
                  <a:fillRect/>
                </a:stretch>
              </p:blipFill>
              <p:spPr>
                <a:xfrm>
                  <a:off x="5281853" y="4541827"/>
                  <a:ext cx="119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 name="Freihand 122">
                  <a:extLst>
                    <a:ext uri="{FF2B5EF4-FFF2-40B4-BE49-F238E27FC236}">
                      <a16:creationId xmlns:a16="http://schemas.microsoft.com/office/drawing/2014/main" id="{47699B68-2EFD-4133-BCC2-BC0B868C5BF4}"/>
                    </a:ext>
                  </a:extLst>
                </p14:cNvPr>
                <p14:cNvContentPartPr/>
                <p14:nvPr/>
              </p14:nvContentPartPr>
              <p14:xfrm>
                <a:off x="5385533" y="4610227"/>
                <a:ext cx="154440" cy="61920"/>
              </p14:xfrm>
            </p:contentPart>
          </mc:Choice>
          <mc:Fallback xmlns="">
            <p:pic>
              <p:nvPicPr>
                <p:cNvPr id="123" name="Freihand 122">
                  <a:extLst>
                    <a:ext uri="{FF2B5EF4-FFF2-40B4-BE49-F238E27FC236}">
                      <a16:creationId xmlns:a16="http://schemas.microsoft.com/office/drawing/2014/main" id="{47699B68-2EFD-4133-BCC2-BC0B868C5BF4}"/>
                    </a:ext>
                  </a:extLst>
                </p:cNvPr>
                <p:cNvPicPr/>
                <p:nvPr/>
              </p:nvPicPr>
              <p:blipFill>
                <a:blip r:embed="rId6"/>
                <a:stretch>
                  <a:fillRect/>
                </a:stretch>
              </p:blipFill>
              <p:spPr>
                <a:xfrm>
                  <a:off x="5381213" y="4605907"/>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4" name="Freihand 123">
                  <a:extLst>
                    <a:ext uri="{FF2B5EF4-FFF2-40B4-BE49-F238E27FC236}">
                      <a16:creationId xmlns:a16="http://schemas.microsoft.com/office/drawing/2014/main" id="{C375DF71-9C9E-44FD-9ABA-CCAA7EB717FC}"/>
                    </a:ext>
                  </a:extLst>
                </p14:cNvPr>
                <p14:cNvContentPartPr/>
                <p14:nvPr/>
              </p14:nvContentPartPr>
              <p14:xfrm>
                <a:off x="5545733" y="4592947"/>
                <a:ext cx="60480" cy="56160"/>
              </p14:xfrm>
            </p:contentPart>
          </mc:Choice>
          <mc:Fallback xmlns="">
            <p:pic>
              <p:nvPicPr>
                <p:cNvPr id="124" name="Freihand 123">
                  <a:extLst>
                    <a:ext uri="{FF2B5EF4-FFF2-40B4-BE49-F238E27FC236}">
                      <a16:creationId xmlns:a16="http://schemas.microsoft.com/office/drawing/2014/main" id="{C375DF71-9C9E-44FD-9ABA-CCAA7EB717FC}"/>
                    </a:ext>
                  </a:extLst>
                </p:cNvPr>
                <p:cNvPicPr/>
                <p:nvPr/>
              </p:nvPicPr>
              <p:blipFill>
                <a:blip r:embed="rId8"/>
                <a:stretch>
                  <a:fillRect/>
                </a:stretch>
              </p:blipFill>
              <p:spPr>
                <a:xfrm>
                  <a:off x="5541413" y="4588627"/>
                  <a:ext cx="69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5" name="Freihand 124">
                  <a:extLst>
                    <a:ext uri="{FF2B5EF4-FFF2-40B4-BE49-F238E27FC236}">
                      <a16:creationId xmlns:a16="http://schemas.microsoft.com/office/drawing/2014/main" id="{633D9E4E-8284-47D0-B16D-671D3643291B}"/>
                    </a:ext>
                  </a:extLst>
                </p14:cNvPr>
                <p14:cNvContentPartPr/>
                <p14:nvPr/>
              </p14:nvContentPartPr>
              <p14:xfrm>
                <a:off x="5625293" y="4529947"/>
                <a:ext cx="105120" cy="126720"/>
              </p14:xfrm>
            </p:contentPart>
          </mc:Choice>
          <mc:Fallback xmlns="">
            <p:pic>
              <p:nvPicPr>
                <p:cNvPr id="125" name="Freihand 124">
                  <a:extLst>
                    <a:ext uri="{FF2B5EF4-FFF2-40B4-BE49-F238E27FC236}">
                      <a16:creationId xmlns:a16="http://schemas.microsoft.com/office/drawing/2014/main" id="{633D9E4E-8284-47D0-B16D-671D3643291B}"/>
                    </a:ext>
                  </a:extLst>
                </p:cNvPr>
                <p:cNvPicPr/>
                <p:nvPr/>
              </p:nvPicPr>
              <p:blipFill>
                <a:blip r:embed="rId10"/>
                <a:stretch>
                  <a:fillRect/>
                </a:stretch>
              </p:blipFill>
              <p:spPr>
                <a:xfrm>
                  <a:off x="5620973" y="4525627"/>
                  <a:ext cx="11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6" name="Freihand 125">
                  <a:extLst>
                    <a:ext uri="{FF2B5EF4-FFF2-40B4-BE49-F238E27FC236}">
                      <a16:creationId xmlns:a16="http://schemas.microsoft.com/office/drawing/2014/main" id="{B4DB2098-10E6-4D72-93F3-3CAD3309271B}"/>
                    </a:ext>
                  </a:extLst>
                </p14:cNvPr>
                <p14:cNvContentPartPr/>
                <p14:nvPr/>
              </p14:nvContentPartPr>
              <p14:xfrm>
                <a:off x="5729333" y="4545787"/>
                <a:ext cx="36000" cy="114120"/>
              </p14:xfrm>
            </p:contentPart>
          </mc:Choice>
          <mc:Fallback xmlns="">
            <p:pic>
              <p:nvPicPr>
                <p:cNvPr id="126" name="Freihand 125">
                  <a:extLst>
                    <a:ext uri="{FF2B5EF4-FFF2-40B4-BE49-F238E27FC236}">
                      <a16:creationId xmlns:a16="http://schemas.microsoft.com/office/drawing/2014/main" id="{B4DB2098-10E6-4D72-93F3-3CAD3309271B}"/>
                    </a:ext>
                  </a:extLst>
                </p:cNvPr>
                <p:cNvPicPr/>
                <p:nvPr/>
              </p:nvPicPr>
              <p:blipFill>
                <a:blip r:embed="rId12"/>
                <a:stretch>
                  <a:fillRect/>
                </a:stretch>
              </p:blipFill>
              <p:spPr>
                <a:xfrm>
                  <a:off x="5725013" y="4541467"/>
                  <a:ext cx="44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7" name="Freihand 126">
                  <a:extLst>
                    <a:ext uri="{FF2B5EF4-FFF2-40B4-BE49-F238E27FC236}">
                      <a16:creationId xmlns:a16="http://schemas.microsoft.com/office/drawing/2014/main" id="{FF4900E6-179F-4DCB-8AB2-1F86D61E5A86}"/>
                    </a:ext>
                  </a:extLst>
                </p14:cNvPr>
                <p14:cNvContentPartPr/>
                <p14:nvPr/>
              </p14:nvContentPartPr>
              <p14:xfrm>
                <a:off x="5793413" y="4599787"/>
                <a:ext cx="134280" cy="146520"/>
              </p14:xfrm>
            </p:contentPart>
          </mc:Choice>
          <mc:Fallback xmlns="">
            <p:pic>
              <p:nvPicPr>
                <p:cNvPr id="127" name="Freihand 126">
                  <a:extLst>
                    <a:ext uri="{FF2B5EF4-FFF2-40B4-BE49-F238E27FC236}">
                      <a16:creationId xmlns:a16="http://schemas.microsoft.com/office/drawing/2014/main" id="{FF4900E6-179F-4DCB-8AB2-1F86D61E5A86}"/>
                    </a:ext>
                  </a:extLst>
                </p:cNvPr>
                <p:cNvPicPr/>
                <p:nvPr/>
              </p:nvPicPr>
              <p:blipFill>
                <a:blip r:embed="rId14"/>
                <a:stretch>
                  <a:fillRect/>
                </a:stretch>
              </p:blipFill>
              <p:spPr>
                <a:xfrm>
                  <a:off x="5789093" y="4595467"/>
                  <a:ext cx="14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8" name="Freihand 127">
                  <a:extLst>
                    <a:ext uri="{FF2B5EF4-FFF2-40B4-BE49-F238E27FC236}">
                      <a16:creationId xmlns:a16="http://schemas.microsoft.com/office/drawing/2014/main" id="{2AB1E8F3-0E9E-4E6D-9D6C-97D270E09949}"/>
                    </a:ext>
                  </a:extLst>
                </p14:cNvPr>
                <p14:cNvContentPartPr/>
                <p14:nvPr/>
              </p14:nvContentPartPr>
              <p14:xfrm>
                <a:off x="6059453" y="4549747"/>
                <a:ext cx="8280" cy="5040"/>
              </p14:xfrm>
            </p:contentPart>
          </mc:Choice>
          <mc:Fallback xmlns="">
            <p:pic>
              <p:nvPicPr>
                <p:cNvPr id="128" name="Freihand 127">
                  <a:extLst>
                    <a:ext uri="{FF2B5EF4-FFF2-40B4-BE49-F238E27FC236}">
                      <a16:creationId xmlns:a16="http://schemas.microsoft.com/office/drawing/2014/main" id="{2AB1E8F3-0E9E-4E6D-9D6C-97D270E09949}"/>
                    </a:ext>
                  </a:extLst>
                </p:cNvPr>
                <p:cNvPicPr/>
                <p:nvPr/>
              </p:nvPicPr>
              <p:blipFill>
                <a:blip r:embed="rId16"/>
                <a:stretch>
                  <a:fillRect/>
                </a:stretch>
              </p:blipFill>
              <p:spPr>
                <a:xfrm>
                  <a:off x="6055133" y="4545427"/>
                  <a:ext cx="16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9" name="Freihand 128">
                  <a:extLst>
                    <a:ext uri="{FF2B5EF4-FFF2-40B4-BE49-F238E27FC236}">
                      <a16:creationId xmlns:a16="http://schemas.microsoft.com/office/drawing/2014/main" id="{94CD73F8-AB9F-4D7D-A1D0-E77FCBB8A080}"/>
                    </a:ext>
                  </a:extLst>
                </p14:cNvPr>
                <p14:cNvContentPartPr/>
                <p14:nvPr/>
              </p14:nvContentPartPr>
              <p14:xfrm>
                <a:off x="6055493" y="4622107"/>
                <a:ext cx="4320" cy="5040"/>
              </p14:xfrm>
            </p:contentPart>
          </mc:Choice>
          <mc:Fallback xmlns="">
            <p:pic>
              <p:nvPicPr>
                <p:cNvPr id="129" name="Freihand 128">
                  <a:extLst>
                    <a:ext uri="{FF2B5EF4-FFF2-40B4-BE49-F238E27FC236}">
                      <a16:creationId xmlns:a16="http://schemas.microsoft.com/office/drawing/2014/main" id="{94CD73F8-AB9F-4D7D-A1D0-E77FCBB8A080}"/>
                    </a:ext>
                  </a:extLst>
                </p:cNvPr>
                <p:cNvPicPr/>
                <p:nvPr/>
              </p:nvPicPr>
              <p:blipFill>
                <a:blip r:embed="rId18"/>
                <a:stretch>
                  <a:fillRect/>
                </a:stretch>
              </p:blipFill>
              <p:spPr>
                <a:xfrm>
                  <a:off x="6051173" y="4617787"/>
                  <a:ext cx="12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Freihand 129">
                  <a:extLst>
                    <a:ext uri="{FF2B5EF4-FFF2-40B4-BE49-F238E27FC236}">
                      <a16:creationId xmlns:a16="http://schemas.microsoft.com/office/drawing/2014/main" id="{F81401EB-4C86-4908-B322-8283B36E5510}"/>
                    </a:ext>
                  </a:extLst>
                </p14:cNvPr>
                <p14:cNvContentPartPr/>
                <p14:nvPr/>
              </p14:nvContentPartPr>
              <p14:xfrm>
                <a:off x="6249533" y="4500787"/>
                <a:ext cx="70200" cy="119880"/>
              </p14:xfrm>
            </p:contentPart>
          </mc:Choice>
          <mc:Fallback xmlns="">
            <p:pic>
              <p:nvPicPr>
                <p:cNvPr id="130" name="Freihand 129">
                  <a:extLst>
                    <a:ext uri="{FF2B5EF4-FFF2-40B4-BE49-F238E27FC236}">
                      <a16:creationId xmlns:a16="http://schemas.microsoft.com/office/drawing/2014/main" id="{F81401EB-4C86-4908-B322-8283B36E5510}"/>
                    </a:ext>
                  </a:extLst>
                </p:cNvPr>
                <p:cNvPicPr/>
                <p:nvPr/>
              </p:nvPicPr>
              <p:blipFill>
                <a:blip r:embed="rId20"/>
                <a:stretch>
                  <a:fillRect/>
                </a:stretch>
              </p:blipFill>
              <p:spPr>
                <a:xfrm>
                  <a:off x="6245213" y="4496467"/>
                  <a:ext cx="78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1" name="Freihand 130">
                  <a:extLst>
                    <a:ext uri="{FF2B5EF4-FFF2-40B4-BE49-F238E27FC236}">
                      <a16:creationId xmlns:a16="http://schemas.microsoft.com/office/drawing/2014/main" id="{E5095CF4-1622-42B6-B30A-5B7287A393EA}"/>
                    </a:ext>
                  </a:extLst>
                </p14:cNvPr>
                <p14:cNvContentPartPr/>
                <p14:nvPr/>
              </p14:nvContentPartPr>
              <p14:xfrm>
                <a:off x="6336293" y="4582867"/>
                <a:ext cx="15840" cy="61200"/>
              </p14:xfrm>
            </p:contentPart>
          </mc:Choice>
          <mc:Fallback xmlns="">
            <p:pic>
              <p:nvPicPr>
                <p:cNvPr id="131" name="Freihand 130">
                  <a:extLst>
                    <a:ext uri="{FF2B5EF4-FFF2-40B4-BE49-F238E27FC236}">
                      <a16:creationId xmlns:a16="http://schemas.microsoft.com/office/drawing/2014/main" id="{E5095CF4-1622-42B6-B30A-5B7287A393EA}"/>
                    </a:ext>
                  </a:extLst>
                </p:cNvPr>
                <p:cNvPicPr/>
                <p:nvPr/>
              </p:nvPicPr>
              <p:blipFill>
                <a:blip r:embed="rId22"/>
                <a:stretch>
                  <a:fillRect/>
                </a:stretch>
              </p:blipFill>
              <p:spPr>
                <a:xfrm>
                  <a:off x="6331973" y="4578547"/>
                  <a:ext cx="24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2" name="Freihand 131">
                  <a:extLst>
                    <a:ext uri="{FF2B5EF4-FFF2-40B4-BE49-F238E27FC236}">
                      <a16:creationId xmlns:a16="http://schemas.microsoft.com/office/drawing/2014/main" id="{E6FCE7DA-B2E1-4CE3-A6C3-5BD495DEA9E3}"/>
                    </a:ext>
                  </a:extLst>
                </p14:cNvPr>
                <p14:cNvContentPartPr/>
                <p14:nvPr/>
              </p14:nvContentPartPr>
              <p14:xfrm>
                <a:off x="6424493" y="4501867"/>
                <a:ext cx="16200" cy="93240"/>
              </p14:xfrm>
            </p:contentPart>
          </mc:Choice>
          <mc:Fallback xmlns="">
            <p:pic>
              <p:nvPicPr>
                <p:cNvPr id="132" name="Freihand 131">
                  <a:extLst>
                    <a:ext uri="{FF2B5EF4-FFF2-40B4-BE49-F238E27FC236}">
                      <a16:creationId xmlns:a16="http://schemas.microsoft.com/office/drawing/2014/main" id="{E6FCE7DA-B2E1-4CE3-A6C3-5BD495DEA9E3}"/>
                    </a:ext>
                  </a:extLst>
                </p:cNvPr>
                <p:cNvPicPr/>
                <p:nvPr/>
              </p:nvPicPr>
              <p:blipFill>
                <a:blip r:embed="rId24"/>
                <a:stretch>
                  <a:fillRect/>
                </a:stretch>
              </p:blipFill>
              <p:spPr>
                <a:xfrm>
                  <a:off x="6420173" y="4497547"/>
                  <a:ext cx="24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3" name="Freihand 132">
                  <a:extLst>
                    <a:ext uri="{FF2B5EF4-FFF2-40B4-BE49-F238E27FC236}">
                      <a16:creationId xmlns:a16="http://schemas.microsoft.com/office/drawing/2014/main" id="{46D46FE8-A94D-4F0A-A85E-8CB27D635D74}"/>
                    </a:ext>
                  </a:extLst>
                </p14:cNvPr>
                <p14:cNvContentPartPr/>
                <p14:nvPr/>
              </p14:nvContentPartPr>
              <p14:xfrm>
                <a:off x="6470213" y="4506907"/>
                <a:ext cx="94680" cy="92880"/>
              </p14:xfrm>
            </p:contentPart>
          </mc:Choice>
          <mc:Fallback xmlns="">
            <p:pic>
              <p:nvPicPr>
                <p:cNvPr id="133" name="Freihand 132">
                  <a:extLst>
                    <a:ext uri="{FF2B5EF4-FFF2-40B4-BE49-F238E27FC236}">
                      <a16:creationId xmlns:a16="http://schemas.microsoft.com/office/drawing/2014/main" id="{46D46FE8-A94D-4F0A-A85E-8CB27D635D74}"/>
                    </a:ext>
                  </a:extLst>
                </p:cNvPr>
                <p:cNvPicPr/>
                <p:nvPr/>
              </p:nvPicPr>
              <p:blipFill>
                <a:blip r:embed="rId26"/>
                <a:stretch>
                  <a:fillRect/>
                </a:stretch>
              </p:blipFill>
              <p:spPr>
                <a:xfrm>
                  <a:off x="6465893" y="4502587"/>
                  <a:ext cx="103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4" name="Freihand 133">
                  <a:extLst>
                    <a:ext uri="{FF2B5EF4-FFF2-40B4-BE49-F238E27FC236}">
                      <a16:creationId xmlns:a16="http://schemas.microsoft.com/office/drawing/2014/main" id="{2115B1B1-CCF8-4B30-B72A-BC5075E8E07E}"/>
                    </a:ext>
                  </a:extLst>
                </p14:cNvPr>
                <p14:cNvContentPartPr/>
                <p14:nvPr/>
              </p14:nvContentPartPr>
              <p14:xfrm>
                <a:off x="6630413" y="4522747"/>
                <a:ext cx="66960" cy="90000"/>
              </p14:xfrm>
            </p:contentPart>
          </mc:Choice>
          <mc:Fallback xmlns="">
            <p:pic>
              <p:nvPicPr>
                <p:cNvPr id="134" name="Freihand 133">
                  <a:extLst>
                    <a:ext uri="{FF2B5EF4-FFF2-40B4-BE49-F238E27FC236}">
                      <a16:creationId xmlns:a16="http://schemas.microsoft.com/office/drawing/2014/main" id="{2115B1B1-CCF8-4B30-B72A-BC5075E8E07E}"/>
                    </a:ext>
                  </a:extLst>
                </p:cNvPr>
                <p:cNvPicPr/>
                <p:nvPr/>
              </p:nvPicPr>
              <p:blipFill>
                <a:blip r:embed="rId28"/>
                <a:stretch>
                  <a:fillRect/>
                </a:stretch>
              </p:blipFill>
              <p:spPr>
                <a:xfrm>
                  <a:off x="6626093" y="4518427"/>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5" name="Freihand 134">
                  <a:extLst>
                    <a:ext uri="{FF2B5EF4-FFF2-40B4-BE49-F238E27FC236}">
                      <a16:creationId xmlns:a16="http://schemas.microsoft.com/office/drawing/2014/main" id="{E564E6A6-8865-4839-81D4-9E5CDDE62B79}"/>
                    </a:ext>
                  </a:extLst>
                </p14:cNvPr>
                <p14:cNvContentPartPr/>
                <p14:nvPr/>
              </p14:nvContentPartPr>
              <p14:xfrm>
                <a:off x="6594053" y="4493227"/>
                <a:ext cx="72000" cy="82440"/>
              </p14:xfrm>
            </p:contentPart>
          </mc:Choice>
          <mc:Fallback xmlns="">
            <p:pic>
              <p:nvPicPr>
                <p:cNvPr id="135" name="Freihand 134">
                  <a:extLst>
                    <a:ext uri="{FF2B5EF4-FFF2-40B4-BE49-F238E27FC236}">
                      <a16:creationId xmlns:a16="http://schemas.microsoft.com/office/drawing/2014/main" id="{E564E6A6-8865-4839-81D4-9E5CDDE62B79}"/>
                    </a:ext>
                  </a:extLst>
                </p:cNvPr>
                <p:cNvPicPr/>
                <p:nvPr/>
              </p:nvPicPr>
              <p:blipFill>
                <a:blip r:embed="rId30"/>
                <a:stretch>
                  <a:fillRect/>
                </a:stretch>
              </p:blipFill>
              <p:spPr>
                <a:xfrm>
                  <a:off x="6589733" y="4488907"/>
                  <a:ext cx="8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6" name="Freihand 135">
                  <a:extLst>
                    <a:ext uri="{FF2B5EF4-FFF2-40B4-BE49-F238E27FC236}">
                      <a16:creationId xmlns:a16="http://schemas.microsoft.com/office/drawing/2014/main" id="{78F8FAA0-F7C0-4301-84FA-418DDF35CF62}"/>
                    </a:ext>
                  </a:extLst>
                </p14:cNvPr>
                <p14:cNvContentPartPr/>
                <p14:nvPr/>
              </p14:nvContentPartPr>
              <p14:xfrm>
                <a:off x="6698093" y="4569187"/>
                <a:ext cx="71640" cy="29160"/>
              </p14:xfrm>
            </p:contentPart>
          </mc:Choice>
          <mc:Fallback xmlns="">
            <p:pic>
              <p:nvPicPr>
                <p:cNvPr id="136" name="Freihand 135">
                  <a:extLst>
                    <a:ext uri="{FF2B5EF4-FFF2-40B4-BE49-F238E27FC236}">
                      <a16:creationId xmlns:a16="http://schemas.microsoft.com/office/drawing/2014/main" id="{78F8FAA0-F7C0-4301-84FA-418DDF35CF62}"/>
                    </a:ext>
                  </a:extLst>
                </p:cNvPr>
                <p:cNvPicPr/>
                <p:nvPr/>
              </p:nvPicPr>
              <p:blipFill>
                <a:blip r:embed="rId32"/>
                <a:stretch>
                  <a:fillRect/>
                </a:stretch>
              </p:blipFill>
              <p:spPr>
                <a:xfrm>
                  <a:off x="6693773" y="4564867"/>
                  <a:ext cx="80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7" name="Freihand 136">
                  <a:extLst>
                    <a:ext uri="{FF2B5EF4-FFF2-40B4-BE49-F238E27FC236}">
                      <a16:creationId xmlns:a16="http://schemas.microsoft.com/office/drawing/2014/main" id="{27C9524B-C094-4E52-8FEE-FCFB95301CD0}"/>
                    </a:ext>
                  </a:extLst>
                </p14:cNvPr>
                <p14:cNvContentPartPr/>
                <p14:nvPr/>
              </p14:nvContentPartPr>
              <p14:xfrm>
                <a:off x="6826973" y="4509787"/>
                <a:ext cx="57960" cy="83160"/>
              </p14:xfrm>
            </p:contentPart>
          </mc:Choice>
          <mc:Fallback xmlns="">
            <p:pic>
              <p:nvPicPr>
                <p:cNvPr id="137" name="Freihand 136">
                  <a:extLst>
                    <a:ext uri="{FF2B5EF4-FFF2-40B4-BE49-F238E27FC236}">
                      <a16:creationId xmlns:a16="http://schemas.microsoft.com/office/drawing/2014/main" id="{27C9524B-C094-4E52-8FEE-FCFB95301CD0}"/>
                    </a:ext>
                  </a:extLst>
                </p:cNvPr>
                <p:cNvPicPr/>
                <p:nvPr/>
              </p:nvPicPr>
              <p:blipFill>
                <a:blip r:embed="rId34"/>
                <a:stretch>
                  <a:fillRect/>
                </a:stretch>
              </p:blipFill>
              <p:spPr>
                <a:xfrm>
                  <a:off x="6822653" y="4505467"/>
                  <a:ext cx="66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8" name="Freihand 137">
                  <a:extLst>
                    <a:ext uri="{FF2B5EF4-FFF2-40B4-BE49-F238E27FC236}">
                      <a16:creationId xmlns:a16="http://schemas.microsoft.com/office/drawing/2014/main" id="{C39DD15B-8A95-4B68-B703-C298905DE4D4}"/>
                    </a:ext>
                  </a:extLst>
                </p14:cNvPr>
                <p14:cNvContentPartPr/>
                <p14:nvPr/>
              </p14:nvContentPartPr>
              <p14:xfrm>
                <a:off x="6958013" y="4486027"/>
                <a:ext cx="360" cy="84240"/>
              </p14:xfrm>
            </p:contentPart>
          </mc:Choice>
          <mc:Fallback xmlns="">
            <p:pic>
              <p:nvPicPr>
                <p:cNvPr id="138" name="Freihand 137">
                  <a:extLst>
                    <a:ext uri="{FF2B5EF4-FFF2-40B4-BE49-F238E27FC236}">
                      <a16:creationId xmlns:a16="http://schemas.microsoft.com/office/drawing/2014/main" id="{C39DD15B-8A95-4B68-B703-C298905DE4D4}"/>
                    </a:ext>
                  </a:extLst>
                </p:cNvPr>
                <p:cNvPicPr/>
                <p:nvPr/>
              </p:nvPicPr>
              <p:blipFill>
                <a:blip r:embed="rId36"/>
                <a:stretch>
                  <a:fillRect/>
                </a:stretch>
              </p:blipFill>
              <p:spPr>
                <a:xfrm>
                  <a:off x="6953693" y="4481347"/>
                  <a:ext cx="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9" name="Freihand 138">
                  <a:extLst>
                    <a:ext uri="{FF2B5EF4-FFF2-40B4-BE49-F238E27FC236}">
                      <a16:creationId xmlns:a16="http://schemas.microsoft.com/office/drawing/2014/main" id="{438B92FF-ACE4-4964-A11C-6A53BF8A2D53}"/>
                    </a:ext>
                  </a:extLst>
                </p14:cNvPr>
                <p14:cNvContentPartPr/>
                <p14:nvPr/>
              </p14:nvContentPartPr>
              <p14:xfrm>
                <a:off x="6995093" y="4478467"/>
                <a:ext cx="95760" cy="119520"/>
              </p14:xfrm>
            </p:contentPart>
          </mc:Choice>
          <mc:Fallback xmlns="">
            <p:pic>
              <p:nvPicPr>
                <p:cNvPr id="139" name="Freihand 138">
                  <a:extLst>
                    <a:ext uri="{FF2B5EF4-FFF2-40B4-BE49-F238E27FC236}">
                      <a16:creationId xmlns:a16="http://schemas.microsoft.com/office/drawing/2014/main" id="{438B92FF-ACE4-4964-A11C-6A53BF8A2D53}"/>
                    </a:ext>
                  </a:extLst>
                </p:cNvPr>
                <p:cNvPicPr/>
                <p:nvPr/>
              </p:nvPicPr>
              <p:blipFill>
                <a:blip r:embed="rId38"/>
                <a:stretch>
                  <a:fillRect/>
                </a:stretch>
              </p:blipFill>
              <p:spPr>
                <a:xfrm>
                  <a:off x="6990773" y="4474147"/>
                  <a:ext cx="10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0" name="Freihand 139">
                  <a:extLst>
                    <a:ext uri="{FF2B5EF4-FFF2-40B4-BE49-F238E27FC236}">
                      <a16:creationId xmlns:a16="http://schemas.microsoft.com/office/drawing/2014/main" id="{AA579346-1835-4C8C-926F-B394775B8E1A}"/>
                    </a:ext>
                  </a:extLst>
                </p14:cNvPr>
                <p14:cNvContentPartPr/>
                <p14:nvPr/>
              </p14:nvContentPartPr>
              <p14:xfrm>
                <a:off x="7096253" y="4558747"/>
                <a:ext cx="11880" cy="78480"/>
              </p14:xfrm>
            </p:contentPart>
          </mc:Choice>
          <mc:Fallback xmlns="">
            <p:pic>
              <p:nvPicPr>
                <p:cNvPr id="140" name="Freihand 139">
                  <a:extLst>
                    <a:ext uri="{FF2B5EF4-FFF2-40B4-BE49-F238E27FC236}">
                      <a16:creationId xmlns:a16="http://schemas.microsoft.com/office/drawing/2014/main" id="{AA579346-1835-4C8C-926F-B394775B8E1A}"/>
                    </a:ext>
                  </a:extLst>
                </p:cNvPr>
                <p:cNvPicPr/>
                <p:nvPr/>
              </p:nvPicPr>
              <p:blipFill>
                <a:blip r:embed="rId40"/>
                <a:stretch>
                  <a:fillRect/>
                </a:stretch>
              </p:blipFill>
              <p:spPr>
                <a:xfrm>
                  <a:off x="7091933" y="4554427"/>
                  <a:ext cx="20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1" name="Freihand 140">
                  <a:extLst>
                    <a:ext uri="{FF2B5EF4-FFF2-40B4-BE49-F238E27FC236}">
                      <a16:creationId xmlns:a16="http://schemas.microsoft.com/office/drawing/2014/main" id="{FF746CC6-FD22-4074-BE8D-E9031F61A2E8}"/>
                    </a:ext>
                  </a:extLst>
                </p14:cNvPr>
                <p14:cNvContentPartPr/>
                <p14:nvPr/>
              </p14:nvContentPartPr>
              <p14:xfrm>
                <a:off x="7138013" y="4494307"/>
                <a:ext cx="96480" cy="90360"/>
              </p14:xfrm>
            </p:contentPart>
          </mc:Choice>
          <mc:Fallback xmlns="">
            <p:pic>
              <p:nvPicPr>
                <p:cNvPr id="141" name="Freihand 140">
                  <a:extLst>
                    <a:ext uri="{FF2B5EF4-FFF2-40B4-BE49-F238E27FC236}">
                      <a16:creationId xmlns:a16="http://schemas.microsoft.com/office/drawing/2014/main" id="{FF746CC6-FD22-4074-BE8D-E9031F61A2E8}"/>
                    </a:ext>
                  </a:extLst>
                </p:cNvPr>
                <p:cNvPicPr/>
                <p:nvPr/>
              </p:nvPicPr>
              <p:blipFill>
                <a:blip r:embed="rId42"/>
                <a:stretch>
                  <a:fillRect/>
                </a:stretch>
              </p:blipFill>
              <p:spPr>
                <a:xfrm>
                  <a:off x="7133693" y="4489987"/>
                  <a:ext cx="105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2" name="Freihand 141">
                  <a:extLst>
                    <a:ext uri="{FF2B5EF4-FFF2-40B4-BE49-F238E27FC236}">
                      <a16:creationId xmlns:a16="http://schemas.microsoft.com/office/drawing/2014/main" id="{1BBCDADD-9C76-4346-9839-643A9ED911EB}"/>
                    </a:ext>
                  </a:extLst>
                </p14:cNvPr>
                <p14:cNvContentPartPr/>
                <p14:nvPr/>
              </p14:nvContentPartPr>
              <p14:xfrm>
                <a:off x="7246373" y="4485667"/>
                <a:ext cx="100440" cy="95760"/>
              </p14:xfrm>
            </p:contentPart>
          </mc:Choice>
          <mc:Fallback xmlns="">
            <p:pic>
              <p:nvPicPr>
                <p:cNvPr id="142" name="Freihand 141">
                  <a:extLst>
                    <a:ext uri="{FF2B5EF4-FFF2-40B4-BE49-F238E27FC236}">
                      <a16:creationId xmlns:a16="http://schemas.microsoft.com/office/drawing/2014/main" id="{1BBCDADD-9C76-4346-9839-643A9ED911EB}"/>
                    </a:ext>
                  </a:extLst>
                </p:cNvPr>
                <p:cNvPicPr/>
                <p:nvPr/>
              </p:nvPicPr>
              <p:blipFill>
                <a:blip r:embed="rId44"/>
                <a:stretch>
                  <a:fillRect/>
                </a:stretch>
              </p:blipFill>
              <p:spPr>
                <a:xfrm>
                  <a:off x="7242053" y="4481347"/>
                  <a:ext cx="109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3" name="Freihand 142">
                  <a:extLst>
                    <a:ext uri="{FF2B5EF4-FFF2-40B4-BE49-F238E27FC236}">
                      <a16:creationId xmlns:a16="http://schemas.microsoft.com/office/drawing/2014/main" id="{FFA39716-5FBD-4A39-BFDA-AC879E052B8E}"/>
                    </a:ext>
                  </a:extLst>
                </p14:cNvPr>
                <p14:cNvContentPartPr/>
                <p14:nvPr/>
              </p14:nvContentPartPr>
              <p14:xfrm>
                <a:off x="7423493" y="4523107"/>
                <a:ext cx="44280" cy="63360"/>
              </p14:xfrm>
            </p:contentPart>
          </mc:Choice>
          <mc:Fallback xmlns="">
            <p:pic>
              <p:nvPicPr>
                <p:cNvPr id="143" name="Freihand 142">
                  <a:extLst>
                    <a:ext uri="{FF2B5EF4-FFF2-40B4-BE49-F238E27FC236}">
                      <a16:creationId xmlns:a16="http://schemas.microsoft.com/office/drawing/2014/main" id="{FFA39716-5FBD-4A39-BFDA-AC879E052B8E}"/>
                    </a:ext>
                  </a:extLst>
                </p:cNvPr>
                <p:cNvPicPr/>
                <p:nvPr/>
              </p:nvPicPr>
              <p:blipFill>
                <a:blip r:embed="rId46"/>
                <a:stretch>
                  <a:fillRect/>
                </a:stretch>
              </p:blipFill>
              <p:spPr>
                <a:xfrm>
                  <a:off x="7419173" y="4518787"/>
                  <a:ext cx="5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4" name="Freihand 143">
                  <a:extLst>
                    <a:ext uri="{FF2B5EF4-FFF2-40B4-BE49-F238E27FC236}">
                      <a16:creationId xmlns:a16="http://schemas.microsoft.com/office/drawing/2014/main" id="{B86F82E1-BA46-444E-B6F1-F63F6AF33F36}"/>
                    </a:ext>
                  </a:extLst>
                </p14:cNvPr>
                <p14:cNvContentPartPr/>
                <p14:nvPr/>
              </p14:nvContentPartPr>
              <p14:xfrm>
                <a:off x="7393253" y="4437067"/>
                <a:ext cx="49680" cy="57960"/>
              </p14:xfrm>
            </p:contentPart>
          </mc:Choice>
          <mc:Fallback xmlns="">
            <p:pic>
              <p:nvPicPr>
                <p:cNvPr id="144" name="Freihand 143">
                  <a:extLst>
                    <a:ext uri="{FF2B5EF4-FFF2-40B4-BE49-F238E27FC236}">
                      <a16:creationId xmlns:a16="http://schemas.microsoft.com/office/drawing/2014/main" id="{B86F82E1-BA46-444E-B6F1-F63F6AF33F36}"/>
                    </a:ext>
                  </a:extLst>
                </p:cNvPr>
                <p:cNvPicPr/>
                <p:nvPr/>
              </p:nvPicPr>
              <p:blipFill>
                <a:blip r:embed="rId48"/>
                <a:stretch>
                  <a:fillRect/>
                </a:stretch>
              </p:blipFill>
              <p:spPr>
                <a:xfrm>
                  <a:off x="7388933" y="4432747"/>
                  <a:ext cx="58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5" name="Freihand 144">
                  <a:extLst>
                    <a:ext uri="{FF2B5EF4-FFF2-40B4-BE49-F238E27FC236}">
                      <a16:creationId xmlns:a16="http://schemas.microsoft.com/office/drawing/2014/main" id="{0770388E-129B-44F2-9DE6-25156ECC08BA}"/>
                    </a:ext>
                  </a:extLst>
                </p14:cNvPr>
                <p14:cNvContentPartPr/>
                <p14:nvPr/>
              </p14:nvContentPartPr>
              <p14:xfrm>
                <a:off x="7442573" y="4554067"/>
                <a:ext cx="79920" cy="59400"/>
              </p14:xfrm>
            </p:contentPart>
          </mc:Choice>
          <mc:Fallback xmlns="">
            <p:pic>
              <p:nvPicPr>
                <p:cNvPr id="145" name="Freihand 144">
                  <a:extLst>
                    <a:ext uri="{FF2B5EF4-FFF2-40B4-BE49-F238E27FC236}">
                      <a16:creationId xmlns:a16="http://schemas.microsoft.com/office/drawing/2014/main" id="{0770388E-129B-44F2-9DE6-25156ECC08BA}"/>
                    </a:ext>
                  </a:extLst>
                </p:cNvPr>
                <p:cNvPicPr/>
                <p:nvPr/>
              </p:nvPicPr>
              <p:blipFill>
                <a:blip r:embed="rId50"/>
                <a:stretch>
                  <a:fillRect/>
                </a:stretch>
              </p:blipFill>
              <p:spPr>
                <a:xfrm>
                  <a:off x="7438253" y="4549747"/>
                  <a:ext cx="88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6" name="Freihand 145">
                  <a:extLst>
                    <a:ext uri="{FF2B5EF4-FFF2-40B4-BE49-F238E27FC236}">
                      <a16:creationId xmlns:a16="http://schemas.microsoft.com/office/drawing/2014/main" id="{8FAE16DF-BAD4-4D2D-88C5-8F3D38AB602B}"/>
                    </a:ext>
                  </a:extLst>
                </p14:cNvPr>
                <p14:cNvContentPartPr/>
                <p14:nvPr/>
              </p14:nvContentPartPr>
              <p14:xfrm>
                <a:off x="7614653" y="4514107"/>
                <a:ext cx="10800" cy="95040"/>
              </p14:xfrm>
            </p:contentPart>
          </mc:Choice>
          <mc:Fallback xmlns="">
            <p:pic>
              <p:nvPicPr>
                <p:cNvPr id="146" name="Freihand 145">
                  <a:extLst>
                    <a:ext uri="{FF2B5EF4-FFF2-40B4-BE49-F238E27FC236}">
                      <a16:creationId xmlns:a16="http://schemas.microsoft.com/office/drawing/2014/main" id="{8FAE16DF-BAD4-4D2D-88C5-8F3D38AB602B}"/>
                    </a:ext>
                  </a:extLst>
                </p:cNvPr>
                <p:cNvPicPr/>
                <p:nvPr/>
              </p:nvPicPr>
              <p:blipFill>
                <a:blip r:embed="rId52"/>
                <a:stretch>
                  <a:fillRect/>
                </a:stretch>
              </p:blipFill>
              <p:spPr>
                <a:xfrm>
                  <a:off x="7610333" y="4509787"/>
                  <a:ext cx="1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7" name="Freihand 146">
                  <a:extLst>
                    <a:ext uri="{FF2B5EF4-FFF2-40B4-BE49-F238E27FC236}">
                      <a16:creationId xmlns:a16="http://schemas.microsoft.com/office/drawing/2014/main" id="{77C77F36-9C96-4F66-B62D-D188E0910B96}"/>
                    </a:ext>
                  </a:extLst>
                </p14:cNvPr>
                <p14:cNvContentPartPr/>
                <p14:nvPr/>
              </p14:nvContentPartPr>
              <p14:xfrm>
                <a:off x="7581893" y="4529587"/>
                <a:ext cx="88920" cy="8280"/>
              </p14:xfrm>
            </p:contentPart>
          </mc:Choice>
          <mc:Fallback xmlns="">
            <p:pic>
              <p:nvPicPr>
                <p:cNvPr id="147" name="Freihand 146">
                  <a:extLst>
                    <a:ext uri="{FF2B5EF4-FFF2-40B4-BE49-F238E27FC236}">
                      <a16:creationId xmlns:a16="http://schemas.microsoft.com/office/drawing/2014/main" id="{77C77F36-9C96-4F66-B62D-D188E0910B96}"/>
                    </a:ext>
                  </a:extLst>
                </p:cNvPr>
                <p:cNvPicPr/>
                <p:nvPr/>
              </p:nvPicPr>
              <p:blipFill>
                <a:blip r:embed="rId54"/>
                <a:stretch>
                  <a:fillRect/>
                </a:stretch>
              </p:blipFill>
              <p:spPr>
                <a:xfrm>
                  <a:off x="7577573" y="4525267"/>
                  <a:ext cx="97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8" name="Freihand 147">
                  <a:extLst>
                    <a:ext uri="{FF2B5EF4-FFF2-40B4-BE49-F238E27FC236}">
                      <a16:creationId xmlns:a16="http://schemas.microsoft.com/office/drawing/2014/main" id="{2FE18453-D050-448C-A90D-DA0932BDC0DA}"/>
                    </a:ext>
                  </a:extLst>
                </p14:cNvPr>
                <p14:cNvContentPartPr/>
                <p14:nvPr/>
              </p14:nvContentPartPr>
              <p14:xfrm>
                <a:off x="7728773" y="4460467"/>
                <a:ext cx="104760" cy="107640"/>
              </p14:xfrm>
            </p:contentPart>
          </mc:Choice>
          <mc:Fallback xmlns="">
            <p:pic>
              <p:nvPicPr>
                <p:cNvPr id="148" name="Freihand 147">
                  <a:extLst>
                    <a:ext uri="{FF2B5EF4-FFF2-40B4-BE49-F238E27FC236}">
                      <a16:creationId xmlns:a16="http://schemas.microsoft.com/office/drawing/2014/main" id="{2FE18453-D050-448C-A90D-DA0932BDC0DA}"/>
                    </a:ext>
                  </a:extLst>
                </p:cNvPr>
                <p:cNvPicPr/>
                <p:nvPr/>
              </p:nvPicPr>
              <p:blipFill>
                <a:blip r:embed="rId56"/>
                <a:stretch>
                  <a:fillRect/>
                </a:stretch>
              </p:blipFill>
              <p:spPr>
                <a:xfrm>
                  <a:off x="7724453" y="4456147"/>
                  <a:ext cx="11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Freihand 148">
                  <a:extLst>
                    <a:ext uri="{FF2B5EF4-FFF2-40B4-BE49-F238E27FC236}">
                      <a16:creationId xmlns:a16="http://schemas.microsoft.com/office/drawing/2014/main" id="{024D3516-3D9C-4561-A04B-915958CBFE8B}"/>
                    </a:ext>
                  </a:extLst>
                </p14:cNvPr>
                <p14:cNvContentPartPr/>
                <p14:nvPr/>
              </p14:nvContentPartPr>
              <p14:xfrm>
                <a:off x="7853333" y="4453267"/>
                <a:ext cx="72000" cy="114840"/>
              </p14:xfrm>
            </p:contentPart>
          </mc:Choice>
          <mc:Fallback xmlns="">
            <p:pic>
              <p:nvPicPr>
                <p:cNvPr id="149" name="Freihand 148">
                  <a:extLst>
                    <a:ext uri="{FF2B5EF4-FFF2-40B4-BE49-F238E27FC236}">
                      <a16:creationId xmlns:a16="http://schemas.microsoft.com/office/drawing/2014/main" id="{024D3516-3D9C-4561-A04B-915958CBFE8B}"/>
                    </a:ext>
                  </a:extLst>
                </p:cNvPr>
                <p:cNvPicPr/>
                <p:nvPr/>
              </p:nvPicPr>
              <p:blipFill>
                <a:blip r:embed="rId58"/>
                <a:stretch>
                  <a:fillRect/>
                </a:stretch>
              </p:blipFill>
              <p:spPr>
                <a:xfrm>
                  <a:off x="7849013" y="4448947"/>
                  <a:ext cx="80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0" name="Freihand 149">
                  <a:extLst>
                    <a:ext uri="{FF2B5EF4-FFF2-40B4-BE49-F238E27FC236}">
                      <a16:creationId xmlns:a16="http://schemas.microsoft.com/office/drawing/2014/main" id="{3E371303-0CDD-4C64-BB10-E755AD45A355}"/>
                    </a:ext>
                  </a:extLst>
                </p14:cNvPr>
                <p14:cNvContentPartPr/>
                <p14:nvPr/>
              </p14:nvContentPartPr>
              <p14:xfrm>
                <a:off x="7921013" y="4541827"/>
                <a:ext cx="30600" cy="65160"/>
              </p14:xfrm>
            </p:contentPart>
          </mc:Choice>
          <mc:Fallback xmlns="">
            <p:pic>
              <p:nvPicPr>
                <p:cNvPr id="150" name="Freihand 149">
                  <a:extLst>
                    <a:ext uri="{FF2B5EF4-FFF2-40B4-BE49-F238E27FC236}">
                      <a16:creationId xmlns:a16="http://schemas.microsoft.com/office/drawing/2014/main" id="{3E371303-0CDD-4C64-BB10-E755AD45A355}"/>
                    </a:ext>
                  </a:extLst>
                </p:cNvPr>
                <p:cNvPicPr/>
                <p:nvPr/>
              </p:nvPicPr>
              <p:blipFill>
                <a:blip r:embed="rId60"/>
                <a:stretch>
                  <a:fillRect/>
                </a:stretch>
              </p:blipFill>
              <p:spPr>
                <a:xfrm>
                  <a:off x="7916693" y="4537507"/>
                  <a:ext cx="39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1" name="Freihand 150">
                  <a:extLst>
                    <a:ext uri="{FF2B5EF4-FFF2-40B4-BE49-F238E27FC236}">
                      <a16:creationId xmlns:a16="http://schemas.microsoft.com/office/drawing/2014/main" id="{4A130741-DE32-4867-999D-253D3922B585}"/>
                    </a:ext>
                  </a:extLst>
                </p14:cNvPr>
                <p14:cNvContentPartPr/>
                <p14:nvPr/>
              </p14:nvContentPartPr>
              <p14:xfrm>
                <a:off x="7978253" y="4446067"/>
                <a:ext cx="56160" cy="111600"/>
              </p14:xfrm>
            </p:contentPart>
          </mc:Choice>
          <mc:Fallback xmlns="">
            <p:pic>
              <p:nvPicPr>
                <p:cNvPr id="151" name="Freihand 150">
                  <a:extLst>
                    <a:ext uri="{FF2B5EF4-FFF2-40B4-BE49-F238E27FC236}">
                      <a16:creationId xmlns:a16="http://schemas.microsoft.com/office/drawing/2014/main" id="{4A130741-DE32-4867-999D-253D3922B585}"/>
                    </a:ext>
                  </a:extLst>
                </p:cNvPr>
                <p:cNvPicPr/>
                <p:nvPr/>
              </p:nvPicPr>
              <p:blipFill>
                <a:blip r:embed="rId62"/>
                <a:stretch>
                  <a:fillRect/>
                </a:stretch>
              </p:blipFill>
              <p:spPr>
                <a:xfrm>
                  <a:off x="7973933" y="4441747"/>
                  <a:ext cx="64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2" name="Freihand 151">
                  <a:extLst>
                    <a:ext uri="{FF2B5EF4-FFF2-40B4-BE49-F238E27FC236}">
                      <a16:creationId xmlns:a16="http://schemas.microsoft.com/office/drawing/2014/main" id="{96D683E6-E788-4628-A262-E8736F6F079E}"/>
                    </a:ext>
                  </a:extLst>
                </p14:cNvPr>
                <p14:cNvContentPartPr/>
                <p14:nvPr/>
              </p14:nvContentPartPr>
              <p14:xfrm>
                <a:off x="8058173" y="4450747"/>
                <a:ext cx="121320" cy="106200"/>
              </p14:xfrm>
            </p:contentPart>
          </mc:Choice>
          <mc:Fallback xmlns="">
            <p:pic>
              <p:nvPicPr>
                <p:cNvPr id="152" name="Freihand 151">
                  <a:extLst>
                    <a:ext uri="{FF2B5EF4-FFF2-40B4-BE49-F238E27FC236}">
                      <a16:creationId xmlns:a16="http://schemas.microsoft.com/office/drawing/2014/main" id="{96D683E6-E788-4628-A262-E8736F6F079E}"/>
                    </a:ext>
                  </a:extLst>
                </p:cNvPr>
                <p:cNvPicPr/>
                <p:nvPr/>
              </p:nvPicPr>
              <p:blipFill>
                <a:blip r:embed="rId64"/>
                <a:stretch>
                  <a:fillRect/>
                </a:stretch>
              </p:blipFill>
              <p:spPr>
                <a:xfrm>
                  <a:off x="8053853" y="4446427"/>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3" name="Freihand 152">
                  <a:extLst>
                    <a:ext uri="{FF2B5EF4-FFF2-40B4-BE49-F238E27FC236}">
                      <a16:creationId xmlns:a16="http://schemas.microsoft.com/office/drawing/2014/main" id="{7E26F561-A5F6-42C0-9886-7CEA8F227D1B}"/>
                    </a:ext>
                  </a:extLst>
                </p14:cNvPr>
                <p14:cNvContentPartPr/>
                <p14:nvPr/>
              </p14:nvContentPartPr>
              <p14:xfrm>
                <a:off x="8103533" y="4422307"/>
                <a:ext cx="65880" cy="64800"/>
              </p14:xfrm>
            </p:contentPart>
          </mc:Choice>
          <mc:Fallback xmlns="">
            <p:pic>
              <p:nvPicPr>
                <p:cNvPr id="153" name="Freihand 152">
                  <a:extLst>
                    <a:ext uri="{FF2B5EF4-FFF2-40B4-BE49-F238E27FC236}">
                      <a16:creationId xmlns:a16="http://schemas.microsoft.com/office/drawing/2014/main" id="{7E26F561-A5F6-42C0-9886-7CEA8F227D1B}"/>
                    </a:ext>
                  </a:extLst>
                </p:cNvPr>
                <p:cNvPicPr/>
                <p:nvPr/>
              </p:nvPicPr>
              <p:blipFill>
                <a:blip r:embed="rId66"/>
                <a:stretch>
                  <a:fillRect/>
                </a:stretch>
              </p:blipFill>
              <p:spPr>
                <a:xfrm>
                  <a:off x="8099213" y="4417987"/>
                  <a:ext cx="74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4" name="Freihand 153">
                  <a:extLst>
                    <a:ext uri="{FF2B5EF4-FFF2-40B4-BE49-F238E27FC236}">
                      <a16:creationId xmlns:a16="http://schemas.microsoft.com/office/drawing/2014/main" id="{C020D8DE-403D-4383-811D-26EED80BF126}"/>
                    </a:ext>
                  </a:extLst>
                </p14:cNvPr>
                <p14:cNvContentPartPr/>
                <p14:nvPr/>
              </p14:nvContentPartPr>
              <p14:xfrm>
                <a:off x="8154653" y="4499347"/>
                <a:ext cx="43200" cy="57960"/>
              </p14:xfrm>
            </p:contentPart>
          </mc:Choice>
          <mc:Fallback xmlns="">
            <p:pic>
              <p:nvPicPr>
                <p:cNvPr id="154" name="Freihand 153">
                  <a:extLst>
                    <a:ext uri="{FF2B5EF4-FFF2-40B4-BE49-F238E27FC236}">
                      <a16:creationId xmlns:a16="http://schemas.microsoft.com/office/drawing/2014/main" id="{C020D8DE-403D-4383-811D-26EED80BF126}"/>
                    </a:ext>
                  </a:extLst>
                </p:cNvPr>
                <p:cNvPicPr/>
                <p:nvPr/>
              </p:nvPicPr>
              <p:blipFill>
                <a:blip r:embed="rId68"/>
                <a:stretch>
                  <a:fillRect/>
                </a:stretch>
              </p:blipFill>
              <p:spPr>
                <a:xfrm>
                  <a:off x="8150333" y="4495027"/>
                  <a:ext cx="5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5" name="Freihand 154">
                  <a:extLst>
                    <a:ext uri="{FF2B5EF4-FFF2-40B4-BE49-F238E27FC236}">
                      <a16:creationId xmlns:a16="http://schemas.microsoft.com/office/drawing/2014/main" id="{DC11EE3A-E729-421C-BCAB-F5DEE3FAC539}"/>
                    </a:ext>
                  </a:extLst>
                </p14:cNvPr>
                <p14:cNvContentPartPr/>
                <p14:nvPr/>
              </p14:nvContentPartPr>
              <p14:xfrm>
                <a:off x="6257813" y="4627147"/>
                <a:ext cx="1971360" cy="90000"/>
              </p14:xfrm>
            </p:contentPart>
          </mc:Choice>
          <mc:Fallback xmlns="">
            <p:pic>
              <p:nvPicPr>
                <p:cNvPr id="155" name="Freihand 154">
                  <a:extLst>
                    <a:ext uri="{FF2B5EF4-FFF2-40B4-BE49-F238E27FC236}">
                      <a16:creationId xmlns:a16="http://schemas.microsoft.com/office/drawing/2014/main" id="{DC11EE3A-E729-421C-BCAB-F5DEE3FAC539}"/>
                    </a:ext>
                  </a:extLst>
                </p:cNvPr>
                <p:cNvPicPr/>
                <p:nvPr/>
              </p:nvPicPr>
              <p:blipFill>
                <a:blip r:embed="rId70"/>
                <a:stretch>
                  <a:fillRect/>
                </a:stretch>
              </p:blipFill>
              <p:spPr>
                <a:xfrm>
                  <a:off x="6253493" y="4622827"/>
                  <a:ext cx="1980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6" name="Freihand 155">
                  <a:extLst>
                    <a:ext uri="{FF2B5EF4-FFF2-40B4-BE49-F238E27FC236}">
                      <a16:creationId xmlns:a16="http://schemas.microsoft.com/office/drawing/2014/main" id="{352CCADF-8044-4294-A18B-78950072E982}"/>
                    </a:ext>
                  </a:extLst>
                </p14:cNvPr>
                <p14:cNvContentPartPr/>
                <p14:nvPr/>
              </p14:nvContentPartPr>
              <p14:xfrm>
                <a:off x="7150253" y="4754587"/>
                <a:ext cx="162000" cy="137160"/>
              </p14:xfrm>
            </p:contentPart>
          </mc:Choice>
          <mc:Fallback xmlns="">
            <p:pic>
              <p:nvPicPr>
                <p:cNvPr id="156" name="Freihand 155">
                  <a:extLst>
                    <a:ext uri="{FF2B5EF4-FFF2-40B4-BE49-F238E27FC236}">
                      <a16:creationId xmlns:a16="http://schemas.microsoft.com/office/drawing/2014/main" id="{352CCADF-8044-4294-A18B-78950072E982}"/>
                    </a:ext>
                  </a:extLst>
                </p:cNvPr>
                <p:cNvPicPr/>
                <p:nvPr/>
              </p:nvPicPr>
              <p:blipFill>
                <a:blip r:embed="rId72"/>
                <a:stretch>
                  <a:fillRect/>
                </a:stretch>
              </p:blipFill>
              <p:spPr>
                <a:xfrm>
                  <a:off x="7145933" y="4750267"/>
                  <a:ext cx="170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7" name="Freihand 156">
                  <a:extLst>
                    <a:ext uri="{FF2B5EF4-FFF2-40B4-BE49-F238E27FC236}">
                      <a16:creationId xmlns:a16="http://schemas.microsoft.com/office/drawing/2014/main" id="{0C59CB7A-A733-4883-A436-038DD34C1EF8}"/>
                    </a:ext>
                  </a:extLst>
                </p14:cNvPr>
                <p14:cNvContentPartPr/>
                <p14:nvPr/>
              </p14:nvContentPartPr>
              <p14:xfrm>
                <a:off x="6038213" y="5015947"/>
                <a:ext cx="185040" cy="72720"/>
              </p14:xfrm>
            </p:contentPart>
          </mc:Choice>
          <mc:Fallback xmlns="">
            <p:pic>
              <p:nvPicPr>
                <p:cNvPr id="157" name="Freihand 156">
                  <a:extLst>
                    <a:ext uri="{FF2B5EF4-FFF2-40B4-BE49-F238E27FC236}">
                      <a16:creationId xmlns:a16="http://schemas.microsoft.com/office/drawing/2014/main" id="{0C59CB7A-A733-4883-A436-038DD34C1EF8}"/>
                    </a:ext>
                  </a:extLst>
                </p:cNvPr>
                <p:cNvPicPr/>
                <p:nvPr/>
              </p:nvPicPr>
              <p:blipFill>
                <a:blip r:embed="rId74"/>
                <a:stretch>
                  <a:fillRect/>
                </a:stretch>
              </p:blipFill>
              <p:spPr>
                <a:xfrm>
                  <a:off x="6033893" y="5011627"/>
                  <a:ext cx="193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8" name="Freihand 157">
                  <a:extLst>
                    <a:ext uri="{FF2B5EF4-FFF2-40B4-BE49-F238E27FC236}">
                      <a16:creationId xmlns:a16="http://schemas.microsoft.com/office/drawing/2014/main" id="{C6111A95-1583-46BC-A409-0B8111F2605A}"/>
                    </a:ext>
                  </a:extLst>
                </p14:cNvPr>
                <p14:cNvContentPartPr/>
                <p14:nvPr/>
              </p14:nvContentPartPr>
              <p14:xfrm>
                <a:off x="6044333" y="5133667"/>
                <a:ext cx="209880" cy="69120"/>
              </p14:xfrm>
            </p:contentPart>
          </mc:Choice>
          <mc:Fallback xmlns="">
            <p:pic>
              <p:nvPicPr>
                <p:cNvPr id="158" name="Freihand 157">
                  <a:extLst>
                    <a:ext uri="{FF2B5EF4-FFF2-40B4-BE49-F238E27FC236}">
                      <a16:creationId xmlns:a16="http://schemas.microsoft.com/office/drawing/2014/main" id="{C6111A95-1583-46BC-A409-0B8111F2605A}"/>
                    </a:ext>
                  </a:extLst>
                </p:cNvPr>
                <p:cNvPicPr/>
                <p:nvPr/>
              </p:nvPicPr>
              <p:blipFill>
                <a:blip r:embed="rId76"/>
                <a:stretch>
                  <a:fillRect/>
                </a:stretch>
              </p:blipFill>
              <p:spPr>
                <a:xfrm>
                  <a:off x="6040013" y="5129347"/>
                  <a:ext cx="218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9" name="Freihand 158">
                  <a:extLst>
                    <a:ext uri="{FF2B5EF4-FFF2-40B4-BE49-F238E27FC236}">
                      <a16:creationId xmlns:a16="http://schemas.microsoft.com/office/drawing/2014/main" id="{F21CAF6E-8150-4896-A3D8-E47BC0E0111B}"/>
                    </a:ext>
                  </a:extLst>
                </p14:cNvPr>
                <p14:cNvContentPartPr/>
                <p14:nvPr/>
              </p14:nvContentPartPr>
              <p14:xfrm>
                <a:off x="6324053" y="4975267"/>
                <a:ext cx="133200" cy="142200"/>
              </p14:xfrm>
            </p:contentPart>
          </mc:Choice>
          <mc:Fallback xmlns="">
            <p:pic>
              <p:nvPicPr>
                <p:cNvPr id="159" name="Freihand 158">
                  <a:extLst>
                    <a:ext uri="{FF2B5EF4-FFF2-40B4-BE49-F238E27FC236}">
                      <a16:creationId xmlns:a16="http://schemas.microsoft.com/office/drawing/2014/main" id="{F21CAF6E-8150-4896-A3D8-E47BC0E0111B}"/>
                    </a:ext>
                  </a:extLst>
                </p:cNvPr>
                <p:cNvPicPr/>
                <p:nvPr/>
              </p:nvPicPr>
              <p:blipFill>
                <a:blip r:embed="rId78"/>
                <a:stretch>
                  <a:fillRect/>
                </a:stretch>
              </p:blipFill>
              <p:spPr>
                <a:xfrm>
                  <a:off x="6319733" y="4970947"/>
                  <a:ext cx="141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0" name="Freihand 159">
                  <a:extLst>
                    <a:ext uri="{FF2B5EF4-FFF2-40B4-BE49-F238E27FC236}">
                      <a16:creationId xmlns:a16="http://schemas.microsoft.com/office/drawing/2014/main" id="{6D1C3F79-8384-49B2-A6AB-1D672262A369}"/>
                    </a:ext>
                  </a:extLst>
                </p14:cNvPr>
                <p14:cNvContentPartPr/>
                <p14:nvPr/>
              </p14:nvContentPartPr>
              <p14:xfrm>
                <a:off x="6484973" y="4998307"/>
                <a:ext cx="103320" cy="126720"/>
              </p14:xfrm>
            </p:contentPart>
          </mc:Choice>
          <mc:Fallback xmlns="">
            <p:pic>
              <p:nvPicPr>
                <p:cNvPr id="160" name="Freihand 159">
                  <a:extLst>
                    <a:ext uri="{FF2B5EF4-FFF2-40B4-BE49-F238E27FC236}">
                      <a16:creationId xmlns:a16="http://schemas.microsoft.com/office/drawing/2014/main" id="{6D1C3F79-8384-49B2-A6AB-1D672262A369}"/>
                    </a:ext>
                  </a:extLst>
                </p:cNvPr>
                <p:cNvPicPr/>
                <p:nvPr/>
              </p:nvPicPr>
              <p:blipFill>
                <a:blip r:embed="rId80"/>
                <a:stretch>
                  <a:fillRect/>
                </a:stretch>
              </p:blipFill>
              <p:spPr>
                <a:xfrm>
                  <a:off x="6480653" y="4993987"/>
                  <a:ext cx="111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1" name="Freihand 160">
                  <a:extLst>
                    <a:ext uri="{FF2B5EF4-FFF2-40B4-BE49-F238E27FC236}">
                      <a16:creationId xmlns:a16="http://schemas.microsoft.com/office/drawing/2014/main" id="{C6F2BB93-3F2A-447F-8BB9-D949674EC66B}"/>
                    </a:ext>
                  </a:extLst>
                </p14:cNvPr>
                <p14:cNvContentPartPr/>
                <p14:nvPr/>
              </p14:nvContentPartPr>
              <p14:xfrm>
                <a:off x="6590093" y="5124307"/>
                <a:ext cx="19800" cy="41040"/>
              </p14:xfrm>
            </p:contentPart>
          </mc:Choice>
          <mc:Fallback xmlns="">
            <p:pic>
              <p:nvPicPr>
                <p:cNvPr id="161" name="Freihand 160">
                  <a:extLst>
                    <a:ext uri="{FF2B5EF4-FFF2-40B4-BE49-F238E27FC236}">
                      <a16:creationId xmlns:a16="http://schemas.microsoft.com/office/drawing/2014/main" id="{C6F2BB93-3F2A-447F-8BB9-D949674EC66B}"/>
                    </a:ext>
                  </a:extLst>
                </p:cNvPr>
                <p:cNvPicPr/>
                <p:nvPr/>
              </p:nvPicPr>
              <p:blipFill>
                <a:blip r:embed="rId82"/>
                <a:stretch>
                  <a:fillRect/>
                </a:stretch>
              </p:blipFill>
              <p:spPr>
                <a:xfrm>
                  <a:off x="6585773" y="5119987"/>
                  <a:ext cx="28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2" name="Freihand 161">
                  <a:extLst>
                    <a:ext uri="{FF2B5EF4-FFF2-40B4-BE49-F238E27FC236}">
                      <a16:creationId xmlns:a16="http://schemas.microsoft.com/office/drawing/2014/main" id="{1F47BC91-6E34-4B8A-B388-254E72AB4F6B}"/>
                    </a:ext>
                  </a:extLst>
                </p14:cNvPr>
                <p14:cNvContentPartPr/>
                <p14:nvPr/>
              </p14:nvContentPartPr>
              <p14:xfrm>
                <a:off x="6664973" y="4987147"/>
                <a:ext cx="82440" cy="143280"/>
              </p14:xfrm>
            </p:contentPart>
          </mc:Choice>
          <mc:Fallback xmlns="">
            <p:pic>
              <p:nvPicPr>
                <p:cNvPr id="162" name="Freihand 161">
                  <a:extLst>
                    <a:ext uri="{FF2B5EF4-FFF2-40B4-BE49-F238E27FC236}">
                      <a16:creationId xmlns:a16="http://schemas.microsoft.com/office/drawing/2014/main" id="{1F47BC91-6E34-4B8A-B388-254E72AB4F6B}"/>
                    </a:ext>
                  </a:extLst>
                </p:cNvPr>
                <p:cNvPicPr/>
                <p:nvPr/>
              </p:nvPicPr>
              <p:blipFill>
                <a:blip r:embed="rId84"/>
                <a:stretch>
                  <a:fillRect/>
                </a:stretch>
              </p:blipFill>
              <p:spPr>
                <a:xfrm>
                  <a:off x="6660653" y="4982827"/>
                  <a:ext cx="91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3" name="Freihand 162">
                  <a:extLst>
                    <a:ext uri="{FF2B5EF4-FFF2-40B4-BE49-F238E27FC236}">
                      <a16:creationId xmlns:a16="http://schemas.microsoft.com/office/drawing/2014/main" id="{91815989-084E-47DE-AEC9-260104710BB5}"/>
                    </a:ext>
                  </a:extLst>
                </p14:cNvPr>
                <p14:cNvContentPartPr/>
                <p14:nvPr/>
              </p14:nvContentPartPr>
              <p14:xfrm>
                <a:off x="6678653" y="4970227"/>
                <a:ext cx="77040" cy="29880"/>
              </p14:xfrm>
            </p:contentPart>
          </mc:Choice>
          <mc:Fallback xmlns="">
            <p:pic>
              <p:nvPicPr>
                <p:cNvPr id="163" name="Freihand 162">
                  <a:extLst>
                    <a:ext uri="{FF2B5EF4-FFF2-40B4-BE49-F238E27FC236}">
                      <a16:creationId xmlns:a16="http://schemas.microsoft.com/office/drawing/2014/main" id="{91815989-084E-47DE-AEC9-260104710BB5}"/>
                    </a:ext>
                  </a:extLst>
                </p:cNvPr>
                <p:cNvPicPr/>
                <p:nvPr/>
              </p:nvPicPr>
              <p:blipFill>
                <a:blip r:embed="rId86"/>
                <a:stretch>
                  <a:fillRect/>
                </a:stretch>
              </p:blipFill>
              <p:spPr>
                <a:xfrm>
                  <a:off x="6674333" y="4965907"/>
                  <a:ext cx="85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4" name="Freihand 163">
                  <a:extLst>
                    <a:ext uri="{FF2B5EF4-FFF2-40B4-BE49-F238E27FC236}">
                      <a16:creationId xmlns:a16="http://schemas.microsoft.com/office/drawing/2014/main" id="{C552AF31-04D9-47AF-968A-47AFFB4476AD}"/>
                    </a:ext>
                  </a:extLst>
                </p14:cNvPr>
                <p14:cNvContentPartPr/>
                <p14:nvPr/>
              </p14:nvContentPartPr>
              <p14:xfrm>
                <a:off x="6793133" y="4968067"/>
                <a:ext cx="84240" cy="139320"/>
              </p14:xfrm>
            </p:contentPart>
          </mc:Choice>
          <mc:Fallback xmlns="">
            <p:pic>
              <p:nvPicPr>
                <p:cNvPr id="164" name="Freihand 163">
                  <a:extLst>
                    <a:ext uri="{FF2B5EF4-FFF2-40B4-BE49-F238E27FC236}">
                      <a16:creationId xmlns:a16="http://schemas.microsoft.com/office/drawing/2014/main" id="{C552AF31-04D9-47AF-968A-47AFFB4476AD}"/>
                    </a:ext>
                  </a:extLst>
                </p:cNvPr>
                <p:cNvPicPr/>
                <p:nvPr/>
              </p:nvPicPr>
              <p:blipFill>
                <a:blip r:embed="rId88"/>
                <a:stretch>
                  <a:fillRect/>
                </a:stretch>
              </p:blipFill>
              <p:spPr>
                <a:xfrm>
                  <a:off x="6788813" y="4963747"/>
                  <a:ext cx="92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5" name="Freihand 164">
                  <a:extLst>
                    <a:ext uri="{FF2B5EF4-FFF2-40B4-BE49-F238E27FC236}">
                      <a16:creationId xmlns:a16="http://schemas.microsoft.com/office/drawing/2014/main" id="{7F080883-0407-4DE3-B6DC-EAC7CB4B3420}"/>
                    </a:ext>
                  </a:extLst>
                </p14:cNvPr>
                <p14:cNvContentPartPr/>
                <p14:nvPr/>
              </p14:nvContentPartPr>
              <p14:xfrm>
                <a:off x="6955853" y="4993987"/>
                <a:ext cx="96840" cy="98640"/>
              </p14:xfrm>
            </p:contentPart>
          </mc:Choice>
          <mc:Fallback xmlns="">
            <p:pic>
              <p:nvPicPr>
                <p:cNvPr id="165" name="Freihand 164">
                  <a:extLst>
                    <a:ext uri="{FF2B5EF4-FFF2-40B4-BE49-F238E27FC236}">
                      <a16:creationId xmlns:a16="http://schemas.microsoft.com/office/drawing/2014/main" id="{7F080883-0407-4DE3-B6DC-EAC7CB4B3420}"/>
                    </a:ext>
                  </a:extLst>
                </p:cNvPr>
                <p:cNvPicPr/>
                <p:nvPr/>
              </p:nvPicPr>
              <p:blipFill>
                <a:blip r:embed="rId90"/>
                <a:stretch>
                  <a:fillRect/>
                </a:stretch>
              </p:blipFill>
              <p:spPr>
                <a:xfrm>
                  <a:off x="6951533" y="4989667"/>
                  <a:ext cx="105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6" name="Freihand 165">
                  <a:extLst>
                    <a:ext uri="{FF2B5EF4-FFF2-40B4-BE49-F238E27FC236}">
                      <a16:creationId xmlns:a16="http://schemas.microsoft.com/office/drawing/2014/main" id="{E00E86A6-AC69-45DC-99BD-797BBEDC684F}"/>
                    </a:ext>
                  </a:extLst>
                </p14:cNvPr>
                <p14:cNvContentPartPr/>
                <p14:nvPr/>
              </p14:nvContentPartPr>
              <p14:xfrm>
                <a:off x="6887813" y="4931707"/>
                <a:ext cx="117000" cy="66240"/>
              </p14:xfrm>
            </p:contentPart>
          </mc:Choice>
          <mc:Fallback xmlns="">
            <p:pic>
              <p:nvPicPr>
                <p:cNvPr id="166" name="Freihand 165">
                  <a:extLst>
                    <a:ext uri="{FF2B5EF4-FFF2-40B4-BE49-F238E27FC236}">
                      <a16:creationId xmlns:a16="http://schemas.microsoft.com/office/drawing/2014/main" id="{E00E86A6-AC69-45DC-99BD-797BBEDC684F}"/>
                    </a:ext>
                  </a:extLst>
                </p:cNvPr>
                <p:cNvPicPr/>
                <p:nvPr/>
              </p:nvPicPr>
              <p:blipFill>
                <a:blip r:embed="rId92"/>
                <a:stretch>
                  <a:fillRect/>
                </a:stretch>
              </p:blipFill>
              <p:spPr>
                <a:xfrm>
                  <a:off x="6883493" y="4927387"/>
                  <a:ext cx="125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7" name="Freihand 166">
                  <a:extLst>
                    <a:ext uri="{FF2B5EF4-FFF2-40B4-BE49-F238E27FC236}">
                      <a16:creationId xmlns:a16="http://schemas.microsoft.com/office/drawing/2014/main" id="{8A41D7A3-337D-460F-B384-97A7AD93777E}"/>
                    </a:ext>
                  </a:extLst>
                </p14:cNvPr>
                <p14:cNvContentPartPr/>
                <p14:nvPr/>
              </p14:nvContentPartPr>
              <p14:xfrm>
                <a:off x="7036853" y="5048347"/>
                <a:ext cx="80280" cy="74520"/>
              </p14:xfrm>
            </p:contentPart>
          </mc:Choice>
          <mc:Fallback xmlns="">
            <p:pic>
              <p:nvPicPr>
                <p:cNvPr id="167" name="Freihand 166">
                  <a:extLst>
                    <a:ext uri="{FF2B5EF4-FFF2-40B4-BE49-F238E27FC236}">
                      <a16:creationId xmlns:a16="http://schemas.microsoft.com/office/drawing/2014/main" id="{8A41D7A3-337D-460F-B384-97A7AD93777E}"/>
                    </a:ext>
                  </a:extLst>
                </p:cNvPr>
                <p:cNvPicPr/>
                <p:nvPr/>
              </p:nvPicPr>
              <p:blipFill>
                <a:blip r:embed="rId94"/>
                <a:stretch>
                  <a:fillRect/>
                </a:stretch>
              </p:blipFill>
              <p:spPr>
                <a:xfrm>
                  <a:off x="7032533" y="5044027"/>
                  <a:ext cx="88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8" name="Freihand 167">
                  <a:extLst>
                    <a:ext uri="{FF2B5EF4-FFF2-40B4-BE49-F238E27FC236}">
                      <a16:creationId xmlns:a16="http://schemas.microsoft.com/office/drawing/2014/main" id="{C1EF58E5-DC9E-48FC-8E38-F936D34C0C6F}"/>
                    </a:ext>
                  </a:extLst>
                </p14:cNvPr>
                <p14:cNvContentPartPr/>
                <p14:nvPr/>
              </p14:nvContentPartPr>
              <p14:xfrm>
                <a:off x="5455733" y="5266867"/>
                <a:ext cx="104040" cy="245160"/>
              </p14:xfrm>
            </p:contentPart>
          </mc:Choice>
          <mc:Fallback xmlns="">
            <p:pic>
              <p:nvPicPr>
                <p:cNvPr id="168" name="Freihand 167">
                  <a:extLst>
                    <a:ext uri="{FF2B5EF4-FFF2-40B4-BE49-F238E27FC236}">
                      <a16:creationId xmlns:a16="http://schemas.microsoft.com/office/drawing/2014/main" id="{C1EF58E5-DC9E-48FC-8E38-F936D34C0C6F}"/>
                    </a:ext>
                  </a:extLst>
                </p:cNvPr>
                <p:cNvPicPr/>
                <p:nvPr/>
              </p:nvPicPr>
              <p:blipFill>
                <a:blip r:embed="rId96"/>
                <a:stretch>
                  <a:fillRect/>
                </a:stretch>
              </p:blipFill>
              <p:spPr>
                <a:xfrm>
                  <a:off x="5451413" y="5262547"/>
                  <a:ext cx="112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9" name="Freihand 168">
                  <a:extLst>
                    <a:ext uri="{FF2B5EF4-FFF2-40B4-BE49-F238E27FC236}">
                      <a16:creationId xmlns:a16="http://schemas.microsoft.com/office/drawing/2014/main" id="{1958BC61-FF81-456C-A7AA-F3D8F210DFBE}"/>
                    </a:ext>
                  </a:extLst>
                </p14:cNvPr>
                <p14:cNvContentPartPr/>
                <p14:nvPr/>
              </p14:nvContentPartPr>
              <p14:xfrm>
                <a:off x="5714213" y="5377027"/>
                <a:ext cx="210600" cy="8640"/>
              </p14:xfrm>
            </p:contentPart>
          </mc:Choice>
          <mc:Fallback xmlns="">
            <p:pic>
              <p:nvPicPr>
                <p:cNvPr id="169" name="Freihand 168">
                  <a:extLst>
                    <a:ext uri="{FF2B5EF4-FFF2-40B4-BE49-F238E27FC236}">
                      <a16:creationId xmlns:a16="http://schemas.microsoft.com/office/drawing/2014/main" id="{1958BC61-FF81-456C-A7AA-F3D8F210DFBE}"/>
                    </a:ext>
                  </a:extLst>
                </p:cNvPr>
                <p:cNvPicPr/>
                <p:nvPr/>
              </p:nvPicPr>
              <p:blipFill>
                <a:blip r:embed="rId98"/>
                <a:stretch>
                  <a:fillRect/>
                </a:stretch>
              </p:blipFill>
              <p:spPr>
                <a:xfrm>
                  <a:off x="5709893" y="5372707"/>
                  <a:ext cx="219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0" name="Freihand 169">
                  <a:extLst>
                    <a:ext uri="{FF2B5EF4-FFF2-40B4-BE49-F238E27FC236}">
                      <a16:creationId xmlns:a16="http://schemas.microsoft.com/office/drawing/2014/main" id="{08996B77-5871-4D36-A4AE-A89E86D24A66}"/>
                    </a:ext>
                  </a:extLst>
                </p14:cNvPr>
                <p14:cNvContentPartPr/>
                <p14:nvPr/>
              </p14:nvContentPartPr>
              <p14:xfrm>
                <a:off x="5783333" y="5429947"/>
                <a:ext cx="167760" cy="10080"/>
              </p14:xfrm>
            </p:contentPart>
          </mc:Choice>
          <mc:Fallback xmlns="">
            <p:pic>
              <p:nvPicPr>
                <p:cNvPr id="170" name="Freihand 169">
                  <a:extLst>
                    <a:ext uri="{FF2B5EF4-FFF2-40B4-BE49-F238E27FC236}">
                      <a16:creationId xmlns:a16="http://schemas.microsoft.com/office/drawing/2014/main" id="{08996B77-5871-4D36-A4AE-A89E86D24A66}"/>
                    </a:ext>
                  </a:extLst>
                </p:cNvPr>
                <p:cNvPicPr/>
                <p:nvPr/>
              </p:nvPicPr>
              <p:blipFill>
                <a:blip r:embed="rId100"/>
                <a:stretch>
                  <a:fillRect/>
                </a:stretch>
              </p:blipFill>
              <p:spPr>
                <a:xfrm>
                  <a:off x="5779013" y="5425627"/>
                  <a:ext cx="176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1" name="Freihand 170">
                  <a:extLst>
                    <a:ext uri="{FF2B5EF4-FFF2-40B4-BE49-F238E27FC236}">
                      <a16:creationId xmlns:a16="http://schemas.microsoft.com/office/drawing/2014/main" id="{2DCAAAE5-C744-4B5C-ABFF-621E2F7841BC}"/>
                    </a:ext>
                  </a:extLst>
                </p14:cNvPr>
                <p14:cNvContentPartPr/>
                <p14:nvPr/>
              </p14:nvContentPartPr>
              <p14:xfrm>
                <a:off x="6059813" y="5321227"/>
                <a:ext cx="97920" cy="80640"/>
              </p14:xfrm>
            </p:contentPart>
          </mc:Choice>
          <mc:Fallback xmlns="">
            <p:pic>
              <p:nvPicPr>
                <p:cNvPr id="171" name="Freihand 170">
                  <a:extLst>
                    <a:ext uri="{FF2B5EF4-FFF2-40B4-BE49-F238E27FC236}">
                      <a16:creationId xmlns:a16="http://schemas.microsoft.com/office/drawing/2014/main" id="{2DCAAAE5-C744-4B5C-ABFF-621E2F7841BC}"/>
                    </a:ext>
                  </a:extLst>
                </p:cNvPr>
                <p:cNvPicPr/>
                <p:nvPr/>
              </p:nvPicPr>
              <p:blipFill>
                <a:blip r:embed="rId102"/>
                <a:stretch>
                  <a:fillRect/>
                </a:stretch>
              </p:blipFill>
              <p:spPr>
                <a:xfrm>
                  <a:off x="6055493" y="5316907"/>
                  <a:ext cx="106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2" name="Freihand 171">
                  <a:extLst>
                    <a:ext uri="{FF2B5EF4-FFF2-40B4-BE49-F238E27FC236}">
                      <a16:creationId xmlns:a16="http://schemas.microsoft.com/office/drawing/2014/main" id="{9066395D-16E5-46C0-924E-9333ACDD143D}"/>
                    </a:ext>
                  </a:extLst>
                </p14:cNvPr>
                <p14:cNvContentPartPr/>
                <p14:nvPr/>
              </p14:nvContentPartPr>
              <p14:xfrm>
                <a:off x="6117773" y="5334907"/>
                <a:ext cx="34920" cy="113400"/>
              </p14:xfrm>
            </p:contentPart>
          </mc:Choice>
          <mc:Fallback xmlns="">
            <p:pic>
              <p:nvPicPr>
                <p:cNvPr id="172" name="Freihand 171">
                  <a:extLst>
                    <a:ext uri="{FF2B5EF4-FFF2-40B4-BE49-F238E27FC236}">
                      <a16:creationId xmlns:a16="http://schemas.microsoft.com/office/drawing/2014/main" id="{9066395D-16E5-46C0-924E-9333ACDD143D}"/>
                    </a:ext>
                  </a:extLst>
                </p:cNvPr>
                <p:cNvPicPr/>
                <p:nvPr/>
              </p:nvPicPr>
              <p:blipFill>
                <a:blip r:embed="rId104"/>
                <a:stretch>
                  <a:fillRect/>
                </a:stretch>
              </p:blipFill>
              <p:spPr>
                <a:xfrm>
                  <a:off x="6113453" y="5330587"/>
                  <a:ext cx="43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3" name="Freihand 172">
                  <a:extLst>
                    <a:ext uri="{FF2B5EF4-FFF2-40B4-BE49-F238E27FC236}">
                      <a16:creationId xmlns:a16="http://schemas.microsoft.com/office/drawing/2014/main" id="{5F4C3F0C-3D3C-4510-919B-C0AE8270C1FB}"/>
                    </a:ext>
                  </a:extLst>
                </p14:cNvPr>
                <p14:cNvContentPartPr/>
                <p14:nvPr/>
              </p14:nvContentPartPr>
              <p14:xfrm>
                <a:off x="5983493" y="5320867"/>
                <a:ext cx="19800" cy="129960"/>
              </p14:xfrm>
            </p:contentPart>
          </mc:Choice>
          <mc:Fallback xmlns="">
            <p:pic>
              <p:nvPicPr>
                <p:cNvPr id="173" name="Freihand 172">
                  <a:extLst>
                    <a:ext uri="{FF2B5EF4-FFF2-40B4-BE49-F238E27FC236}">
                      <a16:creationId xmlns:a16="http://schemas.microsoft.com/office/drawing/2014/main" id="{5F4C3F0C-3D3C-4510-919B-C0AE8270C1FB}"/>
                    </a:ext>
                  </a:extLst>
                </p:cNvPr>
                <p:cNvPicPr/>
                <p:nvPr/>
              </p:nvPicPr>
              <p:blipFill>
                <a:blip r:embed="rId106"/>
                <a:stretch>
                  <a:fillRect/>
                </a:stretch>
              </p:blipFill>
              <p:spPr>
                <a:xfrm>
                  <a:off x="5979173" y="5316547"/>
                  <a:ext cx="2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4" name="Freihand 173">
                  <a:extLst>
                    <a:ext uri="{FF2B5EF4-FFF2-40B4-BE49-F238E27FC236}">
                      <a16:creationId xmlns:a16="http://schemas.microsoft.com/office/drawing/2014/main" id="{25B812BD-D822-413E-89CE-5322E17981DC}"/>
                    </a:ext>
                  </a:extLst>
                </p14:cNvPr>
                <p14:cNvContentPartPr/>
                <p14:nvPr/>
              </p14:nvContentPartPr>
              <p14:xfrm>
                <a:off x="6155213" y="5305027"/>
                <a:ext cx="99360" cy="119520"/>
              </p14:xfrm>
            </p:contentPart>
          </mc:Choice>
          <mc:Fallback xmlns="">
            <p:pic>
              <p:nvPicPr>
                <p:cNvPr id="174" name="Freihand 173">
                  <a:extLst>
                    <a:ext uri="{FF2B5EF4-FFF2-40B4-BE49-F238E27FC236}">
                      <a16:creationId xmlns:a16="http://schemas.microsoft.com/office/drawing/2014/main" id="{25B812BD-D822-413E-89CE-5322E17981DC}"/>
                    </a:ext>
                  </a:extLst>
                </p:cNvPr>
                <p:cNvPicPr/>
                <p:nvPr/>
              </p:nvPicPr>
              <p:blipFill>
                <a:blip r:embed="rId108"/>
                <a:stretch>
                  <a:fillRect/>
                </a:stretch>
              </p:blipFill>
              <p:spPr>
                <a:xfrm>
                  <a:off x="6150893" y="5300707"/>
                  <a:ext cx="108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5" name="Freihand 174">
                  <a:extLst>
                    <a:ext uri="{FF2B5EF4-FFF2-40B4-BE49-F238E27FC236}">
                      <a16:creationId xmlns:a16="http://schemas.microsoft.com/office/drawing/2014/main" id="{89CAE1C8-0C14-4EFA-A519-7E0054697649}"/>
                    </a:ext>
                  </a:extLst>
                </p14:cNvPr>
                <p14:cNvContentPartPr/>
                <p14:nvPr/>
              </p14:nvContentPartPr>
              <p14:xfrm>
                <a:off x="6302093" y="5411947"/>
                <a:ext cx="3960" cy="74160"/>
              </p14:xfrm>
            </p:contentPart>
          </mc:Choice>
          <mc:Fallback xmlns="">
            <p:pic>
              <p:nvPicPr>
                <p:cNvPr id="175" name="Freihand 174">
                  <a:extLst>
                    <a:ext uri="{FF2B5EF4-FFF2-40B4-BE49-F238E27FC236}">
                      <a16:creationId xmlns:a16="http://schemas.microsoft.com/office/drawing/2014/main" id="{89CAE1C8-0C14-4EFA-A519-7E0054697649}"/>
                    </a:ext>
                  </a:extLst>
                </p:cNvPr>
                <p:cNvPicPr/>
                <p:nvPr/>
              </p:nvPicPr>
              <p:blipFill>
                <a:blip r:embed="rId110"/>
                <a:stretch>
                  <a:fillRect/>
                </a:stretch>
              </p:blipFill>
              <p:spPr>
                <a:xfrm>
                  <a:off x="6297773" y="5407627"/>
                  <a:ext cx="12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6" name="Freihand 175">
                  <a:extLst>
                    <a:ext uri="{FF2B5EF4-FFF2-40B4-BE49-F238E27FC236}">
                      <a16:creationId xmlns:a16="http://schemas.microsoft.com/office/drawing/2014/main" id="{CF7B7C3B-31B5-4D2B-8481-85891FE3ACE8}"/>
                    </a:ext>
                  </a:extLst>
                </p14:cNvPr>
                <p14:cNvContentPartPr/>
                <p14:nvPr/>
              </p14:nvContentPartPr>
              <p14:xfrm>
                <a:off x="6362933" y="5311147"/>
                <a:ext cx="140400" cy="94320"/>
              </p14:xfrm>
            </p:contentPart>
          </mc:Choice>
          <mc:Fallback xmlns="">
            <p:pic>
              <p:nvPicPr>
                <p:cNvPr id="176" name="Freihand 175">
                  <a:extLst>
                    <a:ext uri="{FF2B5EF4-FFF2-40B4-BE49-F238E27FC236}">
                      <a16:creationId xmlns:a16="http://schemas.microsoft.com/office/drawing/2014/main" id="{CF7B7C3B-31B5-4D2B-8481-85891FE3ACE8}"/>
                    </a:ext>
                  </a:extLst>
                </p:cNvPr>
                <p:cNvPicPr/>
                <p:nvPr/>
              </p:nvPicPr>
              <p:blipFill>
                <a:blip r:embed="rId112"/>
                <a:stretch>
                  <a:fillRect/>
                </a:stretch>
              </p:blipFill>
              <p:spPr>
                <a:xfrm>
                  <a:off x="6358613" y="5306827"/>
                  <a:ext cx="149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7" name="Freihand 176">
                  <a:extLst>
                    <a:ext uri="{FF2B5EF4-FFF2-40B4-BE49-F238E27FC236}">
                      <a16:creationId xmlns:a16="http://schemas.microsoft.com/office/drawing/2014/main" id="{717D60A4-A50B-4D7F-B3A3-0693EE57F771}"/>
                    </a:ext>
                  </a:extLst>
                </p14:cNvPr>
                <p14:cNvContentPartPr/>
                <p14:nvPr/>
              </p14:nvContentPartPr>
              <p14:xfrm>
                <a:off x="6502253" y="5300707"/>
                <a:ext cx="73800" cy="127440"/>
              </p14:xfrm>
            </p:contentPart>
          </mc:Choice>
          <mc:Fallback xmlns="">
            <p:pic>
              <p:nvPicPr>
                <p:cNvPr id="177" name="Freihand 176">
                  <a:extLst>
                    <a:ext uri="{FF2B5EF4-FFF2-40B4-BE49-F238E27FC236}">
                      <a16:creationId xmlns:a16="http://schemas.microsoft.com/office/drawing/2014/main" id="{717D60A4-A50B-4D7F-B3A3-0693EE57F771}"/>
                    </a:ext>
                  </a:extLst>
                </p:cNvPr>
                <p:cNvPicPr/>
                <p:nvPr/>
              </p:nvPicPr>
              <p:blipFill>
                <a:blip r:embed="rId114"/>
                <a:stretch>
                  <a:fillRect/>
                </a:stretch>
              </p:blipFill>
              <p:spPr>
                <a:xfrm>
                  <a:off x="6497933" y="5296387"/>
                  <a:ext cx="82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8" name="Freihand 177">
                  <a:extLst>
                    <a:ext uri="{FF2B5EF4-FFF2-40B4-BE49-F238E27FC236}">
                      <a16:creationId xmlns:a16="http://schemas.microsoft.com/office/drawing/2014/main" id="{FDCBE78E-61CF-492B-86D8-7519142FE6AB}"/>
                    </a:ext>
                  </a:extLst>
                </p14:cNvPr>
                <p14:cNvContentPartPr/>
                <p14:nvPr/>
              </p14:nvContentPartPr>
              <p14:xfrm>
                <a:off x="5763893" y="5014147"/>
                <a:ext cx="32040" cy="213480"/>
              </p14:xfrm>
            </p:contentPart>
          </mc:Choice>
          <mc:Fallback xmlns="">
            <p:pic>
              <p:nvPicPr>
                <p:cNvPr id="178" name="Freihand 177">
                  <a:extLst>
                    <a:ext uri="{FF2B5EF4-FFF2-40B4-BE49-F238E27FC236}">
                      <a16:creationId xmlns:a16="http://schemas.microsoft.com/office/drawing/2014/main" id="{FDCBE78E-61CF-492B-86D8-7519142FE6AB}"/>
                    </a:ext>
                  </a:extLst>
                </p:cNvPr>
                <p:cNvPicPr/>
                <p:nvPr/>
              </p:nvPicPr>
              <p:blipFill>
                <a:blip r:embed="rId116"/>
                <a:stretch>
                  <a:fillRect/>
                </a:stretch>
              </p:blipFill>
              <p:spPr>
                <a:xfrm>
                  <a:off x="5759573" y="5009827"/>
                  <a:ext cx="40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9" name="Freihand 178">
                  <a:extLst>
                    <a:ext uri="{FF2B5EF4-FFF2-40B4-BE49-F238E27FC236}">
                      <a16:creationId xmlns:a16="http://schemas.microsoft.com/office/drawing/2014/main" id="{286D9154-DC7D-4AF8-97D6-9B33D9DCC3EB}"/>
                    </a:ext>
                  </a:extLst>
                </p14:cNvPr>
                <p14:cNvContentPartPr/>
                <p14:nvPr/>
              </p14:nvContentPartPr>
              <p14:xfrm>
                <a:off x="5734733" y="5293867"/>
                <a:ext cx="46440" cy="14760"/>
              </p14:xfrm>
            </p:contentPart>
          </mc:Choice>
          <mc:Fallback xmlns="">
            <p:pic>
              <p:nvPicPr>
                <p:cNvPr id="179" name="Freihand 178">
                  <a:extLst>
                    <a:ext uri="{FF2B5EF4-FFF2-40B4-BE49-F238E27FC236}">
                      <a16:creationId xmlns:a16="http://schemas.microsoft.com/office/drawing/2014/main" id="{286D9154-DC7D-4AF8-97D6-9B33D9DCC3EB}"/>
                    </a:ext>
                  </a:extLst>
                </p:cNvPr>
                <p:cNvPicPr/>
                <p:nvPr/>
              </p:nvPicPr>
              <p:blipFill>
                <a:blip r:embed="rId118"/>
                <a:stretch>
                  <a:fillRect/>
                </a:stretch>
              </p:blipFill>
              <p:spPr>
                <a:xfrm>
                  <a:off x="5730413" y="5289547"/>
                  <a:ext cx="55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0" name="Freihand 179">
                  <a:extLst>
                    <a:ext uri="{FF2B5EF4-FFF2-40B4-BE49-F238E27FC236}">
                      <a16:creationId xmlns:a16="http://schemas.microsoft.com/office/drawing/2014/main" id="{0623F70E-4EA1-4F5D-BD52-6F6507A6464B}"/>
                    </a:ext>
                  </a:extLst>
                </p14:cNvPr>
                <p14:cNvContentPartPr/>
                <p14:nvPr/>
              </p14:nvContentPartPr>
              <p14:xfrm>
                <a:off x="4009973" y="5335987"/>
                <a:ext cx="169920" cy="153360"/>
              </p14:xfrm>
            </p:contentPart>
          </mc:Choice>
          <mc:Fallback xmlns="">
            <p:pic>
              <p:nvPicPr>
                <p:cNvPr id="180" name="Freihand 179">
                  <a:extLst>
                    <a:ext uri="{FF2B5EF4-FFF2-40B4-BE49-F238E27FC236}">
                      <a16:creationId xmlns:a16="http://schemas.microsoft.com/office/drawing/2014/main" id="{0623F70E-4EA1-4F5D-BD52-6F6507A6464B}"/>
                    </a:ext>
                  </a:extLst>
                </p:cNvPr>
                <p:cNvPicPr/>
                <p:nvPr/>
              </p:nvPicPr>
              <p:blipFill>
                <a:blip r:embed="rId120"/>
                <a:stretch>
                  <a:fillRect/>
                </a:stretch>
              </p:blipFill>
              <p:spPr>
                <a:xfrm>
                  <a:off x="4005653" y="5331667"/>
                  <a:ext cx="178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1" name="Freihand 180">
                  <a:extLst>
                    <a:ext uri="{FF2B5EF4-FFF2-40B4-BE49-F238E27FC236}">
                      <a16:creationId xmlns:a16="http://schemas.microsoft.com/office/drawing/2014/main" id="{6D02EC18-1969-4E81-AD00-B04CEF8A8558}"/>
                    </a:ext>
                  </a:extLst>
                </p14:cNvPr>
                <p14:cNvContentPartPr/>
                <p14:nvPr/>
              </p14:nvContentPartPr>
              <p14:xfrm>
                <a:off x="4203653" y="5347507"/>
                <a:ext cx="130320" cy="127080"/>
              </p14:xfrm>
            </p:contentPart>
          </mc:Choice>
          <mc:Fallback xmlns="">
            <p:pic>
              <p:nvPicPr>
                <p:cNvPr id="181" name="Freihand 180">
                  <a:extLst>
                    <a:ext uri="{FF2B5EF4-FFF2-40B4-BE49-F238E27FC236}">
                      <a16:creationId xmlns:a16="http://schemas.microsoft.com/office/drawing/2014/main" id="{6D02EC18-1969-4E81-AD00-B04CEF8A8558}"/>
                    </a:ext>
                  </a:extLst>
                </p:cNvPr>
                <p:cNvPicPr/>
                <p:nvPr/>
              </p:nvPicPr>
              <p:blipFill>
                <a:blip r:embed="rId122"/>
                <a:stretch>
                  <a:fillRect/>
                </a:stretch>
              </p:blipFill>
              <p:spPr>
                <a:xfrm>
                  <a:off x="4199333" y="5343187"/>
                  <a:ext cx="138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2" name="Freihand 181">
                  <a:extLst>
                    <a:ext uri="{FF2B5EF4-FFF2-40B4-BE49-F238E27FC236}">
                      <a16:creationId xmlns:a16="http://schemas.microsoft.com/office/drawing/2014/main" id="{2DBECF24-2452-45E5-BEB0-01B4ADEB7B04}"/>
                    </a:ext>
                  </a:extLst>
                </p14:cNvPr>
                <p14:cNvContentPartPr/>
                <p14:nvPr/>
              </p14:nvContentPartPr>
              <p14:xfrm>
                <a:off x="4393733" y="5344987"/>
                <a:ext cx="79200" cy="125640"/>
              </p14:xfrm>
            </p:contentPart>
          </mc:Choice>
          <mc:Fallback xmlns="">
            <p:pic>
              <p:nvPicPr>
                <p:cNvPr id="182" name="Freihand 181">
                  <a:extLst>
                    <a:ext uri="{FF2B5EF4-FFF2-40B4-BE49-F238E27FC236}">
                      <a16:creationId xmlns:a16="http://schemas.microsoft.com/office/drawing/2014/main" id="{2DBECF24-2452-45E5-BEB0-01B4ADEB7B04}"/>
                    </a:ext>
                  </a:extLst>
                </p:cNvPr>
                <p:cNvPicPr/>
                <p:nvPr/>
              </p:nvPicPr>
              <p:blipFill>
                <a:blip r:embed="rId124"/>
                <a:stretch>
                  <a:fillRect/>
                </a:stretch>
              </p:blipFill>
              <p:spPr>
                <a:xfrm>
                  <a:off x="4389413" y="5340667"/>
                  <a:ext cx="87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3" name="Freihand 182">
                  <a:extLst>
                    <a:ext uri="{FF2B5EF4-FFF2-40B4-BE49-F238E27FC236}">
                      <a16:creationId xmlns:a16="http://schemas.microsoft.com/office/drawing/2014/main" id="{F8C9E465-D1E1-4E63-AAAF-41EBA8335E48}"/>
                    </a:ext>
                  </a:extLst>
                </p14:cNvPr>
                <p14:cNvContentPartPr/>
                <p14:nvPr/>
              </p14:nvContentPartPr>
              <p14:xfrm>
                <a:off x="4553933" y="5384947"/>
                <a:ext cx="32760" cy="12960"/>
              </p14:xfrm>
            </p:contentPart>
          </mc:Choice>
          <mc:Fallback xmlns="">
            <p:pic>
              <p:nvPicPr>
                <p:cNvPr id="183" name="Freihand 182">
                  <a:extLst>
                    <a:ext uri="{FF2B5EF4-FFF2-40B4-BE49-F238E27FC236}">
                      <a16:creationId xmlns:a16="http://schemas.microsoft.com/office/drawing/2014/main" id="{F8C9E465-D1E1-4E63-AAAF-41EBA8335E48}"/>
                    </a:ext>
                  </a:extLst>
                </p:cNvPr>
                <p:cNvPicPr/>
                <p:nvPr/>
              </p:nvPicPr>
              <p:blipFill>
                <a:blip r:embed="rId126"/>
                <a:stretch>
                  <a:fillRect/>
                </a:stretch>
              </p:blipFill>
              <p:spPr>
                <a:xfrm>
                  <a:off x="4549613" y="5380627"/>
                  <a:ext cx="41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4" name="Freihand 183">
                  <a:extLst>
                    <a:ext uri="{FF2B5EF4-FFF2-40B4-BE49-F238E27FC236}">
                      <a16:creationId xmlns:a16="http://schemas.microsoft.com/office/drawing/2014/main" id="{A3EFBCC0-C448-4082-85B4-C941CA8327F2}"/>
                    </a:ext>
                  </a:extLst>
                </p14:cNvPr>
                <p14:cNvContentPartPr/>
                <p14:nvPr/>
              </p14:nvContentPartPr>
              <p14:xfrm>
                <a:off x="4639613" y="5237347"/>
                <a:ext cx="123480" cy="284040"/>
              </p14:xfrm>
            </p:contentPart>
          </mc:Choice>
          <mc:Fallback xmlns="">
            <p:pic>
              <p:nvPicPr>
                <p:cNvPr id="184" name="Freihand 183">
                  <a:extLst>
                    <a:ext uri="{FF2B5EF4-FFF2-40B4-BE49-F238E27FC236}">
                      <a16:creationId xmlns:a16="http://schemas.microsoft.com/office/drawing/2014/main" id="{A3EFBCC0-C448-4082-85B4-C941CA8327F2}"/>
                    </a:ext>
                  </a:extLst>
                </p:cNvPr>
                <p:cNvPicPr/>
                <p:nvPr/>
              </p:nvPicPr>
              <p:blipFill>
                <a:blip r:embed="rId128"/>
                <a:stretch>
                  <a:fillRect/>
                </a:stretch>
              </p:blipFill>
              <p:spPr>
                <a:xfrm>
                  <a:off x="4635293" y="5233027"/>
                  <a:ext cx="132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5" name="Freihand 184">
                  <a:extLst>
                    <a:ext uri="{FF2B5EF4-FFF2-40B4-BE49-F238E27FC236}">
                      <a16:creationId xmlns:a16="http://schemas.microsoft.com/office/drawing/2014/main" id="{85165A04-111E-4818-B37F-62B3E12C4577}"/>
                    </a:ext>
                  </a:extLst>
                </p14:cNvPr>
                <p14:cNvContentPartPr/>
                <p14:nvPr/>
              </p14:nvContentPartPr>
              <p14:xfrm>
                <a:off x="4744733" y="5299987"/>
                <a:ext cx="128520" cy="114480"/>
              </p14:xfrm>
            </p:contentPart>
          </mc:Choice>
          <mc:Fallback xmlns="">
            <p:pic>
              <p:nvPicPr>
                <p:cNvPr id="185" name="Freihand 184">
                  <a:extLst>
                    <a:ext uri="{FF2B5EF4-FFF2-40B4-BE49-F238E27FC236}">
                      <a16:creationId xmlns:a16="http://schemas.microsoft.com/office/drawing/2014/main" id="{85165A04-111E-4818-B37F-62B3E12C4577}"/>
                    </a:ext>
                  </a:extLst>
                </p:cNvPr>
                <p:cNvPicPr/>
                <p:nvPr/>
              </p:nvPicPr>
              <p:blipFill>
                <a:blip r:embed="rId130"/>
                <a:stretch>
                  <a:fillRect/>
                </a:stretch>
              </p:blipFill>
              <p:spPr>
                <a:xfrm>
                  <a:off x="4740413" y="5295667"/>
                  <a:ext cx="137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6" name="Freihand 185">
                  <a:extLst>
                    <a:ext uri="{FF2B5EF4-FFF2-40B4-BE49-F238E27FC236}">
                      <a16:creationId xmlns:a16="http://schemas.microsoft.com/office/drawing/2014/main" id="{81D6C4F3-89BD-47D2-B079-CB932B40DF85}"/>
                    </a:ext>
                  </a:extLst>
                </p14:cNvPr>
                <p14:cNvContentPartPr/>
                <p14:nvPr/>
              </p14:nvContentPartPr>
              <p14:xfrm>
                <a:off x="4924013" y="5399707"/>
                <a:ext cx="12600" cy="102960"/>
              </p14:xfrm>
            </p:contentPart>
          </mc:Choice>
          <mc:Fallback xmlns="">
            <p:pic>
              <p:nvPicPr>
                <p:cNvPr id="186" name="Freihand 185">
                  <a:extLst>
                    <a:ext uri="{FF2B5EF4-FFF2-40B4-BE49-F238E27FC236}">
                      <a16:creationId xmlns:a16="http://schemas.microsoft.com/office/drawing/2014/main" id="{81D6C4F3-89BD-47D2-B079-CB932B40DF85}"/>
                    </a:ext>
                  </a:extLst>
                </p:cNvPr>
                <p:cNvPicPr/>
                <p:nvPr/>
              </p:nvPicPr>
              <p:blipFill>
                <a:blip r:embed="rId132"/>
                <a:stretch>
                  <a:fillRect/>
                </a:stretch>
              </p:blipFill>
              <p:spPr>
                <a:xfrm>
                  <a:off x="4919693" y="5395387"/>
                  <a:ext cx="21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87" name="Freihand 186">
                  <a:extLst>
                    <a:ext uri="{FF2B5EF4-FFF2-40B4-BE49-F238E27FC236}">
                      <a16:creationId xmlns:a16="http://schemas.microsoft.com/office/drawing/2014/main" id="{2515295F-7CE7-4208-8C6D-7C6D09D53278}"/>
                    </a:ext>
                  </a:extLst>
                </p14:cNvPr>
                <p14:cNvContentPartPr/>
                <p14:nvPr/>
              </p14:nvContentPartPr>
              <p14:xfrm>
                <a:off x="4987013" y="5296027"/>
                <a:ext cx="69480" cy="117720"/>
              </p14:xfrm>
            </p:contentPart>
          </mc:Choice>
          <mc:Fallback xmlns="">
            <p:pic>
              <p:nvPicPr>
                <p:cNvPr id="187" name="Freihand 186">
                  <a:extLst>
                    <a:ext uri="{FF2B5EF4-FFF2-40B4-BE49-F238E27FC236}">
                      <a16:creationId xmlns:a16="http://schemas.microsoft.com/office/drawing/2014/main" id="{2515295F-7CE7-4208-8C6D-7C6D09D53278}"/>
                    </a:ext>
                  </a:extLst>
                </p:cNvPr>
                <p:cNvPicPr/>
                <p:nvPr/>
              </p:nvPicPr>
              <p:blipFill>
                <a:blip r:embed="rId134"/>
                <a:stretch>
                  <a:fillRect/>
                </a:stretch>
              </p:blipFill>
              <p:spPr>
                <a:xfrm>
                  <a:off x="4982693" y="5291707"/>
                  <a:ext cx="78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8" name="Freihand 187">
                  <a:extLst>
                    <a:ext uri="{FF2B5EF4-FFF2-40B4-BE49-F238E27FC236}">
                      <a16:creationId xmlns:a16="http://schemas.microsoft.com/office/drawing/2014/main" id="{B5596021-7A98-462C-BB8D-0240C5DD05D7}"/>
                    </a:ext>
                  </a:extLst>
                </p14:cNvPr>
                <p14:cNvContentPartPr/>
                <p14:nvPr/>
              </p14:nvContentPartPr>
              <p14:xfrm>
                <a:off x="5076293" y="5312227"/>
                <a:ext cx="79920" cy="130320"/>
              </p14:xfrm>
            </p:contentPart>
          </mc:Choice>
          <mc:Fallback xmlns="">
            <p:pic>
              <p:nvPicPr>
                <p:cNvPr id="188" name="Freihand 187">
                  <a:extLst>
                    <a:ext uri="{FF2B5EF4-FFF2-40B4-BE49-F238E27FC236}">
                      <a16:creationId xmlns:a16="http://schemas.microsoft.com/office/drawing/2014/main" id="{B5596021-7A98-462C-BB8D-0240C5DD05D7}"/>
                    </a:ext>
                  </a:extLst>
                </p:cNvPr>
                <p:cNvPicPr/>
                <p:nvPr/>
              </p:nvPicPr>
              <p:blipFill>
                <a:blip r:embed="rId136"/>
                <a:stretch>
                  <a:fillRect/>
                </a:stretch>
              </p:blipFill>
              <p:spPr>
                <a:xfrm>
                  <a:off x="5071973" y="5307907"/>
                  <a:ext cx="88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9" name="Freihand 188">
                  <a:extLst>
                    <a:ext uri="{FF2B5EF4-FFF2-40B4-BE49-F238E27FC236}">
                      <a16:creationId xmlns:a16="http://schemas.microsoft.com/office/drawing/2014/main" id="{54AC57B3-602D-4045-8130-0DA456371284}"/>
                    </a:ext>
                  </a:extLst>
                </p14:cNvPr>
                <p14:cNvContentPartPr/>
                <p14:nvPr/>
              </p14:nvContentPartPr>
              <p14:xfrm>
                <a:off x="5205893" y="5333827"/>
                <a:ext cx="80280" cy="126360"/>
              </p14:xfrm>
            </p:contentPart>
          </mc:Choice>
          <mc:Fallback xmlns="">
            <p:pic>
              <p:nvPicPr>
                <p:cNvPr id="189" name="Freihand 188">
                  <a:extLst>
                    <a:ext uri="{FF2B5EF4-FFF2-40B4-BE49-F238E27FC236}">
                      <a16:creationId xmlns:a16="http://schemas.microsoft.com/office/drawing/2014/main" id="{54AC57B3-602D-4045-8130-0DA456371284}"/>
                    </a:ext>
                  </a:extLst>
                </p:cNvPr>
                <p:cNvPicPr/>
                <p:nvPr/>
              </p:nvPicPr>
              <p:blipFill>
                <a:blip r:embed="rId138"/>
                <a:stretch>
                  <a:fillRect/>
                </a:stretch>
              </p:blipFill>
              <p:spPr>
                <a:xfrm>
                  <a:off x="5201573" y="5329507"/>
                  <a:ext cx="88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90" name="Freihand 189">
                  <a:extLst>
                    <a:ext uri="{FF2B5EF4-FFF2-40B4-BE49-F238E27FC236}">
                      <a16:creationId xmlns:a16="http://schemas.microsoft.com/office/drawing/2014/main" id="{80155B74-9A50-4D91-8C2F-6EE5F9F33A96}"/>
                    </a:ext>
                  </a:extLst>
                </p14:cNvPr>
                <p14:cNvContentPartPr/>
                <p14:nvPr/>
              </p14:nvContentPartPr>
              <p14:xfrm>
                <a:off x="5222093" y="5284867"/>
                <a:ext cx="92880" cy="28800"/>
              </p14:xfrm>
            </p:contentPart>
          </mc:Choice>
          <mc:Fallback xmlns="">
            <p:pic>
              <p:nvPicPr>
                <p:cNvPr id="190" name="Freihand 189">
                  <a:extLst>
                    <a:ext uri="{FF2B5EF4-FFF2-40B4-BE49-F238E27FC236}">
                      <a16:creationId xmlns:a16="http://schemas.microsoft.com/office/drawing/2014/main" id="{80155B74-9A50-4D91-8C2F-6EE5F9F33A96}"/>
                    </a:ext>
                  </a:extLst>
                </p:cNvPr>
                <p:cNvPicPr/>
                <p:nvPr/>
              </p:nvPicPr>
              <p:blipFill>
                <a:blip r:embed="rId140"/>
                <a:stretch>
                  <a:fillRect/>
                </a:stretch>
              </p:blipFill>
              <p:spPr>
                <a:xfrm>
                  <a:off x="5217773" y="5280547"/>
                  <a:ext cx="101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91" name="Freihand 190">
                  <a:extLst>
                    <a:ext uri="{FF2B5EF4-FFF2-40B4-BE49-F238E27FC236}">
                      <a16:creationId xmlns:a16="http://schemas.microsoft.com/office/drawing/2014/main" id="{332B78C1-14EF-49B1-B6A5-B3C5FDEE6220}"/>
                    </a:ext>
                  </a:extLst>
                </p14:cNvPr>
                <p14:cNvContentPartPr/>
                <p14:nvPr/>
              </p14:nvContentPartPr>
              <p14:xfrm>
                <a:off x="5341613" y="5301427"/>
                <a:ext cx="98280" cy="148680"/>
              </p14:xfrm>
            </p:contentPart>
          </mc:Choice>
          <mc:Fallback xmlns="">
            <p:pic>
              <p:nvPicPr>
                <p:cNvPr id="191" name="Freihand 190">
                  <a:extLst>
                    <a:ext uri="{FF2B5EF4-FFF2-40B4-BE49-F238E27FC236}">
                      <a16:creationId xmlns:a16="http://schemas.microsoft.com/office/drawing/2014/main" id="{332B78C1-14EF-49B1-B6A5-B3C5FDEE6220}"/>
                    </a:ext>
                  </a:extLst>
                </p:cNvPr>
                <p:cNvPicPr/>
                <p:nvPr/>
              </p:nvPicPr>
              <p:blipFill>
                <a:blip r:embed="rId142"/>
                <a:stretch>
                  <a:fillRect/>
                </a:stretch>
              </p:blipFill>
              <p:spPr>
                <a:xfrm>
                  <a:off x="5337293" y="5297107"/>
                  <a:ext cx="106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2" name="Freihand 191">
                  <a:extLst>
                    <a:ext uri="{FF2B5EF4-FFF2-40B4-BE49-F238E27FC236}">
                      <a16:creationId xmlns:a16="http://schemas.microsoft.com/office/drawing/2014/main" id="{8E0CA3B3-0C49-4037-BE90-17144B53879A}"/>
                    </a:ext>
                  </a:extLst>
                </p14:cNvPr>
                <p14:cNvContentPartPr/>
                <p14:nvPr/>
              </p14:nvContentPartPr>
              <p14:xfrm>
                <a:off x="5493893" y="5080027"/>
                <a:ext cx="360" cy="360"/>
              </p14:xfrm>
            </p:contentPart>
          </mc:Choice>
          <mc:Fallback xmlns="">
            <p:pic>
              <p:nvPicPr>
                <p:cNvPr id="192" name="Freihand 191">
                  <a:extLst>
                    <a:ext uri="{FF2B5EF4-FFF2-40B4-BE49-F238E27FC236}">
                      <a16:creationId xmlns:a16="http://schemas.microsoft.com/office/drawing/2014/main" id="{8E0CA3B3-0C49-4037-BE90-17144B53879A}"/>
                    </a:ext>
                  </a:extLst>
                </p:cNvPr>
                <p:cNvPicPr/>
                <p:nvPr/>
              </p:nvPicPr>
              <p:blipFill>
                <a:blip r:embed="rId144"/>
                <a:stretch>
                  <a:fillRect/>
                </a:stretch>
              </p:blipFill>
              <p:spPr>
                <a:xfrm>
                  <a:off x="5489573" y="507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3" name="Freihand 192">
                  <a:extLst>
                    <a:ext uri="{FF2B5EF4-FFF2-40B4-BE49-F238E27FC236}">
                      <a16:creationId xmlns:a16="http://schemas.microsoft.com/office/drawing/2014/main" id="{660E6A8C-D544-4165-AB5E-47E4E0E39AD5}"/>
                    </a:ext>
                  </a:extLst>
                </p14:cNvPr>
                <p14:cNvContentPartPr/>
                <p14:nvPr/>
              </p14:nvContentPartPr>
              <p14:xfrm>
                <a:off x="5461133" y="5009827"/>
                <a:ext cx="156600" cy="158760"/>
              </p14:xfrm>
            </p:contentPart>
          </mc:Choice>
          <mc:Fallback xmlns="">
            <p:pic>
              <p:nvPicPr>
                <p:cNvPr id="193" name="Freihand 192">
                  <a:extLst>
                    <a:ext uri="{FF2B5EF4-FFF2-40B4-BE49-F238E27FC236}">
                      <a16:creationId xmlns:a16="http://schemas.microsoft.com/office/drawing/2014/main" id="{660E6A8C-D544-4165-AB5E-47E4E0E39AD5}"/>
                    </a:ext>
                  </a:extLst>
                </p:cNvPr>
                <p:cNvPicPr/>
                <p:nvPr/>
              </p:nvPicPr>
              <p:blipFill>
                <a:blip r:embed="rId146"/>
                <a:stretch>
                  <a:fillRect/>
                </a:stretch>
              </p:blipFill>
              <p:spPr>
                <a:xfrm>
                  <a:off x="5456813" y="5005507"/>
                  <a:ext cx="165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4" name="Freihand 193">
                  <a:extLst>
                    <a:ext uri="{FF2B5EF4-FFF2-40B4-BE49-F238E27FC236}">
                      <a16:creationId xmlns:a16="http://schemas.microsoft.com/office/drawing/2014/main" id="{4F1C4040-5290-4C7F-8475-7AF2AE724124}"/>
                    </a:ext>
                  </a:extLst>
                </p14:cNvPr>
                <p14:cNvContentPartPr/>
                <p14:nvPr/>
              </p14:nvContentPartPr>
              <p14:xfrm>
                <a:off x="4007453" y="5645227"/>
                <a:ext cx="89280" cy="80280"/>
              </p14:xfrm>
            </p:contentPart>
          </mc:Choice>
          <mc:Fallback xmlns="">
            <p:pic>
              <p:nvPicPr>
                <p:cNvPr id="194" name="Freihand 193">
                  <a:extLst>
                    <a:ext uri="{FF2B5EF4-FFF2-40B4-BE49-F238E27FC236}">
                      <a16:creationId xmlns:a16="http://schemas.microsoft.com/office/drawing/2014/main" id="{4F1C4040-5290-4C7F-8475-7AF2AE724124}"/>
                    </a:ext>
                  </a:extLst>
                </p:cNvPr>
                <p:cNvPicPr/>
                <p:nvPr/>
              </p:nvPicPr>
              <p:blipFill>
                <a:blip r:embed="rId148"/>
                <a:stretch>
                  <a:fillRect/>
                </a:stretch>
              </p:blipFill>
              <p:spPr>
                <a:xfrm>
                  <a:off x="4003133" y="5640907"/>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5" name="Freihand 194">
                  <a:extLst>
                    <a:ext uri="{FF2B5EF4-FFF2-40B4-BE49-F238E27FC236}">
                      <a16:creationId xmlns:a16="http://schemas.microsoft.com/office/drawing/2014/main" id="{3EC836EB-C47F-4352-B297-11B93594CCC5}"/>
                    </a:ext>
                  </a:extLst>
                </p14:cNvPr>
                <p14:cNvContentPartPr/>
                <p14:nvPr/>
              </p14:nvContentPartPr>
              <p14:xfrm>
                <a:off x="4139933" y="5661787"/>
                <a:ext cx="56160" cy="88560"/>
              </p14:xfrm>
            </p:contentPart>
          </mc:Choice>
          <mc:Fallback xmlns="">
            <p:pic>
              <p:nvPicPr>
                <p:cNvPr id="195" name="Freihand 194">
                  <a:extLst>
                    <a:ext uri="{FF2B5EF4-FFF2-40B4-BE49-F238E27FC236}">
                      <a16:creationId xmlns:a16="http://schemas.microsoft.com/office/drawing/2014/main" id="{3EC836EB-C47F-4352-B297-11B93594CCC5}"/>
                    </a:ext>
                  </a:extLst>
                </p:cNvPr>
                <p:cNvPicPr/>
                <p:nvPr/>
              </p:nvPicPr>
              <p:blipFill>
                <a:blip r:embed="rId150"/>
                <a:stretch>
                  <a:fillRect/>
                </a:stretch>
              </p:blipFill>
              <p:spPr>
                <a:xfrm>
                  <a:off x="4135613" y="5657467"/>
                  <a:ext cx="64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96" name="Freihand 195">
                  <a:extLst>
                    <a:ext uri="{FF2B5EF4-FFF2-40B4-BE49-F238E27FC236}">
                      <a16:creationId xmlns:a16="http://schemas.microsoft.com/office/drawing/2014/main" id="{4F99FE70-82EF-4B6E-BD03-389F726916AD}"/>
                    </a:ext>
                  </a:extLst>
                </p14:cNvPr>
                <p14:cNvContentPartPr/>
                <p14:nvPr/>
              </p14:nvContentPartPr>
              <p14:xfrm>
                <a:off x="4241093" y="5671507"/>
                <a:ext cx="66600" cy="50400"/>
              </p14:xfrm>
            </p:contentPart>
          </mc:Choice>
          <mc:Fallback xmlns="">
            <p:pic>
              <p:nvPicPr>
                <p:cNvPr id="196" name="Freihand 195">
                  <a:extLst>
                    <a:ext uri="{FF2B5EF4-FFF2-40B4-BE49-F238E27FC236}">
                      <a16:creationId xmlns:a16="http://schemas.microsoft.com/office/drawing/2014/main" id="{4F99FE70-82EF-4B6E-BD03-389F726916AD}"/>
                    </a:ext>
                  </a:extLst>
                </p:cNvPr>
                <p:cNvPicPr/>
                <p:nvPr/>
              </p:nvPicPr>
              <p:blipFill>
                <a:blip r:embed="rId152"/>
                <a:stretch>
                  <a:fillRect/>
                </a:stretch>
              </p:blipFill>
              <p:spPr>
                <a:xfrm>
                  <a:off x="4236773" y="5667187"/>
                  <a:ext cx="75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97" name="Freihand 196">
                  <a:extLst>
                    <a:ext uri="{FF2B5EF4-FFF2-40B4-BE49-F238E27FC236}">
                      <a16:creationId xmlns:a16="http://schemas.microsoft.com/office/drawing/2014/main" id="{196E698A-EF28-43DE-AB87-D3C78DCB6017}"/>
                    </a:ext>
                  </a:extLst>
                </p14:cNvPr>
                <p14:cNvContentPartPr/>
                <p14:nvPr/>
              </p14:nvContentPartPr>
              <p14:xfrm>
                <a:off x="4415693" y="5622547"/>
                <a:ext cx="78480" cy="141120"/>
              </p14:xfrm>
            </p:contentPart>
          </mc:Choice>
          <mc:Fallback xmlns="">
            <p:pic>
              <p:nvPicPr>
                <p:cNvPr id="197" name="Freihand 196">
                  <a:extLst>
                    <a:ext uri="{FF2B5EF4-FFF2-40B4-BE49-F238E27FC236}">
                      <a16:creationId xmlns:a16="http://schemas.microsoft.com/office/drawing/2014/main" id="{196E698A-EF28-43DE-AB87-D3C78DCB6017}"/>
                    </a:ext>
                  </a:extLst>
                </p:cNvPr>
                <p:cNvPicPr/>
                <p:nvPr/>
              </p:nvPicPr>
              <p:blipFill>
                <a:blip r:embed="rId154"/>
                <a:stretch>
                  <a:fillRect/>
                </a:stretch>
              </p:blipFill>
              <p:spPr>
                <a:xfrm>
                  <a:off x="4411373" y="5618227"/>
                  <a:ext cx="87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98" name="Freihand 197">
                  <a:extLst>
                    <a:ext uri="{FF2B5EF4-FFF2-40B4-BE49-F238E27FC236}">
                      <a16:creationId xmlns:a16="http://schemas.microsoft.com/office/drawing/2014/main" id="{C92E6B8A-C700-45BA-9CFE-0F4D0172A388}"/>
                    </a:ext>
                  </a:extLst>
                </p14:cNvPr>
                <p14:cNvContentPartPr/>
                <p14:nvPr/>
              </p14:nvContentPartPr>
              <p14:xfrm>
                <a:off x="4544213" y="5662147"/>
                <a:ext cx="105120" cy="82440"/>
              </p14:xfrm>
            </p:contentPart>
          </mc:Choice>
          <mc:Fallback xmlns="">
            <p:pic>
              <p:nvPicPr>
                <p:cNvPr id="198" name="Freihand 197">
                  <a:extLst>
                    <a:ext uri="{FF2B5EF4-FFF2-40B4-BE49-F238E27FC236}">
                      <a16:creationId xmlns:a16="http://schemas.microsoft.com/office/drawing/2014/main" id="{C92E6B8A-C700-45BA-9CFE-0F4D0172A388}"/>
                    </a:ext>
                  </a:extLst>
                </p:cNvPr>
                <p:cNvPicPr/>
                <p:nvPr/>
              </p:nvPicPr>
              <p:blipFill>
                <a:blip r:embed="rId156"/>
                <a:stretch>
                  <a:fillRect/>
                </a:stretch>
              </p:blipFill>
              <p:spPr>
                <a:xfrm>
                  <a:off x="4539893" y="5657827"/>
                  <a:ext cx="11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9" name="Freihand 198">
                  <a:extLst>
                    <a:ext uri="{FF2B5EF4-FFF2-40B4-BE49-F238E27FC236}">
                      <a16:creationId xmlns:a16="http://schemas.microsoft.com/office/drawing/2014/main" id="{81F97305-6068-43BA-9A29-A0F0140C3B71}"/>
                    </a:ext>
                  </a:extLst>
                </p14:cNvPr>
                <p14:cNvContentPartPr/>
                <p14:nvPr/>
              </p14:nvContentPartPr>
              <p14:xfrm>
                <a:off x="4699733" y="5677627"/>
                <a:ext cx="30240" cy="94680"/>
              </p14:xfrm>
            </p:contentPart>
          </mc:Choice>
          <mc:Fallback xmlns="">
            <p:pic>
              <p:nvPicPr>
                <p:cNvPr id="199" name="Freihand 198">
                  <a:extLst>
                    <a:ext uri="{FF2B5EF4-FFF2-40B4-BE49-F238E27FC236}">
                      <a16:creationId xmlns:a16="http://schemas.microsoft.com/office/drawing/2014/main" id="{81F97305-6068-43BA-9A29-A0F0140C3B71}"/>
                    </a:ext>
                  </a:extLst>
                </p:cNvPr>
                <p:cNvPicPr/>
                <p:nvPr/>
              </p:nvPicPr>
              <p:blipFill>
                <a:blip r:embed="rId158"/>
                <a:stretch>
                  <a:fillRect/>
                </a:stretch>
              </p:blipFill>
              <p:spPr>
                <a:xfrm>
                  <a:off x="4695413" y="5673307"/>
                  <a:ext cx="38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00" name="Freihand 199">
                  <a:extLst>
                    <a:ext uri="{FF2B5EF4-FFF2-40B4-BE49-F238E27FC236}">
                      <a16:creationId xmlns:a16="http://schemas.microsoft.com/office/drawing/2014/main" id="{A1F2D669-D0C2-4666-A6F0-D93F0430BB4C}"/>
                    </a:ext>
                  </a:extLst>
                </p14:cNvPr>
                <p14:cNvContentPartPr/>
                <p14:nvPr/>
              </p14:nvContentPartPr>
              <p14:xfrm>
                <a:off x="4677773" y="5717947"/>
                <a:ext cx="102600" cy="16200"/>
              </p14:xfrm>
            </p:contentPart>
          </mc:Choice>
          <mc:Fallback xmlns="">
            <p:pic>
              <p:nvPicPr>
                <p:cNvPr id="200" name="Freihand 199">
                  <a:extLst>
                    <a:ext uri="{FF2B5EF4-FFF2-40B4-BE49-F238E27FC236}">
                      <a16:creationId xmlns:a16="http://schemas.microsoft.com/office/drawing/2014/main" id="{A1F2D669-D0C2-4666-A6F0-D93F0430BB4C}"/>
                    </a:ext>
                  </a:extLst>
                </p:cNvPr>
                <p:cNvPicPr/>
                <p:nvPr/>
              </p:nvPicPr>
              <p:blipFill>
                <a:blip r:embed="rId160"/>
                <a:stretch>
                  <a:fillRect/>
                </a:stretch>
              </p:blipFill>
              <p:spPr>
                <a:xfrm>
                  <a:off x="4673453" y="5713627"/>
                  <a:ext cx="111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1" name="Freihand 200">
                  <a:extLst>
                    <a:ext uri="{FF2B5EF4-FFF2-40B4-BE49-F238E27FC236}">
                      <a16:creationId xmlns:a16="http://schemas.microsoft.com/office/drawing/2014/main" id="{151A45F1-403A-49B7-A2DD-7A456C1453C8}"/>
                    </a:ext>
                  </a:extLst>
                </p14:cNvPr>
                <p14:cNvContentPartPr/>
                <p14:nvPr/>
              </p14:nvContentPartPr>
              <p14:xfrm>
                <a:off x="4836893" y="5645587"/>
                <a:ext cx="27720" cy="113760"/>
              </p14:xfrm>
            </p:contentPart>
          </mc:Choice>
          <mc:Fallback xmlns="">
            <p:pic>
              <p:nvPicPr>
                <p:cNvPr id="201" name="Freihand 200">
                  <a:extLst>
                    <a:ext uri="{FF2B5EF4-FFF2-40B4-BE49-F238E27FC236}">
                      <a16:creationId xmlns:a16="http://schemas.microsoft.com/office/drawing/2014/main" id="{151A45F1-403A-49B7-A2DD-7A456C1453C8}"/>
                    </a:ext>
                  </a:extLst>
                </p:cNvPr>
                <p:cNvPicPr/>
                <p:nvPr/>
              </p:nvPicPr>
              <p:blipFill>
                <a:blip r:embed="rId162"/>
                <a:stretch>
                  <a:fillRect/>
                </a:stretch>
              </p:blipFill>
              <p:spPr>
                <a:xfrm>
                  <a:off x="4832573" y="5641267"/>
                  <a:ext cx="36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02" name="Freihand 201">
                  <a:extLst>
                    <a:ext uri="{FF2B5EF4-FFF2-40B4-BE49-F238E27FC236}">
                      <a16:creationId xmlns:a16="http://schemas.microsoft.com/office/drawing/2014/main" id="{93D16FB9-D6D7-4060-8FD4-CCC55D7AF7BB}"/>
                    </a:ext>
                  </a:extLst>
                </p14:cNvPr>
                <p14:cNvContentPartPr/>
                <p14:nvPr/>
              </p14:nvContentPartPr>
              <p14:xfrm>
                <a:off x="4871453" y="5659987"/>
                <a:ext cx="90000" cy="131400"/>
              </p14:xfrm>
            </p:contentPart>
          </mc:Choice>
          <mc:Fallback xmlns="">
            <p:pic>
              <p:nvPicPr>
                <p:cNvPr id="202" name="Freihand 201">
                  <a:extLst>
                    <a:ext uri="{FF2B5EF4-FFF2-40B4-BE49-F238E27FC236}">
                      <a16:creationId xmlns:a16="http://schemas.microsoft.com/office/drawing/2014/main" id="{93D16FB9-D6D7-4060-8FD4-CCC55D7AF7BB}"/>
                    </a:ext>
                  </a:extLst>
                </p:cNvPr>
                <p:cNvPicPr/>
                <p:nvPr/>
              </p:nvPicPr>
              <p:blipFill>
                <a:blip r:embed="rId164"/>
                <a:stretch>
                  <a:fillRect/>
                </a:stretch>
              </p:blipFill>
              <p:spPr>
                <a:xfrm>
                  <a:off x="4867133" y="5655667"/>
                  <a:ext cx="98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3" name="Freihand 202">
                  <a:extLst>
                    <a:ext uri="{FF2B5EF4-FFF2-40B4-BE49-F238E27FC236}">
                      <a16:creationId xmlns:a16="http://schemas.microsoft.com/office/drawing/2014/main" id="{011AF8FC-6352-4A4A-B8E0-9D8ED33D64F0}"/>
                    </a:ext>
                  </a:extLst>
                </p14:cNvPr>
                <p14:cNvContentPartPr/>
                <p14:nvPr/>
              </p14:nvContentPartPr>
              <p14:xfrm>
                <a:off x="4991693" y="5682307"/>
                <a:ext cx="59760" cy="78120"/>
              </p14:xfrm>
            </p:contentPart>
          </mc:Choice>
          <mc:Fallback xmlns="">
            <p:pic>
              <p:nvPicPr>
                <p:cNvPr id="203" name="Freihand 202">
                  <a:extLst>
                    <a:ext uri="{FF2B5EF4-FFF2-40B4-BE49-F238E27FC236}">
                      <a16:creationId xmlns:a16="http://schemas.microsoft.com/office/drawing/2014/main" id="{011AF8FC-6352-4A4A-B8E0-9D8ED33D64F0}"/>
                    </a:ext>
                  </a:extLst>
                </p:cNvPr>
                <p:cNvPicPr/>
                <p:nvPr/>
              </p:nvPicPr>
              <p:blipFill>
                <a:blip r:embed="rId166"/>
                <a:stretch>
                  <a:fillRect/>
                </a:stretch>
              </p:blipFill>
              <p:spPr>
                <a:xfrm>
                  <a:off x="4987373" y="5677987"/>
                  <a:ext cx="68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4" name="Freihand 203">
                  <a:extLst>
                    <a:ext uri="{FF2B5EF4-FFF2-40B4-BE49-F238E27FC236}">
                      <a16:creationId xmlns:a16="http://schemas.microsoft.com/office/drawing/2014/main" id="{F110B06D-B473-474A-9523-B5BE823FA5AC}"/>
                    </a:ext>
                  </a:extLst>
                </p14:cNvPr>
                <p14:cNvContentPartPr/>
                <p14:nvPr/>
              </p14:nvContentPartPr>
              <p14:xfrm>
                <a:off x="5019053" y="5664667"/>
                <a:ext cx="77040" cy="18000"/>
              </p14:xfrm>
            </p:contentPart>
          </mc:Choice>
          <mc:Fallback xmlns="">
            <p:pic>
              <p:nvPicPr>
                <p:cNvPr id="204" name="Freihand 203">
                  <a:extLst>
                    <a:ext uri="{FF2B5EF4-FFF2-40B4-BE49-F238E27FC236}">
                      <a16:creationId xmlns:a16="http://schemas.microsoft.com/office/drawing/2014/main" id="{F110B06D-B473-474A-9523-B5BE823FA5AC}"/>
                    </a:ext>
                  </a:extLst>
                </p:cNvPr>
                <p:cNvPicPr/>
                <p:nvPr/>
              </p:nvPicPr>
              <p:blipFill>
                <a:blip r:embed="rId168"/>
                <a:stretch>
                  <a:fillRect/>
                </a:stretch>
              </p:blipFill>
              <p:spPr>
                <a:xfrm>
                  <a:off x="5014733" y="5660347"/>
                  <a:ext cx="85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5" name="Freihand 204">
                  <a:extLst>
                    <a:ext uri="{FF2B5EF4-FFF2-40B4-BE49-F238E27FC236}">
                      <a16:creationId xmlns:a16="http://schemas.microsoft.com/office/drawing/2014/main" id="{78FB5460-BD58-4356-9AC5-A4192F254E67}"/>
                    </a:ext>
                  </a:extLst>
                </p14:cNvPr>
                <p14:cNvContentPartPr/>
                <p14:nvPr/>
              </p14:nvContentPartPr>
              <p14:xfrm>
                <a:off x="5105453" y="5671147"/>
                <a:ext cx="36000" cy="97200"/>
              </p14:xfrm>
            </p:contentPart>
          </mc:Choice>
          <mc:Fallback xmlns="">
            <p:pic>
              <p:nvPicPr>
                <p:cNvPr id="205" name="Freihand 204">
                  <a:extLst>
                    <a:ext uri="{FF2B5EF4-FFF2-40B4-BE49-F238E27FC236}">
                      <a16:creationId xmlns:a16="http://schemas.microsoft.com/office/drawing/2014/main" id="{78FB5460-BD58-4356-9AC5-A4192F254E67}"/>
                    </a:ext>
                  </a:extLst>
                </p:cNvPr>
                <p:cNvPicPr/>
                <p:nvPr/>
              </p:nvPicPr>
              <p:blipFill>
                <a:blip r:embed="rId170"/>
                <a:stretch>
                  <a:fillRect/>
                </a:stretch>
              </p:blipFill>
              <p:spPr>
                <a:xfrm>
                  <a:off x="5101133" y="5666827"/>
                  <a:ext cx="44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6" name="Freihand 205">
                  <a:extLst>
                    <a:ext uri="{FF2B5EF4-FFF2-40B4-BE49-F238E27FC236}">
                      <a16:creationId xmlns:a16="http://schemas.microsoft.com/office/drawing/2014/main" id="{E00EBF40-8DDC-41F0-B863-295D4B336300}"/>
                    </a:ext>
                  </a:extLst>
                </p14:cNvPr>
                <p14:cNvContentPartPr/>
                <p14:nvPr/>
              </p14:nvContentPartPr>
              <p14:xfrm>
                <a:off x="5181413" y="5674747"/>
                <a:ext cx="64440" cy="74520"/>
              </p14:xfrm>
            </p:contentPart>
          </mc:Choice>
          <mc:Fallback xmlns="">
            <p:pic>
              <p:nvPicPr>
                <p:cNvPr id="206" name="Freihand 205">
                  <a:extLst>
                    <a:ext uri="{FF2B5EF4-FFF2-40B4-BE49-F238E27FC236}">
                      <a16:creationId xmlns:a16="http://schemas.microsoft.com/office/drawing/2014/main" id="{E00EBF40-8DDC-41F0-B863-295D4B336300}"/>
                    </a:ext>
                  </a:extLst>
                </p:cNvPr>
                <p:cNvPicPr/>
                <p:nvPr/>
              </p:nvPicPr>
              <p:blipFill>
                <a:blip r:embed="rId172"/>
                <a:stretch>
                  <a:fillRect/>
                </a:stretch>
              </p:blipFill>
              <p:spPr>
                <a:xfrm>
                  <a:off x="5177093" y="5670427"/>
                  <a:ext cx="7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7" name="Freihand 206">
                  <a:extLst>
                    <a:ext uri="{FF2B5EF4-FFF2-40B4-BE49-F238E27FC236}">
                      <a16:creationId xmlns:a16="http://schemas.microsoft.com/office/drawing/2014/main" id="{C01F9603-0F53-465F-BE8A-38EE9A7869AC}"/>
                    </a:ext>
                  </a:extLst>
                </p14:cNvPr>
                <p14:cNvContentPartPr/>
                <p14:nvPr/>
              </p14:nvContentPartPr>
              <p14:xfrm>
                <a:off x="5137493" y="5612467"/>
                <a:ext cx="96120" cy="59400"/>
              </p14:xfrm>
            </p:contentPart>
          </mc:Choice>
          <mc:Fallback xmlns="">
            <p:pic>
              <p:nvPicPr>
                <p:cNvPr id="207" name="Freihand 206">
                  <a:extLst>
                    <a:ext uri="{FF2B5EF4-FFF2-40B4-BE49-F238E27FC236}">
                      <a16:creationId xmlns:a16="http://schemas.microsoft.com/office/drawing/2014/main" id="{C01F9603-0F53-465F-BE8A-38EE9A7869AC}"/>
                    </a:ext>
                  </a:extLst>
                </p:cNvPr>
                <p:cNvPicPr/>
                <p:nvPr/>
              </p:nvPicPr>
              <p:blipFill>
                <a:blip r:embed="rId174"/>
                <a:stretch>
                  <a:fillRect/>
                </a:stretch>
              </p:blipFill>
              <p:spPr>
                <a:xfrm>
                  <a:off x="5133173" y="5608147"/>
                  <a:ext cx="104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8" name="Freihand 207">
                  <a:extLst>
                    <a:ext uri="{FF2B5EF4-FFF2-40B4-BE49-F238E27FC236}">
                      <a16:creationId xmlns:a16="http://schemas.microsoft.com/office/drawing/2014/main" id="{C167E9BE-0614-442A-9FBC-100B47FB018F}"/>
                    </a:ext>
                  </a:extLst>
                </p14:cNvPr>
                <p14:cNvContentPartPr/>
                <p14:nvPr/>
              </p14:nvContentPartPr>
              <p14:xfrm>
                <a:off x="5250173" y="5684107"/>
                <a:ext cx="56160" cy="60840"/>
              </p14:xfrm>
            </p:contentPart>
          </mc:Choice>
          <mc:Fallback xmlns="">
            <p:pic>
              <p:nvPicPr>
                <p:cNvPr id="208" name="Freihand 207">
                  <a:extLst>
                    <a:ext uri="{FF2B5EF4-FFF2-40B4-BE49-F238E27FC236}">
                      <a16:creationId xmlns:a16="http://schemas.microsoft.com/office/drawing/2014/main" id="{C167E9BE-0614-442A-9FBC-100B47FB018F}"/>
                    </a:ext>
                  </a:extLst>
                </p:cNvPr>
                <p:cNvPicPr/>
                <p:nvPr/>
              </p:nvPicPr>
              <p:blipFill>
                <a:blip r:embed="rId176"/>
                <a:stretch>
                  <a:fillRect/>
                </a:stretch>
              </p:blipFill>
              <p:spPr>
                <a:xfrm>
                  <a:off x="5245853" y="5679787"/>
                  <a:ext cx="64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9" name="Freihand 208">
                  <a:extLst>
                    <a:ext uri="{FF2B5EF4-FFF2-40B4-BE49-F238E27FC236}">
                      <a16:creationId xmlns:a16="http://schemas.microsoft.com/office/drawing/2014/main" id="{32BD6CAA-D4FA-420D-8016-3915274414AB}"/>
                    </a:ext>
                  </a:extLst>
                </p14:cNvPr>
                <p14:cNvContentPartPr/>
                <p14:nvPr/>
              </p14:nvContentPartPr>
              <p14:xfrm>
                <a:off x="5286533" y="5609227"/>
                <a:ext cx="105120" cy="177840"/>
              </p14:xfrm>
            </p:contentPart>
          </mc:Choice>
          <mc:Fallback xmlns="">
            <p:pic>
              <p:nvPicPr>
                <p:cNvPr id="209" name="Freihand 208">
                  <a:extLst>
                    <a:ext uri="{FF2B5EF4-FFF2-40B4-BE49-F238E27FC236}">
                      <a16:creationId xmlns:a16="http://schemas.microsoft.com/office/drawing/2014/main" id="{32BD6CAA-D4FA-420D-8016-3915274414AB}"/>
                    </a:ext>
                  </a:extLst>
                </p:cNvPr>
                <p:cNvPicPr/>
                <p:nvPr/>
              </p:nvPicPr>
              <p:blipFill>
                <a:blip r:embed="rId178"/>
                <a:stretch>
                  <a:fillRect/>
                </a:stretch>
              </p:blipFill>
              <p:spPr>
                <a:xfrm>
                  <a:off x="5282213" y="5604907"/>
                  <a:ext cx="11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 name="Freihand 209">
                  <a:extLst>
                    <a:ext uri="{FF2B5EF4-FFF2-40B4-BE49-F238E27FC236}">
                      <a16:creationId xmlns:a16="http://schemas.microsoft.com/office/drawing/2014/main" id="{60271363-DCC7-4C72-A2B4-5E20F9F0C28C}"/>
                    </a:ext>
                  </a:extLst>
                </p14:cNvPr>
                <p14:cNvContentPartPr/>
                <p14:nvPr/>
              </p14:nvContentPartPr>
              <p14:xfrm>
                <a:off x="5385173" y="5620387"/>
                <a:ext cx="72720" cy="135720"/>
              </p14:xfrm>
            </p:contentPart>
          </mc:Choice>
          <mc:Fallback xmlns="">
            <p:pic>
              <p:nvPicPr>
                <p:cNvPr id="210" name="Freihand 209">
                  <a:extLst>
                    <a:ext uri="{FF2B5EF4-FFF2-40B4-BE49-F238E27FC236}">
                      <a16:creationId xmlns:a16="http://schemas.microsoft.com/office/drawing/2014/main" id="{60271363-DCC7-4C72-A2B4-5E20F9F0C28C}"/>
                    </a:ext>
                  </a:extLst>
                </p:cNvPr>
                <p:cNvPicPr/>
                <p:nvPr/>
              </p:nvPicPr>
              <p:blipFill>
                <a:blip r:embed="rId180"/>
                <a:stretch>
                  <a:fillRect/>
                </a:stretch>
              </p:blipFill>
              <p:spPr>
                <a:xfrm>
                  <a:off x="5380853" y="5616067"/>
                  <a:ext cx="81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1" name="Freihand 210">
                  <a:extLst>
                    <a:ext uri="{FF2B5EF4-FFF2-40B4-BE49-F238E27FC236}">
                      <a16:creationId xmlns:a16="http://schemas.microsoft.com/office/drawing/2014/main" id="{8CBC2B50-338B-44F2-90DE-F8E9BF6799EE}"/>
                    </a:ext>
                  </a:extLst>
                </p14:cNvPr>
                <p14:cNvContentPartPr/>
                <p14:nvPr/>
              </p14:nvContentPartPr>
              <p14:xfrm>
                <a:off x="5476613" y="5627947"/>
                <a:ext cx="126000" cy="98280"/>
              </p14:xfrm>
            </p:contentPart>
          </mc:Choice>
          <mc:Fallback xmlns="">
            <p:pic>
              <p:nvPicPr>
                <p:cNvPr id="211" name="Freihand 210">
                  <a:extLst>
                    <a:ext uri="{FF2B5EF4-FFF2-40B4-BE49-F238E27FC236}">
                      <a16:creationId xmlns:a16="http://schemas.microsoft.com/office/drawing/2014/main" id="{8CBC2B50-338B-44F2-90DE-F8E9BF6799EE}"/>
                    </a:ext>
                  </a:extLst>
                </p:cNvPr>
                <p:cNvPicPr/>
                <p:nvPr/>
              </p:nvPicPr>
              <p:blipFill>
                <a:blip r:embed="rId182"/>
                <a:stretch>
                  <a:fillRect/>
                </a:stretch>
              </p:blipFill>
              <p:spPr>
                <a:xfrm>
                  <a:off x="5472293" y="5623627"/>
                  <a:ext cx="134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2" name="Freihand 211">
                  <a:extLst>
                    <a:ext uri="{FF2B5EF4-FFF2-40B4-BE49-F238E27FC236}">
                      <a16:creationId xmlns:a16="http://schemas.microsoft.com/office/drawing/2014/main" id="{022A8DC1-13BD-4A22-88DC-3D45638A7CD8}"/>
                    </a:ext>
                  </a:extLst>
                </p14:cNvPr>
                <p14:cNvContentPartPr/>
                <p14:nvPr/>
              </p14:nvContentPartPr>
              <p14:xfrm>
                <a:off x="5611973" y="5638747"/>
                <a:ext cx="83520" cy="91440"/>
              </p14:xfrm>
            </p:contentPart>
          </mc:Choice>
          <mc:Fallback xmlns="">
            <p:pic>
              <p:nvPicPr>
                <p:cNvPr id="212" name="Freihand 211">
                  <a:extLst>
                    <a:ext uri="{FF2B5EF4-FFF2-40B4-BE49-F238E27FC236}">
                      <a16:creationId xmlns:a16="http://schemas.microsoft.com/office/drawing/2014/main" id="{022A8DC1-13BD-4A22-88DC-3D45638A7CD8}"/>
                    </a:ext>
                  </a:extLst>
                </p:cNvPr>
                <p:cNvPicPr/>
                <p:nvPr/>
              </p:nvPicPr>
              <p:blipFill>
                <a:blip r:embed="rId184"/>
                <a:stretch>
                  <a:fillRect/>
                </a:stretch>
              </p:blipFill>
              <p:spPr>
                <a:xfrm>
                  <a:off x="5607653" y="5634427"/>
                  <a:ext cx="92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3" name="Freihand 212">
                  <a:extLst>
                    <a:ext uri="{FF2B5EF4-FFF2-40B4-BE49-F238E27FC236}">
                      <a16:creationId xmlns:a16="http://schemas.microsoft.com/office/drawing/2014/main" id="{2DDFEF38-1FE9-423D-A506-D0586E6F177C}"/>
                    </a:ext>
                  </a:extLst>
                </p14:cNvPr>
                <p14:cNvContentPartPr/>
                <p14:nvPr/>
              </p14:nvContentPartPr>
              <p14:xfrm>
                <a:off x="5753093" y="5618227"/>
                <a:ext cx="93240" cy="87840"/>
              </p14:xfrm>
            </p:contentPart>
          </mc:Choice>
          <mc:Fallback xmlns="">
            <p:pic>
              <p:nvPicPr>
                <p:cNvPr id="213" name="Freihand 212">
                  <a:extLst>
                    <a:ext uri="{FF2B5EF4-FFF2-40B4-BE49-F238E27FC236}">
                      <a16:creationId xmlns:a16="http://schemas.microsoft.com/office/drawing/2014/main" id="{2DDFEF38-1FE9-423D-A506-D0586E6F177C}"/>
                    </a:ext>
                  </a:extLst>
                </p:cNvPr>
                <p:cNvPicPr/>
                <p:nvPr/>
              </p:nvPicPr>
              <p:blipFill>
                <a:blip r:embed="rId186"/>
                <a:stretch>
                  <a:fillRect/>
                </a:stretch>
              </p:blipFill>
              <p:spPr>
                <a:xfrm>
                  <a:off x="5748773" y="5613907"/>
                  <a:ext cx="101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4" name="Freihand 213">
                  <a:extLst>
                    <a:ext uri="{FF2B5EF4-FFF2-40B4-BE49-F238E27FC236}">
                      <a16:creationId xmlns:a16="http://schemas.microsoft.com/office/drawing/2014/main" id="{DAE6E64B-7F2C-4222-89BC-7F06CD93591E}"/>
                    </a:ext>
                  </a:extLst>
                </p14:cNvPr>
                <p14:cNvContentPartPr/>
                <p14:nvPr/>
              </p14:nvContentPartPr>
              <p14:xfrm>
                <a:off x="5863253" y="5614987"/>
                <a:ext cx="67680" cy="87480"/>
              </p14:xfrm>
            </p:contentPart>
          </mc:Choice>
          <mc:Fallback xmlns="">
            <p:pic>
              <p:nvPicPr>
                <p:cNvPr id="214" name="Freihand 213">
                  <a:extLst>
                    <a:ext uri="{FF2B5EF4-FFF2-40B4-BE49-F238E27FC236}">
                      <a16:creationId xmlns:a16="http://schemas.microsoft.com/office/drawing/2014/main" id="{DAE6E64B-7F2C-4222-89BC-7F06CD93591E}"/>
                    </a:ext>
                  </a:extLst>
                </p:cNvPr>
                <p:cNvPicPr/>
                <p:nvPr/>
              </p:nvPicPr>
              <p:blipFill>
                <a:blip r:embed="rId188"/>
                <a:stretch>
                  <a:fillRect/>
                </a:stretch>
              </p:blipFill>
              <p:spPr>
                <a:xfrm>
                  <a:off x="5858933" y="5610667"/>
                  <a:ext cx="76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5" name="Freihand 214">
                  <a:extLst>
                    <a:ext uri="{FF2B5EF4-FFF2-40B4-BE49-F238E27FC236}">
                      <a16:creationId xmlns:a16="http://schemas.microsoft.com/office/drawing/2014/main" id="{F4C30FA3-5E95-46D4-9FFC-9CECB91B8E75}"/>
                    </a:ext>
                  </a:extLst>
                </p14:cNvPr>
                <p14:cNvContentPartPr/>
                <p14:nvPr/>
              </p14:nvContentPartPr>
              <p14:xfrm>
                <a:off x="5958653" y="5685907"/>
                <a:ext cx="18000" cy="62640"/>
              </p14:xfrm>
            </p:contentPart>
          </mc:Choice>
          <mc:Fallback xmlns="">
            <p:pic>
              <p:nvPicPr>
                <p:cNvPr id="215" name="Freihand 214">
                  <a:extLst>
                    <a:ext uri="{FF2B5EF4-FFF2-40B4-BE49-F238E27FC236}">
                      <a16:creationId xmlns:a16="http://schemas.microsoft.com/office/drawing/2014/main" id="{F4C30FA3-5E95-46D4-9FFC-9CECB91B8E75}"/>
                    </a:ext>
                  </a:extLst>
                </p:cNvPr>
                <p:cNvPicPr/>
                <p:nvPr/>
              </p:nvPicPr>
              <p:blipFill>
                <a:blip r:embed="rId190"/>
                <a:stretch>
                  <a:fillRect/>
                </a:stretch>
              </p:blipFill>
              <p:spPr>
                <a:xfrm>
                  <a:off x="5954333" y="5681587"/>
                  <a:ext cx="26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6" name="Freihand 215">
                  <a:extLst>
                    <a:ext uri="{FF2B5EF4-FFF2-40B4-BE49-F238E27FC236}">
                      <a16:creationId xmlns:a16="http://schemas.microsoft.com/office/drawing/2014/main" id="{44F83BE6-CB81-4D31-BAAE-80954BE5678C}"/>
                    </a:ext>
                  </a:extLst>
                </p14:cNvPr>
                <p14:cNvContentPartPr/>
                <p14:nvPr/>
              </p14:nvContentPartPr>
              <p14:xfrm>
                <a:off x="5988173" y="5608147"/>
                <a:ext cx="134280" cy="97920"/>
              </p14:xfrm>
            </p:contentPart>
          </mc:Choice>
          <mc:Fallback xmlns="">
            <p:pic>
              <p:nvPicPr>
                <p:cNvPr id="216" name="Freihand 215">
                  <a:extLst>
                    <a:ext uri="{FF2B5EF4-FFF2-40B4-BE49-F238E27FC236}">
                      <a16:creationId xmlns:a16="http://schemas.microsoft.com/office/drawing/2014/main" id="{44F83BE6-CB81-4D31-BAAE-80954BE5678C}"/>
                    </a:ext>
                  </a:extLst>
                </p:cNvPr>
                <p:cNvPicPr/>
                <p:nvPr/>
              </p:nvPicPr>
              <p:blipFill>
                <a:blip r:embed="rId192"/>
                <a:stretch>
                  <a:fillRect/>
                </a:stretch>
              </p:blipFill>
              <p:spPr>
                <a:xfrm>
                  <a:off x="5983853" y="5603827"/>
                  <a:ext cx="142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7" name="Freihand 216">
                  <a:extLst>
                    <a:ext uri="{FF2B5EF4-FFF2-40B4-BE49-F238E27FC236}">
                      <a16:creationId xmlns:a16="http://schemas.microsoft.com/office/drawing/2014/main" id="{4A866750-9206-481D-8656-CB7E3F4AA85F}"/>
                    </a:ext>
                  </a:extLst>
                </p14:cNvPr>
                <p14:cNvContentPartPr/>
                <p14:nvPr/>
              </p14:nvContentPartPr>
              <p14:xfrm>
                <a:off x="6119933" y="5600947"/>
                <a:ext cx="59760" cy="112320"/>
              </p14:xfrm>
            </p:contentPart>
          </mc:Choice>
          <mc:Fallback xmlns="">
            <p:pic>
              <p:nvPicPr>
                <p:cNvPr id="217" name="Freihand 216">
                  <a:extLst>
                    <a:ext uri="{FF2B5EF4-FFF2-40B4-BE49-F238E27FC236}">
                      <a16:creationId xmlns:a16="http://schemas.microsoft.com/office/drawing/2014/main" id="{4A866750-9206-481D-8656-CB7E3F4AA85F}"/>
                    </a:ext>
                  </a:extLst>
                </p:cNvPr>
                <p:cNvPicPr/>
                <p:nvPr/>
              </p:nvPicPr>
              <p:blipFill>
                <a:blip r:embed="rId194"/>
                <a:stretch>
                  <a:fillRect/>
                </a:stretch>
              </p:blipFill>
              <p:spPr>
                <a:xfrm>
                  <a:off x="6115613" y="5596627"/>
                  <a:ext cx="68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8" name="Freihand 217">
                  <a:extLst>
                    <a:ext uri="{FF2B5EF4-FFF2-40B4-BE49-F238E27FC236}">
                      <a16:creationId xmlns:a16="http://schemas.microsoft.com/office/drawing/2014/main" id="{AA776050-0CD6-4AE4-86F1-BD4CCF39CCDB}"/>
                    </a:ext>
                  </a:extLst>
                </p14:cNvPr>
                <p14:cNvContentPartPr/>
                <p14:nvPr/>
              </p14:nvContentPartPr>
              <p14:xfrm>
                <a:off x="6211373" y="5619667"/>
                <a:ext cx="73080" cy="77760"/>
              </p14:xfrm>
            </p:contentPart>
          </mc:Choice>
          <mc:Fallback xmlns="">
            <p:pic>
              <p:nvPicPr>
                <p:cNvPr id="218" name="Freihand 217">
                  <a:extLst>
                    <a:ext uri="{FF2B5EF4-FFF2-40B4-BE49-F238E27FC236}">
                      <a16:creationId xmlns:a16="http://schemas.microsoft.com/office/drawing/2014/main" id="{AA776050-0CD6-4AE4-86F1-BD4CCF39CCDB}"/>
                    </a:ext>
                  </a:extLst>
                </p:cNvPr>
                <p:cNvPicPr/>
                <p:nvPr/>
              </p:nvPicPr>
              <p:blipFill>
                <a:blip r:embed="rId196"/>
                <a:stretch>
                  <a:fillRect/>
                </a:stretch>
              </p:blipFill>
              <p:spPr>
                <a:xfrm>
                  <a:off x="6207053" y="5615347"/>
                  <a:ext cx="81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9" name="Freihand 218">
                  <a:extLst>
                    <a:ext uri="{FF2B5EF4-FFF2-40B4-BE49-F238E27FC236}">
                      <a16:creationId xmlns:a16="http://schemas.microsoft.com/office/drawing/2014/main" id="{6DFC1B22-DEC3-4765-A69B-4D391CD8FFAD}"/>
                    </a:ext>
                  </a:extLst>
                </p14:cNvPr>
                <p14:cNvContentPartPr/>
                <p14:nvPr/>
              </p14:nvContentPartPr>
              <p14:xfrm>
                <a:off x="6187973" y="5569627"/>
                <a:ext cx="91080" cy="70560"/>
              </p14:xfrm>
            </p:contentPart>
          </mc:Choice>
          <mc:Fallback xmlns="">
            <p:pic>
              <p:nvPicPr>
                <p:cNvPr id="219" name="Freihand 218">
                  <a:extLst>
                    <a:ext uri="{FF2B5EF4-FFF2-40B4-BE49-F238E27FC236}">
                      <a16:creationId xmlns:a16="http://schemas.microsoft.com/office/drawing/2014/main" id="{6DFC1B22-DEC3-4765-A69B-4D391CD8FFAD}"/>
                    </a:ext>
                  </a:extLst>
                </p:cNvPr>
                <p:cNvPicPr/>
                <p:nvPr/>
              </p:nvPicPr>
              <p:blipFill>
                <a:blip r:embed="rId198"/>
                <a:stretch>
                  <a:fillRect/>
                </a:stretch>
              </p:blipFill>
              <p:spPr>
                <a:xfrm>
                  <a:off x="6183653" y="5565307"/>
                  <a:ext cx="99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0" name="Freihand 219">
                  <a:extLst>
                    <a:ext uri="{FF2B5EF4-FFF2-40B4-BE49-F238E27FC236}">
                      <a16:creationId xmlns:a16="http://schemas.microsoft.com/office/drawing/2014/main" id="{F9AF6A6F-1936-4FD9-971B-35B38A88D2AB}"/>
                    </a:ext>
                  </a:extLst>
                </p14:cNvPr>
                <p14:cNvContentPartPr/>
                <p14:nvPr/>
              </p14:nvContentPartPr>
              <p14:xfrm>
                <a:off x="6265373" y="5646307"/>
                <a:ext cx="56160" cy="41040"/>
              </p14:xfrm>
            </p:contentPart>
          </mc:Choice>
          <mc:Fallback xmlns="">
            <p:pic>
              <p:nvPicPr>
                <p:cNvPr id="220" name="Freihand 219">
                  <a:extLst>
                    <a:ext uri="{FF2B5EF4-FFF2-40B4-BE49-F238E27FC236}">
                      <a16:creationId xmlns:a16="http://schemas.microsoft.com/office/drawing/2014/main" id="{F9AF6A6F-1936-4FD9-971B-35B38A88D2AB}"/>
                    </a:ext>
                  </a:extLst>
                </p:cNvPr>
                <p:cNvPicPr/>
                <p:nvPr/>
              </p:nvPicPr>
              <p:blipFill>
                <a:blip r:embed="rId200"/>
                <a:stretch>
                  <a:fillRect/>
                </a:stretch>
              </p:blipFill>
              <p:spPr>
                <a:xfrm>
                  <a:off x="6261053" y="5641987"/>
                  <a:ext cx="64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1" name="Freihand 220">
                  <a:extLst>
                    <a:ext uri="{FF2B5EF4-FFF2-40B4-BE49-F238E27FC236}">
                      <a16:creationId xmlns:a16="http://schemas.microsoft.com/office/drawing/2014/main" id="{D932A263-1510-4138-BC39-C7F80A2A4F6F}"/>
                    </a:ext>
                  </a:extLst>
                </p14:cNvPr>
                <p14:cNvContentPartPr/>
                <p14:nvPr/>
              </p14:nvContentPartPr>
              <p14:xfrm>
                <a:off x="6292733" y="5557387"/>
                <a:ext cx="100800" cy="182520"/>
              </p14:xfrm>
            </p:contentPart>
          </mc:Choice>
          <mc:Fallback xmlns="">
            <p:pic>
              <p:nvPicPr>
                <p:cNvPr id="221" name="Freihand 220">
                  <a:extLst>
                    <a:ext uri="{FF2B5EF4-FFF2-40B4-BE49-F238E27FC236}">
                      <a16:creationId xmlns:a16="http://schemas.microsoft.com/office/drawing/2014/main" id="{D932A263-1510-4138-BC39-C7F80A2A4F6F}"/>
                    </a:ext>
                  </a:extLst>
                </p:cNvPr>
                <p:cNvPicPr/>
                <p:nvPr/>
              </p:nvPicPr>
              <p:blipFill>
                <a:blip r:embed="rId202"/>
                <a:stretch>
                  <a:fillRect/>
                </a:stretch>
              </p:blipFill>
              <p:spPr>
                <a:xfrm>
                  <a:off x="6288413" y="5553067"/>
                  <a:ext cx="10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22" name="Freihand 221">
                  <a:extLst>
                    <a:ext uri="{FF2B5EF4-FFF2-40B4-BE49-F238E27FC236}">
                      <a16:creationId xmlns:a16="http://schemas.microsoft.com/office/drawing/2014/main" id="{EABEEABF-2611-4D73-81B9-B27F17E18A76}"/>
                    </a:ext>
                  </a:extLst>
                </p14:cNvPr>
                <p14:cNvContentPartPr/>
                <p14:nvPr/>
              </p14:nvContentPartPr>
              <p14:xfrm>
                <a:off x="6416213" y="5560627"/>
                <a:ext cx="57240" cy="114840"/>
              </p14:xfrm>
            </p:contentPart>
          </mc:Choice>
          <mc:Fallback xmlns="">
            <p:pic>
              <p:nvPicPr>
                <p:cNvPr id="222" name="Freihand 221">
                  <a:extLst>
                    <a:ext uri="{FF2B5EF4-FFF2-40B4-BE49-F238E27FC236}">
                      <a16:creationId xmlns:a16="http://schemas.microsoft.com/office/drawing/2014/main" id="{EABEEABF-2611-4D73-81B9-B27F17E18A76}"/>
                    </a:ext>
                  </a:extLst>
                </p:cNvPr>
                <p:cNvPicPr/>
                <p:nvPr/>
              </p:nvPicPr>
              <p:blipFill>
                <a:blip r:embed="rId204"/>
                <a:stretch>
                  <a:fillRect/>
                </a:stretch>
              </p:blipFill>
              <p:spPr>
                <a:xfrm>
                  <a:off x="6411893" y="5556307"/>
                  <a:ext cx="65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23" name="Freihand 222">
                  <a:extLst>
                    <a:ext uri="{FF2B5EF4-FFF2-40B4-BE49-F238E27FC236}">
                      <a16:creationId xmlns:a16="http://schemas.microsoft.com/office/drawing/2014/main" id="{A127A08F-6DB6-4C6A-8143-F999CBA45AAE}"/>
                    </a:ext>
                  </a:extLst>
                </p14:cNvPr>
                <p14:cNvContentPartPr/>
                <p14:nvPr/>
              </p14:nvContentPartPr>
              <p14:xfrm>
                <a:off x="6510533" y="5580067"/>
                <a:ext cx="85680" cy="74880"/>
              </p14:xfrm>
            </p:contentPart>
          </mc:Choice>
          <mc:Fallback xmlns="">
            <p:pic>
              <p:nvPicPr>
                <p:cNvPr id="223" name="Freihand 222">
                  <a:extLst>
                    <a:ext uri="{FF2B5EF4-FFF2-40B4-BE49-F238E27FC236}">
                      <a16:creationId xmlns:a16="http://schemas.microsoft.com/office/drawing/2014/main" id="{A127A08F-6DB6-4C6A-8143-F999CBA45AAE}"/>
                    </a:ext>
                  </a:extLst>
                </p:cNvPr>
                <p:cNvPicPr/>
                <p:nvPr/>
              </p:nvPicPr>
              <p:blipFill>
                <a:blip r:embed="rId206"/>
                <a:stretch>
                  <a:fillRect/>
                </a:stretch>
              </p:blipFill>
              <p:spPr>
                <a:xfrm>
                  <a:off x="6506213" y="5575747"/>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24" name="Freihand 223">
                  <a:extLst>
                    <a:ext uri="{FF2B5EF4-FFF2-40B4-BE49-F238E27FC236}">
                      <a16:creationId xmlns:a16="http://schemas.microsoft.com/office/drawing/2014/main" id="{074EC742-3925-42C4-B0CF-05161B413010}"/>
                    </a:ext>
                  </a:extLst>
                </p14:cNvPr>
                <p14:cNvContentPartPr/>
                <p14:nvPr/>
              </p14:nvContentPartPr>
              <p14:xfrm>
                <a:off x="6620693" y="5594467"/>
                <a:ext cx="84600" cy="97200"/>
              </p14:xfrm>
            </p:contentPart>
          </mc:Choice>
          <mc:Fallback xmlns="">
            <p:pic>
              <p:nvPicPr>
                <p:cNvPr id="224" name="Freihand 223">
                  <a:extLst>
                    <a:ext uri="{FF2B5EF4-FFF2-40B4-BE49-F238E27FC236}">
                      <a16:creationId xmlns:a16="http://schemas.microsoft.com/office/drawing/2014/main" id="{074EC742-3925-42C4-B0CF-05161B413010}"/>
                    </a:ext>
                  </a:extLst>
                </p:cNvPr>
                <p:cNvPicPr/>
                <p:nvPr/>
              </p:nvPicPr>
              <p:blipFill>
                <a:blip r:embed="rId208"/>
                <a:stretch>
                  <a:fillRect/>
                </a:stretch>
              </p:blipFill>
              <p:spPr>
                <a:xfrm>
                  <a:off x="6616373" y="5590147"/>
                  <a:ext cx="9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25" name="Freihand 224">
                  <a:extLst>
                    <a:ext uri="{FF2B5EF4-FFF2-40B4-BE49-F238E27FC236}">
                      <a16:creationId xmlns:a16="http://schemas.microsoft.com/office/drawing/2014/main" id="{19204EF8-1BF0-4212-91C7-2FD3B4349F42}"/>
                    </a:ext>
                  </a:extLst>
                </p14:cNvPr>
                <p14:cNvContentPartPr/>
                <p14:nvPr/>
              </p14:nvContentPartPr>
              <p14:xfrm>
                <a:off x="6707813" y="5563507"/>
                <a:ext cx="106200" cy="91080"/>
              </p14:xfrm>
            </p:contentPart>
          </mc:Choice>
          <mc:Fallback xmlns="">
            <p:pic>
              <p:nvPicPr>
                <p:cNvPr id="225" name="Freihand 224">
                  <a:extLst>
                    <a:ext uri="{FF2B5EF4-FFF2-40B4-BE49-F238E27FC236}">
                      <a16:creationId xmlns:a16="http://schemas.microsoft.com/office/drawing/2014/main" id="{19204EF8-1BF0-4212-91C7-2FD3B4349F42}"/>
                    </a:ext>
                  </a:extLst>
                </p:cNvPr>
                <p:cNvPicPr/>
                <p:nvPr/>
              </p:nvPicPr>
              <p:blipFill>
                <a:blip r:embed="rId210"/>
                <a:stretch>
                  <a:fillRect/>
                </a:stretch>
              </p:blipFill>
              <p:spPr>
                <a:xfrm>
                  <a:off x="6703493" y="5559187"/>
                  <a:ext cx="114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26" name="Freihand 225">
                  <a:extLst>
                    <a:ext uri="{FF2B5EF4-FFF2-40B4-BE49-F238E27FC236}">
                      <a16:creationId xmlns:a16="http://schemas.microsoft.com/office/drawing/2014/main" id="{2BB8AE07-7BFB-48AF-80DE-C46B7806B419}"/>
                    </a:ext>
                  </a:extLst>
                </p14:cNvPr>
                <p14:cNvContentPartPr/>
                <p14:nvPr/>
              </p14:nvContentPartPr>
              <p14:xfrm>
                <a:off x="6827693" y="5558107"/>
                <a:ext cx="73800" cy="95760"/>
              </p14:xfrm>
            </p:contentPart>
          </mc:Choice>
          <mc:Fallback xmlns="">
            <p:pic>
              <p:nvPicPr>
                <p:cNvPr id="226" name="Freihand 225">
                  <a:extLst>
                    <a:ext uri="{FF2B5EF4-FFF2-40B4-BE49-F238E27FC236}">
                      <a16:creationId xmlns:a16="http://schemas.microsoft.com/office/drawing/2014/main" id="{2BB8AE07-7BFB-48AF-80DE-C46B7806B419}"/>
                    </a:ext>
                  </a:extLst>
                </p:cNvPr>
                <p:cNvPicPr/>
                <p:nvPr/>
              </p:nvPicPr>
              <p:blipFill>
                <a:blip r:embed="rId212"/>
                <a:stretch>
                  <a:fillRect/>
                </a:stretch>
              </p:blipFill>
              <p:spPr>
                <a:xfrm>
                  <a:off x="6823373" y="5553787"/>
                  <a:ext cx="82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27" name="Freihand 226">
                  <a:extLst>
                    <a:ext uri="{FF2B5EF4-FFF2-40B4-BE49-F238E27FC236}">
                      <a16:creationId xmlns:a16="http://schemas.microsoft.com/office/drawing/2014/main" id="{FBD4479A-D674-4CD1-BF42-1A811826FA64}"/>
                    </a:ext>
                  </a:extLst>
                </p14:cNvPr>
                <p14:cNvContentPartPr/>
                <p14:nvPr/>
              </p14:nvContentPartPr>
              <p14:xfrm>
                <a:off x="6910493" y="5644867"/>
                <a:ext cx="16560" cy="54720"/>
              </p14:xfrm>
            </p:contentPart>
          </mc:Choice>
          <mc:Fallback xmlns="">
            <p:pic>
              <p:nvPicPr>
                <p:cNvPr id="227" name="Freihand 226">
                  <a:extLst>
                    <a:ext uri="{FF2B5EF4-FFF2-40B4-BE49-F238E27FC236}">
                      <a16:creationId xmlns:a16="http://schemas.microsoft.com/office/drawing/2014/main" id="{FBD4479A-D674-4CD1-BF42-1A811826FA64}"/>
                    </a:ext>
                  </a:extLst>
                </p:cNvPr>
                <p:cNvPicPr/>
                <p:nvPr/>
              </p:nvPicPr>
              <p:blipFill>
                <a:blip r:embed="rId214"/>
                <a:stretch>
                  <a:fillRect/>
                </a:stretch>
              </p:blipFill>
              <p:spPr>
                <a:xfrm>
                  <a:off x="6906173" y="5640547"/>
                  <a:ext cx="25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28" name="Freihand 227">
                  <a:extLst>
                    <a:ext uri="{FF2B5EF4-FFF2-40B4-BE49-F238E27FC236}">
                      <a16:creationId xmlns:a16="http://schemas.microsoft.com/office/drawing/2014/main" id="{F369978B-815C-4A53-8617-EEFA478F3735}"/>
                    </a:ext>
                  </a:extLst>
                </p14:cNvPr>
                <p14:cNvContentPartPr/>
                <p14:nvPr/>
              </p14:nvContentPartPr>
              <p14:xfrm>
                <a:off x="6948293" y="5555587"/>
                <a:ext cx="115920" cy="101160"/>
              </p14:xfrm>
            </p:contentPart>
          </mc:Choice>
          <mc:Fallback xmlns="">
            <p:pic>
              <p:nvPicPr>
                <p:cNvPr id="228" name="Freihand 227">
                  <a:extLst>
                    <a:ext uri="{FF2B5EF4-FFF2-40B4-BE49-F238E27FC236}">
                      <a16:creationId xmlns:a16="http://schemas.microsoft.com/office/drawing/2014/main" id="{F369978B-815C-4A53-8617-EEFA478F3735}"/>
                    </a:ext>
                  </a:extLst>
                </p:cNvPr>
                <p:cNvPicPr/>
                <p:nvPr/>
              </p:nvPicPr>
              <p:blipFill>
                <a:blip r:embed="rId216"/>
                <a:stretch>
                  <a:fillRect/>
                </a:stretch>
              </p:blipFill>
              <p:spPr>
                <a:xfrm>
                  <a:off x="6943973" y="5551267"/>
                  <a:ext cx="124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9" name="Freihand 228">
                  <a:extLst>
                    <a:ext uri="{FF2B5EF4-FFF2-40B4-BE49-F238E27FC236}">
                      <a16:creationId xmlns:a16="http://schemas.microsoft.com/office/drawing/2014/main" id="{41E36866-0EE1-4F7B-A241-1E1257376CFD}"/>
                    </a:ext>
                  </a:extLst>
                </p14:cNvPr>
                <p14:cNvContentPartPr/>
                <p14:nvPr/>
              </p14:nvContentPartPr>
              <p14:xfrm>
                <a:off x="7062413" y="5575747"/>
                <a:ext cx="68760" cy="65520"/>
              </p14:xfrm>
            </p:contentPart>
          </mc:Choice>
          <mc:Fallback xmlns="">
            <p:pic>
              <p:nvPicPr>
                <p:cNvPr id="229" name="Freihand 228">
                  <a:extLst>
                    <a:ext uri="{FF2B5EF4-FFF2-40B4-BE49-F238E27FC236}">
                      <a16:creationId xmlns:a16="http://schemas.microsoft.com/office/drawing/2014/main" id="{41E36866-0EE1-4F7B-A241-1E1257376CFD}"/>
                    </a:ext>
                  </a:extLst>
                </p:cNvPr>
                <p:cNvPicPr/>
                <p:nvPr/>
              </p:nvPicPr>
              <p:blipFill>
                <a:blip r:embed="rId218"/>
                <a:stretch>
                  <a:fillRect/>
                </a:stretch>
              </p:blipFill>
              <p:spPr>
                <a:xfrm>
                  <a:off x="7058093" y="5571427"/>
                  <a:ext cx="77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0" name="Freihand 229">
                  <a:extLst>
                    <a:ext uri="{FF2B5EF4-FFF2-40B4-BE49-F238E27FC236}">
                      <a16:creationId xmlns:a16="http://schemas.microsoft.com/office/drawing/2014/main" id="{49F56AD7-71CF-432F-B589-81FBC754FF0C}"/>
                    </a:ext>
                  </a:extLst>
                </p14:cNvPr>
                <p14:cNvContentPartPr/>
                <p14:nvPr/>
              </p14:nvContentPartPr>
              <p14:xfrm>
                <a:off x="7178333" y="5553067"/>
                <a:ext cx="63360" cy="84960"/>
              </p14:xfrm>
            </p:contentPart>
          </mc:Choice>
          <mc:Fallback xmlns="">
            <p:pic>
              <p:nvPicPr>
                <p:cNvPr id="230" name="Freihand 229">
                  <a:extLst>
                    <a:ext uri="{FF2B5EF4-FFF2-40B4-BE49-F238E27FC236}">
                      <a16:creationId xmlns:a16="http://schemas.microsoft.com/office/drawing/2014/main" id="{49F56AD7-71CF-432F-B589-81FBC754FF0C}"/>
                    </a:ext>
                  </a:extLst>
                </p:cNvPr>
                <p:cNvPicPr/>
                <p:nvPr/>
              </p:nvPicPr>
              <p:blipFill>
                <a:blip r:embed="rId220"/>
                <a:stretch>
                  <a:fillRect/>
                </a:stretch>
              </p:blipFill>
              <p:spPr>
                <a:xfrm>
                  <a:off x="7174013" y="5548747"/>
                  <a:ext cx="72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1" name="Freihand 230">
                  <a:extLst>
                    <a:ext uri="{FF2B5EF4-FFF2-40B4-BE49-F238E27FC236}">
                      <a16:creationId xmlns:a16="http://schemas.microsoft.com/office/drawing/2014/main" id="{7958AA46-2146-42B7-8EB9-545B30DFCE66}"/>
                    </a:ext>
                  </a:extLst>
                </p14:cNvPr>
                <p14:cNvContentPartPr/>
                <p14:nvPr/>
              </p14:nvContentPartPr>
              <p14:xfrm>
                <a:off x="7145933" y="5515627"/>
                <a:ext cx="61920" cy="70920"/>
              </p14:xfrm>
            </p:contentPart>
          </mc:Choice>
          <mc:Fallback xmlns="">
            <p:pic>
              <p:nvPicPr>
                <p:cNvPr id="231" name="Freihand 230">
                  <a:extLst>
                    <a:ext uri="{FF2B5EF4-FFF2-40B4-BE49-F238E27FC236}">
                      <a16:creationId xmlns:a16="http://schemas.microsoft.com/office/drawing/2014/main" id="{7958AA46-2146-42B7-8EB9-545B30DFCE66}"/>
                    </a:ext>
                  </a:extLst>
                </p:cNvPr>
                <p:cNvPicPr/>
                <p:nvPr/>
              </p:nvPicPr>
              <p:blipFill>
                <a:blip r:embed="rId222"/>
                <a:stretch>
                  <a:fillRect/>
                </a:stretch>
              </p:blipFill>
              <p:spPr>
                <a:xfrm>
                  <a:off x="7141613" y="5511307"/>
                  <a:ext cx="7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2" name="Freihand 231">
                  <a:extLst>
                    <a:ext uri="{FF2B5EF4-FFF2-40B4-BE49-F238E27FC236}">
                      <a16:creationId xmlns:a16="http://schemas.microsoft.com/office/drawing/2014/main" id="{FAE269E7-4E4A-425E-A38C-F8C7ACC5ADDD}"/>
                    </a:ext>
                  </a:extLst>
                </p14:cNvPr>
                <p14:cNvContentPartPr/>
                <p14:nvPr/>
              </p14:nvContentPartPr>
              <p14:xfrm>
                <a:off x="7199933" y="5593387"/>
                <a:ext cx="74520" cy="52560"/>
              </p14:xfrm>
            </p:contentPart>
          </mc:Choice>
          <mc:Fallback xmlns="">
            <p:pic>
              <p:nvPicPr>
                <p:cNvPr id="232" name="Freihand 231">
                  <a:extLst>
                    <a:ext uri="{FF2B5EF4-FFF2-40B4-BE49-F238E27FC236}">
                      <a16:creationId xmlns:a16="http://schemas.microsoft.com/office/drawing/2014/main" id="{FAE269E7-4E4A-425E-A38C-F8C7ACC5ADDD}"/>
                    </a:ext>
                  </a:extLst>
                </p:cNvPr>
                <p:cNvPicPr/>
                <p:nvPr/>
              </p:nvPicPr>
              <p:blipFill>
                <a:blip r:embed="rId224"/>
                <a:stretch>
                  <a:fillRect/>
                </a:stretch>
              </p:blipFill>
              <p:spPr>
                <a:xfrm>
                  <a:off x="7195613" y="5589067"/>
                  <a:ext cx="83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3" name="Freihand 232">
                  <a:extLst>
                    <a:ext uri="{FF2B5EF4-FFF2-40B4-BE49-F238E27FC236}">
                      <a16:creationId xmlns:a16="http://schemas.microsoft.com/office/drawing/2014/main" id="{F551DAB6-516B-4B7D-8D8C-55BF412EB61A}"/>
                    </a:ext>
                  </a:extLst>
                </p14:cNvPr>
                <p14:cNvContentPartPr/>
                <p14:nvPr/>
              </p14:nvContentPartPr>
              <p14:xfrm>
                <a:off x="7199213" y="5491507"/>
                <a:ext cx="129240" cy="259920"/>
              </p14:xfrm>
            </p:contentPart>
          </mc:Choice>
          <mc:Fallback xmlns="">
            <p:pic>
              <p:nvPicPr>
                <p:cNvPr id="233" name="Freihand 232">
                  <a:extLst>
                    <a:ext uri="{FF2B5EF4-FFF2-40B4-BE49-F238E27FC236}">
                      <a16:creationId xmlns:a16="http://schemas.microsoft.com/office/drawing/2014/main" id="{F551DAB6-516B-4B7D-8D8C-55BF412EB61A}"/>
                    </a:ext>
                  </a:extLst>
                </p:cNvPr>
                <p:cNvPicPr/>
                <p:nvPr/>
              </p:nvPicPr>
              <p:blipFill>
                <a:blip r:embed="rId226"/>
                <a:stretch>
                  <a:fillRect/>
                </a:stretch>
              </p:blipFill>
              <p:spPr>
                <a:xfrm>
                  <a:off x="7194893" y="5487187"/>
                  <a:ext cx="137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4" name="Freihand 233">
                  <a:extLst>
                    <a:ext uri="{FF2B5EF4-FFF2-40B4-BE49-F238E27FC236}">
                      <a16:creationId xmlns:a16="http://schemas.microsoft.com/office/drawing/2014/main" id="{737DC57A-943F-4E61-8E09-E143420D0DBC}"/>
                    </a:ext>
                  </a:extLst>
                </p14:cNvPr>
                <p14:cNvContentPartPr/>
                <p14:nvPr/>
              </p14:nvContentPartPr>
              <p14:xfrm>
                <a:off x="7399733" y="5589067"/>
                <a:ext cx="192600" cy="3240"/>
              </p14:xfrm>
            </p:contentPart>
          </mc:Choice>
          <mc:Fallback xmlns="">
            <p:pic>
              <p:nvPicPr>
                <p:cNvPr id="234" name="Freihand 233">
                  <a:extLst>
                    <a:ext uri="{FF2B5EF4-FFF2-40B4-BE49-F238E27FC236}">
                      <a16:creationId xmlns:a16="http://schemas.microsoft.com/office/drawing/2014/main" id="{737DC57A-943F-4E61-8E09-E143420D0DBC}"/>
                    </a:ext>
                  </a:extLst>
                </p:cNvPr>
                <p:cNvPicPr/>
                <p:nvPr/>
              </p:nvPicPr>
              <p:blipFill>
                <a:blip r:embed="rId228"/>
                <a:stretch>
                  <a:fillRect/>
                </a:stretch>
              </p:blipFill>
              <p:spPr>
                <a:xfrm>
                  <a:off x="7395413" y="5584747"/>
                  <a:ext cx="201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35" name="Freihand 234">
                  <a:extLst>
                    <a:ext uri="{FF2B5EF4-FFF2-40B4-BE49-F238E27FC236}">
                      <a16:creationId xmlns:a16="http://schemas.microsoft.com/office/drawing/2014/main" id="{4AEE751E-FF60-4E78-BE3E-39432DC85D47}"/>
                    </a:ext>
                  </a:extLst>
                </p14:cNvPr>
                <p14:cNvContentPartPr/>
                <p14:nvPr/>
              </p14:nvContentPartPr>
              <p14:xfrm>
                <a:off x="7414133" y="5606707"/>
                <a:ext cx="163080" cy="29880"/>
              </p14:xfrm>
            </p:contentPart>
          </mc:Choice>
          <mc:Fallback xmlns="">
            <p:pic>
              <p:nvPicPr>
                <p:cNvPr id="235" name="Freihand 234">
                  <a:extLst>
                    <a:ext uri="{FF2B5EF4-FFF2-40B4-BE49-F238E27FC236}">
                      <a16:creationId xmlns:a16="http://schemas.microsoft.com/office/drawing/2014/main" id="{4AEE751E-FF60-4E78-BE3E-39432DC85D47}"/>
                    </a:ext>
                  </a:extLst>
                </p:cNvPr>
                <p:cNvPicPr/>
                <p:nvPr/>
              </p:nvPicPr>
              <p:blipFill>
                <a:blip r:embed="rId230"/>
                <a:stretch>
                  <a:fillRect/>
                </a:stretch>
              </p:blipFill>
              <p:spPr>
                <a:xfrm>
                  <a:off x="7409813" y="5602387"/>
                  <a:ext cx="171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6" name="Freihand 235">
                  <a:extLst>
                    <a:ext uri="{FF2B5EF4-FFF2-40B4-BE49-F238E27FC236}">
                      <a16:creationId xmlns:a16="http://schemas.microsoft.com/office/drawing/2014/main" id="{86B078A3-BFB9-4BC5-B9F8-612129F66707}"/>
                    </a:ext>
                  </a:extLst>
                </p14:cNvPr>
                <p14:cNvContentPartPr/>
                <p14:nvPr/>
              </p14:nvContentPartPr>
              <p14:xfrm>
                <a:off x="7471373" y="5278387"/>
                <a:ext cx="30960" cy="210960"/>
              </p14:xfrm>
            </p:contentPart>
          </mc:Choice>
          <mc:Fallback xmlns="">
            <p:pic>
              <p:nvPicPr>
                <p:cNvPr id="236" name="Freihand 235">
                  <a:extLst>
                    <a:ext uri="{FF2B5EF4-FFF2-40B4-BE49-F238E27FC236}">
                      <a16:creationId xmlns:a16="http://schemas.microsoft.com/office/drawing/2014/main" id="{86B078A3-BFB9-4BC5-B9F8-612129F66707}"/>
                    </a:ext>
                  </a:extLst>
                </p:cNvPr>
                <p:cNvPicPr/>
                <p:nvPr/>
              </p:nvPicPr>
              <p:blipFill>
                <a:blip r:embed="rId232"/>
                <a:stretch>
                  <a:fillRect/>
                </a:stretch>
              </p:blipFill>
              <p:spPr>
                <a:xfrm>
                  <a:off x="7467053" y="5274067"/>
                  <a:ext cx="39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37" name="Freihand 236">
                  <a:extLst>
                    <a:ext uri="{FF2B5EF4-FFF2-40B4-BE49-F238E27FC236}">
                      <a16:creationId xmlns:a16="http://schemas.microsoft.com/office/drawing/2014/main" id="{516565F6-C4CE-484C-90CF-2AA7F2FB3F7C}"/>
                    </a:ext>
                  </a:extLst>
                </p14:cNvPr>
                <p14:cNvContentPartPr/>
                <p14:nvPr/>
              </p14:nvContentPartPr>
              <p14:xfrm>
                <a:off x="7639493" y="5508427"/>
                <a:ext cx="129240" cy="138960"/>
              </p14:xfrm>
            </p:contentPart>
          </mc:Choice>
          <mc:Fallback xmlns="">
            <p:pic>
              <p:nvPicPr>
                <p:cNvPr id="237" name="Freihand 236">
                  <a:extLst>
                    <a:ext uri="{FF2B5EF4-FFF2-40B4-BE49-F238E27FC236}">
                      <a16:creationId xmlns:a16="http://schemas.microsoft.com/office/drawing/2014/main" id="{516565F6-C4CE-484C-90CF-2AA7F2FB3F7C}"/>
                    </a:ext>
                  </a:extLst>
                </p:cNvPr>
                <p:cNvPicPr/>
                <p:nvPr/>
              </p:nvPicPr>
              <p:blipFill>
                <a:blip r:embed="rId234"/>
                <a:stretch>
                  <a:fillRect/>
                </a:stretch>
              </p:blipFill>
              <p:spPr>
                <a:xfrm>
                  <a:off x="7635173" y="5504107"/>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8" name="Freihand 237">
                  <a:extLst>
                    <a:ext uri="{FF2B5EF4-FFF2-40B4-BE49-F238E27FC236}">
                      <a16:creationId xmlns:a16="http://schemas.microsoft.com/office/drawing/2014/main" id="{A467E670-EDEC-4869-90B6-EC8E3F93ECB4}"/>
                    </a:ext>
                  </a:extLst>
                </p14:cNvPr>
                <p14:cNvContentPartPr/>
                <p14:nvPr/>
              </p14:nvContentPartPr>
              <p14:xfrm>
                <a:off x="7800773" y="5519947"/>
                <a:ext cx="46440" cy="88560"/>
              </p14:xfrm>
            </p:contentPart>
          </mc:Choice>
          <mc:Fallback xmlns="">
            <p:pic>
              <p:nvPicPr>
                <p:cNvPr id="238" name="Freihand 237">
                  <a:extLst>
                    <a:ext uri="{FF2B5EF4-FFF2-40B4-BE49-F238E27FC236}">
                      <a16:creationId xmlns:a16="http://schemas.microsoft.com/office/drawing/2014/main" id="{A467E670-EDEC-4869-90B6-EC8E3F93ECB4}"/>
                    </a:ext>
                  </a:extLst>
                </p:cNvPr>
                <p:cNvPicPr/>
                <p:nvPr/>
              </p:nvPicPr>
              <p:blipFill>
                <a:blip r:embed="rId236"/>
                <a:stretch>
                  <a:fillRect/>
                </a:stretch>
              </p:blipFill>
              <p:spPr>
                <a:xfrm>
                  <a:off x="7796453" y="5515627"/>
                  <a:ext cx="55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9" name="Freihand 238">
                  <a:extLst>
                    <a:ext uri="{FF2B5EF4-FFF2-40B4-BE49-F238E27FC236}">
                      <a16:creationId xmlns:a16="http://schemas.microsoft.com/office/drawing/2014/main" id="{3ED648A1-4FFF-4F83-83C3-F8FC58430C14}"/>
                    </a:ext>
                  </a:extLst>
                </p14:cNvPr>
                <p14:cNvContentPartPr/>
                <p14:nvPr/>
              </p14:nvContentPartPr>
              <p14:xfrm>
                <a:off x="7841453" y="5569987"/>
                <a:ext cx="27000" cy="69480"/>
              </p14:xfrm>
            </p:contentPart>
          </mc:Choice>
          <mc:Fallback xmlns="">
            <p:pic>
              <p:nvPicPr>
                <p:cNvPr id="239" name="Freihand 238">
                  <a:extLst>
                    <a:ext uri="{FF2B5EF4-FFF2-40B4-BE49-F238E27FC236}">
                      <a16:creationId xmlns:a16="http://schemas.microsoft.com/office/drawing/2014/main" id="{3ED648A1-4FFF-4F83-83C3-F8FC58430C14}"/>
                    </a:ext>
                  </a:extLst>
                </p:cNvPr>
                <p:cNvPicPr/>
                <p:nvPr/>
              </p:nvPicPr>
              <p:blipFill>
                <a:blip r:embed="rId238"/>
                <a:stretch>
                  <a:fillRect/>
                </a:stretch>
              </p:blipFill>
              <p:spPr>
                <a:xfrm>
                  <a:off x="7837133" y="5565667"/>
                  <a:ext cx="35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40" name="Freihand 239">
                  <a:extLst>
                    <a:ext uri="{FF2B5EF4-FFF2-40B4-BE49-F238E27FC236}">
                      <a16:creationId xmlns:a16="http://schemas.microsoft.com/office/drawing/2014/main" id="{63F8E234-17A9-4B34-9DB3-B49F113C20FB}"/>
                    </a:ext>
                  </a:extLst>
                </p14:cNvPr>
                <p14:cNvContentPartPr/>
                <p14:nvPr/>
              </p14:nvContentPartPr>
              <p14:xfrm>
                <a:off x="7896533" y="5512027"/>
                <a:ext cx="87480" cy="118440"/>
              </p14:xfrm>
            </p:contentPart>
          </mc:Choice>
          <mc:Fallback xmlns="">
            <p:pic>
              <p:nvPicPr>
                <p:cNvPr id="240" name="Freihand 239">
                  <a:extLst>
                    <a:ext uri="{FF2B5EF4-FFF2-40B4-BE49-F238E27FC236}">
                      <a16:creationId xmlns:a16="http://schemas.microsoft.com/office/drawing/2014/main" id="{63F8E234-17A9-4B34-9DB3-B49F113C20FB}"/>
                    </a:ext>
                  </a:extLst>
                </p:cNvPr>
                <p:cNvPicPr/>
                <p:nvPr/>
              </p:nvPicPr>
              <p:blipFill>
                <a:blip r:embed="rId240"/>
                <a:stretch>
                  <a:fillRect/>
                </a:stretch>
              </p:blipFill>
              <p:spPr>
                <a:xfrm>
                  <a:off x="7892213" y="5507707"/>
                  <a:ext cx="96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41" name="Freihand 240">
                  <a:extLst>
                    <a:ext uri="{FF2B5EF4-FFF2-40B4-BE49-F238E27FC236}">
                      <a16:creationId xmlns:a16="http://schemas.microsoft.com/office/drawing/2014/main" id="{081EB338-D972-4E6E-B3A8-0E9DA270E543}"/>
                    </a:ext>
                  </a:extLst>
                </p14:cNvPr>
                <p14:cNvContentPartPr/>
                <p14:nvPr/>
              </p14:nvContentPartPr>
              <p14:xfrm>
                <a:off x="8000933" y="5604187"/>
                <a:ext cx="4320" cy="88920"/>
              </p14:xfrm>
            </p:contentPart>
          </mc:Choice>
          <mc:Fallback xmlns="">
            <p:pic>
              <p:nvPicPr>
                <p:cNvPr id="241" name="Freihand 240">
                  <a:extLst>
                    <a:ext uri="{FF2B5EF4-FFF2-40B4-BE49-F238E27FC236}">
                      <a16:creationId xmlns:a16="http://schemas.microsoft.com/office/drawing/2014/main" id="{081EB338-D972-4E6E-B3A8-0E9DA270E543}"/>
                    </a:ext>
                  </a:extLst>
                </p:cNvPr>
                <p:cNvPicPr/>
                <p:nvPr/>
              </p:nvPicPr>
              <p:blipFill>
                <a:blip r:embed="rId242"/>
                <a:stretch>
                  <a:fillRect/>
                </a:stretch>
              </p:blipFill>
              <p:spPr>
                <a:xfrm>
                  <a:off x="7996613" y="5599867"/>
                  <a:ext cx="12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42" name="Freihand 241">
                  <a:extLst>
                    <a:ext uri="{FF2B5EF4-FFF2-40B4-BE49-F238E27FC236}">
                      <a16:creationId xmlns:a16="http://schemas.microsoft.com/office/drawing/2014/main" id="{606F1A59-B047-4EDC-8BF1-7FFE1CC80B0B}"/>
                    </a:ext>
                  </a:extLst>
                </p14:cNvPr>
                <p14:cNvContentPartPr/>
                <p14:nvPr/>
              </p14:nvContentPartPr>
              <p14:xfrm>
                <a:off x="8049893" y="5506987"/>
                <a:ext cx="114840" cy="89280"/>
              </p14:xfrm>
            </p:contentPart>
          </mc:Choice>
          <mc:Fallback xmlns="">
            <p:pic>
              <p:nvPicPr>
                <p:cNvPr id="242" name="Freihand 241">
                  <a:extLst>
                    <a:ext uri="{FF2B5EF4-FFF2-40B4-BE49-F238E27FC236}">
                      <a16:creationId xmlns:a16="http://schemas.microsoft.com/office/drawing/2014/main" id="{606F1A59-B047-4EDC-8BF1-7FFE1CC80B0B}"/>
                    </a:ext>
                  </a:extLst>
                </p:cNvPr>
                <p:cNvPicPr/>
                <p:nvPr/>
              </p:nvPicPr>
              <p:blipFill>
                <a:blip r:embed="rId244"/>
                <a:stretch>
                  <a:fillRect/>
                </a:stretch>
              </p:blipFill>
              <p:spPr>
                <a:xfrm>
                  <a:off x="8045573" y="5502667"/>
                  <a:ext cx="123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43" name="Freihand 242">
                  <a:extLst>
                    <a:ext uri="{FF2B5EF4-FFF2-40B4-BE49-F238E27FC236}">
                      <a16:creationId xmlns:a16="http://schemas.microsoft.com/office/drawing/2014/main" id="{B7CBF7BC-F6EF-4481-A978-EE2EEA4D7FC0}"/>
                    </a:ext>
                  </a:extLst>
                </p14:cNvPr>
                <p14:cNvContentPartPr/>
                <p14:nvPr/>
              </p14:nvContentPartPr>
              <p14:xfrm>
                <a:off x="8182373" y="5509507"/>
                <a:ext cx="69120" cy="103680"/>
              </p14:xfrm>
            </p:contentPart>
          </mc:Choice>
          <mc:Fallback xmlns="">
            <p:pic>
              <p:nvPicPr>
                <p:cNvPr id="243" name="Freihand 242">
                  <a:extLst>
                    <a:ext uri="{FF2B5EF4-FFF2-40B4-BE49-F238E27FC236}">
                      <a16:creationId xmlns:a16="http://schemas.microsoft.com/office/drawing/2014/main" id="{B7CBF7BC-F6EF-4481-A978-EE2EEA4D7FC0}"/>
                    </a:ext>
                  </a:extLst>
                </p:cNvPr>
                <p:cNvPicPr/>
                <p:nvPr/>
              </p:nvPicPr>
              <p:blipFill>
                <a:blip r:embed="rId246"/>
                <a:stretch>
                  <a:fillRect/>
                </a:stretch>
              </p:blipFill>
              <p:spPr>
                <a:xfrm>
                  <a:off x="8178053" y="5505187"/>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4" name="Freihand 243">
                  <a:extLst>
                    <a:ext uri="{FF2B5EF4-FFF2-40B4-BE49-F238E27FC236}">
                      <a16:creationId xmlns:a16="http://schemas.microsoft.com/office/drawing/2014/main" id="{7B57AE9D-A620-4D5F-86A8-72FE27E5D267}"/>
                    </a:ext>
                  </a:extLst>
                </p14:cNvPr>
                <p14:cNvContentPartPr/>
                <p14:nvPr/>
              </p14:nvContentPartPr>
              <p14:xfrm>
                <a:off x="3987918" y="5741195"/>
                <a:ext cx="3319200" cy="143640"/>
              </p14:xfrm>
            </p:contentPart>
          </mc:Choice>
          <mc:Fallback xmlns="">
            <p:pic>
              <p:nvPicPr>
                <p:cNvPr id="244" name="Freihand 243">
                  <a:extLst>
                    <a:ext uri="{FF2B5EF4-FFF2-40B4-BE49-F238E27FC236}">
                      <a16:creationId xmlns:a16="http://schemas.microsoft.com/office/drawing/2014/main" id="{7B57AE9D-A620-4D5F-86A8-72FE27E5D267}"/>
                    </a:ext>
                  </a:extLst>
                </p:cNvPr>
                <p:cNvPicPr/>
                <p:nvPr/>
              </p:nvPicPr>
              <p:blipFill>
                <a:blip r:embed="rId248"/>
                <a:stretch>
                  <a:fillRect/>
                </a:stretch>
              </p:blipFill>
              <p:spPr>
                <a:xfrm>
                  <a:off x="3983598" y="5736875"/>
                  <a:ext cx="3327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45" name="Freihand 244">
                  <a:extLst>
                    <a:ext uri="{FF2B5EF4-FFF2-40B4-BE49-F238E27FC236}">
                      <a16:creationId xmlns:a16="http://schemas.microsoft.com/office/drawing/2014/main" id="{F3071977-2FD1-463A-A190-3688ADA3A41C}"/>
                    </a:ext>
                  </a:extLst>
                </p14:cNvPr>
                <p14:cNvContentPartPr/>
                <p14:nvPr/>
              </p14:nvContentPartPr>
              <p14:xfrm>
                <a:off x="5131998" y="5929475"/>
                <a:ext cx="116640" cy="100440"/>
              </p14:xfrm>
            </p:contentPart>
          </mc:Choice>
          <mc:Fallback xmlns="">
            <p:pic>
              <p:nvPicPr>
                <p:cNvPr id="245" name="Freihand 244">
                  <a:extLst>
                    <a:ext uri="{FF2B5EF4-FFF2-40B4-BE49-F238E27FC236}">
                      <a16:creationId xmlns:a16="http://schemas.microsoft.com/office/drawing/2014/main" id="{F3071977-2FD1-463A-A190-3688ADA3A41C}"/>
                    </a:ext>
                  </a:extLst>
                </p:cNvPr>
                <p:cNvPicPr/>
                <p:nvPr/>
              </p:nvPicPr>
              <p:blipFill>
                <a:blip r:embed="rId250"/>
                <a:stretch>
                  <a:fillRect/>
                </a:stretch>
              </p:blipFill>
              <p:spPr>
                <a:xfrm>
                  <a:off x="5127678" y="5925155"/>
                  <a:ext cx="12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6" name="Freihand 245">
                  <a:extLst>
                    <a:ext uri="{FF2B5EF4-FFF2-40B4-BE49-F238E27FC236}">
                      <a16:creationId xmlns:a16="http://schemas.microsoft.com/office/drawing/2014/main" id="{AD94CA55-BE18-4DCD-BDB6-9FDE7A0EB7A4}"/>
                    </a:ext>
                  </a:extLst>
                </p14:cNvPr>
                <p14:cNvContentPartPr/>
                <p14:nvPr/>
              </p14:nvContentPartPr>
              <p14:xfrm>
                <a:off x="5248278" y="5911835"/>
                <a:ext cx="111600" cy="136080"/>
              </p14:xfrm>
            </p:contentPart>
          </mc:Choice>
          <mc:Fallback xmlns="">
            <p:pic>
              <p:nvPicPr>
                <p:cNvPr id="246" name="Freihand 245">
                  <a:extLst>
                    <a:ext uri="{FF2B5EF4-FFF2-40B4-BE49-F238E27FC236}">
                      <a16:creationId xmlns:a16="http://schemas.microsoft.com/office/drawing/2014/main" id="{AD94CA55-BE18-4DCD-BDB6-9FDE7A0EB7A4}"/>
                    </a:ext>
                  </a:extLst>
                </p:cNvPr>
                <p:cNvPicPr/>
                <p:nvPr/>
              </p:nvPicPr>
              <p:blipFill>
                <a:blip r:embed="rId252"/>
                <a:stretch>
                  <a:fillRect/>
                </a:stretch>
              </p:blipFill>
              <p:spPr>
                <a:xfrm>
                  <a:off x="5243958" y="5907515"/>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7" name="Freihand 246">
                  <a:extLst>
                    <a:ext uri="{FF2B5EF4-FFF2-40B4-BE49-F238E27FC236}">
                      <a16:creationId xmlns:a16="http://schemas.microsoft.com/office/drawing/2014/main" id="{3C9E7C14-210D-46C7-9EED-45BE2C0831B9}"/>
                    </a:ext>
                  </a:extLst>
                </p14:cNvPr>
                <p14:cNvContentPartPr/>
                <p14:nvPr/>
              </p14:nvContentPartPr>
              <p14:xfrm>
                <a:off x="5359158" y="5948915"/>
                <a:ext cx="216720" cy="86040"/>
              </p14:xfrm>
            </p:contentPart>
          </mc:Choice>
          <mc:Fallback xmlns="">
            <p:pic>
              <p:nvPicPr>
                <p:cNvPr id="247" name="Freihand 246">
                  <a:extLst>
                    <a:ext uri="{FF2B5EF4-FFF2-40B4-BE49-F238E27FC236}">
                      <a16:creationId xmlns:a16="http://schemas.microsoft.com/office/drawing/2014/main" id="{3C9E7C14-210D-46C7-9EED-45BE2C0831B9}"/>
                    </a:ext>
                  </a:extLst>
                </p:cNvPr>
                <p:cNvPicPr/>
                <p:nvPr/>
              </p:nvPicPr>
              <p:blipFill>
                <a:blip r:embed="rId254"/>
                <a:stretch>
                  <a:fillRect/>
                </a:stretch>
              </p:blipFill>
              <p:spPr>
                <a:xfrm>
                  <a:off x="5354838" y="5944595"/>
                  <a:ext cx="225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8" name="Freihand 247">
                  <a:extLst>
                    <a:ext uri="{FF2B5EF4-FFF2-40B4-BE49-F238E27FC236}">
                      <a16:creationId xmlns:a16="http://schemas.microsoft.com/office/drawing/2014/main" id="{43D08BD5-90EB-49D6-A1F1-CE4FA89DFF48}"/>
                    </a:ext>
                  </a:extLst>
                </p14:cNvPr>
                <p14:cNvContentPartPr/>
                <p14:nvPr/>
              </p14:nvContentPartPr>
              <p14:xfrm>
                <a:off x="5639958" y="5966195"/>
                <a:ext cx="172800" cy="12600"/>
              </p14:xfrm>
            </p:contentPart>
          </mc:Choice>
          <mc:Fallback xmlns="">
            <p:pic>
              <p:nvPicPr>
                <p:cNvPr id="248" name="Freihand 247">
                  <a:extLst>
                    <a:ext uri="{FF2B5EF4-FFF2-40B4-BE49-F238E27FC236}">
                      <a16:creationId xmlns:a16="http://schemas.microsoft.com/office/drawing/2014/main" id="{43D08BD5-90EB-49D6-A1F1-CE4FA89DFF48}"/>
                    </a:ext>
                  </a:extLst>
                </p:cNvPr>
                <p:cNvPicPr/>
                <p:nvPr/>
              </p:nvPicPr>
              <p:blipFill>
                <a:blip r:embed="rId256"/>
                <a:stretch>
                  <a:fillRect/>
                </a:stretch>
              </p:blipFill>
              <p:spPr>
                <a:xfrm>
                  <a:off x="5635638" y="5961875"/>
                  <a:ext cx="181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9" name="Freihand 248">
                  <a:extLst>
                    <a:ext uri="{FF2B5EF4-FFF2-40B4-BE49-F238E27FC236}">
                      <a16:creationId xmlns:a16="http://schemas.microsoft.com/office/drawing/2014/main" id="{BD3F2E33-8E14-4FFA-8E1F-96118F98FE2F}"/>
                    </a:ext>
                  </a:extLst>
                </p14:cNvPr>
                <p14:cNvContentPartPr/>
                <p14:nvPr/>
              </p14:nvContentPartPr>
              <p14:xfrm>
                <a:off x="5668398" y="6003635"/>
                <a:ext cx="154440" cy="12960"/>
              </p14:xfrm>
            </p:contentPart>
          </mc:Choice>
          <mc:Fallback xmlns="">
            <p:pic>
              <p:nvPicPr>
                <p:cNvPr id="249" name="Freihand 248">
                  <a:extLst>
                    <a:ext uri="{FF2B5EF4-FFF2-40B4-BE49-F238E27FC236}">
                      <a16:creationId xmlns:a16="http://schemas.microsoft.com/office/drawing/2014/main" id="{BD3F2E33-8E14-4FFA-8E1F-96118F98FE2F}"/>
                    </a:ext>
                  </a:extLst>
                </p:cNvPr>
                <p:cNvPicPr/>
                <p:nvPr/>
              </p:nvPicPr>
              <p:blipFill>
                <a:blip r:embed="rId258"/>
                <a:stretch>
                  <a:fillRect/>
                </a:stretch>
              </p:blipFill>
              <p:spPr>
                <a:xfrm>
                  <a:off x="5664078" y="5999315"/>
                  <a:ext cx="163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50" name="Freihand 249">
                  <a:extLst>
                    <a:ext uri="{FF2B5EF4-FFF2-40B4-BE49-F238E27FC236}">
                      <a16:creationId xmlns:a16="http://schemas.microsoft.com/office/drawing/2014/main" id="{039ECF9A-958E-431A-98EC-D6E42197952B}"/>
                    </a:ext>
                  </a:extLst>
                </p14:cNvPr>
                <p14:cNvContentPartPr/>
                <p14:nvPr/>
              </p14:nvContentPartPr>
              <p14:xfrm>
                <a:off x="5939118" y="5930915"/>
                <a:ext cx="124560" cy="96120"/>
              </p14:xfrm>
            </p:contentPart>
          </mc:Choice>
          <mc:Fallback xmlns="">
            <p:pic>
              <p:nvPicPr>
                <p:cNvPr id="250" name="Freihand 249">
                  <a:extLst>
                    <a:ext uri="{FF2B5EF4-FFF2-40B4-BE49-F238E27FC236}">
                      <a16:creationId xmlns:a16="http://schemas.microsoft.com/office/drawing/2014/main" id="{039ECF9A-958E-431A-98EC-D6E42197952B}"/>
                    </a:ext>
                  </a:extLst>
                </p:cNvPr>
                <p:cNvPicPr/>
                <p:nvPr/>
              </p:nvPicPr>
              <p:blipFill>
                <a:blip r:embed="rId260"/>
                <a:stretch>
                  <a:fillRect/>
                </a:stretch>
              </p:blipFill>
              <p:spPr>
                <a:xfrm>
                  <a:off x="5934798" y="5926595"/>
                  <a:ext cx="13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51" name="Freihand 250">
                  <a:extLst>
                    <a:ext uri="{FF2B5EF4-FFF2-40B4-BE49-F238E27FC236}">
                      <a16:creationId xmlns:a16="http://schemas.microsoft.com/office/drawing/2014/main" id="{3DBD66AC-94FA-4D01-866A-0545200DAAC3}"/>
                    </a:ext>
                  </a:extLst>
                </p14:cNvPr>
                <p14:cNvContentPartPr/>
                <p14:nvPr/>
              </p14:nvContentPartPr>
              <p14:xfrm>
                <a:off x="6119118" y="5897795"/>
                <a:ext cx="62640" cy="92880"/>
              </p14:xfrm>
            </p:contentPart>
          </mc:Choice>
          <mc:Fallback xmlns="">
            <p:pic>
              <p:nvPicPr>
                <p:cNvPr id="251" name="Freihand 250">
                  <a:extLst>
                    <a:ext uri="{FF2B5EF4-FFF2-40B4-BE49-F238E27FC236}">
                      <a16:creationId xmlns:a16="http://schemas.microsoft.com/office/drawing/2014/main" id="{3DBD66AC-94FA-4D01-866A-0545200DAAC3}"/>
                    </a:ext>
                  </a:extLst>
                </p:cNvPr>
                <p:cNvPicPr/>
                <p:nvPr/>
              </p:nvPicPr>
              <p:blipFill>
                <a:blip r:embed="rId262"/>
                <a:stretch>
                  <a:fillRect/>
                </a:stretch>
              </p:blipFill>
              <p:spPr>
                <a:xfrm>
                  <a:off x="6114798" y="5893475"/>
                  <a:ext cx="71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52" name="Freihand 251">
                  <a:extLst>
                    <a:ext uri="{FF2B5EF4-FFF2-40B4-BE49-F238E27FC236}">
                      <a16:creationId xmlns:a16="http://schemas.microsoft.com/office/drawing/2014/main" id="{3A65E8D2-E0F2-4009-A0D8-D29BDA013934}"/>
                    </a:ext>
                  </a:extLst>
                </p14:cNvPr>
                <p14:cNvContentPartPr/>
                <p14:nvPr/>
              </p14:nvContentPartPr>
              <p14:xfrm>
                <a:off x="6155118" y="5948915"/>
                <a:ext cx="54000" cy="87480"/>
              </p14:xfrm>
            </p:contentPart>
          </mc:Choice>
          <mc:Fallback xmlns="">
            <p:pic>
              <p:nvPicPr>
                <p:cNvPr id="252" name="Freihand 251">
                  <a:extLst>
                    <a:ext uri="{FF2B5EF4-FFF2-40B4-BE49-F238E27FC236}">
                      <a16:creationId xmlns:a16="http://schemas.microsoft.com/office/drawing/2014/main" id="{3A65E8D2-E0F2-4009-A0D8-D29BDA013934}"/>
                    </a:ext>
                  </a:extLst>
                </p:cNvPr>
                <p:cNvPicPr/>
                <p:nvPr/>
              </p:nvPicPr>
              <p:blipFill>
                <a:blip r:embed="rId264"/>
                <a:stretch>
                  <a:fillRect/>
                </a:stretch>
              </p:blipFill>
              <p:spPr>
                <a:xfrm>
                  <a:off x="6150798" y="5944595"/>
                  <a:ext cx="62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53" name="Freihand 252">
                  <a:extLst>
                    <a:ext uri="{FF2B5EF4-FFF2-40B4-BE49-F238E27FC236}">
                      <a16:creationId xmlns:a16="http://schemas.microsoft.com/office/drawing/2014/main" id="{214DD8A6-23FD-4FA6-942A-699518EBF2E2}"/>
                    </a:ext>
                  </a:extLst>
                </p14:cNvPr>
                <p14:cNvContentPartPr/>
                <p14:nvPr/>
              </p14:nvContentPartPr>
              <p14:xfrm>
                <a:off x="6245478" y="5913275"/>
                <a:ext cx="112320" cy="169920"/>
              </p14:xfrm>
            </p:contentPart>
          </mc:Choice>
          <mc:Fallback xmlns="">
            <p:pic>
              <p:nvPicPr>
                <p:cNvPr id="253" name="Freihand 252">
                  <a:extLst>
                    <a:ext uri="{FF2B5EF4-FFF2-40B4-BE49-F238E27FC236}">
                      <a16:creationId xmlns:a16="http://schemas.microsoft.com/office/drawing/2014/main" id="{214DD8A6-23FD-4FA6-942A-699518EBF2E2}"/>
                    </a:ext>
                  </a:extLst>
                </p:cNvPr>
                <p:cNvPicPr/>
                <p:nvPr/>
              </p:nvPicPr>
              <p:blipFill>
                <a:blip r:embed="rId266"/>
                <a:stretch>
                  <a:fillRect/>
                </a:stretch>
              </p:blipFill>
              <p:spPr>
                <a:xfrm>
                  <a:off x="6241158" y="5908955"/>
                  <a:ext cx="120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54" name="Freihand 253">
                  <a:extLst>
                    <a:ext uri="{FF2B5EF4-FFF2-40B4-BE49-F238E27FC236}">
                      <a16:creationId xmlns:a16="http://schemas.microsoft.com/office/drawing/2014/main" id="{F8BDB73B-5321-44EA-B3C6-DAA6F9B2A6A2}"/>
                    </a:ext>
                  </a:extLst>
                </p14:cNvPr>
                <p14:cNvContentPartPr/>
                <p14:nvPr/>
              </p14:nvContentPartPr>
              <p14:xfrm>
                <a:off x="6435198" y="5912555"/>
                <a:ext cx="81360" cy="122400"/>
              </p14:xfrm>
            </p:contentPart>
          </mc:Choice>
          <mc:Fallback xmlns="">
            <p:pic>
              <p:nvPicPr>
                <p:cNvPr id="254" name="Freihand 253">
                  <a:extLst>
                    <a:ext uri="{FF2B5EF4-FFF2-40B4-BE49-F238E27FC236}">
                      <a16:creationId xmlns:a16="http://schemas.microsoft.com/office/drawing/2014/main" id="{F8BDB73B-5321-44EA-B3C6-DAA6F9B2A6A2}"/>
                    </a:ext>
                  </a:extLst>
                </p:cNvPr>
                <p:cNvPicPr/>
                <p:nvPr/>
              </p:nvPicPr>
              <p:blipFill>
                <a:blip r:embed="rId268"/>
                <a:stretch>
                  <a:fillRect/>
                </a:stretch>
              </p:blipFill>
              <p:spPr>
                <a:xfrm>
                  <a:off x="6430878" y="5908235"/>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5" name="Freihand 254">
                  <a:extLst>
                    <a:ext uri="{FF2B5EF4-FFF2-40B4-BE49-F238E27FC236}">
                      <a16:creationId xmlns:a16="http://schemas.microsoft.com/office/drawing/2014/main" id="{6E3332A5-3238-4D4C-B2F6-05B03B4481FA}"/>
                    </a:ext>
                  </a:extLst>
                </p14:cNvPr>
                <p14:cNvContentPartPr/>
                <p14:nvPr/>
              </p14:nvContentPartPr>
              <p14:xfrm>
                <a:off x="6566238" y="5900675"/>
                <a:ext cx="163440" cy="120960"/>
              </p14:xfrm>
            </p:contentPart>
          </mc:Choice>
          <mc:Fallback xmlns="">
            <p:pic>
              <p:nvPicPr>
                <p:cNvPr id="255" name="Freihand 254">
                  <a:extLst>
                    <a:ext uri="{FF2B5EF4-FFF2-40B4-BE49-F238E27FC236}">
                      <a16:creationId xmlns:a16="http://schemas.microsoft.com/office/drawing/2014/main" id="{6E3332A5-3238-4D4C-B2F6-05B03B4481FA}"/>
                    </a:ext>
                  </a:extLst>
                </p:cNvPr>
                <p:cNvPicPr/>
                <p:nvPr/>
              </p:nvPicPr>
              <p:blipFill>
                <a:blip r:embed="rId270"/>
                <a:stretch>
                  <a:fillRect/>
                </a:stretch>
              </p:blipFill>
              <p:spPr>
                <a:xfrm>
                  <a:off x="6561918" y="5896355"/>
                  <a:ext cx="172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6" name="Freihand 255">
                  <a:extLst>
                    <a:ext uri="{FF2B5EF4-FFF2-40B4-BE49-F238E27FC236}">
                      <a16:creationId xmlns:a16="http://schemas.microsoft.com/office/drawing/2014/main" id="{C457A916-D8D5-4FA6-956C-A3837C659CF3}"/>
                    </a:ext>
                  </a:extLst>
                </p14:cNvPr>
                <p14:cNvContentPartPr/>
                <p14:nvPr/>
              </p14:nvContentPartPr>
              <p14:xfrm>
                <a:off x="7107318" y="5870435"/>
                <a:ext cx="229320" cy="85320"/>
              </p14:xfrm>
            </p:contentPart>
          </mc:Choice>
          <mc:Fallback xmlns="">
            <p:pic>
              <p:nvPicPr>
                <p:cNvPr id="256" name="Freihand 255">
                  <a:extLst>
                    <a:ext uri="{FF2B5EF4-FFF2-40B4-BE49-F238E27FC236}">
                      <a16:creationId xmlns:a16="http://schemas.microsoft.com/office/drawing/2014/main" id="{C457A916-D8D5-4FA6-956C-A3837C659CF3}"/>
                    </a:ext>
                  </a:extLst>
                </p:cNvPr>
                <p:cNvPicPr/>
                <p:nvPr/>
              </p:nvPicPr>
              <p:blipFill>
                <a:blip r:embed="rId272"/>
                <a:stretch>
                  <a:fillRect/>
                </a:stretch>
              </p:blipFill>
              <p:spPr>
                <a:xfrm>
                  <a:off x="7102998" y="5866115"/>
                  <a:ext cx="237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7" name="Freihand 256">
                  <a:extLst>
                    <a:ext uri="{FF2B5EF4-FFF2-40B4-BE49-F238E27FC236}">
                      <a16:creationId xmlns:a16="http://schemas.microsoft.com/office/drawing/2014/main" id="{9AF93504-33FF-47F4-802F-10C56CCD9DAC}"/>
                    </a:ext>
                  </a:extLst>
                </p14:cNvPr>
                <p14:cNvContentPartPr/>
                <p14:nvPr/>
              </p14:nvContentPartPr>
              <p14:xfrm>
                <a:off x="7105878" y="5898875"/>
                <a:ext cx="237960" cy="108000"/>
              </p14:xfrm>
            </p:contentPart>
          </mc:Choice>
          <mc:Fallback xmlns="">
            <p:pic>
              <p:nvPicPr>
                <p:cNvPr id="257" name="Freihand 256">
                  <a:extLst>
                    <a:ext uri="{FF2B5EF4-FFF2-40B4-BE49-F238E27FC236}">
                      <a16:creationId xmlns:a16="http://schemas.microsoft.com/office/drawing/2014/main" id="{9AF93504-33FF-47F4-802F-10C56CCD9DAC}"/>
                    </a:ext>
                  </a:extLst>
                </p:cNvPr>
                <p:cNvPicPr/>
                <p:nvPr/>
              </p:nvPicPr>
              <p:blipFill>
                <a:blip r:embed="rId274"/>
                <a:stretch>
                  <a:fillRect/>
                </a:stretch>
              </p:blipFill>
              <p:spPr>
                <a:xfrm>
                  <a:off x="7101558" y="5894555"/>
                  <a:ext cx="24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8" name="Freihand 257">
                  <a:extLst>
                    <a:ext uri="{FF2B5EF4-FFF2-40B4-BE49-F238E27FC236}">
                      <a16:creationId xmlns:a16="http://schemas.microsoft.com/office/drawing/2014/main" id="{ED1D8DD7-85E4-4EDB-AD95-98716DFE0BB9}"/>
                    </a:ext>
                  </a:extLst>
                </p14:cNvPr>
                <p14:cNvContentPartPr/>
                <p14:nvPr/>
              </p14:nvContentPartPr>
              <p14:xfrm>
                <a:off x="7097238" y="5806715"/>
                <a:ext cx="243000" cy="295920"/>
              </p14:xfrm>
            </p:contentPart>
          </mc:Choice>
          <mc:Fallback xmlns="">
            <p:pic>
              <p:nvPicPr>
                <p:cNvPr id="258" name="Freihand 257">
                  <a:extLst>
                    <a:ext uri="{FF2B5EF4-FFF2-40B4-BE49-F238E27FC236}">
                      <a16:creationId xmlns:a16="http://schemas.microsoft.com/office/drawing/2014/main" id="{ED1D8DD7-85E4-4EDB-AD95-98716DFE0BB9}"/>
                    </a:ext>
                  </a:extLst>
                </p:cNvPr>
                <p:cNvPicPr/>
                <p:nvPr/>
              </p:nvPicPr>
              <p:blipFill>
                <a:blip r:embed="rId276"/>
                <a:stretch>
                  <a:fillRect/>
                </a:stretch>
              </p:blipFill>
              <p:spPr>
                <a:xfrm>
                  <a:off x="7092918" y="5802395"/>
                  <a:ext cx="251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9" name="Freihand 258">
                  <a:extLst>
                    <a:ext uri="{FF2B5EF4-FFF2-40B4-BE49-F238E27FC236}">
                      <a16:creationId xmlns:a16="http://schemas.microsoft.com/office/drawing/2014/main" id="{996B89A2-CE07-475C-BFBC-66A78B407EF2}"/>
                    </a:ext>
                  </a:extLst>
                </p14:cNvPr>
                <p14:cNvContentPartPr/>
                <p14:nvPr/>
              </p14:nvContentPartPr>
              <p14:xfrm>
                <a:off x="7678998" y="5340515"/>
                <a:ext cx="626760" cy="451800"/>
              </p14:xfrm>
            </p:contentPart>
          </mc:Choice>
          <mc:Fallback xmlns="">
            <p:pic>
              <p:nvPicPr>
                <p:cNvPr id="259" name="Freihand 258">
                  <a:extLst>
                    <a:ext uri="{FF2B5EF4-FFF2-40B4-BE49-F238E27FC236}">
                      <a16:creationId xmlns:a16="http://schemas.microsoft.com/office/drawing/2014/main" id="{996B89A2-CE07-475C-BFBC-66A78B407EF2}"/>
                    </a:ext>
                  </a:extLst>
                </p:cNvPr>
                <p:cNvPicPr/>
                <p:nvPr/>
              </p:nvPicPr>
              <p:blipFill>
                <a:blip r:embed="rId278"/>
                <a:stretch>
                  <a:fillRect/>
                </a:stretch>
              </p:blipFill>
              <p:spPr>
                <a:xfrm>
                  <a:off x="7674678" y="5336195"/>
                  <a:ext cx="635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0" name="Freihand 259">
                  <a:extLst>
                    <a:ext uri="{FF2B5EF4-FFF2-40B4-BE49-F238E27FC236}">
                      <a16:creationId xmlns:a16="http://schemas.microsoft.com/office/drawing/2014/main" id="{FD12C062-3844-43DF-9EF5-A585584F1A1C}"/>
                    </a:ext>
                  </a:extLst>
                </p14:cNvPr>
                <p14:cNvContentPartPr/>
                <p14:nvPr/>
              </p14:nvContentPartPr>
              <p14:xfrm>
                <a:off x="5952438" y="5762795"/>
                <a:ext cx="929880" cy="492840"/>
              </p14:xfrm>
            </p:contentPart>
          </mc:Choice>
          <mc:Fallback xmlns="">
            <p:pic>
              <p:nvPicPr>
                <p:cNvPr id="260" name="Freihand 259">
                  <a:extLst>
                    <a:ext uri="{FF2B5EF4-FFF2-40B4-BE49-F238E27FC236}">
                      <a16:creationId xmlns:a16="http://schemas.microsoft.com/office/drawing/2014/main" id="{FD12C062-3844-43DF-9EF5-A585584F1A1C}"/>
                    </a:ext>
                  </a:extLst>
                </p:cNvPr>
                <p:cNvPicPr/>
                <p:nvPr/>
              </p:nvPicPr>
              <p:blipFill>
                <a:blip r:embed="rId280"/>
                <a:stretch>
                  <a:fillRect/>
                </a:stretch>
              </p:blipFill>
              <p:spPr>
                <a:xfrm>
                  <a:off x="5948118" y="5758475"/>
                  <a:ext cx="9385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1" name="Freihand 260">
                  <a:extLst>
                    <a:ext uri="{FF2B5EF4-FFF2-40B4-BE49-F238E27FC236}">
                      <a16:creationId xmlns:a16="http://schemas.microsoft.com/office/drawing/2014/main" id="{BF4A1B90-6559-4ADC-8729-F4971B133F6D}"/>
                    </a:ext>
                  </a:extLst>
                </p14:cNvPr>
                <p14:cNvContentPartPr/>
                <p14:nvPr/>
              </p14:nvContentPartPr>
              <p14:xfrm>
                <a:off x="5324693" y="5240947"/>
                <a:ext cx="48240" cy="23400"/>
              </p14:xfrm>
            </p:contentPart>
          </mc:Choice>
          <mc:Fallback xmlns="">
            <p:pic>
              <p:nvPicPr>
                <p:cNvPr id="261" name="Freihand 260">
                  <a:extLst>
                    <a:ext uri="{FF2B5EF4-FFF2-40B4-BE49-F238E27FC236}">
                      <a16:creationId xmlns:a16="http://schemas.microsoft.com/office/drawing/2014/main" id="{BF4A1B90-6559-4ADC-8729-F4971B133F6D}"/>
                    </a:ext>
                  </a:extLst>
                </p:cNvPr>
                <p:cNvPicPr/>
                <p:nvPr/>
              </p:nvPicPr>
              <p:blipFill>
                <a:blip r:embed="rId282"/>
                <a:stretch>
                  <a:fillRect/>
                </a:stretch>
              </p:blipFill>
              <p:spPr>
                <a:xfrm>
                  <a:off x="5320373" y="5236627"/>
                  <a:ext cx="56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 name="Freihand 261">
                  <a:extLst>
                    <a:ext uri="{FF2B5EF4-FFF2-40B4-BE49-F238E27FC236}">
                      <a16:creationId xmlns:a16="http://schemas.microsoft.com/office/drawing/2014/main" id="{FA03BEDE-44A8-49CB-8A6C-A65C75ED1965}"/>
                    </a:ext>
                  </a:extLst>
                </p14:cNvPr>
                <p14:cNvContentPartPr/>
                <p14:nvPr/>
              </p14:nvContentPartPr>
              <p14:xfrm>
                <a:off x="4727813" y="5150227"/>
                <a:ext cx="772200" cy="395280"/>
              </p14:xfrm>
            </p:contentPart>
          </mc:Choice>
          <mc:Fallback xmlns="">
            <p:pic>
              <p:nvPicPr>
                <p:cNvPr id="262" name="Freihand 261">
                  <a:extLst>
                    <a:ext uri="{FF2B5EF4-FFF2-40B4-BE49-F238E27FC236}">
                      <a16:creationId xmlns:a16="http://schemas.microsoft.com/office/drawing/2014/main" id="{FA03BEDE-44A8-49CB-8A6C-A65C75ED1965}"/>
                    </a:ext>
                  </a:extLst>
                </p:cNvPr>
                <p:cNvPicPr/>
                <p:nvPr/>
              </p:nvPicPr>
              <p:blipFill>
                <a:blip r:embed="rId284"/>
                <a:stretch>
                  <a:fillRect/>
                </a:stretch>
              </p:blipFill>
              <p:spPr>
                <a:xfrm>
                  <a:off x="4723493" y="5145907"/>
                  <a:ext cx="780840" cy="403920"/>
                </a:xfrm>
                <a:prstGeom prst="rect">
                  <a:avLst/>
                </a:prstGeom>
              </p:spPr>
            </p:pic>
          </mc:Fallback>
        </mc:AlternateContent>
      </p:grpSp>
      <p:grpSp>
        <p:nvGrpSpPr>
          <p:cNvPr id="283" name="Gruppieren 282">
            <a:extLst>
              <a:ext uri="{FF2B5EF4-FFF2-40B4-BE49-F238E27FC236}">
                <a16:creationId xmlns:a16="http://schemas.microsoft.com/office/drawing/2014/main" id="{8F756B4F-752C-4DD2-A772-8B5FE5C2AC12}"/>
              </a:ext>
            </a:extLst>
          </p:cNvPr>
          <p:cNvGrpSpPr/>
          <p:nvPr/>
        </p:nvGrpSpPr>
        <p:grpSpPr>
          <a:xfrm>
            <a:off x="5580293" y="114547"/>
            <a:ext cx="2456280" cy="239760"/>
            <a:chOff x="5580293" y="114547"/>
            <a:chExt cx="2456280" cy="239760"/>
          </a:xfrm>
        </p:grpSpPr>
        <mc:AlternateContent xmlns:mc="http://schemas.openxmlformats.org/markup-compatibility/2006" xmlns:p14="http://schemas.microsoft.com/office/powerpoint/2010/main">
          <mc:Choice Requires="p14">
            <p:contentPart p14:bwMode="auto" r:id="rId285">
              <p14:nvContentPartPr>
                <p14:cNvPr id="28" name="Freihand 27">
                  <a:extLst>
                    <a:ext uri="{FF2B5EF4-FFF2-40B4-BE49-F238E27FC236}">
                      <a16:creationId xmlns:a16="http://schemas.microsoft.com/office/drawing/2014/main" id="{346F33F5-2812-4337-9271-1B36C31DA50D}"/>
                    </a:ext>
                  </a:extLst>
                </p14:cNvPr>
                <p14:cNvContentPartPr/>
                <p14:nvPr/>
              </p14:nvContentPartPr>
              <p14:xfrm>
                <a:off x="5590013" y="193387"/>
                <a:ext cx="152640" cy="136440"/>
              </p14:xfrm>
            </p:contentPart>
          </mc:Choice>
          <mc:Fallback xmlns="">
            <p:pic>
              <p:nvPicPr>
                <p:cNvPr id="28" name="Freihand 27">
                  <a:extLst>
                    <a:ext uri="{FF2B5EF4-FFF2-40B4-BE49-F238E27FC236}">
                      <a16:creationId xmlns:a16="http://schemas.microsoft.com/office/drawing/2014/main" id="{346F33F5-2812-4337-9271-1B36C31DA50D}"/>
                    </a:ext>
                  </a:extLst>
                </p:cNvPr>
                <p:cNvPicPr/>
                <p:nvPr/>
              </p:nvPicPr>
              <p:blipFill>
                <a:blip r:embed="rId286"/>
                <a:stretch>
                  <a:fillRect/>
                </a:stretch>
              </p:blipFill>
              <p:spPr>
                <a:xfrm>
                  <a:off x="5585693" y="189067"/>
                  <a:ext cx="161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 name="Freihand 28">
                  <a:extLst>
                    <a:ext uri="{FF2B5EF4-FFF2-40B4-BE49-F238E27FC236}">
                      <a16:creationId xmlns:a16="http://schemas.microsoft.com/office/drawing/2014/main" id="{EC88FD5B-41EF-4C7A-85CF-F9EDC4F63296}"/>
                    </a:ext>
                  </a:extLst>
                </p14:cNvPr>
                <p14:cNvContentPartPr/>
                <p14:nvPr/>
              </p14:nvContentPartPr>
              <p14:xfrm>
                <a:off x="5580293" y="133267"/>
                <a:ext cx="156240" cy="221040"/>
              </p14:xfrm>
            </p:contentPart>
          </mc:Choice>
          <mc:Fallback xmlns="">
            <p:pic>
              <p:nvPicPr>
                <p:cNvPr id="29" name="Freihand 28">
                  <a:extLst>
                    <a:ext uri="{FF2B5EF4-FFF2-40B4-BE49-F238E27FC236}">
                      <a16:creationId xmlns:a16="http://schemas.microsoft.com/office/drawing/2014/main" id="{EC88FD5B-41EF-4C7A-85CF-F9EDC4F63296}"/>
                    </a:ext>
                  </a:extLst>
                </p:cNvPr>
                <p:cNvPicPr/>
                <p:nvPr/>
              </p:nvPicPr>
              <p:blipFill>
                <a:blip r:embed="rId288"/>
                <a:stretch>
                  <a:fillRect/>
                </a:stretch>
              </p:blipFill>
              <p:spPr>
                <a:xfrm>
                  <a:off x="5575973" y="128947"/>
                  <a:ext cx="164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 name="Freihand 38">
                  <a:extLst>
                    <a:ext uri="{FF2B5EF4-FFF2-40B4-BE49-F238E27FC236}">
                      <a16:creationId xmlns:a16="http://schemas.microsoft.com/office/drawing/2014/main" id="{E5D669F6-8E2D-46C4-B064-E1F75F34A6E8}"/>
                    </a:ext>
                  </a:extLst>
                </p14:cNvPr>
                <p14:cNvContentPartPr/>
                <p14:nvPr/>
              </p14:nvContentPartPr>
              <p14:xfrm>
                <a:off x="5923373" y="180427"/>
                <a:ext cx="228960" cy="114120"/>
              </p14:xfrm>
            </p:contentPart>
          </mc:Choice>
          <mc:Fallback xmlns="">
            <p:pic>
              <p:nvPicPr>
                <p:cNvPr id="39" name="Freihand 38">
                  <a:extLst>
                    <a:ext uri="{FF2B5EF4-FFF2-40B4-BE49-F238E27FC236}">
                      <a16:creationId xmlns:a16="http://schemas.microsoft.com/office/drawing/2014/main" id="{E5D669F6-8E2D-46C4-B064-E1F75F34A6E8}"/>
                    </a:ext>
                  </a:extLst>
                </p:cNvPr>
                <p:cNvPicPr/>
                <p:nvPr/>
              </p:nvPicPr>
              <p:blipFill>
                <a:blip r:embed="rId290"/>
                <a:stretch>
                  <a:fillRect/>
                </a:stretch>
              </p:blipFill>
              <p:spPr>
                <a:xfrm>
                  <a:off x="5919053" y="176107"/>
                  <a:ext cx="237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4" name="Freihand 43">
                  <a:extLst>
                    <a:ext uri="{FF2B5EF4-FFF2-40B4-BE49-F238E27FC236}">
                      <a16:creationId xmlns:a16="http://schemas.microsoft.com/office/drawing/2014/main" id="{4CB8276D-F4F9-4E77-9229-D7D2475AFF90}"/>
                    </a:ext>
                  </a:extLst>
                </p14:cNvPr>
                <p14:cNvContentPartPr/>
                <p14:nvPr/>
              </p14:nvContentPartPr>
              <p14:xfrm>
                <a:off x="6252053" y="238747"/>
                <a:ext cx="38520" cy="54720"/>
              </p14:xfrm>
            </p:contentPart>
          </mc:Choice>
          <mc:Fallback xmlns="">
            <p:pic>
              <p:nvPicPr>
                <p:cNvPr id="44" name="Freihand 43">
                  <a:extLst>
                    <a:ext uri="{FF2B5EF4-FFF2-40B4-BE49-F238E27FC236}">
                      <a16:creationId xmlns:a16="http://schemas.microsoft.com/office/drawing/2014/main" id="{4CB8276D-F4F9-4E77-9229-D7D2475AFF90}"/>
                    </a:ext>
                  </a:extLst>
                </p:cNvPr>
                <p:cNvPicPr/>
                <p:nvPr/>
              </p:nvPicPr>
              <p:blipFill>
                <a:blip r:embed="rId292"/>
                <a:stretch>
                  <a:fillRect/>
                </a:stretch>
              </p:blipFill>
              <p:spPr>
                <a:xfrm>
                  <a:off x="6247733" y="234427"/>
                  <a:ext cx="47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6" name="Freihand 45">
                  <a:extLst>
                    <a:ext uri="{FF2B5EF4-FFF2-40B4-BE49-F238E27FC236}">
                      <a16:creationId xmlns:a16="http://schemas.microsoft.com/office/drawing/2014/main" id="{F8D98A8E-E62C-4A01-BAC7-79E2E2B537EF}"/>
                    </a:ext>
                  </a:extLst>
                </p14:cNvPr>
                <p14:cNvContentPartPr/>
                <p14:nvPr/>
              </p14:nvContentPartPr>
              <p14:xfrm>
                <a:off x="6224693" y="245227"/>
                <a:ext cx="112320" cy="68760"/>
              </p14:xfrm>
            </p:contentPart>
          </mc:Choice>
          <mc:Fallback xmlns="">
            <p:pic>
              <p:nvPicPr>
                <p:cNvPr id="46" name="Freihand 45">
                  <a:extLst>
                    <a:ext uri="{FF2B5EF4-FFF2-40B4-BE49-F238E27FC236}">
                      <a16:creationId xmlns:a16="http://schemas.microsoft.com/office/drawing/2014/main" id="{F8D98A8E-E62C-4A01-BAC7-79E2E2B537EF}"/>
                    </a:ext>
                  </a:extLst>
                </p:cNvPr>
                <p:cNvPicPr/>
                <p:nvPr/>
              </p:nvPicPr>
              <p:blipFill>
                <a:blip r:embed="rId294"/>
                <a:stretch>
                  <a:fillRect/>
                </a:stretch>
              </p:blipFill>
              <p:spPr>
                <a:xfrm>
                  <a:off x="6220373" y="240907"/>
                  <a:ext cx="120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4" name="Freihand 53">
                  <a:extLst>
                    <a:ext uri="{FF2B5EF4-FFF2-40B4-BE49-F238E27FC236}">
                      <a16:creationId xmlns:a16="http://schemas.microsoft.com/office/drawing/2014/main" id="{926D5D2F-1DA6-4136-AF0E-8B39CF871661}"/>
                    </a:ext>
                  </a:extLst>
                </p14:cNvPr>
                <p14:cNvContentPartPr/>
                <p14:nvPr/>
              </p14:nvContentPartPr>
              <p14:xfrm>
                <a:off x="6353213" y="154867"/>
                <a:ext cx="150480" cy="137880"/>
              </p14:xfrm>
            </p:contentPart>
          </mc:Choice>
          <mc:Fallback xmlns="">
            <p:pic>
              <p:nvPicPr>
                <p:cNvPr id="54" name="Freihand 53">
                  <a:extLst>
                    <a:ext uri="{FF2B5EF4-FFF2-40B4-BE49-F238E27FC236}">
                      <a16:creationId xmlns:a16="http://schemas.microsoft.com/office/drawing/2014/main" id="{926D5D2F-1DA6-4136-AF0E-8B39CF871661}"/>
                    </a:ext>
                  </a:extLst>
                </p:cNvPr>
                <p:cNvPicPr/>
                <p:nvPr/>
              </p:nvPicPr>
              <p:blipFill>
                <a:blip r:embed="rId296"/>
                <a:stretch>
                  <a:fillRect/>
                </a:stretch>
              </p:blipFill>
              <p:spPr>
                <a:xfrm>
                  <a:off x="6348893" y="150547"/>
                  <a:ext cx="159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9" name="Freihand 58">
                  <a:extLst>
                    <a:ext uri="{FF2B5EF4-FFF2-40B4-BE49-F238E27FC236}">
                      <a16:creationId xmlns:a16="http://schemas.microsoft.com/office/drawing/2014/main" id="{E0FA66B4-7632-40BE-A71A-779D48255539}"/>
                    </a:ext>
                  </a:extLst>
                </p14:cNvPr>
                <p14:cNvContentPartPr/>
                <p14:nvPr/>
              </p14:nvContentPartPr>
              <p14:xfrm>
                <a:off x="6573533" y="229027"/>
                <a:ext cx="88920" cy="72360"/>
              </p14:xfrm>
            </p:contentPart>
          </mc:Choice>
          <mc:Fallback xmlns="">
            <p:pic>
              <p:nvPicPr>
                <p:cNvPr id="59" name="Freihand 58">
                  <a:extLst>
                    <a:ext uri="{FF2B5EF4-FFF2-40B4-BE49-F238E27FC236}">
                      <a16:creationId xmlns:a16="http://schemas.microsoft.com/office/drawing/2014/main" id="{E0FA66B4-7632-40BE-A71A-779D48255539}"/>
                    </a:ext>
                  </a:extLst>
                </p:cNvPr>
                <p:cNvPicPr/>
                <p:nvPr/>
              </p:nvPicPr>
              <p:blipFill>
                <a:blip r:embed="rId298"/>
                <a:stretch>
                  <a:fillRect/>
                </a:stretch>
              </p:blipFill>
              <p:spPr>
                <a:xfrm>
                  <a:off x="6569213" y="224707"/>
                  <a:ext cx="97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3" name="Freihand 62">
                  <a:extLst>
                    <a:ext uri="{FF2B5EF4-FFF2-40B4-BE49-F238E27FC236}">
                      <a16:creationId xmlns:a16="http://schemas.microsoft.com/office/drawing/2014/main" id="{81DC251A-1E49-4F0D-995B-1DC2B161BC01}"/>
                    </a:ext>
                  </a:extLst>
                </p14:cNvPr>
                <p14:cNvContentPartPr/>
                <p14:nvPr/>
              </p14:nvContentPartPr>
              <p14:xfrm>
                <a:off x="6673253" y="138667"/>
                <a:ext cx="476280" cy="146160"/>
              </p14:xfrm>
            </p:contentPart>
          </mc:Choice>
          <mc:Fallback xmlns="">
            <p:pic>
              <p:nvPicPr>
                <p:cNvPr id="63" name="Freihand 62">
                  <a:extLst>
                    <a:ext uri="{FF2B5EF4-FFF2-40B4-BE49-F238E27FC236}">
                      <a16:creationId xmlns:a16="http://schemas.microsoft.com/office/drawing/2014/main" id="{81DC251A-1E49-4F0D-995B-1DC2B161BC01}"/>
                    </a:ext>
                  </a:extLst>
                </p:cNvPr>
                <p:cNvPicPr/>
                <p:nvPr/>
              </p:nvPicPr>
              <p:blipFill>
                <a:blip r:embed="rId300"/>
                <a:stretch>
                  <a:fillRect/>
                </a:stretch>
              </p:blipFill>
              <p:spPr>
                <a:xfrm>
                  <a:off x="6668933" y="134347"/>
                  <a:ext cx="484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80" name="Freihand 79">
                  <a:extLst>
                    <a:ext uri="{FF2B5EF4-FFF2-40B4-BE49-F238E27FC236}">
                      <a16:creationId xmlns:a16="http://schemas.microsoft.com/office/drawing/2014/main" id="{4BFC83B8-07DA-4014-A803-C94F8C733642}"/>
                    </a:ext>
                  </a:extLst>
                </p14:cNvPr>
                <p14:cNvContentPartPr/>
                <p14:nvPr/>
              </p14:nvContentPartPr>
              <p14:xfrm>
                <a:off x="7173653" y="213187"/>
                <a:ext cx="72360" cy="67320"/>
              </p14:xfrm>
            </p:contentPart>
          </mc:Choice>
          <mc:Fallback xmlns="">
            <p:pic>
              <p:nvPicPr>
                <p:cNvPr id="80" name="Freihand 79">
                  <a:extLst>
                    <a:ext uri="{FF2B5EF4-FFF2-40B4-BE49-F238E27FC236}">
                      <a16:creationId xmlns:a16="http://schemas.microsoft.com/office/drawing/2014/main" id="{4BFC83B8-07DA-4014-A803-C94F8C733642}"/>
                    </a:ext>
                  </a:extLst>
                </p:cNvPr>
                <p:cNvPicPr/>
                <p:nvPr/>
              </p:nvPicPr>
              <p:blipFill>
                <a:blip r:embed="rId302"/>
                <a:stretch>
                  <a:fillRect/>
                </a:stretch>
              </p:blipFill>
              <p:spPr>
                <a:xfrm>
                  <a:off x="7169333" y="208867"/>
                  <a:ext cx="81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87" name="Freihand 86">
                  <a:extLst>
                    <a:ext uri="{FF2B5EF4-FFF2-40B4-BE49-F238E27FC236}">
                      <a16:creationId xmlns:a16="http://schemas.microsoft.com/office/drawing/2014/main" id="{A833A2C2-97A0-41C1-9482-A355F8AD87DE}"/>
                    </a:ext>
                  </a:extLst>
                </p14:cNvPr>
                <p14:cNvContentPartPr/>
                <p14:nvPr/>
              </p14:nvContentPartPr>
              <p14:xfrm>
                <a:off x="7329533" y="140827"/>
                <a:ext cx="143640" cy="158040"/>
              </p14:xfrm>
            </p:contentPart>
          </mc:Choice>
          <mc:Fallback xmlns="">
            <p:pic>
              <p:nvPicPr>
                <p:cNvPr id="87" name="Freihand 86">
                  <a:extLst>
                    <a:ext uri="{FF2B5EF4-FFF2-40B4-BE49-F238E27FC236}">
                      <a16:creationId xmlns:a16="http://schemas.microsoft.com/office/drawing/2014/main" id="{A833A2C2-97A0-41C1-9482-A355F8AD87DE}"/>
                    </a:ext>
                  </a:extLst>
                </p:cNvPr>
                <p:cNvPicPr/>
                <p:nvPr/>
              </p:nvPicPr>
              <p:blipFill>
                <a:blip r:embed="rId304"/>
                <a:stretch>
                  <a:fillRect/>
                </a:stretch>
              </p:blipFill>
              <p:spPr>
                <a:xfrm>
                  <a:off x="7325213" y="136507"/>
                  <a:ext cx="152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89" name="Freihand 88">
                  <a:extLst>
                    <a:ext uri="{FF2B5EF4-FFF2-40B4-BE49-F238E27FC236}">
                      <a16:creationId xmlns:a16="http://schemas.microsoft.com/office/drawing/2014/main" id="{27787B86-E0B0-44BF-999D-247480D3CA5D}"/>
                    </a:ext>
                  </a:extLst>
                </p14:cNvPr>
                <p14:cNvContentPartPr/>
                <p14:nvPr/>
              </p14:nvContentPartPr>
              <p14:xfrm>
                <a:off x="7471733" y="114547"/>
                <a:ext cx="381960" cy="159840"/>
              </p14:xfrm>
            </p:contentPart>
          </mc:Choice>
          <mc:Fallback xmlns="">
            <p:pic>
              <p:nvPicPr>
                <p:cNvPr id="89" name="Freihand 88">
                  <a:extLst>
                    <a:ext uri="{FF2B5EF4-FFF2-40B4-BE49-F238E27FC236}">
                      <a16:creationId xmlns:a16="http://schemas.microsoft.com/office/drawing/2014/main" id="{27787B86-E0B0-44BF-999D-247480D3CA5D}"/>
                    </a:ext>
                  </a:extLst>
                </p:cNvPr>
                <p:cNvPicPr/>
                <p:nvPr/>
              </p:nvPicPr>
              <p:blipFill>
                <a:blip r:embed="rId306"/>
                <a:stretch>
                  <a:fillRect/>
                </a:stretch>
              </p:blipFill>
              <p:spPr>
                <a:xfrm>
                  <a:off x="7467413" y="110227"/>
                  <a:ext cx="390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05" name="Freihand 104">
                  <a:extLst>
                    <a:ext uri="{FF2B5EF4-FFF2-40B4-BE49-F238E27FC236}">
                      <a16:creationId xmlns:a16="http://schemas.microsoft.com/office/drawing/2014/main" id="{D7451B82-877E-49F5-BEE3-00CAABF57108}"/>
                    </a:ext>
                  </a:extLst>
                </p14:cNvPr>
                <p14:cNvContentPartPr/>
                <p14:nvPr/>
              </p14:nvContentPartPr>
              <p14:xfrm>
                <a:off x="8028293" y="159547"/>
                <a:ext cx="6120" cy="18720"/>
              </p14:xfrm>
            </p:contentPart>
          </mc:Choice>
          <mc:Fallback xmlns="">
            <p:pic>
              <p:nvPicPr>
                <p:cNvPr id="105" name="Freihand 104">
                  <a:extLst>
                    <a:ext uri="{FF2B5EF4-FFF2-40B4-BE49-F238E27FC236}">
                      <a16:creationId xmlns:a16="http://schemas.microsoft.com/office/drawing/2014/main" id="{D7451B82-877E-49F5-BEE3-00CAABF57108}"/>
                    </a:ext>
                  </a:extLst>
                </p:cNvPr>
                <p:cNvPicPr/>
                <p:nvPr/>
              </p:nvPicPr>
              <p:blipFill>
                <a:blip r:embed="rId308"/>
                <a:stretch>
                  <a:fillRect/>
                </a:stretch>
              </p:blipFill>
              <p:spPr>
                <a:xfrm>
                  <a:off x="8023973" y="155227"/>
                  <a:ext cx="14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63" name="Freihand 262">
                  <a:extLst>
                    <a:ext uri="{FF2B5EF4-FFF2-40B4-BE49-F238E27FC236}">
                      <a16:creationId xmlns:a16="http://schemas.microsoft.com/office/drawing/2014/main" id="{B4537139-B8C9-42F8-9FFB-E0CA946B13C7}"/>
                    </a:ext>
                  </a:extLst>
                </p14:cNvPr>
                <p14:cNvContentPartPr/>
                <p14:nvPr/>
              </p14:nvContentPartPr>
              <p14:xfrm>
                <a:off x="8017493" y="227227"/>
                <a:ext cx="19080" cy="10800"/>
              </p14:xfrm>
            </p:contentPart>
          </mc:Choice>
          <mc:Fallback xmlns="">
            <p:pic>
              <p:nvPicPr>
                <p:cNvPr id="263" name="Freihand 262">
                  <a:extLst>
                    <a:ext uri="{FF2B5EF4-FFF2-40B4-BE49-F238E27FC236}">
                      <a16:creationId xmlns:a16="http://schemas.microsoft.com/office/drawing/2014/main" id="{B4537139-B8C9-42F8-9FFB-E0CA946B13C7}"/>
                    </a:ext>
                  </a:extLst>
                </p:cNvPr>
                <p:cNvPicPr/>
                <p:nvPr/>
              </p:nvPicPr>
              <p:blipFill>
                <a:blip r:embed="rId310"/>
                <a:stretch>
                  <a:fillRect/>
                </a:stretch>
              </p:blipFill>
              <p:spPr>
                <a:xfrm>
                  <a:off x="8013173" y="222907"/>
                  <a:ext cx="27720" cy="19440"/>
                </a:xfrm>
                <a:prstGeom prst="rect">
                  <a:avLst/>
                </a:prstGeom>
              </p:spPr>
            </p:pic>
          </mc:Fallback>
        </mc:AlternateContent>
      </p:grpSp>
      <p:grpSp>
        <p:nvGrpSpPr>
          <p:cNvPr id="282" name="Gruppieren 281">
            <a:extLst>
              <a:ext uri="{FF2B5EF4-FFF2-40B4-BE49-F238E27FC236}">
                <a16:creationId xmlns:a16="http://schemas.microsoft.com/office/drawing/2014/main" id="{B654F53C-DCE9-4DB2-99CF-918A41CB061D}"/>
              </a:ext>
            </a:extLst>
          </p:cNvPr>
          <p:cNvGrpSpPr/>
          <p:nvPr/>
        </p:nvGrpSpPr>
        <p:grpSpPr>
          <a:xfrm>
            <a:off x="8345093" y="73507"/>
            <a:ext cx="311040" cy="180000"/>
            <a:chOff x="8345093" y="73507"/>
            <a:chExt cx="311040" cy="180000"/>
          </a:xfrm>
        </p:grpSpPr>
        <mc:AlternateContent xmlns:mc="http://schemas.openxmlformats.org/markup-compatibility/2006" xmlns:p14="http://schemas.microsoft.com/office/powerpoint/2010/main">
          <mc:Choice Requires="p14">
            <p:contentPart p14:bwMode="auto" r:id="rId311">
              <p14:nvContentPartPr>
                <p14:cNvPr id="264" name="Freihand 263">
                  <a:extLst>
                    <a:ext uri="{FF2B5EF4-FFF2-40B4-BE49-F238E27FC236}">
                      <a16:creationId xmlns:a16="http://schemas.microsoft.com/office/drawing/2014/main" id="{DFBB9492-0A4D-4162-8B9B-3543F29DC1EB}"/>
                    </a:ext>
                  </a:extLst>
                </p14:cNvPr>
                <p14:cNvContentPartPr/>
                <p14:nvPr/>
              </p14:nvContentPartPr>
              <p14:xfrm>
                <a:off x="8345093" y="114187"/>
                <a:ext cx="222480" cy="139320"/>
              </p14:xfrm>
            </p:contentPart>
          </mc:Choice>
          <mc:Fallback xmlns="">
            <p:pic>
              <p:nvPicPr>
                <p:cNvPr id="264" name="Freihand 263">
                  <a:extLst>
                    <a:ext uri="{FF2B5EF4-FFF2-40B4-BE49-F238E27FC236}">
                      <a16:creationId xmlns:a16="http://schemas.microsoft.com/office/drawing/2014/main" id="{DFBB9492-0A4D-4162-8B9B-3543F29DC1EB}"/>
                    </a:ext>
                  </a:extLst>
                </p:cNvPr>
                <p:cNvPicPr/>
                <p:nvPr/>
              </p:nvPicPr>
              <p:blipFill>
                <a:blip r:embed="rId312"/>
                <a:stretch>
                  <a:fillRect/>
                </a:stretch>
              </p:blipFill>
              <p:spPr>
                <a:xfrm>
                  <a:off x="8340773" y="109867"/>
                  <a:ext cx="231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5" name="Freihand 264">
                  <a:extLst>
                    <a:ext uri="{FF2B5EF4-FFF2-40B4-BE49-F238E27FC236}">
                      <a16:creationId xmlns:a16="http://schemas.microsoft.com/office/drawing/2014/main" id="{3F2CBAEC-D17A-4E06-969E-7DAFC9C7A2CA}"/>
                    </a:ext>
                  </a:extLst>
                </p14:cNvPr>
                <p14:cNvContentPartPr/>
                <p14:nvPr/>
              </p14:nvContentPartPr>
              <p14:xfrm>
                <a:off x="8545973" y="119947"/>
                <a:ext cx="110160" cy="123480"/>
              </p14:xfrm>
            </p:contentPart>
          </mc:Choice>
          <mc:Fallback xmlns="">
            <p:pic>
              <p:nvPicPr>
                <p:cNvPr id="265" name="Freihand 264">
                  <a:extLst>
                    <a:ext uri="{FF2B5EF4-FFF2-40B4-BE49-F238E27FC236}">
                      <a16:creationId xmlns:a16="http://schemas.microsoft.com/office/drawing/2014/main" id="{3F2CBAEC-D17A-4E06-969E-7DAFC9C7A2CA}"/>
                    </a:ext>
                  </a:extLst>
                </p:cNvPr>
                <p:cNvPicPr/>
                <p:nvPr/>
              </p:nvPicPr>
              <p:blipFill>
                <a:blip r:embed="rId314"/>
                <a:stretch>
                  <a:fillRect/>
                </a:stretch>
              </p:blipFill>
              <p:spPr>
                <a:xfrm>
                  <a:off x="8541653" y="115627"/>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6" name="Freihand 265">
                  <a:extLst>
                    <a:ext uri="{FF2B5EF4-FFF2-40B4-BE49-F238E27FC236}">
                      <a16:creationId xmlns:a16="http://schemas.microsoft.com/office/drawing/2014/main" id="{B9CD9649-BB61-4851-8C29-FBFC59166861}"/>
                    </a:ext>
                  </a:extLst>
                </p14:cNvPr>
                <p14:cNvContentPartPr/>
                <p14:nvPr/>
              </p14:nvContentPartPr>
              <p14:xfrm>
                <a:off x="8535533" y="73507"/>
                <a:ext cx="43920" cy="720"/>
              </p14:xfrm>
            </p:contentPart>
          </mc:Choice>
          <mc:Fallback xmlns="">
            <p:pic>
              <p:nvPicPr>
                <p:cNvPr id="266" name="Freihand 265">
                  <a:extLst>
                    <a:ext uri="{FF2B5EF4-FFF2-40B4-BE49-F238E27FC236}">
                      <a16:creationId xmlns:a16="http://schemas.microsoft.com/office/drawing/2014/main" id="{B9CD9649-BB61-4851-8C29-FBFC59166861}"/>
                    </a:ext>
                  </a:extLst>
                </p:cNvPr>
                <p:cNvPicPr/>
                <p:nvPr/>
              </p:nvPicPr>
              <p:blipFill>
                <a:blip r:embed="rId316"/>
                <a:stretch>
                  <a:fillRect/>
                </a:stretch>
              </p:blipFill>
              <p:spPr>
                <a:xfrm>
                  <a:off x="8531213" y="69187"/>
                  <a:ext cx="52560" cy="9360"/>
                </a:xfrm>
                <a:prstGeom prst="rect">
                  <a:avLst/>
                </a:prstGeom>
              </p:spPr>
            </p:pic>
          </mc:Fallback>
        </mc:AlternateContent>
      </p:grpSp>
      <p:grpSp>
        <p:nvGrpSpPr>
          <p:cNvPr id="291" name="Gruppieren 290">
            <a:extLst>
              <a:ext uri="{FF2B5EF4-FFF2-40B4-BE49-F238E27FC236}">
                <a16:creationId xmlns:a16="http://schemas.microsoft.com/office/drawing/2014/main" id="{C8A878A3-E670-49CA-AE81-5B0617601697}"/>
              </a:ext>
            </a:extLst>
          </p:cNvPr>
          <p:cNvGrpSpPr/>
          <p:nvPr/>
        </p:nvGrpSpPr>
        <p:grpSpPr>
          <a:xfrm>
            <a:off x="8855933" y="121747"/>
            <a:ext cx="3162600" cy="193680"/>
            <a:chOff x="8855933" y="121747"/>
            <a:chExt cx="3162600" cy="193680"/>
          </a:xfrm>
        </p:grpSpPr>
        <mc:AlternateContent xmlns:mc="http://schemas.openxmlformats.org/markup-compatibility/2006" xmlns:p14="http://schemas.microsoft.com/office/powerpoint/2010/main">
          <mc:Choice Requires="p14">
            <p:contentPart p14:bwMode="auto" r:id="rId317">
              <p14:nvContentPartPr>
                <p14:cNvPr id="267" name="Freihand 266">
                  <a:extLst>
                    <a:ext uri="{FF2B5EF4-FFF2-40B4-BE49-F238E27FC236}">
                      <a16:creationId xmlns:a16="http://schemas.microsoft.com/office/drawing/2014/main" id="{F38FEF3B-82D3-439D-A60F-397763918309}"/>
                    </a:ext>
                  </a:extLst>
                </p14:cNvPr>
                <p14:cNvContentPartPr/>
                <p14:nvPr/>
              </p14:nvContentPartPr>
              <p14:xfrm>
                <a:off x="8855933" y="121747"/>
                <a:ext cx="434520" cy="142560"/>
              </p14:xfrm>
            </p:contentPart>
          </mc:Choice>
          <mc:Fallback xmlns="">
            <p:pic>
              <p:nvPicPr>
                <p:cNvPr id="267" name="Freihand 266">
                  <a:extLst>
                    <a:ext uri="{FF2B5EF4-FFF2-40B4-BE49-F238E27FC236}">
                      <a16:creationId xmlns:a16="http://schemas.microsoft.com/office/drawing/2014/main" id="{F38FEF3B-82D3-439D-A60F-397763918309}"/>
                    </a:ext>
                  </a:extLst>
                </p:cNvPr>
                <p:cNvPicPr/>
                <p:nvPr/>
              </p:nvPicPr>
              <p:blipFill>
                <a:blip r:embed="rId318"/>
                <a:stretch>
                  <a:fillRect/>
                </a:stretch>
              </p:blipFill>
              <p:spPr>
                <a:xfrm>
                  <a:off x="8851613" y="117427"/>
                  <a:ext cx="443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8" name="Freihand 267">
                  <a:extLst>
                    <a:ext uri="{FF2B5EF4-FFF2-40B4-BE49-F238E27FC236}">
                      <a16:creationId xmlns:a16="http://schemas.microsoft.com/office/drawing/2014/main" id="{09CD481C-5320-4B3A-9F52-83CC92C4E9D1}"/>
                    </a:ext>
                  </a:extLst>
                </p14:cNvPr>
                <p14:cNvContentPartPr/>
                <p14:nvPr/>
              </p14:nvContentPartPr>
              <p14:xfrm>
                <a:off x="9166613" y="234067"/>
                <a:ext cx="3240" cy="3600"/>
              </p14:xfrm>
            </p:contentPart>
          </mc:Choice>
          <mc:Fallback xmlns="">
            <p:pic>
              <p:nvPicPr>
                <p:cNvPr id="268" name="Freihand 267">
                  <a:extLst>
                    <a:ext uri="{FF2B5EF4-FFF2-40B4-BE49-F238E27FC236}">
                      <a16:creationId xmlns:a16="http://schemas.microsoft.com/office/drawing/2014/main" id="{09CD481C-5320-4B3A-9F52-83CC92C4E9D1}"/>
                    </a:ext>
                  </a:extLst>
                </p:cNvPr>
                <p:cNvPicPr/>
                <p:nvPr/>
              </p:nvPicPr>
              <p:blipFill>
                <a:blip r:embed="rId320"/>
                <a:stretch>
                  <a:fillRect/>
                </a:stretch>
              </p:blipFill>
              <p:spPr>
                <a:xfrm>
                  <a:off x="9162293" y="229747"/>
                  <a:ext cx="11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9" name="Freihand 268">
                  <a:extLst>
                    <a:ext uri="{FF2B5EF4-FFF2-40B4-BE49-F238E27FC236}">
                      <a16:creationId xmlns:a16="http://schemas.microsoft.com/office/drawing/2014/main" id="{A4C3B176-4CA0-4243-8188-A2A9A7A2D319}"/>
                    </a:ext>
                  </a:extLst>
                </p14:cNvPr>
                <p14:cNvContentPartPr/>
                <p14:nvPr/>
              </p14:nvContentPartPr>
              <p14:xfrm>
                <a:off x="9169133" y="132907"/>
                <a:ext cx="325080" cy="133200"/>
              </p14:xfrm>
            </p:contentPart>
          </mc:Choice>
          <mc:Fallback xmlns="">
            <p:pic>
              <p:nvPicPr>
                <p:cNvPr id="269" name="Freihand 268">
                  <a:extLst>
                    <a:ext uri="{FF2B5EF4-FFF2-40B4-BE49-F238E27FC236}">
                      <a16:creationId xmlns:a16="http://schemas.microsoft.com/office/drawing/2014/main" id="{A4C3B176-4CA0-4243-8188-A2A9A7A2D319}"/>
                    </a:ext>
                  </a:extLst>
                </p:cNvPr>
                <p:cNvPicPr/>
                <p:nvPr/>
              </p:nvPicPr>
              <p:blipFill>
                <a:blip r:embed="rId322"/>
                <a:stretch>
                  <a:fillRect/>
                </a:stretch>
              </p:blipFill>
              <p:spPr>
                <a:xfrm>
                  <a:off x="9164813" y="128587"/>
                  <a:ext cx="333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70" name="Freihand 269">
                  <a:extLst>
                    <a:ext uri="{FF2B5EF4-FFF2-40B4-BE49-F238E27FC236}">
                      <a16:creationId xmlns:a16="http://schemas.microsoft.com/office/drawing/2014/main" id="{2A73DF03-B958-4268-B71A-EFC4963E1917}"/>
                    </a:ext>
                  </a:extLst>
                </p14:cNvPr>
                <p14:cNvContentPartPr/>
                <p14:nvPr/>
              </p14:nvContentPartPr>
              <p14:xfrm>
                <a:off x="9648653" y="138667"/>
                <a:ext cx="115920" cy="129600"/>
              </p14:xfrm>
            </p:contentPart>
          </mc:Choice>
          <mc:Fallback xmlns="">
            <p:pic>
              <p:nvPicPr>
                <p:cNvPr id="270" name="Freihand 269">
                  <a:extLst>
                    <a:ext uri="{FF2B5EF4-FFF2-40B4-BE49-F238E27FC236}">
                      <a16:creationId xmlns:a16="http://schemas.microsoft.com/office/drawing/2014/main" id="{2A73DF03-B958-4268-B71A-EFC4963E1917}"/>
                    </a:ext>
                  </a:extLst>
                </p:cNvPr>
                <p:cNvPicPr/>
                <p:nvPr/>
              </p:nvPicPr>
              <p:blipFill>
                <a:blip r:embed="rId324"/>
                <a:stretch>
                  <a:fillRect/>
                </a:stretch>
              </p:blipFill>
              <p:spPr>
                <a:xfrm>
                  <a:off x="9644333" y="134347"/>
                  <a:ext cx="124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71" name="Freihand 270">
                  <a:extLst>
                    <a:ext uri="{FF2B5EF4-FFF2-40B4-BE49-F238E27FC236}">
                      <a16:creationId xmlns:a16="http://schemas.microsoft.com/office/drawing/2014/main" id="{8FB7AC7C-9E4D-46B6-B9E8-D2D8CA0EF18A}"/>
                    </a:ext>
                  </a:extLst>
                </p14:cNvPr>
                <p14:cNvContentPartPr/>
                <p14:nvPr/>
              </p14:nvContentPartPr>
              <p14:xfrm>
                <a:off x="9710933" y="218947"/>
                <a:ext cx="121320" cy="31320"/>
              </p14:xfrm>
            </p:contentPart>
          </mc:Choice>
          <mc:Fallback xmlns="">
            <p:pic>
              <p:nvPicPr>
                <p:cNvPr id="271" name="Freihand 270">
                  <a:extLst>
                    <a:ext uri="{FF2B5EF4-FFF2-40B4-BE49-F238E27FC236}">
                      <a16:creationId xmlns:a16="http://schemas.microsoft.com/office/drawing/2014/main" id="{8FB7AC7C-9E4D-46B6-B9E8-D2D8CA0EF18A}"/>
                    </a:ext>
                  </a:extLst>
                </p:cNvPr>
                <p:cNvPicPr/>
                <p:nvPr/>
              </p:nvPicPr>
              <p:blipFill>
                <a:blip r:embed="rId326"/>
                <a:stretch>
                  <a:fillRect/>
                </a:stretch>
              </p:blipFill>
              <p:spPr>
                <a:xfrm>
                  <a:off x="9706613" y="214627"/>
                  <a:ext cx="129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72" name="Freihand 271">
                  <a:extLst>
                    <a:ext uri="{FF2B5EF4-FFF2-40B4-BE49-F238E27FC236}">
                      <a16:creationId xmlns:a16="http://schemas.microsoft.com/office/drawing/2014/main" id="{61FACFC6-B6A2-426D-A9FB-E5EEE6F933C5}"/>
                    </a:ext>
                  </a:extLst>
                </p14:cNvPr>
                <p14:cNvContentPartPr/>
                <p14:nvPr/>
              </p14:nvContentPartPr>
              <p14:xfrm>
                <a:off x="9809933" y="224347"/>
                <a:ext cx="105480" cy="30600"/>
              </p14:xfrm>
            </p:contentPart>
          </mc:Choice>
          <mc:Fallback xmlns="">
            <p:pic>
              <p:nvPicPr>
                <p:cNvPr id="272" name="Freihand 271">
                  <a:extLst>
                    <a:ext uri="{FF2B5EF4-FFF2-40B4-BE49-F238E27FC236}">
                      <a16:creationId xmlns:a16="http://schemas.microsoft.com/office/drawing/2014/main" id="{61FACFC6-B6A2-426D-A9FB-E5EEE6F933C5}"/>
                    </a:ext>
                  </a:extLst>
                </p:cNvPr>
                <p:cNvPicPr/>
                <p:nvPr/>
              </p:nvPicPr>
              <p:blipFill>
                <a:blip r:embed="rId328"/>
                <a:stretch>
                  <a:fillRect/>
                </a:stretch>
              </p:blipFill>
              <p:spPr>
                <a:xfrm>
                  <a:off x="9805613" y="220027"/>
                  <a:ext cx="114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3" name="Freihand 272">
                  <a:extLst>
                    <a:ext uri="{FF2B5EF4-FFF2-40B4-BE49-F238E27FC236}">
                      <a16:creationId xmlns:a16="http://schemas.microsoft.com/office/drawing/2014/main" id="{E31A1697-6511-49B1-A134-5399E1B33DF7}"/>
                    </a:ext>
                  </a:extLst>
                </p14:cNvPr>
                <p14:cNvContentPartPr/>
                <p14:nvPr/>
              </p14:nvContentPartPr>
              <p14:xfrm>
                <a:off x="9925853" y="195187"/>
                <a:ext cx="92520" cy="84960"/>
              </p14:xfrm>
            </p:contentPart>
          </mc:Choice>
          <mc:Fallback xmlns="">
            <p:pic>
              <p:nvPicPr>
                <p:cNvPr id="273" name="Freihand 272">
                  <a:extLst>
                    <a:ext uri="{FF2B5EF4-FFF2-40B4-BE49-F238E27FC236}">
                      <a16:creationId xmlns:a16="http://schemas.microsoft.com/office/drawing/2014/main" id="{E31A1697-6511-49B1-A134-5399E1B33DF7}"/>
                    </a:ext>
                  </a:extLst>
                </p:cNvPr>
                <p:cNvPicPr/>
                <p:nvPr/>
              </p:nvPicPr>
              <p:blipFill>
                <a:blip r:embed="rId330"/>
                <a:stretch>
                  <a:fillRect/>
                </a:stretch>
              </p:blipFill>
              <p:spPr>
                <a:xfrm>
                  <a:off x="9921533" y="190867"/>
                  <a:ext cx="10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74" name="Freihand 273">
                  <a:extLst>
                    <a:ext uri="{FF2B5EF4-FFF2-40B4-BE49-F238E27FC236}">
                      <a16:creationId xmlns:a16="http://schemas.microsoft.com/office/drawing/2014/main" id="{2B8C2BE7-8339-4CD7-8780-D6F90DB1923D}"/>
                    </a:ext>
                  </a:extLst>
                </p14:cNvPr>
                <p14:cNvContentPartPr/>
                <p14:nvPr/>
              </p14:nvContentPartPr>
              <p14:xfrm>
                <a:off x="10014053" y="142627"/>
                <a:ext cx="106560" cy="132480"/>
              </p14:xfrm>
            </p:contentPart>
          </mc:Choice>
          <mc:Fallback xmlns="">
            <p:pic>
              <p:nvPicPr>
                <p:cNvPr id="274" name="Freihand 273">
                  <a:extLst>
                    <a:ext uri="{FF2B5EF4-FFF2-40B4-BE49-F238E27FC236}">
                      <a16:creationId xmlns:a16="http://schemas.microsoft.com/office/drawing/2014/main" id="{2B8C2BE7-8339-4CD7-8780-D6F90DB1923D}"/>
                    </a:ext>
                  </a:extLst>
                </p:cNvPr>
                <p:cNvPicPr/>
                <p:nvPr/>
              </p:nvPicPr>
              <p:blipFill>
                <a:blip r:embed="rId332"/>
                <a:stretch>
                  <a:fillRect/>
                </a:stretch>
              </p:blipFill>
              <p:spPr>
                <a:xfrm>
                  <a:off x="10009733" y="138307"/>
                  <a:ext cx="115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75" name="Freihand 274">
                  <a:extLst>
                    <a:ext uri="{FF2B5EF4-FFF2-40B4-BE49-F238E27FC236}">
                      <a16:creationId xmlns:a16="http://schemas.microsoft.com/office/drawing/2014/main" id="{D8A82454-138C-4B14-91C2-7E8B8FFBB456}"/>
                    </a:ext>
                  </a:extLst>
                </p14:cNvPr>
                <p14:cNvContentPartPr/>
                <p14:nvPr/>
              </p14:nvContentPartPr>
              <p14:xfrm>
                <a:off x="10111973" y="224707"/>
                <a:ext cx="189360" cy="43200"/>
              </p14:xfrm>
            </p:contentPart>
          </mc:Choice>
          <mc:Fallback xmlns="">
            <p:pic>
              <p:nvPicPr>
                <p:cNvPr id="275" name="Freihand 274">
                  <a:extLst>
                    <a:ext uri="{FF2B5EF4-FFF2-40B4-BE49-F238E27FC236}">
                      <a16:creationId xmlns:a16="http://schemas.microsoft.com/office/drawing/2014/main" id="{D8A82454-138C-4B14-91C2-7E8B8FFBB456}"/>
                    </a:ext>
                  </a:extLst>
                </p:cNvPr>
                <p:cNvPicPr/>
                <p:nvPr/>
              </p:nvPicPr>
              <p:blipFill>
                <a:blip r:embed="rId334"/>
                <a:stretch>
                  <a:fillRect/>
                </a:stretch>
              </p:blipFill>
              <p:spPr>
                <a:xfrm>
                  <a:off x="10107653" y="220387"/>
                  <a:ext cx="198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6" name="Freihand 275">
                  <a:extLst>
                    <a:ext uri="{FF2B5EF4-FFF2-40B4-BE49-F238E27FC236}">
                      <a16:creationId xmlns:a16="http://schemas.microsoft.com/office/drawing/2014/main" id="{40726098-B104-470E-B530-8F8AC3AAEE9D}"/>
                    </a:ext>
                  </a:extLst>
                </p14:cNvPr>
                <p14:cNvContentPartPr/>
                <p14:nvPr/>
              </p14:nvContentPartPr>
              <p14:xfrm>
                <a:off x="10325813" y="175747"/>
                <a:ext cx="223560" cy="112680"/>
              </p14:xfrm>
            </p:contentPart>
          </mc:Choice>
          <mc:Fallback xmlns="">
            <p:pic>
              <p:nvPicPr>
                <p:cNvPr id="276" name="Freihand 275">
                  <a:extLst>
                    <a:ext uri="{FF2B5EF4-FFF2-40B4-BE49-F238E27FC236}">
                      <a16:creationId xmlns:a16="http://schemas.microsoft.com/office/drawing/2014/main" id="{40726098-B104-470E-B530-8F8AC3AAEE9D}"/>
                    </a:ext>
                  </a:extLst>
                </p:cNvPr>
                <p:cNvPicPr/>
                <p:nvPr/>
              </p:nvPicPr>
              <p:blipFill>
                <a:blip r:embed="rId336"/>
                <a:stretch>
                  <a:fillRect/>
                </a:stretch>
              </p:blipFill>
              <p:spPr>
                <a:xfrm>
                  <a:off x="10321493" y="171427"/>
                  <a:ext cx="232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7" name="Freihand 276">
                  <a:extLst>
                    <a:ext uri="{FF2B5EF4-FFF2-40B4-BE49-F238E27FC236}">
                      <a16:creationId xmlns:a16="http://schemas.microsoft.com/office/drawing/2014/main" id="{89F08F33-6B76-4AF6-92BD-0DC6B1BC040A}"/>
                    </a:ext>
                  </a:extLst>
                </p14:cNvPr>
                <p14:cNvContentPartPr/>
                <p14:nvPr/>
              </p14:nvContentPartPr>
              <p14:xfrm>
                <a:off x="10715693" y="178267"/>
                <a:ext cx="203400" cy="100080"/>
              </p14:xfrm>
            </p:contentPart>
          </mc:Choice>
          <mc:Fallback xmlns="">
            <p:pic>
              <p:nvPicPr>
                <p:cNvPr id="277" name="Freihand 276">
                  <a:extLst>
                    <a:ext uri="{FF2B5EF4-FFF2-40B4-BE49-F238E27FC236}">
                      <a16:creationId xmlns:a16="http://schemas.microsoft.com/office/drawing/2014/main" id="{89F08F33-6B76-4AF6-92BD-0DC6B1BC040A}"/>
                    </a:ext>
                  </a:extLst>
                </p:cNvPr>
                <p:cNvPicPr/>
                <p:nvPr/>
              </p:nvPicPr>
              <p:blipFill>
                <a:blip r:embed="rId338"/>
                <a:stretch>
                  <a:fillRect/>
                </a:stretch>
              </p:blipFill>
              <p:spPr>
                <a:xfrm>
                  <a:off x="10711373" y="173947"/>
                  <a:ext cx="212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8" name="Freihand 277">
                  <a:extLst>
                    <a:ext uri="{FF2B5EF4-FFF2-40B4-BE49-F238E27FC236}">
                      <a16:creationId xmlns:a16="http://schemas.microsoft.com/office/drawing/2014/main" id="{A488C399-7868-4D1C-B74B-D0A813C4BDBD}"/>
                    </a:ext>
                  </a:extLst>
                </p14:cNvPr>
                <p14:cNvContentPartPr/>
                <p14:nvPr/>
              </p14:nvContentPartPr>
              <p14:xfrm>
                <a:off x="10928813" y="230107"/>
                <a:ext cx="118440" cy="74160"/>
              </p14:xfrm>
            </p:contentPart>
          </mc:Choice>
          <mc:Fallback xmlns="">
            <p:pic>
              <p:nvPicPr>
                <p:cNvPr id="278" name="Freihand 277">
                  <a:extLst>
                    <a:ext uri="{FF2B5EF4-FFF2-40B4-BE49-F238E27FC236}">
                      <a16:creationId xmlns:a16="http://schemas.microsoft.com/office/drawing/2014/main" id="{A488C399-7868-4D1C-B74B-D0A813C4BDBD}"/>
                    </a:ext>
                  </a:extLst>
                </p:cNvPr>
                <p:cNvPicPr/>
                <p:nvPr/>
              </p:nvPicPr>
              <p:blipFill>
                <a:blip r:embed="rId340"/>
                <a:stretch>
                  <a:fillRect/>
                </a:stretch>
              </p:blipFill>
              <p:spPr>
                <a:xfrm>
                  <a:off x="10924493" y="225787"/>
                  <a:ext cx="127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9" name="Freihand 278">
                  <a:extLst>
                    <a:ext uri="{FF2B5EF4-FFF2-40B4-BE49-F238E27FC236}">
                      <a16:creationId xmlns:a16="http://schemas.microsoft.com/office/drawing/2014/main" id="{A5EA6F1F-0F89-42CF-AC24-8378D7DA4861}"/>
                    </a:ext>
                  </a:extLst>
                </p14:cNvPr>
                <p14:cNvContentPartPr/>
                <p14:nvPr/>
              </p14:nvContentPartPr>
              <p14:xfrm>
                <a:off x="11058773" y="140107"/>
                <a:ext cx="164160" cy="141120"/>
              </p14:xfrm>
            </p:contentPart>
          </mc:Choice>
          <mc:Fallback xmlns="">
            <p:pic>
              <p:nvPicPr>
                <p:cNvPr id="279" name="Freihand 278">
                  <a:extLst>
                    <a:ext uri="{FF2B5EF4-FFF2-40B4-BE49-F238E27FC236}">
                      <a16:creationId xmlns:a16="http://schemas.microsoft.com/office/drawing/2014/main" id="{A5EA6F1F-0F89-42CF-AC24-8378D7DA4861}"/>
                    </a:ext>
                  </a:extLst>
                </p:cNvPr>
                <p:cNvPicPr/>
                <p:nvPr/>
              </p:nvPicPr>
              <p:blipFill>
                <a:blip r:embed="rId342"/>
                <a:stretch>
                  <a:fillRect/>
                </a:stretch>
              </p:blipFill>
              <p:spPr>
                <a:xfrm>
                  <a:off x="11054453" y="135787"/>
                  <a:ext cx="172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0" name="Freihand 279">
                  <a:extLst>
                    <a:ext uri="{FF2B5EF4-FFF2-40B4-BE49-F238E27FC236}">
                      <a16:creationId xmlns:a16="http://schemas.microsoft.com/office/drawing/2014/main" id="{2084AC3F-4D3D-485A-8829-87DA09B1EA2D}"/>
                    </a:ext>
                  </a:extLst>
                </p14:cNvPr>
                <p14:cNvContentPartPr/>
                <p14:nvPr/>
              </p14:nvContentPartPr>
              <p14:xfrm>
                <a:off x="11234813" y="218947"/>
                <a:ext cx="90000" cy="83880"/>
              </p14:xfrm>
            </p:contentPart>
          </mc:Choice>
          <mc:Fallback xmlns="">
            <p:pic>
              <p:nvPicPr>
                <p:cNvPr id="280" name="Freihand 279">
                  <a:extLst>
                    <a:ext uri="{FF2B5EF4-FFF2-40B4-BE49-F238E27FC236}">
                      <a16:creationId xmlns:a16="http://schemas.microsoft.com/office/drawing/2014/main" id="{2084AC3F-4D3D-485A-8829-87DA09B1EA2D}"/>
                    </a:ext>
                  </a:extLst>
                </p:cNvPr>
                <p:cNvPicPr/>
                <p:nvPr/>
              </p:nvPicPr>
              <p:blipFill>
                <a:blip r:embed="rId344"/>
                <a:stretch>
                  <a:fillRect/>
                </a:stretch>
              </p:blipFill>
              <p:spPr>
                <a:xfrm>
                  <a:off x="11230493" y="214627"/>
                  <a:ext cx="98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4" name="Freihand 283">
                  <a:extLst>
                    <a:ext uri="{FF2B5EF4-FFF2-40B4-BE49-F238E27FC236}">
                      <a16:creationId xmlns:a16="http://schemas.microsoft.com/office/drawing/2014/main" id="{31A8203E-9D9F-496C-8F29-3674E5DD7EB7}"/>
                    </a:ext>
                  </a:extLst>
                </p14:cNvPr>
                <p14:cNvContentPartPr/>
                <p14:nvPr/>
              </p14:nvContentPartPr>
              <p14:xfrm>
                <a:off x="11348933" y="217507"/>
                <a:ext cx="89280" cy="73080"/>
              </p14:xfrm>
            </p:contentPart>
          </mc:Choice>
          <mc:Fallback xmlns="">
            <p:pic>
              <p:nvPicPr>
                <p:cNvPr id="284" name="Freihand 283">
                  <a:extLst>
                    <a:ext uri="{FF2B5EF4-FFF2-40B4-BE49-F238E27FC236}">
                      <a16:creationId xmlns:a16="http://schemas.microsoft.com/office/drawing/2014/main" id="{31A8203E-9D9F-496C-8F29-3674E5DD7EB7}"/>
                    </a:ext>
                  </a:extLst>
                </p:cNvPr>
                <p:cNvPicPr/>
                <p:nvPr/>
              </p:nvPicPr>
              <p:blipFill>
                <a:blip r:embed="rId346"/>
                <a:stretch>
                  <a:fillRect/>
                </a:stretch>
              </p:blipFill>
              <p:spPr>
                <a:xfrm>
                  <a:off x="11344613" y="213187"/>
                  <a:ext cx="97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5" name="Freihand 284">
                  <a:extLst>
                    <a:ext uri="{FF2B5EF4-FFF2-40B4-BE49-F238E27FC236}">
                      <a16:creationId xmlns:a16="http://schemas.microsoft.com/office/drawing/2014/main" id="{04D934BF-E591-4BE9-80EE-6255C2C8B619}"/>
                    </a:ext>
                  </a:extLst>
                </p14:cNvPr>
                <p14:cNvContentPartPr/>
                <p14:nvPr/>
              </p14:nvContentPartPr>
              <p14:xfrm>
                <a:off x="11425253" y="224707"/>
                <a:ext cx="174960" cy="46800"/>
              </p14:xfrm>
            </p:contentPart>
          </mc:Choice>
          <mc:Fallback xmlns="">
            <p:pic>
              <p:nvPicPr>
                <p:cNvPr id="285" name="Freihand 284">
                  <a:extLst>
                    <a:ext uri="{FF2B5EF4-FFF2-40B4-BE49-F238E27FC236}">
                      <a16:creationId xmlns:a16="http://schemas.microsoft.com/office/drawing/2014/main" id="{04D934BF-E591-4BE9-80EE-6255C2C8B619}"/>
                    </a:ext>
                  </a:extLst>
                </p:cNvPr>
                <p:cNvPicPr/>
                <p:nvPr/>
              </p:nvPicPr>
              <p:blipFill>
                <a:blip r:embed="rId348"/>
                <a:stretch>
                  <a:fillRect/>
                </a:stretch>
              </p:blipFill>
              <p:spPr>
                <a:xfrm>
                  <a:off x="11420933" y="220387"/>
                  <a:ext cx="183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7" name="Freihand 286">
                  <a:extLst>
                    <a:ext uri="{FF2B5EF4-FFF2-40B4-BE49-F238E27FC236}">
                      <a16:creationId xmlns:a16="http://schemas.microsoft.com/office/drawing/2014/main" id="{DC7888DE-B183-421B-909E-4AD542E81553}"/>
                    </a:ext>
                  </a:extLst>
                </p14:cNvPr>
                <p14:cNvContentPartPr/>
                <p14:nvPr/>
              </p14:nvContentPartPr>
              <p14:xfrm>
                <a:off x="11341373" y="146227"/>
                <a:ext cx="307440" cy="169200"/>
              </p14:xfrm>
            </p:contentPart>
          </mc:Choice>
          <mc:Fallback xmlns="">
            <p:pic>
              <p:nvPicPr>
                <p:cNvPr id="287" name="Freihand 286">
                  <a:extLst>
                    <a:ext uri="{FF2B5EF4-FFF2-40B4-BE49-F238E27FC236}">
                      <a16:creationId xmlns:a16="http://schemas.microsoft.com/office/drawing/2014/main" id="{DC7888DE-B183-421B-909E-4AD542E81553}"/>
                    </a:ext>
                  </a:extLst>
                </p:cNvPr>
                <p:cNvPicPr/>
                <p:nvPr/>
              </p:nvPicPr>
              <p:blipFill>
                <a:blip r:embed="rId350"/>
                <a:stretch>
                  <a:fillRect/>
                </a:stretch>
              </p:blipFill>
              <p:spPr>
                <a:xfrm>
                  <a:off x="11337053" y="141907"/>
                  <a:ext cx="316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8" name="Freihand 287">
                  <a:extLst>
                    <a:ext uri="{FF2B5EF4-FFF2-40B4-BE49-F238E27FC236}">
                      <a16:creationId xmlns:a16="http://schemas.microsoft.com/office/drawing/2014/main" id="{FC788DCB-5C3F-4FE9-AD19-21C6F15588B7}"/>
                    </a:ext>
                  </a:extLst>
                </p14:cNvPr>
                <p14:cNvContentPartPr/>
                <p14:nvPr/>
              </p14:nvContentPartPr>
              <p14:xfrm>
                <a:off x="11639093" y="212827"/>
                <a:ext cx="81000" cy="76680"/>
              </p14:xfrm>
            </p:contentPart>
          </mc:Choice>
          <mc:Fallback xmlns="">
            <p:pic>
              <p:nvPicPr>
                <p:cNvPr id="288" name="Freihand 287">
                  <a:extLst>
                    <a:ext uri="{FF2B5EF4-FFF2-40B4-BE49-F238E27FC236}">
                      <a16:creationId xmlns:a16="http://schemas.microsoft.com/office/drawing/2014/main" id="{FC788DCB-5C3F-4FE9-AD19-21C6F15588B7}"/>
                    </a:ext>
                  </a:extLst>
                </p:cNvPr>
                <p:cNvPicPr/>
                <p:nvPr/>
              </p:nvPicPr>
              <p:blipFill>
                <a:blip r:embed="rId352"/>
                <a:stretch>
                  <a:fillRect/>
                </a:stretch>
              </p:blipFill>
              <p:spPr>
                <a:xfrm>
                  <a:off x="11634773" y="208507"/>
                  <a:ext cx="89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9" name="Freihand 288">
                  <a:extLst>
                    <a:ext uri="{FF2B5EF4-FFF2-40B4-BE49-F238E27FC236}">
                      <a16:creationId xmlns:a16="http://schemas.microsoft.com/office/drawing/2014/main" id="{33521D59-D41C-4DD3-806E-617CAC9A64F2}"/>
                    </a:ext>
                  </a:extLst>
                </p14:cNvPr>
                <p14:cNvContentPartPr/>
                <p14:nvPr/>
              </p14:nvContentPartPr>
              <p14:xfrm>
                <a:off x="11724413" y="196267"/>
                <a:ext cx="51120" cy="84600"/>
              </p14:xfrm>
            </p:contentPart>
          </mc:Choice>
          <mc:Fallback xmlns="">
            <p:pic>
              <p:nvPicPr>
                <p:cNvPr id="289" name="Freihand 288">
                  <a:extLst>
                    <a:ext uri="{FF2B5EF4-FFF2-40B4-BE49-F238E27FC236}">
                      <a16:creationId xmlns:a16="http://schemas.microsoft.com/office/drawing/2014/main" id="{33521D59-D41C-4DD3-806E-617CAC9A64F2}"/>
                    </a:ext>
                  </a:extLst>
                </p:cNvPr>
                <p:cNvPicPr/>
                <p:nvPr/>
              </p:nvPicPr>
              <p:blipFill>
                <a:blip r:embed="rId354"/>
                <a:stretch>
                  <a:fillRect/>
                </a:stretch>
              </p:blipFill>
              <p:spPr>
                <a:xfrm>
                  <a:off x="11720093" y="191947"/>
                  <a:ext cx="59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0" name="Freihand 289">
                  <a:extLst>
                    <a:ext uri="{FF2B5EF4-FFF2-40B4-BE49-F238E27FC236}">
                      <a16:creationId xmlns:a16="http://schemas.microsoft.com/office/drawing/2014/main" id="{A7F870DB-DC65-482C-83B9-2D85A8D9B83D}"/>
                    </a:ext>
                  </a:extLst>
                </p14:cNvPr>
                <p14:cNvContentPartPr/>
                <p14:nvPr/>
              </p14:nvContentPartPr>
              <p14:xfrm>
                <a:off x="11777693" y="125707"/>
                <a:ext cx="240840" cy="162000"/>
              </p14:xfrm>
            </p:contentPart>
          </mc:Choice>
          <mc:Fallback xmlns="">
            <p:pic>
              <p:nvPicPr>
                <p:cNvPr id="290" name="Freihand 289">
                  <a:extLst>
                    <a:ext uri="{FF2B5EF4-FFF2-40B4-BE49-F238E27FC236}">
                      <a16:creationId xmlns:a16="http://schemas.microsoft.com/office/drawing/2014/main" id="{A7F870DB-DC65-482C-83B9-2D85A8D9B83D}"/>
                    </a:ext>
                  </a:extLst>
                </p:cNvPr>
                <p:cNvPicPr/>
                <p:nvPr/>
              </p:nvPicPr>
              <p:blipFill>
                <a:blip r:embed="rId356"/>
                <a:stretch>
                  <a:fillRect/>
                </a:stretch>
              </p:blipFill>
              <p:spPr>
                <a:xfrm>
                  <a:off x="11773373" y="121387"/>
                  <a:ext cx="24948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7">
            <p14:nvContentPartPr>
              <p14:cNvPr id="292" name="Freihand 291">
                <a:extLst>
                  <a:ext uri="{FF2B5EF4-FFF2-40B4-BE49-F238E27FC236}">
                    <a16:creationId xmlns:a16="http://schemas.microsoft.com/office/drawing/2014/main" id="{E6E2B28A-7B2C-4D84-BEC8-F4D0C5CB9736}"/>
                  </a:ext>
                </a:extLst>
              </p14:cNvPr>
              <p14:cNvContentPartPr/>
              <p14:nvPr/>
            </p14:nvContentPartPr>
            <p14:xfrm>
              <a:off x="5913653" y="539347"/>
              <a:ext cx="263880" cy="91080"/>
            </p14:xfrm>
          </p:contentPart>
        </mc:Choice>
        <mc:Fallback xmlns="">
          <p:pic>
            <p:nvPicPr>
              <p:cNvPr id="292" name="Freihand 291">
                <a:extLst>
                  <a:ext uri="{FF2B5EF4-FFF2-40B4-BE49-F238E27FC236}">
                    <a16:creationId xmlns:a16="http://schemas.microsoft.com/office/drawing/2014/main" id="{E6E2B28A-7B2C-4D84-BEC8-F4D0C5CB9736}"/>
                  </a:ext>
                </a:extLst>
              </p:cNvPr>
              <p:cNvPicPr/>
              <p:nvPr/>
            </p:nvPicPr>
            <p:blipFill>
              <a:blip r:embed="rId358"/>
              <a:stretch>
                <a:fillRect/>
              </a:stretch>
            </p:blipFill>
            <p:spPr>
              <a:xfrm>
                <a:off x="5909333" y="535027"/>
                <a:ext cx="272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93" name="Freihand 292">
                <a:extLst>
                  <a:ext uri="{FF2B5EF4-FFF2-40B4-BE49-F238E27FC236}">
                    <a16:creationId xmlns:a16="http://schemas.microsoft.com/office/drawing/2014/main" id="{A48BBDC6-4525-4CF7-8E51-822051AB9D5D}"/>
                  </a:ext>
                </a:extLst>
              </p14:cNvPr>
              <p14:cNvContentPartPr/>
              <p14:nvPr/>
            </p14:nvContentPartPr>
            <p14:xfrm>
              <a:off x="6191573" y="430627"/>
              <a:ext cx="106200" cy="218880"/>
            </p14:xfrm>
          </p:contentPart>
        </mc:Choice>
        <mc:Fallback xmlns="">
          <p:pic>
            <p:nvPicPr>
              <p:cNvPr id="293" name="Freihand 292">
                <a:extLst>
                  <a:ext uri="{FF2B5EF4-FFF2-40B4-BE49-F238E27FC236}">
                    <a16:creationId xmlns:a16="http://schemas.microsoft.com/office/drawing/2014/main" id="{A48BBDC6-4525-4CF7-8E51-822051AB9D5D}"/>
                  </a:ext>
                </a:extLst>
              </p:cNvPr>
              <p:cNvPicPr/>
              <p:nvPr/>
            </p:nvPicPr>
            <p:blipFill>
              <a:blip r:embed="rId360"/>
              <a:stretch>
                <a:fillRect/>
              </a:stretch>
            </p:blipFill>
            <p:spPr>
              <a:xfrm>
                <a:off x="6187253" y="426307"/>
                <a:ext cx="114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94" name="Freihand 293">
                <a:extLst>
                  <a:ext uri="{FF2B5EF4-FFF2-40B4-BE49-F238E27FC236}">
                    <a16:creationId xmlns:a16="http://schemas.microsoft.com/office/drawing/2014/main" id="{DB06D447-48BF-4AB8-AB16-06B309B042D2}"/>
                  </a:ext>
                </a:extLst>
              </p14:cNvPr>
              <p14:cNvContentPartPr/>
              <p14:nvPr/>
            </p14:nvContentPartPr>
            <p14:xfrm>
              <a:off x="6337013" y="523507"/>
              <a:ext cx="291240" cy="103680"/>
            </p14:xfrm>
          </p:contentPart>
        </mc:Choice>
        <mc:Fallback xmlns="">
          <p:pic>
            <p:nvPicPr>
              <p:cNvPr id="294" name="Freihand 293">
                <a:extLst>
                  <a:ext uri="{FF2B5EF4-FFF2-40B4-BE49-F238E27FC236}">
                    <a16:creationId xmlns:a16="http://schemas.microsoft.com/office/drawing/2014/main" id="{DB06D447-48BF-4AB8-AB16-06B309B042D2}"/>
                  </a:ext>
                </a:extLst>
              </p:cNvPr>
              <p:cNvPicPr/>
              <p:nvPr/>
            </p:nvPicPr>
            <p:blipFill>
              <a:blip r:embed="rId362"/>
              <a:stretch>
                <a:fillRect/>
              </a:stretch>
            </p:blipFill>
            <p:spPr>
              <a:xfrm>
                <a:off x="6332693" y="519187"/>
                <a:ext cx="29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5" name="Freihand 294">
                <a:extLst>
                  <a:ext uri="{FF2B5EF4-FFF2-40B4-BE49-F238E27FC236}">
                    <a16:creationId xmlns:a16="http://schemas.microsoft.com/office/drawing/2014/main" id="{2455AAF4-CC07-478C-B7C7-FAFDD685DCD8}"/>
                  </a:ext>
                </a:extLst>
              </p14:cNvPr>
              <p14:cNvContentPartPr/>
              <p14:nvPr/>
            </p14:nvContentPartPr>
            <p14:xfrm>
              <a:off x="6617453" y="442867"/>
              <a:ext cx="11520" cy="22320"/>
            </p14:xfrm>
          </p:contentPart>
        </mc:Choice>
        <mc:Fallback xmlns="">
          <p:pic>
            <p:nvPicPr>
              <p:cNvPr id="295" name="Freihand 294">
                <a:extLst>
                  <a:ext uri="{FF2B5EF4-FFF2-40B4-BE49-F238E27FC236}">
                    <a16:creationId xmlns:a16="http://schemas.microsoft.com/office/drawing/2014/main" id="{2455AAF4-CC07-478C-B7C7-FAFDD685DCD8}"/>
                  </a:ext>
                </a:extLst>
              </p:cNvPr>
              <p:cNvPicPr/>
              <p:nvPr/>
            </p:nvPicPr>
            <p:blipFill>
              <a:blip r:embed="rId364"/>
              <a:stretch>
                <a:fillRect/>
              </a:stretch>
            </p:blipFill>
            <p:spPr>
              <a:xfrm>
                <a:off x="6613133" y="438547"/>
                <a:ext cx="2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96" name="Freihand 295">
                <a:extLst>
                  <a:ext uri="{FF2B5EF4-FFF2-40B4-BE49-F238E27FC236}">
                    <a16:creationId xmlns:a16="http://schemas.microsoft.com/office/drawing/2014/main" id="{DD562E3B-3162-4CE3-BA26-B58C193E8340}"/>
                  </a:ext>
                </a:extLst>
              </p14:cNvPr>
              <p14:cNvContentPartPr/>
              <p14:nvPr/>
            </p14:nvContentPartPr>
            <p14:xfrm>
              <a:off x="6651653" y="536827"/>
              <a:ext cx="123120" cy="90720"/>
            </p14:xfrm>
          </p:contentPart>
        </mc:Choice>
        <mc:Fallback xmlns="">
          <p:pic>
            <p:nvPicPr>
              <p:cNvPr id="296" name="Freihand 295">
                <a:extLst>
                  <a:ext uri="{FF2B5EF4-FFF2-40B4-BE49-F238E27FC236}">
                    <a16:creationId xmlns:a16="http://schemas.microsoft.com/office/drawing/2014/main" id="{DD562E3B-3162-4CE3-BA26-B58C193E8340}"/>
                  </a:ext>
                </a:extLst>
              </p:cNvPr>
              <p:cNvPicPr/>
              <p:nvPr/>
            </p:nvPicPr>
            <p:blipFill>
              <a:blip r:embed="rId366"/>
              <a:stretch>
                <a:fillRect/>
              </a:stretch>
            </p:blipFill>
            <p:spPr>
              <a:xfrm>
                <a:off x="6647333" y="532507"/>
                <a:ext cx="131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97" name="Freihand 296">
                <a:extLst>
                  <a:ext uri="{FF2B5EF4-FFF2-40B4-BE49-F238E27FC236}">
                    <a16:creationId xmlns:a16="http://schemas.microsoft.com/office/drawing/2014/main" id="{20CB16E7-72CA-4C3C-BFA5-8B48DCA8D48B}"/>
                  </a:ext>
                </a:extLst>
              </p14:cNvPr>
              <p14:cNvContentPartPr/>
              <p14:nvPr/>
            </p14:nvContentPartPr>
            <p14:xfrm>
              <a:off x="6787013" y="455467"/>
              <a:ext cx="117720" cy="137880"/>
            </p14:xfrm>
          </p:contentPart>
        </mc:Choice>
        <mc:Fallback xmlns="">
          <p:pic>
            <p:nvPicPr>
              <p:cNvPr id="297" name="Freihand 296">
                <a:extLst>
                  <a:ext uri="{FF2B5EF4-FFF2-40B4-BE49-F238E27FC236}">
                    <a16:creationId xmlns:a16="http://schemas.microsoft.com/office/drawing/2014/main" id="{20CB16E7-72CA-4C3C-BFA5-8B48DCA8D48B}"/>
                  </a:ext>
                </a:extLst>
              </p:cNvPr>
              <p:cNvPicPr/>
              <p:nvPr/>
            </p:nvPicPr>
            <p:blipFill>
              <a:blip r:embed="rId368"/>
              <a:stretch>
                <a:fillRect/>
              </a:stretch>
            </p:blipFill>
            <p:spPr>
              <a:xfrm>
                <a:off x="6782693" y="451147"/>
                <a:ext cx="126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98" name="Freihand 297">
                <a:extLst>
                  <a:ext uri="{FF2B5EF4-FFF2-40B4-BE49-F238E27FC236}">
                    <a16:creationId xmlns:a16="http://schemas.microsoft.com/office/drawing/2014/main" id="{E99239F2-AE46-4EC4-92E4-75B16FE77B2B}"/>
                  </a:ext>
                </a:extLst>
              </p14:cNvPr>
              <p14:cNvContentPartPr/>
              <p14:nvPr/>
            </p14:nvContentPartPr>
            <p14:xfrm>
              <a:off x="6861533" y="550507"/>
              <a:ext cx="50760" cy="51480"/>
            </p14:xfrm>
          </p:contentPart>
        </mc:Choice>
        <mc:Fallback xmlns="">
          <p:pic>
            <p:nvPicPr>
              <p:cNvPr id="298" name="Freihand 297">
                <a:extLst>
                  <a:ext uri="{FF2B5EF4-FFF2-40B4-BE49-F238E27FC236}">
                    <a16:creationId xmlns:a16="http://schemas.microsoft.com/office/drawing/2014/main" id="{E99239F2-AE46-4EC4-92E4-75B16FE77B2B}"/>
                  </a:ext>
                </a:extLst>
              </p:cNvPr>
              <p:cNvPicPr/>
              <p:nvPr/>
            </p:nvPicPr>
            <p:blipFill>
              <a:blip r:embed="rId370"/>
              <a:stretch>
                <a:fillRect/>
              </a:stretch>
            </p:blipFill>
            <p:spPr>
              <a:xfrm>
                <a:off x="6857213" y="546187"/>
                <a:ext cx="59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99" name="Freihand 298">
                <a:extLst>
                  <a:ext uri="{FF2B5EF4-FFF2-40B4-BE49-F238E27FC236}">
                    <a16:creationId xmlns:a16="http://schemas.microsoft.com/office/drawing/2014/main" id="{19E03322-7979-465B-AFC3-6E95C1905B42}"/>
                  </a:ext>
                </a:extLst>
              </p14:cNvPr>
              <p14:cNvContentPartPr/>
              <p14:nvPr/>
            </p14:nvContentPartPr>
            <p14:xfrm>
              <a:off x="6934253" y="434587"/>
              <a:ext cx="277920" cy="160200"/>
            </p14:xfrm>
          </p:contentPart>
        </mc:Choice>
        <mc:Fallback xmlns="">
          <p:pic>
            <p:nvPicPr>
              <p:cNvPr id="299" name="Freihand 298">
                <a:extLst>
                  <a:ext uri="{FF2B5EF4-FFF2-40B4-BE49-F238E27FC236}">
                    <a16:creationId xmlns:a16="http://schemas.microsoft.com/office/drawing/2014/main" id="{19E03322-7979-465B-AFC3-6E95C1905B42}"/>
                  </a:ext>
                </a:extLst>
              </p:cNvPr>
              <p:cNvPicPr/>
              <p:nvPr/>
            </p:nvPicPr>
            <p:blipFill>
              <a:blip r:embed="rId372"/>
              <a:stretch>
                <a:fillRect/>
              </a:stretch>
            </p:blipFill>
            <p:spPr>
              <a:xfrm>
                <a:off x="6929933" y="430267"/>
                <a:ext cx="286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0" name="Freihand 299">
                <a:extLst>
                  <a:ext uri="{FF2B5EF4-FFF2-40B4-BE49-F238E27FC236}">
                    <a16:creationId xmlns:a16="http://schemas.microsoft.com/office/drawing/2014/main" id="{9027902D-19E1-42B0-849E-6A47F212DB59}"/>
                  </a:ext>
                </a:extLst>
              </p14:cNvPr>
              <p14:cNvContentPartPr/>
              <p14:nvPr/>
            </p14:nvContentPartPr>
            <p14:xfrm>
              <a:off x="7352573" y="527467"/>
              <a:ext cx="81720" cy="86040"/>
            </p14:xfrm>
          </p:contentPart>
        </mc:Choice>
        <mc:Fallback xmlns="">
          <p:pic>
            <p:nvPicPr>
              <p:cNvPr id="300" name="Freihand 299">
                <a:extLst>
                  <a:ext uri="{FF2B5EF4-FFF2-40B4-BE49-F238E27FC236}">
                    <a16:creationId xmlns:a16="http://schemas.microsoft.com/office/drawing/2014/main" id="{9027902D-19E1-42B0-849E-6A47F212DB59}"/>
                  </a:ext>
                </a:extLst>
              </p:cNvPr>
              <p:cNvPicPr/>
              <p:nvPr/>
            </p:nvPicPr>
            <p:blipFill>
              <a:blip r:embed="rId374"/>
              <a:stretch>
                <a:fillRect/>
              </a:stretch>
            </p:blipFill>
            <p:spPr>
              <a:xfrm>
                <a:off x="7348253" y="523147"/>
                <a:ext cx="9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01" name="Freihand 300">
                <a:extLst>
                  <a:ext uri="{FF2B5EF4-FFF2-40B4-BE49-F238E27FC236}">
                    <a16:creationId xmlns:a16="http://schemas.microsoft.com/office/drawing/2014/main" id="{2066D7D6-B2D9-44EB-A882-4E8208DF432E}"/>
                  </a:ext>
                </a:extLst>
              </p14:cNvPr>
              <p14:cNvContentPartPr/>
              <p14:nvPr/>
            </p14:nvContentPartPr>
            <p14:xfrm>
              <a:off x="7469933" y="475627"/>
              <a:ext cx="258840" cy="126720"/>
            </p14:xfrm>
          </p:contentPart>
        </mc:Choice>
        <mc:Fallback xmlns="">
          <p:pic>
            <p:nvPicPr>
              <p:cNvPr id="301" name="Freihand 300">
                <a:extLst>
                  <a:ext uri="{FF2B5EF4-FFF2-40B4-BE49-F238E27FC236}">
                    <a16:creationId xmlns:a16="http://schemas.microsoft.com/office/drawing/2014/main" id="{2066D7D6-B2D9-44EB-A882-4E8208DF432E}"/>
                  </a:ext>
                </a:extLst>
              </p:cNvPr>
              <p:cNvPicPr/>
              <p:nvPr/>
            </p:nvPicPr>
            <p:blipFill>
              <a:blip r:embed="rId376"/>
              <a:stretch>
                <a:fillRect/>
              </a:stretch>
            </p:blipFill>
            <p:spPr>
              <a:xfrm>
                <a:off x="7465613" y="471307"/>
                <a:ext cx="26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2" name="Freihand 301">
                <a:extLst>
                  <a:ext uri="{FF2B5EF4-FFF2-40B4-BE49-F238E27FC236}">
                    <a16:creationId xmlns:a16="http://schemas.microsoft.com/office/drawing/2014/main" id="{9DBF4425-FB94-45D9-8E94-37B55130754F}"/>
                  </a:ext>
                </a:extLst>
              </p14:cNvPr>
              <p14:cNvContentPartPr/>
              <p14:nvPr/>
            </p14:nvContentPartPr>
            <p14:xfrm>
              <a:off x="7909853" y="448267"/>
              <a:ext cx="144720" cy="129600"/>
            </p14:xfrm>
          </p:contentPart>
        </mc:Choice>
        <mc:Fallback xmlns="">
          <p:pic>
            <p:nvPicPr>
              <p:cNvPr id="302" name="Freihand 301">
                <a:extLst>
                  <a:ext uri="{FF2B5EF4-FFF2-40B4-BE49-F238E27FC236}">
                    <a16:creationId xmlns:a16="http://schemas.microsoft.com/office/drawing/2014/main" id="{9DBF4425-FB94-45D9-8E94-37B55130754F}"/>
                  </a:ext>
                </a:extLst>
              </p:cNvPr>
              <p:cNvPicPr/>
              <p:nvPr/>
            </p:nvPicPr>
            <p:blipFill>
              <a:blip r:embed="rId378"/>
              <a:stretch>
                <a:fillRect/>
              </a:stretch>
            </p:blipFill>
            <p:spPr>
              <a:xfrm>
                <a:off x="7905533" y="443947"/>
                <a:ext cx="153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3" name="Freihand 302">
                <a:extLst>
                  <a:ext uri="{FF2B5EF4-FFF2-40B4-BE49-F238E27FC236}">
                    <a16:creationId xmlns:a16="http://schemas.microsoft.com/office/drawing/2014/main" id="{974062A9-D936-4BF4-AE05-709F38DE4AA5}"/>
                  </a:ext>
                </a:extLst>
              </p14:cNvPr>
              <p14:cNvContentPartPr/>
              <p14:nvPr/>
            </p14:nvContentPartPr>
            <p14:xfrm>
              <a:off x="8042693" y="518107"/>
              <a:ext cx="90720" cy="69480"/>
            </p14:xfrm>
          </p:contentPart>
        </mc:Choice>
        <mc:Fallback xmlns="">
          <p:pic>
            <p:nvPicPr>
              <p:cNvPr id="303" name="Freihand 302">
                <a:extLst>
                  <a:ext uri="{FF2B5EF4-FFF2-40B4-BE49-F238E27FC236}">
                    <a16:creationId xmlns:a16="http://schemas.microsoft.com/office/drawing/2014/main" id="{974062A9-D936-4BF4-AE05-709F38DE4AA5}"/>
                  </a:ext>
                </a:extLst>
              </p:cNvPr>
              <p:cNvPicPr/>
              <p:nvPr/>
            </p:nvPicPr>
            <p:blipFill>
              <a:blip r:embed="rId380"/>
              <a:stretch>
                <a:fillRect/>
              </a:stretch>
            </p:blipFill>
            <p:spPr>
              <a:xfrm>
                <a:off x="8038373" y="513787"/>
                <a:ext cx="99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4" name="Freihand 303">
                <a:extLst>
                  <a:ext uri="{FF2B5EF4-FFF2-40B4-BE49-F238E27FC236}">
                    <a16:creationId xmlns:a16="http://schemas.microsoft.com/office/drawing/2014/main" id="{D7AA0D30-5957-4D07-ADD2-909ADA102595}"/>
                  </a:ext>
                </a:extLst>
              </p14:cNvPr>
              <p14:cNvContentPartPr/>
              <p14:nvPr/>
            </p14:nvContentPartPr>
            <p14:xfrm>
              <a:off x="8158253" y="514867"/>
              <a:ext cx="86400" cy="72360"/>
            </p14:xfrm>
          </p:contentPart>
        </mc:Choice>
        <mc:Fallback xmlns="">
          <p:pic>
            <p:nvPicPr>
              <p:cNvPr id="304" name="Freihand 303">
                <a:extLst>
                  <a:ext uri="{FF2B5EF4-FFF2-40B4-BE49-F238E27FC236}">
                    <a16:creationId xmlns:a16="http://schemas.microsoft.com/office/drawing/2014/main" id="{D7AA0D30-5957-4D07-ADD2-909ADA102595}"/>
                  </a:ext>
                </a:extLst>
              </p:cNvPr>
              <p:cNvPicPr/>
              <p:nvPr/>
            </p:nvPicPr>
            <p:blipFill>
              <a:blip r:embed="rId382"/>
              <a:stretch>
                <a:fillRect/>
              </a:stretch>
            </p:blipFill>
            <p:spPr>
              <a:xfrm>
                <a:off x="8153933" y="510547"/>
                <a:ext cx="95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6" name="Freihand 305">
                <a:extLst>
                  <a:ext uri="{FF2B5EF4-FFF2-40B4-BE49-F238E27FC236}">
                    <a16:creationId xmlns:a16="http://schemas.microsoft.com/office/drawing/2014/main" id="{37AF53B9-3857-4208-84DC-4947035F5B6C}"/>
                  </a:ext>
                </a:extLst>
              </p14:cNvPr>
              <p14:cNvContentPartPr/>
              <p14:nvPr/>
            </p14:nvContentPartPr>
            <p14:xfrm>
              <a:off x="8380373" y="516307"/>
              <a:ext cx="90360" cy="62280"/>
            </p14:xfrm>
          </p:contentPart>
        </mc:Choice>
        <mc:Fallback xmlns="">
          <p:pic>
            <p:nvPicPr>
              <p:cNvPr id="306" name="Freihand 305">
                <a:extLst>
                  <a:ext uri="{FF2B5EF4-FFF2-40B4-BE49-F238E27FC236}">
                    <a16:creationId xmlns:a16="http://schemas.microsoft.com/office/drawing/2014/main" id="{37AF53B9-3857-4208-84DC-4947035F5B6C}"/>
                  </a:ext>
                </a:extLst>
              </p:cNvPr>
              <p:cNvPicPr/>
              <p:nvPr/>
            </p:nvPicPr>
            <p:blipFill>
              <a:blip r:embed="rId384"/>
              <a:stretch>
                <a:fillRect/>
              </a:stretch>
            </p:blipFill>
            <p:spPr>
              <a:xfrm>
                <a:off x="8376053" y="511987"/>
                <a:ext cx="99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07" name="Freihand 306">
                <a:extLst>
                  <a:ext uri="{FF2B5EF4-FFF2-40B4-BE49-F238E27FC236}">
                    <a16:creationId xmlns:a16="http://schemas.microsoft.com/office/drawing/2014/main" id="{026FBFB2-8959-41A9-AA68-2AB5C7366993}"/>
                  </a:ext>
                </a:extLst>
              </p14:cNvPr>
              <p14:cNvContentPartPr/>
              <p14:nvPr/>
            </p14:nvContentPartPr>
            <p14:xfrm>
              <a:off x="8495573" y="534307"/>
              <a:ext cx="124200" cy="40680"/>
            </p14:xfrm>
          </p:contentPart>
        </mc:Choice>
        <mc:Fallback xmlns="">
          <p:pic>
            <p:nvPicPr>
              <p:cNvPr id="307" name="Freihand 306">
                <a:extLst>
                  <a:ext uri="{FF2B5EF4-FFF2-40B4-BE49-F238E27FC236}">
                    <a16:creationId xmlns:a16="http://schemas.microsoft.com/office/drawing/2014/main" id="{026FBFB2-8959-41A9-AA68-2AB5C7366993}"/>
                  </a:ext>
                </a:extLst>
              </p:cNvPr>
              <p:cNvPicPr/>
              <p:nvPr/>
            </p:nvPicPr>
            <p:blipFill>
              <a:blip r:embed="rId386"/>
              <a:stretch>
                <a:fillRect/>
              </a:stretch>
            </p:blipFill>
            <p:spPr>
              <a:xfrm>
                <a:off x="8491253" y="529987"/>
                <a:ext cx="132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08" name="Freihand 307">
                <a:extLst>
                  <a:ext uri="{FF2B5EF4-FFF2-40B4-BE49-F238E27FC236}">
                    <a16:creationId xmlns:a16="http://schemas.microsoft.com/office/drawing/2014/main" id="{43C405A9-D91B-4B65-A13D-BC5A2F384C23}"/>
                  </a:ext>
                </a:extLst>
              </p14:cNvPr>
              <p14:cNvContentPartPr/>
              <p14:nvPr/>
            </p14:nvContentPartPr>
            <p14:xfrm>
              <a:off x="8610773" y="521707"/>
              <a:ext cx="83880" cy="75240"/>
            </p14:xfrm>
          </p:contentPart>
        </mc:Choice>
        <mc:Fallback xmlns="">
          <p:pic>
            <p:nvPicPr>
              <p:cNvPr id="308" name="Freihand 307">
                <a:extLst>
                  <a:ext uri="{FF2B5EF4-FFF2-40B4-BE49-F238E27FC236}">
                    <a16:creationId xmlns:a16="http://schemas.microsoft.com/office/drawing/2014/main" id="{43C405A9-D91B-4B65-A13D-BC5A2F384C23}"/>
                  </a:ext>
                </a:extLst>
              </p:cNvPr>
              <p:cNvPicPr/>
              <p:nvPr/>
            </p:nvPicPr>
            <p:blipFill>
              <a:blip r:embed="rId388"/>
              <a:stretch>
                <a:fillRect/>
              </a:stretch>
            </p:blipFill>
            <p:spPr>
              <a:xfrm>
                <a:off x="8606453" y="517387"/>
                <a:ext cx="92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09" name="Freihand 308">
                <a:extLst>
                  <a:ext uri="{FF2B5EF4-FFF2-40B4-BE49-F238E27FC236}">
                    <a16:creationId xmlns:a16="http://schemas.microsoft.com/office/drawing/2014/main" id="{BA3FA40A-C519-498B-AC53-BC6A5E55B856}"/>
                  </a:ext>
                </a:extLst>
              </p14:cNvPr>
              <p14:cNvContentPartPr/>
              <p14:nvPr/>
            </p14:nvContentPartPr>
            <p14:xfrm>
              <a:off x="8668373" y="538987"/>
              <a:ext cx="63360" cy="51840"/>
            </p14:xfrm>
          </p:contentPart>
        </mc:Choice>
        <mc:Fallback xmlns="">
          <p:pic>
            <p:nvPicPr>
              <p:cNvPr id="309" name="Freihand 308">
                <a:extLst>
                  <a:ext uri="{FF2B5EF4-FFF2-40B4-BE49-F238E27FC236}">
                    <a16:creationId xmlns:a16="http://schemas.microsoft.com/office/drawing/2014/main" id="{BA3FA40A-C519-498B-AC53-BC6A5E55B856}"/>
                  </a:ext>
                </a:extLst>
              </p:cNvPr>
              <p:cNvPicPr/>
              <p:nvPr/>
            </p:nvPicPr>
            <p:blipFill>
              <a:blip r:embed="rId390"/>
              <a:stretch>
                <a:fillRect/>
              </a:stretch>
            </p:blipFill>
            <p:spPr>
              <a:xfrm>
                <a:off x="8664053" y="534667"/>
                <a:ext cx="72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0" name="Freihand 309">
                <a:extLst>
                  <a:ext uri="{FF2B5EF4-FFF2-40B4-BE49-F238E27FC236}">
                    <a16:creationId xmlns:a16="http://schemas.microsoft.com/office/drawing/2014/main" id="{2B3EBBC2-B51F-4886-815E-1593A122B8B2}"/>
                  </a:ext>
                </a:extLst>
              </p14:cNvPr>
              <p14:cNvContentPartPr/>
              <p14:nvPr/>
            </p14:nvContentPartPr>
            <p14:xfrm>
              <a:off x="8778173" y="526027"/>
              <a:ext cx="147960" cy="60120"/>
            </p14:xfrm>
          </p:contentPart>
        </mc:Choice>
        <mc:Fallback xmlns="">
          <p:pic>
            <p:nvPicPr>
              <p:cNvPr id="310" name="Freihand 309">
                <a:extLst>
                  <a:ext uri="{FF2B5EF4-FFF2-40B4-BE49-F238E27FC236}">
                    <a16:creationId xmlns:a16="http://schemas.microsoft.com/office/drawing/2014/main" id="{2B3EBBC2-B51F-4886-815E-1593A122B8B2}"/>
                  </a:ext>
                </a:extLst>
              </p:cNvPr>
              <p:cNvPicPr/>
              <p:nvPr/>
            </p:nvPicPr>
            <p:blipFill>
              <a:blip r:embed="rId392"/>
              <a:stretch>
                <a:fillRect/>
              </a:stretch>
            </p:blipFill>
            <p:spPr>
              <a:xfrm>
                <a:off x="8773853" y="521707"/>
                <a:ext cx="156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11" name="Freihand 310">
                <a:extLst>
                  <a:ext uri="{FF2B5EF4-FFF2-40B4-BE49-F238E27FC236}">
                    <a16:creationId xmlns:a16="http://schemas.microsoft.com/office/drawing/2014/main" id="{C9F5053A-C51C-4295-B295-5BC95D8C91C0}"/>
                  </a:ext>
                </a:extLst>
              </p14:cNvPr>
              <p14:cNvContentPartPr/>
              <p14:nvPr/>
            </p14:nvContentPartPr>
            <p14:xfrm>
              <a:off x="8921453" y="478507"/>
              <a:ext cx="11880" cy="28080"/>
            </p14:xfrm>
          </p:contentPart>
        </mc:Choice>
        <mc:Fallback xmlns="">
          <p:pic>
            <p:nvPicPr>
              <p:cNvPr id="311" name="Freihand 310">
                <a:extLst>
                  <a:ext uri="{FF2B5EF4-FFF2-40B4-BE49-F238E27FC236}">
                    <a16:creationId xmlns:a16="http://schemas.microsoft.com/office/drawing/2014/main" id="{C9F5053A-C51C-4295-B295-5BC95D8C91C0}"/>
                  </a:ext>
                </a:extLst>
              </p:cNvPr>
              <p:cNvPicPr/>
              <p:nvPr/>
            </p:nvPicPr>
            <p:blipFill>
              <a:blip r:embed="rId394"/>
              <a:stretch>
                <a:fillRect/>
              </a:stretch>
            </p:blipFill>
            <p:spPr>
              <a:xfrm>
                <a:off x="8917133" y="474187"/>
                <a:ext cx="20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12" name="Freihand 311">
                <a:extLst>
                  <a:ext uri="{FF2B5EF4-FFF2-40B4-BE49-F238E27FC236}">
                    <a16:creationId xmlns:a16="http://schemas.microsoft.com/office/drawing/2014/main" id="{DB0717AA-6C4F-4DA8-9B16-C340B18F4499}"/>
                  </a:ext>
                </a:extLst>
              </p14:cNvPr>
              <p14:cNvContentPartPr/>
              <p14:nvPr/>
            </p14:nvContentPartPr>
            <p14:xfrm>
              <a:off x="8956373" y="402187"/>
              <a:ext cx="198720" cy="174240"/>
            </p14:xfrm>
          </p:contentPart>
        </mc:Choice>
        <mc:Fallback xmlns="">
          <p:pic>
            <p:nvPicPr>
              <p:cNvPr id="312" name="Freihand 311">
                <a:extLst>
                  <a:ext uri="{FF2B5EF4-FFF2-40B4-BE49-F238E27FC236}">
                    <a16:creationId xmlns:a16="http://schemas.microsoft.com/office/drawing/2014/main" id="{DB0717AA-6C4F-4DA8-9B16-C340B18F4499}"/>
                  </a:ext>
                </a:extLst>
              </p:cNvPr>
              <p:cNvPicPr/>
              <p:nvPr/>
            </p:nvPicPr>
            <p:blipFill>
              <a:blip r:embed="rId396"/>
              <a:stretch>
                <a:fillRect/>
              </a:stretch>
            </p:blipFill>
            <p:spPr>
              <a:xfrm>
                <a:off x="8952053" y="397867"/>
                <a:ext cx="207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13" name="Freihand 312">
                <a:extLst>
                  <a:ext uri="{FF2B5EF4-FFF2-40B4-BE49-F238E27FC236}">
                    <a16:creationId xmlns:a16="http://schemas.microsoft.com/office/drawing/2014/main" id="{925F1310-0BE8-4B6D-ACF6-1320AA07F555}"/>
                  </a:ext>
                </a:extLst>
              </p14:cNvPr>
              <p14:cNvContentPartPr/>
              <p14:nvPr/>
            </p14:nvContentPartPr>
            <p14:xfrm>
              <a:off x="9149693" y="497587"/>
              <a:ext cx="155160" cy="75600"/>
            </p14:xfrm>
          </p:contentPart>
        </mc:Choice>
        <mc:Fallback xmlns="">
          <p:pic>
            <p:nvPicPr>
              <p:cNvPr id="313" name="Freihand 312">
                <a:extLst>
                  <a:ext uri="{FF2B5EF4-FFF2-40B4-BE49-F238E27FC236}">
                    <a16:creationId xmlns:a16="http://schemas.microsoft.com/office/drawing/2014/main" id="{925F1310-0BE8-4B6D-ACF6-1320AA07F555}"/>
                  </a:ext>
                </a:extLst>
              </p:cNvPr>
              <p:cNvPicPr/>
              <p:nvPr/>
            </p:nvPicPr>
            <p:blipFill>
              <a:blip r:embed="rId398"/>
              <a:stretch>
                <a:fillRect/>
              </a:stretch>
            </p:blipFill>
            <p:spPr>
              <a:xfrm>
                <a:off x="9145373" y="493267"/>
                <a:ext cx="163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4" name="Freihand 313">
                <a:extLst>
                  <a:ext uri="{FF2B5EF4-FFF2-40B4-BE49-F238E27FC236}">
                    <a16:creationId xmlns:a16="http://schemas.microsoft.com/office/drawing/2014/main" id="{F15D81E1-79DA-47B6-B3BA-C001237C02E6}"/>
                  </a:ext>
                </a:extLst>
              </p14:cNvPr>
              <p14:cNvContentPartPr/>
              <p14:nvPr/>
            </p14:nvContentPartPr>
            <p14:xfrm>
              <a:off x="9417893" y="490747"/>
              <a:ext cx="25920" cy="100800"/>
            </p14:xfrm>
          </p:contentPart>
        </mc:Choice>
        <mc:Fallback xmlns="">
          <p:pic>
            <p:nvPicPr>
              <p:cNvPr id="314" name="Freihand 313">
                <a:extLst>
                  <a:ext uri="{FF2B5EF4-FFF2-40B4-BE49-F238E27FC236}">
                    <a16:creationId xmlns:a16="http://schemas.microsoft.com/office/drawing/2014/main" id="{F15D81E1-79DA-47B6-B3BA-C001237C02E6}"/>
                  </a:ext>
                </a:extLst>
              </p:cNvPr>
              <p:cNvPicPr/>
              <p:nvPr/>
            </p:nvPicPr>
            <p:blipFill>
              <a:blip r:embed="rId400"/>
              <a:stretch>
                <a:fillRect/>
              </a:stretch>
            </p:blipFill>
            <p:spPr>
              <a:xfrm>
                <a:off x="9413573" y="486427"/>
                <a:ext cx="34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5" name="Freihand 314">
                <a:extLst>
                  <a:ext uri="{FF2B5EF4-FFF2-40B4-BE49-F238E27FC236}">
                    <a16:creationId xmlns:a16="http://schemas.microsoft.com/office/drawing/2014/main" id="{3EC034FA-4508-422C-9386-E8AFF96494E8}"/>
                  </a:ext>
                </a:extLst>
              </p14:cNvPr>
              <p14:cNvContentPartPr/>
              <p14:nvPr/>
            </p14:nvContentPartPr>
            <p14:xfrm>
              <a:off x="9362093" y="447547"/>
              <a:ext cx="141480" cy="147960"/>
            </p14:xfrm>
          </p:contentPart>
        </mc:Choice>
        <mc:Fallback xmlns="">
          <p:pic>
            <p:nvPicPr>
              <p:cNvPr id="315" name="Freihand 314">
                <a:extLst>
                  <a:ext uri="{FF2B5EF4-FFF2-40B4-BE49-F238E27FC236}">
                    <a16:creationId xmlns:a16="http://schemas.microsoft.com/office/drawing/2014/main" id="{3EC034FA-4508-422C-9386-E8AFF96494E8}"/>
                  </a:ext>
                </a:extLst>
              </p:cNvPr>
              <p:cNvPicPr/>
              <p:nvPr/>
            </p:nvPicPr>
            <p:blipFill>
              <a:blip r:embed="rId402"/>
              <a:stretch>
                <a:fillRect/>
              </a:stretch>
            </p:blipFill>
            <p:spPr>
              <a:xfrm>
                <a:off x="9357773" y="443227"/>
                <a:ext cx="150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6" name="Freihand 315">
                <a:extLst>
                  <a:ext uri="{FF2B5EF4-FFF2-40B4-BE49-F238E27FC236}">
                    <a16:creationId xmlns:a16="http://schemas.microsoft.com/office/drawing/2014/main" id="{B8157F89-B36E-43D5-A83A-9D9C0F3D82E9}"/>
                  </a:ext>
                </a:extLst>
              </p14:cNvPr>
              <p14:cNvContentPartPr/>
              <p14:nvPr/>
            </p14:nvContentPartPr>
            <p14:xfrm>
              <a:off x="9548933" y="483907"/>
              <a:ext cx="16920" cy="88920"/>
            </p14:xfrm>
          </p:contentPart>
        </mc:Choice>
        <mc:Fallback xmlns="">
          <p:pic>
            <p:nvPicPr>
              <p:cNvPr id="316" name="Freihand 315">
                <a:extLst>
                  <a:ext uri="{FF2B5EF4-FFF2-40B4-BE49-F238E27FC236}">
                    <a16:creationId xmlns:a16="http://schemas.microsoft.com/office/drawing/2014/main" id="{B8157F89-B36E-43D5-A83A-9D9C0F3D82E9}"/>
                  </a:ext>
                </a:extLst>
              </p:cNvPr>
              <p:cNvPicPr/>
              <p:nvPr/>
            </p:nvPicPr>
            <p:blipFill>
              <a:blip r:embed="rId404"/>
              <a:stretch>
                <a:fillRect/>
              </a:stretch>
            </p:blipFill>
            <p:spPr>
              <a:xfrm>
                <a:off x="9544613" y="479587"/>
                <a:ext cx="25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7" name="Freihand 316">
                <a:extLst>
                  <a:ext uri="{FF2B5EF4-FFF2-40B4-BE49-F238E27FC236}">
                    <a16:creationId xmlns:a16="http://schemas.microsoft.com/office/drawing/2014/main" id="{8B17C695-2960-472D-A354-55797EA6792C}"/>
                  </a:ext>
                </a:extLst>
              </p14:cNvPr>
              <p14:cNvContentPartPr/>
              <p14:nvPr/>
            </p14:nvContentPartPr>
            <p14:xfrm>
              <a:off x="9565853" y="444307"/>
              <a:ext cx="119880" cy="137160"/>
            </p14:xfrm>
          </p:contentPart>
        </mc:Choice>
        <mc:Fallback xmlns="">
          <p:pic>
            <p:nvPicPr>
              <p:cNvPr id="317" name="Freihand 316">
                <a:extLst>
                  <a:ext uri="{FF2B5EF4-FFF2-40B4-BE49-F238E27FC236}">
                    <a16:creationId xmlns:a16="http://schemas.microsoft.com/office/drawing/2014/main" id="{8B17C695-2960-472D-A354-55797EA6792C}"/>
                  </a:ext>
                </a:extLst>
              </p:cNvPr>
              <p:cNvPicPr/>
              <p:nvPr/>
            </p:nvPicPr>
            <p:blipFill>
              <a:blip r:embed="rId406"/>
              <a:stretch>
                <a:fillRect/>
              </a:stretch>
            </p:blipFill>
            <p:spPr>
              <a:xfrm>
                <a:off x="9561533" y="439987"/>
                <a:ext cx="128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9" name="Freihand 318">
                <a:extLst>
                  <a:ext uri="{FF2B5EF4-FFF2-40B4-BE49-F238E27FC236}">
                    <a16:creationId xmlns:a16="http://schemas.microsoft.com/office/drawing/2014/main" id="{31E1D16E-E013-4BC8-8841-710963248DBA}"/>
                  </a:ext>
                </a:extLst>
              </p14:cNvPr>
              <p14:cNvContentPartPr/>
              <p14:nvPr/>
            </p14:nvContentPartPr>
            <p14:xfrm>
              <a:off x="9790133" y="514147"/>
              <a:ext cx="82800" cy="217080"/>
            </p14:xfrm>
          </p:contentPart>
        </mc:Choice>
        <mc:Fallback xmlns="">
          <p:pic>
            <p:nvPicPr>
              <p:cNvPr id="319" name="Freihand 318">
                <a:extLst>
                  <a:ext uri="{FF2B5EF4-FFF2-40B4-BE49-F238E27FC236}">
                    <a16:creationId xmlns:a16="http://schemas.microsoft.com/office/drawing/2014/main" id="{31E1D16E-E013-4BC8-8841-710963248DBA}"/>
                  </a:ext>
                </a:extLst>
              </p:cNvPr>
              <p:cNvPicPr/>
              <p:nvPr/>
            </p:nvPicPr>
            <p:blipFill>
              <a:blip r:embed="rId408"/>
              <a:stretch>
                <a:fillRect/>
              </a:stretch>
            </p:blipFill>
            <p:spPr>
              <a:xfrm>
                <a:off x="9785813" y="509827"/>
                <a:ext cx="91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0" name="Freihand 319">
                <a:extLst>
                  <a:ext uri="{FF2B5EF4-FFF2-40B4-BE49-F238E27FC236}">
                    <a16:creationId xmlns:a16="http://schemas.microsoft.com/office/drawing/2014/main" id="{F3000C6F-A2EE-4431-B75D-A8CB815EB86A}"/>
                  </a:ext>
                </a:extLst>
              </p14:cNvPr>
              <p14:cNvContentPartPr/>
              <p14:nvPr/>
            </p14:nvContentPartPr>
            <p14:xfrm>
              <a:off x="9878333" y="456547"/>
              <a:ext cx="4320" cy="19800"/>
            </p14:xfrm>
          </p:contentPart>
        </mc:Choice>
        <mc:Fallback xmlns="">
          <p:pic>
            <p:nvPicPr>
              <p:cNvPr id="320" name="Freihand 319">
                <a:extLst>
                  <a:ext uri="{FF2B5EF4-FFF2-40B4-BE49-F238E27FC236}">
                    <a16:creationId xmlns:a16="http://schemas.microsoft.com/office/drawing/2014/main" id="{F3000C6F-A2EE-4431-B75D-A8CB815EB86A}"/>
                  </a:ext>
                </a:extLst>
              </p:cNvPr>
              <p:cNvPicPr/>
              <p:nvPr/>
            </p:nvPicPr>
            <p:blipFill>
              <a:blip r:embed="rId410"/>
              <a:stretch>
                <a:fillRect/>
              </a:stretch>
            </p:blipFill>
            <p:spPr>
              <a:xfrm>
                <a:off x="9874013" y="452227"/>
                <a:ext cx="12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1" name="Freihand 320">
                <a:extLst>
                  <a:ext uri="{FF2B5EF4-FFF2-40B4-BE49-F238E27FC236}">
                    <a16:creationId xmlns:a16="http://schemas.microsoft.com/office/drawing/2014/main" id="{00EE5DEE-66C2-4A38-94A2-544639C43E96}"/>
                  </a:ext>
                </a:extLst>
              </p14:cNvPr>
              <p14:cNvContentPartPr/>
              <p14:nvPr/>
            </p14:nvContentPartPr>
            <p14:xfrm>
              <a:off x="9903533" y="512347"/>
              <a:ext cx="119160" cy="72360"/>
            </p14:xfrm>
          </p:contentPart>
        </mc:Choice>
        <mc:Fallback xmlns="">
          <p:pic>
            <p:nvPicPr>
              <p:cNvPr id="321" name="Freihand 320">
                <a:extLst>
                  <a:ext uri="{FF2B5EF4-FFF2-40B4-BE49-F238E27FC236}">
                    <a16:creationId xmlns:a16="http://schemas.microsoft.com/office/drawing/2014/main" id="{00EE5DEE-66C2-4A38-94A2-544639C43E96}"/>
                  </a:ext>
                </a:extLst>
              </p:cNvPr>
              <p:cNvPicPr/>
              <p:nvPr/>
            </p:nvPicPr>
            <p:blipFill>
              <a:blip r:embed="rId412"/>
              <a:stretch>
                <a:fillRect/>
              </a:stretch>
            </p:blipFill>
            <p:spPr>
              <a:xfrm>
                <a:off x="9899213" y="508027"/>
                <a:ext cx="127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22" name="Freihand 321">
                <a:extLst>
                  <a:ext uri="{FF2B5EF4-FFF2-40B4-BE49-F238E27FC236}">
                    <a16:creationId xmlns:a16="http://schemas.microsoft.com/office/drawing/2014/main" id="{7CC005ED-2D8C-4B67-B6EA-783121FE04DC}"/>
                  </a:ext>
                </a:extLst>
              </p14:cNvPr>
              <p14:cNvContentPartPr/>
              <p14:nvPr/>
            </p14:nvContentPartPr>
            <p14:xfrm>
              <a:off x="10025933" y="434587"/>
              <a:ext cx="252360" cy="141480"/>
            </p14:xfrm>
          </p:contentPart>
        </mc:Choice>
        <mc:Fallback xmlns="">
          <p:pic>
            <p:nvPicPr>
              <p:cNvPr id="322" name="Freihand 321">
                <a:extLst>
                  <a:ext uri="{FF2B5EF4-FFF2-40B4-BE49-F238E27FC236}">
                    <a16:creationId xmlns:a16="http://schemas.microsoft.com/office/drawing/2014/main" id="{7CC005ED-2D8C-4B67-B6EA-783121FE04DC}"/>
                  </a:ext>
                </a:extLst>
              </p:cNvPr>
              <p:cNvPicPr/>
              <p:nvPr/>
            </p:nvPicPr>
            <p:blipFill>
              <a:blip r:embed="rId414"/>
              <a:stretch>
                <a:fillRect/>
              </a:stretch>
            </p:blipFill>
            <p:spPr>
              <a:xfrm>
                <a:off x="10021613" y="430267"/>
                <a:ext cx="261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3" name="Freihand 322">
                <a:extLst>
                  <a:ext uri="{FF2B5EF4-FFF2-40B4-BE49-F238E27FC236}">
                    <a16:creationId xmlns:a16="http://schemas.microsoft.com/office/drawing/2014/main" id="{BE4A6371-4FF6-44AF-ADFE-9C0FF599F371}"/>
                  </a:ext>
                </a:extLst>
              </p14:cNvPr>
              <p14:cNvContentPartPr/>
              <p14:nvPr/>
            </p14:nvContentPartPr>
            <p14:xfrm>
              <a:off x="10263173" y="443227"/>
              <a:ext cx="360" cy="360"/>
            </p14:xfrm>
          </p:contentPart>
        </mc:Choice>
        <mc:Fallback xmlns="">
          <p:pic>
            <p:nvPicPr>
              <p:cNvPr id="323" name="Freihand 322">
                <a:extLst>
                  <a:ext uri="{FF2B5EF4-FFF2-40B4-BE49-F238E27FC236}">
                    <a16:creationId xmlns:a16="http://schemas.microsoft.com/office/drawing/2014/main" id="{BE4A6371-4FF6-44AF-ADFE-9C0FF599F371}"/>
                  </a:ext>
                </a:extLst>
              </p:cNvPr>
              <p:cNvPicPr/>
              <p:nvPr/>
            </p:nvPicPr>
            <p:blipFill>
              <a:blip r:embed="rId416"/>
              <a:stretch>
                <a:fillRect/>
              </a:stretch>
            </p:blipFill>
            <p:spPr>
              <a:xfrm>
                <a:off x="10258853" y="43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4" name="Freihand 323">
                <a:extLst>
                  <a:ext uri="{FF2B5EF4-FFF2-40B4-BE49-F238E27FC236}">
                    <a16:creationId xmlns:a16="http://schemas.microsoft.com/office/drawing/2014/main" id="{8D59953E-E3D5-43CB-8FA0-C0D595822062}"/>
                  </a:ext>
                </a:extLst>
              </p14:cNvPr>
              <p14:cNvContentPartPr/>
              <p14:nvPr/>
            </p14:nvContentPartPr>
            <p14:xfrm>
              <a:off x="10318613" y="392827"/>
              <a:ext cx="141840" cy="180000"/>
            </p14:xfrm>
          </p:contentPart>
        </mc:Choice>
        <mc:Fallback xmlns="">
          <p:pic>
            <p:nvPicPr>
              <p:cNvPr id="324" name="Freihand 323">
                <a:extLst>
                  <a:ext uri="{FF2B5EF4-FFF2-40B4-BE49-F238E27FC236}">
                    <a16:creationId xmlns:a16="http://schemas.microsoft.com/office/drawing/2014/main" id="{8D59953E-E3D5-43CB-8FA0-C0D595822062}"/>
                  </a:ext>
                </a:extLst>
              </p:cNvPr>
              <p:cNvPicPr/>
              <p:nvPr/>
            </p:nvPicPr>
            <p:blipFill>
              <a:blip r:embed="rId418"/>
              <a:stretch>
                <a:fillRect/>
              </a:stretch>
            </p:blipFill>
            <p:spPr>
              <a:xfrm>
                <a:off x="10314293" y="388507"/>
                <a:ext cx="150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5" name="Freihand 324">
                <a:extLst>
                  <a:ext uri="{FF2B5EF4-FFF2-40B4-BE49-F238E27FC236}">
                    <a16:creationId xmlns:a16="http://schemas.microsoft.com/office/drawing/2014/main" id="{D2EA6803-A884-4EE0-B423-7D56FFB8C9BD}"/>
                  </a:ext>
                </a:extLst>
              </p14:cNvPr>
              <p14:cNvContentPartPr/>
              <p14:nvPr/>
            </p14:nvContentPartPr>
            <p14:xfrm>
              <a:off x="10609493" y="484267"/>
              <a:ext cx="344520" cy="82800"/>
            </p14:xfrm>
          </p:contentPart>
        </mc:Choice>
        <mc:Fallback xmlns="">
          <p:pic>
            <p:nvPicPr>
              <p:cNvPr id="325" name="Freihand 324">
                <a:extLst>
                  <a:ext uri="{FF2B5EF4-FFF2-40B4-BE49-F238E27FC236}">
                    <a16:creationId xmlns:a16="http://schemas.microsoft.com/office/drawing/2014/main" id="{D2EA6803-A884-4EE0-B423-7D56FFB8C9BD}"/>
                  </a:ext>
                </a:extLst>
              </p:cNvPr>
              <p:cNvPicPr/>
              <p:nvPr/>
            </p:nvPicPr>
            <p:blipFill>
              <a:blip r:embed="rId420"/>
              <a:stretch>
                <a:fillRect/>
              </a:stretch>
            </p:blipFill>
            <p:spPr>
              <a:xfrm>
                <a:off x="10605173" y="479947"/>
                <a:ext cx="353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6" name="Freihand 325">
                <a:extLst>
                  <a:ext uri="{FF2B5EF4-FFF2-40B4-BE49-F238E27FC236}">
                    <a16:creationId xmlns:a16="http://schemas.microsoft.com/office/drawing/2014/main" id="{2549F727-0D59-4A03-A6E1-364D71877F3F}"/>
                  </a:ext>
                </a:extLst>
              </p14:cNvPr>
              <p14:cNvContentPartPr/>
              <p14:nvPr/>
            </p14:nvContentPartPr>
            <p14:xfrm>
              <a:off x="11096933" y="486787"/>
              <a:ext cx="157680" cy="80640"/>
            </p14:xfrm>
          </p:contentPart>
        </mc:Choice>
        <mc:Fallback xmlns="">
          <p:pic>
            <p:nvPicPr>
              <p:cNvPr id="326" name="Freihand 325">
                <a:extLst>
                  <a:ext uri="{FF2B5EF4-FFF2-40B4-BE49-F238E27FC236}">
                    <a16:creationId xmlns:a16="http://schemas.microsoft.com/office/drawing/2014/main" id="{2549F727-0D59-4A03-A6E1-364D71877F3F}"/>
                  </a:ext>
                </a:extLst>
              </p:cNvPr>
              <p:cNvPicPr/>
              <p:nvPr/>
            </p:nvPicPr>
            <p:blipFill>
              <a:blip r:embed="rId422"/>
              <a:stretch>
                <a:fillRect/>
              </a:stretch>
            </p:blipFill>
            <p:spPr>
              <a:xfrm>
                <a:off x="11092613" y="482467"/>
                <a:ext cx="166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7" name="Freihand 326">
                <a:extLst>
                  <a:ext uri="{FF2B5EF4-FFF2-40B4-BE49-F238E27FC236}">
                    <a16:creationId xmlns:a16="http://schemas.microsoft.com/office/drawing/2014/main" id="{160C7B12-5597-4D28-A039-E088ABF20DEE}"/>
                  </a:ext>
                </a:extLst>
              </p14:cNvPr>
              <p14:cNvContentPartPr/>
              <p14:nvPr/>
            </p14:nvContentPartPr>
            <p14:xfrm>
              <a:off x="11257493" y="482107"/>
              <a:ext cx="187560" cy="55080"/>
            </p14:xfrm>
          </p:contentPart>
        </mc:Choice>
        <mc:Fallback xmlns="">
          <p:pic>
            <p:nvPicPr>
              <p:cNvPr id="327" name="Freihand 326">
                <a:extLst>
                  <a:ext uri="{FF2B5EF4-FFF2-40B4-BE49-F238E27FC236}">
                    <a16:creationId xmlns:a16="http://schemas.microsoft.com/office/drawing/2014/main" id="{160C7B12-5597-4D28-A039-E088ABF20DEE}"/>
                  </a:ext>
                </a:extLst>
              </p:cNvPr>
              <p:cNvPicPr/>
              <p:nvPr/>
            </p:nvPicPr>
            <p:blipFill>
              <a:blip r:embed="rId424"/>
              <a:stretch>
                <a:fillRect/>
              </a:stretch>
            </p:blipFill>
            <p:spPr>
              <a:xfrm>
                <a:off x="11253173" y="477787"/>
                <a:ext cx="196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8" name="Freihand 327">
                <a:extLst>
                  <a:ext uri="{FF2B5EF4-FFF2-40B4-BE49-F238E27FC236}">
                    <a16:creationId xmlns:a16="http://schemas.microsoft.com/office/drawing/2014/main" id="{24562153-6080-4E5E-A4B5-722EB16C4ADE}"/>
                  </a:ext>
                </a:extLst>
              </p14:cNvPr>
              <p14:cNvContentPartPr/>
              <p14:nvPr/>
            </p14:nvContentPartPr>
            <p14:xfrm>
              <a:off x="5921573" y="819787"/>
              <a:ext cx="169560" cy="120600"/>
            </p14:xfrm>
          </p:contentPart>
        </mc:Choice>
        <mc:Fallback xmlns="">
          <p:pic>
            <p:nvPicPr>
              <p:cNvPr id="328" name="Freihand 327">
                <a:extLst>
                  <a:ext uri="{FF2B5EF4-FFF2-40B4-BE49-F238E27FC236}">
                    <a16:creationId xmlns:a16="http://schemas.microsoft.com/office/drawing/2014/main" id="{24562153-6080-4E5E-A4B5-722EB16C4ADE}"/>
                  </a:ext>
                </a:extLst>
              </p:cNvPr>
              <p:cNvPicPr/>
              <p:nvPr/>
            </p:nvPicPr>
            <p:blipFill>
              <a:blip r:embed="rId426"/>
              <a:stretch>
                <a:fillRect/>
              </a:stretch>
            </p:blipFill>
            <p:spPr>
              <a:xfrm>
                <a:off x="5917253" y="815467"/>
                <a:ext cx="178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9" name="Freihand 328">
                <a:extLst>
                  <a:ext uri="{FF2B5EF4-FFF2-40B4-BE49-F238E27FC236}">
                    <a16:creationId xmlns:a16="http://schemas.microsoft.com/office/drawing/2014/main" id="{08823B4B-2C15-4753-BCAB-8B04C971903D}"/>
                  </a:ext>
                </a:extLst>
              </p14:cNvPr>
              <p14:cNvContentPartPr/>
              <p14:nvPr/>
            </p14:nvContentPartPr>
            <p14:xfrm>
              <a:off x="6121733" y="816547"/>
              <a:ext cx="120600" cy="122400"/>
            </p14:xfrm>
          </p:contentPart>
        </mc:Choice>
        <mc:Fallback xmlns="">
          <p:pic>
            <p:nvPicPr>
              <p:cNvPr id="329" name="Freihand 328">
                <a:extLst>
                  <a:ext uri="{FF2B5EF4-FFF2-40B4-BE49-F238E27FC236}">
                    <a16:creationId xmlns:a16="http://schemas.microsoft.com/office/drawing/2014/main" id="{08823B4B-2C15-4753-BCAB-8B04C971903D}"/>
                  </a:ext>
                </a:extLst>
              </p:cNvPr>
              <p:cNvPicPr/>
              <p:nvPr/>
            </p:nvPicPr>
            <p:blipFill>
              <a:blip r:embed="rId428"/>
              <a:stretch>
                <a:fillRect/>
              </a:stretch>
            </p:blipFill>
            <p:spPr>
              <a:xfrm>
                <a:off x="6117413" y="812227"/>
                <a:ext cx="129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30" name="Freihand 329">
                <a:extLst>
                  <a:ext uri="{FF2B5EF4-FFF2-40B4-BE49-F238E27FC236}">
                    <a16:creationId xmlns:a16="http://schemas.microsoft.com/office/drawing/2014/main" id="{C44BC457-DC30-4EE7-95D9-B95DF49D42F9}"/>
                  </a:ext>
                </a:extLst>
              </p14:cNvPr>
              <p14:cNvContentPartPr/>
              <p14:nvPr/>
            </p14:nvContentPartPr>
            <p14:xfrm>
              <a:off x="6317573" y="813307"/>
              <a:ext cx="90360" cy="101160"/>
            </p14:xfrm>
          </p:contentPart>
        </mc:Choice>
        <mc:Fallback xmlns="">
          <p:pic>
            <p:nvPicPr>
              <p:cNvPr id="330" name="Freihand 329">
                <a:extLst>
                  <a:ext uri="{FF2B5EF4-FFF2-40B4-BE49-F238E27FC236}">
                    <a16:creationId xmlns:a16="http://schemas.microsoft.com/office/drawing/2014/main" id="{C44BC457-DC30-4EE7-95D9-B95DF49D42F9}"/>
                  </a:ext>
                </a:extLst>
              </p:cNvPr>
              <p:cNvPicPr/>
              <p:nvPr/>
            </p:nvPicPr>
            <p:blipFill>
              <a:blip r:embed="rId430"/>
              <a:stretch>
                <a:fillRect/>
              </a:stretch>
            </p:blipFill>
            <p:spPr>
              <a:xfrm>
                <a:off x="6313253" y="808987"/>
                <a:ext cx="99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31" name="Freihand 330">
                <a:extLst>
                  <a:ext uri="{FF2B5EF4-FFF2-40B4-BE49-F238E27FC236}">
                    <a16:creationId xmlns:a16="http://schemas.microsoft.com/office/drawing/2014/main" id="{839DA4F5-E904-4696-B8EF-3124ADF988B9}"/>
                  </a:ext>
                </a:extLst>
              </p14:cNvPr>
              <p14:cNvContentPartPr/>
              <p14:nvPr/>
            </p14:nvContentPartPr>
            <p14:xfrm>
              <a:off x="6728693" y="831667"/>
              <a:ext cx="335880" cy="100440"/>
            </p14:xfrm>
          </p:contentPart>
        </mc:Choice>
        <mc:Fallback xmlns="">
          <p:pic>
            <p:nvPicPr>
              <p:cNvPr id="331" name="Freihand 330">
                <a:extLst>
                  <a:ext uri="{FF2B5EF4-FFF2-40B4-BE49-F238E27FC236}">
                    <a16:creationId xmlns:a16="http://schemas.microsoft.com/office/drawing/2014/main" id="{839DA4F5-E904-4696-B8EF-3124ADF988B9}"/>
                  </a:ext>
                </a:extLst>
              </p:cNvPr>
              <p:cNvPicPr/>
              <p:nvPr/>
            </p:nvPicPr>
            <p:blipFill>
              <a:blip r:embed="rId432"/>
              <a:stretch>
                <a:fillRect/>
              </a:stretch>
            </p:blipFill>
            <p:spPr>
              <a:xfrm>
                <a:off x="6724373" y="827347"/>
                <a:ext cx="34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2" name="Freihand 331">
                <a:extLst>
                  <a:ext uri="{FF2B5EF4-FFF2-40B4-BE49-F238E27FC236}">
                    <a16:creationId xmlns:a16="http://schemas.microsoft.com/office/drawing/2014/main" id="{559C6127-6DDE-466B-8A46-C4FE21E8BF82}"/>
                  </a:ext>
                </a:extLst>
              </p14:cNvPr>
              <p14:cNvContentPartPr/>
              <p14:nvPr/>
            </p14:nvContentPartPr>
            <p14:xfrm>
              <a:off x="7078253" y="737707"/>
              <a:ext cx="86040" cy="292680"/>
            </p14:xfrm>
          </p:contentPart>
        </mc:Choice>
        <mc:Fallback xmlns="">
          <p:pic>
            <p:nvPicPr>
              <p:cNvPr id="332" name="Freihand 331">
                <a:extLst>
                  <a:ext uri="{FF2B5EF4-FFF2-40B4-BE49-F238E27FC236}">
                    <a16:creationId xmlns:a16="http://schemas.microsoft.com/office/drawing/2014/main" id="{559C6127-6DDE-466B-8A46-C4FE21E8BF82}"/>
                  </a:ext>
                </a:extLst>
              </p:cNvPr>
              <p:cNvPicPr/>
              <p:nvPr/>
            </p:nvPicPr>
            <p:blipFill>
              <a:blip r:embed="rId434"/>
              <a:stretch>
                <a:fillRect/>
              </a:stretch>
            </p:blipFill>
            <p:spPr>
              <a:xfrm>
                <a:off x="7073933" y="733387"/>
                <a:ext cx="94680" cy="301320"/>
              </a:xfrm>
              <a:prstGeom prst="rect">
                <a:avLst/>
              </a:prstGeom>
            </p:spPr>
          </p:pic>
        </mc:Fallback>
      </mc:AlternateContent>
      <p:grpSp>
        <p:nvGrpSpPr>
          <p:cNvPr id="345" name="Gruppieren 344">
            <a:extLst>
              <a:ext uri="{FF2B5EF4-FFF2-40B4-BE49-F238E27FC236}">
                <a16:creationId xmlns:a16="http://schemas.microsoft.com/office/drawing/2014/main" id="{CCFA0F1D-8047-4574-9900-C693954BFA8E}"/>
              </a:ext>
            </a:extLst>
          </p:cNvPr>
          <p:cNvGrpSpPr/>
          <p:nvPr/>
        </p:nvGrpSpPr>
        <p:grpSpPr>
          <a:xfrm>
            <a:off x="7435373" y="769747"/>
            <a:ext cx="860760" cy="185040"/>
            <a:chOff x="7435373" y="769747"/>
            <a:chExt cx="860760" cy="185040"/>
          </a:xfrm>
        </p:grpSpPr>
        <mc:AlternateContent xmlns:mc="http://schemas.openxmlformats.org/markup-compatibility/2006" xmlns:p14="http://schemas.microsoft.com/office/powerpoint/2010/main">
          <mc:Choice Requires="p14">
            <p:contentPart p14:bwMode="auto" r:id="rId435">
              <p14:nvContentPartPr>
                <p14:cNvPr id="333" name="Freihand 332">
                  <a:extLst>
                    <a:ext uri="{FF2B5EF4-FFF2-40B4-BE49-F238E27FC236}">
                      <a16:creationId xmlns:a16="http://schemas.microsoft.com/office/drawing/2014/main" id="{BA81FC3C-EC6F-4EBF-A83E-943D61DCEB72}"/>
                    </a:ext>
                  </a:extLst>
                </p14:cNvPr>
                <p14:cNvContentPartPr/>
                <p14:nvPr/>
              </p14:nvContentPartPr>
              <p14:xfrm>
                <a:off x="7435373" y="784147"/>
                <a:ext cx="205560" cy="139680"/>
              </p14:xfrm>
            </p:contentPart>
          </mc:Choice>
          <mc:Fallback xmlns="">
            <p:pic>
              <p:nvPicPr>
                <p:cNvPr id="333" name="Freihand 332">
                  <a:extLst>
                    <a:ext uri="{FF2B5EF4-FFF2-40B4-BE49-F238E27FC236}">
                      <a16:creationId xmlns:a16="http://schemas.microsoft.com/office/drawing/2014/main" id="{BA81FC3C-EC6F-4EBF-A83E-943D61DCEB72}"/>
                    </a:ext>
                  </a:extLst>
                </p:cNvPr>
                <p:cNvPicPr/>
                <p:nvPr/>
              </p:nvPicPr>
              <p:blipFill>
                <a:blip r:embed="rId436"/>
                <a:stretch>
                  <a:fillRect/>
                </a:stretch>
              </p:blipFill>
              <p:spPr>
                <a:xfrm>
                  <a:off x="7431053" y="779827"/>
                  <a:ext cx="214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4" name="Freihand 333">
                  <a:extLst>
                    <a:ext uri="{FF2B5EF4-FFF2-40B4-BE49-F238E27FC236}">
                      <a16:creationId xmlns:a16="http://schemas.microsoft.com/office/drawing/2014/main" id="{DF7A9284-3845-44F5-8B21-041E05360822}"/>
                    </a:ext>
                  </a:extLst>
                </p14:cNvPr>
                <p14:cNvContentPartPr/>
                <p14:nvPr/>
              </p14:nvContentPartPr>
              <p14:xfrm>
                <a:off x="7662533" y="769747"/>
                <a:ext cx="80640" cy="120960"/>
              </p14:xfrm>
            </p:contentPart>
          </mc:Choice>
          <mc:Fallback xmlns="">
            <p:pic>
              <p:nvPicPr>
                <p:cNvPr id="334" name="Freihand 333">
                  <a:extLst>
                    <a:ext uri="{FF2B5EF4-FFF2-40B4-BE49-F238E27FC236}">
                      <a16:creationId xmlns:a16="http://schemas.microsoft.com/office/drawing/2014/main" id="{DF7A9284-3845-44F5-8B21-041E05360822}"/>
                    </a:ext>
                  </a:extLst>
                </p:cNvPr>
                <p:cNvPicPr/>
                <p:nvPr/>
              </p:nvPicPr>
              <p:blipFill>
                <a:blip r:embed="rId438"/>
                <a:stretch>
                  <a:fillRect/>
                </a:stretch>
              </p:blipFill>
              <p:spPr>
                <a:xfrm>
                  <a:off x="7658213" y="765427"/>
                  <a:ext cx="89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35" name="Freihand 334">
                  <a:extLst>
                    <a:ext uri="{FF2B5EF4-FFF2-40B4-BE49-F238E27FC236}">
                      <a16:creationId xmlns:a16="http://schemas.microsoft.com/office/drawing/2014/main" id="{631B6575-A93A-4C84-A909-D7575B529699}"/>
                    </a:ext>
                  </a:extLst>
                </p14:cNvPr>
                <p14:cNvContentPartPr/>
                <p14:nvPr/>
              </p14:nvContentPartPr>
              <p14:xfrm>
                <a:off x="7717613" y="832747"/>
                <a:ext cx="19800" cy="97560"/>
              </p14:xfrm>
            </p:contentPart>
          </mc:Choice>
          <mc:Fallback xmlns="">
            <p:pic>
              <p:nvPicPr>
                <p:cNvPr id="335" name="Freihand 334">
                  <a:extLst>
                    <a:ext uri="{FF2B5EF4-FFF2-40B4-BE49-F238E27FC236}">
                      <a16:creationId xmlns:a16="http://schemas.microsoft.com/office/drawing/2014/main" id="{631B6575-A93A-4C84-A909-D7575B529699}"/>
                    </a:ext>
                  </a:extLst>
                </p:cNvPr>
                <p:cNvPicPr/>
                <p:nvPr/>
              </p:nvPicPr>
              <p:blipFill>
                <a:blip r:embed="rId440"/>
                <a:stretch>
                  <a:fillRect/>
                </a:stretch>
              </p:blipFill>
              <p:spPr>
                <a:xfrm>
                  <a:off x="7713293" y="828427"/>
                  <a:ext cx="2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40" name="Freihand 339">
                  <a:extLst>
                    <a:ext uri="{FF2B5EF4-FFF2-40B4-BE49-F238E27FC236}">
                      <a16:creationId xmlns:a16="http://schemas.microsoft.com/office/drawing/2014/main" id="{A4FD69DC-5C73-4F64-8995-AC51429A825A}"/>
                    </a:ext>
                  </a:extLst>
                </p14:cNvPr>
                <p14:cNvContentPartPr/>
                <p14:nvPr/>
              </p14:nvContentPartPr>
              <p14:xfrm>
                <a:off x="7827413" y="783427"/>
                <a:ext cx="115560" cy="126360"/>
              </p14:xfrm>
            </p:contentPart>
          </mc:Choice>
          <mc:Fallback xmlns="">
            <p:pic>
              <p:nvPicPr>
                <p:cNvPr id="340" name="Freihand 339">
                  <a:extLst>
                    <a:ext uri="{FF2B5EF4-FFF2-40B4-BE49-F238E27FC236}">
                      <a16:creationId xmlns:a16="http://schemas.microsoft.com/office/drawing/2014/main" id="{A4FD69DC-5C73-4F64-8995-AC51429A825A}"/>
                    </a:ext>
                  </a:extLst>
                </p:cNvPr>
                <p:cNvPicPr/>
                <p:nvPr/>
              </p:nvPicPr>
              <p:blipFill>
                <a:blip r:embed="rId442"/>
                <a:stretch>
                  <a:fillRect/>
                </a:stretch>
              </p:blipFill>
              <p:spPr>
                <a:xfrm>
                  <a:off x="7823093" y="779107"/>
                  <a:ext cx="124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41" name="Freihand 340">
                  <a:extLst>
                    <a:ext uri="{FF2B5EF4-FFF2-40B4-BE49-F238E27FC236}">
                      <a16:creationId xmlns:a16="http://schemas.microsoft.com/office/drawing/2014/main" id="{4740C733-AEDB-47E6-AE89-2E7CEEC4690C}"/>
                    </a:ext>
                  </a:extLst>
                </p14:cNvPr>
                <p14:cNvContentPartPr/>
                <p14:nvPr/>
              </p14:nvContentPartPr>
              <p14:xfrm>
                <a:off x="7975013" y="878107"/>
                <a:ext cx="3600" cy="76680"/>
              </p14:xfrm>
            </p:contentPart>
          </mc:Choice>
          <mc:Fallback xmlns="">
            <p:pic>
              <p:nvPicPr>
                <p:cNvPr id="341" name="Freihand 340">
                  <a:extLst>
                    <a:ext uri="{FF2B5EF4-FFF2-40B4-BE49-F238E27FC236}">
                      <a16:creationId xmlns:a16="http://schemas.microsoft.com/office/drawing/2014/main" id="{4740C733-AEDB-47E6-AE89-2E7CEEC4690C}"/>
                    </a:ext>
                  </a:extLst>
                </p:cNvPr>
                <p:cNvPicPr/>
                <p:nvPr/>
              </p:nvPicPr>
              <p:blipFill>
                <a:blip r:embed="rId444"/>
                <a:stretch>
                  <a:fillRect/>
                </a:stretch>
              </p:blipFill>
              <p:spPr>
                <a:xfrm>
                  <a:off x="7970693" y="873787"/>
                  <a:ext cx="12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43" name="Freihand 342">
                  <a:extLst>
                    <a:ext uri="{FF2B5EF4-FFF2-40B4-BE49-F238E27FC236}">
                      <a16:creationId xmlns:a16="http://schemas.microsoft.com/office/drawing/2014/main" id="{F1469878-6AB7-4FE9-A14F-2DF3714C11BC}"/>
                    </a:ext>
                  </a:extLst>
                </p14:cNvPr>
                <p14:cNvContentPartPr/>
                <p14:nvPr/>
              </p14:nvContentPartPr>
              <p14:xfrm>
                <a:off x="8081573" y="769747"/>
                <a:ext cx="117360" cy="113760"/>
              </p14:xfrm>
            </p:contentPart>
          </mc:Choice>
          <mc:Fallback xmlns="">
            <p:pic>
              <p:nvPicPr>
                <p:cNvPr id="343" name="Freihand 342">
                  <a:extLst>
                    <a:ext uri="{FF2B5EF4-FFF2-40B4-BE49-F238E27FC236}">
                      <a16:creationId xmlns:a16="http://schemas.microsoft.com/office/drawing/2014/main" id="{F1469878-6AB7-4FE9-A14F-2DF3714C11BC}"/>
                    </a:ext>
                  </a:extLst>
                </p:cNvPr>
                <p:cNvPicPr/>
                <p:nvPr/>
              </p:nvPicPr>
              <p:blipFill>
                <a:blip r:embed="rId446"/>
                <a:stretch>
                  <a:fillRect/>
                </a:stretch>
              </p:blipFill>
              <p:spPr>
                <a:xfrm>
                  <a:off x="8077253" y="765427"/>
                  <a:ext cx="126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4" name="Freihand 343">
                  <a:extLst>
                    <a:ext uri="{FF2B5EF4-FFF2-40B4-BE49-F238E27FC236}">
                      <a16:creationId xmlns:a16="http://schemas.microsoft.com/office/drawing/2014/main" id="{502B1C9B-91A0-47F6-92E9-EF4418A48581}"/>
                    </a:ext>
                  </a:extLst>
                </p14:cNvPr>
                <p14:cNvContentPartPr/>
                <p14:nvPr/>
              </p14:nvContentPartPr>
              <p14:xfrm>
                <a:off x="8219813" y="771547"/>
                <a:ext cx="76320" cy="124560"/>
              </p14:xfrm>
            </p:contentPart>
          </mc:Choice>
          <mc:Fallback xmlns="">
            <p:pic>
              <p:nvPicPr>
                <p:cNvPr id="344" name="Freihand 343">
                  <a:extLst>
                    <a:ext uri="{FF2B5EF4-FFF2-40B4-BE49-F238E27FC236}">
                      <a16:creationId xmlns:a16="http://schemas.microsoft.com/office/drawing/2014/main" id="{502B1C9B-91A0-47F6-92E9-EF4418A48581}"/>
                    </a:ext>
                  </a:extLst>
                </p:cNvPr>
                <p:cNvPicPr/>
                <p:nvPr/>
              </p:nvPicPr>
              <p:blipFill>
                <a:blip r:embed="rId448"/>
                <a:stretch>
                  <a:fillRect/>
                </a:stretch>
              </p:blipFill>
              <p:spPr>
                <a:xfrm>
                  <a:off x="8215493" y="767227"/>
                  <a:ext cx="84960" cy="133200"/>
                </a:xfrm>
                <a:prstGeom prst="rect">
                  <a:avLst/>
                </a:prstGeom>
              </p:spPr>
            </p:pic>
          </mc:Fallback>
        </mc:AlternateContent>
      </p:grpSp>
      <p:grpSp>
        <p:nvGrpSpPr>
          <p:cNvPr id="351" name="Gruppieren 350">
            <a:extLst>
              <a:ext uri="{FF2B5EF4-FFF2-40B4-BE49-F238E27FC236}">
                <a16:creationId xmlns:a16="http://schemas.microsoft.com/office/drawing/2014/main" id="{A8668CA1-8CE9-4775-AECF-58631D76AF7A}"/>
              </a:ext>
            </a:extLst>
          </p:cNvPr>
          <p:cNvGrpSpPr/>
          <p:nvPr/>
        </p:nvGrpSpPr>
        <p:grpSpPr>
          <a:xfrm>
            <a:off x="8657933" y="741307"/>
            <a:ext cx="1062000" cy="258120"/>
            <a:chOff x="8657933" y="741307"/>
            <a:chExt cx="1062000" cy="258120"/>
          </a:xfrm>
        </p:grpSpPr>
        <mc:AlternateContent xmlns:mc="http://schemas.openxmlformats.org/markup-compatibility/2006" xmlns:p14="http://schemas.microsoft.com/office/powerpoint/2010/main">
          <mc:Choice Requires="p14">
            <p:contentPart p14:bwMode="auto" r:id="rId449">
              <p14:nvContentPartPr>
                <p14:cNvPr id="346" name="Freihand 345">
                  <a:extLst>
                    <a:ext uri="{FF2B5EF4-FFF2-40B4-BE49-F238E27FC236}">
                      <a16:creationId xmlns:a16="http://schemas.microsoft.com/office/drawing/2014/main" id="{A057A30F-CE90-4D8D-A8F6-748C6C9DD420}"/>
                    </a:ext>
                  </a:extLst>
                </p14:cNvPr>
                <p14:cNvContentPartPr/>
                <p14:nvPr/>
              </p14:nvContentPartPr>
              <p14:xfrm>
                <a:off x="8657933" y="816547"/>
                <a:ext cx="242280" cy="85320"/>
              </p14:xfrm>
            </p:contentPart>
          </mc:Choice>
          <mc:Fallback xmlns="">
            <p:pic>
              <p:nvPicPr>
                <p:cNvPr id="346" name="Freihand 345">
                  <a:extLst>
                    <a:ext uri="{FF2B5EF4-FFF2-40B4-BE49-F238E27FC236}">
                      <a16:creationId xmlns:a16="http://schemas.microsoft.com/office/drawing/2014/main" id="{A057A30F-CE90-4D8D-A8F6-748C6C9DD420}"/>
                    </a:ext>
                  </a:extLst>
                </p:cNvPr>
                <p:cNvPicPr/>
                <p:nvPr/>
              </p:nvPicPr>
              <p:blipFill>
                <a:blip r:embed="rId450"/>
                <a:stretch>
                  <a:fillRect/>
                </a:stretch>
              </p:blipFill>
              <p:spPr>
                <a:xfrm>
                  <a:off x="8653613" y="812227"/>
                  <a:ext cx="250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47" name="Freihand 346">
                  <a:extLst>
                    <a:ext uri="{FF2B5EF4-FFF2-40B4-BE49-F238E27FC236}">
                      <a16:creationId xmlns:a16="http://schemas.microsoft.com/office/drawing/2014/main" id="{C7451A85-D891-434D-BDC2-4F678B2B41AE}"/>
                    </a:ext>
                  </a:extLst>
                </p14:cNvPr>
                <p14:cNvContentPartPr/>
                <p14:nvPr/>
              </p14:nvContentPartPr>
              <p14:xfrm>
                <a:off x="9059693" y="817627"/>
                <a:ext cx="121320" cy="97200"/>
              </p14:xfrm>
            </p:contentPart>
          </mc:Choice>
          <mc:Fallback xmlns="">
            <p:pic>
              <p:nvPicPr>
                <p:cNvPr id="347" name="Freihand 346">
                  <a:extLst>
                    <a:ext uri="{FF2B5EF4-FFF2-40B4-BE49-F238E27FC236}">
                      <a16:creationId xmlns:a16="http://schemas.microsoft.com/office/drawing/2014/main" id="{C7451A85-D891-434D-BDC2-4F678B2B41AE}"/>
                    </a:ext>
                  </a:extLst>
                </p:cNvPr>
                <p:cNvPicPr/>
                <p:nvPr/>
              </p:nvPicPr>
              <p:blipFill>
                <a:blip r:embed="rId452"/>
                <a:stretch>
                  <a:fillRect/>
                </a:stretch>
              </p:blipFill>
              <p:spPr>
                <a:xfrm>
                  <a:off x="9055373" y="813307"/>
                  <a:ext cx="129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48" name="Freihand 347">
                  <a:extLst>
                    <a:ext uri="{FF2B5EF4-FFF2-40B4-BE49-F238E27FC236}">
                      <a16:creationId xmlns:a16="http://schemas.microsoft.com/office/drawing/2014/main" id="{9AE62286-8EC3-4069-8210-286BF41DF39C}"/>
                    </a:ext>
                  </a:extLst>
                </p14:cNvPr>
                <p14:cNvContentPartPr/>
                <p14:nvPr/>
              </p14:nvContentPartPr>
              <p14:xfrm>
                <a:off x="9207653" y="741307"/>
                <a:ext cx="197640" cy="155520"/>
              </p14:xfrm>
            </p:contentPart>
          </mc:Choice>
          <mc:Fallback xmlns="">
            <p:pic>
              <p:nvPicPr>
                <p:cNvPr id="348" name="Freihand 347">
                  <a:extLst>
                    <a:ext uri="{FF2B5EF4-FFF2-40B4-BE49-F238E27FC236}">
                      <a16:creationId xmlns:a16="http://schemas.microsoft.com/office/drawing/2014/main" id="{9AE62286-8EC3-4069-8210-286BF41DF39C}"/>
                    </a:ext>
                  </a:extLst>
                </p:cNvPr>
                <p:cNvPicPr/>
                <p:nvPr/>
              </p:nvPicPr>
              <p:blipFill>
                <a:blip r:embed="rId454"/>
                <a:stretch>
                  <a:fillRect/>
                </a:stretch>
              </p:blipFill>
              <p:spPr>
                <a:xfrm>
                  <a:off x="9203333" y="736987"/>
                  <a:ext cx="206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49" name="Freihand 348">
                  <a:extLst>
                    <a:ext uri="{FF2B5EF4-FFF2-40B4-BE49-F238E27FC236}">
                      <a16:creationId xmlns:a16="http://schemas.microsoft.com/office/drawing/2014/main" id="{146B00E2-BF3D-4B37-B55D-37412B205769}"/>
                    </a:ext>
                  </a:extLst>
                </p14:cNvPr>
                <p14:cNvContentPartPr/>
                <p14:nvPr/>
              </p14:nvContentPartPr>
              <p14:xfrm>
                <a:off x="9400253" y="746707"/>
                <a:ext cx="8640" cy="45720"/>
              </p14:xfrm>
            </p:contentPart>
          </mc:Choice>
          <mc:Fallback xmlns="">
            <p:pic>
              <p:nvPicPr>
                <p:cNvPr id="349" name="Freihand 348">
                  <a:extLst>
                    <a:ext uri="{FF2B5EF4-FFF2-40B4-BE49-F238E27FC236}">
                      <a16:creationId xmlns:a16="http://schemas.microsoft.com/office/drawing/2014/main" id="{146B00E2-BF3D-4B37-B55D-37412B205769}"/>
                    </a:ext>
                  </a:extLst>
                </p:cNvPr>
                <p:cNvPicPr/>
                <p:nvPr/>
              </p:nvPicPr>
              <p:blipFill>
                <a:blip r:embed="rId456"/>
                <a:stretch>
                  <a:fillRect/>
                </a:stretch>
              </p:blipFill>
              <p:spPr>
                <a:xfrm>
                  <a:off x="9395933" y="742387"/>
                  <a:ext cx="17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50" name="Freihand 349">
                  <a:extLst>
                    <a:ext uri="{FF2B5EF4-FFF2-40B4-BE49-F238E27FC236}">
                      <a16:creationId xmlns:a16="http://schemas.microsoft.com/office/drawing/2014/main" id="{DB55DFC2-217C-4613-A06C-BB715C5BB742}"/>
                    </a:ext>
                  </a:extLst>
                </p14:cNvPr>
                <p14:cNvContentPartPr/>
                <p14:nvPr/>
              </p14:nvContentPartPr>
              <p14:xfrm>
                <a:off x="9398813" y="808627"/>
                <a:ext cx="321120" cy="190800"/>
              </p14:xfrm>
            </p:contentPart>
          </mc:Choice>
          <mc:Fallback xmlns="">
            <p:pic>
              <p:nvPicPr>
                <p:cNvPr id="350" name="Freihand 349">
                  <a:extLst>
                    <a:ext uri="{FF2B5EF4-FFF2-40B4-BE49-F238E27FC236}">
                      <a16:creationId xmlns:a16="http://schemas.microsoft.com/office/drawing/2014/main" id="{DB55DFC2-217C-4613-A06C-BB715C5BB742}"/>
                    </a:ext>
                  </a:extLst>
                </p:cNvPr>
                <p:cNvPicPr/>
                <p:nvPr/>
              </p:nvPicPr>
              <p:blipFill>
                <a:blip r:embed="rId458"/>
                <a:stretch>
                  <a:fillRect/>
                </a:stretch>
              </p:blipFill>
              <p:spPr>
                <a:xfrm>
                  <a:off x="9394493" y="804307"/>
                  <a:ext cx="329760" cy="199440"/>
                </a:xfrm>
                <a:prstGeom prst="rect">
                  <a:avLst/>
                </a:prstGeom>
              </p:spPr>
            </p:pic>
          </mc:Fallback>
        </mc:AlternateContent>
      </p:grpSp>
      <p:grpSp>
        <p:nvGrpSpPr>
          <p:cNvPr id="367" name="Gruppieren 366">
            <a:extLst>
              <a:ext uri="{FF2B5EF4-FFF2-40B4-BE49-F238E27FC236}">
                <a16:creationId xmlns:a16="http://schemas.microsoft.com/office/drawing/2014/main" id="{E3F1BE62-F1D6-4871-AF09-5CE8CD3C0724}"/>
              </a:ext>
            </a:extLst>
          </p:cNvPr>
          <p:cNvGrpSpPr/>
          <p:nvPr/>
        </p:nvGrpSpPr>
        <p:grpSpPr>
          <a:xfrm>
            <a:off x="5793773" y="1060987"/>
            <a:ext cx="571320" cy="195480"/>
            <a:chOff x="5793773" y="1060987"/>
            <a:chExt cx="571320" cy="195480"/>
          </a:xfrm>
        </p:grpSpPr>
        <mc:AlternateContent xmlns:mc="http://schemas.openxmlformats.org/markup-compatibility/2006" xmlns:p14="http://schemas.microsoft.com/office/powerpoint/2010/main">
          <mc:Choice Requires="p14">
            <p:contentPart p14:bwMode="auto" r:id="rId459">
              <p14:nvContentPartPr>
                <p14:cNvPr id="352" name="Freihand 351">
                  <a:extLst>
                    <a:ext uri="{FF2B5EF4-FFF2-40B4-BE49-F238E27FC236}">
                      <a16:creationId xmlns:a16="http://schemas.microsoft.com/office/drawing/2014/main" id="{AE484E63-0E24-4CFE-8F42-176508F43D63}"/>
                    </a:ext>
                  </a:extLst>
                </p14:cNvPr>
                <p14:cNvContentPartPr/>
                <p14:nvPr/>
              </p14:nvContentPartPr>
              <p14:xfrm>
                <a:off x="5793773" y="1067467"/>
                <a:ext cx="68040" cy="156240"/>
              </p14:xfrm>
            </p:contentPart>
          </mc:Choice>
          <mc:Fallback xmlns="">
            <p:pic>
              <p:nvPicPr>
                <p:cNvPr id="352" name="Freihand 351">
                  <a:extLst>
                    <a:ext uri="{FF2B5EF4-FFF2-40B4-BE49-F238E27FC236}">
                      <a16:creationId xmlns:a16="http://schemas.microsoft.com/office/drawing/2014/main" id="{AE484E63-0E24-4CFE-8F42-176508F43D63}"/>
                    </a:ext>
                  </a:extLst>
                </p:cNvPr>
                <p:cNvPicPr/>
                <p:nvPr/>
              </p:nvPicPr>
              <p:blipFill>
                <a:blip r:embed="rId460"/>
                <a:stretch>
                  <a:fillRect/>
                </a:stretch>
              </p:blipFill>
              <p:spPr>
                <a:xfrm>
                  <a:off x="5789453" y="1063147"/>
                  <a:ext cx="76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53" name="Freihand 352">
                  <a:extLst>
                    <a:ext uri="{FF2B5EF4-FFF2-40B4-BE49-F238E27FC236}">
                      <a16:creationId xmlns:a16="http://schemas.microsoft.com/office/drawing/2014/main" id="{F3C2CD4D-3693-4535-AF58-D9D8CC4FA397}"/>
                    </a:ext>
                  </a:extLst>
                </p14:cNvPr>
                <p14:cNvContentPartPr/>
                <p14:nvPr/>
              </p14:nvContentPartPr>
              <p14:xfrm>
                <a:off x="5906453" y="1110307"/>
                <a:ext cx="85680" cy="74160"/>
              </p14:xfrm>
            </p:contentPart>
          </mc:Choice>
          <mc:Fallback xmlns="">
            <p:pic>
              <p:nvPicPr>
                <p:cNvPr id="353" name="Freihand 352">
                  <a:extLst>
                    <a:ext uri="{FF2B5EF4-FFF2-40B4-BE49-F238E27FC236}">
                      <a16:creationId xmlns:a16="http://schemas.microsoft.com/office/drawing/2014/main" id="{F3C2CD4D-3693-4535-AF58-D9D8CC4FA397}"/>
                    </a:ext>
                  </a:extLst>
                </p:cNvPr>
                <p:cNvPicPr/>
                <p:nvPr/>
              </p:nvPicPr>
              <p:blipFill>
                <a:blip r:embed="rId462"/>
                <a:stretch>
                  <a:fillRect/>
                </a:stretch>
              </p:blipFill>
              <p:spPr>
                <a:xfrm>
                  <a:off x="5902133" y="1105987"/>
                  <a:ext cx="94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54" name="Freihand 353">
                  <a:extLst>
                    <a:ext uri="{FF2B5EF4-FFF2-40B4-BE49-F238E27FC236}">
                      <a16:creationId xmlns:a16="http://schemas.microsoft.com/office/drawing/2014/main" id="{A0CA0EE5-8B8C-4D4C-9DD8-6A480BD6FA14}"/>
                    </a:ext>
                  </a:extLst>
                </p14:cNvPr>
                <p14:cNvContentPartPr/>
                <p14:nvPr/>
              </p14:nvContentPartPr>
              <p14:xfrm>
                <a:off x="6064133" y="1122907"/>
                <a:ext cx="360" cy="360"/>
              </p14:xfrm>
            </p:contentPart>
          </mc:Choice>
          <mc:Fallback xmlns="">
            <p:pic>
              <p:nvPicPr>
                <p:cNvPr id="354" name="Freihand 353">
                  <a:extLst>
                    <a:ext uri="{FF2B5EF4-FFF2-40B4-BE49-F238E27FC236}">
                      <a16:creationId xmlns:a16="http://schemas.microsoft.com/office/drawing/2014/main" id="{A0CA0EE5-8B8C-4D4C-9DD8-6A480BD6FA14}"/>
                    </a:ext>
                  </a:extLst>
                </p:cNvPr>
                <p:cNvPicPr/>
                <p:nvPr/>
              </p:nvPicPr>
              <p:blipFill>
                <a:blip r:embed="rId416"/>
                <a:stretch>
                  <a:fillRect/>
                </a:stretch>
              </p:blipFill>
              <p:spPr>
                <a:xfrm>
                  <a:off x="6059813" y="1118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55" name="Freihand 354">
                  <a:extLst>
                    <a:ext uri="{FF2B5EF4-FFF2-40B4-BE49-F238E27FC236}">
                      <a16:creationId xmlns:a16="http://schemas.microsoft.com/office/drawing/2014/main" id="{C55A566B-7521-43BC-891C-AA9706D11FCD}"/>
                    </a:ext>
                  </a:extLst>
                </p14:cNvPr>
                <p14:cNvContentPartPr/>
                <p14:nvPr/>
              </p14:nvContentPartPr>
              <p14:xfrm>
                <a:off x="6020213" y="1104907"/>
                <a:ext cx="69120" cy="66960"/>
              </p14:xfrm>
            </p:contentPart>
          </mc:Choice>
          <mc:Fallback xmlns="">
            <p:pic>
              <p:nvPicPr>
                <p:cNvPr id="355" name="Freihand 354">
                  <a:extLst>
                    <a:ext uri="{FF2B5EF4-FFF2-40B4-BE49-F238E27FC236}">
                      <a16:creationId xmlns:a16="http://schemas.microsoft.com/office/drawing/2014/main" id="{C55A566B-7521-43BC-891C-AA9706D11FCD}"/>
                    </a:ext>
                  </a:extLst>
                </p:cNvPr>
                <p:cNvPicPr/>
                <p:nvPr/>
              </p:nvPicPr>
              <p:blipFill>
                <a:blip r:embed="rId465"/>
                <a:stretch>
                  <a:fillRect/>
                </a:stretch>
              </p:blipFill>
              <p:spPr>
                <a:xfrm>
                  <a:off x="6015893" y="1100587"/>
                  <a:ext cx="77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56" name="Freihand 355">
                  <a:extLst>
                    <a:ext uri="{FF2B5EF4-FFF2-40B4-BE49-F238E27FC236}">
                      <a16:creationId xmlns:a16="http://schemas.microsoft.com/office/drawing/2014/main" id="{F984EEB4-C71A-497D-ACF5-B1458AA8C84A}"/>
                    </a:ext>
                  </a:extLst>
                </p14:cNvPr>
                <p14:cNvContentPartPr/>
                <p14:nvPr/>
              </p14:nvContentPartPr>
              <p14:xfrm>
                <a:off x="6149813" y="1090867"/>
                <a:ext cx="11520" cy="90720"/>
              </p14:xfrm>
            </p:contentPart>
          </mc:Choice>
          <mc:Fallback xmlns="">
            <p:pic>
              <p:nvPicPr>
                <p:cNvPr id="356" name="Freihand 355">
                  <a:extLst>
                    <a:ext uri="{FF2B5EF4-FFF2-40B4-BE49-F238E27FC236}">
                      <a16:creationId xmlns:a16="http://schemas.microsoft.com/office/drawing/2014/main" id="{F984EEB4-C71A-497D-ACF5-B1458AA8C84A}"/>
                    </a:ext>
                  </a:extLst>
                </p:cNvPr>
                <p:cNvPicPr/>
                <p:nvPr/>
              </p:nvPicPr>
              <p:blipFill>
                <a:blip r:embed="rId467"/>
                <a:stretch>
                  <a:fillRect/>
                </a:stretch>
              </p:blipFill>
              <p:spPr>
                <a:xfrm>
                  <a:off x="6145493" y="1086547"/>
                  <a:ext cx="2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57" name="Freihand 356">
                  <a:extLst>
                    <a:ext uri="{FF2B5EF4-FFF2-40B4-BE49-F238E27FC236}">
                      <a16:creationId xmlns:a16="http://schemas.microsoft.com/office/drawing/2014/main" id="{AD7B6AF6-5AC4-4FA4-AAC8-47C7057A99A4}"/>
                    </a:ext>
                  </a:extLst>
                </p14:cNvPr>
                <p14:cNvContentPartPr/>
                <p14:nvPr/>
              </p14:nvContentPartPr>
              <p14:xfrm>
                <a:off x="6190493" y="1076467"/>
                <a:ext cx="90360" cy="100440"/>
              </p14:xfrm>
            </p:contentPart>
          </mc:Choice>
          <mc:Fallback xmlns="">
            <p:pic>
              <p:nvPicPr>
                <p:cNvPr id="357" name="Freihand 356">
                  <a:extLst>
                    <a:ext uri="{FF2B5EF4-FFF2-40B4-BE49-F238E27FC236}">
                      <a16:creationId xmlns:a16="http://schemas.microsoft.com/office/drawing/2014/main" id="{AD7B6AF6-5AC4-4FA4-AAC8-47C7057A99A4}"/>
                    </a:ext>
                  </a:extLst>
                </p:cNvPr>
                <p:cNvPicPr/>
                <p:nvPr/>
              </p:nvPicPr>
              <p:blipFill>
                <a:blip r:embed="rId469"/>
                <a:stretch>
                  <a:fillRect/>
                </a:stretch>
              </p:blipFill>
              <p:spPr>
                <a:xfrm>
                  <a:off x="6186173" y="1072147"/>
                  <a:ext cx="99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60" name="Freihand 359">
                  <a:extLst>
                    <a:ext uri="{FF2B5EF4-FFF2-40B4-BE49-F238E27FC236}">
                      <a16:creationId xmlns:a16="http://schemas.microsoft.com/office/drawing/2014/main" id="{1B2E6392-836E-44B5-9659-9FF0EBE32A5A}"/>
                    </a:ext>
                  </a:extLst>
                </p14:cNvPr>
                <p14:cNvContentPartPr/>
                <p14:nvPr/>
              </p14:nvContentPartPr>
              <p14:xfrm>
                <a:off x="6325133" y="1060987"/>
                <a:ext cx="39960" cy="195480"/>
              </p14:xfrm>
            </p:contentPart>
          </mc:Choice>
          <mc:Fallback xmlns="">
            <p:pic>
              <p:nvPicPr>
                <p:cNvPr id="360" name="Freihand 359">
                  <a:extLst>
                    <a:ext uri="{FF2B5EF4-FFF2-40B4-BE49-F238E27FC236}">
                      <a16:creationId xmlns:a16="http://schemas.microsoft.com/office/drawing/2014/main" id="{1B2E6392-836E-44B5-9659-9FF0EBE32A5A}"/>
                    </a:ext>
                  </a:extLst>
                </p:cNvPr>
                <p:cNvPicPr/>
                <p:nvPr/>
              </p:nvPicPr>
              <p:blipFill>
                <a:blip r:embed="rId471"/>
                <a:stretch>
                  <a:fillRect/>
                </a:stretch>
              </p:blipFill>
              <p:spPr>
                <a:xfrm>
                  <a:off x="6320813" y="1056667"/>
                  <a:ext cx="48600" cy="204120"/>
                </a:xfrm>
                <a:prstGeom prst="rect">
                  <a:avLst/>
                </a:prstGeom>
              </p:spPr>
            </p:pic>
          </mc:Fallback>
        </mc:AlternateContent>
      </p:grpSp>
      <p:grpSp>
        <p:nvGrpSpPr>
          <p:cNvPr id="366" name="Gruppieren 365">
            <a:extLst>
              <a:ext uri="{FF2B5EF4-FFF2-40B4-BE49-F238E27FC236}">
                <a16:creationId xmlns:a16="http://schemas.microsoft.com/office/drawing/2014/main" id="{B6FE43E5-471C-460C-9D82-16668DF0F55E}"/>
              </a:ext>
            </a:extLst>
          </p:cNvPr>
          <p:cNvGrpSpPr/>
          <p:nvPr/>
        </p:nvGrpSpPr>
        <p:grpSpPr>
          <a:xfrm>
            <a:off x="7455533" y="1019227"/>
            <a:ext cx="694800" cy="203040"/>
            <a:chOff x="7455533" y="1019227"/>
            <a:chExt cx="694800" cy="203040"/>
          </a:xfrm>
        </p:grpSpPr>
        <mc:AlternateContent xmlns:mc="http://schemas.openxmlformats.org/markup-compatibility/2006" xmlns:p14="http://schemas.microsoft.com/office/powerpoint/2010/main">
          <mc:Choice Requires="p14">
            <p:contentPart p14:bwMode="auto" r:id="rId472">
              <p14:nvContentPartPr>
                <p14:cNvPr id="359" name="Freihand 358">
                  <a:extLst>
                    <a:ext uri="{FF2B5EF4-FFF2-40B4-BE49-F238E27FC236}">
                      <a16:creationId xmlns:a16="http://schemas.microsoft.com/office/drawing/2014/main" id="{A7769F13-739E-410B-87DD-078A465F0BF2}"/>
                    </a:ext>
                  </a:extLst>
                </p14:cNvPr>
                <p14:cNvContentPartPr/>
                <p14:nvPr/>
              </p14:nvContentPartPr>
              <p14:xfrm>
                <a:off x="7455533" y="1068187"/>
                <a:ext cx="85320" cy="124920"/>
              </p14:xfrm>
            </p:contentPart>
          </mc:Choice>
          <mc:Fallback xmlns="">
            <p:pic>
              <p:nvPicPr>
                <p:cNvPr id="359" name="Freihand 358">
                  <a:extLst>
                    <a:ext uri="{FF2B5EF4-FFF2-40B4-BE49-F238E27FC236}">
                      <a16:creationId xmlns:a16="http://schemas.microsoft.com/office/drawing/2014/main" id="{A7769F13-739E-410B-87DD-078A465F0BF2}"/>
                    </a:ext>
                  </a:extLst>
                </p:cNvPr>
                <p:cNvPicPr/>
                <p:nvPr/>
              </p:nvPicPr>
              <p:blipFill>
                <a:blip r:embed="rId473"/>
                <a:stretch>
                  <a:fillRect/>
                </a:stretch>
              </p:blipFill>
              <p:spPr>
                <a:xfrm>
                  <a:off x="7451213" y="1063867"/>
                  <a:ext cx="93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61" name="Freihand 360">
                  <a:extLst>
                    <a:ext uri="{FF2B5EF4-FFF2-40B4-BE49-F238E27FC236}">
                      <a16:creationId xmlns:a16="http://schemas.microsoft.com/office/drawing/2014/main" id="{8BF5DD46-F469-47D9-86CE-D16392DFB0D5}"/>
                    </a:ext>
                  </a:extLst>
                </p14:cNvPr>
                <p14:cNvContentPartPr/>
                <p14:nvPr/>
              </p14:nvContentPartPr>
              <p14:xfrm>
                <a:off x="7634093" y="1071067"/>
                <a:ext cx="107280" cy="76320"/>
              </p14:xfrm>
            </p:contentPart>
          </mc:Choice>
          <mc:Fallback xmlns="">
            <p:pic>
              <p:nvPicPr>
                <p:cNvPr id="361" name="Freihand 360">
                  <a:extLst>
                    <a:ext uri="{FF2B5EF4-FFF2-40B4-BE49-F238E27FC236}">
                      <a16:creationId xmlns:a16="http://schemas.microsoft.com/office/drawing/2014/main" id="{8BF5DD46-F469-47D9-86CE-D16392DFB0D5}"/>
                    </a:ext>
                  </a:extLst>
                </p:cNvPr>
                <p:cNvPicPr/>
                <p:nvPr/>
              </p:nvPicPr>
              <p:blipFill>
                <a:blip r:embed="rId475"/>
                <a:stretch>
                  <a:fillRect/>
                </a:stretch>
              </p:blipFill>
              <p:spPr>
                <a:xfrm>
                  <a:off x="7629773" y="1066747"/>
                  <a:ext cx="115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62" name="Freihand 361">
                  <a:extLst>
                    <a:ext uri="{FF2B5EF4-FFF2-40B4-BE49-F238E27FC236}">
                      <a16:creationId xmlns:a16="http://schemas.microsoft.com/office/drawing/2014/main" id="{640DF1C6-4F06-4F34-B07F-04E152D0B217}"/>
                    </a:ext>
                  </a:extLst>
                </p14:cNvPr>
                <p14:cNvContentPartPr/>
                <p14:nvPr/>
              </p14:nvContentPartPr>
              <p14:xfrm>
                <a:off x="7820213" y="1071787"/>
                <a:ext cx="64080" cy="76320"/>
              </p14:xfrm>
            </p:contentPart>
          </mc:Choice>
          <mc:Fallback xmlns="">
            <p:pic>
              <p:nvPicPr>
                <p:cNvPr id="362" name="Freihand 361">
                  <a:extLst>
                    <a:ext uri="{FF2B5EF4-FFF2-40B4-BE49-F238E27FC236}">
                      <a16:creationId xmlns:a16="http://schemas.microsoft.com/office/drawing/2014/main" id="{640DF1C6-4F06-4F34-B07F-04E152D0B217}"/>
                    </a:ext>
                  </a:extLst>
                </p:cNvPr>
                <p:cNvPicPr/>
                <p:nvPr/>
              </p:nvPicPr>
              <p:blipFill>
                <a:blip r:embed="rId477"/>
                <a:stretch>
                  <a:fillRect/>
                </a:stretch>
              </p:blipFill>
              <p:spPr>
                <a:xfrm>
                  <a:off x="7815893" y="1067467"/>
                  <a:ext cx="72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63" name="Freihand 362">
                  <a:extLst>
                    <a:ext uri="{FF2B5EF4-FFF2-40B4-BE49-F238E27FC236}">
                      <a16:creationId xmlns:a16="http://schemas.microsoft.com/office/drawing/2014/main" id="{5AAAC346-1EA9-4C2F-A8B2-F55D6A80A52B}"/>
                    </a:ext>
                  </a:extLst>
                </p14:cNvPr>
                <p14:cNvContentPartPr/>
                <p14:nvPr/>
              </p14:nvContentPartPr>
              <p14:xfrm>
                <a:off x="7933613" y="1075747"/>
                <a:ext cx="16920" cy="73440"/>
              </p14:xfrm>
            </p:contentPart>
          </mc:Choice>
          <mc:Fallback xmlns="">
            <p:pic>
              <p:nvPicPr>
                <p:cNvPr id="363" name="Freihand 362">
                  <a:extLst>
                    <a:ext uri="{FF2B5EF4-FFF2-40B4-BE49-F238E27FC236}">
                      <a16:creationId xmlns:a16="http://schemas.microsoft.com/office/drawing/2014/main" id="{5AAAC346-1EA9-4C2F-A8B2-F55D6A80A52B}"/>
                    </a:ext>
                  </a:extLst>
                </p:cNvPr>
                <p:cNvPicPr/>
                <p:nvPr/>
              </p:nvPicPr>
              <p:blipFill>
                <a:blip r:embed="rId479"/>
                <a:stretch>
                  <a:fillRect/>
                </a:stretch>
              </p:blipFill>
              <p:spPr>
                <a:xfrm>
                  <a:off x="7929293" y="1071427"/>
                  <a:ext cx="25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64" name="Freihand 363">
                  <a:extLst>
                    <a:ext uri="{FF2B5EF4-FFF2-40B4-BE49-F238E27FC236}">
                      <a16:creationId xmlns:a16="http://schemas.microsoft.com/office/drawing/2014/main" id="{C95801D5-E629-4151-A4E9-53F29B37F967}"/>
                    </a:ext>
                  </a:extLst>
                </p14:cNvPr>
                <p14:cNvContentPartPr/>
                <p14:nvPr/>
              </p14:nvContentPartPr>
              <p14:xfrm>
                <a:off x="7998053" y="1050547"/>
                <a:ext cx="66600" cy="121320"/>
              </p14:xfrm>
            </p:contentPart>
          </mc:Choice>
          <mc:Fallback xmlns="">
            <p:pic>
              <p:nvPicPr>
                <p:cNvPr id="364" name="Freihand 363">
                  <a:extLst>
                    <a:ext uri="{FF2B5EF4-FFF2-40B4-BE49-F238E27FC236}">
                      <a16:creationId xmlns:a16="http://schemas.microsoft.com/office/drawing/2014/main" id="{C95801D5-E629-4151-A4E9-53F29B37F967}"/>
                    </a:ext>
                  </a:extLst>
                </p:cNvPr>
                <p:cNvPicPr/>
                <p:nvPr/>
              </p:nvPicPr>
              <p:blipFill>
                <a:blip r:embed="rId481"/>
                <a:stretch>
                  <a:fillRect/>
                </a:stretch>
              </p:blipFill>
              <p:spPr>
                <a:xfrm>
                  <a:off x="7993733" y="1046227"/>
                  <a:ext cx="75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65" name="Freihand 364">
                  <a:extLst>
                    <a:ext uri="{FF2B5EF4-FFF2-40B4-BE49-F238E27FC236}">
                      <a16:creationId xmlns:a16="http://schemas.microsoft.com/office/drawing/2014/main" id="{3E9F77AF-F159-41C6-B704-3420B0156E09}"/>
                    </a:ext>
                  </a:extLst>
                </p14:cNvPr>
                <p14:cNvContentPartPr/>
                <p14:nvPr/>
              </p14:nvContentPartPr>
              <p14:xfrm>
                <a:off x="8066813" y="1019227"/>
                <a:ext cx="83520" cy="203040"/>
              </p14:xfrm>
            </p:contentPart>
          </mc:Choice>
          <mc:Fallback xmlns="">
            <p:pic>
              <p:nvPicPr>
                <p:cNvPr id="365" name="Freihand 364">
                  <a:extLst>
                    <a:ext uri="{FF2B5EF4-FFF2-40B4-BE49-F238E27FC236}">
                      <a16:creationId xmlns:a16="http://schemas.microsoft.com/office/drawing/2014/main" id="{3E9F77AF-F159-41C6-B704-3420B0156E09}"/>
                    </a:ext>
                  </a:extLst>
                </p:cNvPr>
                <p:cNvPicPr/>
                <p:nvPr/>
              </p:nvPicPr>
              <p:blipFill>
                <a:blip r:embed="rId483"/>
                <a:stretch>
                  <a:fillRect/>
                </a:stretch>
              </p:blipFill>
              <p:spPr>
                <a:xfrm>
                  <a:off x="8062493" y="1014907"/>
                  <a:ext cx="92160" cy="21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4">
            <p14:nvContentPartPr>
              <p14:cNvPr id="386" name="Freihand 385">
                <a:extLst>
                  <a:ext uri="{FF2B5EF4-FFF2-40B4-BE49-F238E27FC236}">
                    <a16:creationId xmlns:a16="http://schemas.microsoft.com/office/drawing/2014/main" id="{CDA9393D-51FE-44F1-9FDC-5F20437B59B4}"/>
                  </a:ext>
                </a:extLst>
              </p14:cNvPr>
              <p14:cNvContentPartPr/>
              <p14:nvPr/>
            </p14:nvContentPartPr>
            <p14:xfrm>
              <a:off x="7973933" y="1427107"/>
              <a:ext cx="73080" cy="307800"/>
            </p14:xfrm>
          </p:contentPart>
        </mc:Choice>
        <mc:Fallback xmlns="">
          <p:pic>
            <p:nvPicPr>
              <p:cNvPr id="386" name="Freihand 385">
                <a:extLst>
                  <a:ext uri="{FF2B5EF4-FFF2-40B4-BE49-F238E27FC236}">
                    <a16:creationId xmlns:a16="http://schemas.microsoft.com/office/drawing/2014/main" id="{CDA9393D-51FE-44F1-9FDC-5F20437B59B4}"/>
                  </a:ext>
                </a:extLst>
              </p:cNvPr>
              <p:cNvPicPr/>
              <p:nvPr/>
            </p:nvPicPr>
            <p:blipFill>
              <a:blip r:embed="rId485"/>
              <a:stretch>
                <a:fillRect/>
              </a:stretch>
            </p:blipFill>
            <p:spPr>
              <a:xfrm>
                <a:off x="7969613" y="1422787"/>
                <a:ext cx="81720" cy="316440"/>
              </a:xfrm>
              <a:prstGeom prst="rect">
                <a:avLst/>
              </a:prstGeom>
            </p:spPr>
          </p:pic>
        </mc:Fallback>
      </mc:AlternateContent>
      <p:grpSp>
        <p:nvGrpSpPr>
          <p:cNvPr id="451" name="Gruppieren 450">
            <a:extLst>
              <a:ext uri="{FF2B5EF4-FFF2-40B4-BE49-F238E27FC236}">
                <a16:creationId xmlns:a16="http://schemas.microsoft.com/office/drawing/2014/main" id="{8A3EB8F1-17E2-492B-9921-C59798F3AC22}"/>
              </a:ext>
            </a:extLst>
          </p:cNvPr>
          <p:cNvGrpSpPr/>
          <p:nvPr/>
        </p:nvGrpSpPr>
        <p:grpSpPr>
          <a:xfrm>
            <a:off x="10005773" y="1681987"/>
            <a:ext cx="912600" cy="366120"/>
            <a:chOff x="10005773" y="1681987"/>
            <a:chExt cx="912600" cy="366120"/>
          </a:xfrm>
        </p:grpSpPr>
        <mc:AlternateContent xmlns:mc="http://schemas.openxmlformats.org/markup-compatibility/2006" xmlns:p14="http://schemas.microsoft.com/office/powerpoint/2010/main">
          <mc:Choice Requires="p14">
            <p:contentPart p14:bwMode="auto" r:id="rId486">
              <p14:nvContentPartPr>
                <p14:cNvPr id="446" name="Freihand 445">
                  <a:extLst>
                    <a:ext uri="{FF2B5EF4-FFF2-40B4-BE49-F238E27FC236}">
                      <a16:creationId xmlns:a16="http://schemas.microsoft.com/office/drawing/2014/main" id="{F7039F21-C099-4C70-8E83-BB71ED0CAD41}"/>
                    </a:ext>
                  </a:extLst>
                </p14:cNvPr>
                <p14:cNvContentPartPr/>
                <p14:nvPr/>
              </p14:nvContentPartPr>
              <p14:xfrm>
                <a:off x="10005773" y="1681987"/>
                <a:ext cx="42480" cy="366120"/>
              </p14:xfrm>
            </p:contentPart>
          </mc:Choice>
          <mc:Fallback xmlns="">
            <p:pic>
              <p:nvPicPr>
                <p:cNvPr id="446" name="Freihand 445">
                  <a:extLst>
                    <a:ext uri="{FF2B5EF4-FFF2-40B4-BE49-F238E27FC236}">
                      <a16:creationId xmlns:a16="http://schemas.microsoft.com/office/drawing/2014/main" id="{F7039F21-C099-4C70-8E83-BB71ED0CAD41}"/>
                    </a:ext>
                  </a:extLst>
                </p:cNvPr>
                <p:cNvPicPr/>
                <p:nvPr/>
              </p:nvPicPr>
              <p:blipFill>
                <a:blip r:embed="rId487"/>
                <a:stretch>
                  <a:fillRect/>
                </a:stretch>
              </p:blipFill>
              <p:spPr>
                <a:xfrm>
                  <a:off x="10001453" y="1677667"/>
                  <a:ext cx="511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47" name="Freihand 446">
                  <a:extLst>
                    <a:ext uri="{FF2B5EF4-FFF2-40B4-BE49-F238E27FC236}">
                      <a16:creationId xmlns:a16="http://schemas.microsoft.com/office/drawing/2014/main" id="{B915B603-83E6-479D-860A-2B2890FB6143}"/>
                    </a:ext>
                  </a:extLst>
                </p14:cNvPr>
                <p14:cNvContentPartPr/>
                <p14:nvPr/>
              </p14:nvContentPartPr>
              <p14:xfrm>
                <a:off x="10194773" y="1851547"/>
                <a:ext cx="16200" cy="87480"/>
              </p14:xfrm>
            </p:contentPart>
          </mc:Choice>
          <mc:Fallback xmlns="">
            <p:pic>
              <p:nvPicPr>
                <p:cNvPr id="447" name="Freihand 446">
                  <a:extLst>
                    <a:ext uri="{FF2B5EF4-FFF2-40B4-BE49-F238E27FC236}">
                      <a16:creationId xmlns:a16="http://schemas.microsoft.com/office/drawing/2014/main" id="{B915B603-83E6-479D-860A-2B2890FB6143}"/>
                    </a:ext>
                  </a:extLst>
                </p:cNvPr>
                <p:cNvPicPr/>
                <p:nvPr/>
              </p:nvPicPr>
              <p:blipFill>
                <a:blip r:embed="rId489"/>
                <a:stretch>
                  <a:fillRect/>
                </a:stretch>
              </p:blipFill>
              <p:spPr>
                <a:xfrm>
                  <a:off x="10190453" y="1847227"/>
                  <a:ext cx="24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48" name="Freihand 447">
                  <a:extLst>
                    <a:ext uri="{FF2B5EF4-FFF2-40B4-BE49-F238E27FC236}">
                      <a16:creationId xmlns:a16="http://schemas.microsoft.com/office/drawing/2014/main" id="{32D7CB38-A06D-40B5-A644-2118DD1C45FD}"/>
                    </a:ext>
                  </a:extLst>
                </p14:cNvPr>
                <p14:cNvContentPartPr/>
                <p14:nvPr/>
              </p14:nvContentPartPr>
              <p14:xfrm>
                <a:off x="10349213" y="1796827"/>
                <a:ext cx="171000" cy="160560"/>
              </p14:xfrm>
            </p:contentPart>
          </mc:Choice>
          <mc:Fallback xmlns="">
            <p:pic>
              <p:nvPicPr>
                <p:cNvPr id="448" name="Freihand 447">
                  <a:extLst>
                    <a:ext uri="{FF2B5EF4-FFF2-40B4-BE49-F238E27FC236}">
                      <a16:creationId xmlns:a16="http://schemas.microsoft.com/office/drawing/2014/main" id="{32D7CB38-A06D-40B5-A644-2118DD1C45FD}"/>
                    </a:ext>
                  </a:extLst>
                </p:cNvPr>
                <p:cNvPicPr/>
                <p:nvPr/>
              </p:nvPicPr>
              <p:blipFill>
                <a:blip r:embed="rId491"/>
                <a:stretch>
                  <a:fillRect/>
                </a:stretch>
              </p:blipFill>
              <p:spPr>
                <a:xfrm>
                  <a:off x="10344893" y="1792507"/>
                  <a:ext cx="179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49" name="Freihand 448">
                  <a:extLst>
                    <a:ext uri="{FF2B5EF4-FFF2-40B4-BE49-F238E27FC236}">
                      <a16:creationId xmlns:a16="http://schemas.microsoft.com/office/drawing/2014/main" id="{6BF5AF28-D931-4CCA-A106-A68036F9A4B4}"/>
                    </a:ext>
                  </a:extLst>
                </p14:cNvPr>
                <p14:cNvContentPartPr/>
                <p14:nvPr/>
              </p14:nvContentPartPr>
              <p14:xfrm>
                <a:off x="10545413" y="1806187"/>
                <a:ext cx="172080" cy="127800"/>
              </p14:xfrm>
            </p:contentPart>
          </mc:Choice>
          <mc:Fallback xmlns="">
            <p:pic>
              <p:nvPicPr>
                <p:cNvPr id="449" name="Freihand 448">
                  <a:extLst>
                    <a:ext uri="{FF2B5EF4-FFF2-40B4-BE49-F238E27FC236}">
                      <a16:creationId xmlns:a16="http://schemas.microsoft.com/office/drawing/2014/main" id="{6BF5AF28-D931-4CCA-A106-A68036F9A4B4}"/>
                    </a:ext>
                  </a:extLst>
                </p:cNvPr>
                <p:cNvPicPr/>
                <p:nvPr/>
              </p:nvPicPr>
              <p:blipFill>
                <a:blip r:embed="rId493"/>
                <a:stretch>
                  <a:fillRect/>
                </a:stretch>
              </p:blipFill>
              <p:spPr>
                <a:xfrm>
                  <a:off x="10541093" y="1801867"/>
                  <a:ext cx="180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50" name="Freihand 449">
                  <a:extLst>
                    <a:ext uri="{FF2B5EF4-FFF2-40B4-BE49-F238E27FC236}">
                      <a16:creationId xmlns:a16="http://schemas.microsoft.com/office/drawing/2014/main" id="{323C825C-217C-4230-AA9D-4B863DB259E9}"/>
                    </a:ext>
                  </a:extLst>
                </p14:cNvPr>
                <p14:cNvContentPartPr/>
                <p14:nvPr/>
              </p14:nvContentPartPr>
              <p14:xfrm>
                <a:off x="10740893" y="1826347"/>
                <a:ext cx="177480" cy="127080"/>
              </p14:xfrm>
            </p:contentPart>
          </mc:Choice>
          <mc:Fallback xmlns="">
            <p:pic>
              <p:nvPicPr>
                <p:cNvPr id="450" name="Freihand 449">
                  <a:extLst>
                    <a:ext uri="{FF2B5EF4-FFF2-40B4-BE49-F238E27FC236}">
                      <a16:creationId xmlns:a16="http://schemas.microsoft.com/office/drawing/2014/main" id="{323C825C-217C-4230-AA9D-4B863DB259E9}"/>
                    </a:ext>
                  </a:extLst>
                </p:cNvPr>
                <p:cNvPicPr/>
                <p:nvPr/>
              </p:nvPicPr>
              <p:blipFill>
                <a:blip r:embed="rId495"/>
                <a:stretch>
                  <a:fillRect/>
                </a:stretch>
              </p:blipFill>
              <p:spPr>
                <a:xfrm>
                  <a:off x="10736573" y="1822027"/>
                  <a:ext cx="186120" cy="135720"/>
                </a:xfrm>
                <a:prstGeom prst="rect">
                  <a:avLst/>
                </a:prstGeom>
              </p:spPr>
            </p:pic>
          </mc:Fallback>
        </mc:AlternateContent>
      </p:grpSp>
      <p:grpSp>
        <p:nvGrpSpPr>
          <p:cNvPr id="482" name="Gruppieren 481">
            <a:extLst>
              <a:ext uri="{FF2B5EF4-FFF2-40B4-BE49-F238E27FC236}">
                <a16:creationId xmlns:a16="http://schemas.microsoft.com/office/drawing/2014/main" id="{62A9A30C-CA76-4787-8DAE-11022A8E2B6E}"/>
              </a:ext>
            </a:extLst>
          </p:cNvPr>
          <p:cNvGrpSpPr/>
          <p:nvPr/>
        </p:nvGrpSpPr>
        <p:grpSpPr>
          <a:xfrm>
            <a:off x="11185133" y="1473547"/>
            <a:ext cx="380520" cy="315720"/>
            <a:chOff x="11185133" y="1473547"/>
            <a:chExt cx="380520" cy="315720"/>
          </a:xfrm>
        </p:grpSpPr>
        <mc:AlternateContent xmlns:mc="http://schemas.openxmlformats.org/markup-compatibility/2006" xmlns:p14="http://schemas.microsoft.com/office/powerpoint/2010/main">
          <mc:Choice Requires="p14">
            <p:contentPart p14:bwMode="auto" r:id="rId496">
              <p14:nvContentPartPr>
                <p14:cNvPr id="473" name="Freihand 472">
                  <a:extLst>
                    <a:ext uri="{FF2B5EF4-FFF2-40B4-BE49-F238E27FC236}">
                      <a16:creationId xmlns:a16="http://schemas.microsoft.com/office/drawing/2014/main" id="{B21B352A-ABA7-4E94-AEDA-83D0809E138D}"/>
                    </a:ext>
                  </a:extLst>
                </p14:cNvPr>
                <p14:cNvContentPartPr/>
                <p14:nvPr/>
              </p14:nvContentPartPr>
              <p14:xfrm>
                <a:off x="11281613" y="1583347"/>
                <a:ext cx="119880" cy="129960"/>
              </p14:xfrm>
            </p:contentPart>
          </mc:Choice>
          <mc:Fallback xmlns="">
            <p:pic>
              <p:nvPicPr>
                <p:cNvPr id="473" name="Freihand 472">
                  <a:extLst>
                    <a:ext uri="{FF2B5EF4-FFF2-40B4-BE49-F238E27FC236}">
                      <a16:creationId xmlns:a16="http://schemas.microsoft.com/office/drawing/2014/main" id="{B21B352A-ABA7-4E94-AEDA-83D0809E138D}"/>
                    </a:ext>
                  </a:extLst>
                </p:cNvPr>
                <p:cNvPicPr/>
                <p:nvPr/>
              </p:nvPicPr>
              <p:blipFill>
                <a:blip r:embed="rId497"/>
                <a:stretch>
                  <a:fillRect/>
                </a:stretch>
              </p:blipFill>
              <p:spPr>
                <a:xfrm>
                  <a:off x="11277293" y="1579027"/>
                  <a:ext cx="128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74" name="Freihand 473">
                  <a:extLst>
                    <a:ext uri="{FF2B5EF4-FFF2-40B4-BE49-F238E27FC236}">
                      <a16:creationId xmlns:a16="http://schemas.microsoft.com/office/drawing/2014/main" id="{78699DEF-52B9-4C10-B893-2BD719D21CED}"/>
                    </a:ext>
                  </a:extLst>
                </p14:cNvPr>
                <p14:cNvContentPartPr/>
                <p14:nvPr/>
              </p14:nvContentPartPr>
              <p14:xfrm>
                <a:off x="11248133" y="1647067"/>
                <a:ext cx="190440" cy="9720"/>
              </p14:xfrm>
            </p:contentPart>
          </mc:Choice>
          <mc:Fallback xmlns="">
            <p:pic>
              <p:nvPicPr>
                <p:cNvPr id="474" name="Freihand 473">
                  <a:extLst>
                    <a:ext uri="{FF2B5EF4-FFF2-40B4-BE49-F238E27FC236}">
                      <a16:creationId xmlns:a16="http://schemas.microsoft.com/office/drawing/2014/main" id="{78699DEF-52B9-4C10-B893-2BD719D21CED}"/>
                    </a:ext>
                  </a:extLst>
                </p:cNvPr>
                <p:cNvPicPr/>
                <p:nvPr/>
              </p:nvPicPr>
              <p:blipFill>
                <a:blip r:embed="rId499"/>
                <a:stretch>
                  <a:fillRect/>
                </a:stretch>
              </p:blipFill>
              <p:spPr>
                <a:xfrm>
                  <a:off x="11243813" y="1642747"/>
                  <a:ext cx="199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75" name="Freihand 474">
                  <a:extLst>
                    <a:ext uri="{FF2B5EF4-FFF2-40B4-BE49-F238E27FC236}">
                      <a16:creationId xmlns:a16="http://schemas.microsoft.com/office/drawing/2014/main" id="{12C3D925-5FF6-4D01-A507-0E49DBB0A304}"/>
                    </a:ext>
                  </a:extLst>
                </p14:cNvPr>
                <p14:cNvContentPartPr/>
                <p14:nvPr/>
              </p14:nvContentPartPr>
              <p14:xfrm>
                <a:off x="11185133" y="1473547"/>
                <a:ext cx="380520" cy="315720"/>
              </p14:xfrm>
            </p:contentPart>
          </mc:Choice>
          <mc:Fallback xmlns="">
            <p:pic>
              <p:nvPicPr>
                <p:cNvPr id="475" name="Freihand 474">
                  <a:extLst>
                    <a:ext uri="{FF2B5EF4-FFF2-40B4-BE49-F238E27FC236}">
                      <a16:creationId xmlns:a16="http://schemas.microsoft.com/office/drawing/2014/main" id="{12C3D925-5FF6-4D01-A507-0E49DBB0A304}"/>
                    </a:ext>
                  </a:extLst>
                </p:cNvPr>
                <p:cNvPicPr/>
                <p:nvPr/>
              </p:nvPicPr>
              <p:blipFill>
                <a:blip r:embed="rId501"/>
                <a:stretch>
                  <a:fillRect/>
                </a:stretch>
              </p:blipFill>
              <p:spPr>
                <a:xfrm>
                  <a:off x="11180813" y="1469227"/>
                  <a:ext cx="389160" cy="32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2">
            <p14:nvContentPartPr>
              <p14:cNvPr id="498" name="Freihand 497">
                <a:extLst>
                  <a:ext uri="{FF2B5EF4-FFF2-40B4-BE49-F238E27FC236}">
                    <a16:creationId xmlns:a16="http://schemas.microsoft.com/office/drawing/2014/main" id="{E453F94A-6971-42EB-B4BB-74B49470639C}"/>
                  </a:ext>
                </a:extLst>
              </p14:cNvPr>
              <p14:cNvContentPartPr/>
              <p14:nvPr/>
            </p14:nvContentPartPr>
            <p14:xfrm>
              <a:off x="9796973" y="2699347"/>
              <a:ext cx="155880" cy="180360"/>
            </p14:xfrm>
          </p:contentPart>
        </mc:Choice>
        <mc:Fallback xmlns="">
          <p:pic>
            <p:nvPicPr>
              <p:cNvPr id="498" name="Freihand 497">
                <a:extLst>
                  <a:ext uri="{FF2B5EF4-FFF2-40B4-BE49-F238E27FC236}">
                    <a16:creationId xmlns:a16="http://schemas.microsoft.com/office/drawing/2014/main" id="{E453F94A-6971-42EB-B4BB-74B49470639C}"/>
                  </a:ext>
                </a:extLst>
              </p:cNvPr>
              <p:cNvPicPr/>
              <p:nvPr/>
            </p:nvPicPr>
            <p:blipFill>
              <a:blip r:embed="rId503"/>
              <a:stretch>
                <a:fillRect/>
              </a:stretch>
            </p:blipFill>
            <p:spPr>
              <a:xfrm>
                <a:off x="9792653" y="2695027"/>
                <a:ext cx="164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99" name="Freihand 498">
                <a:extLst>
                  <a:ext uri="{FF2B5EF4-FFF2-40B4-BE49-F238E27FC236}">
                    <a16:creationId xmlns:a16="http://schemas.microsoft.com/office/drawing/2014/main" id="{ADCCFB52-5CAF-4FCC-979D-0CD4AB3AF89D}"/>
                  </a:ext>
                </a:extLst>
              </p14:cNvPr>
              <p14:cNvContentPartPr/>
              <p14:nvPr/>
            </p14:nvContentPartPr>
            <p14:xfrm>
              <a:off x="10009013" y="2693587"/>
              <a:ext cx="106920" cy="189720"/>
            </p14:xfrm>
          </p:contentPart>
        </mc:Choice>
        <mc:Fallback xmlns="">
          <p:pic>
            <p:nvPicPr>
              <p:cNvPr id="499" name="Freihand 498">
                <a:extLst>
                  <a:ext uri="{FF2B5EF4-FFF2-40B4-BE49-F238E27FC236}">
                    <a16:creationId xmlns:a16="http://schemas.microsoft.com/office/drawing/2014/main" id="{ADCCFB52-5CAF-4FCC-979D-0CD4AB3AF89D}"/>
                  </a:ext>
                </a:extLst>
              </p:cNvPr>
              <p:cNvPicPr/>
              <p:nvPr/>
            </p:nvPicPr>
            <p:blipFill>
              <a:blip r:embed="rId505"/>
              <a:stretch>
                <a:fillRect/>
              </a:stretch>
            </p:blipFill>
            <p:spPr>
              <a:xfrm>
                <a:off x="10004693" y="2689267"/>
                <a:ext cx="115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00" name="Freihand 499">
                <a:extLst>
                  <a:ext uri="{FF2B5EF4-FFF2-40B4-BE49-F238E27FC236}">
                    <a16:creationId xmlns:a16="http://schemas.microsoft.com/office/drawing/2014/main" id="{0F2D06B5-3D9B-4571-BE9C-4A3455822306}"/>
                  </a:ext>
                </a:extLst>
              </p14:cNvPr>
              <p14:cNvContentPartPr/>
              <p14:nvPr/>
            </p14:nvContentPartPr>
            <p14:xfrm>
              <a:off x="10027733" y="2770987"/>
              <a:ext cx="129240" cy="28440"/>
            </p14:xfrm>
          </p:contentPart>
        </mc:Choice>
        <mc:Fallback xmlns="">
          <p:pic>
            <p:nvPicPr>
              <p:cNvPr id="500" name="Freihand 499">
                <a:extLst>
                  <a:ext uri="{FF2B5EF4-FFF2-40B4-BE49-F238E27FC236}">
                    <a16:creationId xmlns:a16="http://schemas.microsoft.com/office/drawing/2014/main" id="{0F2D06B5-3D9B-4571-BE9C-4A3455822306}"/>
                  </a:ext>
                </a:extLst>
              </p:cNvPr>
              <p:cNvPicPr/>
              <p:nvPr/>
            </p:nvPicPr>
            <p:blipFill>
              <a:blip r:embed="rId507"/>
              <a:stretch>
                <a:fillRect/>
              </a:stretch>
            </p:blipFill>
            <p:spPr>
              <a:xfrm>
                <a:off x="10023413" y="2766667"/>
                <a:ext cx="137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01" name="Freihand 500">
                <a:extLst>
                  <a:ext uri="{FF2B5EF4-FFF2-40B4-BE49-F238E27FC236}">
                    <a16:creationId xmlns:a16="http://schemas.microsoft.com/office/drawing/2014/main" id="{8138CF8D-673A-41D2-870F-1271A25FCB3E}"/>
                  </a:ext>
                </a:extLst>
              </p14:cNvPr>
              <p14:cNvContentPartPr/>
              <p14:nvPr/>
            </p14:nvContentPartPr>
            <p14:xfrm>
              <a:off x="10228973" y="2374627"/>
              <a:ext cx="136800" cy="187920"/>
            </p14:xfrm>
          </p:contentPart>
        </mc:Choice>
        <mc:Fallback xmlns="">
          <p:pic>
            <p:nvPicPr>
              <p:cNvPr id="501" name="Freihand 500">
                <a:extLst>
                  <a:ext uri="{FF2B5EF4-FFF2-40B4-BE49-F238E27FC236}">
                    <a16:creationId xmlns:a16="http://schemas.microsoft.com/office/drawing/2014/main" id="{8138CF8D-673A-41D2-870F-1271A25FCB3E}"/>
                  </a:ext>
                </a:extLst>
              </p:cNvPr>
              <p:cNvPicPr/>
              <p:nvPr/>
            </p:nvPicPr>
            <p:blipFill>
              <a:blip r:embed="rId509"/>
              <a:stretch>
                <a:fillRect/>
              </a:stretch>
            </p:blipFill>
            <p:spPr>
              <a:xfrm>
                <a:off x="10224653" y="2370307"/>
                <a:ext cx="145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02" name="Freihand 501">
                <a:extLst>
                  <a:ext uri="{FF2B5EF4-FFF2-40B4-BE49-F238E27FC236}">
                    <a16:creationId xmlns:a16="http://schemas.microsoft.com/office/drawing/2014/main" id="{72C783A9-E4A0-41BF-8415-0802646A5503}"/>
                  </a:ext>
                </a:extLst>
              </p14:cNvPr>
              <p14:cNvContentPartPr/>
              <p14:nvPr/>
            </p14:nvContentPartPr>
            <p14:xfrm>
              <a:off x="10235813" y="2589187"/>
              <a:ext cx="128880" cy="123840"/>
            </p14:xfrm>
          </p:contentPart>
        </mc:Choice>
        <mc:Fallback xmlns="">
          <p:pic>
            <p:nvPicPr>
              <p:cNvPr id="502" name="Freihand 501">
                <a:extLst>
                  <a:ext uri="{FF2B5EF4-FFF2-40B4-BE49-F238E27FC236}">
                    <a16:creationId xmlns:a16="http://schemas.microsoft.com/office/drawing/2014/main" id="{72C783A9-E4A0-41BF-8415-0802646A5503}"/>
                  </a:ext>
                </a:extLst>
              </p:cNvPr>
              <p:cNvPicPr/>
              <p:nvPr/>
            </p:nvPicPr>
            <p:blipFill>
              <a:blip r:embed="rId511"/>
              <a:stretch>
                <a:fillRect/>
              </a:stretch>
            </p:blipFill>
            <p:spPr>
              <a:xfrm>
                <a:off x="10231493" y="2584867"/>
                <a:ext cx="137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618" name="Freihand 617">
                <a:extLst>
                  <a:ext uri="{FF2B5EF4-FFF2-40B4-BE49-F238E27FC236}">
                    <a16:creationId xmlns:a16="http://schemas.microsoft.com/office/drawing/2014/main" id="{52061009-B4FF-4001-86DF-C76507A60E29}"/>
                  </a:ext>
                </a:extLst>
              </p14:cNvPr>
              <p14:cNvContentPartPr/>
              <p14:nvPr/>
            </p14:nvContentPartPr>
            <p14:xfrm>
              <a:off x="3671573" y="3698707"/>
              <a:ext cx="856080" cy="800280"/>
            </p14:xfrm>
          </p:contentPart>
        </mc:Choice>
        <mc:Fallback xmlns="">
          <p:pic>
            <p:nvPicPr>
              <p:cNvPr id="618" name="Freihand 617">
                <a:extLst>
                  <a:ext uri="{FF2B5EF4-FFF2-40B4-BE49-F238E27FC236}">
                    <a16:creationId xmlns:a16="http://schemas.microsoft.com/office/drawing/2014/main" id="{52061009-B4FF-4001-86DF-C76507A60E29}"/>
                  </a:ext>
                </a:extLst>
              </p:cNvPr>
              <p:cNvPicPr/>
              <p:nvPr/>
            </p:nvPicPr>
            <p:blipFill>
              <a:blip r:embed="rId513"/>
              <a:stretch>
                <a:fillRect/>
              </a:stretch>
            </p:blipFill>
            <p:spPr>
              <a:xfrm>
                <a:off x="3667253" y="3694387"/>
                <a:ext cx="864720" cy="808920"/>
              </a:xfrm>
              <a:prstGeom prst="rect">
                <a:avLst/>
              </a:prstGeom>
            </p:spPr>
          </p:pic>
        </mc:Fallback>
      </mc:AlternateContent>
      <p:grpSp>
        <p:nvGrpSpPr>
          <p:cNvPr id="804" name="Gruppieren 803">
            <a:extLst>
              <a:ext uri="{FF2B5EF4-FFF2-40B4-BE49-F238E27FC236}">
                <a16:creationId xmlns:a16="http://schemas.microsoft.com/office/drawing/2014/main" id="{81CC3814-9337-4007-8AC1-EFFF38DC2870}"/>
              </a:ext>
            </a:extLst>
          </p:cNvPr>
          <p:cNvGrpSpPr/>
          <p:nvPr/>
        </p:nvGrpSpPr>
        <p:grpSpPr>
          <a:xfrm>
            <a:off x="234653" y="1351867"/>
            <a:ext cx="9510840" cy="5011560"/>
            <a:chOff x="234653" y="1351867"/>
            <a:chExt cx="9510840" cy="5011560"/>
          </a:xfrm>
        </p:grpSpPr>
        <mc:AlternateContent xmlns:mc="http://schemas.openxmlformats.org/markup-compatibility/2006" xmlns:p14="http://schemas.microsoft.com/office/powerpoint/2010/main">
          <mc:Choice Requires="p14">
            <p:contentPart p14:bwMode="auto" r:id="rId514">
              <p14:nvContentPartPr>
                <p14:cNvPr id="615" name="Freihand 614">
                  <a:extLst>
                    <a:ext uri="{FF2B5EF4-FFF2-40B4-BE49-F238E27FC236}">
                      <a16:creationId xmlns:a16="http://schemas.microsoft.com/office/drawing/2014/main" id="{9935E5EA-1467-4144-997B-3DC0A9305719}"/>
                    </a:ext>
                  </a:extLst>
                </p14:cNvPr>
                <p14:cNvContentPartPr/>
                <p14:nvPr/>
              </p14:nvContentPartPr>
              <p14:xfrm>
                <a:off x="1308893" y="4877707"/>
                <a:ext cx="172440" cy="10440"/>
              </p14:xfrm>
            </p:contentPart>
          </mc:Choice>
          <mc:Fallback xmlns="">
            <p:pic>
              <p:nvPicPr>
                <p:cNvPr id="615" name="Freihand 614">
                  <a:extLst>
                    <a:ext uri="{FF2B5EF4-FFF2-40B4-BE49-F238E27FC236}">
                      <a16:creationId xmlns:a16="http://schemas.microsoft.com/office/drawing/2014/main" id="{9935E5EA-1467-4144-997B-3DC0A9305719}"/>
                    </a:ext>
                  </a:extLst>
                </p:cNvPr>
                <p:cNvPicPr/>
                <p:nvPr/>
              </p:nvPicPr>
              <p:blipFill>
                <a:blip r:embed="rId515"/>
                <a:stretch>
                  <a:fillRect/>
                </a:stretch>
              </p:blipFill>
              <p:spPr>
                <a:xfrm>
                  <a:off x="1304573" y="4873387"/>
                  <a:ext cx="181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616" name="Freihand 615">
                  <a:extLst>
                    <a:ext uri="{FF2B5EF4-FFF2-40B4-BE49-F238E27FC236}">
                      <a16:creationId xmlns:a16="http://schemas.microsoft.com/office/drawing/2014/main" id="{BA19E1BF-7872-4C69-BC99-578F61F4CFD4}"/>
                    </a:ext>
                  </a:extLst>
                </p14:cNvPr>
                <p14:cNvContentPartPr/>
                <p14:nvPr/>
              </p14:nvContentPartPr>
              <p14:xfrm>
                <a:off x="1308533" y="4941427"/>
                <a:ext cx="199800" cy="13680"/>
              </p14:xfrm>
            </p:contentPart>
          </mc:Choice>
          <mc:Fallback xmlns="">
            <p:pic>
              <p:nvPicPr>
                <p:cNvPr id="616" name="Freihand 615">
                  <a:extLst>
                    <a:ext uri="{FF2B5EF4-FFF2-40B4-BE49-F238E27FC236}">
                      <a16:creationId xmlns:a16="http://schemas.microsoft.com/office/drawing/2014/main" id="{BA19E1BF-7872-4C69-BC99-578F61F4CFD4}"/>
                    </a:ext>
                  </a:extLst>
                </p:cNvPr>
                <p:cNvPicPr/>
                <p:nvPr/>
              </p:nvPicPr>
              <p:blipFill>
                <a:blip r:embed="rId517"/>
                <a:stretch>
                  <a:fillRect/>
                </a:stretch>
              </p:blipFill>
              <p:spPr>
                <a:xfrm>
                  <a:off x="1304213" y="4937107"/>
                  <a:ext cx="20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68" name="Freihand 367">
                  <a:extLst>
                    <a:ext uri="{FF2B5EF4-FFF2-40B4-BE49-F238E27FC236}">
                      <a16:creationId xmlns:a16="http://schemas.microsoft.com/office/drawing/2014/main" id="{D0E7108D-C616-473B-9235-C18951023FCC}"/>
                    </a:ext>
                  </a:extLst>
                </p14:cNvPr>
                <p14:cNvContentPartPr/>
                <p14:nvPr/>
              </p14:nvContentPartPr>
              <p14:xfrm>
                <a:off x="5773253" y="1554187"/>
                <a:ext cx="169200" cy="16920"/>
              </p14:xfrm>
            </p:contentPart>
          </mc:Choice>
          <mc:Fallback xmlns="">
            <p:pic>
              <p:nvPicPr>
                <p:cNvPr id="368" name="Freihand 367">
                  <a:extLst>
                    <a:ext uri="{FF2B5EF4-FFF2-40B4-BE49-F238E27FC236}">
                      <a16:creationId xmlns:a16="http://schemas.microsoft.com/office/drawing/2014/main" id="{D0E7108D-C616-473B-9235-C18951023FCC}"/>
                    </a:ext>
                  </a:extLst>
                </p:cNvPr>
                <p:cNvPicPr/>
                <p:nvPr/>
              </p:nvPicPr>
              <p:blipFill>
                <a:blip r:embed="rId519"/>
                <a:stretch>
                  <a:fillRect/>
                </a:stretch>
              </p:blipFill>
              <p:spPr>
                <a:xfrm>
                  <a:off x="5768933" y="1549867"/>
                  <a:ext cx="177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9" name="Freihand 368">
                  <a:extLst>
                    <a:ext uri="{FF2B5EF4-FFF2-40B4-BE49-F238E27FC236}">
                      <a16:creationId xmlns:a16="http://schemas.microsoft.com/office/drawing/2014/main" id="{7825BE78-B469-479D-AD38-C22FC286206E}"/>
                    </a:ext>
                  </a:extLst>
                </p14:cNvPr>
                <p14:cNvContentPartPr/>
                <p14:nvPr/>
              </p14:nvContentPartPr>
              <p14:xfrm>
                <a:off x="5781173" y="1599907"/>
                <a:ext cx="175320" cy="9360"/>
              </p14:xfrm>
            </p:contentPart>
          </mc:Choice>
          <mc:Fallback xmlns="">
            <p:pic>
              <p:nvPicPr>
                <p:cNvPr id="369" name="Freihand 368">
                  <a:extLst>
                    <a:ext uri="{FF2B5EF4-FFF2-40B4-BE49-F238E27FC236}">
                      <a16:creationId xmlns:a16="http://schemas.microsoft.com/office/drawing/2014/main" id="{7825BE78-B469-479D-AD38-C22FC286206E}"/>
                    </a:ext>
                  </a:extLst>
                </p:cNvPr>
                <p:cNvPicPr/>
                <p:nvPr/>
              </p:nvPicPr>
              <p:blipFill>
                <a:blip r:embed="rId521"/>
                <a:stretch>
                  <a:fillRect/>
                </a:stretch>
              </p:blipFill>
              <p:spPr>
                <a:xfrm>
                  <a:off x="5776853" y="1595587"/>
                  <a:ext cx="183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0" name="Freihand 369">
                  <a:extLst>
                    <a:ext uri="{FF2B5EF4-FFF2-40B4-BE49-F238E27FC236}">
                      <a16:creationId xmlns:a16="http://schemas.microsoft.com/office/drawing/2014/main" id="{6321C8BE-9C34-4B0C-8C44-2C2E87C28289}"/>
                    </a:ext>
                  </a:extLst>
                </p14:cNvPr>
                <p14:cNvContentPartPr/>
                <p14:nvPr/>
              </p14:nvContentPartPr>
              <p14:xfrm>
                <a:off x="5933453" y="1489387"/>
                <a:ext cx="181080" cy="212760"/>
              </p14:xfrm>
            </p:contentPart>
          </mc:Choice>
          <mc:Fallback xmlns="">
            <p:pic>
              <p:nvPicPr>
                <p:cNvPr id="370" name="Freihand 369">
                  <a:extLst>
                    <a:ext uri="{FF2B5EF4-FFF2-40B4-BE49-F238E27FC236}">
                      <a16:creationId xmlns:a16="http://schemas.microsoft.com/office/drawing/2014/main" id="{6321C8BE-9C34-4B0C-8C44-2C2E87C28289}"/>
                    </a:ext>
                  </a:extLst>
                </p:cNvPr>
                <p:cNvPicPr/>
                <p:nvPr/>
              </p:nvPicPr>
              <p:blipFill>
                <a:blip r:embed="rId523"/>
                <a:stretch>
                  <a:fillRect/>
                </a:stretch>
              </p:blipFill>
              <p:spPr>
                <a:xfrm>
                  <a:off x="5929133" y="1485067"/>
                  <a:ext cx="189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2" name="Freihand 371">
                  <a:extLst>
                    <a:ext uri="{FF2B5EF4-FFF2-40B4-BE49-F238E27FC236}">
                      <a16:creationId xmlns:a16="http://schemas.microsoft.com/office/drawing/2014/main" id="{B0B756FB-E6B2-47AC-9157-D0006BA8C532}"/>
                    </a:ext>
                  </a:extLst>
                </p14:cNvPr>
                <p14:cNvContentPartPr/>
                <p14:nvPr/>
              </p14:nvContentPartPr>
              <p14:xfrm>
                <a:off x="6326213" y="1543747"/>
                <a:ext cx="178920" cy="167040"/>
              </p14:xfrm>
            </p:contentPart>
          </mc:Choice>
          <mc:Fallback xmlns="">
            <p:pic>
              <p:nvPicPr>
                <p:cNvPr id="372" name="Freihand 371">
                  <a:extLst>
                    <a:ext uri="{FF2B5EF4-FFF2-40B4-BE49-F238E27FC236}">
                      <a16:creationId xmlns:a16="http://schemas.microsoft.com/office/drawing/2014/main" id="{B0B756FB-E6B2-47AC-9157-D0006BA8C532}"/>
                    </a:ext>
                  </a:extLst>
                </p:cNvPr>
                <p:cNvPicPr/>
                <p:nvPr/>
              </p:nvPicPr>
              <p:blipFill>
                <a:blip r:embed="rId525"/>
                <a:stretch>
                  <a:fillRect/>
                </a:stretch>
              </p:blipFill>
              <p:spPr>
                <a:xfrm>
                  <a:off x="6321893" y="1539427"/>
                  <a:ext cx="187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3" name="Freihand 372">
                  <a:extLst>
                    <a:ext uri="{FF2B5EF4-FFF2-40B4-BE49-F238E27FC236}">
                      <a16:creationId xmlns:a16="http://schemas.microsoft.com/office/drawing/2014/main" id="{CDFECC64-E34B-4CEE-A6D0-ED5AD1CE6A12}"/>
                    </a:ext>
                  </a:extLst>
                </p14:cNvPr>
                <p14:cNvContentPartPr/>
                <p14:nvPr/>
              </p14:nvContentPartPr>
              <p14:xfrm>
                <a:off x="6595493" y="1543027"/>
                <a:ext cx="96120" cy="135360"/>
              </p14:xfrm>
            </p:contentPart>
          </mc:Choice>
          <mc:Fallback xmlns="">
            <p:pic>
              <p:nvPicPr>
                <p:cNvPr id="373" name="Freihand 372">
                  <a:extLst>
                    <a:ext uri="{FF2B5EF4-FFF2-40B4-BE49-F238E27FC236}">
                      <a16:creationId xmlns:a16="http://schemas.microsoft.com/office/drawing/2014/main" id="{CDFECC64-E34B-4CEE-A6D0-ED5AD1CE6A12}"/>
                    </a:ext>
                  </a:extLst>
                </p:cNvPr>
                <p:cNvPicPr/>
                <p:nvPr/>
              </p:nvPicPr>
              <p:blipFill>
                <a:blip r:embed="rId527"/>
                <a:stretch>
                  <a:fillRect/>
                </a:stretch>
              </p:blipFill>
              <p:spPr>
                <a:xfrm>
                  <a:off x="6591173" y="1538707"/>
                  <a:ext cx="10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74" name="Freihand 373">
                  <a:extLst>
                    <a:ext uri="{FF2B5EF4-FFF2-40B4-BE49-F238E27FC236}">
                      <a16:creationId xmlns:a16="http://schemas.microsoft.com/office/drawing/2014/main" id="{D169107F-95E7-47BA-BAF9-8CE66BCADA8C}"/>
                    </a:ext>
                  </a:extLst>
                </p14:cNvPr>
                <p14:cNvContentPartPr/>
                <p14:nvPr/>
              </p14:nvContentPartPr>
              <p14:xfrm>
                <a:off x="6743453" y="1539427"/>
                <a:ext cx="122760" cy="120960"/>
              </p14:xfrm>
            </p:contentPart>
          </mc:Choice>
          <mc:Fallback xmlns="">
            <p:pic>
              <p:nvPicPr>
                <p:cNvPr id="374" name="Freihand 373">
                  <a:extLst>
                    <a:ext uri="{FF2B5EF4-FFF2-40B4-BE49-F238E27FC236}">
                      <a16:creationId xmlns:a16="http://schemas.microsoft.com/office/drawing/2014/main" id="{D169107F-95E7-47BA-BAF9-8CE66BCADA8C}"/>
                    </a:ext>
                  </a:extLst>
                </p:cNvPr>
                <p:cNvPicPr/>
                <p:nvPr/>
              </p:nvPicPr>
              <p:blipFill>
                <a:blip r:embed="rId529"/>
                <a:stretch>
                  <a:fillRect/>
                </a:stretch>
              </p:blipFill>
              <p:spPr>
                <a:xfrm>
                  <a:off x="6739133" y="1535107"/>
                  <a:ext cx="131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75" name="Freihand 374">
                  <a:extLst>
                    <a:ext uri="{FF2B5EF4-FFF2-40B4-BE49-F238E27FC236}">
                      <a16:creationId xmlns:a16="http://schemas.microsoft.com/office/drawing/2014/main" id="{8BBE0F29-4B7F-4164-A5D9-C43715E247E4}"/>
                    </a:ext>
                  </a:extLst>
                </p14:cNvPr>
                <p14:cNvContentPartPr/>
                <p14:nvPr/>
              </p14:nvContentPartPr>
              <p14:xfrm>
                <a:off x="6983213" y="1617547"/>
                <a:ext cx="26280" cy="8640"/>
              </p14:xfrm>
            </p:contentPart>
          </mc:Choice>
          <mc:Fallback xmlns="">
            <p:pic>
              <p:nvPicPr>
                <p:cNvPr id="375" name="Freihand 374">
                  <a:extLst>
                    <a:ext uri="{FF2B5EF4-FFF2-40B4-BE49-F238E27FC236}">
                      <a16:creationId xmlns:a16="http://schemas.microsoft.com/office/drawing/2014/main" id="{8BBE0F29-4B7F-4164-A5D9-C43715E247E4}"/>
                    </a:ext>
                  </a:extLst>
                </p:cNvPr>
                <p:cNvPicPr/>
                <p:nvPr/>
              </p:nvPicPr>
              <p:blipFill>
                <a:blip r:embed="rId531"/>
                <a:stretch>
                  <a:fillRect/>
                </a:stretch>
              </p:blipFill>
              <p:spPr>
                <a:xfrm>
                  <a:off x="6978893" y="1613227"/>
                  <a:ext cx="34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76" name="Freihand 375">
                  <a:extLst>
                    <a:ext uri="{FF2B5EF4-FFF2-40B4-BE49-F238E27FC236}">
                      <a16:creationId xmlns:a16="http://schemas.microsoft.com/office/drawing/2014/main" id="{593670BE-B9DE-4C8C-AE1E-AC3AA0F3E179}"/>
                    </a:ext>
                  </a:extLst>
                </p14:cNvPr>
                <p14:cNvContentPartPr/>
                <p14:nvPr/>
              </p14:nvContentPartPr>
              <p14:xfrm>
                <a:off x="7128653" y="1444387"/>
                <a:ext cx="101160" cy="290520"/>
              </p14:xfrm>
            </p:contentPart>
          </mc:Choice>
          <mc:Fallback xmlns="">
            <p:pic>
              <p:nvPicPr>
                <p:cNvPr id="376" name="Freihand 375">
                  <a:extLst>
                    <a:ext uri="{FF2B5EF4-FFF2-40B4-BE49-F238E27FC236}">
                      <a16:creationId xmlns:a16="http://schemas.microsoft.com/office/drawing/2014/main" id="{593670BE-B9DE-4C8C-AE1E-AC3AA0F3E179}"/>
                    </a:ext>
                  </a:extLst>
                </p:cNvPr>
                <p:cNvPicPr/>
                <p:nvPr/>
              </p:nvPicPr>
              <p:blipFill>
                <a:blip r:embed="rId533"/>
                <a:stretch>
                  <a:fillRect/>
                </a:stretch>
              </p:blipFill>
              <p:spPr>
                <a:xfrm>
                  <a:off x="7124333" y="1440067"/>
                  <a:ext cx="1098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78" name="Freihand 377">
                  <a:extLst>
                    <a:ext uri="{FF2B5EF4-FFF2-40B4-BE49-F238E27FC236}">
                      <a16:creationId xmlns:a16="http://schemas.microsoft.com/office/drawing/2014/main" id="{7E66495D-AD1E-4BE5-B7AA-A035A2D39908}"/>
                    </a:ext>
                  </a:extLst>
                </p14:cNvPr>
                <p14:cNvContentPartPr/>
                <p14:nvPr/>
              </p14:nvContentPartPr>
              <p14:xfrm>
                <a:off x="7267253" y="1499827"/>
                <a:ext cx="146520" cy="160920"/>
              </p14:xfrm>
            </p:contentPart>
          </mc:Choice>
          <mc:Fallback xmlns="">
            <p:pic>
              <p:nvPicPr>
                <p:cNvPr id="378" name="Freihand 377">
                  <a:extLst>
                    <a:ext uri="{FF2B5EF4-FFF2-40B4-BE49-F238E27FC236}">
                      <a16:creationId xmlns:a16="http://schemas.microsoft.com/office/drawing/2014/main" id="{7E66495D-AD1E-4BE5-B7AA-A035A2D39908}"/>
                    </a:ext>
                  </a:extLst>
                </p:cNvPr>
                <p:cNvPicPr/>
                <p:nvPr/>
              </p:nvPicPr>
              <p:blipFill>
                <a:blip r:embed="rId535"/>
                <a:stretch>
                  <a:fillRect/>
                </a:stretch>
              </p:blipFill>
              <p:spPr>
                <a:xfrm>
                  <a:off x="7262933" y="1495507"/>
                  <a:ext cx="15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0" name="Freihand 379">
                  <a:extLst>
                    <a:ext uri="{FF2B5EF4-FFF2-40B4-BE49-F238E27FC236}">
                      <a16:creationId xmlns:a16="http://schemas.microsoft.com/office/drawing/2014/main" id="{7DC99731-1887-4910-8112-D1021871CA95}"/>
                    </a:ext>
                  </a:extLst>
                </p14:cNvPr>
                <p14:cNvContentPartPr/>
                <p14:nvPr/>
              </p14:nvContentPartPr>
              <p14:xfrm>
                <a:off x="7550213" y="1534387"/>
                <a:ext cx="20520" cy="152280"/>
              </p14:xfrm>
            </p:contentPart>
          </mc:Choice>
          <mc:Fallback xmlns="">
            <p:pic>
              <p:nvPicPr>
                <p:cNvPr id="380" name="Freihand 379">
                  <a:extLst>
                    <a:ext uri="{FF2B5EF4-FFF2-40B4-BE49-F238E27FC236}">
                      <a16:creationId xmlns:a16="http://schemas.microsoft.com/office/drawing/2014/main" id="{7DC99731-1887-4910-8112-D1021871CA95}"/>
                    </a:ext>
                  </a:extLst>
                </p:cNvPr>
                <p:cNvPicPr/>
                <p:nvPr/>
              </p:nvPicPr>
              <p:blipFill>
                <a:blip r:embed="rId537"/>
                <a:stretch>
                  <a:fillRect/>
                </a:stretch>
              </p:blipFill>
              <p:spPr>
                <a:xfrm>
                  <a:off x="7545893" y="1530067"/>
                  <a:ext cx="29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1" name="Freihand 380">
                  <a:extLst>
                    <a:ext uri="{FF2B5EF4-FFF2-40B4-BE49-F238E27FC236}">
                      <a16:creationId xmlns:a16="http://schemas.microsoft.com/office/drawing/2014/main" id="{226ABA98-2CCB-415E-8AE9-9E1C1E78D280}"/>
                    </a:ext>
                  </a:extLst>
                </p14:cNvPr>
                <p14:cNvContentPartPr/>
                <p14:nvPr/>
              </p14:nvContentPartPr>
              <p14:xfrm>
                <a:off x="7491893" y="1588387"/>
                <a:ext cx="133920" cy="23400"/>
              </p14:xfrm>
            </p:contentPart>
          </mc:Choice>
          <mc:Fallback xmlns="">
            <p:pic>
              <p:nvPicPr>
                <p:cNvPr id="381" name="Freihand 380">
                  <a:extLst>
                    <a:ext uri="{FF2B5EF4-FFF2-40B4-BE49-F238E27FC236}">
                      <a16:creationId xmlns:a16="http://schemas.microsoft.com/office/drawing/2014/main" id="{226ABA98-2CCB-415E-8AE9-9E1C1E78D280}"/>
                    </a:ext>
                  </a:extLst>
                </p:cNvPr>
                <p:cNvPicPr/>
                <p:nvPr/>
              </p:nvPicPr>
              <p:blipFill>
                <a:blip r:embed="rId539"/>
                <a:stretch>
                  <a:fillRect/>
                </a:stretch>
              </p:blipFill>
              <p:spPr>
                <a:xfrm>
                  <a:off x="7487573" y="1584067"/>
                  <a:ext cx="142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3" name="Freihand 382">
                  <a:extLst>
                    <a:ext uri="{FF2B5EF4-FFF2-40B4-BE49-F238E27FC236}">
                      <a16:creationId xmlns:a16="http://schemas.microsoft.com/office/drawing/2014/main" id="{1C4F5851-3E23-4ED3-8904-2F770E8665A7}"/>
                    </a:ext>
                  </a:extLst>
                </p14:cNvPr>
                <p14:cNvContentPartPr/>
                <p14:nvPr/>
              </p14:nvContentPartPr>
              <p14:xfrm>
                <a:off x="7775933" y="1505947"/>
                <a:ext cx="107280" cy="250200"/>
              </p14:xfrm>
            </p:contentPart>
          </mc:Choice>
          <mc:Fallback xmlns="">
            <p:pic>
              <p:nvPicPr>
                <p:cNvPr id="383" name="Freihand 382">
                  <a:extLst>
                    <a:ext uri="{FF2B5EF4-FFF2-40B4-BE49-F238E27FC236}">
                      <a16:creationId xmlns:a16="http://schemas.microsoft.com/office/drawing/2014/main" id="{1C4F5851-3E23-4ED3-8904-2F770E8665A7}"/>
                    </a:ext>
                  </a:extLst>
                </p:cNvPr>
                <p:cNvPicPr/>
                <p:nvPr/>
              </p:nvPicPr>
              <p:blipFill>
                <a:blip r:embed="rId541"/>
                <a:stretch>
                  <a:fillRect/>
                </a:stretch>
              </p:blipFill>
              <p:spPr>
                <a:xfrm>
                  <a:off x="7771613" y="1501627"/>
                  <a:ext cx="115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4" name="Freihand 383">
                  <a:extLst>
                    <a:ext uri="{FF2B5EF4-FFF2-40B4-BE49-F238E27FC236}">
                      <a16:creationId xmlns:a16="http://schemas.microsoft.com/office/drawing/2014/main" id="{E26C4F1E-8969-4A81-87A6-2389C2AD8C64}"/>
                    </a:ext>
                  </a:extLst>
                </p14:cNvPr>
                <p14:cNvContentPartPr/>
                <p14:nvPr/>
              </p14:nvContentPartPr>
              <p14:xfrm>
                <a:off x="7757573" y="1440067"/>
                <a:ext cx="207360" cy="20880"/>
              </p14:xfrm>
            </p:contentPart>
          </mc:Choice>
          <mc:Fallback xmlns="">
            <p:pic>
              <p:nvPicPr>
                <p:cNvPr id="384" name="Freihand 383">
                  <a:extLst>
                    <a:ext uri="{FF2B5EF4-FFF2-40B4-BE49-F238E27FC236}">
                      <a16:creationId xmlns:a16="http://schemas.microsoft.com/office/drawing/2014/main" id="{E26C4F1E-8969-4A81-87A6-2389C2AD8C64}"/>
                    </a:ext>
                  </a:extLst>
                </p:cNvPr>
                <p:cNvPicPr/>
                <p:nvPr/>
              </p:nvPicPr>
              <p:blipFill>
                <a:blip r:embed="rId543"/>
                <a:stretch>
                  <a:fillRect/>
                </a:stretch>
              </p:blipFill>
              <p:spPr>
                <a:xfrm>
                  <a:off x="7753253" y="1435747"/>
                  <a:ext cx="21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88" name="Freihand 387">
                  <a:extLst>
                    <a:ext uri="{FF2B5EF4-FFF2-40B4-BE49-F238E27FC236}">
                      <a16:creationId xmlns:a16="http://schemas.microsoft.com/office/drawing/2014/main" id="{A1D33422-9852-40E9-82C4-1471647CFDFC}"/>
                    </a:ext>
                  </a:extLst>
                </p14:cNvPr>
                <p14:cNvContentPartPr/>
                <p14:nvPr/>
              </p14:nvContentPartPr>
              <p14:xfrm>
                <a:off x="8139893" y="1410187"/>
                <a:ext cx="105120" cy="264240"/>
              </p14:xfrm>
            </p:contentPart>
          </mc:Choice>
          <mc:Fallback xmlns="">
            <p:pic>
              <p:nvPicPr>
                <p:cNvPr id="388" name="Freihand 387">
                  <a:extLst>
                    <a:ext uri="{FF2B5EF4-FFF2-40B4-BE49-F238E27FC236}">
                      <a16:creationId xmlns:a16="http://schemas.microsoft.com/office/drawing/2014/main" id="{A1D33422-9852-40E9-82C4-1471647CFDFC}"/>
                    </a:ext>
                  </a:extLst>
                </p:cNvPr>
                <p:cNvPicPr/>
                <p:nvPr/>
              </p:nvPicPr>
              <p:blipFill>
                <a:blip r:embed="rId545"/>
                <a:stretch>
                  <a:fillRect/>
                </a:stretch>
              </p:blipFill>
              <p:spPr>
                <a:xfrm>
                  <a:off x="8135573" y="1405867"/>
                  <a:ext cx="113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89" name="Freihand 388">
                  <a:extLst>
                    <a:ext uri="{FF2B5EF4-FFF2-40B4-BE49-F238E27FC236}">
                      <a16:creationId xmlns:a16="http://schemas.microsoft.com/office/drawing/2014/main" id="{FE069902-7DBA-4797-8854-40DE3A7744FE}"/>
                    </a:ext>
                  </a:extLst>
                </p14:cNvPr>
                <p14:cNvContentPartPr/>
                <p14:nvPr/>
              </p14:nvContentPartPr>
              <p14:xfrm>
                <a:off x="8292533" y="1497667"/>
                <a:ext cx="125640" cy="113400"/>
              </p14:xfrm>
            </p:contentPart>
          </mc:Choice>
          <mc:Fallback xmlns="">
            <p:pic>
              <p:nvPicPr>
                <p:cNvPr id="389" name="Freihand 388">
                  <a:extLst>
                    <a:ext uri="{FF2B5EF4-FFF2-40B4-BE49-F238E27FC236}">
                      <a16:creationId xmlns:a16="http://schemas.microsoft.com/office/drawing/2014/main" id="{FE069902-7DBA-4797-8854-40DE3A7744FE}"/>
                    </a:ext>
                  </a:extLst>
                </p:cNvPr>
                <p:cNvPicPr/>
                <p:nvPr/>
              </p:nvPicPr>
              <p:blipFill>
                <a:blip r:embed="rId547"/>
                <a:stretch>
                  <a:fillRect/>
                </a:stretch>
              </p:blipFill>
              <p:spPr>
                <a:xfrm>
                  <a:off x="8288213" y="1493347"/>
                  <a:ext cx="134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0" name="Freihand 389">
                  <a:extLst>
                    <a:ext uri="{FF2B5EF4-FFF2-40B4-BE49-F238E27FC236}">
                      <a16:creationId xmlns:a16="http://schemas.microsoft.com/office/drawing/2014/main" id="{8F5FEAD7-54CE-47CE-A76B-0B1899DF824A}"/>
                    </a:ext>
                  </a:extLst>
                </p14:cNvPr>
                <p14:cNvContentPartPr/>
                <p14:nvPr/>
              </p14:nvContentPartPr>
              <p14:xfrm>
                <a:off x="8440493" y="1510627"/>
                <a:ext cx="59040" cy="133920"/>
              </p14:xfrm>
            </p:contentPart>
          </mc:Choice>
          <mc:Fallback xmlns="">
            <p:pic>
              <p:nvPicPr>
                <p:cNvPr id="390" name="Freihand 389">
                  <a:extLst>
                    <a:ext uri="{FF2B5EF4-FFF2-40B4-BE49-F238E27FC236}">
                      <a16:creationId xmlns:a16="http://schemas.microsoft.com/office/drawing/2014/main" id="{8F5FEAD7-54CE-47CE-A76B-0B1899DF824A}"/>
                    </a:ext>
                  </a:extLst>
                </p:cNvPr>
                <p:cNvPicPr/>
                <p:nvPr/>
              </p:nvPicPr>
              <p:blipFill>
                <a:blip r:embed="rId549"/>
                <a:stretch>
                  <a:fillRect/>
                </a:stretch>
              </p:blipFill>
              <p:spPr>
                <a:xfrm>
                  <a:off x="8436173" y="1506307"/>
                  <a:ext cx="67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1" name="Freihand 390">
                  <a:extLst>
                    <a:ext uri="{FF2B5EF4-FFF2-40B4-BE49-F238E27FC236}">
                      <a16:creationId xmlns:a16="http://schemas.microsoft.com/office/drawing/2014/main" id="{B8F6D04E-301A-444A-B809-B07194A81EE5}"/>
                    </a:ext>
                  </a:extLst>
                </p14:cNvPr>
                <p14:cNvContentPartPr/>
                <p14:nvPr/>
              </p14:nvContentPartPr>
              <p14:xfrm>
                <a:off x="8612933" y="1506667"/>
                <a:ext cx="88200" cy="235080"/>
              </p14:xfrm>
            </p:contentPart>
          </mc:Choice>
          <mc:Fallback xmlns="">
            <p:pic>
              <p:nvPicPr>
                <p:cNvPr id="391" name="Freihand 390">
                  <a:extLst>
                    <a:ext uri="{FF2B5EF4-FFF2-40B4-BE49-F238E27FC236}">
                      <a16:creationId xmlns:a16="http://schemas.microsoft.com/office/drawing/2014/main" id="{B8F6D04E-301A-444A-B809-B07194A81EE5}"/>
                    </a:ext>
                  </a:extLst>
                </p:cNvPr>
                <p:cNvPicPr/>
                <p:nvPr/>
              </p:nvPicPr>
              <p:blipFill>
                <a:blip r:embed="rId551"/>
                <a:stretch>
                  <a:fillRect/>
                </a:stretch>
              </p:blipFill>
              <p:spPr>
                <a:xfrm>
                  <a:off x="8608613" y="1502347"/>
                  <a:ext cx="96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2" name="Freihand 391">
                  <a:extLst>
                    <a:ext uri="{FF2B5EF4-FFF2-40B4-BE49-F238E27FC236}">
                      <a16:creationId xmlns:a16="http://schemas.microsoft.com/office/drawing/2014/main" id="{7D94A872-914B-4532-8C46-5AFB7F50F3AC}"/>
                    </a:ext>
                  </a:extLst>
                </p14:cNvPr>
                <p14:cNvContentPartPr/>
                <p14:nvPr/>
              </p14:nvContentPartPr>
              <p14:xfrm>
                <a:off x="8609693" y="1454107"/>
                <a:ext cx="120960" cy="1800"/>
              </p14:xfrm>
            </p:contentPart>
          </mc:Choice>
          <mc:Fallback xmlns="">
            <p:pic>
              <p:nvPicPr>
                <p:cNvPr id="392" name="Freihand 391">
                  <a:extLst>
                    <a:ext uri="{FF2B5EF4-FFF2-40B4-BE49-F238E27FC236}">
                      <a16:creationId xmlns:a16="http://schemas.microsoft.com/office/drawing/2014/main" id="{7D94A872-914B-4532-8C46-5AFB7F50F3AC}"/>
                    </a:ext>
                  </a:extLst>
                </p:cNvPr>
                <p:cNvPicPr/>
                <p:nvPr/>
              </p:nvPicPr>
              <p:blipFill>
                <a:blip r:embed="rId553"/>
                <a:stretch>
                  <a:fillRect/>
                </a:stretch>
              </p:blipFill>
              <p:spPr>
                <a:xfrm>
                  <a:off x="8605373" y="1449787"/>
                  <a:ext cx="129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3" name="Freihand 392">
                  <a:extLst>
                    <a:ext uri="{FF2B5EF4-FFF2-40B4-BE49-F238E27FC236}">
                      <a16:creationId xmlns:a16="http://schemas.microsoft.com/office/drawing/2014/main" id="{EE922A55-C6D1-4AF0-A5B0-B049E3F5A006}"/>
                    </a:ext>
                  </a:extLst>
                </p14:cNvPr>
                <p14:cNvContentPartPr/>
                <p14:nvPr/>
              </p14:nvContentPartPr>
              <p14:xfrm>
                <a:off x="8782853" y="1421347"/>
                <a:ext cx="72000" cy="234000"/>
              </p14:xfrm>
            </p:contentPart>
          </mc:Choice>
          <mc:Fallback xmlns="">
            <p:pic>
              <p:nvPicPr>
                <p:cNvPr id="393" name="Freihand 392">
                  <a:extLst>
                    <a:ext uri="{FF2B5EF4-FFF2-40B4-BE49-F238E27FC236}">
                      <a16:creationId xmlns:a16="http://schemas.microsoft.com/office/drawing/2014/main" id="{EE922A55-C6D1-4AF0-A5B0-B049E3F5A006}"/>
                    </a:ext>
                  </a:extLst>
                </p:cNvPr>
                <p:cNvPicPr/>
                <p:nvPr/>
              </p:nvPicPr>
              <p:blipFill>
                <a:blip r:embed="rId555"/>
                <a:stretch>
                  <a:fillRect/>
                </a:stretch>
              </p:blipFill>
              <p:spPr>
                <a:xfrm>
                  <a:off x="8778533" y="1417027"/>
                  <a:ext cx="806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4" name="Freihand 393">
                  <a:extLst>
                    <a:ext uri="{FF2B5EF4-FFF2-40B4-BE49-F238E27FC236}">
                      <a16:creationId xmlns:a16="http://schemas.microsoft.com/office/drawing/2014/main" id="{9BF1609A-21D2-45F7-A2AD-AADD0FAAE6D9}"/>
                    </a:ext>
                  </a:extLst>
                </p14:cNvPr>
                <p14:cNvContentPartPr/>
                <p14:nvPr/>
              </p14:nvContentPartPr>
              <p14:xfrm>
                <a:off x="8920733" y="1398307"/>
                <a:ext cx="84600" cy="229680"/>
              </p14:xfrm>
            </p:contentPart>
          </mc:Choice>
          <mc:Fallback xmlns="">
            <p:pic>
              <p:nvPicPr>
                <p:cNvPr id="394" name="Freihand 393">
                  <a:extLst>
                    <a:ext uri="{FF2B5EF4-FFF2-40B4-BE49-F238E27FC236}">
                      <a16:creationId xmlns:a16="http://schemas.microsoft.com/office/drawing/2014/main" id="{9BF1609A-21D2-45F7-A2AD-AADD0FAAE6D9}"/>
                    </a:ext>
                  </a:extLst>
                </p:cNvPr>
                <p:cNvPicPr/>
                <p:nvPr/>
              </p:nvPicPr>
              <p:blipFill>
                <a:blip r:embed="rId557"/>
                <a:stretch>
                  <a:fillRect/>
                </a:stretch>
              </p:blipFill>
              <p:spPr>
                <a:xfrm>
                  <a:off x="8916413" y="1393987"/>
                  <a:ext cx="93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5" name="Freihand 394">
                  <a:extLst>
                    <a:ext uri="{FF2B5EF4-FFF2-40B4-BE49-F238E27FC236}">
                      <a16:creationId xmlns:a16="http://schemas.microsoft.com/office/drawing/2014/main" id="{7F8A6346-4EEC-4DAD-8192-DDE907D51C0E}"/>
                    </a:ext>
                  </a:extLst>
                </p14:cNvPr>
                <p14:cNvContentPartPr/>
                <p14:nvPr/>
              </p14:nvContentPartPr>
              <p14:xfrm>
                <a:off x="9063293" y="1428187"/>
                <a:ext cx="146160" cy="124920"/>
              </p14:xfrm>
            </p:contentPart>
          </mc:Choice>
          <mc:Fallback xmlns="">
            <p:pic>
              <p:nvPicPr>
                <p:cNvPr id="395" name="Freihand 394">
                  <a:extLst>
                    <a:ext uri="{FF2B5EF4-FFF2-40B4-BE49-F238E27FC236}">
                      <a16:creationId xmlns:a16="http://schemas.microsoft.com/office/drawing/2014/main" id="{7F8A6346-4EEC-4DAD-8192-DDE907D51C0E}"/>
                    </a:ext>
                  </a:extLst>
                </p:cNvPr>
                <p:cNvPicPr/>
                <p:nvPr/>
              </p:nvPicPr>
              <p:blipFill>
                <a:blip r:embed="rId559"/>
                <a:stretch>
                  <a:fillRect/>
                </a:stretch>
              </p:blipFill>
              <p:spPr>
                <a:xfrm>
                  <a:off x="9058973" y="1423867"/>
                  <a:ext cx="154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6" name="Freihand 395">
                  <a:extLst>
                    <a:ext uri="{FF2B5EF4-FFF2-40B4-BE49-F238E27FC236}">
                      <a16:creationId xmlns:a16="http://schemas.microsoft.com/office/drawing/2014/main" id="{6F81591D-D810-4302-89EA-471A42E6F292}"/>
                    </a:ext>
                  </a:extLst>
                </p14:cNvPr>
                <p14:cNvContentPartPr/>
                <p14:nvPr/>
              </p14:nvContentPartPr>
              <p14:xfrm>
                <a:off x="9294053" y="1461667"/>
                <a:ext cx="21240" cy="122760"/>
              </p14:xfrm>
            </p:contentPart>
          </mc:Choice>
          <mc:Fallback xmlns="">
            <p:pic>
              <p:nvPicPr>
                <p:cNvPr id="396" name="Freihand 395">
                  <a:extLst>
                    <a:ext uri="{FF2B5EF4-FFF2-40B4-BE49-F238E27FC236}">
                      <a16:creationId xmlns:a16="http://schemas.microsoft.com/office/drawing/2014/main" id="{6F81591D-D810-4302-89EA-471A42E6F292}"/>
                    </a:ext>
                  </a:extLst>
                </p:cNvPr>
                <p:cNvPicPr/>
                <p:nvPr/>
              </p:nvPicPr>
              <p:blipFill>
                <a:blip r:embed="rId561"/>
                <a:stretch>
                  <a:fillRect/>
                </a:stretch>
              </p:blipFill>
              <p:spPr>
                <a:xfrm>
                  <a:off x="9289733" y="1457347"/>
                  <a:ext cx="29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97" name="Freihand 396">
                  <a:extLst>
                    <a:ext uri="{FF2B5EF4-FFF2-40B4-BE49-F238E27FC236}">
                      <a16:creationId xmlns:a16="http://schemas.microsoft.com/office/drawing/2014/main" id="{D2C86B83-3815-4FBB-9ABF-452AF2ECA7A7}"/>
                    </a:ext>
                  </a:extLst>
                </p14:cNvPr>
                <p14:cNvContentPartPr/>
                <p14:nvPr/>
              </p14:nvContentPartPr>
              <p14:xfrm>
                <a:off x="9238613" y="1497307"/>
                <a:ext cx="134280" cy="13680"/>
              </p14:xfrm>
            </p:contentPart>
          </mc:Choice>
          <mc:Fallback xmlns="">
            <p:pic>
              <p:nvPicPr>
                <p:cNvPr id="397" name="Freihand 396">
                  <a:extLst>
                    <a:ext uri="{FF2B5EF4-FFF2-40B4-BE49-F238E27FC236}">
                      <a16:creationId xmlns:a16="http://schemas.microsoft.com/office/drawing/2014/main" id="{D2C86B83-3815-4FBB-9ABF-452AF2ECA7A7}"/>
                    </a:ext>
                  </a:extLst>
                </p:cNvPr>
                <p:cNvPicPr/>
                <p:nvPr/>
              </p:nvPicPr>
              <p:blipFill>
                <a:blip r:embed="rId563"/>
                <a:stretch>
                  <a:fillRect/>
                </a:stretch>
              </p:blipFill>
              <p:spPr>
                <a:xfrm>
                  <a:off x="9234293" y="1492987"/>
                  <a:ext cx="142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98" name="Freihand 397">
                  <a:extLst>
                    <a:ext uri="{FF2B5EF4-FFF2-40B4-BE49-F238E27FC236}">
                      <a16:creationId xmlns:a16="http://schemas.microsoft.com/office/drawing/2014/main" id="{CEC00A07-2432-42EE-904F-7492164698BB}"/>
                    </a:ext>
                  </a:extLst>
                </p14:cNvPr>
                <p14:cNvContentPartPr/>
                <p14:nvPr/>
              </p14:nvContentPartPr>
              <p14:xfrm>
                <a:off x="9482693" y="1468507"/>
                <a:ext cx="128520" cy="195120"/>
              </p14:xfrm>
            </p:contentPart>
          </mc:Choice>
          <mc:Fallback xmlns="">
            <p:pic>
              <p:nvPicPr>
                <p:cNvPr id="398" name="Freihand 397">
                  <a:extLst>
                    <a:ext uri="{FF2B5EF4-FFF2-40B4-BE49-F238E27FC236}">
                      <a16:creationId xmlns:a16="http://schemas.microsoft.com/office/drawing/2014/main" id="{CEC00A07-2432-42EE-904F-7492164698BB}"/>
                    </a:ext>
                  </a:extLst>
                </p:cNvPr>
                <p:cNvPicPr/>
                <p:nvPr/>
              </p:nvPicPr>
              <p:blipFill>
                <a:blip r:embed="rId565"/>
                <a:stretch>
                  <a:fillRect/>
                </a:stretch>
              </p:blipFill>
              <p:spPr>
                <a:xfrm>
                  <a:off x="9478373" y="1464187"/>
                  <a:ext cx="137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9" name="Freihand 398">
                  <a:extLst>
                    <a:ext uri="{FF2B5EF4-FFF2-40B4-BE49-F238E27FC236}">
                      <a16:creationId xmlns:a16="http://schemas.microsoft.com/office/drawing/2014/main" id="{849A7C7C-9F53-4167-A967-74E6135C6DA0}"/>
                    </a:ext>
                  </a:extLst>
                </p14:cNvPr>
                <p14:cNvContentPartPr/>
                <p14:nvPr/>
              </p14:nvContentPartPr>
              <p14:xfrm>
                <a:off x="9480173" y="1390387"/>
                <a:ext cx="135360" cy="8280"/>
              </p14:xfrm>
            </p:contentPart>
          </mc:Choice>
          <mc:Fallback xmlns="">
            <p:pic>
              <p:nvPicPr>
                <p:cNvPr id="399" name="Freihand 398">
                  <a:extLst>
                    <a:ext uri="{FF2B5EF4-FFF2-40B4-BE49-F238E27FC236}">
                      <a16:creationId xmlns:a16="http://schemas.microsoft.com/office/drawing/2014/main" id="{849A7C7C-9F53-4167-A967-74E6135C6DA0}"/>
                    </a:ext>
                  </a:extLst>
                </p:cNvPr>
                <p:cNvPicPr/>
                <p:nvPr/>
              </p:nvPicPr>
              <p:blipFill>
                <a:blip r:embed="rId567"/>
                <a:stretch>
                  <a:fillRect/>
                </a:stretch>
              </p:blipFill>
              <p:spPr>
                <a:xfrm>
                  <a:off x="9475853" y="1386067"/>
                  <a:ext cx="144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00" name="Freihand 399">
                  <a:extLst>
                    <a:ext uri="{FF2B5EF4-FFF2-40B4-BE49-F238E27FC236}">
                      <a16:creationId xmlns:a16="http://schemas.microsoft.com/office/drawing/2014/main" id="{132241D5-6CCC-4202-B2A7-4A054A367EEE}"/>
                    </a:ext>
                  </a:extLst>
                </p14:cNvPr>
                <p14:cNvContentPartPr/>
                <p14:nvPr/>
              </p14:nvContentPartPr>
              <p14:xfrm>
                <a:off x="9627773" y="1351867"/>
                <a:ext cx="117720" cy="303840"/>
              </p14:xfrm>
            </p:contentPart>
          </mc:Choice>
          <mc:Fallback xmlns="">
            <p:pic>
              <p:nvPicPr>
                <p:cNvPr id="400" name="Freihand 399">
                  <a:extLst>
                    <a:ext uri="{FF2B5EF4-FFF2-40B4-BE49-F238E27FC236}">
                      <a16:creationId xmlns:a16="http://schemas.microsoft.com/office/drawing/2014/main" id="{132241D5-6CCC-4202-B2A7-4A054A367EEE}"/>
                    </a:ext>
                  </a:extLst>
                </p:cNvPr>
                <p:cNvPicPr/>
                <p:nvPr/>
              </p:nvPicPr>
              <p:blipFill>
                <a:blip r:embed="rId569"/>
                <a:stretch>
                  <a:fillRect/>
                </a:stretch>
              </p:blipFill>
              <p:spPr>
                <a:xfrm>
                  <a:off x="9623453" y="1347547"/>
                  <a:ext cx="126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2" name="Freihand 401">
                  <a:extLst>
                    <a:ext uri="{FF2B5EF4-FFF2-40B4-BE49-F238E27FC236}">
                      <a16:creationId xmlns:a16="http://schemas.microsoft.com/office/drawing/2014/main" id="{1A6E22D5-5C97-4D7C-BACC-FDC334FFAA67}"/>
                    </a:ext>
                  </a:extLst>
                </p14:cNvPr>
                <p14:cNvContentPartPr/>
                <p14:nvPr/>
              </p14:nvContentPartPr>
              <p14:xfrm>
                <a:off x="5977373" y="2017867"/>
                <a:ext cx="159840" cy="5760"/>
              </p14:xfrm>
            </p:contentPart>
          </mc:Choice>
          <mc:Fallback xmlns="">
            <p:pic>
              <p:nvPicPr>
                <p:cNvPr id="402" name="Freihand 401">
                  <a:extLst>
                    <a:ext uri="{FF2B5EF4-FFF2-40B4-BE49-F238E27FC236}">
                      <a16:creationId xmlns:a16="http://schemas.microsoft.com/office/drawing/2014/main" id="{1A6E22D5-5C97-4D7C-BACC-FDC334FFAA67}"/>
                    </a:ext>
                  </a:extLst>
                </p:cNvPr>
                <p:cNvPicPr/>
                <p:nvPr/>
              </p:nvPicPr>
              <p:blipFill>
                <a:blip r:embed="rId571"/>
                <a:stretch>
                  <a:fillRect/>
                </a:stretch>
              </p:blipFill>
              <p:spPr>
                <a:xfrm>
                  <a:off x="5973053" y="2013547"/>
                  <a:ext cx="168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3" name="Freihand 402">
                  <a:extLst>
                    <a:ext uri="{FF2B5EF4-FFF2-40B4-BE49-F238E27FC236}">
                      <a16:creationId xmlns:a16="http://schemas.microsoft.com/office/drawing/2014/main" id="{31A5F323-1690-4012-B4EB-02A0F65A4895}"/>
                    </a:ext>
                  </a:extLst>
                </p14:cNvPr>
                <p14:cNvContentPartPr/>
                <p14:nvPr/>
              </p14:nvContentPartPr>
              <p14:xfrm>
                <a:off x="6000773" y="2070427"/>
                <a:ext cx="167040" cy="23400"/>
              </p14:xfrm>
            </p:contentPart>
          </mc:Choice>
          <mc:Fallback xmlns="">
            <p:pic>
              <p:nvPicPr>
                <p:cNvPr id="403" name="Freihand 402">
                  <a:extLst>
                    <a:ext uri="{FF2B5EF4-FFF2-40B4-BE49-F238E27FC236}">
                      <a16:creationId xmlns:a16="http://schemas.microsoft.com/office/drawing/2014/main" id="{31A5F323-1690-4012-B4EB-02A0F65A4895}"/>
                    </a:ext>
                  </a:extLst>
                </p:cNvPr>
                <p:cNvPicPr/>
                <p:nvPr/>
              </p:nvPicPr>
              <p:blipFill>
                <a:blip r:embed="rId573"/>
                <a:stretch>
                  <a:fillRect/>
                </a:stretch>
              </p:blipFill>
              <p:spPr>
                <a:xfrm>
                  <a:off x="5996453" y="2066107"/>
                  <a:ext cx="175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04" name="Freihand 403">
                  <a:extLst>
                    <a:ext uri="{FF2B5EF4-FFF2-40B4-BE49-F238E27FC236}">
                      <a16:creationId xmlns:a16="http://schemas.microsoft.com/office/drawing/2014/main" id="{1901859E-9531-4893-B7A7-BE471BC3109F}"/>
                    </a:ext>
                  </a:extLst>
                </p14:cNvPr>
                <p14:cNvContentPartPr/>
                <p14:nvPr/>
              </p14:nvContentPartPr>
              <p14:xfrm>
                <a:off x="6355013" y="1987267"/>
                <a:ext cx="124560" cy="109080"/>
              </p14:xfrm>
            </p:contentPart>
          </mc:Choice>
          <mc:Fallback xmlns="">
            <p:pic>
              <p:nvPicPr>
                <p:cNvPr id="404" name="Freihand 403">
                  <a:extLst>
                    <a:ext uri="{FF2B5EF4-FFF2-40B4-BE49-F238E27FC236}">
                      <a16:creationId xmlns:a16="http://schemas.microsoft.com/office/drawing/2014/main" id="{1901859E-9531-4893-B7A7-BE471BC3109F}"/>
                    </a:ext>
                  </a:extLst>
                </p:cNvPr>
                <p:cNvPicPr/>
                <p:nvPr/>
              </p:nvPicPr>
              <p:blipFill>
                <a:blip r:embed="rId575"/>
                <a:stretch>
                  <a:fillRect/>
                </a:stretch>
              </p:blipFill>
              <p:spPr>
                <a:xfrm>
                  <a:off x="6350693" y="1982947"/>
                  <a:ext cx="13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05" name="Freihand 404">
                  <a:extLst>
                    <a:ext uri="{FF2B5EF4-FFF2-40B4-BE49-F238E27FC236}">
                      <a16:creationId xmlns:a16="http://schemas.microsoft.com/office/drawing/2014/main" id="{7B9F7995-A922-4BD7-8741-789B05BA2F84}"/>
                    </a:ext>
                  </a:extLst>
                </p14:cNvPr>
                <p14:cNvContentPartPr/>
                <p14:nvPr/>
              </p14:nvContentPartPr>
              <p14:xfrm>
                <a:off x="6528533" y="2008507"/>
                <a:ext cx="87480" cy="97200"/>
              </p14:xfrm>
            </p:contentPart>
          </mc:Choice>
          <mc:Fallback xmlns="">
            <p:pic>
              <p:nvPicPr>
                <p:cNvPr id="405" name="Freihand 404">
                  <a:extLst>
                    <a:ext uri="{FF2B5EF4-FFF2-40B4-BE49-F238E27FC236}">
                      <a16:creationId xmlns:a16="http://schemas.microsoft.com/office/drawing/2014/main" id="{7B9F7995-A922-4BD7-8741-789B05BA2F84}"/>
                    </a:ext>
                  </a:extLst>
                </p:cNvPr>
                <p:cNvPicPr/>
                <p:nvPr/>
              </p:nvPicPr>
              <p:blipFill>
                <a:blip r:embed="rId577"/>
                <a:stretch>
                  <a:fillRect/>
                </a:stretch>
              </p:blipFill>
              <p:spPr>
                <a:xfrm>
                  <a:off x="6524213" y="2004187"/>
                  <a:ext cx="96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06" name="Freihand 405">
                  <a:extLst>
                    <a:ext uri="{FF2B5EF4-FFF2-40B4-BE49-F238E27FC236}">
                      <a16:creationId xmlns:a16="http://schemas.microsoft.com/office/drawing/2014/main" id="{7BD71577-A521-4ED8-8214-CC975E265BB9}"/>
                    </a:ext>
                  </a:extLst>
                </p14:cNvPr>
                <p14:cNvContentPartPr/>
                <p14:nvPr/>
              </p14:nvContentPartPr>
              <p14:xfrm>
                <a:off x="6692333" y="2003827"/>
                <a:ext cx="141480" cy="94680"/>
              </p14:xfrm>
            </p:contentPart>
          </mc:Choice>
          <mc:Fallback xmlns="">
            <p:pic>
              <p:nvPicPr>
                <p:cNvPr id="406" name="Freihand 405">
                  <a:extLst>
                    <a:ext uri="{FF2B5EF4-FFF2-40B4-BE49-F238E27FC236}">
                      <a16:creationId xmlns:a16="http://schemas.microsoft.com/office/drawing/2014/main" id="{7BD71577-A521-4ED8-8214-CC975E265BB9}"/>
                    </a:ext>
                  </a:extLst>
                </p:cNvPr>
                <p:cNvPicPr/>
                <p:nvPr/>
              </p:nvPicPr>
              <p:blipFill>
                <a:blip r:embed="rId579"/>
                <a:stretch>
                  <a:fillRect/>
                </a:stretch>
              </p:blipFill>
              <p:spPr>
                <a:xfrm>
                  <a:off x="6688013" y="1999507"/>
                  <a:ext cx="150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07" name="Freihand 406">
                  <a:extLst>
                    <a:ext uri="{FF2B5EF4-FFF2-40B4-BE49-F238E27FC236}">
                      <a16:creationId xmlns:a16="http://schemas.microsoft.com/office/drawing/2014/main" id="{9CE17294-2FE9-490E-AD80-F42DB5F2A6AA}"/>
                    </a:ext>
                  </a:extLst>
                </p14:cNvPr>
                <p14:cNvContentPartPr/>
                <p14:nvPr/>
              </p14:nvContentPartPr>
              <p14:xfrm>
                <a:off x="7024253" y="2010307"/>
                <a:ext cx="31680" cy="26280"/>
              </p14:xfrm>
            </p:contentPart>
          </mc:Choice>
          <mc:Fallback xmlns="">
            <p:pic>
              <p:nvPicPr>
                <p:cNvPr id="407" name="Freihand 406">
                  <a:extLst>
                    <a:ext uri="{FF2B5EF4-FFF2-40B4-BE49-F238E27FC236}">
                      <a16:creationId xmlns:a16="http://schemas.microsoft.com/office/drawing/2014/main" id="{9CE17294-2FE9-490E-AD80-F42DB5F2A6AA}"/>
                    </a:ext>
                  </a:extLst>
                </p:cNvPr>
                <p:cNvPicPr/>
                <p:nvPr/>
              </p:nvPicPr>
              <p:blipFill>
                <a:blip r:embed="rId581"/>
                <a:stretch>
                  <a:fillRect/>
                </a:stretch>
              </p:blipFill>
              <p:spPr>
                <a:xfrm>
                  <a:off x="7019933" y="2005987"/>
                  <a:ext cx="40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08" name="Freihand 407">
                  <a:extLst>
                    <a:ext uri="{FF2B5EF4-FFF2-40B4-BE49-F238E27FC236}">
                      <a16:creationId xmlns:a16="http://schemas.microsoft.com/office/drawing/2014/main" id="{9BBD792D-CBB6-4FC9-8F89-5834FD55E6C3}"/>
                    </a:ext>
                  </a:extLst>
                </p14:cNvPr>
                <p14:cNvContentPartPr/>
                <p14:nvPr/>
              </p14:nvContentPartPr>
              <p14:xfrm>
                <a:off x="7221533" y="1959547"/>
                <a:ext cx="128520" cy="111960"/>
              </p14:xfrm>
            </p:contentPart>
          </mc:Choice>
          <mc:Fallback xmlns="">
            <p:pic>
              <p:nvPicPr>
                <p:cNvPr id="408" name="Freihand 407">
                  <a:extLst>
                    <a:ext uri="{FF2B5EF4-FFF2-40B4-BE49-F238E27FC236}">
                      <a16:creationId xmlns:a16="http://schemas.microsoft.com/office/drawing/2014/main" id="{9BBD792D-CBB6-4FC9-8F89-5834FD55E6C3}"/>
                    </a:ext>
                  </a:extLst>
                </p:cNvPr>
                <p:cNvPicPr/>
                <p:nvPr/>
              </p:nvPicPr>
              <p:blipFill>
                <a:blip r:embed="rId583"/>
                <a:stretch>
                  <a:fillRect/>
                </a:stretch>
              </p:blipFill>
              <p:spPr>
                <a:xfrm>
                  <a:off x="7217213" y="1955227"/>
                  <a:ext cx="137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09" name="Freihand 408">
                  <a:extLst>
                    <a:ext uri="{FF2B5EF4-FFF2-40B4-BE49-F238E27FC236}">
                      <a16:creationId xmlns:a16="http://schemas.microsoft.com/office/drawing/2014/main" id="{7EE07650-FDF3-4B94-B1F2-3A203023FFAC}"/>
                    </a:ext>
                  </a:extLst>
                </p14:cNvPr>
                <p14:cNvContentPartPr/>
                <p14:nvPr/>
              </p14:nvContentPartPr>
              <p14:xfrm>
                <a:off x="7440773" y="1960267"/>
                <a:ext cx="39960" cy="123480"/>
              </p14:xfrm>
            </p:contentPart>
          </mc:Choice>
          <mc:Fallback xmlns="">
            <p:pic>
              <p:nvPicPr>
                <p:cNvPr id="409" name="Freihand 408">
                  <a:extLst>
                    <a:ext uri="{FF2B5EF4-FFF2-40B4-BE49-F238E27FC236}">
                      <a16:creationId xmlns:a16="http://schemas.microsoft.com/office/drawing/2014/main" id="{7EE07650-FDF3-4B94-B1F2-3A203023FFAC}"/>
                    </a:ext>
                  </a:extLst>
                </p:cNvPr>
                <p:cNvPicPr/>
                <p:nvPr/>
              </p:nvPicPr>
              <p:blipFill>
                <a:blip r:embed="rId585"/>
                <a:stretch>
                  <a:fillRect/>
                </a:stretch>
              </p:blipFill>
              <p:spPr>
                <a:xfrm>
                  <a:off x="7436453" y="1955947"/>
                  <a:ext cx="48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10" name="Freihand 409">
                  <a:extLst>
                    <a:ext uri="{FF2B5EF4-FFF2-40B4-BE49-F238E27FC236}">
                      <a16:creationId xmlns:a16="http://schemas.microsoft.com/office/drawing/2014/main" id="{820555B9-28C9-491D-91DB-28F466AE8EDF}"/>
                    </a:ext>
                  </a:extLst>
                </p14:cNvPr>
                <p14:cNvContentPartPr/>
                <p14:nvPr/>
              </p14:nvContentPartPr>
              <p14:xfrm>
                <a:off x="7400813" y="2018227"/>
                <a:ext cx="96120" cy="10440"/>
              </p14:xfrm>
            </p:contentPart>
          </mc:Choice>
          <mc:Fallback xmlns="">
            <p:pic>
              <p:nvPicPr>
                <p:cNvPr id="410" name="Freihand 409">
                  <a:extLst>
                    <a:ext uri="{FF2B5EF4-FFF2-40B4-BE49-F238E27FC236}">
                      <a16:creationId xmlns:a16="http://schemas.microsoft.com/office/drawing/2014/main" id="{820555B9-28C9-491D-91DB-28F466AE8EDF}"/>
                    </a:ext>
                  </a:extLst>
                </p:cNvPr>
                <p:cNvPicPr/>
                <p:nvPr/>
              </p:nvPicPr>
              <p:blipFill>
                <a:blip r:embed="rId587"/>
                <a:stretch>
                  <a:fillRect/>
                </a:stretch>
              </p:blipFill>
              <p:spPr>
                <a:xfrm>
                  <a:off x="7396493" y="2013907"/>
                  <a:ext cx="104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11" name="Freihand 410">
                  <a:extLst>
                    <a:ext uri="{FF2B5EF4-FFF2-40B4-BE49-F238E27FC236}">
                      <a16:creationId xmlns:a16="http://schemas.microsoft.com/office/drawing/2014/main" id="{027EADAA-F496-415D-83A1-A46EB03516E6}"/>
                    </a:ext>
                  </a:extLst>
                </p14:cNvPr>
                <p14:cNvContentPartPr/>
                <p14:nvPr/>
              </p14:nvContentPartPr>
              <p14:xfrm>
                <a:off x="7501973" y="1906627"/>
                <a:ext cx="173880" cy="264600"/>
              </p14:xfrm>
            </p:contentPart>
          </mc:Choice>
          <mc:Fallback xmlns="">
            <p:pic>
              <p:nvPicPr>
                <p:cNvPr id="411" name="Freihand 410">
                  <a:extLst>
                    <a:ext uri="{FF2B5EF4-FFF2-40B4-BE49-F238E27FC236}">
                      <a16:creationId xmlns:a16="http://schemas.microsoft.com/office/drawing/2014/main" id="{027EADAA-F496-415D-83A1-A46EB03516E6}"/>
                    </a:ext>
                  </a:extLst>
                </p:cNvPr>
                <p:cNvPicPr/>
                <p:nvPr/>
              </p:nvPicPr>
              <p:blipFill>
                <a:blip r:embed="rId589"/>
                <a:stretch>
                  <a:fillRect/>
                </a:stretch>
              </p:blipFill>
              <p:spPr>
                <a:xfrm>
                  <a:off x="7497653" y="1902307"/>
                  <a:ext cx="1825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12" name="Freihand 411">
                  <a:extLst>
                    <a:ext uri="{FF2B5EF4-FFF2-40B4-BE49-F238E27FC236}">
                      <a16:creationId xmlns:a16="http://schemas.microsoft.com/office/drawing/2014/main" id="{836EE709-7133-4E1B-A8A9-7B94D7F780BF}"/>
                    </a:ext>
                  </a:extLst>
                </p14:cNvPr>
                <p14:cNvContentPartPr/>
                <p14:nvPr/>
              </p14:nvContentPartPr>
              <p14:xfrm>
                <a:off x="7675493" y="1877107"/>
                <a:ext cx="65880" cy="242280"/>
              </p14:xfrm>
            </p:contentPart>
          </mc:Choice>
          <mc:Fallback xmlns="">
            <p:pic>
              <p:nvPicPr>
                <p:cNvPr id="412" name="Freihand 411">
                  <a:extLst>
                    <a:ext uri="{FF2B5EF4-FFF2-40B4-BE49-F238E27FC236}">
                      <a16:creationId xmlns:a16="http://schemas.microsoft.com/office/drawing/2014/main" id="{836EE709-7133-4E1B-A8A9-7B94D7F780BF}"/>
                    </a:ext>
                  </a:extLst>
                </p:cNvPr>
                <p:cNvPicPr/>
                <p:nvPr/>
              </p:nvPicPr>
              <p:blipFill>
                <a:blip r:embed="rId591"/>
                <a:stretch>
                  <a:fillRect/>
                </a:stretch>
              </p:blipFill>
              <p:spPr>
                <a:xfrm>
                  <a:off x="7671173" y="1872787"/>
                  <a:ext cx="745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13" name="Freihand 412">
                  <a:extLst>
                    <a:ext uri="{FF2B5EF4-FFF2-40B4-BE49-F238E27FC236}">
                      <a16:creationId xmlns:a16="http://schemas.microsoft.com/office/drawing/2014/main" id="{45EC4AEB-CB97-4C21-8FDF-234C385C058F}"/>
                    </a:ext>
                  </a:extLst>
                </p14:cNvPr>
                <p14:cNvContentPartPr/>
                <p14:nvPr/>
              </p14:nvContentPartPr>
              <p14:xfrm>
                <a:off x="7144133" y="1904107"/>
                <a:ext cx="156240" cy="269280"/>
              </p14:xfrm>
            </p:contentPart>
          </mc:Choice>
          <mc:Fallback xmlns="">
            <p:pic>
              <p:nvPicPr>
                <p:cNvPr id="413" name="Freihand 412">
                  <a:extLst>
                    <a:ext uri="{FF2B5EF4-FFF2-40B4-BE49-F238E27FC236}">
                      <a16:creationId xmlns:a16="http://schemas.microsoft.com/office/drawing/2014/main" id="{45EC4AEB-CB97-4C21-8FDF-234C385C058F}"/>
                    </a:ext>
                  </a:extLst>
                </p:cNvPr>
                <p:cNvPicPr/>
                <p:nvPr/>
              </p:nvPicPr>
              <p:blipFill>
                <a:blip r:embed="rId593"/>
                <a:stretch>
                  <a:fillRect/>
                </a:stretch>
              </p:blipFill>
              <p:spPr>
                <a:xfrm>
                  <a:off x="7139813" y="1899787"/>
                  <a:ext cx="1648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14" name="Freihand 413">
                  <a:extLst>
                    <a:ext uri="{FF2B5EF4-FFF2-40B4-BE49-F238E27FC236}">
                      <a16:creationId xmlns:a16="http://schemas.microsoft.com/office/drawing/2014/main" id="{BE3BAE01-FE37-4F20-BEB2-CCFE2B2246B5}"/>
                    </a:ext>
                  </a:extLst>
                </p14:cNvPr>
                <p14:cNvContentPartPr/>
                <p14:nvPr/>
              </p14:nvContentPartPr>
              <p14:xfrm>
                <a:off x="7768013" y="1775947"/>
                <a:ext cx="85320" cy="118800"/>
              </p14:xfrm>
            </p:contentPart>
          </mc:Choice>
          <mc:Fallback xmlns="">
            <p:pic>
              <p:nvPicPr>
                <p:cNvPr id="414" name="Freihand 413">
                  <a:extLst>
                    <a:ext uri="{FF2B5EF4-FFF2-40B4-BE49-F238E27FC236}">
                      <a16:creationId xmlns:a16="http://schemas.microsoft.com/office/drawing/2014/main" id="{BE3BAE01-FE37-4F20-BEB2-CCFE2B2246B5}"/>
                    </a:ext>
                  </a:extLst>
                </p:cNvPr>
                <p:cNvPicPr/>
                <p:nvPr/>
              </p:nvPicPr>
              <p:blipFill>
                <a:blip r:embed="rId595"/>
                <a:stretch>
                  <a:fillRect/>
                </a:stretch>
              </p:blipFill>
              <p:spPr>
                <a:xfrm>
                  <a:off x="7763693" y="1771627"/>
                  <a:ext cx="93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15" name="Freihand 414">
                  <a:extLst>
                    <a:ext uri="{FF2B5EF4-FFF2-40B4-BE49-F238E27FC236}">
                      <a16:creationId xmlns:a16="http://schemas.microsoft.com/office/drawing/2014/main" id="{24433DE2-ABA6-4E8E-A7D9-7ADFE9071D23}"/>
                    </a:ext>
                  </a:extLst>
                </p14:cNvPr>
                <p14:cNvContentPartPr/>
                <p14:nvPr/>
              </p14:nvContentPartPr>
              <p14:xfrm>
                <a:off x="8090573" y="1999147"/>
                <a:ext cx="193320" cy="8280"/>
              </p14:xfrm>
            </p:contentPart>
          </mc:Choice>
          <mc:Fallback xmlns="">
            <p:pic>
              <p:nvPicPr>
                <p:cNvPr id="415" name="Freihand 414">
                  <a:extLst>
                    <a:ext uri="{FF2B5EF4-FFF2-40B4-BE49-F238E27FC236}">
                      <a16:creationId xmlns:a16="http://schemas.microsoft.com/office/drawing/2014/main" id="{24433DE2-ABA6-4E8E-A7D9-7ADFE9071D23}"/>
                    </a:ext>
                  </a:extLst>
                </p:cNvPr>
                <p:cNvPicPr/>
                <p:nvPr/>
              </p:nvPicPr>
              <p:blipFill>
                <a:blip r:embed="rId597"/>
                <a:stretch>
                  <a:fillRect/>
                </a:stretch>
              </p:blipFill>
              <p:spPr>
                <a:xfrm>
                  <a:off x="8086253" y="1994827"/>
                  <a:ext cx="201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16" name="Freihand 415">
                  <a:extLst>
                    <a:ext uri="{FF2B5EF4-FFF2-40B4-BE49-F238E27FC236}">
                      <a16:creationId xmlns:a16="http://schemas.microsoft.com/office/drawing/2014/main" id="{9393B73E-FD6C-4AD4-9A5C-5A2B1C57F880}"/>
                    </a:ext>
                  </a:extLst>
                </p14:cNvPr>
                <p14:cNvContentPartPr/>
                <p14:nvPr/>
              </p14:nvContentPartPr>
              <p14:xfrm>
                <a:off x="8120093" y="2036587"/>
                <a:ext cx="157320" cy="13680"/>
              </p14:xfrm>
            </p:contentPart>
          </mc:Choice>
          <mc:Fallback xmlns="">
            <p:pic>
              <p:nvPicPr>
                <p:cNvPr id="416" name="Freihand 415">
                  <a:extLst>
                    <a:ext uri="{FF2B5EF4-FFF2-40B4-BE49-F238E27FC236}">
                      <a16:creationId xmlns:a16="http://schemas.microsoft.com/office/drawing/2014/main" id="{9393B73E-FD6C-4AD4-9A5C-5A2B1C57F880}"/>
                    </a:ext>
                  </a:extLst>
                </p:cNvPr>
                <p:cNvPicPr/>
                <p:nvPr/>
              </p:nvPicPr>
              <p:blipFill>
                <a:blip r:embed="rId599"/>
                <a:stretch>
                  <a:fillRect/>
                </a:stretch>
              </p:blipFill>
              <p:spPr>
                <a:xfrm>
                  <a:off x="8115773" y="2032267"/>
                  <a:ext cx="165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17" name="Freihand 416">
                  <a:extLst>
                    <a:ext uri="{FF2B5EF4-FFF2-40B4-BE49-F238E27FC236}">
                      <a16:creationId xmlns:a16="http://schemas.microsoft.com/office/drawing/2014/main" id="{1A3EBE28-3B06-49EE-9228-27086C018B51}"/>
                    </a:ext>
                  </a:extLst>
                </p14:cNvPr>
                <p14:cNvContentPartPr/>
                <p14:nvPr/>
              </p14:nvContentPartPr>
              <p14:xfrm>
                <a:off x="8503853" y="1898347"/>
                <a:ext cx="195840" cy="159480"/>
              </p14:xfrm>
            </p:contentPart>
          </mc:Choice>
          <mc:Fallback xmlns="">
            <p:pic>
              <p:nvPicPr>
                <p:cNvPr id="417" name="Freihand 416">
                  <a:extLst>
                    <a:ext uri="{FF2B5EF4-FFF2-40B4-BE49-F238E27FC236}">
                      <a16:creationId xmlns:a16="http://schemas.microsoft.com/office/drawing/2014/main" id="{1A3EBE28-3B06-49EE-9228-27086C018B51}"/>
                    </a:ext>
                  </a:extLst>
                </p:cNvPr>
                <p:cNvPicPr/>
                <p:nvPr/>
              </p:nvPicPr>
              <p:blipFill>
                <a:blip r:embed="rId601"/>
                <a:stretch>
                  <a:fillRect/>
                </a:stretch>
              </p:blipFill>
              <p:spPr>
                <a:xfrm>
                  <a:off x="8499533" y="1894027"/>
                  <a:ext cx="204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8" name="Freihand 417">
                  <a:extLst>
                    <a:ext uri="{FF2B5EF4-FFF2-40B4-BE49-F238E27FC236}">
                      <a16:creationId xmlns:a16="http://schemas.microsoft.com/office/drawing/2014/main" id="{83E03E16-4BC8-4BAE-8BFE-2AE1D6B77A6E}"/>
                    </a:ext>
                  </a:extLst>
                </p14:cNvPr>
                <p14:cNvContentPartPr/>
                <p14:nvPr/>
              </p14:nvContentPartPr>
              <p14:xfrm>
                <a:off x="8743253" y="1867387"/>
                <a:ext cx="83520" cy="137520"/>
              </p14:xfrm>
            </p:contentPart>
          </mc:Choice>
          <mc:Fallback xmlns="">
            <p:pic>
              <p:nvPicPr>
                <p:cNvPr id="418" name="Freihand 417">
                  <a:extLst>
                    <a:ext uri="{FF2B5EF4-FFF2-40B4-BE49-F238E27FC236}">
                      <a16:creationId xmlns:a16="http://schemas.microsoft.com/office/drawing/2014/main" id="{83E03E16-4BC8-4BAE-8BFE-2AE1D6B77A6E}"/>
                    </a:ext>
                  </a:extLst>
                </p:cNvPr>
                <p:cNvPicPr/>
                <p:nvPr/>
              </p:nvPicPr>
              <p:blipFill>
                <a:blip r:embed="rId603"/>
                <a:stretch>
                  <a:fillRect/>
                </a:stretch>
              </p:blipFill>
              <p:spPr>
                <a:xfrm>
                  <a:off x="8738933" y="1863067"/>
                  <a:ext cx="92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19" name="Freihand 418">
                  <a:extLst>
                    <a:ext uri="{FF2B5EF4-FFF2-40B4-BE49-F238E27FC236}">
                      <a16:creationId xmlns:a16="http://schemas.microsoft.com/office/drawing/2014/main" id="{E3B758C2-99B3-42A3-A218-8AC64A7014A8}"/>
                    </a:ext>
                  </a:extLst>
                </p14:cNvPr>
                <p14:cNvContentPartPr/>
                <p14:nvPr/>
              </p14:nvContentPartPr>
              <p14:xfrm>
                <a:off x="8822453" y="1934707"/>
                <a:ext cx="6480" cy="140400"/>
              </p14:xfrm>
            </p:contentPart>
          </mc:Choice>
          <mc:Fallback xmlns="">
            <p:pic>
              <p:nvPicPr>
                <p:cNvPr id="419" name="Freihand 418">
                  <a:extLst>
                    <a:ext uri="{FF2B5EF4-FFF2-40B4-BE49-F238E27FC236}">
                      <a16:creationId xmlns:a16="http://schemas.microsoft.com/office/drawing/2014/main" id="{E3B758C2-99B3-42A3-A218-8AC64A7014A8}"/>
                    </a:ext>
                  </a:extLst>
                </p:cNvPr>
                <p:cNvPicPr/>
                <p:nvPr/>
              </p:nvPicPr>
              <p:blipFill>
                <a:blip r:embed="rId605"/>
                <a:stretch>
                  <a:fillRect/>
                </a:stretch>
              </p:blipFill>
              <p:spPr>
                <a:xfrm>
                  <a:off x="8818133" y="1930387"/>
                  <a:ext cx="15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20" name="Freihand 419">
                  <a:extLst>
                    <a:ext uri="{FF2B5EF4-FFF2-40B4-BE49-F238E27FC236}">
                      <a16:creationId xmlns:a16="http://schemas.microsoft.com/office/drawing/2014/main" id="{06E7EF4F-5F10-42D4-B1C0-7C894393ACBD}"/>
                    </a:ext>
                  </a:extLst>
                </p14:cNvPr>
                <p14:cNvContentPartPr/>
                <p14:nvPr/>
              </p14:nvContentPartPr>
              <p14:xfrm>
                <a:off x="8921813" y="1903027"/>
                <a:ext cx="360" cy="360"/>
              </p14:xfrm>
            </p:contentPart>
          </mc:Choice>
          <mc:Fallback xmlns="">
            <p:pic>
              <p:nvPicPr>
                <p:cNvPr id="420" name="Freihand 419">
                  <a:extLst>
                    <a:ext uri="{FF2B5EF4-FFF2-40B4-BE49-F238E27FC236}">
                      <a16:creationId xmlns:a16="http://schemas.microsoft.com/office/drawing/2014/main" id="{06E7EF4F-5F10-42D4-B1C0-7C894393ACBD}"/>
                    </a:ext>
                  </a:extLst>
                </p:cNvPr>
                <p:cNvPicPr/>
                <p:nvPr/>
              </p:nvPicPr>
              <p:blipFill>
                <a:blip r:embed="rId416"/>
                <a:stretch>
                  <a:fillRect/>
                </a:stretch>
              </p:blipFill>
              <p:spPr>
                <a:xfrm>
                  <a:off x="8917493" y="1898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21" name="Freihand 420">
                  <a:extLst>
                    <a:ext uri="{FF2B5EF4-FFF2-40B4-BE49-F238E27FC236}">
                      <a16:creationId xmlns:a16="http://schemas.microsoft.com/office/drawing/2014/main" id="{A8E0A4A2-A250-4B51-8EBC-FCD20F5CAF9F}"/>
                    </a:ext>
                  </a:extLst>
                </p14:cNvPr>
                <p14:cNvContentPartPr/>
                <p14:nvPr/>
              </p14:nvContentPartPr>
              <p14:xfrm>
                <a:off x="8925773" y="1874587"/>
                <a:ext cx="211680" cy="218880"/>
              </p14:xfrm>
            </p:contentPart>
          </mc:Choice>
          <mc:Fallback xmlns="">
            <p:pic>
              <p:nvPicPr>
                <p:cNvPr id="421" name="Freihand 420">
                  <a:extLst>
                    <a:ext uri="{FF2B5EF4-FFF2-40B4-BE49-F238E27FC236}">
                      <a16:creationId xmlns:a16="http://schemas.microsoft.com/office/drawing/2014/main" id="{A8E0A4A2-A250-4B51-8EBC-FCD20F5CAF9F}"/>
                    </a:ext>
                  </a:extLst>
                </p:cNvPr>
                <p:cNvPicPr/>
                <p:nvPr/>
              </p:nvPicPr>
              <p:blipFill>
                <a:blip r:embed="rId608"/>
                <a:stretch>
                  <a:fillRect/>
                </a:stretch>
              </p:blipFill>
              <p:spPr>
                <a:xfrm>
                  <a:off x="8921453" y="1870267"/>
                  <a:ext cx="220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22" name="Freihand 421">
                  <a:extLst>
                    <a:ext uri="{FF2B5EF4-FFF2-40B4-BE49-F238E27FC236}">
                      <a16:creationId xmlns:a16="http://schemas.microsoft.com/office/drawing/2014/main" id="{7CA7A43E-CE51-41D9-8E3A-BBA75E5DEE8D}"/>
                    </a:ext>
                  </a:extLst>
                </p14:cNvPr>
                <p14:cNvContentPartPr/>
                <p14:nvPr/>
              </p14:nvContentPartPr>
              <p14:xfrm>
                <a:off x="9206573" y="1881787"/>
                <a:ext cx="155880" cy="140760"/>
              </p14:xfrm>
            </p:contentPart>
          </mc:Choice>
          <mc:Fallback xmlns="">
            <p:pic>
              <p:nvPicPr>
                <p:cNvPr id="422" name="Freihand 421">
                  <a:extLst>
                    <a:ext uri="{FF2B5EF4-FFF2-40B4-BE49-F238E27FC236}">
                      <a16:creationId xmlns:a16="http://schemas.microsoft.com/office/drawing/2014/main" id="{7CA7A43E-CE51-41D9-8E3A-BBA75E5DEE8D}"/>
                    </a:ext>
                  </a:extLst>
                </p:cNvPr>
                <p:cNvPicPr/>
                <p:nvPr/>
              </p:nvPicPr>
              <p:blipFill>
                <a:blip r:embed="rId610"/>
                <a:stretch>
                  <a:fillRect/>
                </a:stretch>
              </p:blipFill>
              <p:spPr>
                <a:xfrm>
                  <a:off x="9202253" y="1877467"/>
                  <a:ext cx="164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23" name="Freihand 422">
                  <a:extLst>
                    <a:ext uri="{FF2B5EF4-FFF2-40B4-BE49-F238E27FC236}">
                      <a16:creationId xmlns:a16="http://schemas.microsoft.com/office/drawing/2014/main" id="{C052C76B-A9C0-4EFB-ABF4-9CF04B5A0DAD}"/>
                    </a:ext>
                  </a:extLst>
                </p14:cNvPr>
                <p14:cNvContentPartPr/>
                <p14:nvPr/>
              </p14:nvContentPartPr>
              <p14:xfrm>
                <a:off x="9408533" y="1851187"/>
                <a:ext cx="93600" cy="112680"/>
              </p14:xfrm>
            </p:contentPart>
          </mc:Choice>
          <mc:Fallback xmlns="">
            <p:pic>
              <p:nvPicPr>
                <p:cNvPr id="423" name="Freihand 422">
                  <a:extLst>
                    <a:ext uri="{FF2B5EF4-FFF2-40B4-BE49-F238E27FC236}">
                      <a16:creationId xmlns:a16="http://schemas.microsoft.com/office/drawing/2014/main" id="{C052C76B-A9C0-4EFB-ABF4-9CF04B5A0DAD}"/>
                    </a:ext>
                  </a:extLst>
                </p:cNvPr>
                <p:cNvPicPr/>
                <p:nvPr/>
              </p:nvPicPr>
              <p:blipFill>
                <a:blip r:embed="rId612"/>
                <a:stretch>
                  <a:fillRect/>
                </a:stretch>
              </p:blipFill>
              <p:spPr>
                <a:xfrm>
                  <a:off x="9404213" y="1846867"/>
                  <a:ext cx="102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4" name="Freihand 423">
                  <a:extLst>
                    <a:ext uri="{FF2B5EF4-FFF2-40B4-BE49-F238E27FC236}">
                      <a16:creationId xmlns:a16="http://schemas.microsoft.com/office/drawing/2014/main" id="{7A337F65-085E-4CD3-903B-856EE69ED03A}"/>
                    </a:ext>
                  </a:extLst>
                </p14:cNvPr>
                <p14:cNvContentPartPr/>
                <p14:nvPr/>
              </p14:nvContentPartPr>
              <p14:xfrm>
                <a:off x="9482333" y="1895107"/>
                <a:ext cx="19440" cy="123480"/>
              </p14:xfrm>
            </p:contentPart>
          </mc:Choice>
          <mc:Fallback xmlns="">
            <p:pic>
              <p:nvPicPr>
                <p:cNvPr id="424" name="Freihand 423">
                  <a:extLst>
                    <a:ext uri="{FF2B5EF4-FFF2-40B4-BE49-F238E27FC236}">
                      <a16:creationId xmlns:a16="http://schemas.microsoft.com/office/drawing/2014/main" id="{7A337F65-085E-4CD3-903B-856EE69ED03A}"/>
                    </a:ext>
                  </a:extLst>
                </p:cNvPr>
                <p:cNvPicPr/>
                <p:nvPr/>
              </p:nvPicPr>
              <p:blipFill>
                <a:blip r:embed="rId614"/>
                <a:stretch>
                  <a:fillRect/>
                </a:stretch>
              </p:blipFill>
              <p:spPr>
                <a:xfrm>
                  <a:off x="9478013" y="1890787"/>
                  <a:ext cx="28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0" name="Freihand 429">
                  <a:extLst>
                    <a:ext uri="{FF2B5EF4-FFF2-40B4-BE49-F238E27FC236}">
                      <a16:creationId xmlns:a16="http://schemas.microsoft.com/office/drawing/2014/main" id="{5F683EBE-45E3-4D3D-AE3B-E34C5F6A22FA}"/>
                    </a:ext>
                  </a:extLst>
                </p14:cNvPr>
                <p14:cNvContentPartPr/>
                <p14:nvPr/>
              </p14:nvContentPartPr>
              <p14:xfrm>
                <a:off x="5834453" y="2419987"/>
                <a:ext cx="221760" cy="7200"/>
              </p14:xfrm>
            </p:contentPart>
          </mc:Choice>
          <mc:Fallback xmlns="">
            <p:pic>
              <p:nvPicPr>
                <p:cNvPr id="430" name="Freihand 429">
                  <a:extLst>
                    <a:ext uri="{FF2B5EF4-FFF2-40B4-BE49-F238E27FC236}">
                      <a16:creationId xmlns:a16="http://schemas.microsoft.com/office/drawing/2014/main" id="{5F683EBE-45E3-4D3D-AE3B-E34C5F6A22FA}"/>
                    </a:ext>
                  </a:extLst>
                </p:cNvPr>
                <p:cNvPicPr/>
                <p:nvPr/>
              </p:nvPicPr>
              <p:blipFill>
                <a:blip r:embed="rId616"/>
                <a:stretch>
                  <a:fillRect/>
                </a:stretch>
              </p:blipFill>
              <p:spPr>
                <a:xfrm>
                  <a:off x="5830133" y="2415667"/>
                  <a:ext cx="230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31" name="Freihand 430">
                  <a:extLst>
                    <a:ext uri="{FF2B5EF4-FFF2-40B4-BE49-F238E27FC236}">
                      <a16:creationId xmlns:a16="http://schemas.microsoft.com/office/drawing/2014/main" id="{383C8296-3DE4-4191-9E2E-0749E6190CFC}"/>
                    </a:ext>
                  </a:extLst>
                </p14:cNvPr>
                <p14:cNvContentPartPr/>
                <p14:nvPr/>
              </p14:nvContentPartPr>
              <p14:xfrm>
                <a:off x="6015173" y="2354467"/>
                <a:ext cx="110160" cy="149400"/>
              </p14:xfrm>
            </p:contentPart>
          </mc:Choice>
          <mc:Fallback xmlns="">
            <p:pic>
              <p:nvPicPr>
                <p:cNvPr id="431" name="Freihand 430">
                  <a:extLst>
                    <a:ext uri="{FF2B5EF4-FFF2-40B4-BE49-F238E27FC236}">
                      <a16:creationId xmlns:a16="http://schemas.microsoft.com/office/drawing/2014/main" id="{383C8296-3DE4-4191-9E2E-0749E6190CFC}"/>
                    </a:ext>
                  </a:extLst>
                </p:cNvPr>
                <p:cNvPicPr/>
                <p:nvPr/>
              </p:nvPicPr>
              <p:blipFill>
                <a:blip r:embed="rId618"/>
                <a:stretch>
                  <a:fillRect/>
                </a:stretch>
              </p:blipFill>
              <p:spPr>
                <a:xfrm>
                  <a:off x="6010853" y="2350147"/>
                  <a:ext cx="118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32" name="Freihand 431">
                  <a:extLst>
                    <a:ext uri="{FF2B5EF4-FFF2-40B4-BE49-F238E27FC236}">
                      <a16:creationId xmlns:a16="http://schemas.microsoft.com/office/drawing/2014/main" id="{1954F64D-1DA5-492B-B66A-3797ABCE8A98}"/>
                    </a:ext>
                  </a:extLst>
                </p14:cNvPr>
                <p14:cNvContentPartPr/>
                <p14:nvPr/>
              </p14:nvContentPartPr>
              <p14:xfrm>
                <a:off x="6316133" y="2341147"/>
                <a:ext cx="33840" cy="173160"/>
              </p14:xfrm>
            </p:contentPart>
          </mc:Choice>
          <mc:Fallback xmlns="">
            <p:pic>
              <p:nvPicPr>
                <p:cNvPr id="432" name="Freihand 431">
                  <a:extLst>
                    <a:ext uri="{FF2B5EF4-FFF2-40B4-BE49-F238E27FC236}">
                      <a16:creationId xmlns:a16="http://schemas.microsoft.com/office/drawing/2014/main" id="{1954F64D-1DA5-492B-B66A-3797ABCE8A98}"/>
                    </a:ext>
                  </a:extLst>
                </p:cNvPr>
                <p:cNvPicPr/>
                <p:nvPr/>
              </p:nvPicPr>
              <p:blipFill>
                <a:blip r:embed="rId620"/>
                <a:stretch>
                  <a:fillRect/>
                </a:stretch>
              </p:blipFill>
              <p:spPr>
                <a:xfrm>
                  <a:off x="6311813" y="2336827"/>
                  <a:ext cx="42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33" name="Freihand 432">
                  <a:extLst>
                    <a:ext uri="{FF2B5EF4-FFF2-40B4-BE49-F238E27FC236}">
                      <a16:creationId xmlns:a16="http://schemas.microsoft.com/office/drawing/2014/main" id="{069687B6-F5C1-4FC5-BA5D-04DFB53FEC4B}"/>
                    </a:ext>
                  </a:extLst>
                </p14:cNvPr>
                <p14:cNvContentPartPr/>
                <p14:nvPr/>
              </p14:nvContentPartPr>
              <p14:xfrm>
                <a:off x="6415853" y="2413867"/>
                <a:ext cx="100440" cy="90720"/>
              </p14:xfrm>
            </p:contentPart>
          </mc:Choice>
          <mc:Fallback xmlns="">
            <p:pic>
              <p:nvPicPr>
                <p:cNvPr id="433" name="Freihand 432">
                  <a:extLst>
                    <a:ext uri="{FF2B5EF4-FFF2-40B4-BE49-F238E27FC236}">
                      <a16:creationId xmlns:a16="http://schemas.microsoft.com/office/drawing/2014/main" id="{069687B6-F5C1-4FC5-BA5D-04DFB53FEC4B}"/>
                    </a:ext>
                  </a:extLst>
                </p:cNvPr>
                <p:cNvPicPr/>
                <p:nvPr/>
              </p:nvPicPr>
              <p:blipFill>
                <a:blip r:embed="rId622"/>
                <a:stretch>
                  <a:fillRect/>
                </a:stretch>
              </p:blipFill>
              <p:spPr>
                <a:xfrm>
                  <a:off x="6411533" y="2409547"/>
                  <a:ext cx="109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34" name="Freihand 433">
                  <a:extLst>
                    <a:ext uri="{FF2B5EF4-FFF2-40B4-BE49-F238E27FC236}">
                      <a16:creationId xmlns:a16="http://schemas.microsoft.com/office/drawing/2014/main" id="{B911EC57-63E1-4CEB-AE2E-CC8785BC3B32}"/>
                    </a:ext>
                  </a:extLst>
                </p14:cNvPr>
                <p14:cNvContentPartPr/>
                <p14:nvPr/>
              </p14:nvContentPartPr>
              <p14:xfrm>
                <a:off x="6533933" y="2412787"/>
                <a:ext cx="81000" cy="83160"/>
              </p14:xfrm>
            </p:contentPart>
          </mc:Choice>
          <mc:Fallback xmlns="">
            <p:pic>
              <p:nvPicPr>
                <p:cNvPr id="434" name="Freihand 433">
                  <a:extLst>
                    <a:ext uri="{FF2B5EF4-FFF2-40B4-BE49-F238E27FC236}">
                      <a16:creationId xmlns:a16="http://schemas.microsoft.com/office/drawing/2014/main" id="{B911EC57-63E1-4CEB-AE2E-CC8785BC3B32}"/>
                    </a:ext>
                  </a:extLst>
                </p:cNvPr>
                <p:cNvPicPr/>
                <p:nvPr/>
              </p:nvPicPr>
              <p:blipFill>
                <a:blip r:embed="rId624"/>
                <a:stretch>
                  <a:fillRect/>
                </a:stretch>
              </p:blipFill>
              <p:spPr>
                <a:xfrm>
                  <a:off x="6529613" y="2408467"/>
                  <a:ext cx="89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35" name="Freihand 434">
                  <a:extLst>
                    <a:ext uri="{FF2B5EF4-FFF2-40B4-BE49-F238E27FC236}">
                      <a16:creationId xmlns:a16="http://schemas.microsoft.com/office/drawing/2014/main" id="{D4D139E8-D410-42F6-A421-8293B7ABCED5}"/>
                    </a:ext>
                  </a:extLst>
                </p14:cNvPr>
                <p14:cNvContentPartPr/>
                <p14:nvPr/>
              </p14:nvContentPartPr>
              <p14:xfrm>
                <a:off x="6655613" y="2401987"/>
                <a:ext cx="114120" cy="72360"/>
              </p14:xfrm>
            </p:contentPart>
          </mc:Choice>
          <mc:Fallback xmlns="">
            <p:pic>
              <p:nvPicPr>
                <p:cNvPr id="435" name="Freihand 434">
                  <a:extLst>
                    <a:ext uri="{FF2B5EF4-FFF2-40B4-BE49-F238E27FC236}">
                      <a16:creationId xmlns:a16="http://schemas.microsoft.com/office/drawing/2014/main" id="{D4D139E8-D410-42F6-A421-8293B7ABCED5}"/>
                    </a:ext>
                  </a:extLst>
                </p:cNvPr>
                <p:cNvPicPr/>
                <p:nvPr/>
              </p:nvPicPr>
              <p:blipFill>
                <a:blip r:embed="rId626"/>
                <a:stretch>
                  <a:fillRect/>
                </a:stretch>
              </p:blipFill>
              <p:spPr>
                <a:xfrm>
                  <a:off x="6651293" y="2397667"/>
                  <a:ext cx="122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36" name="Freihand 435">
                  <a:extLst>
                    <a:ext uri="{FF2B5EF4-FFF2-40B4-BE49-F238E27FC236}">
                      <a16:creationId xmlns:a16="http://schemas.microsoft.com/office/drawing/2014/main" id="{BB3EC52C-E895-4148-A8C7-EC6734D94B8A}"/>
                    </a:ext>
                  </a:extLst>
                </p14:cNvPr>
                <p14:cNvContentPartPr/>
                <p14:nvPr/>
              </p14:nvContentPartPr>
              <p14:xfrm>
                <a:off x="6458693" y="2337907"/>
                <a:ext cx="162720" cy="17640"/>
              </p14:xfrm>
            </p:contentPart>
          </mc:Choice>
          <mc:Fallback xmlns="">
            <p:pic>
              <p:nvPicPr>
                <p:cNvPr id="436" name="Freihand 435">
                  <a:extLst>
                    <a:ext uri="{FF2B5EF4-FFF2-40B4-BE49-F238E27FC236}">
                      <a16:creationId xmlns:a16="http://schemas.microsoft.com/office/drawing/2014/main" id="{BB3EC52C-E895-4148-A8C7-EC6734D94B8A}"/>
                    </a:ext>
                  </a:extLst>
                </p:cNvPr>
                <p:cNvPicPr/>
                <p:nvPr/>
              </p:nvPicPr>
              <p:blipFill>
                <a:blip r:embed="rId628"/>
                <a:stretch>
                  <a:fillRect/>
                </a:stretch>
              </p:blipFill>
              <p:spPr>
                <a:xfrm>
                  <a:off x="6454373" y="2333587"/>
                  <a:ext cx="171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37" name="Freihand 436">
                  <a:extLst>
                    <a:ext uri="{FF2B5EF4-FFF2-40B4-BE49-F238E27FC236}">
                      <a16:creationId xmlns:a16="http://schemas.microsoft.com/office/drawing/2014/main" id="{67CDB157-09C2-4A7A-BE66-8376B7CFC4FD}"/>
                    </a:ext>
                  </a:extLst>
                </p14:cNvPr>
                <p14:cNvContentPartPr/>
                <p14:nvPr/>
              </p14:nvContentPartPr>
              <p14:xfrm>
                <a:off x="6970973" y="2383267"/>
                <a:ext cx="122040" cy="79920"/>
              </p14:xfrm>
            </p:contentPart>
          </mc:Choice>
          <mc:Fallback xmlns="">
            <p:pic>
              <p:nvPicPr>
                <p:cNvPr id="437" name="Freihand 436">
                  <a:extLst>
                    <a:ext uri="{FF2B5EF4-FFF2-40B4-BE49-F238E27FC236}">
                      <a16:creationId xmlns:a16="http://schemas.microsoft.com/office/drawing/2014/main" id="{67CDB157-09C2-4A7A-BE66-8376B7CFC4FD}"/>
                    </a:ext>
                  </a:extLst>
                </p:cNvPr>
                <p:cNvPicPr/>
                <p:nvPr/>
              </p:nvPicPr>
              <p:blipFill>
                <a:blip r:embed="rId630"/>
                <a:stretch>
                  <a:fillRect/>
                </a:stretch>
              </p:blipFill>
              <p:spPr>
                <a:xfrm>
                  <a:off x="6966653" y="2378947"/>
                  <a:ext cx="130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38" name="Freihand 437">
                  <a:extLst>
                    <a:ext uri="{FF2B5EF4-FFF2-40B4-BE49-F238E27FC236}">
                      <a16:creationId xmlns:a16="http://schemas.microsoft.com/office/drawing/2014/main" id="{4BCA436C-7513-455A-B87D-AC763CE78AD6}"/>
                    </a:ext>
                  </a:extLst>
                </p14:cNvPr>
                <p14:cNvContentPartPr/>
                <p14:nvPr/>
              </p14:nvContentPartPr>
              <p14:xfrm>
                <a:off x="7126853" y="2401267"/>
                <a:ext cx="105840" cy="79560"/>
              </p14:xfrm>
            </p:contentPart>
          </mc:Choice>
          <mc:Fallback xmlns="">
            <p:pic>
              <p:nvPicPr>
                <p:cNvPr id="438" name="Freihand 437">
                  <a:extLst>
                    <a:ext uri="{FF2B5EF4-FFF2-40B4-BE49-F238E27FC236}">
                      <a16:creationId xmlns:a16="http://schemas.microsoft.com/office/drawing/2014/main" id="{4BCA436C-7513-455A-B87D-AC763CE78AD6}"/>
                    </a:ext>
                  </a:extLst>
                </p:cNvPr>
                <p:cNvPicPr/>
                <p:nvPr/>
              </p:nvPicPr>
              <p:blipFill>
                <a:blip r:embed="rId632"/>
                <a:stretch>
                  <a:fillRect/>
                </a:stretch>
              </p:blipFill>
              <p:spPr>
                <a:xfrm>
                  <a:off x="7122533" y="2396947"/>
                  <a:ext cx="114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39" name="Freihand 438">
                  <a:extLst>
                    <a:ext uri="{FF2B5EF4-FFF2-40B4-BE49-F238E27FC236}">
                      <a16:creationId xmlns:a16="http://schemas.microsoft.com/office/drawing/2014/main" id="{F17F073B-3BBB-40D6-BA46-69802C863033}"/>
                    </a:ext>
                  </a:extLst>
                </p14:cNvPr>
                <p14:cNvContentPartPr/>
                <p14:nvPr/>
              </p14:nvContentPartPr>
              <p14:xfrm>
                <a:off x="7281653" y="2321347"/>
                <a:ext cx="196560" cy="150120"/>
              </p14:xfrm>
            </p:contentPart>
          </mc:Choice>
          <mc:Fallback xmlns="">
            <p:pic>
              <p:nvPicPr>
                <p:cNvPr id="439" name="Freihand 438">
                  <a:extLst>
                    <a:ext uri="{FF2B5EF4-FFF2-40B4-BE49-F238E27FC236}">
                      <a16:creationId xmlns:a16="http://schemas.microsoft.com/office/drawing/2014/main" id="{F17F073B-3BBB-40D6-BA46-69802C863033}"/>
                    </a:ext>
                  </a:extLst>
                </p:cNvPr>
                <p:cNvPicPr/>
                <p:nvPr/>
              </p:nvPicPr>
              <p:blipFill>
                <a:blip r:embed="rId634"/>
                <a:stretch>
                  <a:fillRect/>
                </a:stretch>
              </p:blipFill>
              <p:spPr>
                <a:xfrm>
                  <a:off x="7277333" y="2317027"/>
                  <a:ext cx="205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40" name="Freihand 439">
                  <a:extLst>
                    <a:ext uri="{FF2B5EF4-FFF2-40B4-BE49-F238E27FC236}">
                      <a16:creationId xmlns:a16="http://schemas.microsoft.com/office/drawing/2014/main" id="{243A3869-6220-452B-ACFB-A8CE4B2991AE}"/>
                    </a:ext>
                  </a:extLst>
                </p14:cNvPr>
                <p14:cNvContentPartPr/>
                <p14:nvPr/>
              </p14:nvContentPartPr>
              <p14:xfrm>
                <a:off x="7672973" y="2378227"/>
                <a:ext cx="139320" cy="253440"/>
              </p14:xfrm>
            </p:contentPart>
          </mc:Choice>
          <mc:Fallback xmlns="">
            <p:pic>
              <p:nvPicPr>
                <p:cNvPr id="440" name="Freihand 439">
                  <a:extLst>
                    <a:ext uri="{FF2B5EF4-FFF2-40B4-BE49-F238E27FC236}">
                      <a16:creationId xmlns:a16="http://schemas.microsoft.com/office/drawing/2014/main" id="{243A3869-6220-452B-ACFB-A8CE4B2991AE}"/>
                    </a:ext>
                  </a:extLst>
                </p:cNvPr>
                <p:cNvPicPr/>
                <p:nvPr/>
              </p:nvPicPr>
              <p:blipFill>
                <a:blip r:embed="rId636"/>
                <a:stretch>
                  <a:fillRect/>
                </a:stretch>
              </p:blipFill>
              <p:spPr>
                <a:xfrm>
                  <a:off x="7668653" y="2373907"/>
                  <a:ext cx="147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1" name="Freihand 440">
                  <a:extLst>
                    <a:ext uri="{FF2B5EF4-FFF2-40B4-BE49-F238E27FC236}">
                      <a16:creationId xmlns:a16="http://schemas.microsoft.com/office/drawing/2014/main" id="{75A8E0E1-869A-4F96-BD2D-6FBC5ED4BE00}"/>
                    </a:ext>
                  </a:extLst>
                </p14:cNvPr>
                <p14:cNvContentPartPr/>
                <p14:nvPr/>
              </p14:nvContentPartPr>
              <p14:xfrm>
                <a:off x="7673693" y="2285347"/>
                <a:ext cx="291600" cy="40680"/>
              </p14:xfrm>
            </p:contentPart>
          </mc:Choice>
          <mc:Fallback xmlns="">
            <p:pic>
              <p:nvPicPr>
                <p:cNvPr id="441" name="Freihand 440">
                  <a:extLst>
                    <a:ext uri="{FF2B5EF4-FFF2-40B4-BE49-F238E27FC236}">
                      <a16:creationId xmlns:a16="http://schemas.microsoft.com/office/drawing/2014/main" id="{75A8E0E1-869A-4F96-BD2D-6FBC5ED4BE00}"/>
                    </a:ext>
                  </a:extLst>
                </p:cNvPr>
                <p:cNvPicPr/>
                <p:nvPr/>
              </p:nvPicPr>
              <p:blipFill>
                <a:blip r:embed="rId638"/>
                <a:stretch>
                  <a:fillRect/>
                </a:stretch>
              </p:blipFill>
              <p:spPr>
                <a:xfrm>
                  <a:off x="7669373" y="2281027"/>
                  <a:ext cx="300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87" name="Freihand 486">
                  <a:extLst>
                    <a:ext uri="{FF2B5EF4-FFF2-40B4-BE49-F238E27FC236}">
                      <a16:creationId xmlns:a16="http://schemas.microsoft.com/office/drawing/2014/main" id="{0FB96E52-151A-4F7B-B1E2-D91FA4738453}"/>
                    </a:ext>
                  </a:extLst>
                </p14:cNvPr>
                <p14:cNvContentPartPr/>
                <p14:nvPr/>
              </p14:nvContentPartPr>
              <p14:xfrm>
                <a:off x="8579813" y="2607547"/>
                <a:ext cx="678600" cy="385560"/>
              </p14:xfrm>
            </p:contentPart>
          </mc:Choice>
          <mc:Fallback xmlns="">
            <p:pic>
              <p:nvPicPr>
                <p:cNvPr id="487" name="Freihand 486">
                  <a:extLst>
                    <a:ext uri="{FF2B5EF4-FFF2-40B4-BE49-F238E27FC236}">
                      <a16:creationId xmlns:a16="http://schemas.microsoft.com/office/drawing/2014/main" id="{0FB96E52-151A-4F7B-B1E2-D91FA4738453}"/>
                    </a:ext>
                  </a:extLst>
                </p:cNvPr>
                <p:cNvPicPr/>
                <p:nvPr/>
              </p:nvPicPr>
              <p:blipFill>
                <a:blip r:embed="rId640"/>
                <a:stretch>
                  <a:fillRect/>
                </a:stretch>
              </p:blipFill>
              <p:spPr>
                <a:xfrm>
                  <a:off x="8575493" y="2603227"/>
                  <a:ext cx="68724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88" name="Freihand 487">
                  <a:extLst>
                    <a:ext uri="{FF2B5EF4-FFF2-40B4-BE49-F238E27FC236}">
                      <a16:creationId xmlns:a16="http://schemas.microsoft.com/office/drawing/2014/main" id="{E4D5A739-56DC-48F2-B5E5-3BA0596030C4}"/>
                    </a:ext>
                  </a:extLst>
                </p14:cNvPr>
                <p14:cNvContentPartPr/>
                <p14:nvPr/>
              </p14:nvContentPartPr>
              <p14:xfrm>
                <a:off x="8518973" y="2547067"/>
                <a:ext cx="114840" cy="113760"/>
              </p14:xfrm>
            </p:contentPart>
          </mc:Choice>
          <mc:Fallback xmlns="">
            <p:pic>
              <p:nvPicPr>
                <p:cNvPr id="488" name="Freihand 487">
                  <a:extLst>
                    <a:ext uri="{FF2B5EF4-FFF2-40B4-BE49-F238E27FC236}">
                      <a16:creationId xmlns:a16="http://schemas.microsoft.com/office/drawing/2014/main" id="{E4D5A739-56DC-48F2-B5E5-3BA0596030C4}"/>
                    </a:ext>
                  </a:extLst>
                </p:cNvPr>
                <p:cNvPicPr/>
                <p:nvPr/>
              </p:nvPicPr>
              <p:blipFill>
                <a:blip r:embed="rId642"/>
                <a:stretch>
                  <a:fillRect/>
                </a:stretch>
              </p:blipFill>
              <p:spPr>
                <a:xfrm>
                  <a:off x="8514653" y="2542747"/>
                  <a:ext cx="123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89" name="Freihand 488">
                  <a:extLst>
                    <a:ext uri="{FF2B5EF4-FFF2-40B4-BE49-F238E27FC236}">
                      <a16:creationId xmlns:a16="http://schemas.microsoft.com/office/drawing/2014/main" id="{3343C6BA-70BD-4C8C-AC61-483FEF0DB208}"/>
                    </a:ext>
                  </a:extLst>
                </p14:cNvPr>
                <p14:cNvContentPartPr/>
                <p14:nvPr/>
              </p14:nvContentPartPr>
              <p14:xfrm>
                <a:off x="8939453" y="2777827"/>
                <a:ext cx="87840" cy="135360"/>
              </p14:xfrm>
            </p:contentPart>
          </mc:Choice>
          <mc:Fallback xmlns="">
            <p:pic>
              <p:nvPicPr>
                <p:cNvPr id="489" name="Freihand 488">
                  <a:extLst>
                    <a:ext uri="{FF2B5EF4-FFF2-40B4-BE49-F238E27FC236}">
                      <a16:creationId xmlns:a16="http://schemas.microsoft.com/office/drawing/2014/main" id="{3343C6BA-70BD-4C8C-AC61-483FEF0DB208}"/>
                    </a:ext>
                  </a:extLst>
                </p:cNvPr>
                <p:cNvPicPr/>
                <p:nvPr/>
              </p:nvPicPr>
              <p:blipFill>
                <a:blip r:embed="rId644"/>
                <a:stretch>
                  <a:fillRect/>
                </a:stretch>
              </p:blipFill>
              <p:spPr>
                <a:xfrm>
                  <a:off x="8935133" y="2773507"/>
                  <a:ext cx="96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91" name="Freihand 490">
                  <a:extLst>
                    <a:ext uri="{FF2B5EF4-FFF2-40B4-BE49-F238E27FC236}">
                      <a16:creationId xmlns:a16="http://schemas.microsoft.com/office/drawing/2014/main" id="{476BDAA3-A115-4F90-A5C2-39F12955C564}"/>
                    </a:ext>
                  </a:extLst>
                </p14:cNvPr>
                <p14:cNvContentPartPr/>
                <p14:nvPr/>
              </p14:nvContentPartPr>
              <p14:xfrm>
                <a:off x="8812373" y="2756227"/>
                <a:ext cx="133560" cy="161280"/>
              </p14:xfrm>
            </p:contentPart>
          </mc:Choice>
          <mc:Fallback xmlns="">
            <p:pic>
              <p:nvPicPr>
                <p:cNvPr id="491" name="Freihand 490">
                  <a:extLst>
                    <a:ext uri="{FF2B5EF4-FFF2-40B4-BE49-F238E27FC236}">
                      <a16:creationId xmlns:a16="http://schemas.microsoft.com/office/drawing/2014/main" id="{476BDAA3-A115-4F90-A5C2-39F12955C564}"/>
                    </a:ext>
                  </a:extLst>
                </p:cNvPr>
                <p:cNvPicPr/>
                <p:nvPr/>
              </p:nvPicPr>
              <p:blipFill>
                <a:blip r:embed="rId646"/>
                <a:stretch>
                  <a:fillRect/>
                </a:stretch>
              </p:blipFill>
              <p:spPr>
                <a:xfrm>
                  <a:off x="8808053" y="2751907"/>
                  <a:ext cx="142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92" name="Freihand 491">
                  <a:extLst>
                    <a:ext uri="{FF2B5EF4-FFF2-40B4-BE49-F238E27FC236}">
                      <a16:creationId xmlns:a16="http://schemas.microsoft.com/office/drawing/2014/main" id="{F2E2D4E2-B31F-4AD2-8814-F53A824D97D9}"/>
                    </a:ext>
                  </a:extLst>
                </p14:cNvPr>
                <p14:cNvContentPartPr/>
                <p14:nvPr/>
              </p14:nvContentPartPr>
              <p14:xfrm>
                <a:off x="8989493" y="2734267"/>
                <a:ext cx="107640" cy="186480"/>
              </p14:xfrm>
            </p:contentPart>
          </mc:Choice>
          <mc:Fallback xmlns="">
            <p:pic>
              <p:nvPicPr>
                <p:cNvPr id="492" name="Freihand 491">
                  <a:extLst>
                    <a:ext uri="{FF2B5EF4-FFF2-40B4-BE49-F238E27FC236}">
                      <a16:creationId xmlns:a16="http://schemas.microsoft.com/office/drawing/2014/main" id="{F2E2D4E2-B31F-4AD2-8814-F53A824D97D9}"/>
                    </a:ext>
                  </a:extLst>
                </p:cNvPr>
                <p:cNvPicPr/>
                <p:nvPr/>
              </p:nvPicPr>
              <p:blipFill>
                <a:blip r:embed="rId648"/>
                <a:stretch>
                  <a:fillRect/>
                </a:stretch>
              </p:blipFill>
              <p:spPr>
                <a:xfrm>
                  <a:off x="8985173" y="2729947"/>
                  <a:ext cx="116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93" name="Freihand 492">
                  <a:extLst>
                    <a:ext uri="{FF2B5EF4-FFF2-40B4-BE49-F238E27FC236}">
                      <a16:creationId xmlns:a16="http://schemas.microsoft.com/office/drawing/2014/main" id="{13D4D660-D748-4639-85CB-2C8E55CF1EBC}"/>
                    </a:ext>
                  </a:extLst>
                </p14:cNvPr>
                <p14:cNvContentPartPr/>
                <p14:nvPr/>
              </p14:nvContentPartPr>
              <p14:xfrm>
                <a:off x="8981213" y="2826427"/>
                <a:ext cx="179280" cy="21600"/>
              </p14:xfrm>
            </p:contentPart>
          </mc:Choice>
          <mc:Fallback xmlns="">
            <p:pic>
              <p:nvPicPr>
                <p:cNvPr id="493" name="Freihand 492">
                  <a:extLst>
                    <a:ext uri="{FF2B5EF4-FFF2-40B4-BE49-F238E27FC236}">
                      <a16:creationId xmlns:a16="http://schemas.microsoft.com/office/drawing/2014/main" id="{13D4D660-D748-4639-85CB-2C8E55CF1EBC}"/>
                    </a:ext>
                  </a:extLst>
                </p:cNvPr>
                <p:cNvPicPr/>
                <p:nvPr/>
              </p:nvPicPr>
              <p:blipFill>
                <a:blip r:embed="rId650"/>
                <a:stretch>
                  <a:fillRect/>
                </a:stretch>
              </p:blipFill>
              <p:spPr>
                <a:xfrm>
                  <a:off x="8976893" y="2822107"/>
                  <a:ext cx="187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94" name="Freihand 493">
                  <a:extLst>
                    <a:ext uri="{FF2B5EF4-FFF2-40B4-BE49-F238E27FC236}">
                      <a16:creationId xmlns:a16="http://schemas.microsoft.com/office/drawing/2014/main" id="{F476F7DC-A089-4B0A-ADA7-2D7D6231C820}"/>
                    </a:ext>
                  </a:extLst>
                </p14:cNvPr>
                <p14:cNvContentPartPr/>
                <p14:nvPr/>
              </p14:nvContentPartPr>
              <p14:xfrm>
                <a:off x="9430493" y="2796187"/>
                <a:ext cx="238680" cy="41760"/>
              </p14:xfrm>
            </p:contentPart>
          </mc:Choice>
          <mc:Fallback xmlns="">
            <p:pic>
              <p:nvPicPr>
                <p:cNvPr id="494" name="Freihand 493">
                  <a:extLst>
                    <a:ext uri="{FF2B5EF4-FFF2-40B4-BE49-F238E27FC236}">
                      <a16:creationId xmlns:a16="http://schemas.microsoft.com/office/drawing/2014/main" id="{F476F7DC-A089-4B0A-ADA7-2D7D6231C820}"/>
                    </a:ext>
                  </a:extLst>
                </p:cNvPr>
                <p:cNvPicPr/>
                <p:nvPr/>
              </p:nvPicPr>
              <p:blipFill>
                <a:blip r:embed="rId652"/>
                <a:stretch>
                  <a:fillRect/>
                </a:stretch>
              </p:blipFill>
              <p:spPr>
                <a:xfrm>
                  <a:off x="9426173" y="2791867"/>
                  <a:ext cx="247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5" name="Freihand 494">
                  <a:extLst>
                    <a:ext uri="{FF2B5EF4-FFF2-40B4-BE49-F238E27FC236}">
                      <a16:creationId xmlns:a16="http://schemas.microsoft.com/office/drawing/2014/main" id="{46DC9D72-85B5-4D04-AC16-6353412F4529}"/>
                    </a:ext>
                  </a:extLst>
                </p14:cNvPr>
                <p14:cNvContentPartPr/>
                <p14:nvPr/>
              </p14:nvContentPartPr>
              <p14:xfrm>
                <a:off x="9472613" y="2880067"/>
                <a:ext cx="203760" cy="9360"/>
              </p14:xfrm>
            </p:contentPart>
          </mc:Choice>
          <mc:Fallback xmlns="">
            <p:pic>
              <p:nvPicPr>
                <p:cNvPr id="495" name="Freihand 494">
                  <a:extLst>
                    <a:ext uri="{FF2B5EF4-FFF2-40B4-BE49-F238E27FC236}">
                      <a16:creationId xmlns:a16="http://schemas.microsoft.com/office/drawing/2014/main" id="{46DC9D72-85B5-4D04-AC16-6353412F4529}"/>
                    </a:ext>
                  </a:extLst>
                </p:cNvPr>
                <p:cNvPicPr/>
                <p:nvPr/>
              </p:nvPicPr>
              <p:blipFill>
                <a:blip r:embed="rId654"/>
                <a:stretch>
                  <a:fillRect/>
                </a:stretch>
              </p:blipFill>
              <p:spPr>
                <a:xfrm>
                  <a:off x="9468293" y="2875747"/>
                  <a:ext cx="212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557" name="Freihand 556">
                  <a:extLst>
                    <a:ext uri="{FF2B5EF4-FFF2-40B4-BE49-F238E27FC236}">
                      <a16:creationId xmlns:a16="http://schemas.microsoft.com/office/drawing/2014/main" id="{9066095A-BF38-4527-91E9-43DEDD330811}"/>
                    </a:ext>
                  </a:extLst>
                </p14:cNvPr>
                <p14:cNvContentPartPr/>
                <p14:nvPr/>
              </p14:nvContentPartPr>
              <p14:xfrm>
                <a:off x="5554013" y="3202267"/>
                <a:ext cx="37080" cy="337320"/>
              </p14:xfrm>
            </p:contentPart>
          </mc:Choice>
          <mc:Fallback xmlns="">
            <p:pic>
              <p:nvPicPr>
                <p:cNvPr id="557" name="Freihand 556">
                  <a:extLst>
                    <a:ext uri="{FF2B5EF4-FFF2-40B4-BE49-F238E27FC236}">
                      <a16:creationId xmlns:a16="http://schemas.microsoft.com/office/drawing/2014/main" id="{9066095A-BF38-4527-91E9-43DEDD330811}"/>
                    </a:ext>
                  </a:extLst>
                </p:cNvPr>
                <p:cNvPicPr/>
                <p:nvPr/>
              </p:nvPicPr>
              <p:blipFill>
                <a:blip r:embed="rId656"/>
                <a:stretch>
                  <a:fillRect/>
                </a:stretch>
              </p:blipFill>
              <p:spPr>
                <a:xfrm>
                  <a:off x="5549693" y="3197947"/>
                  <a:ext cx="4572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558" name="Freihand 557">
                  <a:extLst>
                    <a:ext uri="{FF2B5EF4-FFF2-40B4-BE49-F238E27FC236}">
                      <a16:creationId xmlns:a16="http://schemas.microsoft.com/office/drawing/2014/main" id="{2154CFFA-EFB3-4B36-AEB1-38D1896A10C4}"/>
                    </a:ext>
                  </a:extLst>
                </p14:cNvPr>
                <p14:cNvContentPartPr/>
                <p14:nvPr/>
              </p14:nvContentPartPr>
              <p14:xfrm>
                <a:off x="5698373" y="3335467"/>
                <a:ext cx="156960" cy="7920"/>
              </p14:xfrm>
            </p:contentPart>
          </mc:Choice>
          <mc:Fallback xmlns="">
            <p:pic>
              <p:nvPicPr>
                <p:cNvPr id="558" name="Freihand 557">
                  <a:extLst>
                    <a:ext uri="{FF2B5EF4-FFF2-40B4-BE49-F238E27FC236}">
                      <a16:creationId xmlns:a16="http://schemas.microsoft.com/office/drawing/2014/main" id="{2154CFFA-EFB3-4B36-AEB1-38D1896A10C4}"/>
                    </a:ext>
                  </a:extLst>
                </p:cNvPr>
                <p:cNvPicPr/>
                <p:nvPr/>
              </p:nvPicPr>
              <p:blipFill>
                <a:blip r:embed="rId658"/>
                <a:stretch>
                  <a:fillRect/>
                </a:stretch>
              </p:blipFill>
              <p:spPr>
                <a:xfrm>
                  <a:off x="5694053" y="3331147"/>
                  <a:ext cx="165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59" name="Freihand 558">
                  <a:extLst>
                    <a:ext uri="{FF2B5EF4-FFF2-40B4-BE49-F238E27FC236}">
                      <a16:creationId xmlns:a16="http://schemas.microsoft.com/office/drawing/2014/main" id="{7C9C75C0-B88F-4376-90CA-7FA77AE86E02}"/>
                    </a:ext>
                  </a:extLst>
                </p14:cNvPr>
                <p14:cNvContentPartPr/>
                <p14:nvPr/>
              </p14:nvContentPartPr>
              <p14:xfrm>
                <a:off x="6062333" y="3191107"/>
                <a:ext cx="38880" cy="246240"/>
              </p14:xfrm>
            </p:contentPart>
          </mc:Choice>
          <mc:Fallback xmlns="">
            <p:pic>
              <p:nvPicPr>
                <p:cNvPr id="559" name="Freihand 558">
                  <a:extLst>
                    <a:ext uri="{FF2B5EF4-FFF2-40B4-BE49-F238E27FC236}">
                      <a16:creationId xmlns:a16="http://schemas.microsoft.com/office/drawing/2014/main" id="{7C9C75C0-B88F-4376-90CA-7FA77AE86E02}"/>
                    </a:ext>
                  </a:extLst>
                </p:cNvPr>
                <p:cNvPicPr/>
                <p:nvPr/>
              </p:nvPicPr>
              <p:blipFill>
                <a:blip r:embed="rId660"/>
                <a:stretch>
                  <a:fillRect/>
                </a:stretch>
              </p:blipFill>
              <p:spPr>
                <a:xfrm>
                  <a:off x="6058013" y="3186787"/>
                  <a:ext cx="47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76" name="Freihand 475">
                  <a:extLst>
                    <a:ext uri="{FF2B5EF4-FFF2-40B4-BE49-F238E27FC236}">
                      <a16:creationId xmlns:a16="http://schemas.microsoft.com/office/drawing/2014/main" id="{2CE90775-A7D5-429D-8C93-E6271AE12169}"/>
                    </a:ext>
                  </a:extLst>
                </p14:cNvPr>
                <p14:cNvContentPartPr/>
                <p14:nvPr/>
              </p14:nvContentPartPr>
              <p14:xfrm>
                <a:off x="451013" y="2320987"/>
                <a:ext cx="93600" cy="96840"/>
              </p14:xfrm>
            </p:contentPart>
          </mc:Choice>
          <mc:Fallback xmlns="">
            <p:pic>
              <p:nvPicPr>
                <p:cNvPr id="476" name="Freihand 475">
                  <a:extLst>
                    <a:ext uri="{FF2B5EF4-FFF2-40B4-BE49-F238E27FC236}">
                      <a16:creationId xmlns:a16="http://schemas.microsoft.com/office/drawing/2014/main" id="{2CE90775-A7D5-429D-8C93-E6271AE12169}"/>
                    </a:ext>
                  </a:extLst>
                </p:cNvPr>
                <p:cNvPicPr/>
                <p:nvPr/>
              </p:nvPicPr>
              <p:blipFill>
                <a:blip r:embed="rId662"/>
                <a:stretch>
                  <a:fillRect/>
                </a:stretch>
              </p:blipFill>
              <p:spPr>
                <a:xfrm>
                  <a:off x="446693" y="2316667"/>
                  <a:ext cx="102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77" name="Freihand 476">
                  <a:extLst>
                    <a:ext uri="{FF2B5EF4-FFF2-40B4-BE49-F238E27FC236}">
                      <a16:creationId xmlns:a16="http://schemas.microsoft.com/office/drawing/2014/main" id="{282F53FC-9139-4C2F-B248-70F6813683D5}"/>
                    </a:ext>
                  </a:extLst>
                </p14:cNvPr>
                <p14:cNvContentPartPr/>
                <p14:nvPr/>
              </p14:nvContentPartPr>
              <p14:xfrm>
                <a:off x="447413" y="2336467"/>
                <a:ext cx="101160" cy="60480"/>
              </p14:xfrm>
            </p:contentPart>
          </mc:Choice>
          <mc:Fallback xmlns="">
            <p:pic>
              <p:nvPicPr>
                <p:cNvPr id="477" name="Freihand 476">
                  <a:extLst>
                    <a:ext uri="{FF2B5EF4-FFF2-40B4-BE49-F238E27FC236}">
                      <a16:creationId xmlns:a16="http://schemas.microsoft.com/office/drawing/2014/main" id="{282F53FC-9139-4C2F-B248-70F6813683D5}"/>
                    </a:ext>
                  </a:extLst>
                </p:cNvPr>
                <p:cNvPicPr/>
                <p:nvPr/>
              </p:nvPicPr>
              <p:blipFill>
                <a:blip r:embed="rId664"/>
                <a:stretch>
                  <a:fillRect/>
                </a:stretch>
              </p:blipFill>
              <p:spPr>
                <a:xfrm>
                  <a:off x="443093" y="2332147"/>
                  <a:ext cx="109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78" name="Freihand 477">
                  <a:extLst>
                    <a:ext uri="{FF2B5EF4-FFF2-40B4-BE49-F238E27FC236}">
                      <a16:creationId xmlns:a16="http://schemas.microsoft.com/office/drawing/2014/main" id="{511E25F7-FF54-4210-9C46-2BB3F4D8CD3F}"/>
                    </a:ext>
                  </a:extLst>
                </p14:cNvPr>
                <p14:cNvContentPartPr/>
                <p14:nvPr/>
              </p14:nvContentPartPr>
              <p14:xfrm>
                <a:off x="434813" y="2270947"/>
                <a:ext cx="92520" cy="133560"/>
              </p14:xfrm>
            </p:contentPart>
          </mc:Choice>
          <mc:Fallback xmlns="">
            <p:pic>
              <p:nvPicPr>
                <p:cNvPr id="478" name="Freihand 477">
                  <a:extLst>
                    <a:ext uri="{FF2B5EF4-FFF2-40B4-BE49-F238E27FC236}">
                      <a16:creationId xmlns:a16="http://schemas.microsoft.com/office/drawing/2014/main" id="{511E25F7-FF54-4210-9C46-2BB3F4D8CD3F}"/>
                    </a:ext>
                  </a:extLst>
                </p:cNvPr>
                <p:cNvPicPr/>
                <p:nvPr/>
              </p:nvPicPr>
              <p:blipFill>
                <a:blip r:embed="rId666"/>
                <a:stretch>
                  <a:fillRect/>
                </a:stretch>
              </p:blipFill>
              <p:spPr>
                <a:xfrm>
                  <a:off x="430493" y="2266627"/>
                  <a:ext cx="101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79" name="Freihand 478">
                  <a:extLst>
                    <a:ext uri="{FF2B5EF4-FFF2-40B4-BE49-F238E27FC236}">
                      <a16:creationId xmlns:a16="http://schemas.microsoft.com/office/drawing/2014/main" id="{086D1F72-D406-41C1-9300-EAE5165DE302}"/>
                    </a:ext>
                  </a:extLst>
                </p14:cNvPr>
                <p14:cNvContentPartPr/>
                <p14:nvPr/>
              </p14:nvContentPartPr>
              <p14:xfrm>
                <a:off x="401693" y="2332867"/>
                <a:ext cx="130320" cy="19080"/>
              </p14:xfrm>
            </p:contentPart>
          </mc:Choice>
          <mc:Fallback xmlns="">
            <p:pic>
              <p:nvPicPr>
                <p:cNvPr id="479" name="Freihand 478">
                  <a:extLst>
                    <a:ext uri="{FF2B5EF4-FFF2-40B4-BE49-F238E27FC236}">
                      <a16:creationId xmlns:a16="http://schemas.microsoft.com/office/drawing/2014/main" id="{086D1F72-D406-41C1-9300-EAE5165DE302}"/>
                    </a:ext>
                  </a:extLst>
                </p:cNvPr>
                <p:cNvPicPr/>
                <p:nvPr/>
              </p:nvPicPr>
              <p:blipFill>
                <a:blip r:embed="rId668"/>
                <a:stretch>
                  <a:fillRect/>
                </a:stretch>
              </p:blipFill>
              <p:spPr>
                <a:xfrm>
                  <a:off x="397373" y="2328547"/>
                  <a:ext cx="138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80" name="Freihand 479">
                  <a:extLst>
                    <a:ext uri="{FF2B5EF4-FFF2-40B4-BE49-F238E27FC236}">
                      <a16:creationId xmlns:a16="http://schemas.microsoft.com/office/drawing/2014/main" id="{C3D3E0FD-18FE-46D6-8FA6-7AADBB5E6B18}"/>
                    </a:ext>
                  </a:extLst>
                </p14:cNvPr>
                <p14:cNvContentPartPr/>
                <p14:nvPr/>
              </p14:nvContentPartPr>
              <p14:xfrm>
                <a:off x="234653" y="2132707"/>
                <a:ext cx="543960" cy="404280"/>
              </p14:xfrm>
            </p:contentPart>
          </mc:Choice>
          <mc:Fallback xmlns="">
            <p:pic>
              <p:nvPicPr>
                <p:cNvPr id="480" name="Freihand 479">
                  <a:extLst>
                    <a:ext uri="{FF2B5EF4-FFF2-40B4-BE49-F238E27FC236}">
                      <a16:creationId xmlns:a16="http://schemas.microsoft.com/office/drawing/2014/main" id="{C3D3E0FD-18FE-46D6-8FA6-7AADBB5E6B18}"/>
                    </a:ext>
                  </a:extLst>
                </p:cNvPr>
                <p:cNvPicPr/>
                <p:nvPr/>
              </p:nvPicPr>
              <p:blipFill>
                <a:blip r:embed="rId670"/>
                <a:stretch>
                  <a:fillRect/>
                </a:stretch>
              </p:blipFill>
              <p:spPr>
                <a:xfrm>
                  <a:off x="230333" y="2128387"/>
                  <a:ext cx="55260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08" name="Freihand 507">
                  <a:extLst>
                    <a:ext uri="{FF2B5EF4-FFF2-40B4-BE49-F238E27FC236}">
                      <a16:creationId xmlns:a16="http://schemas.microsoft.com/office/drawing/2014/main" id="{9790AFA8-B812-44E4-955C-2F66E83988FA}"/>
                    </a:ext>
                  </a:extLst>
                </p14:cNvPr>
                <p14:cNvContentPartPr/>
                <p14:nvPr/>
              </p14:nvContentPartPr>
              <p14:xfrm>
                <a:off x="5092133" y="2482267"/>
                <a:ext cx="78480" cy="220320"/>
              </p14:xfrm>
            </p:contentPart>
          </mc:Choice>
          <mc:Fallback xmlns="">
            <p:pic>
              <p:nvPicPr>
                <p:cNvPr id="508" name="Freihand 507">
                  <a:extLst>
                    <a:ext uri="{FF2B5EF4-FFF2-40B4-BE49-F238E27FC236}">
                      <a16:creationId xmlns:a16="http://schemas.microsoft.com/office/drawing/2014/main" id="{9790AFA8-B812-44E4-955C-2F66E83988FA}"/>
                    </a:ext>
                  </a:extLst>
                </p:cNvPr>
                <p:cNvPicPr/>
                <p:nvPr/>
              </p:nvPicPr>
              <p:blipFill>
                <a:blip r:embed="rId672"/>
                <a:stretch>
                  <a:fillRect/>
                </a:stretch>
              </p:blipFill>
              <p:spPr>
                <a:xfrm>
                  <a:off x="5087813" y="2477947"/>
                  <a:ext cx="87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09" name="Freihand 508">
                  <a:extLst>
                    <a:ext uri="{FF2B5EF4-FFF2-40B4-BE49-F238E27FC236}">
                      <a16:creationId xmlns:a16="http://schemas.microsoft.com/office/drawing/2014/main" id="{D008A001-1022-4514-9E94-4433346F9F13}"/>
                    </a:ext>
                  </a:extLst>
                </p14:cNvPr>
                <p14:cNvContentPartPr/>
                <p14:nvPr/>
              </p14:nvContentPartPr>
              <p14:xfrm>
                <a:off x="5237933" y="2155027"/>
                <a:ext cx="28080" cy="152640"/>
              </p14:xfrm>
            </p:contentPart>
          </mc:Choice>
          <mc:Fallback xmlns="">
            <p:pic>
              <p:nvPicPr>
                <p:cNvPr id="509" name="Freihand 508">
                  <a:extLst>
                    <a:ext uri="{FF2B5EF4-FFF2-40B4-BE49-F238E27FC236}">
                      <a16:creationId xmlns:a16="http://schemas.microsoft.com/office/drawing/2014/main" id="{D008A001-1022-4514-9E94-4433346F9F13}"/>
                    </a:ext>
                  </a:extLst>
                </p:cNvPr>
                <p:cNvPicPr/>
                <p:nvPr/>
              </p:nvPicPr>
              <p:blipFill>
                <a:blip r:embed="rId674"/>
                <a:stretch>
                  <a:fillRect/>
                </a:stretch>
              </p:blipFill>
              <p:spPr>
                <a:xfrm>
                  <a:off x="5233613" y="2150707"/>
                  <a:ext cx="36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10" name="Freihand 509">
                  <a:extLst>
                    <a:ext uri="{FF2B5EF4-FFF2-40B4-BE49-F238E27FC236}">
                      <a16:creationId xmlns:a16="http://schemas.microsoft.com/office/drawing/2014/main" id="{F12FB43F-285F-4495-B96A-E447B9489797}"/>
                    </a:ext>
                  </a:extLst>
                </p14:cNvPr>
                <p14:cNvContentPartPr/>
                <p14:nvPr/>
              </p14:nvContentPartPr>
              <p14:xfrm>
                <a:off x="5156933" y="2302267"/>
                <a:ext cx="187920" cy="39240"/>
              </p14:xfrm>
            </p:contentPart>
          </mc:Choice>
          <mc:Fallback xmlns="">
            <p:pic>
              <p:nvPicPr>
                <p:cNvPr id="510" name="Freihand 509">
                  <a:extLst>
                    <a:ext uri="{FF2B5EF4-FFF2-40B4-BE49-F238E27FC236}">
                      <a16:creationId xmlns:a16="http://schemas.microsoft.com/office/drawing/2014/main" id="{F12FB43F-285F-4495-B96A-E447B9489797}"/>
                    </a:ext>
                  </a:extLst>
                </p:cNvPr>
                <p:cNvPicPr/>
                <p:nvPr/>
              </p:nvPicPr>
              <p:blipFill>
                <a:blip r:embed="rId676"/>
                <a:stretch>
                  <a:fillRect/>
                </a:stretch>
              </p:blipFill>
              <p:spPr>
                <a:xfrm>
                  <a:off x="5152613" y="2297947"/>
                  <a:ext cx="196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11" name="Freihand 510">
                  <a:extLst>
                    <a:ext uri="{FF2B5EF4-FFF2-40B4-BE49-F238E27FC236}">
                      <a16:creationId xmlns:a16="http://schemas.microsoft.com/office/drawing/2014/main" id="{021880C2-B444-40AB-9860-3A64C7EAC787}"/>
                    </a:ext>
                  </a:extLst>
                </p14:cNvPr>
                <p14:cNvContentPartPr/>
                <p14:nvPr/>
              </p14:nvContentPartPr>
              <p14:xfrm>
                <a:off x="5215973" y="2378227"/>
                <a:ext cx="101880" cy="88920"/>
              </p14:xfrm>
            </p:contentPart>
          </mc:Choice>
          <mc:Fallback xmlns="">
            <p:pic>
              <p:nvPicPr>
                <p:cNvPr id="511" name="Freihand 510">
                  <a:extLst>
                    <a:ext uri="{FF2B5EF4-FFF2-40B4-BE49-F238E27FC236}">
                      <a16:creationId xmlns:a16="http://schemas.microsoft.com/office/drawing/2014/main" id="{021880C2-B444-40AB-9860-3A64C7EAC787}"/>
                    </a:ext>
                  </a:extLst>
                </p:cNvPr>
                <p:cNvPicPr/>
                <p:nvPr/>
              </p:nvPicPr>
              <p:blipFill>
                <a:blip r:embed="rId678"/>
                <a:stretch>
                  <a:fillRect/>
                </a:stretch>
              </p:blipFill>
              <p:spPr>
                <a:xfrm>
                  <a:off x="5211653" y="2373907"/>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52" name="Freihand 451">
                  <a:extLst>
                    <a:ext uri="{FF2B5EF4-FFF2-40B4-BE49-F238E27FC236}">
                      <a16:creationId xmlns:a16="http://schemas.microsoft.com/office/drawing/2014/main" id="{6678D5F1-79B5-4D23-B4DF-C795EBA41D40}"/>
                    </a:ext>
                  </a:extLst>
                </p14:cNvPr>
                <p14:cNvContentPartPr/>
                <p14:nvPr/>
              </p14:nvContentPartPr>
              <p14:xfrm>
                <a:off x="637173" y="2792990"/>
                <a:ext cx="185040" cy="140760"/>
              </p14:xfrm>
            </p:contentPart>
          </mc:Choice>
          <mc:Fallback xmlns="">
            <p:pic>
              <p:nvPicPr>
                <p:cNvPr id="452" name="Freihand 451">
                  <a:extLst>
                    <a:ext uri="{FF2B5EF4-FFF2-40B4-BE49-F238E27FC236}">
                      <a16:creationId xmlns:a16="http://schemas.microsoft.com/office/drawing/2014/main" id="{6678D5F1-79B5-4D23-B4DF-C795EBA41D40}"/>
                    </a:ext>
                  </a:extLst>
                </p:cNvPr>
                <p:cNvPicPr/>
                <p:nvPr/>
              </p:nvPicPr>
              <p:blipFill>
                <a:blip r:embed="rId680"/>
                <a:stretch>
                  <a:fillRect/>
                </a:stretch>
              </p:blipFill>
              <p:spPr>
                <a:xfrm>
                  <a:off x="632853" y="2788670"/>
                  <a:ext cx="193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53" name="Freihand 452">
                  <a:extLst>
                    <a:ext uri="{FF2B5EF4-FFF2-40B4-BE49-F238E27FC236}">
                      <a16:creationId xmlns:a16="http://schemas.microsoft.com/office/drawing/2014/main" id="{88CA9494-CD36-49D0-911E-DA20671B2E5E}"/>
                    </a:ext>
                  </a:extLst>
                </p14:cNvPr>
                <p14:cNvContentPartPr/>
                <p14:nvPr/>
              </p14:nvContentPartPr>
              <p14:xfrm>
                <a:off x="860373" y="2826830"/>
                <a:ext cx="111960" cy="129600"/>
              </p14:xfrm>
            </p:contentPart>
          </mc:Choice>
          <mc:Fallback xmlns="">
            <p:pic>
              <p:nvPicPr>
                <p:cNvPr id="453" name="Freihand 452">
                  <a:extLst>
                    <a:ext uri="{FF2B5EF4-FFF2-40B4-BE49-F238E27FC236}">
                      <a16:creationId xmlns:a16="http://schemas.microsoft.com/office/drawing/2014/main" id="{88CA9494-CD36-49D0-911E-DA20671B2E5E}"/>
                    </a:ext>
                  </a:extLst>
                </p:cNvPr>
                <p:cNvPicPr/>
                <p:nvPr/>
              </p:nvPicPr>
              <p:blipFill>
                <a:blip r:embed="rId682"/>
                <a:stretch>
                  <a:fillRect/>
                </a:stretch>
              </p:blipFill>
              <p:spPr>
                <a:xfrm>
                  <a:off x="856053" y="2822510"/>
                  <a:ext cx="12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54" name="Freihand 453">
                  <a:extLst>
                    <a:ext uri="{FF2B5EF4-FFF2-40B4-BE49-F238E27FC236}">
                      <a16:creationId xmlns:a16="http://schemas.microsoft.com/office/drawing/2014/main" id="{9732E0CC-0A99-42AB-BC18-9EEF3664C4E5}"/>
                    </a:ext>
                  </a:extLst>
                </p14:cNvPr>
                <p14:cNvContentPartPr/>
                <p14:nvPr/>
              </p14:nvContentPartPr>
              <p14:xfrm>
                <a:off x="1020933" y="2836550"/>
                <a:ext cx="115200" cy="173520"/>
              </p14:xfrm>
            </p:contentPart>
          </mc:Choice>
          <mc:Fallback xmlns="">
            <p:pic>
              <p:nvPicPr>
                <p:cNvPr id="454" name="Freihand 453">
                  <a:extLst>
                    <a:ext uri="{FF2B5EF4-FFF2-40B4-BE49-F238E27FC236}">
                      <a16:creationId xmlns:a16="http://schemas.microsoft.com/office/drawing/2014/main" id="{9732E0CC-0A99-42AB-BC18-9EEF3664C4E5}"/>
                    </a:ext>
                  </a:extLst>
                </p:cNvPr>
                <p:cNvPicPr/>
                <p:nvPr/>
              </p:nvPicPr>
              <p:blipFill>
                <a:blip r:embed="rId684"/>
                <a:stretch>
                  <a:fillRect/>
                </a:stretch>
              </p:blipFill>
              <p:spPr>
                <a:xfrm>
                  <a:off x="1016613" y="2832230"/>
                  <a:ext cx="123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55" name="Freihand 454">
                  <a:extLst>
                    <a:ext uri="{FF2B5EF4-FFF2-40B4-BE49-F238E27FC236}">
                      <a16:creationId xmlns:a16="http://schemas.microsoft.com/office/drawing/2014/main" id="{10E34094-1062-48A7-945B-1D0AE80B8C07}"/>
                    </a:ext>
                  </a:extLst>
                </p14:cNvPr>
                <p14:cNvContentPartPr/>
                <p14:nvPr/>
              </p14:nvContentPartPr>
              <p14:xfrm>
                <a:off x="1051533" y="2766350"/>
                <a:ext cx="131400" cy="3600"/>
              </p14:xfrm>
            </p:contentPart>
          </mc:Choice>
          <mc:Fallback xmlns="">
            <p:pic>
              <p:nvPicPr>
                <p:cNvPr id="455" name="Freihand 454">
                  <a:extLst>
                    <a:ext uri="{FF2B5EF4-FFF2-40B4-BE49-F238E27FC236}">
                      <a16:creationId xmlns:a16="http://schemas.microsoft.com/office/drawing/2014/main" id="{10E34094-1062-48A7-945B-1D0AE80B8C07}"/>
                    </a:ext>
                  </a:extLst>
                </p:cNvPr>
                <p:cNvPicPr/>
                <p:nvPr/>
              </p:nvPicPr>
              <p:blipFill>
                <a:blip r:embed="rId686"/>
                <a:stretch>
                  <a:fillRect/>
                </a:stretch>
              </p:blipFill>
              <p:spPr>
                <a:xfrm>
                  <a:off x="1047213" y="2762030"/>
                  <a:ext cx="140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56" name="Freihand 455">
                  <a:extLst>
                    <a:ext uri="{FF2B5EF4-FFF2-40B4-BE49-F238E27FC236}">
                      <a16:creationId xmlns:a16="http://schemas.microsoft.com/office/drawing/2014/main" id="{D261157A-779D-4781-9DD8-3B3781D18E82}"/>
                    </a:ext>
                  </a:extLst>
                </p14:cNvPr>
                <p14:cNvContentPartPr/>
                <p14:nvPr/>
              </p14:nvContentPartPr>
              <p14:xfrm>
                <a:off x="1141533" y="2732150"/>
                <a:ext cx="148680" cy="268560"/>
              </p14:xfrm>
            </p:contentPart>
          </mc:Choice>
          <mc:Fallback xmlns="">
            <p:pic>
              <p:nvPicPr>
                <p:cNvPr id="456" name="Freihand 455">
                  <a:extLst>
                    <a:ext uri="{FF2B5EF4-FFF2-40B4-BE49-F238E27FC236}">
                      <a16:creationId xmlns:a16="http://schemas.microsoft.com/office/drawing/2014/main" id="{D261157A-779D-4781-9DD8-3B3781D18E82}"/>
                    </a:ext>
                  </a:extLst>
                </p:cNvPr>
                <p:cNvPicPr/>
                <p:nvPr/>
              </p:nvPicPr>
              <p:blipFill>
                <a:blip r:embed="rId688"/>
                <a:stretch>
                  <a:fillRect/>
                </a:stretch>
              </p:blipFill>
              <p:spPr>
                <a:xfrm>
                  <a:off x="1137213" y="2727830"/>
                  <a:ext cx="157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57" name="Freihand 456">
                  <a:extLst>
                    <a:ext uri="{FF2B5EF4-FFF2-40B4-BE49-F238E27FC236}">
                      <a16:creationId xmlns:a16="http://schemas.microsoft.com/office/drawing/2014/main" id="{EC39B64F-D8CD-4E62-A5A6-672F8D1B532C}"/>
                    </a:ext>
                  </a:extLst>
                </p14:cNvPr>
                <p14:cNvContentPartPr/>
                <p14:nvPr/>
              </p14:nvContentPartPr>
              <p14:xfrm>
                <a:off x="496053" y="2737190"/>
                <a:ext cx="182880" cy="303120"/>
              </p14:xfrm>
            </p:contentPart>
          </mc:Choice>
          <mc:Fallback xmlns="">
            <p:pic>
              <p:nvPicPr>
                <p:cNvPr id="457" name="Freihand 456">
                  <a:extLst>
                    <a:ext uri="{FF2B5EF4-FFF2-40B4-BE49-F238E27FC236}">
                      <a16:creationId xmlns:a16="http://schemas.microsoft.com/office/drawing/2014/main" id="{EC39B64F-D8CD-4E62-A5A6-672F8D1B532C}"/>
                    </a:ext>
                  </a:extLst>
                </p:cNvPr>
                <p:cNvPicPr/>
                <p:nvPr/>
              </p:nvPicPr>
              <p:blipFill>
                <a:blip r:embed="rId690"/>
                <a:stretch>
                  <a:fillRect/>
                </a:stretch>
              </p:blipFill>
              <p:spPr>
                <a:xfrm>
                  <a:off x="491733" y="2732870"/>
                  <a:ext cx="1915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58" name="Freihand 457">
                  <a:extLst>
                    <a:ext uri="{FF2B5EF4-FFF2-40B4-BE49-F238E27FC236}">
                      <a16:creationId xmlns:a16="http://schemas.microsoft.com/office/drawing/2014/main" id="{EC4C524E-0122-4D1E-A030-E18DE32666AC}"/>
                    </a:ext>
                  </a:extLst>
                </p14:cNvPr>
                <p14:cNvContentPartPr/>
                <p14:nvPr/>
              </p14:nvContentPartPr>
              <p14:xfrm>
                <a:off x="1297053" y="2564030"/>
                <a:ext cx="123840" cy="145440"/>
              </p14:xfrm>
            </p:contentPart>
          </mc:Choice>
          <mc:Fallback xmlns="">
            <p:pic>
              <p:nvPicPr>
                <p:cNvPr id="458" name="Freihand 457">
                  <a:extLst>
                    <a:ext uri="{FF2B5EF4-FFF2-40B4-BE49-F238E27FC236}">
                      <a16:creationId xmlns:a16="http://schemas.microsoft.com/office/drawing/2014/main" id="{EC4C524E-0122-4D1E-A030-E18DE32666AC}"/>
                    </a:ext>
                  </a:extLst>
                </p:cNvPr>
                <p:cNvPicPr/>
                <p:nvPr/>
              </p:nvPicPr>
              <p:blipFill>
                <a:blip r:embed="rId692"/>
                <a:stretch>
                  <a:fillRect/>
                </a:stretch>
              </p:blipFill>
              <p:spPr>
                <a:xfrm>
                  <a:off x="1292733" y="2559710"/>
                  <a:ext cx="132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59" name="Freihand 458">
                  <a:extLst>
                    <a:ext uri="{FF2B5EF4-FFF2-40B4-BE49-F238E27FC236}">
                      <a16:creationId xmlns:a16="http://schemas.microsoft.com/office/drawing/2014/main" id="{AEEB3038-44DA-4C3D-B312-B554264B819A}"/>
                    </a:ext>
                  </a:extLst>
                </p14:cNvPr>
                <p14:cNvContentPartPr/>
                <p14:nvPr/>
              </p14:nvContentPartPr>
              <p14:xfrm>
                <a:off x="1582893" y="2811350"/>
                <a:ext cx="229320" cy="13320"/>
              </p14:xfrm>
            </p:contentPart>
          </mc:Choice>
          <mc:Fallback xmlns="">
            <p:pic>
              <p:nvPicPr>
                <p:cNvPr id="459" name="Freihand 458">
                  <a:extLst>
                    <a:ext uri="{FF2B5EF4-FFF2-40B4-BE49-F238E27FC236}">
                      <a16:creationId xmlns:a16="http://schemas.microsoft.com/office/drawing/2014/main" id="{AEEB3038-44DA-4C3D-B312-B554264B819A}"/>
                    </a:ext>
                  </a:extLst>
                </p:cNvPr>
                <p:cNvPicPr/>
                <p:nvPr/>
              </p:nvPicPr>
              <p:blipFill>
                <a:blip r:embed="rId694"/>
                <a:stretch>
                  <a:fillRect/>
                </a:stretch>
              </p:blipFill>
              <p:spPr>
                <a:xfrm>
                  <a:off x="1578573" y="2807030"/>
                  <a:ext cx="237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60" name="Freihand 459">
                  <a:extLst>
                    <a:ext uri="{FF2B5EF4-FFF2-40B4-BE49-F238E27FC236}">
                      <a16:creationId xmlns:a16="http://schemas.microsoft.com/office/drawing/2014/main" id="{6D8A62C9-2944-47DA-AA22-F678A01B962F}"/>
                    </a:ext>
                  </a:extLst>
                </p14:cNvPr>
                <p14:cNvContentPartPr/>
                <p14:nvPr/>
              </p14:nvContentPartPr>
              <p14:xfrm>
                <a:off x="1637973" y="2845190"/>
                <a:ext cx="208440" cy="11880"/>
              </p14:xfrm>
            </p:contentPart>
          </mc:Choice>
          <mc:Fallback xmlns="">
            <p:pic>
              <p:nvPicPr>
                <p:cNvPr id="460" name="Freihand 459">
                  <a:extLst>
                    <a:ext uri="{FF2B5EF4-FFF2-40B4-BE49-F238E27FC236}">
                      <a16:creationId xmlns:a16="http://schemas.microsoft.com/office/drawing/2014/main" id="{6D8A62C9-2944-47DA-AA22-F678A01B962F}"/>
                    </a:ext>
                  </a:extLst>
                </p:cNvPr>
                <p:cNvPicPr/>
                <p:nvPr/>
              </p:nvPicPr>
              <p:blipFill>
                <a:blip r:embed="rId696"/>
                <a:stretch>
                  <a:fillRect/>
                </a:stretch>
              </p:blipFill>
              <p:spPr>
                <a:xfrm>
                  <a:off x="1633653" y="2840870"/>
                  <a:ext cx="217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61" name="Freihand 460">
                  <a:extLst>
                    <a:ext uri="{FF2B5EF4-FFF2-40B4-BE49-F238E27FC236}">
                      <a16:creationId xmlns:a16="http://schemas.microsoft.com/office/drawing/2014/main" id="{D32FD1AC-88EF-4353-85A5-D589CC2F3D59}"/>
                    </a:ext>
                  </a:extLst>
                </p14:cNvPr>
                <p14:cNvContentPartPr/>
                <p14:nvPr/>
              </p14:nvContentPartPr>
              <p14:xfrm>
                <a:off x="1971333" y="2589950"/>
                <a:ext cx="137160" cy="123480"/>
              </p14:xfrm>
            </p:contentPart>
          </mc:Choice>
          <mc:Fallback xmlns="">
            <p:pic>
              <p:nvPicPr>
                <p:cNvPr id="461" name="Freihand 460">
                  <a:extLst>
                    <a:ext uri="{FF2B5EF4-FFF2-40B4-BE49-F238E27FC236}">
                      <a16:creationId xmlns:a16="http://schemas.microsoft.com/office/drawing/2014/main" id="{D32FD1AC-88EF-4353-85A5-D589CC2F3D59}"/>
                    </a:ext>
                  </a:extLst>
                </p:cNvPr>
                <p:cNvPicPr/>
                <p:nvPr/>
              </p:nvPicPr>
              <p:blipFill>
                <a:blip r:embed="rId698"/>
                <a:stretch>
                  <a:fillRect/>
                </a:stretch>
              </p:blipFill>
              <p:spPr>
                <a:xfrm>
                  <a:off x="1967013" y="2585630"/>
                  <a:ext cx="145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62" name="Freihand 461">
                  <a:extLst>
                    <a:ext uri="{FF2B5EF4-FFF2-40B4-BE49-F238E27FC236}">
                      <a16:creationId xmlns:a16="http://schemas.microsoft.com/office/drawing/2014/main" id="{F6BD44B7-E597-4BFB-B8BF-0B75D5F5BE00}"/>
                    </a:ext>
                  </a:extLst>
                </p14:cNvPr>
                <p14:cNvContentPartPr/>
                <p14:nvPr/>
              </p14:nvContentPartPr>
              <p14:xfrm>
                <a:off x="2148813" y="2574830"/>
                <a:ext cx="89640" cy="136800"/>
              </p14:xfrm>
            </p:contentPart>
          </mc:Choice>
          <mc:Fallback xmlns="">
            <p:pic>
              <p:nvPicPr>
                <p:cNvPr id="462" name="Freihand 461">
                  <a:extLst>
                    <a:ext uri="{FF2B5EF4-FFF2-40B4-BE49-F238E27FC236}">
                      <a16:creationId xmlns:a16="http://schemas.microsoft.com/office/drawing/2014/main" id="{F6BD44B7-E597-4BFB-B8BF-0B75D5F5BE00}"/>
                    </a:ext>
                  </a:extLst>
                </p:cNvPr>
                <p:cNvPicPr/>
                <p:nvPr/>
              </p:nvPicPr>
              <p:blipFill>
                <a:blip r:embed="rId700"/>
                <a:stretch>
                  <a:fillRect/>
                </a:stretch>
              </p:blipFill>
              <p:spPr>
                <a:xfrm>
                  <a:off x="2144493" y="2570510"/>
                  <a:ext cx="9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63" name="Freihand 462">
                  <a:extLst>
                    <a:ext uri="{FF2B5EF4-FFF2-40B4-BE49-F238E27FC236}">
                      <a16:creationId xmlns:a16="http://schemas.microsoft.com/office/drawing/2014/main" id="{EFBAB2B2-B0A1-48B1-BA57-171176E30C6E}"/>
                    </a:ext>
                  </a:extLst>
                </p14:cNvPr>
                <p14:cNvContentPartPr/>
                <p14:nvPr/>
              </p14:nvContentPartPr>
              <p14:xfrm>
                <a:off x="2287053" y="2583830"/>
                <a:ext cx="105840" cy="99720"/>
              </p14:xfrm>
            </p:contentPart>
          </mc:Choice>
          <mc:Fallback xmlns="">
            <p:pic>
              <p:nvPicPr>
                <p:cNvPr id="463" name="Freihand 462">
                  <a:extLst>
                    <a:ext uri="{FF2B5EF4-FFF2-40B4-BE49-F238E27FC236}">
                      <a16:creationId xmlns:a16="http://schemas.microsoft.com/office/drawing/2014/main" id="{EFBAB2B2-B0A1-48B1-BA57-171176E30C6E}"/>
                    </a:ext>
                  </a:extLst>
                </p:cNvPr>
                <p:cNvPicPr/>
                <p:nvPr/>
              </p:nvPicPr>
              <p:blipFill>
                <a:blip r:embed="rId702"/>
                <a:stretch>
                  <a:fillRect/>
                </a:stretch>
              </p:blipFill>
              <p:spPr>
                <a:xfrm>
                  <a:off x="2282733" y="2579510"/>
                  <a:ext cx="114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64" name="Freihand 463">
                  <a:extLst>
                    <a:ext uri="{FF2B5EF4-FFF2-40B4-BE49-F238E27FC236}">
                      <a16:creationId xmlns:a16="http://schemas.microsoft.com/office/drawing/2014/main" id="{C098A0A4-44CC-4B7C-8548-22834DB87638}"/>
                    </a:ext>
                  </a:extLst>
                </p14:cNvPr>
                <p14:cNvContentPartPr/>
                <p14:nvPr/>
              </p14:nvContentPartPr>
              <p14:xfrm>
                <a:off x="2451573" y="2670590"/>
                <a:ext cx="8640" cy="108720"/>
              </p14:xfrm>
            </p:contentPart>
          </mc:Choice>
          <mc:Fallback xmlns="">
            <p:pic>
              <p:nvPicPr>
                <p:cNvPr id="464" name="Freihand 463">
                  <a:extLst>
                    <a:ext uri="{FF2B5EF4-FFF2-40B4-BE49-F238E27FC236}">
                      <a16:creationId xmlns:a16="http://schemas.microsoft.com/office/drawing/2014/main" id="{C098A0A4-44CC-4B7C-8548-22834DB87638}"/>
                    </a:ext>
                  </a:extLst>
                </p:cNvPr>
                <p:cNvPicPr/>
                <p:nvPr/>
              </p:nvPicPr>
              <p:blipFill>
                <a:blip r:embed="rId704"/>
                <a:stretch>
                  <a:fillRect/>
                </a:stretch>
              </p:blipFill>
              <p:spPr>
                <a:xfrm>
                  <a:off x="2447253" y="2666270"/>
                  <a:ext cx="17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65" name="Freihand 464">
                  <a:extLst>
                    <a:ext uri="{FF2B5EF4-FFF2-40B4-BE49-F238E27FC236}">
                      <a16:creationId xmlns:a16="http://schemas.microsoft.com/office/drawing/2014/main" id="{AE01C28F-8873-49D5-9436-AEABF196B3C1}"/>
                    </a:ext>
                  </a:extLst>
                </p14:cNvPr>
                <p14:cNvContentPartPr/>
                <p14:nvPr/>
              </p14:nvContentPartPr>
              <p14:xfrm>
                <a:off x="2491173" y="2576990"/>
                <a:ext cx="88920" cy="122400"/>
              </p14:xfrm>
            </p:contentPart>
          </mc:Choice>
          <mc:Fallback xmlns="">
            <p:pic>
              <p:nvPicPr>
                <p:cNvPr id="465" name="Freihand 464">
                  <a:extLst>
                    <a:ext uri="{FF2B5EF4-FFF2-40B4-BE49-F238E27FC236}">
                      <a16:creationId xmlns:a16="http://schemas.microsoft.com/office/drawing/2014/main" id="{AE01C28F-8873-49D5-9436-AEABF196B3C1}"/>
                    </a:ext>
                  </a:extLst>
                </p:cNvPr>
                <p:cNvPicPr/>
                <p:nvPr/>
              </p:nvPicPr>
              <p:blipFill>
                <a:blip r:embed="rId706"/>
                <a:stretch>
                  <a:fillRect/>
                </a:stretch>
              </p:blipFill>
              <p:spPr>
                <a:xfrm>
                  <a:off x="2486853" y="2572670"/>
                  <a:ext cx="97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66" name="Freihand 465">
                  <a:extLst>
                    <a:ext uri="{FF2B5EF4-FFF2-40B4-BE49-F238E27FC236}">
                      <a16:creationId xmlns:a16="http://schemas.microsoft.com/office/drawing/2014/main" id="{1CF29787-1A6B-469D-B75A-A5F19C104E6B}"/>
                    </a:ext>
                  </a:extLst>
                </p14:cNvPr>
                <p14:cNvContentPartPr/>
                <p14:nvPr/>
              </p14:nvContentPartPr>
              <p14:xfrm>
                <a:off x="2621133" y="2581310"/>
                <a:ext cx="91440" cy="124920"/>
              </p14:xfrm>
            </p:contentPart>
          </mc:Choice>
          <mc:Fallback xmlns="">
            <p:pic>
              <p:nvPicPr>
                <p:cNvPr id="466" name="Freihand 465">
                  <a:extLst>
                    <a:ext uri="{FF2B5EF4-FFF2-40B4-BE49-F238E27FC236}">
                      <a16:creationId xmlns:a16="http://schemas.microsoft.com/office/drawing/2014/main" id="{1CF29787-1A6B-469D-B75A-A5F19C104E6B}"/>
                    </a:ext>
                  </a:extLst>
                </p:cNvPr>
                <p:cNvPicPr/>
                <p:nvPr/>
              </p:nvPicPr>
              <p:blipFill>
                <a:blip r:embed="rId708"/>
                <a:stretch>
                  <a:fillRect/>
                </a:stretch>
              </p:blipFill>
              <p:spPr>
                <a:xfrm>
                  <a:off x="2616813" y="2576990"/>
                  <a:ext cx="100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67" name="Freihand 466">
                  <a:extLst>
                    <a:ext uri="{FF2B5EF4-FFF2-40B4-BE49-F238E27FC236}">
                      <a16:creationId xmlns:a16="http://schemas.microsoft.com/office/drawing/2014/main" id="{4BC8C83B-60C1-484D-BE71-D5AC83CF4A04}"/>
                    </a:ext>
                  </a:extLst>
                </p14:cNvPr>
                <p14:cNvContentPartPr/>
                <p14:nvPr/>
              </p14:nvContentPartPr>
              <p14:xfrm>
                <a:off x="1903293" y="2769590"/>
                <a:ext cx="948600" cy="82800"/>
              </p14:xfrm>
            </p:contentPart>
          </mc:Choice>
          <mc:Fallback xmlns="">
            <p:pic>
              <p:nvPicPr>
                <p:cNvPr id="467" name="Freihand 466">
                  <a:extLst>
                    <a:ext uri="{FF2B5EF4-FFF2-40B4-BE49-F238E27FC236}">
                      <a16:creationId xmlns:a16="http://schemas.microsoft.com/office/drawing/2014/main" id="{4BC8C83B-60C1-484D-BE71-D5AC83CF4A04}"/>
                    </a:ext>
                  </a:extLst>
                </p:cNvPr>
                <p:cNvPicPr/>
                <p:nvPr/>
              </p:nvPicPr>
              <p:blipFill>
                <a:blip r:embed="rId710"/>
                <a:stretch>
                  <a:fillRect/>
                </a:stretch>
              </p:blipFill>
              <p:spPr>
                <a:xfrm>
                  <a:off x="1898973" y="2765270"/>
                  <a:ext cx="957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8" name="Freihand 467">
                  <a:extLst>
                    <a:ext uri="{FF2B5EF4-FFF2-40B4-BE49-F238E27FC236}">
                      <a16:creationId xmlns:a16="http://schemas.microsoft.com/office/drawing/2014/main" id="{E0B69E15-D2F8-44DD-9C2B-06915F097C18}"/>
                    </a:ext>
                  </a:extLst>
                </p14:cNvPr>
                <p14:cNvContentPartPr/>
                <p14:nvPr/>
              </p14:nvContentPartPr>
              <p14:xfrm>
                <a:off x="2002653" y="2931950"/>
                <a:ext cx="120600" cy="110880"/>
              </p14:xfrm>
            </p:contentPart>
          </mc:Choice>
          <mc:Fallback xmlns="">
            <p:pic>
              <p:nvPicPr>
                <p:cNvPr id="468" name="Freihand 467">
                  <a:extLst>
                    <a:ext uri="{FF2B5EF4-FFF2-40B4-BE49-F238E27FC236}">
                      <a16:creationId xmlns:a16="http://schemas.microsoft.com/office/drawing/2014/main" id="{E0B69E15-D2F8-44DD-9C2B-06915F097C18}"/>
                    </a:ext>
                  </a:extLst>
                </p:cNvPr>
                <p:cNvPicPr/>
                <p:nvPr/>
              </p:nvPicPr>
              <p:blipFill>
                <a:blip r:embed="rId712"/>
                <a:stretch>
                  <a:fillRect/>
                </a:stretch>
              </p:blipFill>
              <p:spPr>
                <a:xfrm>
                  <a:off x="1998333" y="2927630"/>
                  <a:ext cx="129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9" name="Freihand 468">
                  <a:extLst>
                    <a:ext uri="{FF2B5EF4-FFF2-40B4-BE49-F238E27FC236}">
                      <a16:creationId xmlns:a16="http://schemas.microsoft.com/office/drawing/2014/main" id="{CFAD7178-8E37-4EFC-8F82-A124F797C9C1}"/>
                    </a:ext>
                  </a:extLst>
                </p14:cNvPr>
                <p14:cNvContentPartPr/>
                <p14:nvPr/>
              </p14:nvContentPartPr>
              <p14:xfrm>
                <a:off x="2136573" y="2949230"/>
                <a:ext cx="126720" cy="89640"/>
              </p14:xfrm>
            </p:contentPart>
          </mc:Choice>
          <mc:Fallback xmlns="">
            <p:pic>
              <p:nvPicPr>
                <p:cNvPr id="469" name="Freihand 468">
                  <a:extLst>
                    <a:ext uri="{FF2B5EF4-FFF2-40B4-BE49-F238E27FC236}">
                      <a16:creationId xmlns:a16="http://schemas.microsoft.com/office/drawing/2014/main" id="{CFAD7178-8E37-4EFC-8F82-A124F797C9C1}"/>
                    </a:ext>
                  </a:extLst>
                </p:cNvPr>
                <p:cNvPicPr/>
                <p:nvPr/>
              </p:nvPicPr>
              <p:blipFill>
                <a:blip r:embed="rId714"/>
                <a:stretch>
                  <a:fillRect/>
                </a:stretch>
              </p:blipFill>
              <p:spPr>
                <a:xfrm>
                  <a:off x="2132253" y="2944910"/>
                  <a:ext cx="135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70" name="Freihand 469">
                  <a:extLst>
                    <a:ext uri="{FF2B5EF4-FFF2-40B4-BE49-F238E27FC236}">
                      <a16:creationId xmlns:a16="http://schemas.microsoft.com/office/drawing/2014/main" id="{266CB715-4C70-43D1-873D-624584B20160}"/>
                    </a:ext>
                  </a:extLst>
                </p14:cNvPr>
                <p14:cNvContentPartPr/>
                <p14:nvPr/>
              </p14:nvContentPartPr>
              <p14:xfrm>
                <a:off x="2309733" y="2925110"/>
                <a:ext cx="139680" cy="101160"/>
              </p14:xfrm>
            </p:contentPart>
          </mc:Choice>
          <mc:Fallback xmlns="">
            <p:pic>
              <p:nvPicPr>
                <p:cNvPr id="470" name="Freihand 469">
                  <a:extLst>
                    <a:ext uri="{FF2B5EF4-FFF2-40B4-BE49-F238E27FC236}">
                      <a16:creationId xmlns:a16="http://schemas.microsoft.com/office/drawing/2014/main" id="{266CB715-4C70-43D1-873D-624584B20160}"/>
                    </a:ext>
                  </a:extLst>
                </p:cNvPr>
                <p:cNvPicPr/>
                <p:nvPr/>
              </p:nvPicPr>
              <p:blipFill>
                <a:blip r:embed="rId716"/>
                <a:stretch>
                  <a:fillRect/>
                </a:stretch>
              </p:blipFill>
              <p:spPr>
                <a:xfrm>
                  <a:off x="2305413" y="2920790"/>
                  <a:ext cx="148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14" name="Freihand 513">
                  <a:extLst>
                    <a:ext uri="{FF2B5EF4-FFF2-40B4-BE49-F238E27FC236}">
                      <a16:creationId xmlns:a16="http://schemas.microsoft.com/office/drawing/2014/main" id="{884FD6A9-F65B-4CF4-ADF9-7072FA4161F6}"/>
                    </a:ext>
                  </a:extLst>
                </p14:cNvPr>
                <p14:cNvContentPartPr/>
                <p14:nvPr/>
              </p14:nvContentPartPr>
              <p14:xfrm>
                <a:off x="492413" y="3500707"/>
                <a:ext cx="143640" cy="145440"/>
              </p14:xfrm>
            </p:contentPart>
          </mc:Choice>
          <mc:Fallback xmlns="">
            <p:pic>
              <p:nvPicPr>
                <p:cNvPr id="514" name="Freihand 513">
                  <a:extLst>
                    <a:ext uri="{FF2B5EF4-FFF2-40B4-BE49-F238E27FC236}">
                      <a16:creationId xmlns:a16="http://schemas.microsoft.com/office/drawing/2014/main" id="{884FD6A9-F65B-4CF4-ADF9-7072FA4161F6}"/>
                    </a:ext>
                  </a:extLst>
                </p:cNvPr>
                <p:cNvPicPr/>
                <p:nvPr/>
              </p:nvPicPr>
              <p:blipFill>
                <a:blip r:embed="rId718"/>
                <a:stretch>
                  <a:fillRect/>
                </a:stretch>
              </p:blipFill>
              <p:spPr>
                <a:xfrm>
                  <a:off x="488093" y="3496387"/>
                  <a:ext cx="152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15" name="Freihand 514">
                  <a:extLst>
                    <a:ext uri="{FF2B5EF4-FFF2-40B4-BE49-F238E27FC236}">
                      <a16:creationId xmlns:a16="http://schemas.microsoft.com/office/drawing/2014/main" id="{E4AF1832-037B-488D-B46B-F883C2973601}"/>
                    </a:ext>
                  </a:extLst>
                </p14:cNvPr>
                <p14:cNvContentPartPr/>
                <p14:nvPr/>
              </p14:nvContentPartPr>
              <p14:xfrm>
                <a:off x="754853" y="3509347"/>
                <a:ext cx="3960" cy="146880"/>
              </p14:xfrm>
            </p:contentPart>
          </mc:Choice>
          <mc:Fallback xmlns="">
            <p:pic>
              <p:nvPicPr>
                <p:cNvPr id="515" name="Freihand 514">
                  <a:extLst>
                    <a:ext uri="{FF2B5EF4-FFF2-40B4-BE49-F238E27FC236}">
                      <a16:creationId xmlns:a16="http://schemas.microsoft.com/office/drawing/2014/main" id="{E4AF1832-037B-488D-B46B-F883C2973601}"/>
                    </a:ext>
                  </a:extLst>
                </p:cNvPr>
                <p:cNvPicPr/>
                <p:nvPr/>
              </p:nvPicPr>
              <p:blipFill>
                <a:blip r:embed="rId720"/>
                <a:stretch>
                  <a:fillRect/>
                </a:stretch>
              </p:blipFill>
              <p:spPr>
                <a:xfrm>
                  <a:off x="750533" y="3505027"/>
                  <a:ext cx="12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16" name="Freihand 515">
                  <a:extLst>
                    <a:ext uri="{FF2B5EF4-FFF2-40B4-BE49-F238E27FC236}">
                      <a16:creationId xmlns:a16="http://schemas.microsoft.com/office/drawing/2014/main" id="{C6E0E5BF-B128-4D8F-9923-ABB63909C6A9}"/>
                    </a:ext>
                  </a:extLst>
                </p14:cNvPr>
                <p14:cNvContentPartPr/>
                <p14:nvPr/>
              </p14:nvContentPartPr>
              <p14:xfrm>
                <a:off x="679253" y="3566587"/>
                <a:ext cx="168120" cy="11160"/>
              </p14:xfrm>
            </p:contentPart>
          </mc:Choice>
          <mc:Fallback xmlns="">
            <p:pic>
              <p:nvPicPr>
                <p:cNvPr id="516" name="Freihand 515">
                  <a:extLst>
                    <a:ext uri="{FF2B5EF4-FFF2-40B4-BE49-F238E27FC236}">
                      <a16:creationId xmlns:a16="http://schemas.microsoft.com/office/drawing/2014/main" id="{C6E0E5BF-B128-4D8F-9923-ABB63909C6A9}"/>
                    </a:ext>
                  </a:extLst>
                </p:cNvPr>
                <p:cNvPicPr/>
                <p:nvPr/>
              </p:nvPicPr>
              <p:blipFill>
                <a:blip r:embed="rId722"/>
                <a:stretch>
                  <a:fillRect/>
                </a:stretch>
              </p:blipFill>
              <p:spPr>
                <a:xfrm>
                  <a:off x="674933" y="3562267"/>
                  <a:ext cx="176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17" name="Freihand 516">
                  <a:extLst>
                    <a:ext uri="{FF2B5EF4-FFF2-40B4-BE49-F238E27FC236}">
                      <a16:creationId xmlns:a16="http://schemas.microsoft.com/office/drawing/2014/main" id="{8AEDB66C-ABC7-4B0E-844F-F7A673607161}"/>
                    </a:ext>
                  </a:extLst>
                </p14:cNvPr>
                <p14:cNvContentPartPr/>
                <p14:nvPr/>
              </p14:nvContentPartPr>
              <p14:xfrm>
                <a:off x="873653" y="3499987"/>
                <a:ext cx="107640" cy="237960"/>
              </p14:xfrm>
            </p:contentPart>
          </mc:Choice>
          <mc:Fallback xmlns="">
            <p:pic>
              <p:nvPicPr>
                <p:cNvPr id="517" name="Freihand 516">
                  <a:extLst>
                    <a:ext uri="{FF2B5EF4-FFF2-40B4-BE49-F238E27FC236}">
                      <a16:creationId xmlns:a16="http://schemas.microsoft.com/office/drawing/2014/main" id="{8AEDB66C-ABC7-4B0E-844F-F7A673607161}"/>
                    </a:ext>
                  </a:extLst>
                </p:cNvPr>
                <p:cNvPicPr/>
                <p:nvPr/>
              </p:nvPicPr>
              <p:blipFill>
                <a:blip r:embed="rId724"/>
                <a:stretch>
                  <a:fillRect/>
                </a:stretch>
              </p:blipFill>
              <p:spPr>
                <a:xfrm>
                  <a:off x="869333" y="3495667"/>
                  <a:ext cx="116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18" name="Freihand 517">
                  <a:extLst>
                    <a:ext uri="{FF2B5EF4-FFF2-40B4-BE49-F238E27FC236}">
                      <a16:creationId xmlns:a16="http://schemas.microsoft.com/office/drawing/2014/main" id="{A0AC3FA5-9FFB-4809-80DF-86D538669526}"/>
                    </a:ext>
                  </a:extLst>
                </p14:cNvPr>
                <p14:cNvContentPartPr/>
                <p14:nvPr/>
              </p14:nvContentPartPr>
              <p14:xfrm>
                <a:off x="872933" y="3423667"/>
                <a:ext cx="150120" cy="12960"/>
              </p14:xfrm>
            </p:contentPart>
          </mc:Choice>
          <mc:Fallback xmlns="">
            <p:pic>
              <p:nvPicPr>
                <p:cNvPr id="518" name="Freihand 517">
                  <a:extLst>
                    <a:ext uri="{FF2B5EF4-FFF2-40B4-BE49-F238E27FC236}">
                      <a16:creationId xmlns:a16="http://schemas.microsoft.com/office/drawing/2014/main" id="{A0AC3FA5-9FFB-4809-80DF-86D538669526}"/>
                    </a:ext>
                  </a:extLst>
                </p:cNvPr>
                <p:cNvPicPr/>
                <p:nvPr/>
              </p:nvPicPr>
              <p:blipFill>
                <a:blip r:embed="rId726"/>
                <a:stretch>
                  <a:fillRect/>
                </a:stretch>
              </p:blipFill>
              <p:spPr>
                <a:xfrm>
                  <a:off x="868613" y="3419347"/>
                  <a:ext cx="158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0" name="Freihand 519">
                  <a:extLst>
                    <a:ext uri="{FF2B5EF4-FFF2-40B4-BE49-F238E27FC236}">
                      <a16:creationId xmlns:a16="http://schemas.microsoft.com/office/drawing/2014/main" id="{0E79287D-A438-49A4-85EB-06B348E9EAC1}"/>
                    </a:ext>
                  </a:extLst>
                </p14:cNvPr>
                <p14:cNvContentPartPr/>
                <p14:nvPr/>
              </p14:nvContentPartPr>
              <p14:xfrm>
                <a:off x="1392773" y="3502867"/>
                <a:ext cx="200880" cy="15480"/>
              </p14:xfrm>
            </p:contentPart>
          </mc:Choice>
          <mc:Fallback xmlns="">
            <p:pic>
              <p:nvPicPr>
                <p:cNvPr id="520" name="Freihand 519">
                  <a:extLst>
                    <a:ext uri="{FF2B5EF4-FFF2-40B4-BE49-F238E27FC236}">
                      <a16:creationId xmlns:a16="http://schemas.microsoft.com/office/drawing/2014/main" id="{0E79287D-A438-49A4-85EB-06B348E9EAC1}"/>
                    </a:ext>
                  </a:extLst>
                </p:cNvPr>
                <p:cNvPicPr/>
                <p:nvPr/>
              </p:nvPicPr>
              <p:blipFill>
                <a:blip r:embed="rId728"/>
                <a:stretch>
                  <a:fillRect/>
                </a:stretch>
              </p:blipFill>
              <p:spPr>
                <a:xfrm>
                  <a:off x="1388453" y="3498547"/>
                  <a:ext cx="20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21" name="Freihand 520">
                  <a:extLst>
                    <a:ext uri="{FF2B5EF4-FFF2-40B4-BE49-F238E27FC236}">
                      <a16:creationId xmlns:a16="http://schemas.microsoft.com/office/drawing/2014/main" id="{7DD9E34D-9FF2-4F99-B3B8-17B739CDFDD2}"/>
                    </a:ext>
                  </a:extLst>
                </p14:cNvPr>
                <p14:cNvContentPartPr/>
                <p14:nvPr/>
              </p14:nvContentPartPr>
              <p14:xfrm>
                <a:off x="1444613" y="3566587"/>
                <a:ext cx="142920" cy="2880"/>
              </p14:xfrm>
            </p:contentPart>
          </mc:Choice>
          <mc:Fallback xmlns="">
            <p:pic>
              <p:nvPicPr>
                <p:cNvPr id="521" name="Freihand 520">
                  <a:extLst>
                    <a:ext uri="{FF2B5EF4-FFF2-40B4-BE49-F238E27FC236}">
                      <a16:creationId xmlns:a16="http://schemas.microsoft.com/office/drawing/2014/main" id="{7DD9E34D-9FF2-4F99-B3B8-17B739CDFDD2}"/>
                    </a:ext>
                  </a:extLst>
                </p:cNvPr>
                <p:cNvPicPr/>
                <p:nvPr/>
              </p:nvPicPr>
              <p:blipFill>
                <a:blip r:embed="rId730"/>
                <a:stretch>
                  <a:fillRect/>
                </a:stretch>
              </p:blipFill>
              <p:spPr>
                <a:xfrm>
                  <a:off x="1440293" y="3562267"/>
                  <a:ext cx="151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22" name="Freihand 521">
                  <a:extLst>
                    <a:ext uri="{FF2B5EF4-FFF2-40B4-BE49-F238E27FC236}">
                      <a16:creationId xmlns:a16="http://schemas.microsoft.com/office/drawing/2014/main" id="{DB4467A5-B636-4DAA-818A-6EA787C55EB2}"/>
                    </a:ext>
                  </a:extLst>
                </p14:cNvPr>
                <p14:cNvContentPartPr/>
                <p14:nvPr/>
              </p14:nvContentPartPr>
              <p14:xfrm>
                <a:off x="1877333" y="3314587"/>
                <a:ext cx="167760" cy="123480"/>
              </p14:xfrm>
            </p:contentPart>
          </mc:Choice>
          <mc:Fallback xmlns="">
            <p:pic>
              <p:nvPicPr>
                <p:cNvPr id="522" name="Freihand 521">
                  <a:extLst>
                    <a:ext uri="{FF2B5EF4-FFF2-40B4-BE49-F238E27FC236}">
                      <a16:creationId xmlns:a16="http://schemas.microsoft.com/office/drawing/2014/main" id="{DB4467A5-B636-4DAA-818A-6EA787C55EB2}"/>
                    </a:ext>
                  </a:extLst>
                </p:cNvPr>
                <p:cNvPicPr/>
                <p:nvPr/>
              </p:nvPicPr>
              <p:blipFill>
                <a:blip r:embed="rId732"/>
                <a:stretch>
                  <a:fillRect/>
                </a:stretch>
              </p:blipFill>
              <p:spPr>
                <a:xfrm>
                  <a:off x="1873013" y="3310267"/>
                  <a:ext cx="176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23" name="Freihand 522">
                  <a:extLst>
                    <a:ext uri="{FF2B5EF4-FFF2-40B4-BE49-F238E27FC236}">
                      <a16:creationId xmlns:a16="http://schemas.microsoft.com/office/drawing/2014/main" id="{9BB052EB-5952-4FF5-BE19-86238A9FDEE8}"/>
                    </a:ext>
                  </a:extLst>
                </p14:cNvPr>
                <p14:cNvContentPartPr/>
                <p14:nvPr/>
              </p14:nvContentPartPr>
              <p14:xfrm>
                <a:off x="2117813" y="3289387"/>
                <a:ext cx="39240" cy="100800"/>
              </p14:xfrm>
            </p:contentPart>
          </mc:Choice>
          <mc:Fallback xmlns="">
            <p:pic>
              <p:nvPicPr>
                <p:cNvPr id="523" name="Freihand 522">
                  <a:extLst>
                    <a:ext uri="{FF2B5EF4-FFF2-40B4-BE49-F238E27FC236}">
                      <a16:creationId xmlns:a16="http://schemas.microsoft.com/office/drawing/2014/main" id="{9BB052EB-5952-4FF5-BE19-86238A9FDEE8}"/>
                    </a:ext>
                  </a:extLst>
                </p:cNvPr>
                <p:cNvPicPr/>
                <p:nvPr/>
              </p:nvPicPr>
              <p:blipFill>
                <a:blip r:embed="rId734"/>
                <a:stretch>
                  <a:fillRect/>
                </a:stretch>
              </p:blipFill>
              <p:spPr>
                <a:xfrm>
                  <a:off x="2113493" y="3285067"/>
                  <a:ext cx="47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24" name="Freihand 523">
                  <a:extLst>
                    <a:ext uri="{FF2B5EF4-FFF2-40B4-BE49-F238E27FC236}">
                      <a16:creationId xmlns:a16="http://schemas.microsoft.com/office/drawing/2014/main" id="{5B0B0A70-E131-4317-850A-4DFE7BB2DAAE}"/>
                    </a:ext>
                  </a:extLst>
                </p14:cNvPr>
                <p14:cNvContentPartPr/>
                <p14:nvPr/>
              </p14:nvContentPartPr>
              <p14:xfrm>
                <a:off x="2147333" y="3292267"/>
                <a:ext cx="179640" cy="134280"/>
              </p14:xfrm>
            </p:contentPart>
          </mc:Choice>
          <mc:Fallback xmlns="">
            <p:pic>
              <p:nvPicPr>
                <p:cNvPr id="524" name="Freihand 523">
                  <a:extLst>
                    <a:ext uri="{FF2B5EF4-FFF2-40B4-BE49-F238E27FC236}">
                      <a16:creationId xmlns:a16="http://schemas.microsoft.com/office/drawing/2014/main" id="{5B0B0A70-E131-4317-850A-4DFE7BB2DAAE}"/>
                    </a:ext>
                  </a:extLst>
                </p:cNvPr>
                <p:cNvPicPr/>
                <p:nvPr/>
              </p:nvPicPr>
              <p:blipFill>
                <a:blip r:embed="rId736"/>
                <a:stretch>
                  <a:fillRect/>
                </a:stretch>
              </p:blipFill>
              <p:spPr>
                <a:xfrm>
                  <a:off x="2143013" y="3287947"/>
                  <a:ext cx="188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25" name="Freihand 524">
                  <a:extLst>
                    <a:ext uri="{FF2B5EF4-FFF2-40B4-BE49-F238E27FC236}">
                      <a16:creationId xmlns:a16="http://schemas.microsoft.com/office/drawing/2014/main" id="{4BC02779-5322-438A-862B-D9BB76006D2F}"/>
                    </a:ext>
                  </a:extLst>
                </p14:cNvPr>
                <p14:cNvContentPartPr/>
                <p14:nvPr/>
              </p14:nvContentPartPr>
              <p14:xfrm>
                <a:off x="2377013" y="3382627"/>
                <a:ext cx="20880" cy="87480"/>
              </p14:xfrm>
            </p:contentPart>
          </mc:Choice>
          <mc:Fallback xmlns="">
            <p:pic>
              <p:nvPicPr>
                <p:cNvPr id="525" name="Freihand 524">
                  <a:extLst>
                    <a:ext uri="{FF2B5EF4-FFF2-40B4-BE49-F238E27FC236}">
                      <a16:creationId xmlns:a16="http://schemas.microsoft.com/office/drawing/2014/main" id="{4BC02779-5322-438A-862B-D9BB76006D2F}"/>
                    </a:ext>
                  </a:extLst>
                </p:cNvPr>
                <p:cNvPicPr/>
                <p:nvPr/>
              </p:nvPicPr>
              <p:blipFill>
                <a:blip r:embed="rId738"/>
                <a:stretch>
                  <a:fillRect/>
                </a:stretch>
              </p:blipFill>
              <p:spPr>
                <a:xfrm>
                  <a:off x="2372693" y="3378307"/>
                  <a:ext cx="2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26" name="Freihand 525">
                  <a:extLst>
                    <a:ext uri="{FF2B5EF4-FFF2-40B4-BE49-F238E27FC236}">
                      <a16:creationId xmlns:a16="http://schemas.microsoft.com/office/drawing/2014/main" id="{099F09CB-9A97-44F9-B3E0-5AC8813E5AEE}"/>
                    </a:ext>
                  </a:extLst>
                </p14:cNvPr>
                <p14:cNvContentPartPr/>
                <p14:nvPr/>
              </p14:nvContentPartPr>
              <p14:xfrm>
                <a:off x="2449013" y="3273187"/>
                <a:ext cx="127080" cy="117000"/>
              </p14:xfrm>
            </p:contentPart>
          </mc:Choice>
          <mc:Fallback xmlns="">
            <p:pic>
              <p:nvPicPr>
                <p:cNvPr id="526" name="Freihand 525">
                  <a:extLst>
                    <a:ext uri="{FF2B5EF4-FFF2-40B4-BE49-F238E27FC236}">
                      <a16:creationId xmlns:a16="http://schemas.microsoft.com/office/drawing/2014/main" id="{099F09CB-9A97-44F9-B3E0-5AC8813E5AEE}"/>
                    </a:ext>
                  </a:extLst>
                </p:cNvPr>
                <p:cNvPicPr/>
                <p:nvPr/>
              </p:nvPicPr>
              <p:blipFill>
                <a:blip r:embed="rId740"/>
                <a:stretch>
                  <a:fillRect/>
                </a:stretch>
              </p:blipFill>
              <p:spPr>
                <a:xfrm>
                  <a:off x="2444693" y="3268867"/>
                  <a:ext cx="135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27" name="Freihand 526">
                  <a:extLst>
                    <a:ext uri="{FF2B5EF4-FFF2-40B4-BE49-F238E27FC236}">
                      <a16:creationId xmlns:a16="http://schemas.microsoft.com/office/drawing/2014/main" id="{02296AB9-FCC7-4DFE-AA66-2BAC250A1951}"/>
                    </a:ext>
                  </a:extLst>
                </p14:cNvPr>
                <p14:cNvContentPartPr/>
                <p14:nvPr/>
              </p14:nvContentPartPr>
              <p14:xfrm>
                <a:off x="2633693" y="3242947"/>
                <a:ext cx="43200" cy="100080"/>
              </p14:xfrm>
            </p:contentPart>
          </mc:Choice>
          <mc:Fallback xmlns="">
            <p:pic>
              <p:nvPicPr>
                <p:cNvPr id="527" name="Freihand 526">
                  <a:extLst>
                    <a:ext uri="{FF2B5EF4-FFF2-40B4-BE49-F238E27FC236}">
                      <a16:creationId xmlns:a16="http://schemas.microsoft.com/office/drawing/2014/main" id="{02296AB9-FCC7-4DFE-AA66-2BAC250A1951}"/>
                    </a:ext>
                  </a:extLst>
                </p:cNvPr>
                <p:cNvPicPr/>
                <p:nvPr/>
              </p:nvPicPr>
              <p:blipFill>
                <a:blip r:embed="rId742"/>
                <a:stretch>
                  <a:fillRect/>
                </a:stretch>
              </p:blipFill>
              <p:spPr>
                <a:xfrm>
                  <a:off x="2629373" y="3238627"/>
                  <a:ext cx="51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28" name="Freihand 527">
                  <a:extLst>
                    <a:ext uri="{FF2B5EF4-FFF2-40B4-BE49-F238E27FC236}">
                      <a16:creationId xmlns:a16="http://schemas.microsoft.com/office/drawing/2014/main" id="{4862D44D-1385-4416-8327-2EBADB78E0AC}"/>
                    </a:ext>
                  </a:extLst>
                </p14:cNvPr>
                <p14:cNvContentPartPr/>
                <p14:nvPr/>
              </p14:nvContentPartPr>
              <p14:xfrm>
                <a:off x="2678693" y="3287947"/>
                <a:ext cx="15120" cy="104760"/>
              </p14:xfrm>
            </p:contentPart>
          </mc:Choice>
          <mc:Fallback xmlns="">
            <p:pic>
              <p:nvPicPr>
                <p:cNvPr id="528" name="Freihand 527">
                  <a:extLst>
                    <a:ext uri="{FF2B5EF4-FFF2-40B4-BE49-F238E27FC236}">
                      <a16:creationId xmlns:a16="http://schemas.microsoft.com/office/drawing/2014/main" id="{4862D44D-1385-4416-8327-2EBADB78E0AC}"/>
                    </a:ext>
                  </a:extLst>
                </p:cNvPr>
                <p:cNvPicPr/>
                <p:nvPr/>
              </p:nvPicPr>
              <p:blipFill>
                <a:blip r:embed="rId744"/>
                <a:stretch>
                  <a:fillRect/>
                </a:stretch>
              </p:blipFill>
              <p:spPr>
                <a:xfrm>
                  <a:off x="2674373" y="3283627"/>
                  <a:ext cx="23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9" name="Freihand 528">
                  <a:extLst>
                    <a:ext uri="{FF2B5EF4-FFF2-40B4-BE49-F238E27FC236}">
                      <a16:creationId xmlns:a16="http://schemas.microsoft.com/office/drawing/2014/main" id="{FD4EA79B-7F0C-463E-B712-13D2C73AB15F}"/>
                    </a:ext>
                  </a:extLst>
                </p14:cNvPr>
                <p14:cNvContentPartPr/>
                <p14:nvPr/>
              </p14:nvContentPartPr>
              <p14:xfrm>
                <a:off x="1912253" y="3492427"/>
                <a:ext cx="843480" cy="61920"/>
              </p14:xfrm>
            </p:contentPart>
          </mc:Choice>
          <mc:Fallback xmlns="">
            <p:pic>
              <p:nvPicPr>
                <p:cNvPr id="529" name="Freihand 528">
                  <a:extLst>
                    <a:ext uri="{FF2B5EF4-FFF2-40B4-BE49-F238E27FC236}">
                      <a16:creationId xmlns:a16="http://schemas.microsoft.com/office/drawing/2014/main" id="{FD4EA79B-7F0C-463E-B712-13D2C73AB15F}"/>
                    </a:ext>
                  </a:extLst>
                </p:cNvPr>
                <p:cNvPicPr/>
                <p:nvPr/>
              </p:nvPicPr>
              <p:blipFill>
                <a:blip r:embed="rId746"/>
                <a:stretch>
                  <a:fillRect/>
                </a:stretch>
              </p:blipFill>
              <p:spPr>
                <a:xfrm>
                  <a:off x="1907933" y="3488107"/>
                  <a:ext cx="852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30" name="Freihand 529">
                  <a:extLst>
                    <a:ext uri="{FF2B5EF4-FFF2-40B4-BE49-F238E27FC236}">
                      <a16:creationId xmlns:a16="http://schemas.microsoft.com/office/drawing/2014/main" id="{2F2A1693-BED0-406E-9688-46E65E18D1EE}"/>
                    </a:ext>
                  </a:extLst>
                </p14:cNvPr>
                <p14:cNvContentPartPr/>
                <p14:nvPr/>
              </p14:nvContentPartPr>
              <p14:xfrm>
                <a:off x="1973093" y="3665947"/>
                <a:ext cx="186480" cy="143640"/>
              </p14:xfrm>
            </p:contentPart>
          </mc:Choice>
          <mc:Fallback xmlns="">
            <p:pic>
              <p:nvPicPr>
                <p:cNvPr id="530" name="Freihand 529">
                  <a:extLst>
                    <a:ext uri="{FF2B5EF4-FFF2-40B4-BE49-F238E27FC236}">
                      <a16:creationId xmlns:a16="http://schemas.microsoft.com/office/drawing/2014/main" id="{2F2A1693-BED0-406E-9688-46E65E18D1EE}"/>
                    </a:ext>
                  </a:extLst>
                </p:cNvPr>
                <p:cNvPicPr/>
                <p:nvPr/>
              </p:nvPicPr>
              <p:blipFill>
                <a:blip r:embed="rId748"/>
                <a:stretch>
                  <a:fillRect/>
                </a:stretch>
              </p:blipFill>
              <p:spPr>
                <a:xfrm>
                  <a:off x="1968773" y="3661627"/>
                  <a:ext cx="195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31" name="Freihand 530">
                  <a:extLst>
                    <a:ext uri="{FF2B5EF4-FFF2-40B4-BE49-F238E27FC236}">
                      <a16:creationId xmlns:a16="http://schemas.microsoft.com/office/drawing/2014/main" id="{95F7622F-1869-4C36-9C73-D6E1FB8FE593}"/>
                    </a:ext>
                  </a:extLst>
                </p14:cNvPr>
                <p14:cNvContentPartPr/>
                <p14:nvPr/>
              </p14:nvContentPartPr>
              <p14:xfrm>
                <a:off x="2188013" y="3680347"/>
                <a:ext cx="109080" cy="100440"/>
              </p14:xfrm>
            </p:contentPart>
          </mc:Choice>
          <mc:Fallback xmlns="">
            <p:pic>
              <p:nvPicPr>
                <p:cNvPr id="531" name="Freihand 530">
                  <a:extLst>
                    <a:ext uri="{FF2B5EF4-FFF2-40B4-BE49-F238E27FC236}">
                      <a16:creationId xmlns:a16="http://schemas.microsoft.com/office/drawing/2014/main" id="{95F7622F-1869-4C36-9C73-D6E1FB8FE593}"/>
                    </a:ext>
                  </a:extLst>
                </p:cNvPr>
                <p:cNvPicPr/>
                <p:nvPr/>
              </p:nvPicPr>
              <p:blipFill>
                <a:blip r:embed="rId750"/>
                <a:stretch>
                  <a:fillRect/>
                </a:stretch>
              </p:blipFill>
              <p:spPr>
                <a:xfrm>
                  <a:off x="2183693" y="3676027"/>
                  <a:ext cx="117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32" name="Freihand 531">
                  <a:extLst>
                    <a:ext uri="{FF2B5EF4-FFF2-40B4-BE49-F238E27FC236}">
                      <a16:creationId xmlns:a16="http://schemas.microsoft.com/office/drawing/2014/main" id="{B908132B-585F-46F8-BFE6-F370EC762688}"/>
                    </a:ext>
                  </a:extLst>
                </p14:cNvPr>
                <p14:cNvContentPartPr/>
                <p14:nvPr/>
              </p14:nvContentPartPr>
              <p14:xfrm>
                <a:off x="2352893" y="3672067"/>
                <a:ext cx="107640" cy="104760"/>
              </p14:xfrm>
            </p:contentPart>
          </mc:Choice>
          <mc:Fallback xmlns="">
            <p:pic>
              <p:nvPicPr>
                <p:cNvPr id="532" name="Freihand 531">
                  <a:extLst>
                    <a:ext uri="{FF2B5EF4-FFF2-40B4-BE49-F238E27FC236}">
                      <a16:creationId xmlns:a16="http://schemas.microsoft.com/office/drawing/2014/main" id="{B908132B-585F-46F8-BFE6-F370EC762688}"/>
                    </a:ext>
                  </a:extLst>
                </p:cNvPr>
                <p:cNvPicPr/>
                <p:nvPr/>
              </p:nvPicPr>
              <p:blipFill>
                <a:blip r:embed="rId752"/>
                <a:stretch>
                  <a:fillRect/>
                </a:stretch>
              </p:blipFill>
              <p:spPr>
                <a:xfrm>
                  <a:off x="2348573" y="3667747"/>
                  <a:ext cx="116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36" name="Freihand 535">
                  <a:extLst>
                    <a:ext uri="{FF2B5EF4-FFF2-40B4-BE49-F238E27FC236}">
                      <a16:creationId xmlns:a16="http://schemas.microsoft.com/office/drawing/2014/main" id="{496216B1-DCD7-4224-814C-1E700D2D980D}"/>
                    </a:ext>
                  </a:extLst>
                </p14:cNvPr>
                <p14:cNvContentPartPr/>
                <p14:nvPr/>
              </p14:nvContentPartPr>
              <p14:xfrm>
                <a:off x="1635413" y="3273547"/>
                <a:ext cx="80280" cy="145080"/>
              </p14:xfrm>
            </p:contentPart>
          </mc:Choice>
          <mc:Fallback xmlns="">
            <p:pic>
              <p:nvPicPr>
                <p:cNvPr id="536" name="Freihand 535">
                  <a:extLst>
                    <a:ext uri="{FF2B5EF4-FFF2-40B4-BE49-F238E27FC236}">
                      <a16:creationId xmlns:a16="http://schemas.microsoft.com/office/drawing/2014/main" id="{496216B1-DCD7-4224-814C-1E700D2D980D}"/>
                    </a:ext>
                  </a:extLst>
                </p:cNvPr>
                <p:cNvPicPr/>
                <p:nvPr/>
              </p:nvPicPr>
              <p:blipFill>
                <a:blip r:embed="rId754"/>
                <a:stretch>
                  <a:fillRect/>
                </a:stretch>
              </p:blipFill>
              <p:spPr>
                <a:xfrm>
                  <a:off x="1631093" y="3269227"/>
                  <a:ext cx="88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37" name="Freihand 536">
                  <a:extLst>
                    <a:ext uri="{FF2B5EF4-FFF2-40B4-BE49-F238E27FC236}">
                      <a16:creationId xmlns:a16="http://schemas.microsoft.com/office/drawing/2014/main" id="{C6154F7F-9A20-402B-A850-60DB66499C39}"/>
                    </a:ext>
                  </a:extLst>
                </p14:cNvPr>
                <p14:cNvContentPartPr/>
                <p14:nvPr/>
              </p14:nvContentPartPr>
              <p14:xfrm>
                <a:off x="1688693" y="3106507"/>
                <a:ext cx="1243080" cy="693360"/>
              </p14:xfrm>
            </p:contentPart>
          </mc:Choice>
          <mc:Fallback xmlns="">
            <p:pic>
              <p:nvPicPr>
                <p:cNvPr id="537" name="Freihand 536">
                  <a:extLst>
                    <a:ext uri="{FF2B5EF4-FFF2-40B4-BE49-F238E27FC236}">
                      <a16:creationId xmlns:a16="http://schemas.microsoft.com/office/drawing/2014/main" id="{C6154F7F-9A20-402B-A850-60DB66499C39}"/>
                    </a:ext>
                  </a:extLst>
                </p:cNvPr>
                <p:cNvPicPr/>
                <p:nvPr/>
              </p:nvPicPr>
              <p:blipFill>
                <a:blip r:embed="rId756"/>
                <a:stretch>
                  <a:fillRect/>
                </a:stretch>
              </p:blipFill>
              <p:spPr>
                <a:xfrm>
                  <a:off x="1684373" y="3102187"/>
                  <a:ext cx="125172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38" name="Freihand 537">
                  <a:extLst>
                    <a:ext uri="{FF2B5EF4-FFF2-40B4-BE49-F238E27FC236}">
                      <a16:creationId xmlns:a16="http://schemas.microsoft.com/office/drawing/2014/main" id="{41E198B0-A4A0-44DB-9BA1-161795DE52A2}"/>
                    </a:ext>
                  </a:extLst>
                </p14:cNvPr>
                <p14:cNvContentPartPr/>
                <p14:nvPr/>
              </p14:nvContentPartPr>
              <p14:xfrm>
                <a:off x="3106373" y="3470467"/>
                <a:ext cx="169200" cy="10800"/>
              </p14:xfrm>
            </p:contentPart>
          </mc:Choice>
          <mc:Fallback xmlns="">
            <p:pic>
              <p:nvPicPr>
                <p:cNvPr id="538" name="Freihand 537">
                  <a:extLst>
                    <a:ext uri="{FF2B5EF4-FFF2-40B4-BE49-F238E27FC236}">
                      <a16:creationId xmlns:a16="http://schemas.microsoft.com/office/drawing/2014/main" id="{41E198B0-A4A0-44DB-9BA1-161795DE52A2}"/>
                    </a:ext>
                  </a:extLst>
                </p:cNvPr>
                <p:cNvPicPr/>
                <p:nvPr/>
              </p:nvPicPr>
              <p:blipFill>
                <a:blip r:embed="rId758"/>
                <a:stretch>
                  <a:fillRect/>
                </a:stretch>
              </p:blipFill>
              <p:spPr>
                <a:xfrm>
                  <a:off x="3102053" y="3466147"/>
                  <a:ext cx="177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39" name="Freihand 538">
                  <a:extLst>
                    <a:ext uri="{FF2B5EF4-FFF2-40B4-BE49-F238E27FC236}">
                      <a16:creationId xmlns:a16="http://schemas.microsoft.com/office/drawing/2014/main" id="{8E4D0FD8-BE03-40C8-94C7-6FF003F7CB8F}"/>
                    </a:ext>
                  </a:extLst>
                </p14:cNvPr>
                <p14:cNvContentPartPr/>
                <p14:nvPr/>
              </p14:nvContentPartPr>
              <p14:xfrm>
                <a:off x="3092333" y="3524107"/>
                <a:ext cx="182880" cy="22680"/>
              </p14:xfrm>
            </p:contentPart>
          </mc:Choice>
          <mc:Fallback xmlns="">
            <p:pic>
              <p:nvPicPr>
                <p:cNvPr id="539" name="Freihand 538">
                  <a:extLst>
                    <a:ext uri="{FF2B5EF4-FFF2-40B4-BE49-F238E27FC236}">
                      <a16:creationId xmlns:a16="http://schemas.microsoft.com/office/drawing/2014/main" id="{8E4D0FD8-BE03-40C8-94C7-6FF003F7CB8F}"/>
                    </a:ext>
                  </a:extLst>
                </p:cNvPr>
                <p:cNvPicPr/>
                <p:nvPr/>
              </p:nvPicPr>
              <p:blipFill>
                <a:blip r:embed="rId760"/>
                <a:stretch>
                  <a:fillRect/>
                </a:stretch>
              </p:blipFill>
              <p:spPr>
                <a:xfrm>
                  <a:off x="3088013" y="3519787"/>
                  <a:ext cx="191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3" name="Freihand 482">
                  <a:extLst>
                    <a:ext uri="{FF2B5EF4-FFF2-40B4-BE49-F238E27FC236}">
                      <a16:creationId xmlns:a16="http://schemas.microsoft.com/office/drawing/2014/main" id="{B771F636-DCC7-4B0A-80B8-03DF0D5CB181}"/>
                    </a:ext>
                  </a:extLst>
                </p14:cNvPr>
                <p14:cNvContentPartPr/>
                <p14:nvPr/>
              </p14:nvContentPartPr>
              <p14:xfrm>
                <a:off x="3462773" y="2498827"/>
                <a:ext cx="18720" cy="364680"/>
              </p14:xfrm>
            </p:contentPart>
          </mc:Choice>
          <mc:Fallback xmlns="">
            <p:pic>
              <p:nvPicPr>
                <p:cNvPr id="483" name="Freihand 482">
                  <a:extLst>
                    <a:ext uri="{FF2B5EF4-FFF2-40B4-BE49-F238E27FC236}">
                      <a16:creationId xmlns:a16="http://schemas.microsoft.com/office/drawing/2014/main" id="{B771F636-DCC7-4B0A-80B8-03DF0D5CB181}"/>
                    </a:ext>
                  </a:extLst>
                </p:cNvPr>
                <p:cNvPicPr/>
                <p:nvPr/>
              </p:nvPicPr>
              <p:blipFill>
                <a:blip r:embed="rId762"/>
                <a:stretch>
                  <a:fillRect/>
                </a:stretch>
              </p:blipFill>
              <p:spPr>
                <a:xfrm>
                  <a:off x="3458453" y="2494507"/>
                  <a:ext cx="273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84" name="Freihand 483">
                  <a:extLst>
                    <a:ext uri="{FF2B5EF4-FFF2-40B4-BE49-F238E27FC236}">
                      <a16:creationId xmlns:a16="http://schemas.microsoft.com/office/drawing/2014/main" id="{2935CB09-70D3-43A4-A5D1-125E8DF0A74D}"/>
                    </a:ext>
                  </a:extLst>
                </p14:cNvPr>
                <p14:cNvContentPartPr/>
                <p14:nvPr/>
              </p14:nvContentPartPr>
              <p14:xfrm>
                <a:off x="3703253" y="2445907"/>
                <a:ext cx="97560" cy="140760"/>
              </p14:xfrm>
            </p:contentPart>
          </mc:Choice>
          <mc:Fallback xmlns="">
            <p:pic>
              <p:nvPicPr>
                <p:cNvPr id="484" name="Freihand 483">
                  <a:extLst>
                    <a:ext uri="{FF2B5EF4-FFF2-40B4-BE49-F238E27FC236}">
                      <a16:creationId xmlns:a16="http://schemas.microsoft.com/office/drawing/2014/main" id="{2935CB09-70D3-43A4-A5D1-125E8DF0A74D}"/>
                    </a:ext>
                  </a:extLst>
                </p:cNvPr>
                <p:cNvPicPr/>
                <p:nvPr/>
              </p:nvPicPr>
              <p:blipFill>
                <a:blip r:embed="rId764"/>
                <a:stretch>
                  <a:fillRect/>
                </a:stretch>
              </p:blipFill>
              <p:spPr>
                <a:xfrm>
                  <a:off x="3698933" y="2441587"/>
                  <a:ext cx="106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85" name="Freihand 484">
                  <a:extLst>
                    <a:ext uri="{FF2B5EF4-FFF2-40B4-BE49-F238E27FC236}">
                      <a16:creationId xmlns:a16="http://schemas.microsoft.com/office/drawing/2014/main" id="{53C3B134-ACCA-48FA-9B0D-DACDE9FB606B}"/>
                    </a:ext>
                  </a:extLst>
                </p14:cNvPr>
                <p14:cNvContentPartPr/>
                <p14:nvPr/>
              </p14:nvContentPartPr>
              <p14:xfrm>
                <a:off x="3722693" y="2384707"/>
                <a:ext cx="471960" cy="479160"/>
              </p14:xfrm>
            </p:contentPart>
          </mc:Choice>
          <mc:Fallback xmlns="">
            <p:pic>
              <p:nvPicPr>
                <p:cNvPr id="485" name="Freihand 484">
                  <a:extLst>
                    <a:ext uri="{FF2B5EF4-FFF2-40B4-BE49-F238E27FC236}">
                      <a16:creationId xmlns:a16="http://schemas.microsoft.com/office/drawing/2014/main" id="{53C3B134-ACCA-48FA-9B0D-DACDE9FB606B}"/>
                    </a:ext>
                  </a:extLst>
                </p:cNvPr>
                <p:cNvPicPr/>
                <p:nvPr/>
              </p:nvPicPr>
              <p:blipFill>
                <a:blip r:embed="rId766"/>
                <a:stretch>
                  <a:fillRect/>
                </a:stretch>
              </p:blipFill>
              <p:spPr>
                <a:xfrm>
                  <a:off x="3718373" y="2380387"/>
                  <a:ext cx="48060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4" name="Freihand 503">
                  <a:extLst>
                    <a:ext uri="{FF2B5EF4-FFF2-40B4-BE49-F238E27FC236}">
                      <a16:creationId xmlns:a16="http://schemas.microsoft.com/office/drawing/2014/main" id="{6A21BE45-858B-4031-B303-923FCFF8D613}"/>
                    </a:ext>
                  </a:extLst>
                </p14:cNvPr>
                <p14:cNvContentPartPr/>
                <p14:nvPr/>
              </p14:nvContentPartPr>
              <p14:xfrm>
                <a:off x="4366733" y="2678827"/>
                <a:ext cx="171000" cy="6480"/>
              </p14:xfrm>
            </p:contentPart>
          </mc:Choice>
          <mc:Fallback xmlns="">
            <p:pic>
              <p:nvPicPr>
                <p:cNvPr id="504" name="Freihand 503">
                  <a:extLst>
                    <a:ext uri="{FF2B5EF4-FFF2-40B4-BE49-F238E27FC236}">
                      <a16:creationId xmlns:a16="http://schemas.microsoft.com/office/drawing/2014/main" id="{6A21BE45-858B-4031-B303-923FCFF8D613}"/>
                    </a:ext>
                  </a:extLst>
                </p:cNvPr>
                <p:cNvPicPr/>
                <p:nvPr/>
              </p:nvPicPr>
              <p:blipFill>
                <a:blip r:embed="rId768"/>
                <a:stretch>
                  <a:fillRect/>
                </a:stretch>
              </p:blipFill>
              <p:spPr>
                <a:xfrm>
                  <a:off x="4362413" y="2674507"/>
                  <a:ext cx="179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5" name="Freihand 504">
                  <a:extLst>
                    <a:ext uri="{FF2B5EF4-FFF2-40B4-BE49-F238E27FC236}">
                      <a16:creationId xmlns:a16="http://schemas.microsoft.com/office/drawing/2014/main" id="{3CA33AF9-07F9-4006-9C10-026DE543FCFF}"/>
                    </a:ext>
                  </a:extLst>
                </p14:cNvPr>
                <p14:cNvContentPartPr/>
                <p14:nvPr/>
              </p14:nvContentPartPr>
              <p14:xfrm>
                <a:off x="4359533" y="2712667"/>
                <a:ext cx="141840" cy="21600"/>
              </p14:xfrm>
            </p:contentPart>
          </mc:Choice>
          <mc:Fallback xmlns="">
            <p:pic>
              <p:nvPicPr>
                <p:cNvPr id="505" name="Freihand 504">
                  <a:extLst>
                    <a:ext uri="{FF2B5EF4-FFF2-40B4-BE49-F238E27FC236}">
                      <a16:creationId xmlns:a16="http://schemas.microsoft.com/office/drawing/2014/main" id="{3CA33AF9-07F9-4006-9C10-026DE543FCFF}"/>
                    </a:ext>
                  </a:extLst>
                </p:cNvPr>
                <p:cNvPicPr/>
                <p:nvPr/>
              </p:nvPicPr>
              <p:blipFill>
                <a:blip r:embed="rId770"/>
                <a:stretch>
                  <a:fillRect/>
                </a:stretch>
              </p:blipFill>
              <p:spPr>
                <a:xfrm>
                  <a:off x="4355213" y="2708347"/>
                  <a:ext cx="150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6" name="Freihand 505">
                  <a:extLst>
                    <a:ext uri="{FF2B5EF4-FFF2-40B4-BE49-F238E27FC236}">
                      <a16:creationId xmlns:a16="http://schemas.microsoft.com/office/drawing/2014/main" id="{7570990F-B25D-4149-93C5-A3B92298C9EC}"/>
                    </a:ext>
                  </a:extLst>
                </p14:cNvPr>
                <p14:cNvContentPartPr/>
                <p14:nvPr/>
              </p14:nvContentPartPr>
              <p14:xfrm>
                <a:off x="4375733" y="2463187"/>
                <a:ext cx="172080" cy="119880"/>
              </p14:xfrm>
            </p:contentPart>
          </mc:Choice>
          <mc:Fallback xmlns="">
            <p:pic>
              <p:nvPicPr>
                <p:cNvPr id="506" name="Freihand 505">
                  <a:extLst>
                    <a:ext uri="{FF2B5EF4-FFF2-40B4-BE49-F238E27FC236}">
                      <a16:creationId xmlns:a16="http://schemas.microsoft.com/office/drawing/2014/main" id="{7570990F-B25D-4149-93C5-A3B92298C9EC}"/>
                    </a:ext>
                  </a:extLst>
                </p:cNvPr>
                <p:cNvPicPr/>
                <p:nvPr/>
              </p:nvPicPr>
              <p:blipFill>
                <a:blip r:embed="rId772"/>
                <a:stretch>
                  <a:fillRect/>
                </a:stretch>
              </p:blipFill>
              <p:spPr>
                <a:xfrm>
                  <a:off x="4371413" y="2458867"/>
                  <a:ext cx="180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7" name="Freihand 506">
                  <a:extLst>
                    <a:ext uri="{FF2B5EF4-FFF2-40B4-BE49-F238E27FC236}">
                      <a16:creationId xmlns:a16="http://schemas.microsoft.com/office/drawing/2014/main" id="{D120B3EB-7131-47C8-B4D2-99EB685115FA}"/>
                    </a:ext>
                  </a:extLst>
                </p14:cNvPr>
                <p14:cNvContentPartPr/>
                <p14:nvPr/>
              </p14:nvContentPartPr>
              <p14:xfrm>
                <a:off x="4704413" y="2493427"/>
                <a:ext cx="96480" cy="284040"/>
              </p14:xfrm>
            </p:contentPart>
          </mc:Choice>
          <mc:Fallback xmlns="">
            <p:pic>
              <p:nvPicPr>
                <p:cNvPr id="507" name="Freihand 506">
                  <a:extLst>
                    <a:ext uri="{FF2B5EF4-FFF2-40B4-BE49-F238E27FC236}">
                      <a16:creationId xmlns:a16="http://schemas.microsoft.com/office/drawing/2014/main" id="{D120B3EB-7131-47C8-B4D2-99EB685115FA}"/>
                    </a:ext>
                  </a:extLst>
                </p:cNvPr>
                <p:cNvPicPr/>
                <p:nvPr/>
              </p:nvPicPr>
              <p:blipFill>
                <a:blip r:embed="rId774"/>
                <a:stretch>
                  <a:fillRect/>
                </a:stretch>
              </p:blipFill>
              <p:spPr>
                <a:xfrm>
                  <a:off x="4700093" y="2489107"/>
                  <a:ext cx="105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41" name="Freihand 540">
                  <a:extLst>
                    <a:ext uri="{FF2B5EF4-FFF2-40B4-BE49-F238E27FC236}">
                      <a16:creationId xmlns:a16="http://schemas.microsoft.com/office/drawing/2014/main" id="{A75BC372-71C2-40ED-A1EA-D7A9A101E71F}"/>
                    </a:ext>
                  </a:extLst>
                </p14:cNvPr>
                <p14:cNvContentPartPr/>
                <p14:nvPr/>
              </p14:nvContentPartPr>
              <p14:xfrm>
                <a:off x="3507413" y="3213067"/>
                <a:ext cx="128880" cy="468360"/>
              </p14:xfrm>
            </p:contentPart>
          </mc:Choice>
          <mc:Fallback xmlns="">
            <p:pic>
              <p:nvPicPr>
                <p:cNvPr id="541" name="Freihand 540">
                  <a:extLst>
                    <a:ext uri="{FF2B5EF4-FFF2-40B4-BE49-F238E27FC236}">
                      <a16:creationId xmlns:a16="http://schemas.microsoft.com/office/drawing/2014/main" id="{A75BC372-71C2-40ED-A1EA-D7A9A101E71F}"/>
                    </a:ext>
                  </a:extLst>
                </p:cNvPr>
                <p:cNvPicPr/>
                <p:nvPr/>
              </p:nvPicPr>
              <p:blipFill>
                <a:blip r:embed="rId776"/>
                <a:stretch>
                  <a:fillRect/>
                </a:stretch>
              </p:blipFill>
              <p:spPr>
                <a:xfrm>
                  <a:off x="3503093" y="3208747"/>
                  <a:ext cx="13752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42" name="Freihand 541">
                  <a:extLst>
                    <a:ext uri="{FF2B5EF4-FFF2-40B4-BE49-F238E27FC236}">
                      <a16:creationId xmlns:a16="http://schemas.microsoft.com/office/drawing/2014/main" id="{88176993-518E-45B9-ACFB-251FC52797B9}"/>
                    </a:ext>
                  </a:extLst>
                </p14:cNvPr>
                <p14:cNvContentPartPr/>
                <p14:nvPr/>
              </p14:nvContentPartPr>
              <p14:xfrm>
                <a:off x="3733853" y="3267427"/>
                <a:ext cx="140400" cy="115560"/>
              </p14:xfrm>
            </p:contentPart>
          </mc:Choice>
          <mc:Fallback xmlns="">
            <p:pic>
              <p:nvPicPr>
                <p:cNvPr id="542" name="Freihand 541">
                  <a:extLst>
                    <a:ext uri="{FF2B5EF4-FFF2-40B4-BE49-F238E27FC236}">
                      <a16:creationId xmlns:a16="http://schemas.microsoft.com/office/drawing/2014/main" id="{88176993-518E-45B9-ACFB-251FC52797B9}"/>
                    </a:ext>
                  </a:extLst>
                </p:cNvPr>
                <p:cNvPicPr/>
                <p:nvPr/>
              </p:nvPicPr>
              <p:blipFill>
                <a:blip r:embed="rId778"/>
                <a:stretch>
                  <a:fillRect/>
                </a:stretch>
              </p:blipFill>
              <p:spPr>
                <a:xfrm>
                  <a:off x="3729533" y="3263107"/>
                  <a:ext cx="149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43" name="Freihand 542">
                  <a:extLst>
                    <a:ext uri="{FF2B5EF4-FFF2-40B4-BE49-F238E27FC236}">
                      <a16:creationId xmlns:a16="http://schemas.microsoft.com/office/drawing/2014/main" id="{DD70BA85-8D52-40F8-8999-47D025A176AD}"/>
                    </a:ext>
                  </a:extLst>
                </p14:cNvPr>
                <p14:cNvContentPartPr/>
                <p14:nvPr/>
              </p14:nvContentPartPr>
              <p14:xfrm>
                <a:off x="3908813" y="3244387"/>
                <a:ext cx="103320" cy="140760"/>
              </p14:xfrm>
            </p:contentPart>
          </mc:Choice>
          <mc:Fallback xmlns="">
            <p:pic>
              <p:nvPicPr>
                <p:cNvPr id="543" name="Freihand 542">
                  <a:extLst>
                    <a:ext uri="{FF2B5EF4-FFF2-40B4-BE49-F238E27FC236}">
                      <a16:creationId xmlns:a16="http://schemas.microsoft.com/office/drawing/2014/main" id="{DD70BA85-8D52-40F8-8999-47D025A176AD}"/>
                    </a:ext>
                  </a:extLst>
                </p:cNvPr>
                <p:cNvPicPr/>
                <p:nvPr/>
              </p:nvPicPr>
              <p:blipFill>
                <a:blip r:embed="rId780"/>
                <a:stretch>
                  <a:fillRect/>
                </a:stretch>
              </p:blipFill>
              <p:spPr>
                <a:xfrm>
                  <a:off x="3904493" y="3240067"/>
                  <a:ext cx="111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44" name="Freihand 543">
                  <a:extLst>
                    <a:ext uri="{FF2B5EF4-FFF2-40B4-BE49-F238E27FC236}">
                      <a16:creationId xmlns:a16="http://schemas.microsoft.com/office/drawing/2014/main" id="{098CA266-FC0B-41EB-A9BE-D1D384E63173}"/>
                    </a:ext>
                  </a:extLst>
                </p14:cNvPr>
                <p14:cNvContentPartPr/>
                <p14:nvPr/>
              </p14:nvContentPartPr>
              <p14:xfrm>
                <a:off x="4050293" y="3248707"/>
                <a:ext cx="88920" cy="117360"/>
              </p14:xfrm>
            </p:contentPart>
          </mc:Choice>
          <mc:Fallback xmlns="">
            <p:pic>
              <p:nvPicPr>
                <p:cNvPr id="544" name="Freihand 543">
                  <a:extLst>
                    <a:ext uri="{FF2B5EF4-FFF2-40B4-BE49-F238E27FC236}">
                      <a16:creationId xmlns:a16="http://schemas.microsoft.com/office/drawing/2014/main" id="{098CA266-FC0B-41EB-A9BE-D1D384E63173}"/>
                    </a:ext>
                  </a:extLst>
                </p:cNvPr>
                <p:cNvPicPr/>
                <p:nvPr/>
              </p:nvPicPr>
              <p:blipFill>
                <a:blip r:embed="rId782"/>
                <a:stretch>
                  <a:fillRect/>
                </a:stretch>
              </p:blipFill>
              <p:spPr>
                <a:xfrm>
                  <a:off x="4045973" y="3244387"/>
                  <a:ext cx="9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45" name="Freihand 544">
                  <a:extLst>
                    <a:ext uri="{FF2B5EF4-FFF2-40B4-BE49-F238E27FC236}">
                      <a16:creationId xmlns:a16="http://schemas.microsoft.com/office/drawing/2014/main" id="{4221D9A8-C60B-4A62-99DC-E3E1041FE1C8}"/>
                    </a:ext>
                  </a:extLst>
                </p14:cNvPr>
                <p14:cNvContentPartPr/>
                <p14:nvPr/>
              </p14:nvContentPartPr>
              <p14:xfrm>
                <a:off x="4164413" y="3365707"/>
                <a:ext cx="28440" cy="61200"/>
              </p14:xfrm>
            </p:contentPart>
          </mc:Choice>
          <mc:Fallback xmlns="">
            <p:pic>
              <p:nvPicPr>
                <p:cNvPr id="545" name="Freihand 544">
                  <a:extLst>
                    <a:ext uri="{FF2B5EF4-FFF2-40B4-BE49-F238E27FC236}">
                      <a16:creationId xmlns:a16="http://schemas.microsoft.com/office/drawing/2014/main" id="{4221D9A8-C60B-4A62-99DC-E3E1041FE1C8}"/>
                    </a:ext>
                  </a:extLst>
                </p:cNvPr>
                <p:cNvPicPr/>
                <p:nvPr/>
              </p:nvPicPr>
              <p:blipFill>
                <a:blip r:embed="rId784"/>
                <a:stretch>
                  <a:fillRect/>
                </a:stretch>
              </p:blipFill>
              <p:spPr>
                <a:xfrm>
                  <a:off x="4160093" y="3361387"/>
                  <a:ext cx="37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46" name="Freihand 545">
                  <a:extLst>
                    <a:ext uri="{FF2B5EF4-FFF2-40B4-BE49-F238E27FC236}">
                      <a16:creationId xmlns:a16="http://schemas.microsoft.com/office/drawing/2014/main" id="{C15D2FA2-72AE-47CB-8857-67361D61FB2F}"/>
                    </a:ext>
                  </a:extLst>
                </p14:cNvPr>
                <p14:cNvContentPartPr/>
                <p14:nvPr/>
              </p14:nvContentPartPr>
              <p14:xfrm>
                <a:off x="4249013" y="3255907"/>
                <a:ext cx="109080" cy="96120"/>
              </p14:xfrm>
            </p:contentPart>
          </mc:Choice>
          <mc:Fallback xmlns="">
            <p:pic>
              <p:nvPicPr>
                <p:cNvPr id="546" name="Freihand 545">
                  <a:extLst>
                    <a:ext uri="{FF2B5EF4-FFF2-40B4-BE49-F238E27FC236}">
                      <a16:creationId xmlns:a16="http://schemas.microsoft.com/office/drawing/2014/main" id="{C15D2FA2-72AE-47CB-8857-67361D61FB2F}"/>
                    </a:ext>
                  </a:extLst>
                </p:cNvPr>
                <p:cNvPicPr/>
                <p:nvPr/>
              </p:nvPicPr>
              <p:blipFill>
                <a:blip r:embed="rId786"/>
                <a:stretch>
                  <a:fillRect/>
                </a:stretch>
              </p:blipFill>
              <p:spPr>
                <a:xfrm>
                  <a:off x="4244693" y="3251587"/>
                  <a:ext cx="117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47" name="Freihand 546">
                  <a:extLst>
                    <a:ext uri="{FF2B5EF4-FFF2-40B4-BE49-F238E27FC236}">
                      <a16:creationId xmlns:a16="http://schemas.microsoft.com/office/drawing/2014/main" id="{2831F90B-93B1-4D89-B990-2C30FDF450EF}"/>
                    </a:ext>
                  </a:extLst>
                </p14:cNvPr>
                <p14:cNvContentPartPr/>
                <p14:nvPr/>
              </p14:nvContentPartPr>
              <p14:xfrm>
                <a:off x="4392653" y="3243307"/>
                <a:ext cx="78120" cy="144720"/>
              </p14:xfrm>
            </p:contentPart>
          </mc:Choice>
          <mc:Fallback xmlns="">
            <p:pic>
              <p:nvPicPr>
                <p:cNvPr id="547" name="Freihand 546">
                  <a:extLst>
                    <a:ext uri="{FF2B5EF4-FFF2-40B4-BE49-F238E27FC236}">
                      <a16:creationId xmlns:a16="http://schemas.microsoft.com/office/drawing/2014/main" id="{2831F90B-93B1-4D89-B990-2C30FDF450EF}"/>
                    </a:ext>
                  </a:extLst>
                </p:cNvPr>
                <p:cNvPicPr/>
                <p:nvPr/>
              </p:nvPicPr>
              <p:blipFill>
                <a:blip r:embed="rId788"/>
                <a:stretch>
                  <a:fillRect/>
                </a:stretch>
              </p:blipFill>
              <p:spPr>
                <a:xfrm>
                  <a:off x="4388333" y="3238987"/>
                  <a:ext cx="8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48" name="Freihand 547">
                  <a:extLst>
                    <a:ext uri="{FF2B5EF4-FFF2-40B4-BE49-F238E27FC236}">
                      <a16:creationId xmlns:a16="http://schemas.microsoft.com/office/drawing/2014/main" id="{661AD04D-8F68-40B4-AB08-A084A76172B3}"/>
                    </a:ext>
                  </a:extLst>
                </p14:cNvPr>
                <p14:cNvContentPartPr/>
                <p14:nvPr/>
              </p14:nvContentPartPr>
              <p14:xfrm>
                <a:off x="3781733" y="3426547"/>
                <a:ext cx="734040" cy="47880"/>
              </p14:xfrm>
            </p:contentPart>
          </mc:Choice>
          <mc:Fallback xmlns="">
            <p:pic>
              <p:nvPicPr>
                <p:cNvPr id="548" name="Freihand 547">
                  <a:extLst>
                    <a:ext uri="{FF2B5EF4-FFF2-40B4-BE49-F238E27FC236}">
                      <a16:creationId xmlns:a16="http://schemas.microsoft.com/office/drawing/2014/main" id="{661AD04D-8F68-40B4-AB08-A084A76172B3}"/>
                    </a:ext>
                  </a:extLst>
                </p:cNvPr>
                <p:cNvPicPr/>
                <p:nvPr/>
              </p:nvPicPr>
              <p:blipFill>
                <a:blip r:embed="rId790"/>
                <a:stretch>
                  <a:fillRect/>
                </a:stretch>
              </p:blipFill>
              <p:spPr>
                <a:xfrm>
                  <a:off x="3777413" y="3422227"/>
                  <a:ext cx="742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49" name="Freihand 548">
                  <a:extLst>
                    <a:ext uri="{FF2B5EF4-FFF2-40B4-BE49-F238E27FC236}">
                      <a16:creationId xmlns:a16="http://schemas.microsoft.com/office/drawing/2014/main" id="{86D2E511-437F-4444-904B-F9D0B0F53F94}"/>
                    </a:ext>
                  </a:extLst>
                </p14:cNvPr>
                <p14:cNvContentPartPr/>
                <p14:nvPr/>
              </p14:nvContentPartPr>
              <p14:xfrm>
                <a:off x="3899093" y="3569827"/>
                <a:ext cx="153000" cy="81000"/>
              </p14:xfrm>
            </p:contentPart>
          </mc:Choice>
          <mc:Fallback xmlns="">
            <p:pic>
              <p:nvPicPr>
                <p:cNvPr id="549" name="Freihand 548">
                  <a:extLst>
                    <a:ext uri="{FF2B5EF4-FFF2-40B4-BE49-F238E27FC236}">
                      <a16:creationId xmlns:a16="http://schemas.microsoft.com/office/drawing/2014/main" id="{86D2E511-437F-4444-904B-F9D0B0F53F94}"/>
                    </a:ext>
                  </a:extLst>
                </p:cNvPr>
                <p:cNvPicPr/>
                <p:nvPr/>
              </p:nvPicPr>
              <p:blipFill>
                <a:blip r:embed="rId792"/>
                <a:stretch>
                  <a:fillRect/>
                </a:stretch>
              </p:blipFill>
              <p:spPr>
                <a:xfrm>
                  <a:off x="3894773" y="3565507"/>
                  <a:ext cx="161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50" name="Freihand 549">
                  <a:extLst>
                    <a:ext uri="{FF2B5EF4-FFF2-40B4-BE49-F238E27FC236}">
                      <a16:creationId xmlns:a16="http://schemas.microsoft.com/office/drawing/2014/main" id="{B7B0B3FD-0299-4ADF-9A95-0674AA351991}"/>
                    </a:ext>
                  </a:extLst>
                </p14:cNvPr>
                <p14:cNvContentPartPr/>
                <p14:nvPr/>
              </p14:nvContentPartPr>
              <p14:xfrm>
                <a:off x="4089173" y="3564067"/>
                <a:ext cx="86760" cy="65520"/>
              </p14:xfrm>
            </p:contentPart>
          </mc:Choice>
          <mc:Fallback xmlns="">
            <p:pic>
              <p:nvPicPr>
                <p:cNvPr id="550" name="Freihand 549">
                  <a:extLst>
                    <a:ext uri="{FF2B5EF4-FFF2-40B4-BE49-F238E27FC236}">
                      <a16:creationId xmlns:a16="http://schemas.microsoft.com/office/drawing/2014/main" id="{B7B0B3FD-0299-4ADF-9A95-0674AA351991}"/>
                    </a:ext>
                  </a:extLst>
                </p:cNvPr>
                <p:cNvPicPr/>
                <p:nvPr/>
              </p:nvPicPr>
              <p:blipFill>
                <a:blip r:embed="rId794"/>
                <a:stretch>
                  <a:fillRect/>
                </a:stretch>
              </p:blipFill>
              <p:spPr>
                <a:xfrm>
                  <a:off x="4084853" y="3559747"/>
                  <a:ext cx="95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51" name="Freihand 550">
                  <a:extLst>
                    <a:ext uri="{FF2B5EF4-FFF2-40B4-BE49-F238E27FC236}">
                      <a16:creationId xmlns:a16="http://schemas.microsoft.com/office/drawing/2014/main" id="{ADB2F242-2AEC-4412-828E-B3DF98C71DD3}"/>
                    </a:ext>
                  </a:extLst>
                </p14:cNvPr>
                <p14:cNvContentPartPr/>
                <p14:nvPr/>
              </p14:nvContentPartPr>
              <p14:xfrm>
                <a:off x="4213013" y="3557587"/>
                <a:ext cx="86760" cy="69480"/>
              </p14:xfrm>
            </p:contentPart>
          </mc:Choice>
          <mc:Fallback xmlns="">
            <p:pic>
              <p:nvPicPr>
                <p:cNvPr id="551" name="Freihand 550">
                  <a:extLst>
                    <a:ext uri="{FF2B5EF4-FFF2-40B4-BE49-F238E27FC236}">
                      <a16:creationId xmlns:a16="http://schemas.microsoft.com/office/drawing/2014/main" id="{ADB2F242-2AEC-4412-828E-B3DF98C71DD3}"/>
                    </a:ext>
                  </a:extLst>
                </p:cNvPr>
                <p:cNvPicPr/>
                <p:nvPr/>
              </p:nvPicPr>
              <p:blipFill>
                <a:blip r:embed="rId796"/>
                <a:stretch>
                  <a:fillRect/>
                </a:stretch>
              </p:blipFill>
              <p:spPr>
                <a:xfrm>
                  <a:off x="4208693" y="3553267"/>
                  <a:ext cx="95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52" name="Freihand 551">
                  <a:extLst>
                    <a:ext uri="{FF2B5EF4-FFF2-40B4-BE49-F238E27FC236}">
                      <a16:creationId xmlns:a16="http://schemas.microsoft.com/office/drawing/2014/main" id="{B64AB350-27F7-44F9-9354-30A129783BFE}"/>
                    </a:ext>
                  </a:extLst>
                </p14:cNvPr>
                <p14:cNvContentPartPr/>
                <p14:nvPr/>
              </p14:nvContentPartPr>
              <p14:xfrm>
                <a:off x="4545293" y="3224587"/>
                <a:ext cx="142200" cy="385200"/>
              </p14:xfrm>
            </p:contentPart>
          </mc:Choice>
          <mc:Fallback xmlns="">
            <p:pic>
              <p:nvPicPr>
                <p:cNvPr id="552" name="Freihand 551">
                  <a:extLst>
                    <a:ext uri="{FF2B5EF4-FFF2-40B4-BE49-F238E27FC236}">
                      <a16:creationId xmlns:a16="http://schemas.microsoft.com/office/drawing/2014/main" id="{B64AB350-27F7-44F9-9354-30A129783BFE}"/>
                    </a:ext>
                  </a:extLst>
                </p:cNvPr>
                <p:cNvPicPr/>
                <p:nvPr/>
              </p:nvPicPr>
              <p:blipFill>
                <a:blip r:embed="rId798"/>
                <a:stretch>
                  <a:fillRect/>
                </a:stretch>
              </p:blipFill>
              <p:spPr>
                <a:xfrm>
                  <a:off x="4540973" y="3220267"/>
                  <a:ext cx="1508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53" name="Freihand 552">
                  <a:extLst>
                    <a:ext uri="{FF2B5EF4-FFF2-40B4-BE49-F238E27FC236}">
                      <a16:creationId xmlns:a16="http://schemas.microsoft.com/office/drawing/2014/main" id="{61FBF94B-EE2B-4A77-BED7-9F6163233449}"/>
                    </a:ext>
                  </a:extLst>
                </p14:cNvPr>
                <p14:cNvContentPartPr/>
                <p14:nvPr/>
              </p14:nvContentPartPr>
              <p14:xfrm>
                <a:off x="4756253" y="2925427"/>
                <a:ext cx="15840" cy="107640"/>
              </p14:xfrm>
            </p:contentPart>
          </mc:Choice>
          <mc:Fallback xmlns="">
            <p:pic>
              <p:nvPicPr>
                <p:cNvPr id="553" name="Freihand 552">
                  <a:extLst>
                    <a:ext uri="{FF2B5EF4-FFF2-40B4-BE49-F238E27FC236}">
                      <a16:creationId xmlns:a16="http://schemas.microsoft.com/office/drawing/2014/main" id="{61FBF94B-EE2B-4A77-BED7-9F6163233449}"/>
                    </a:ext>
                  </a:extLst>
                </p:cNvPr>
                <p:cNvPicPr/>
                <p:nvPr/>
              </p:nvPicPr>
              <p:blipFill>
                <a:blip r:embed="rId800"/>
                <a:stretch>
                  <a:fillRect/>
                </a:stretch>
              </p:blipFill>
              <p:spPr>
                <a:xfrm>
                  <a:off x="4751933" y="2921107"/>
                  <a:ext cx="24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54" name="Freihand 553">
                  <a:extLst>
                    <a:ext uri="{FF2B5EF4-FFF2-40B4-BE49-F238E27FC236}">
                      <a16:creationId xmlns:a16="http://schemas.microsoft.com/office/drawing/2014/main" id="{FF4D82B1-9DD8-4D64-BD79-F690DF5F491E}"/>
                    </a:ext>
                  </a:extLst>
                </p14:cNvPr>
                <p14:cNvContentPartPr/>
                <p14:nvPr/>
              </p14:nvContentPartPr>
              <p14:xfrm>
                <a:off x="4693253" y="3039907"/>
                <a:ext cx="143280" cy="24840"/>
              </p14:xfrm>
            </p:contentPart>
          </mc:Choice>
          <mc:Fallback xmlns="">
            <p:pic>
              <p:nvPicPr>
                <p:cNvPr id="554" name="Freihand 553">
                  <a:extLst>
                    <a:ext uri="{FF2B5EF4-FFF2-40B4-BE49-F238E27FC236}">
                      <a16:creationId xmlns:a16="http://schemas.microsoft.com/office/drawing/2014/main" id="{FF4D82B1-9DD8-4D64-BD79-F690DF5F491E}"/>
                    </a:ext>
                  </a:extLst>
                </p:cNvPr>
                <p:cNvPicPr/>
                <p:nvPr/>
              </p:nvPicPr>
              <p:blipFill>
                <a:blip r:embed="rId802"/>
                <a:stretch>
                  <a:fillRect/>
                </a:stretch>
              </p:blipFill>
              <p:spPr>
                <a:xfrm>
                  <a:off x="4688933" y="3035587"/>
                  <a:ext cx="151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55" name="Freihand 554">
                  <a:extLst>
                    <a:ext uri="{FF2B5EF4-FFF2-40B4-BE49-F238E27FC236}">
                      <a16:creationId xmlns:a16="http://schemas.microsoft.com/office/drawing/2014/main" id="{77FF22C6-C578-41EF-A7C4-8401175690EF}"/>
                    </a:ext>
                  </a:extLst>
                </p14:cNvPr>
                <p14:cNvContentPartPr/>
                <p14:nvPr/>
              </p14:nvContentPartPr>
              <p14:xfrm>
                <a:off x="4724213" y="3107587"/>
                <a:ext cx="102600" cy="107280"/>
              </p14:xfrm>
            </p:contentPart>
          </mc:Choice>
          <mc:Fallback xmlns="">
            <p:pic>
              <p:nvPicPr>
                <p:cNvPr id="555" name="Freihand 554">
                  <a:extLst>
                    <a:ext uri="{FF2B5EF4-FFF2-40B4-BE49-F238E27FC236}">
                      <a16:creationId xmlns:a16="http://schemas.microsoft.com/office/drawing/2014/main" id="{77FF22C6-C578-41EF-A7C4-8401175690EF}"/>
                    </a:ext>
                  </a:extLst>
                </p:cNvPr>
                <p:cNvPicPr/>
                <p:nvPr/>
              </p:nvPicPr>
              <p:blipFill>
                <a:blip r:embed="rId804"/>
                <a:stretch>
                  <a:fillRect/>
                </a:stretch>
              </p:blipFill>
              <p:spPr>
                <a:xfrm>
                  <a:off x="4719893" y="3103267"/>
                  <a:ext cx="111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61" name="Freihand 560">
                  <a:extLst>
                    <a:ext uri="{FF2B5EF4-FFF2-40B4-BE49-F238E27FC236}">
                      <a16:creationId xmlns:a16="http://schemas.microsoft.com/office/drawing/2014/main" id="{EDAD2386-3BCF-4D79-BD99-BFFD1A3E591A}"/>
                    </a:ext>
                  </a:extLst>
                </p14:cNvPr>
                <p14:cNvContentPartPr/>
                <p14:nvPr/>
              </p14:nvContentPartPr>
              <p14:xfrm>
                <a:off x="838733" y="4230787"/>
                <a:ext cx="113400" cy="253080"/>
              </p14:xfrm>
            </p:contentPart>
          </mc:Choice>
          <mc:Fallback xmlns="">
            <p:pic>
              <p:nvPicPr>
                <p:cNvPr id="561" name="Freihand 560">
                  <a:extLst>
                    <a:ext uri="{FF2B5EF4-FFF2-40B4-BE49-F238E27FC236}">
                      <a16:creationId xmlns:a16="http://schemas.microsoft.com/office/drawing/2014/main" id="{EDAD2386-3BCF-4D79-BD99-BFFD1A3E591A}"/>
                    </a:ext>
                  </a:extLst>
                </p:cNvPr>
                <p:cNvPicPr/>
                <p:nvPr/>
              </p:nvPicPr>
              <p:blipFill>
                <a:blip r:embed="rId806"/>
                <a:stretch>
                  <a:fillRect/>
                </a:stretch>
              </p:blipFill>
              <p:spPr>
                <a:xfrm>
                  <a:off x="834413" y="4226467"/>
                  <a:ext cx="122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62" name="Freihand 561">
                  <a:extLst>
                    <a:ext uri="{FF2B5EF4-FFF2-40B4-BE49-F238E27FC236}">
                      <a16:creationId xmlns:a16="http://schemas.microsoft.com/office/drawing/2014/main" id="{774F9229-78F3-465F-94DE-99AD0F6F7F2C}"/>
                    </a:ext>
                  </a:extLst>
                </p14:cNvPr>
                <p14:cNvContentPartPr/>
                <p14:nvPr/>
              </p14:nvContentPartPr>
              <p14:xfrm>
                <a:off x="812093" y="4155547"/>
                <a:ext cx="183960" cy="12240"/>
              </p14:xfrm>
            </p:contentPart>
          </mc:Choice>
          <mc:Fallback xmlns="">
            <p:pic>
              <p:nvPicPr>
                <p:cNvPr id="562" name="Freihand 561">
                  <a:extLst>
                    <a:ext uri="{FF2B5EF4-FFF2-40B4-BE49-F238E27FC236}">
                      <a16:creationId xmlns:a16="http://schemas.microsoft.com/office/drawing/2014/main" id="{774F9229-78F3-465F-94DE-99AD0F6F7F2C}"/>
                    </a:ext>
                  </a:extLst>
                </p:cNvPr>
                <p:cNvPicPr/>
                <p:nvPr/>
              </p:nvPicPr>
              <p:blipFill>
                <a:blip r:embed="rId808"/>
                <a:stretch>
                  <a:fillRect/>
                </a:stretch>
              </p:blipFill>
              <p:spPr>
                <a:xfrm>
                  <a:off x="807773" y="4151227"/>
                  <a:ext cx="192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63" name="Freihand 562">
                  <a:extLst>
                    <a:ext uri="{FF2B5EF4-FFF2-40B4-BE49-F238E27FC236}">
                      <a16:creationId xmlns:a16="http://schemas.microsoft.com/office/drawing/2014/main" id="{DDAE99C6-5A6F-45F4-8AFD-628B1246F276}"/>
                    </a:ext>
                  </a:extLst>
                </p14:cNvPr>
                <p14:cNvContentPartPr/>
                <p14:nvPr/>
              </p14:nvContentPartPr>
              <p14:xfrm>
                <a:off x="1249853" y="4242667"/>
                <a:ext cx="216720" cy="6120"/>
              </p14:xfrm>
            </p:contentPart>
          </mc:Choice>
          <mc:Fallback xmlns="">
            <p:pic>
              <p:nvPicPr>
                <p:cNvPr id="563" name="Freihand 562">
                  <a:extLst>
                    <a:ext uri="{FF2B5EF4-FFF2-40B4-BE49-F238E27FC236}">
                      <a16:creationId xmlns:a16="http://schemas.microsoft.com/office/drawing/2014/main" id="{DDAE99C6-5A6F-45F4-8AFD-628B1246F276}"/>
                    </a:ext>
                  </a:extLst>
                </p:cNvPr>
                <p:cNvPicPr/>
                <p:nvPr/>
              </p:nvPicPr>
              <p:blipFill>
                <a:blip r:embed="rId810"/>
                <a:stretch>
                  <a:fillRect/>
                </a:stretch>
              </p:blipFill>
              <p:spPr>
                <a:xfrm>
                  <a:off x="1245533" y="4238347"/>
                  <a:ext cx="2253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64" name="Freihand 563">
                  <a:extLst>
                    <a:ext uri="{FF2B5EF4-FFF2-40B4-BE49-F238E27FC236}">
                      <a16:creationId xmlns:a16="http://schemas.microsoft.com/office/drawing/2014/main" id="{87820317-A413-46B1-AF22-EB93EA473A6A}"/>
                    </a:ext>
                  </a:extLst>
                </p14:cNvPr>
                <p14:cNvContentPartPr/>
                <p14:nvPr/>
              </p14:nvContentPartPr>
              <p14:xfrm>
                <a:off x="1277573" y="4292347"/>
                <a:ext cx="185040" cy="16920"/>
              </p14:xfrm>
            </p:contentPart>
          </mc:Choice>
          <mc:Fallback xmlns="">
            <p:pic>
              <p:nvPicPr>
                <p:cNvPr id="564" name="Freihand 563">
                  <a:extLst>
                    <a:ext uri="{FF2B5EF4-FFF2-40B4-BE49-F238E27FC236}">
                      <a16:creationId xmlns:a16="http://schemas.microsoft.com/office/drawing/2014/main" id="{87820317-A413-46B1-AF22-EB93EA473A6A}"/>
                    </a:ext>
                  </a:extLst>
                </p:cNvPr>
                <p:cNvPicPr/>
                <p:nvPr/>
              </p:nvPicPr>
              <p:blipFill>
                <a:blip r:embed="rId812"/>
                <a:stretch>
                  <a:fillRect/>
                </a:stretch>
              </p:blipFill>
              <p:spPr>
                <a:xfrm>
                  <a:off x="1273253" y="4288027"/>
                  <a:ext cx="193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65" name="Freihand 564">
                  <a:extLst>
                    <a:ext uri="{FF2B5EF4-FFF2-40B4-BE49-F238E27FC236}">
                      <a16:creationId xmlns:a16="http://schemas.microsoft.com/office/drawing/2014/main" id="{897FE76D-1EFB-4D35-8E72-0C60D7CC8353}"/>
                    </a:ext>
                  </a:extLst>
                </p14:cNvPr>
                <p14:cNvContentPartPr/>
                <p14:nvPr/>
              </p14:nvContentPartPr>
              <p14:xfrm>
                <a:off x="1594733" y="4050787"/>
                <a:ext cx="101520" cy="145800"/>
              </p14:xfrm>
            </p:contentPart>
          </mc:Choice>
          <mc:Fallback xmlns="">
            <p:pic>
              <p:nvPicPr>
                <p:cNvPr id="565" name="Freihand 564">
                  <a:extLst>
                    <a:ext uri="{FF2B5EF4-FFF2-40B4-BE49-F238E27FC236}">
                      <a16:creationId xmlns:a16="http://schemas.microsoft.com/office/drawing/2014/main" id="{897FE76D-1EFB-4D35-8E72-0C60D7CC8353}"/>
                    </a:ext>
                  </a:extLst>
                </p:cNvPr>
                <p:cNvPicPr/>
                <p:nvPr/>
              </p:nvPicPr>
              <p:blipFill>
                <a:blip r:embed="rId814"/>
                <a:stretch>
                  <a:fillRect/>
                </a:stretch>
              </p:blipFill>
              <p:spPr>
                <a:xfrm>
                  <a:off x="1590413" y="4046467"/>
                  <a:ext cx="110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66" name="Freihand 565">
                  <a:extLst>
                    <a:ext uri="{FF2B5EF4-FFF2-40B4-BE49-F238E27FC236}">
                      <a16:creationId xmlns:a16="http://schemas.microsoft.com/office/drawing/2014/main" id="{DC5F911D-CB4C-47F8-9341-16644A69496C}"/>
                    </a:ext>
                  </a:extLst>
                </p14:cNvPr>
                <p14:cNvContentPartPr/>
                <p14:nvPr/>
              </p14:nvContentPartPr>
              <p14:xfrm>
                <a:off x="1654853" y="3922987"/>
                <a:ext cx="772920" cy="526320"/>
              </p14:xfrm>
            </p:contentPart>
          </mc:Choice>
          <mc:Fallback xmlns="">
            <p:pic>
              <p:nvPicPr>
                <p:cNvPr id="566" name="Freihand 565">
                  <a:extLst>
                    <a:ext uri="{FF2B5EF4-FFF2-40B4-BE49-F238E27FC236}">
                      <a16:creationId xmlns:a16="http://schemas.microsoft.com/office/drawing/2014/main" id="{DC5F911D-CB4C-47F8-9341-16644A69496C}"/>
                    </a:ext>
                  </a:extLst>
                </p:cNvPr>
                <p:cNvPicPr/>
                <p:nvPr/>
              </p:nvPicPr>
              <p:blipFill>
                <a:blip r:embed="rId816"/>
                <a:stretch>
                  <a:fillRect/>
                </a:stretch>
              </p:blipFill>
              <p:spPr>
                <a:xfrm>
                  <a:off x="1650533" y="3918667"/>
                  <a:ext cx="78156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69" name="Freihand 568">
                  <a:extLst>
                    <a:ext uri="{FF2B5EF4-FFF2-40B4-BE49-F238E27FC236}">
                      <a16:creationId xmlns:a16="http://schemas.microsoft.com/office/drawing/2014/main" id="{D5860303-5009-4AE4-A89D-FBD1B0486E78}"/>
                    </a:ext>
                  </a:extLst>
                </p14:cNvPr>
                <p14:cNvContentPartPr/>
                <p14:nvPr/>
              </p14:nvContentPartPr>
              <p14:xfrm>
                <a:off x="1787333" y="4101907"/>
                <a:ext cx="73080" cy="96120"/>
              </p14:xfrm>
            </p:contentPart>
          </mc:Choice>
          <mc:Fallback xmlns="">
            <p:pic>
              <p:nvPicPr>
                <p:cNvPr id="569" name="Freihand 568">
                  <a:extLst>
                    <a:ext uri="{FF2B5EF4-FFF2-40B4-BE49-F238E27FC236}">
                      <a16:creationId xmlns:a16="http://schemas.microsoft.com/office/drawing/2014/main" id="{D5860303-5009-4AE4-A89D-FBD1B0486E78}"/>
                    </a:ext>
                  </a:extLst>
                </p:cNvPr>
                <p:cNvPicPr/>
                <p:nvPr/>
              </p:nvPicPr>
              <p:blipFill>
                <a:blip r:embed="rId818"/>
                <a:stretch>
                  <a:fillRect/>
                </a:stretch>
              </p:blipFill>
              <p:spPr>
                <a:xfrm>
                  <a:off x="1783013" y="4097587"/>
                  <a:ext cx="81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70" name="Freihand 569">
                  <a:extLst>
                    <a:ext uri="{FF2B5EF4-FFF2-40B4-BE49-F238E27FC236}">
                      <a16:creationId xmlns:a16="http://schemas.microsoft.com/office/drawing/2014/main" id="{078D1463-05FD-47A2-85B4-CCFDE6B71542}"/>
                    </a:ext>
                  </a:extLst>
                </p14:cNvPr>
                <p14:cNvContentPartPr/>
                <p14:nvPr/>
              </p14:nvContentPartPr>
              <p14:xfrm>
                <a:off x="1909373" y="4077787"/>
                <a:ext cx="68760" cy="96120"/>
              </p14:xfrm>
            </p:contentPart>
          </mc:Choice>
          <mc:Fallback xmlns="">
            <p:pic>
              <p:nvPicPr>
                <p:cNvPr id="570" name="Freihand 569">
                  <a:extLst>
                    <a:ext uri="{FF2B5EF4-FFF2-40B4-BE49-F238E27FC236}">
                      <a16:creationId xmlns:a16="http://schemas.microsoft.com/office/drawing/2014/main" id="{078D1463-05FD-47A2-85B4-CCFDE6B71542}"/>
                    </a:ext>
                  </a:extLst>
                </p:cNvPr>
                <p:cNvPicPr/>
                <p:nvPr/>
              </p:nvPicPr>
              <p:blipFill>
                <a:blip r:embed="rId820"/>
                <a:stretch>
                  <a:fillRect/>
                </a:stretch>
              </p:blipFill>
              <p:spPr>
                <a:xfrm>
                  <a:off x="1905053" y="4073467"/>
                  <a:ext cx="77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71" name="Freihand 570">
                  <a:extLst>
                    <a:ext uri="{FF2B5EF4-FFF2-40B4-BE49-F238E27FC236}">
                      <a16:creationId xmlns:a16="http://schemas.microsoft.com/office/drawing/2014/main" id="{BD9EE151-30D9-4E01-AE78-ED99B2B768A7}"/>
                    </a:ext>
                  </a:extLst>
                </p14:cNvPr>
                <p14:cNvContentPartPr/>
                <p14:nvPr/>
              </p14:nvContentPartPr>
              <p14:xfrm>
                <a:off x="1960133" y="4137907"/>
                <a:ext cx="27720" cy="66240"/>
              </p14:xfrm>
            </p:contentPart>
          </mc:Choice>
          <mc:Fallback xmlns="">
            <p:pic>
              <p:nvPicPr>
                <p:cNvPr id="571" name="Freihand 570">
                  <a:extLst>
                    <a:ext uri="{FF2B5EF4-FFF2-40B4-BE49-F238E27FC236}">
                      <a16:creationId xmlns:a16="http://schemas.microsoft.com/office/drawing/2014/main" id="{BD9EE151-30D9-4E01-AE78-ED99B2B768A7}"/>
                    </a:ext>
                  </a:extLst>
                </p:cNvPr>
                <p:cNvPicPr/>
                <p:nvPr/>
              </p:nvPicPr>
              <p:blipFill>
                <a:blip r:embed="rId822"/>
                <a:stretch>
                  <a:fillRect/>
                </a:stretch>
              </p:blipFill>
              <p:spPr>
                <a:xfrm>
                  <a:off x="1955813" y="4133587"/>
                  <a:ext cx="36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72" name="Freihand 571">
                  <a:extLst>
                    <a:ext uri="{FF2B5EF4-FFF2-40B4-BE49-F238E27FC236}">
                      <a16:creationId xmlns:a16="http://schemas.microsoft.com/office/drawing/2014/main" id="{4E4BD950-BC32-4345-B0CC-65AAC18FDE84}"/>
                    </a:ext>
                  </a:extLst>
                </p14:cNvPr>
                <p14:cNvContentPartPr/>
                <p14:nvPr/>
              </p14:nvContentPartPr>
              <p14:xfrm>
                <a:off x="2012693" y="4084267"/>
                <a:ext cx="81360" cy="150120"/>
              </p14:xfrm>
            </p:contentPart>
          </mc:Choice>
          <mc:Fallback xmlns="">
            <p:pic>
              <p:nvPicPr>
                <p:cNvPr id="572" name="Freihand 571">
                  <a:extLst>
                    <a:ext uri="{FF2B5EF4-FFF2-40B4-BE49-F238E27FC236}">
                      <a16:creationId xmlns:a16="http://schemas.microsoft.com/office/drawing/2014/main" id="{4E4BD950-BC32-4345-B0CC-65AAC18FDE84}"/>
                    </a:ext>
                  </a:extLst>
                </p:cNvPr>
                <p:cNvPicPr/>
                <p:nvPr/>
              </p:nvPicPr>
              <p:blipFill>
                <a:blip r:embed="rId824"/>
                <a:stretch>
                  <a:fillRect/>
                </a:stretch>
              </p:blipFill>
              <p:spPr>
                <a:xfrm>
                  <a:off x="2008373" y="4079947"/>
                  <a:ext cx="90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73" name="Freihand 572">
                  <a:extLst>
                    <a:ext uri="{FF2B5EF4-FFF2-40B4-BE49-F238E27FC236}">
                      <a16:creationId xmlns:a16="http://schemas.microsoft.com/office/drawing/2014/main" id="{C83BE3ED-0BF5-4C12-855B-022B8F6AC394}"/>
                    </a:ext>
                  </a:extLst>
                </p14:cNvPr>
                <p14:cNvContentPartPr/>
                <p14:nvPr/>
              </p14:nvContentPartPr>
              <p14:xfrm>
                <a:off x="2115653" y="4075267"/>
                <a:ext cx="85680" cy="103320"/>
              </p14:xfrm>
            </p:contentPart>
          </mc:Choice>
          <mc:Fallback xmlns="">
            <p:pic>
              <p:nvPicPr>
                <p:cNvPr id="573" name="Freihand 572">
                  <a:extLst>
                    <a:ext uri="{FF2B5EF4-FFF2-40B4-BE49-F238E27FC236}">
                      <a16:creationId xmlns:a16="http://schemas.microsoft.com/office/drawing/2014/main" id="{C83BE3ED-0BF5-4C12-855B-022B8F6AC394}"/>
                    </a:ext>
                  </a:extLst>
                </p:cNvPr>
                <p:cNvPicPr/>
                <p:nvPr/>
              </p:nvPicPr>
              <p:blipFill>
                <a:blip r:embed="rId826"/>
                <a:stretch>
                  <a:fillRect/>
                </a:stretch>
              </p:blipFill>
              <p:spPr>
                <a:xfrm>
                  <a:off x="2111333" y="4070947"/>
                  <a:ext cx="94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74" name="Freihand 573">
                  <a:extLst>
                    <a:ext uri="{FF2B5EF4-FFF2-40B4-BE49-F238E27FC236}">
                      <a16:creationId xmlns:a16="http://schemas.microsoft.com/office/drawing/2014/main" id="{F25EA7AB-1BE3-4751-9CE2-2F4930370837}"/>
                    </a:ext>
                  </a:extLst>
                </p14:cNvPr>
                <p14:cNvContentPartPr/>
                <p14:nvPr/>
              </p14:nvContentPartPr>
              <p14:xfrm>
                <a:off x="2215373" y="4073827"/>
                <a:ext cx="33120" cy="101520"/>
              </p14:xfrm>
            </p:contentPart>
          </mc:Choice>
          <mc:Fallback xmlns="">
            <p:pic>
              <p:nvPicPr>
                <p:cNvPr id="574" name="Freihand 573">
                  <a:extLst>
                    <a:ext uri="{FF2B5EF4-FFF2-40B4-BE49-F238E27FC236}">
                      <a16:creationId xmlns:a16="http://schemas.microsoft.com/office/drawing/2014/main" id="{F25EA7AB-1BE3-4751-9CE2-2F4930370837}"/>
                    </a:ext>
                  </a:extLst>
                </p:cNvPr>
                <p:cNvPicPr/>
                <p:nvPr/>
              </p:nvPicPr>
              <p:blipFill>
                <a:blip r:embed="rId828"/>
                <a:stretch>
                  <a:fillRect/>
                </a:stretch>
              </p:blipFill>
              <p:spPr>
                <a:xfrm>
                  <a:off x="2211053" y="4069507"/>
                  <a:ext cx="41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75" name="Freihand 574">
                  <a:extLst>
                    <a:ext uri="{FF2B5EF4-FFF2-40B4-BE49-F238E27FC236}">
                      <a16:creationId xmlns:a16="http://schemas.microsoft.com/office/drawing/2014/main" id="{222EC24D-EDD8-4245-8719-77F09B6CD9B9}"/>
                    </a:ext>
                  </a:extLst>
                </p14:cNvPr>
                <p14:cNvContentPartPr/>
                <p14:nvPr/>
              </p14:nvContentPartPr>
              <p14:xfrm>
                <a:off x="1826573" y="4250587"/>
                <a:ext cx="459720" cy="39600"/>
              </p14:xfrm>
            </p:contentPart>
          </mc:Choice>
          <mc:Fallback xmlns="">
            <p:pic>
              <p:nvPicPr>
                <p:cNvPr id="575" name="Freihand 574">
                  <a:extLst>
                    <a:ext uri="{FF2B5EF4-FFF2-40B4-BE49-F238E27FC236}">
                      <a16:creationId xmlns:a16="http://schemas.microsoft.com/office/drawing/2014/main" id="{222EC24D-EDD8-4245-8719-77F09B6CD9B9}"/>
                    </a:ext>
                  </a:extLst>
                </p:cNvPr>
                <p:cNvPicPr/>
                <p:nvPr/>
              </p:nvPicPr>
              <p:blipFill>
                <a:blip r:embed="rId830"/>
                <a:stretch>
                  <a:fillRect/>
                </a:stretch>
              </p:blipFill>
              <p:spPr>
                <a:xfrm>
                  <a:off x="1822253" y="4246267"/>
                  <a:ext cx="468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76" name="Freihand 575">
                  <a:extLst>
                    <a:ext uri="{FF2B5EF4-FFF2-40B4-BE49-F238E27FC236}">
                      <a16:creationId xmlns:a16="http://schemas.microsoft.com/office/drawing/2014/main" id="{188A1C89-4030-4D56-B95D-4A2727A69DE0}"/>
                    </a:ext>
                  </a:extLst>
                </p14:cNvPr>
                <p14:cNvContentPartPr/>
                <p14:nvPr/>
              </p14:nvContentPartPr>
              <p14:xfrm>
                <a:off x="1799573" y="4363987"/>
                <a:ext cx="90000" cy="84240"/>
              </p14:xfrm>
            </p:contentPart>
          </mc:Choice>
          <mc:Fallback xmlns="">
            <p:pic>
              <p:nvPicPr>
                <p:cNvPr id="576" name="Freihand 575">
                  <a:extLst>
                    <a:ext uri="{FF2B5EF4-FFF2-40B4-BE49-F238E27FC236}">
                      <a16:creationId xmlns:a16="http://schemas.microsoft.com/office/drawing/2014/main" id="{188A1C89-4030-4D56-B95D-4A2727A69DE0}"/>
                    </a:ext>
                  </a:extLst>
                </p:cNvPr>
                <p:cNvPicPr/>
                <p:nvPr/>
              </p:nvPicPr>
              <p:blipFill>
                <a:blip r:embed="rId832"/>
                <a:stretch>
                  <a:fillRect/>
                </a:stretch>
              </p:blipFill>
              <p:spPr>
                <a:xfrm>
                  <a:off x="1795253" y="4359667"/>
                  <a:ext cx="98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77" name="Freihand 576">
                  <a:extLst>
                    <a:ext uri="{FF2B5EF4-FFF2-40B4-BE49-F238E27FC236}">
                      <a16:creationId xmlns:a16="http://schemas.microsoft.com/office/drawing/2014/main" id="{6550BA2E-E60B-4085-BEAC-5CE962565480}"/>
                    </a:ext>
                  </a:extLst>
                </p14:cNvPr>
                <p14:cNvContentPartPr/>
                <p14:nvPr/>
              </p14:nvContentPartPr>
              <p14:xfrm>
                <a:off x="1922333" y="4362547"/>
                <a:ext cx="98640" cy="63720"/>
              </p14:xfrm>
            </p:contentPart>
          </mc:Choice>
          <mc:Fallback xmlns="">
            <p:pic>
              <p:nvPicPr>
                <p:cNvPr id="577" name="Freihand 576">
                  <a:extLst>
                    <a:ext uri="{FF2B5EF4-FFF2-40B4-BE49-F238E27FC236}">
                      <a16:creationId xmlns:a16="http://schemas.microsoft.com/office/drawing/2014/main" id="{6550BA2E-E60B-4085-BEAC-5CE962565480}"/>
                    </a:ext>
                  </a:extLst>
                </p:cNvPr>
                <p:cNvPicPr/>
                <p:nvPr/>
              </p:nvPicPr>
              <p:blipFill>
                <a:blip r:embed="rId834"/>
                <a:stretch>
                  <a:fillRect/>
                </a:stretch>
              </p:blipFill>
              <p:spPr>
                <a:xfrm>
                  <a:off x="1918013" y="4358227"/>
                  <a:ext cx="107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78" name="Freihand 577">
                  <a:extLst>
                    <a:ext uri="{FF2B5EF4-FFF2-40B4-BE49-F238E27FC236}">
                      <a16:creationId xmlns:a16="http://schemas.microsoft.com/office/drawing/2014/main" id="{716D0659-B980-40A2-9C82-50EAE9D06BF8}"/>
                    </a:ext>
                  </a:extLst>
                </p14:cNvPr>
                <p14:cNvContentPartPr/>
                <p14:nvPr/>
              </p14:nvContentPartPr>
              <p14:xfrm>
                <a:off x="2042573" y="4352467"/>
                <a:ext cx="97920" cy="73080"/>
              </p14:xfrm>
            </p:contentPart>
          </mc:Choice>
          <mc:Fallback xmlns="">
            <p:pic>
              <p:nvPicPr>
                <p:cNvPr id="578" name="Freihand 577">
                  <a:extLst>
                    <a:ext uri="{FF2B5EF4-FFF2-40B4-BE49-F238E27FC236}">
                      <a16:creationId xmlns:a16="http://schemas.microsoft.com/office/drawing/2014/main" id="{716D0659-B980-40A2-9C82-50EAE9D06BF8}"/>
                    </a:ext>
                  </a:extLst>
                </p:cNvPr>
                <p:cNvPicPr/>
                <p:nvPr/>
              </p:nvPicPr>
              <p:blipFill>
                <a:blip r:embed="rId836"/>
                <a:stretch>
                  <a:fillRect/>
                </a:stretch>
              </p:blipFill>
              <p:spPr>
                <a:xfrm>
                  <a:off x="2038253" y="4348147"/>
                  <a:ext cx="106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79" name="Freihand 578">
                  <a:extLst>
                    <a:ext uri="{FF2B5EF4-FFF2-40B4-BE49-F238E27FC236}">
                      <a16:creationId xmlns:a16="http://schemas.microsoft.com/office/drawing/2014/main" id="{928D6779-C955-48FD-AD14-A3B11CF3BD1B}"/>
                    </a:ext>
                  </a:extLst>
                </p14:cNvPr>
                <p14:cNvContentPartPr/>
                <p14:nvPr/>
              </p14:nvContentPartPr>
              <p14:xfrm>
                <a:off x="2451173" y="4240867"/>
                <a:ext cx="197280" cy="14400"/>
              </p14:xfrm>
            </p:contentPart>
          </mc:Choice>
          <mc:Fallback xmlns="">
            <p:pic>
              <p:nvPicPr>
                <p:cNvPr id="579" name="Freihand 578">
                  <a:extLst>
                    <a:ext uri="{FF2B5EF4-FFF2-40B4-BE49-F238E27FC236}">
                      <a16:creationId xmlns:a16="http://schemas.microsoft.com/office/drawing/2014/main" id="{928D6779-C955-48FD-AD14-A3B11CF3BD1B}"/>
                    </a:ext>
                  </a:extLst>
                </p:cNvPr>
                <p:cNvPicPr/>
                <p:nvPr/>
              </p:nvPicPr>
              <p:blipFill>
                <a:blip r:embed="rId838"/>
                <a:stretch>
                  <a:fillRect/>
                </a:stretch>
              </p:blipFill>
              <p:spPr>
                <a:xfrm>
                  <a:off x="2446853" y="4236547"/>
                  <a:ext cx="205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80" name="Freihand 579">
                  <a:extLst>
                    <a:ext uri="{FF2B5EF4-FFF2-40B4-BE49-F238E27FC236}">
                      <a16:creationId xmlns:a16="http://schemas.microsoft.com/office/drawing/2014/main" id="{E1B3DF67-A822-4799-B574-5C7936940547}"/>
                    </a:ext>
                  </a:extLst>
                </p14:cNvPr>
                <p14:cNvContentPartPr/>
                <p14:nvPr/>
              </p14:nvContentPartPr>
              <p14:xfrm>
                <a:off x="2790293" y="4122427"/>
                <a:ext cx="28440" cy="168840"/>
              </p14:xfrm>
            </p:contentPart>
          </mc:Choice>
          <mc:Fallback xmlns="">
            <p:pic>
              <p:nvPicPr>
                <p:cNvPr id="580" name="Freihand 579">
                  <a:extLst>
                    <a:ext uri="{FF2B5EF4-FFF2-40B4-BE49-F238E27FC236}">
                      <a16:creationId xmlns:a16="http://schemas.microsoft.com/office/drawing/2014/main" id="{E1B3DF67-A822-4799-B574-5C7936940547}"/>
                    </a:ext>
                  </a:extLst>
                </p:cNvPr>
                <p:cNvPicPr/>
                <p:nvPr/>
              </p:nvPicPr>
              <p:blipFill>
                <a:blip r:embed="rId840"/>
                <a:stretch>
                  <a:fillRect/>
                </a:stretch>
              </p:blipFill>
              <p:spPr>
                <a:xfrm>
                  <a:off x="2785973" y="4118107"/>
                  <a:ext cx="3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82" name="Freihand 581">
                  <a:extLst>
                    <a:ext uri="{FF2B5EF4-FFF2-40B4-BE49-F238E27FC236}">
                      <a16:creationId xmlns:a16="http://schemas.microsoft.com/office/drawing/2014/main" id="{921AD645-C627-4B07-999C-C607BAAA117E}"/>
                    </a:ext>
                  </a:extLst>
                </p14:cNvPr>
                <p14:cNvContentPartPr/>
                <p14:nvPr/>
              </p14:nvContentPartPr>
              <p14:xfrm>
                <a:off x="3163613" y="4181827"/>
                <a:ext cx="177120" cy="15480"/>
              </p14:xfrm>
            </p:contentPart>
          </mc:Choice>
          <mc:Fallback xmlns="">
            <p:pic>
              <p:nvPicPr>
                <p:cNvPr id="582" name="Freihand 581">
                  <a:extLst>
                    <a:ext uri="{FF2B5EF4-FFF2-40B4-BE49-F238E27FC236}">
                      <a16:creationId xmlns:a16="http://schemas.microsoft.com/office/drawing/2014/main" id="{921AD645-C627-4B07-999C-C607BAAA117E}"/>
                    </a:ext>
                  </a:extLst>
                </p:cNvPr>
                <p:cNvPicPr/>
                <p:nvPr/>
              </p:nvPicPr>
              <p:blipFill>
                <a:blip r:embed="rId842"/>
                <a:stretch>
                  <a:fillRect/>
                </a:stretch>
              </p:blipFill>
              <p:spPr>
                <a:xfrm>
                  <a:off x="3159293" y="4177507"/>
                  <a:ext cx="185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83" name="Freihand 582">
                  <a:extLst>
                    <a:ext uri="{FF2B5EF4-FFF2-40B4-BE49-F238E27FC236}">
                      <a16:creationId xmlns:a16="http://schemas.microsoft.com/office/drawing/2014/main" id="{5F89D040-925B-4C3B-9331-0A04B3F8800F}"/>
                    </a:ext>
                  </a:extLst>
                </p14:cNvPr>
                <p14:cNvContentPartPr/>
                <p14:nvPr/>
              </p14:nvContentPartPr>
              <p14:xfrm>
                <a:off x="3196373" y="4228987"/>
                <a:ext cx="192240" cy="21240"/>
              </p14:xfrm>
            </p:contentPart>
          </mc:Choice>
          <mc:Fallback xmlns="">
            <p:pic>
              <p:nvPicPr>
                <p:cNvPr id="583" name="Freihand 582">
                  <a:extLst>
                    <a:ext uri="{FF2B5EF4-FFF2-40B4-BE49-F238E27FC236}">
                      <a16:creationId xmlns:a16="http://schemas.microsoft.com/office/drawing/2014/main" id="{5F89D040-925B-4C3B-9331-0A04B3F8800F}"/>
                    </a:ext>
                  </a:extLst>
                </p:cNvPr>
                <p:cNvPicPr/>
                <p:nvPr/>
              </p:nvPicPr>
              <p:blipFill>
                <a:blip r:embed="rId844"/>
                <a:stretch>
                  <a:fillRect/>
                </a:stretch>
              </p:blipFill>
              <p:spPr>
                <a:xfrm>
                  <a:off x="3192053" y="4224667"/>
                  <a:ext cx="200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84" name="Freihand 583">
                  <a:extLst>
                    <a:ext uri="{FF2B5EF4-FFF2-40B4-BE49-F238E27FC236}">
                      <a16:creationId xmlns:a16="http://schemas.microsoft.com/office/drawing/2014/main" id="{DBBFF428-E9C9-442C-BE65-325CFAF5163C}"/>
                    </a:ext>
                  </a:extLst>
                </p14:cNvPr>
                <p14:cNvContentPartPr/>
                <p14:nvPr/>
              </p14:nvContentPartPr>
              <p14:xfrm>
                <a:off x="3529013" y="4011547"/>
                <a:ext cx="130680" cy="296640"/>
              </p14:xfrm>
            </p:contentPart>
          </mc:Choice>
          <mc:Fallback xmlns="">
            <p:pic>
              <p:nvPicPr>
                <p:cNvPr id="584" name="Freihand 583">
                  <a:extLst>
                    <a:ext uri="{FF2B5EF4-FFF2-40B4-BE49-F238E27FC236}">
                      <a16:creationId xmlns:a16="http://schemas.microsoft.com/office/drawing/2014/main" id="{DBBFF428-E9C9-442C-BE65-325CFAF5163C}"/>
                    </a:ext>
                  </a:extLst>
                </p:cNvPr>
                <p:cNvPicPr/>
                <p:nvPr/>
              </p:nvPicPr>
              <p:blipFill>
                <a:blip r:embed="rId846"/>
                <a:stretch>
                  <a:fillRect/>
                </a:stretch>
              </p:blipFill>
              <p:spPr>
                <a:xfrm>
                  <a:off x="3524693" y="4007227"/>
                  <a:ext cx="139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85" name="Freihand 584">
                  <a:extLst>
                    <a:ext uri="{FF2B5EF4-FFF2-40B4-BE49-F238E27FC236}">
                      <a16:creationId xmlns:a16="http://schemas.microsoft.com/office/drawing/2014/main" id="{003D67FE-FFB2-4818-B6C5-1AA53963F8F1}"/>
                    </a:ext>
                  </a:extLst>
                </p14:cNvPr>
                <p14:cNvContentPartPr/>
                <p14:nvPr/>
              </p14:nvContentPartPr>
              <p14:xfrm>
                <a:off x="3725573" y="3969067"/>
                <a:ext cx="135720" cy="119880"/>
              </p14:xfrm>
            </p:contentPart>
          </mc:Choice>
          <mc:Fallback xmlns="">
            <p:pic>
              <p:nvPicPr>
                <p:cNvPr id="585" name="Freihand 584">
                  <a:extLst>
                    <a:ext uri="{FF2B5EF4-FFF2-40B4-BE49-F238E27FC236}">
                      <a16:creationId xmlns:a16="http://schemas.microsoft.com/office/drawing/2014/main" id="{003D67FE-FFB2-4818-B6C5-1AA53963F8F1}"/>
                    </a:ext>
                  </a:extLst>
                </p:cNvPr>
                <p:cNvPicPr/>
                <p:nvPr/>
              </p:nvPicPr>
              <p:blipFill>
                <a:blip r:embed="rId848"/>
                <a:stretch>
                  <a:fillRect/>
                </a:stretch>
              </p:blipFill>
              <p:spPr>
                <a:xfrm>
                  <a:off x="3721253" y="3964747"/>
                  <a:ext cx="144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86" name="Freihand 585">
                  <a:extLst>
                    <a:ext uri="{FF2B5EF4-FFF2-40B4-BE49-F238E27FC236}">
                      <a16:creationId xmlns:a16="http://schemas.microsoft.com/office/drawing/2014/main" id="{9BBECBAD-4879-4F79-A7B5-EFC943CD5FA7}"/>
                    </a:ext>
                  </a:extLst>
                </p14:cNvPr>
                <p14:cNvContentPartPr/>
                <p14:nvPr/>
              </p14:nvContentPartPr>
              <p14:xfrm>
                <a:off x="3891533" y="3942067"/>
                <a:ext cx="78840" cy="139680"/>
              </p14:xfrm>
            </p:contentPart>
          </mc:Choice>
          <mc:Fallback xmlns="">
            <p:pic>
              <p:nvPicPr>
                <p:cNvPr id="586" name="Freihand 585">
                  <a:extLst>
                    <a:ext uri="{FF2B5EF4-FFF2-40B4-BE49-F238E27FC236}">
                      <a16:creationId xmlns:a16="http://schemas.microsoft.com/office/drawing/2014/main" id="{9BBECBAD-4879-4F79-A7B5-EFC943CD5FA7}"/>
                    </a:ext>
                  </a:extLst>
                </p:cNvPr>
                <p:cNvPicPr/>
                <p:nvPr/>
              </p:nvPicPr>
              <p:blipFill>
                <a:blip r:embed="rId850"/>
                <a:stretch>
                  <a:fillRect/>
                </a:stretch>
              </p:blipFill>
              <p:spPr>
                <a:xfrm>
                  <a:off x="3887213" y="3937747"/>
                  <a:ext cx="87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87" name="Freihand 586">
                  <a:extLst>
                    <a:ext uri="{FF2B5EF4-FFF2-40B4-BE49-F238E27FC236}">
                      <a16:creationId xmlns:a16="http://schemas.microsoft.com/office/drawing/2014/main" id="{862A34E0-749A-4F54-BF1B-6D61F8A0A2CC}"/>
                    </a:ext>
                  </a:extLst>
                </p14:cNvPr>
                <p14:cNvContentPartPr/>
                <p14:nvPr/>
              </p14:nvContentPartPr>
              <p14:xfrm>
                <a:off x="4028333" y="3979147"/>
                <a:ext cx="104400" cy="93240"/>
              </p14:xfrm>
            </p:contentPart>
          </mc:Choice>
          <mc:Fallback xmlns="">
            <p:pic>
              <p:nvPicPr>
                <p:cNvPr id="587" name="Freihand 586">
                  <a:extLst>
                    <a:ext uri="{FF2B5EF4-FFF2-40B4-BE49-F238E27FC236}">
                      <a16:creationId xmlns:a16="http://schemas.microsoft.com/office/drawing/2014/main" id="{862A34E0-749A-4F54-BF1B-6D61F8A0A2CC}"/>
                    </a:ext>
                  </a:extLst>
                </p:cNvPr>
                <p:cNvPicPr/>
                <p:nvPr/>
              </p:nvPicPr>
              <p:blipFill>
                <a:blip r:embed="rId852"/>
                <a:stretch>
                  <a:fillRect/>
                </a:stretch>
              </p:blipFill>
              <p:spPr>
                <a:xfrm>
                  <a:off x="4024013" y="3974827"/>
                  <a:ext cx="113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88" name="Freihand 587">
                  <a:extLst>
                    <a:ext uri="{FF2B5EF4-FFF2-40B4-BE49-F238E27FC236}">
                      <a16:creationId xmlns:a16="http://schemas.microsoft.com/office/drawing/2014/main" id="{CE72F551-F3F2-4074-B33A-44EFFACE3547}"/>
                    </a:ext>
                  </a:extLst>
                </p14:cNvPr>
                <p14:cNvContentPartPr/>
                <p14:nvPr/>
              </p14:nvContentPartPr>
              <p14:xfrm>
                <a:off x="4164773" y="4046467"/>
                <a:ext cx="6480" cy="78120"/>
              </p14:xfrm>
            </p:contentPart>
          </mc:Choice>
          <mc:Fallback xmlns="">
            <p:pic>
              <p:nvPicPr>
                <p:cNvPr id="588" name="Freihand 587">
                  <a:extLst>
                    <a:ext uri="{FF2B5EF4-FFF2-40B4-BE49-F238E27FC236}">
                      <a16:creationId xmlns:a16="http://schemas.microsoft.com/office/drawing/2014/main" id="{CE72F551-F3F2-4074-B33A-44EFFACE3547}"/>
                    </a:ext>
                  </a:extLst>
                </p:cNvPr>
                <p:cNvPicPr/>
                <p:nvPr/>
              </p:nvPicPr>
              <p:blipFill>
                <a:blip r:embed="rId854"/>
                <a:stretch>
                  <a:fillRect/>
                </a:stretch>
              </p:blipFill>
              <p:spPr>
                <a:xfrm>
                  <a:off x="4160453" y="4042147"/>
                  <a:ext cx="1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89" name="Freihand 588">
                  <a:extLst>
                    <a:ext uri="{FF2B5EF4-FFF2-40B4-BE49-F238E27FC236}">
                      <a16:creationId xmlns:a16="http://schemas.microsoft.com/office/drawing/2014/main" id="{C7D8A77C-C5F2-4C5A-8694-DB2BFB011180}"/>
                    </a:ext>
                  </a:extLst>
                </p14:cNvPr>
                <p14:cNvContentPartPr/>
                <p14:nvPr/>
              </p14:nvContentPartPr>
              <p14:xfrm>
                <a:off x="4272773" y="3920107"/>
                <a:ext cx="120240" cy="123480"/>
              </p14:xfrm>
            </p:contentPart>
          </mc:Choice>
          <mc:Fallback xmlns="">
            <p:pic>
              <p:nvPicPr>
                <p:cNvPr id="589" name="Freihand 588">
                  <a:extLst>
                    <a:ext uri="{FF2B5EF4-FFF2-40B4-BE49-F238E27FC236}">
                      <a16:creationId xmlns:a16="http://schemas.microsoft.com/office/drawing/2014/main" id="{C7D8A77C-C5F2-4C5A-8694-DB2BFB011180}"/>
                    </a:ext>
                  </a:extLst>
                </p:cNvPr>
                <p:cNvPicPr/>
                <p:nvPr/>
              </p:nvPicPr>
              <p:blipFill>
                <a:blip r:embed="rId856"/>
                <a:stretch>
                  <a:fillRect/>
                </a:stretch>
              </p:blipFill>
              <p:spPr>
                <a:xfrm>
                  <a:off x="4268453" y="3915787"/>
                  <a:ext cx="128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90" name="Freihand 589">
                  <a:extLst>
                    <a:ext uri="{FF2B5EF4-FFF2-40B4-BE49-F238E27FC236}">
                      <a16:creationId xmlns:a16="http://schemas.microsoft.com/office/drawing/2014/main" id="{7DDC212C-6E90-43A2-A6E2-D7200A3754CE}"/>
                    </a:ext>
                  </a:extLst>
                </p14:cNvPr>
                <p14:cNvContentPartPr/>
                <p14:nvPr/>
              </p14:nvContentPartPr>
              <p14:xfrm>
                <a:off x="4413893" y="3917947"/>
                <a:ext cx="75960" cy="139320"/>
              </p14:xfrm>
            </p:contentPart>
          </mc:Choice>
          <mc:Fallback xmlns="">
            <p:pic>
              <p:nvPicPr>
                <p:cNvPr id="590" name="Freihand 589">
                  <a:extLst>
                    <a:ext uri="{FF2B5EF4-FFF2-40B4-BE49-F238E27FC236}">
                      <a16:creationId xmlns:a16="http://schemas.microsoft.com/office/drawing/2014/main" id="{7DDC212C-6E90-43A2-A6E2-D7200A3754CE}"/>
                    </a:ext>
                  </a:extLst>
                </p:cNvPr>
                <p:cNvPicPr/>
                <p:nvPr/>
              </p:nvPicPr>
              <p:blipFill>
                <a:blip r:embed="rId858"/>
                <a:stretch>
                  <a:fillRect/>
                </a:stretch>
              </p:blipFill>
              <p:spPr>
                <a:xfrm>
                  <a:off x="4409573" y="3913627"/>
                  <a:ext cx="84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91" name="Freihand 590">
                  <a:extLst>
                    <a:ext uri="{FF2B5EF4-FFF2-40B4-BE49-F238E27FC236}">
                      <a16:creationId xmlns:a16="http://schemas.microsoft.com/office/drawing/2014/main" id="{492CB07E-8737-4E00-80A4-CC7BAAF98BAC}"/>
                    </a:ext>
                  </a:extLst>
                </p14:cNvPr>
                <p14:cNvContentPartPr/>
                <p14:nvPr/>
              </p14:nvContentPartPr>
              <p14:xfrm>
                <a:off x="3827453" y="4151227"/>
                <a:ext cx="683640" cy="24840"/>
              </p14:xfrm>
            </p:contentPart>
          </mc:Choice>
          <mc:Fallback xmlns="">
            <p:pic>
              <p:nvPicPr>
                <p:cNvPr id="591" name="Freihand 590">
                  <a:extLst>
                    <a:ext uri="{FF2B5EF4-FFF2-40B4-BE49-F238E27FC236}">
                      <a16:creationId xmlns:a16="http://schemas.microsoft.com/office/drawing/2014/main" id="{492CB07E-8737-4E00-80A4-CC7BAAF98BAC}"/>
                    </a:ext>
                  </a:extLst>
                </p:cNvPr>
                <p:cNvPicPr/>
                <p:nvPr/>
              </p:nvPicPr>
              <p:blipFill>
                <a:blip r:embed="rId860"/>
                <a:stretch>
                  <a:fillRect/>
                </a:stretch>
              </p:blipFill>
              <p:spPr>
                <a:xfrm>
                  <a:off x="3823133" y="4146907"/>
                  <a:ext cx="692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92" name="Freihand 591">
                  <a:extLst>
                    <a:ext uri="{FF2B5EF4-FFF2-40B4-BE49-F238E27FC236}">
                      <a16:creationId xmlns:a16="http://schemas.microsoft.com/office/drawing/2014/main" id="{A34180AE-0E1B-4BD9-B9A9-2EEE0B471F1B}"/>
                    </a:ext>
                  </a:extLst>
                </p14:cNvPr>
                <p14:cNvContentPartPr/>
                <p14:nvPr/>
              </p14:nvContentPartPr>
              <p14:xfrm>
                <a:off x="3895493" y="4260307"/>
                <a:ext cx="148320" cy="73440"/>
              </p14:xfrm>
            </p:contentPart>
          </mc:Choice>
          <mc:Fallback xmlns="">
            <p:pic>
              <p:nvPicPr>
                <p:cNvPr id="592" name="Freihand 591">
                  <a:extLst>
                    <a:ext uri="{FF2B5EF4-FFF2-40B4-BE49-F238E27FC236}">
                      <a16:creationId xmlns:a16="http://schemas.microsoft.com/office/drawing/2014/main" id="{A34180AE-0E1B-4BD9-B9A9-2EEE0B471F1B}"/>
                    </a:ext>
                  </a:extLst>
                </p:cNvPr>
                <p:cNvPicPr/>
                <p:nvPr/>
              </p:nvPicPr>
              <p:blipFill>
                <a:blip r:embed="rId862"/>
                <a:stretch>
                  <a:fillRect/>
                </a:stretch>
              </p:blipFill>
              <p:spPr>
                <a:xfrm>
                  <a:off x="3891173" y="4255987"/>
                  <a:ext cx="156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93" name="Freihand 592">
                  <a:extLst>
                    <a:ext uri="{FF2B5EF4-FFF2-40B4-BE49-F238E27FC236}">
                      <a16:creationId xmlns:a16="http://schemas.microsoft.com/office/drawing/2014/main" id="{424484CE-2071-40A1-903B-DE3A8C66F724}"/>
                    </a:ext>
                  </a:extLst>
                </p14:cNvPr>
                <p14:cNvContentPartPr/>
                <p14:nvPr/>
              </p14:nvContentPartPr>
              <p14:xfrm>
                <a:off x="4063613" y="4242667"/>
                <a:ext cx="86400" cy="84600"/>
              </p14:xfrm>
            </p:contentPart>
          </mc:Choice>
          <mc:Fallback xmlns="">
            <p:pic>
              <p:nvPicPr>
                <p:cNvPr id="593" name="Freihand 592">
                  <a:extLst>
                    <a:ext uri="{FF2B5EF4-FFF2-40B4-BE49-F238E27FC236}">
                      <a16:creationId xmlns:a16="http://schemas.microsoft.com/office/drawing/2014/main" id="{424484CE-2071-40A1-903B-DE3A8C66F724}"/>
                    </a:ext>
                  </a:extLst>
                </p:cNvPr>
                <p:cNvPicPr/>
                <p:nvPr/>
              </p:nvPicPr>
              <p:blipFill>
                <a:blip r:embed="rId864"/>
                <a:stretch>
                  <a:fillRect/>
                </a:stretch>
              </p:blipFill>
              <p:spPr>
                <a:xfrm>
                  <a:off x="4059293" y="4238347"/>
                  <a:ext cx="95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94" name="Freihand 593">
                  <a:extLst>
                    <a:ext uri="{FF2B5EF4-FFF2-40B4-BE49-F238E27FC236}">
                      <a16:creationId xmlns:a16="http://schemas.microsoft.com/office/drawing/2014/main" id="{1B33061D-3C7D-460E-B0D6-797C9A14A45D}"/>
                    </a:ext>
                  </a:extLst>
                </p14:cNvPr>
                <p14:cNvContentPartPr/>
                <p14:nvPr/>
              </p14:nvContentPartPr>
              <p14:xfrm>
                <a:off x="4224533" y="4240867"/>
                <a:ext cx="117360" cy="109080"/>
              </p14:xfrm>
            </p:contentPart>
          </mc:Choice>
          <mc:Fallback xmlns="">
            <p:pic>
              <p:nvPicPr>
                <p:cNvPr id="594" name="Freihand 593">
                  <a:extLst>
                    <a:ext uri="{FF2B5EF4-FFF2-40B4-BE49-F238E27FC236}">
                      <a16:creationId xmlns:a16="http://schemas.microsoft.com/office/drawing/2014/main" id="{1B33061D-3C7D-460E-B0D6-797C9A14A45D}"/>
                    </a:ext>
                  </a:extLst>
                </p:cNvPr>
                <p:cNvPicPr/>
                <p:nvPr/>
              </p:nvPicPr>
              <p:blipFill>
                <a:blip r:embed="rId866"/>
                <a:stretch>
                  <a:fillRect/>
                </a:stretch>
              </p:blipFill>
              <p:spPr>
                <a:xfrm>
                  <a:off x="4220213" y="4236547"/>
                  <a:ext cx="126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95" name="Freihand 594">
                  <a:extLst>
                    <a:ext uri="{FF2B5EF4-FFF2-40B4-BE49-F238E27FC236}">
                      <a16:creationId xmlns:a16="http://schemas.microsoft.com/office/drawing/2014/main" id="{4B23720C-449C-4730-9E84-407AC0B55C9F}"/>
                    </a:ext>
                  </a:extLst>
                </p14:cNvPr>
                <p14:cNvContentPartPr/>
                <p14:nvPr/>
              </p14:nvContentPartPr>
              <p14:xfrm>
                <a:off x="4526573" y="3985987"/>
                <a:ext cx="124200" cy="347760"/>
              </p14:xfrm>
            </p:contentPart>
          </mc:Choice>
          <mc:Fallback xmlns="">
            <p:pic>
              <p:nvPicPr>
                <p:cNvPr id="595" name="Freihand 594">
                  <a:extLst>
                    <a:ext uri="{FF2B5EF4-FFF2-40B4-BE49-F238E27FC236}">
                      <a16:creationId xmlns:a16="http://schemas.microsoft.com/office/drawing/2014/main" id="{4B23720C-449C-4730-9E84-407AC0B55C9F}"/>
                    </a:ext>
                  </a:extLst>
                </p:cNvPr>
                <p:cNvPicPr/>
                <p:nvPr/>
              </p:nvPicPr>
              <p:blipFill>
                <a:blip r:embed="rId868"/>
                <a:stretch>
                  <a:fillRect/>
                </a:stretch>
              </p:blipFill>
              <p:spPr>
                <a:xfrm>
                  <a:off x="4522253" y="3981667"/>
                  <a:ext cx="1328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96" name="Freihand 595">
                  <a:extLst>
                    <a:ext uri="{FF2B5EF4-FFF2-40B4-BE49-F238E27FC236}">
                      <a16:creationId xmlns:a16="http://schemas.microsoft.com/office/drawing/2014/main" id="{86F52654-70B7-4816-A21A-07F11559A754}"/>
                    </a:ext>
                  </a:extLst>
                </p14:cNvPr>
                <p14:cNvContentPartPr/>
                <p14:nvPr/>
              </p14:nvContentPartPr>
              <p14:xfrm>
                <a:off x="4723133" y="3712027"/>
                <a:ext cx="9000" cy="107280"/>
              </p14:xfrm>
            </p:contentPart>
          </mc:Choice>
          <mc:Fallback xmlns="">
            <p:pic>
              <p:nvPicPr>
                <p:cNvPr id="596" name="Freihand 595">
                  <a:extLst>
                    <a:ext uri="{FF2B5EF4-FFF2-40B4-BE49-F238E27FC236}">
                      <a16:creationId xmlns:a16="http://schemas.microsoft.com/office/drawing/2014/main" id="{86F52654-70B7-4816-A21A-07F11559A754}"/>
                    </a:ext>
                  </a:extLst>
                </p:cNvPr>
                <p:cNvPicPr/>
                <p:nvPr/>
              </p:nvPicPr>
              <p:blipFill>
                <a:blip r:embed="rId870"/>
                <a:stretch>
                  <a:fillRect/>
                </a:stretch>
              </p:blipFill>
              <p:spPr>
                <a:xfrm>
                  <a:off x="4718813" y="3707707"/>
                  <a:ext cx="17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97" name="Freihand 596">
                  <a:extLst>
                    <a:ext uri="{FF2B5EF4-FFF2-40B4-BE49-F238E27FC236}">
                      <a16:creationId xmlns:a16="http://schemas.microsoft.com/office/drawing/2014/main" id="{EB121CF8-86AE-48A1-992B-34CD0D0E3946}"/>
                    </a:ext>
                  </a:extLst>
                </p14:cNvPr>
                <p14:cNvContentPartPr/>
                <p14:nvPr/>
              </p14:nvContentPartPr>
              <p14:xfrm>
                <a:off x="4647533" y="3831907"/>
                <a:ext cx="103680" cy="25560"/>
              </p14:xfrm>
            </p:contentPart>
          </mc:Choice>
          <mc:Fallback xmlns="">
            <p:pic>
              <p:nvPicPr>
                <p:cNvPr id="597" name="Freihand 596">
                  <a:extLst>
                    <a:ext uri="{FF2B5EF4-FFF2-40B4-BE49-F238E27FC236}">
                      <a16:creationId xmlns:a16="http://schemas.microsoft.com/office/drawing/2014/main" id="{EB121CF8-86AE-48A1-992B-34CD0D0E3946}"/>
                    </a:ext>
                  </a:extLst>
                </p:cNvPr>
                <p:cNvPicPr/>
                <p:nvPr/>
              </p:nvPicPr>
              <p:blipFill>
                <a:blip r:embed="rId872"/>
                <a:stretch>
                  <a:fillRect/>
                </a:stretch>
              </p:blipFill>
              <p:spPr>
                <a:xfrm>
                  <a:off x="4643213" y="3827587"/>
                  <a:ext cx="11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98" name="Freihand 597">
                  <a:extLst>
                    <a:ext uri="{FF2B5EF4-FFF2-40B4-BE49-F238E27FC236}">
                      <a16:creationId xmlns:a16="http://schemas.microsoft.com/office/drawing/2014/main" id="{AD42DE99-494E-4E19-9ABF-E4FA7D7D3C7C}"/>
                    </a:ext>
                  </a:extLst>
                </p14:cNvPr>
                <p14:cNvContentPartPr/>
                <p14:nvPr/>
              </p14:nvContentPartPr>
              <p14:xfrm>
                <a:off x="4674173" y="3878347"/>
                <a:ext cx="99000" cy="109800"/>
              </p14:xfrm>
            </p:contentPart>
          </mc:Choice>
          <mc:Fallback xmlns="">
            <p:pic>
              <p:nvPicPr>
                <p:cNvPr id="598" name="Freihand 597">
                  <a:extLst>
                    <a:ext uri="{FF2B5EF4-FFF2-40B4-BE49-F238E27FC236}">
                      <a16:creationId xmlns:a16="http://schemas.microsoft.com/office/drawing/2014/main" id="{AD42DE99-494E-4E19-9ABF-E4FA7D7D3C7C}"/>
                    </a:ext>
                  </a:extLst>
                </p:cNvPr>
                <p:cNvPicPr/>
                <p:nvPr/>
              </p:nvPicPr>
              <p:blipFill>
                <a:blip r:embed="rId874"/>
                <a:stretch>
                  <a:fillRect/>
                </a:stretch>
              </p:blipFill>
              <p:spPr>
                <a:xfrm>
                  <a:off x="4669853" y="3874027"/>
                  <a:ext cx="107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99" name="Freihand 598">
                  <a:extLst>
                    <a:ext uri="{FF2B5EF4-FFF2-40B4-BE49-F238E27FC236}">
                      <a16:creationId xmlns:a16="http://schemas.microsoft.com/office/drawing/2014/main" id="{8497988E-A428-4008-9A49-F5AC7E18A57E}"/>
                    </a:ext>
                  </a:extLst>
                </p14:cNvPr>
                <p14:cNvContentPartPr/>
                <p14:nvPr/>
              </p14:nvContentPartPr>
              <p14:xfrm>
                <a:off x="4844093" y="4161307"/>
                <a:ext cx="149760" cy="18360"/>
              </p14:xfrm>
            </p:contentPart>
          </mc:Choice>
          <mc:Fallback xmlns="">
            <p:pic>
              <p:nvPicPr>
                <p:cNvPr id="599" name="Freihand 598">
                  <a:extLst>
                    <a:ext uri="{FF2B5EF4-FFF2-40B4-BE49-F238E27FC236}">
                      <a16:creationId xmlns:a16="http://schemas.microsoft.com/office/drawing/2014/main" id="{8497988E-A428-4008-9A49-F5AC7E18A57E}"/>
                    </a:ext>
                  </a:extLst>
                </p:cNvPr>
                <p:cNvPicPr/>
                <p:nvPr/>
              </p:nvPicPr>
              <p:blipFill>
                <a:blip r:embed="rId876"/>
                <a:stretch>
                  <a:fillRect/>
                </a:stretch>
              </p:blipFill>
              <p:spPr>
                <a:xfrm>
                  <a:off x="4839773" y="4156987"/>
                  <a:ext cx="158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00" name="Freihand 599">
                  <a:extLst>
                    <a:ext uri="{FF2B5EF4-FFF2-40B4-BE49-F238E27FC236}">
                      <a16:creationId xmlns:a16="http://schemas.microsoft.com/office/drawing/2014/main" id="{B659DBB0-848A-4784-BB5D-D6A13FE19782}"/>
                    </a:ext>
                  </a:extLst>
                </p14:cNvPr>
                <p14:cNvContentPartPr/>
                <p14:nvPr/>
              </p14:nvContentPartPr>
              <p14:xfrm>
                <a:off x="5116253" y="4015867"/>
                <a:ext cx="180360" cy="218880"/>
              </p14:xfrm>
            </p:contentPart>
          </mc:Choice>
          <mc:Fallback xmlns="">
            <p:pic>
              <p:nvPicPr>
                <p:cNvPr id="600" name="Freihand 599">
                  <a:extLst>
                    <a:ext uri="{FF2B5EF4-FFF2-40B4-BE49-F238E27FC236}">
                      <a16:creationId xmlns:a16="http://schemas.microsoft.com/office/drawing/2014/main" id="{B659DBB0-848A-4784-BB5D-D6A13FE19782}"/>
                    </a:ext>
                  </a:extLst>
                </p:cNvPr>
                <p:cNvPicPr/>
                <p:nvPr/>
              </p:nvPicPr>
              <p:blipFill>
                <a:blip r:embed="rId878"/>
                <a:stretch>
                  <a:fillRect/>
                </a:stretch>
              </p:blipFill>
              <p:spPr>
                <a:xfrm>
                  <a:off x="5111933" y="4011547"/>
                  <a:ext cx="189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02" name="Freihand 601">
                  <a:extLst>
                    <a:ext uri="{FF2B5EF4-FFF2-40B4-BE49-F238E27FC236}">
                      <a16:creationId xmlns:a16="http://schemas.microsoft.com/office/drawing/2014/main" id="{EE1EDCE0-241D-44DE-A1C8-F67940C35467}"/>
                    </a:ext>
                  </a:extLst>
                </p14:cNvPr>
                <p14:cNvContentPartPr/>
                <p14:nvPr/>
              </p14:nvContentPartPr>
              <p14:xfrm>
                <a:off x="5489933" y="4115947"/>
                <a:ext cx="158040" cy="23040"/>
              </p14:xfrm>
            </p:contentPart>
          </mc:Choice>
          <mc:Fallback xmlns="">
            <p:pic>
              <p:nvPicPr>
                <p:cNvPr id="602" name="Freihand 601">
                  <a:extLst>
                    <a:ext uri="{FF2B5EF4-FFF2-40B4-BE49-F238E27FC236}">
                      <a16:creationId xmlns:a16="http://schemas.microsoft.com/office/drawing/2014/main" id="{EE1EDCE0-241D-44DE-A1C8-F67940C35467}"/>
                    </a:ext>
                  </a:extLst>
                </p:cNvPr>
                <p:cNvPicPr/>
                <p:nvPr/>
              </p:nvPicPr>
              <p:blipFill>
                <a:blip r:embed="rId880"/>
                <a:stretch>
                  <a:fillRect/>
                </a:stretch>
              </p:blipFill>
              <p:spPr>
                <a:xfrm>
                  <a:off x="5485613" y="4111627"/>
                  <a:ext cx="166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603" name="Freihand 602">
                  <a:extLst>
                    <a:ext uri="{FF2B5EF4-FFF2-40B4-BE49-F238E27FC236}">
                      <a16:creationId xmlns:a16="http://schemas.microsoft.com/office/drawing/2014/main" id="{B93180EB-1E70-41D2-9CAA-BD3A2B9FAE35}"/>
                    </a:ext>
                  </a:extLst>
                </p14:cNvPr>
                <p14:cNvContentPartPr/>
                <p14:nvPr/>
              </p14:nvContentPartPr>
              <p14:xfrm>
                <a:off x="5482733" y="4154107"/>
                <a:ext cx="238680" cy="13680"/>
              </p14:xfrm>
            </p:contentPart>
          </mc:Choice>
          <mc:Fallback xmlns="">
            <p:pic>
              <p:nvPicPr>
                <p:cNvPr id="603" name="Freihand 602">
                  <a:extLst>
                    <a:ext uri="{FF2B5EF4-FFF2-40B4-BE49-F238E27FC236}">
                      <a16:creationId xmlns:a16="http://schemas.microsoft.com/office/drawing/2014/main" id="{B93180EB-1E70-41D2-9CAA-BD3A2B9FAE35}"/>
                    </a:ext>
                  </a:extLst>
                </p:cNvPr>
                <p:cNvPicPr/>
                <p:nvPr/>
              </p:nvPicPr>
              <p:blipFill>
                <a:blip r:embed="rId882"/>
                <a:stretch>
                  <a:fillRect/>
                </a:stretch>
              </p:blipFill>
              <p:spPr>
                <a:xfrm>
                  <a:off x="5478053" y="4149787"/>
                  <a:ext cx="247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05" name="Freihand 604">
                  <a:extLst>
                    <a:ext uri="{FF2B5EF4-FFF2-40B4-BE49-F238E27FC236}">
                      <a16:creationId xmlns:a16="http://schemas.microsoft.com/office/drawing/2014/main" id="{EE187702-50B9-4879-BE40-55339C92E563}"/>
                    </a:ext>
                  </a:extLst>
                </p14:cNvPr>
                <p14:cNvContentPartPr/>
                <p14:nvPr/>
              </p14:nvContentPartPr>
              <p14:xfrm>
                <a:off x="5848493" y="3954667"/>
                <a:ext cx="219600" cy="210960"/>
              </p14:xfrm>
            </p:contentPart>
          </mc:Choice>
          <mc:Fallback xmlns="">
            <p:pic>
              <p:nvPicPr>
                <p:cNvPr id="605" name="Freihand 604">
                  <a:extLst>
                    <a:ext uri="{FF2B5EF4-FFF2-40B4-BE49-F238E27FC236}">
                      <a16:creationId xmlns:a16="http://schemas.microsoft.com/office/drawing/2014/main" id="{EE187702-50B9-4879-BE40-55339C92E563}"/>
                    </a:ext>
                  </a:extLst>
                </p:cNvPr>
                <p:cNvPicPr/>
                <p:nvPr/>
              </p:nvPicPr>
              <p:blipFill>
                <a:blip r:embed="rId884"/>
                <a:stretch>
                  <a:fillRect/>
                </a:stretch>
              </p:blipFill>
              <p:spPr>
                <a:xfrm>
                  <a:off x="5844173" y="3950347"/>
                  <a:ext cx="228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606" name="Freihand 605">
                  <a:extLst>
                    <a:ext uri="{FF2B5EF4-FFF2-40B4-BE49-F238E27FC236}">
                      <a16:creationId xmlns:a16="http://schemas.microsoft.com/office/drawing/2014/main" id="{7CC63508-B911-443A-AD07-037C88E0312F}"/>
                    </a:ext>
                  </a:extLst>
                </p14:cNvPr>
                <p14:cNvContentPartPr/>
                <p14:nvPr/>
              </p14:nvContentPartPr>
              <p14:xfrm>
                <a:off x="6088613" y="3914707"/>
                <a:ext cx="173520" cy="241200"/>
              </p14:xfrm>
            </p:contentPart>
          </mc:Choice>
          <mc:Fallback xmlns="">
            <p:pic>
              <p:nvPicPr>
                <p:cNvPr id="606" name="Freihand 605">
                  <a:extLst>
                    <a:ext uri="{FF2B5EF4-FFF2-40B4-BE49-F238E27FC236}">
                      <a16:creationId xmlns:a16="http://schemas.microsoft.com/office/drawing/2014/main" id="{7CC63508-B911-443A-AD07-037C88E0312F}"/>
                    </a:ext>
                  </a:extLst>
                </p:cNvPr>
                <p:cNvPicPr/>
                <p:nvPr/>
              </p:nvPicPr>
              <p:blipFill>
                <a:blip r:embed="rId886"/>
                <a:stretch>
                  <a:fillRect/>
                </a:stretch>
              </p:blipFill>
              <p:spPr>
                <a:xfrm>
                  <a:off x="6084293" y="3910387"/>
                  <a:ext cx="182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07" name="Freihand 606">
                  <a:extLst>
                    <a:ext uri="{FF2B5EF4-FFF2-40B4-BE49-F238E27FC236}">
                      <a16:creationId xmlns:a16="http://schemas.microsoft.com/office/drawing/2014/main" id="{0143EF50-0E52-4F4C-8220-29D8E3E838E1}"/>
                    </a:ext>
                  </a:extLst>
                </p14:cNvPr>
                <p14:cNvContentPartPr/>
                <p14:nvPr/>
              </p14:nvContentPartPr>
              <p14:xfrm>
                <a:off x="6286613" y="4093267"/>
                <a:ext cx="49320" cy="144360"/>
              </p14:xfrm>
            </p:contentPart>
          </mc:Choice>
          <mc:Fallback xmlns="">
            <p:pic>
              <p:nvPicPr>
                <p:cNvPr id="607" name="Freihand 606">
                  <a:extLst>
                    <a:ext uri="{FF2B5EF4-FFF2-40B4-BE49-F238E27FC236}">
                      <a16:creationId xmlns:a16="http://schemas.microsoft.com/office/drawing/2014/main" id="{0143EF50-0E52-4F4C-8220-29D8E3E838E1}"/>
                    </a:ext>
                  </a:extLst>
                </p:cNvPr>
                <p:cNvPicPr/>
                <p:nvPr/>
              </p:nvPicPr>
              <p:blipFill>
                <a:blip r:embed="rId888"/>
                <a:stretch>
                  <a:fillRect/>
                </a:stretch>
              </p:blipFill>
              <p:spPr>
                <a:xfrm>
                  <a:off x="6282293" y="4088947"/>
                  <a:ext cx="57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08" name="Freihand 607">
                  <a:extLst>
                    <a:ext uri="{FF2B5EF4-FFF2-40B4-BE49-F238E27FC236}">
                      <a16:creationId xmlns:a16="http://schemas.microsoft.com/office/drawing/2014/main" id="{B0A7DD9A-2EA7-48B3-B605-4D291096B47F}"/>
                    </a:ext>
                  </a:extLst>
                </p14:cNvPr>
                <p14:cNvContentPartPr/>
                <p14:nvPr/>
              </p14:nvContentPartPr>
              <p14:xfrm>
                <a:off x="6387773" y="3910747"/>
                <a:ext cx="105840" cy="194760"/>
              </p14:xfrm>
            </p:contentPart>
          </mc:Choice>
          <mc:Fallback xmlns="">
            <p:pic>
              <p:nvPicPr>
                <p:cNvPr id="608" name="Freihand 607">
                  <a:extLst>
                    <a:ext uri="{FF2B5EF4-FFF2-40B4-BE49-F238E27FC236}">
                      <a16:creationId xmlns:a16="http://schemas.microsoft.com/office/drawing/2014/main" id="{B0A7DD9A-2EA7-48B3-B605-4D291096B47F}"/>
                    </a:ext>
                  </a:extLst>
                </p:cNvPr>
                <p:cNvPicPr/>
                <p:nvPr/>
              </p:nvPicPr>
              <p:blipFill>
                <a:blip r:embed="rId890"/>
                <a:stretch>
                  <a:fillRect/>
                </a:stretch>
              </p:blipFill>
              <p:spPr>
                <a:xfrm>
                  <a:off x="6383453" y="3906427"/>
                  <a:ext cx="114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09" name="Freihand 608">
                  <a:extLst>
                    <a:ext uri="{FF2B5EF4-FFF2-40B4-BE49-F238E27FC236}">
                      <a16:creationId xmlns:a16="http://schemas.microsoft.com/office/drawing/2014/main" id="{60EAFEB3-B482-4C0D-A518-A5D4E862E868}"/>
                    </a:ext>
                  </a:extLst>
                </p14:cNvPr>
                <p14:cNvContentPartPr/>
                <p14:nvPr/>
              </p14:nvContentPartPr>
              <p14:xfrm>
                <a:off x="6463733" y="4008307"/>
                <a:ext cx="50400" cy="159840"/>
              </p14:xfrm>
            </p:contentPart>
          </mc:Choice>
          <mc:Fallback xmlns="">
            <p:pic>
              <p:nvPicPr>
                <p:cNvPr id="609" name="Freihand 608">
                  <a:extLst>
                    <a:ext uri="{FF2B5EF4-FFF2-40B4-BE49-F238E27FC236}">
                      <a16:creationId xmlns:a16="http://schemas.microsoft.com/office/drawing/2014/main" id="{60EAFEB3-B482-4C0D-A518-A5D4E862E868}"/>
                    </a:ext>
                  </a:extLst>
                </p:cNvPr>
                <p:cNvPicPr/>
                <p:nvPr/>
              </p:nvPicPr>
              <p:blipFill>
                <a:blip r:embed="rId892"/>
                <a:stretch>
                  <a:fillRect/>
                </a:stretch>
              </p:blipFill>
              <p:spPr>
                <a:xfrm>
                  <a:off x="6459413" y="4003987"/>
                  <a:ext cx="59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10" name="Freihand 609">
                  <a:extLst>
                    <a:ext uri="{FF2B5EF4-FFF2-40B4-BE49-F238E27FC236}">
                      <a16:creationId xmlns:a16="http://schemas.microsoft.com/office/drawing/2014/main" id="{EB7EF1EF-E642-4D75-9947-4BA2B432A436}"/>
                    </a:ext>
                  </a:extLst>
                </p14:cNvPr>
                <p14:cNvContentPartPr/>
                <p14:nvPr/>
              </p14:nvContentPartPr>
              <p14:xfrm>
                <a:off x="6569573" y="3922627"/>
                <a:ext cx="119880" cy="230040"/>
              </p14:xfrm>
            </p:contentPart>
          </mc:Choice>
          <mc:Fallback xmlns="">
            <p:pic>
              <p:nvPicPr>
                <p:cNvPr id="610" name="Freihand 609">
                  <a:extLst>
                    <a:ext uri="{FF2B5EF4-FFF2-40B4-BE49-F238E27FC236}">
                      <a16:creationId xmlns:a16="http://schemas.microsoft.com/office/drawing/2014/main" id="{EB7EF1EF-E642-4D75-9947-4BA2B432A436}"/>
                    </a:ext>
                  </a:extLst>
                </p:cNvPr>
                <p:cNvPicPr/>
                <p:nvPr/>
              </p:nvPicPr>
              <p:blipFill>
                <a:blip r:embed="rId894"/>
                <a:stretch>
                  <a:fillRect/>
                </a:stretch>
              </p:blipFill>
              <p:spPr>
                <a:xfrm>
                  <a:off x="6565253" y="3918307"/>
                  <a:ext cx="128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11" name="Freihand 610">
                  <a:extLst>
                    <a:ext uri="{FF2B5EF4-FFF2-40B4-BE49-F238E27FC236}">
                      <a16:creationId xmlns:a16="http://schemas.microsoft.com/office/drawing/2014/main" id="{3B63BF15-6CBE-4C60-89C0-8E638FF1C140}"/>
                    </a:ext>
                  </a:extLst>
                </p14:cNvPr>
                <p14:cNvContentPartPr/>
                <p14:nvPr/>
              </p14:nvContentPartPr>
              <p14:xfrm>
                <a:off x="6816533" y="3944947"/>
                <a:ext cx="132120" cy="167400"/>
              </p14:xfrm>
            </p:contentPart>
          </mc:Choice>
          <mc:Fallback xmlns="">
            <p:pic>
              <p:nvPicPr>
                <p:cNvPr id="611" name="Freihand 610">
                  <a:extLst>
                    <a:ext uri="{FF2B5EF4-FFF2-40B4-BE49-F238E27FC236}">
                      <a16:creationId xmlns:a16="http://schemas.microsoft.com/office/drawing/2014/main" id="{3B63BF15-6CBE-4C60-89C0-8E638FF1C140}"/>
                    </a:ext>
                  </a:extLst>
                </p:cNvPr>
                <p:cNvPicPr/>
                <p:nvPr/>
              </p:nvPicPr>
              <p:blipFill>
                <a:blip r:embed="rId896"/>
                <a:stretch>
                  <a:fillRect/>
                </a:stretch>
              </p:blipFill>
              <p:spPr>
                <a:xfrm>
                  <a:off x="6812213" y="3940627"/>
                  <a:ext cx="140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12" name="Freihand 611">
                  <a:extLst>
                    <a:ext uri="{FF2B5EF4-FFF2-40B4-BE49-F238E27FC236}">
                      <a16:creationId xmlns:a16="http://schemas.microsoft.com/office/drawing/2014/main" id="{7FA69801-83D0-4D4D-8300-4233BE8AB78D}"/>
                    </a:ext>
                  </a:extLst>
                </p14:cNvPr>
                <p14:cNvContentPartPr/>
                <p14:nvPr/>
              </p14:nvContentPartPr>
              <p14:xfrm>
                <a:off x="6764693" y="3871507"/>
                <a:ext cx="137880" cy="109080"/>
              </p14:xfrm>
            </p:contentPart>
          </mc:Choice>
          <mc:Fallback xmlns="">
            <p:pic>
              <p:nvPicPr>
                <p:cNvPr id="612" name="Freihand 611">
                  <a:extLst>
                    <a:ext uri="{FF2B5EF4-FFF2-40B4-BE49-F238E27FC236}">
                      <a16:creationId xmlns:a16="http://schemas.microsoft.com/office/drawing/2014/main" id="{7FA69801-83D0-4D4D-8300-4233BE8AB78D}"/>
                    </a:ext>
                  </a:extLst>
                </p:cNvPr>
                <p:cNvPicPr/>
                <p:nvPr/>
              </p:nvPicPr>
              <p:blipFill>
                <a:blip r:embed="rId898"/>
                <a:stretch>
                  <a:fillRect/>
                </a:stretch>
              </p:blipFill>
              <p:spPr>
                <a:xfrm>
                  <a:off x="6760373" y="3867187"/>
                  <a:ext cx="146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13" name="Freihand 612">
                  <a:extLst>
                    <a:ext uri="{FF2B5EF4-FFF2-40B4-BE49-F238E27FC236}">
                      <a16:creationId xmlns:a16="http://schemas.microsoft.com/office/drawing/2014/main" id="{AFB1DB44-45C5-4802-AE34-EC140A954403}"/>
                    </a:ext>
                  </a:extLst>
                </p14:cNvPr>
                <p14:cNvContentPartPr/>
                <p14:nvPr/>
              </p14:nvContentPartPr>
              <p14:xfrm>
                <a:off x="6906533" y="4043587"/>
                <a:ext cx="116280" cy="119520"/>
              </p14:xfrm>
            </p:contentPart>
          </mc:Choice>
          <mc:Fallback xmlns="">
            <p:pic>
              <p:nvPicPr>
                <p:cNvPr id="613" name="Freihand 612">
                  <a:extLst>
                    <a:ext uri="{FF2B5EF4-FFF2-40B4-BE49-F238E27FC236}">
                      <a16:creationId xmlns:a16="http://schemas.microsoft.com/office/drawing/2014/main" id="{AFB1DB44-45C5-4802-AE34-EC140A954403}"/>
                    </a:ext>
                  </a:extLst>
                </p:cNvPr>
                <p:cNvPicPr/>
                <p:nvPr/>
              </p:nvPicPr>
              <p:blipFill>
                <a:blip r:embed="rId900"/>
                <a:stretch>
                  <a:fillRect/>
                </a:stretch>
              </p:blipFill>
              <p:spPr>
                <a:xfrm>
                  <a:off x="6902213" y="4039267"/>
                  <a:ext cx="124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37" name="Freihand 636">
                  <a:extLst>
                    <a:ext uri="{FF2B5EF4-FFF2-40B4-BE49-F238E27FC236}">
                      <a16:creationId xmlns:a16="http://schemas.microsoft.com/office/drawing/2014/main" id="{5783074F-D5A7-45C2-AED9-453F61B48180}"/>
                    </a:ext>
                  </a:extLst>
                </p14:cNvPr>
                <p14:cNvContentPartPr/>
                <p14:nvPr/>
              </p14:nvContentPartPr>
              <p14:xfrm>
                <a:off x="3264053" y="4881667"/>
                <a:ext cx="18000" cy="20520"/>
              </p14:xfrm>
            </p:contentPart>
          </mc:Choice>
          <mc:Fallback xmlns="">
            <p:pic>
              <p:nvPicPr>
                <p:cNvPr id="637" name="Freihand 636">
                  <a:extLst>
                    <a:ext uri="{FF2B5EF4-FFF2-40B4-BE49-F238E27FC236}">
                      <a16:creationId xmlns:a16="http://schemas.microsoft.com/office/drawing/2014/main" id="{5783074F-D5A7-45C2-AED9-453F61B48180}"/>
                    </a:ext>
                  </a:extLst>
                </p:cNvPr>
                <p:cNvPicPr/>
                <p:nvPr/>
              </p:nvPicPr>
              <p:blipFill>
                <a:blip r:embed="rId902"/>
                <a:stretch>
                  <a:fillRect/>
                </a:stretch>
              </p:blipFill>
              <p:spPr>
                <a:xfrm>
                  <a:off x="3259733" y="4877347"/>
                  <a:ext cx="26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38" name="Freihand 637">
                  <a:extLst>
                    <a:ext uri="{FF2B5EF4-FFF2-40B4-BE49-F238E27FC236}">
                      <a16:creationId xmlns:a16="http://schemas.microsoft.com/office/drawing/2014/main" id="{CDE87C37-7687-4329-AD79-120C871383DF}"/>
                    </a:ext>
                  </a:extLst>
                </p14:cNvPr>
                <p14:cNvContentPartPr/>
                <p14:nvPr/>
              </p14:nvContentPartPr>
              <p14:xfrm>
                <a:off x="3369173" y="4634347"/>
                <a:ext cx="149040" cy="151920"/>
              </p14:xfrm>
            </p:contentPart>
          </mc:Choice>
          <mc:Fallback xmlns="">
            <p:pic>
              <p:nvPicPr>
                <p:cNvPr id="638" name="Freihand 637">
                  <a:extLst>
                    <a:ext uri="{FF2B5EF4-FFF2-40B4-BE49-F238E27FC236}">
                      <a16:creationId xmlns:a16="http://schemas.microsoft.com/office/drawing/2014/main" id="{CDE87C37-7687-4329-AD79-120C871383DF}"/>
                    </a:ext>
                  </a:extLst>
                </p:cNvPr>
                <p:cNvPicPr/>
                <p:nvPr/>
              </p:nvPicPr>
              <p:blipFill>
                <a:blip r:embed="rId904"/>
                <a:stretch>
                  <a:fillRect/>
                </a:stretch>
              </p:blipFill>
              <p:spPr>
                <a:xfrm>
                  <a:off x="3364853" y="4630027"/>
                  <a:ext cx="157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39" name="Freihand 638">
                  <a:extLst>
                    <a:ext uri="{FF2B5EF4-FFF2-40B4-BE49-F238E27FC236}">
                      <a16:creationId xmlns:a16="http://schemas.microsoft.com/office/drawing/2014/main" id="{F926E733-46AA-4148-898B-0226FDF0EDA2}"/>
                    </a:ext>
                  </a:extLst>
                </p14:cNvPr>
                <p14:cNvContentPartPr/>
                <p14:nvPr/>
              </p14:nvContentPartPr>
              <p14:xfrm>
                <a:off x="3590213" y="4610587"/>
                <a:ext cx="124560" cy="147600"/>
              </p14:xfrm>
            </p:contentPart>
          </mc:Choice>
          <mc:Fallback xmlns="">
            <p:pic>
              <p:nvPicPr>
                <p:cNvPr id="639" name="Freihand 638">
                  <a:extLst>
                    <a:ext uri="{FF2B5EF4-FFF2-40B4-BE49-F238E27FC236}">
                      <a16:creationId xmlns:a16="http://schemas.microsoft.com/office/drawing/2014/main" id="{F926E733-46AA-4148-898B-0226FDF0EDA2}"/>
                    </a:ext>
                  </a:extLst>
                </p:cNvPr>
                <p:cNvPicPr/>
                <p:nvPr/>
              </p:nvPicPr>
              <p:blipFill>
                <a:blip r:embed="rId906"/>
                <a:stretch>
                  <a:fillRect/>
                </a:stretch>
              </p:blipFill>
              <p:spPr>
                <a:xfrm>
                  <a:off x="3585893" y="4606267"/>
                  <a:ext cx="13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40" name="Freihand 639">
                  <a:extLst>
                    <a:ext uri="{FF2B5EF4-FFF2-40B4-BE49-F238E27FC236}">
                      <a16:creationId xmlns:a16="http://schemas.microsoft.com/office/drawing/2014/main" id="{AB56BCAC-3FD5-451F-B4CC-EF980A09ED2D}"/>
                    </a:ext>
                  </a:extLst>
                </p14:cNvPr>
                <p14:cNvContentPartPr/>
                <p14:nvPr/>
              </p14:nvContentPartPr>
              <p14:xfrm>
                <a:off x="3729173" y="4626787"/>
                <a:ext cx="79200" cy="106200"/>
              </p14:xfrm>
            </p:contentPart>
          </mc:Choice>
          <mc:Fallback xmlns="">
            <p:pic>
              <p:nvPicPr>
                <p:cNvPr id="640" name="Freihand 639">
                  <a:extLst>
                    <a:ext uri="{FF2B5EF4-FFF2-40B4-BE49-F238E27FC236}">
                      <a16:creationId xmlns:a16="http://schemas.microsoft.com/office/drawing/2014/main" id="{AB56BCAC-3FD5-451F-B4CC-EF980A09ED2D}"/>
                    </a:ext>
                  </a:extLst>
                </p:cNvPr>
                <p:cNvPicPr/>
                <p:nvPr/>
              </p:nvPicPr>
              <p:blipFill>
                <a:blip r:embed="rId908"/>
                <a:stretch>
                  <a:fillRect/>
                </a:stretch>
              </p:blipFill>
              <p:spPr>
                <a:xfrm>
                  <a:off x="3724853" y="4622467"/>
                  <a:ext cx="8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41" name="Freihand 640">
                  <a:extLst>
                    <a:ext uri="{FF2B5EF4-FFF2-40B4-BE49-F238E27FC236}">
                      <a16:creationId xmlns:a16="http://schemas.microsoft.com/office/drawing/2014/main" id="{52C1880E-B21C-4C5C-BA6D-1B52D310E0C4}"/>
                    </a:ext>
                  </a:extLst>
                </p14:cNvPr>
                <p14:cNvContentPartPr/>
                <p14:nvPr/>
              </p14:nvContentPartPr>
              <p14:xfrm>
                <a:off x="3799733" y="4673587"/>
                <a:ext cx="61560" cy="149040"/>
              </p14:xfrm>
            </p:contentPart>
          </mc:Choice>
          <mc:Fallback xmlns="">
            <p:pic>
              <p:nvPicPr>
                <p:cNvPr id="641" name="Freihand 640">
                  <a:extLst>
                    <a:ext uri="{FF2B5EF4-FFF2-40B4-BE49-F238E27FC236}">
                      <a16:creationId xmlns:a16="http://schemas.microsoft.com/office/drawing/2014/main" id="{52C1880E-B21C-4C5C-BA6D-1B52D310E0C4}"/>
                    </a:ext>
                  </a:extLst>
                </p:cNvPr>
                <p:cNvPicPr/>
                <p:nvPr/>
              </p:nvPicPr>
              <p:blipFill>
                <a:blip r:embed="rId910"/>
                <a:stretch>
                  <a:fillRect/>
                </a:stretch>
              </p:blipFill>
              <p:spPr>
                <a:xfrm>
                  <a:off x="3795413" y="4669267"/>
                  <a:ext cx="70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42" name="Freihand 641">
                  <a:extLst>
                    <a:ext uri="{FF2B5EF4-FFF2-40B4-BE49-F238E27FC236}">
                      <a16:creationId xmlns:a16="http://schemas.microsoft.com/office/drawing/2014/main" id="{6029AAA9-257D-4C86-A71B-F52418A0831D}"/>
                    </a:ext>
                  </a:extLst>
                </p14:cNvPr>
                <p14:cNvContentPartPr/>
                <p14:nvPr/>
              </p14:nvContentPartPr>
              <p14:xfrm>
                <a:off x="3929693" y="4639747"/>
                <a:ext cx="77040" cy="99360"/>
              </p14:xfrm>
            </p:contentPart>
          </mc:Choice>
          <mc:Fallback xmlns="">
            <p:pic>
              <p:nvPicPr>
                <p:cNvPr id="642" name="Freihand 641">
                  <a:extLst>
                    <a:ext uri="{FF2B5EF4-FFF2-40B4-BE49-F238E27FC236}">
                      <a16:creationId xmlns:a16="http://schemas.microsoft.com/office/drawing/2014/main" id="{6029AAA9-257D-4C86-A71B-F52418A0831D}"/>
                    </a:ext>
                  </a:extLst>
                </p:cNvPr>
                <p:cNvPicPr/>
                <p:nvPr/>
              </p:nvPicPr>
              <p:blipFill>
                <a:blip r:embed="rId912"/>
                <a:stretch>
                  <a:fillRect/>
                </a:stretch>
              </p:blipFill>
              <p:spPr>
                <a:xfrm>
                  <a:off x="3925373" y="4635427"/>
                  <a:ext cx="85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43" name="Freihand 642">
                  <a:extLst>
                    <a:ext uri="{FF2B5EF4-FFF2-40B4-BE49-F238E27FC236}">
                      <a16:creationId xmlns:a16="http://schemas.microsoft.com/office/drawing/2014/main" id="{FB17F55F-B81F-4BDA-985E-A566CC483268}"/>
                    </a:ext>
                  </a:extLst>
                </p14:cNvPr>
                <p14:cNvContentPartPr/>
                <p14:nvPr/>
              </p14:nvContentPartPr>
              <p14:xfrm>
                <a:off x="3990533" y="4673947"/>
                <a:ext cx="35640" cy="74520"/>
              </p14:xfrm>
            </p:contentPart>
          </mc:Choice>
          <mc:Fallback xmlns="">
            <p:pic>
              <p:nvPicPr>
                <p:cNvPr id="643" name="Freihand 642">
                  <a:extLst>
                    <a:ext uri="{FF2B5EF4-FFF2-40B4-BE49-F238E27FC236}">
                      <a16:creationId xmlns:a16="http://schemas.microsoft.com/office/drawing/2014/main" id="{FB17F55F-B81F-4BDA-985E-A566CC483268}"/>
                    </a:ext>
                  </a:extLst>
                </p:cNvPr>
                <p:cNvPicPr/>
                <p:nvPr/>
              </p:nvPicPr>
              <p:blipFill>
                <a:blip r:embed="rId914"/>
                <a:stretch>
                  <a:fillRect/>
                </a:stretch>
              </p:blipFill>
              <p:spPr>
                <a:xfrm>
                  <a:off x="3986213" y="4669627"/>
                  <a:ext cx="44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44" name="Freihand 643">
                  <a:extLst>
                    <a:ext uri="{FF2B5EF4-FFF2-40B4-BE49-F238E27FC236}">
                      <a16:creationId xmlns:a16="http://schemas.microsoft.com/office/drawing/2014/main" id="{36617688-34EB-4ED7-BACA-83547648C257}"/>
                    </a:ext>
                  </a:extLst>
                </p14:cNvPr>
                <p14:cNvContentPartPr/>
                <p14:nvPr/>
              </p14:nvContentPartPr>
              <p14:xfrm>
                <a:off x="4056053" y="4643347"/>
                <a:ext cx="110880" cy="150480"/>
              </p14:xfrm>
            </p:contentPart>
          </mc:Choice>
          <mc:Fallback xmlns="">
            <p:pic>
              <p:nvPicPr>
                <p:cNvPr id="644" name="Freihand 643">
                  <a:extLst>
                    <a:ext uri="{FF2B5EF4-FFF2-40B4-BE49-F238E27FC236}">
                      <a16:creationId xmlns:a16="http://schemas.microsoft.com/office/drawing/2014/main" id="{36617688-34EB-4ED7-BACA-83547648C257}"/>
                    </a:ext>
                  </a:extLst>
                </p:cNvPr>
                <p:cNvPicPr/>
                <p:nvPr/>
              </p:nvPicPr>
              <p:blipFill>
                <a:blip r:embed="rId916"/>
                <a:stretch>
                  <a:fillRect/>
                </a:stretch>
              </p:blipFill>
              <p:spPr>
                <a:xfrm>
                  <a:off x="4051733" y="4639027"/>
                  <a:ext cx="119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45" name="Freihand 644">
                  <a:extLst>
                    <a:ext uri="{FF2B5EF4-FFF2-40B4-BE49-F238E27FC236}">
                      <a16:creationId xmlns:a16="http://schemas.microsoft.com/office/drawing/2014/main" id="{E226F229-2B70-4A3D-A595-A6D406BBA24F}"/>
                    </a:ext>
                  </a:extLst>
                </p14:cNvPr>
                <p14:cNvContentPartPr/>
                <p14:nvPr/>
              </p14:nvContentPartPr>
              <p14:xfrm>
                <a:off x="3367373" y="4828747"/>
                <a:ext cx="904320" cy="48240"/>
              </p14:xfrm>
            </p:contentPart>
          </mc:Choice>
          <mc:Fallback xmlns="">
            <p:pic>
              <p:nvPicPr>
                <p:cNvPr id="645" name="Freihand 644">
                  <a:extLst>
                    <a:ext uri="{FF2B5EF4-FFF2-40B4-BE49-F238E27FC236}">
                      <a16:creationId xmlns:a16="http://schemas.microsoft.com/office/drawing/2014/main" id="{E226F229-2B70-4A3D-A595-A6D406BBA24F}"/>
                    </a:ext>
                  </a:extLst>
                </p:cNvPr>
                <p:cNvPicPr/>
                <p:nvPr/>
              </p:nvPicPr>
              <p:blipFill>
                <a:blip r:embed="rId918"/>
                <a:stretch>
                  <a:fillRect/>
                </a:stretch>
              </p:blipFill>
              <p:spPr>
                <a:xfrm>
                  <a:off x="3363053" y="4824427"/>
                  <a:ext cx="912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46" name="Freihand 645">
                  <a:extLst>
                    <a:ext uri="{FF2B5EF4-FFF2-40B4-BE49-F238E27FC236}">
                      <a16:creationId xmlns:a16="http://schemas.microsoft.com/office/drawing/2014/main" id="{BD335A73-0682-45F4-A8A8-22FA396E3F97}"/>
                    </a:ext>
                  </a:extLst>
                </p14:cNvPr>
                <p14:cNvContentPartPr/>
                <p14:nvPr/>
              </p14:nvContentPartPr>
              <p14:xfrm>
                <a:off x="3377813" y="4949707"/>
                <a:ext cx="140400" cy="118440"/>
              </p14:xfrm>
            </p:contentPart>
          </mc:Choice>
          <mc:Fallback xmlns="">
            <p:pic>
              <p:nvPicPr>
                <p:cNvPr id="646" name="Freihand 645">
                  <a:extLst>
                    <a:ext uri="{FF2B5EF4-FFF2-40B4-BE49-F238E27FC236}">
                      <a16:creationId xmlns:a16="http://schemas.microsoft.com/office/drawing/2014/main" id="{BD335A73-0682-45F4-A8A8-22FA396E3F97}"/>
                    </a:ext>
                  </a:extLst>
                </p:cNvPr>
                <p:cNvPicPr/>
                <p:nvPr/>
              </p:nvPicPr>
              <p:blipFill>
                <a:blip r:embed="rId920"/>
                <a:stretch>
                  <a:fillRect/>
                </a:stretch>
              </p:blipFill>
              <p:spPr>
                <a:xfrm>
                  <a:off x="3373493" y="4945387"/>
                  <a:ext cx="14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47" name="Freihand 646">
                  <a:extLst>
                    <a:ext uri="{FF2B5EF4-FFF2-40B4-BE49-F238E27FC236}">
                      <a16:creationId xmlns:a16="http://schemas.microsoft.com/office/drawing/2014/main" id="{02C9D3F1-99C2-4D6C-A047-4851888E2DF7}"/>
                    </a:ext>
                  </a:extLst>
                </p14:cNvPr>
                <p14:cNvContentPartPr/>
                <p14:nvPr/>
              </p14:nvContentPartPr>
              <p14:xfrm>
                <a:off x="3586613" y="4954027"/>
                <a:ext cx="78840" cy="107640"/>
              </p14:xfrm>
            </p:contentPart>
          </mc:Choice>
          <mc:Fallback xmlns="">
            <p:pic>
              <p:nvPicPr>
                <p:cNvPr id="647" name="Freihand 646">
                  <a:extLst>
                    <a:ext uri="{FF2B5EF4-FFF2-40B4-BE49-F238E27FC236}">
                      <a16:creationId xmlns:a16="http://schemas.microsoft.com/office/drawing/2014/main" id="{02C9D3F1-99C2-4D6C-A047-4851888E2DF7}"/>
                    </a:ext>
                  </a:extLst>
                </p:cNvPr>
                <p:cNvPicPr/>
                <p:nvPr/>
              </p:nvPicPr>
              <p:blipFill>
                <a:blip r:embed="rId922"/>
                <a:stretch>
                  <a:fillRect/>
                </a:stretch>
              </p:blipFill>
              <p:spPr>
                <a:xfrm>
                  <a:off x="3582293" y="4949707"/>
                  <a:ext cx="87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48" name="Freihand 647">
                  <a:extLst>
                    <a:ext uri="{FF2B5EF4-FFF2-40B4-BE49-F238E27FC236}">
                      <a16:creationId xmlns:a16="http://schemas.microsoft.com/office/drawing/2014/main" id="{E87C194F-112E-48B0-AE56-8F70E554AD1D}"/>
                    </a:ext>
                  </a:extLst>
                </p14:cNvPr>
                <p14:cNvContentPartPr/>
                <p14:nvPr/>
              </p14:nvContentPartPr>
              <p14:xfrm>
                <a:off x="3739973" y="4966627"/>
                <a:ext cx="74880" cy="103320"/>
              </p14:xfrm>
            </p:contentPart>
          </mc:Choice>
          <mc:Fallback xmlns="">
            <p:pic>
              <p:nvPicPr>
                <p:cNvPr id="648" name="Freihand 647">
                  <a:extLst>
                    <a:ext uri="{FF2B5EF4-FFF2-40B4-BE49-F238E27FC236}">
                      <a16:creationId xmlns:a16="http://schemas.microsoft.com/office/drawing/2014/main" id="{E87C194F-112E-48B0-AE56-8F70E554AD1D}"/>
                    </a:ext>
                  </a:extLst>
                </p:cNvPr>
                <p:cNvPicPr/>
                <p:nvPr/>
              </p:nvPicPr>
              <p:blipFill>
                <a:blip r:embed="rId924"/>
                <a:stretch>
                  <a:fillRect/>
                </a:stretch>
              </p:blipFill>
              <p:spPr>
                <a:xfrm>
                  <a:off x="3735653" y="4962307"/>
                  <a:ext cx="83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49" name="Freihand 648">
                  <a:extLst>
                    <a:ext uri="{FF2B5EF4-FFF2-40B4-BE49-F238E27FC236}">
                      <a16:creationId xmlns:a16="http://schemas.microsoft.com/office/drawing/2014/main" id="{B2B940E7-4510-4A11-B8FE-40D1DF0859FE}"/>
                    </a:ext>
                  </a:extLst>
                </p14:cNvPr>
                <p14:cNvContentPartPr/>
                <p14:nvPr/>
              </p14:nvContentPartPr>
              <p14:xfrm>
                <a:off x="3836453" y="5037187"/>
                <a:ext cx="11520" cy="77040"/>
              </p14:xfrm>
            </p:contentPart>
          </mc:Choice>
          <mc:Fallback xmlns="">
            <p:pic>
              <p:nvPicPr>
                <p:cNvPr id="649" name="Freihand 648">
                  <a:extLst>
                    <a:ext uri="{FF2B5EF4-FFF2-40B4-BE49-F238E27FC236}">
                      <a16:creationId xmlns:a16="http://schemas.microsoft.com/office/drawing/2014/main" id="{B2B940E7-4510-4A11-B8FE-40D1DF0859FE}"/>
                    </a:ext>
                  </a:extLst>
                </p:cNvPr>
                <p:cNvPicPr/>
                <p:nvPr/>
              </p:nvPicPr>
              <p:blipFill>
                <a:blip r:embed="rId926"/>
                <a:stretch>
                  <a:fillRect/>
                </a:stretch>
              </p:blipFill>
              <p:spPr>
                <a:xfrm>
                  <a:off x="3832133" y="5032867"/>
                  <a:ext cx="20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50" name="Freihand 649">
                  <a:extLst>
                    <a:ext uri="{FF2B5EF4-FFF2-40B4-BE49-F238E27FC236}">
                      <a16:creationId xmlns:a16="http://schemas.microsoft.com/office/drawing/2014/main" id="{EB23A112-E091-496F-8015-B28306EC5049}"/>
                    </a:ext>
                  </a:extLst>
                </p14:cNvPr>
                <p14:cNvContentPartPr/>
                <p14:nvPr/>
              </p14:nvContentPartPr>
              <p14:xfrm>
                <a:off x="3934733" y="4963387"/>
                <a:ext cx="31680" cy="102960"/>
              </p14:xfrm>
            </p:contentPart>
          </mc:Choice>
          <mc:Fallback xmlns="">
            <p:pic>
              <p:nvPicPr>
                <p:cNvPr id="650" name="Freihand 649">
                  <a:extLst>
                    <a:ext uri="{FF2B5EF4-FFF2-40B4-BE49-F238E27FC236}">
                      <a16:creationId xmlns:a16="http://schemas.microsoft.com/office/drawing/2014/main" id="{EB23A112-E091-496F-8015-B28306EC5049}"/>
                    </a:ext>
                  </a:extLst>
                </p:cNvPr>
                <p:cNvPicPr/>
                <p:nvPr/>
              </p:nvPicPr>
              <p:blipFill>
                <a:blip r:embed="rId928"/>
                <a:stretch>
                  <a:fillRect/>
                </a:stretch>
              </p:blipFill>
              <p:spPr>
                <a:xfrm>
                  <a:off x="3930413" y="4959067"/>
                  <a:ext cx="40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51" name="Freihand 650">
                  <a:extLst>
                    <a:ext uri="{FF2B5EF4-FFF2-40B4-BE49-F238E27FC236}">
                      <a16:creationId xmlns:a16="http://schemas.microsoft.com/office/drawing/2014/main" id="{43035BD2-B5C3-4814-8E72-0B15DFE3CFE7}"/>
                    </a:ext>
                  </a:extLst>
                </p14:cNvPr>
                <p14:cNvContentPartPr/>
                <p14:nvPr/>
              </p14:nvContentPartPr>
              <p14:xfrm>
                <a:off x="4021853" y="4963387"/>
                <a:ext cx="90720" cy="102240"/>
              </p14:xfrm>
            </p:contentPart>
          </mc:Choice>
          <mc:Fallback xmlns="">
            <p:pic>
              <p:nvPicPr>
                <p:cNvPr id="651" name="Freihand 650">
                  <a:extLst>
                    <a:ext uri="{FF2B5EF4-FFF2-40B4-BE49-F238E27FC236}">
                      <a16:creationId xmlns:a16="http://schemas.microsoft.com/office/drawing/2014/main" id="{43035BD2-B5C3-4814-8E72-0B15DFE3CFE7}"/>
                    </a:ext>
                  </a:extLst>
                </p:cNvPr>
                <p:cNvPicPr/>
                <p:nvPr/>
              </p:nvPicPr>
              <p:blipFill>
                <a:blip r:embed="rId930"/>
                <a:stretch>
                  <a:fillRect/>
                </a:stretch>
              </p:blipFill>
              <p:spPr>
                <a:xfrm>
                  <a:off x="4017533" y="4959067"/>
                  <a:ext cx="99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52" name="Freihand 651">
                  <a:extLst>
                    <a:ext uri="{FF2B5EF4-FFF2-40B4-BE49-F238E27FC236}">
                      <a16:creationId xmlns:a16="http://schemas.microsoft.com/office/drawing/2014/main" id="{A03098B7-D802-454F-97C9-EDFE8D8803A3}"/>
                    </a:ext>
                  </a:extLst>
                </p14:cNvPr>
                <p14:cNvContentPartPr/>
                <p14:nvPr/>
              </p14:nvContentPartPr>
              <p14:xfrm>
                <a:off x="4435853" y="4833787"/>
                <a:ext cx="17640" cy="27000"/>
              </p14:xfrm>
            </p:contentPart>
          </mc:Choice>
          <mc:Fallback xmlns="">
            <p:pic>
              <p:nvPicPr>
                <p:cNvPr id="652" name="Freihand 651">
                  <a:extLst>
                    <a:ext uri="{FF2B5EF4-FFF2-40B4-BE49-F238E27FC236}">
                      <a16:creationId xmlns:a16="http://schemas.microsoft.com/office/drawing/2014/main" id="{A03098B7-D802-454F-97C9-EDFE8D8803A3}"/>
                    </a:ext>
                  </a:extLst>
                </p:cNvPr>
                <p:cNvPicPr/>
                <p:nvPr/>
              </p:nvPicPr>
              <p:blipFill>
                <a:blip r:embed="rId932"/>
                <a:stretch>
                  <a:fillRect/>
                </a:stretch>
              </p:blipFill>
              <p:spPr>
                <a:xfrm>
                  <a:off x="4431533" y="4829467"/>
                  <a:ext cx="26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53" name="Freihand 652">
                  <a:extLst>
                    <a:ext uri="{FF2B5EF4-FFF2-40B4-BE49-F238E27FC236}">
                      <a16:creationId xmlns:a16="http://schemas.microsoft.com/office/drawing/2014/main" id="{9C795EF9-D256-49CE-B5E8-BE0A8E96BFB3}"/>
                    </a:ext>
                  </a:extLst>
                </p14:cNvPr>
                <p14:cNvContentPartPr/>
                <p14:nvPr/>
              </p14:nvContentPartPr>
              <p14:xfrm>
                <a:off x="4580573" y="4627147"/>
                <a:ext cx="146880" cy="137520"/>
              </p14:xfrm>
            </p:contentPart>
          </mc:Choice>
          <mc:Fallback xmlns="">
            <p:pic>
              <p:nvPicPr>
                <p:cNvPr id="653" name="Freihand 652">
                  <a:extLst>
                    <a:ext uri="{FF2B5EF4-FFF2-40B4-BE49-F238E27FC236}">
                      <a16:creationId xmlns:a16="http://schemas.microsoft.com/office/drawing/2014/main" id="{9C795EF9-D256-49CE-B5E8-BE0A8E96BFB3}"/>
                    </a:ext>
                  </a:extLst>
                </p:cNvPr>
                <p:cNvPicPr/>
                <p:nvPr/>
              </p:nvPicPr>
              <p:blipFill>
                <a:blip r:embed="rId934"/>
                <a:stretch>
                  <a:fillRect/>
                </a:stretch>
              </p:blipFill>
              <p:spPr>
                <a:xfrm>
                  <a:off x="4576253" y="4622827"/>
                  <a:ext cx="155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54" name="Freihand 653">
                  <a:extLst>
                    <a:ext uri="{FF2B5EF4-FFF2-40B4-BE49-F238E27FC236}">
                      <a16:creationId xmlns:a16="http://schemas.microsoft.com/office/drawing/2014/main" id="{22D28C66-0F73-4B11-AD1E-79AACD1AB809}"/>
                    </a:ext>
                  </a:extLst>
                </p14:cNvPr>
                <p14:cNvContentPartPr/>
                <p14:nvPr/>
              </p14:nvContentPartPr>
              <p14:xfrm>
                <a:off x="4813133" y="4635067"/>
                <a:ext cx="105840" cy="117720"/>
              </p14:xfrm>
            </p:contentPart>
          </mc:Choice>
          <mc:Fallback xmlns="">
            <p:pic>
              <p:nvPicPr>
                <p:cNvPr id="654" name="Freihand 653">
                  <a:extLst>
                    <a:ext uri="{FF2B5EF4-FFF2-40B4-BE49-F238E27FC236}">
                      <a16:creationId xmlns:a16="http://schemas.microsoft.com/office/drawing/2014/main" id="{22D28C66-0F73-4B11-AD1E-79AACD1AB809}"/>
                    </a:ext>
                  </a:extLst>
                </p:cNvPr>
                <p:cNvPicPr/>
                <p:nvPr/>
              </p:nvPicPr>
              <p:blipFill>
                <a:blip r:embed="rId936"/>
                <a:stretch>
                  <a:fillRect/>
                </a:stretch>
              </p:blipFill>
              <p:spPr>
                <a:xfrm>
                  <a:off x="4808813" y="4630747"/>
                  <a:ext cx="114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55" name="Freihand 654">
                  <a:extLst>
                    <a:ext uri="{FF2B5EF4-FFF2-40B4-BE49-F238E27FC236}">
                      <a16:creationId xmlns:a16="http://schemas.microsoft.com/office/drawing/2014/main" id="{B0735175-AE45-460D-A683-9BFF4C2C0A2C}"/>
                    </a:ext>
                  </a:extLst>
                </p14:cNvPr>
                <p14:cNvContentPartPr/>
                <p14:nvPr/>
              </p14:nvContentPartPr>
              <p14:xfrm>
                <a:off x="4981973" y="4618867"/>
                <a:ext cx="88560" cy="129240"/>
              </p14:xfrm>
            </p:contentPart>
          </mc:Choice>
          <mc:Fallback xmlns="">
            <p:pic>
              <p:nvPicPr>
                <p:cNvPr id="655" name="Freihand 654">
                  <a:extLst>
                    <a:ext uri="{FF2B5EF4-FFF2-40B4-BE49-F238E27FC236}">
                      <a16:creationId xmlns:a16="http://schemas.microsoft.com/office/drawing/2014/main" id="{B0735175-AE45-460D-A683-9BFF4C2C0A2C}"/>
                    </a:ext>
                  </a:extLst>
                </p:cNvPr>
                <p:cNvPicPr/>
                <p:nvPr/>
              </p:nvPicPr>
              <p:blipFill>
                <a:blip r:embed="rId938"/>
                <a:stretch>
                  <a:fillRect/>
                </a:stretch>
              </p:blipFill>
              <p:spPr>
                <a:xfrm>
                  <a:off x="4977653" y="4614547"/>
                  <a:ext cx="97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56" name="Freihand 655">
                  <a:extLst>
                    <a:ext uri="{FF2B5EF4-FFF2-40B4-BE49-F238E27FC236}">
                      <a16:creationId xmlns:a16="http://schemas.microsoft.com/office/drawing/2014/main" id="{8B6B25A0-081A-4A3B-B0E3-6E2709D16236}"/>
                    </a:ext>
                  </a:extLst>
                </p14:cNvPr>
                <p14:cNvContentPartPr/>
                <p14:nvPr/>
              </p14:nvContentPartPr>
              <p14:xfrm>
                <a:off x="5157653" y="4686187"/>
                <a:ext cx="360" cy="360"/>
              </p14:xfrm>
            </p:contentPart>
          </mc:Choice>
          <mc:Fallback xmlns="">
            <p:pic>
              <p:nvPicPr>
                <p:cNvPr id="656" name="Freihand 655">
                  <a:extLst>
                    <a:ext uri="{FF2B5EF4-FFF2-40B4-BE49-F238E27FC236}">
                      <a16:creationId xmlns:a16="http://schemas.microsoft.com/office/drawing/2014/main" id="{8B6B25A0-081A-4A3B-B0E3-6E2709D16236}"/>
                    </a:ext>
                  </a:extLst>
                </p:cNvPr>
                <p:cNvPicPr/>
                <p:nvPr/>
              </p:nvPicPr>
              <p:blipFill>
                <a:blip r:embed="rId416"/>
                <a:stretch>
                  <a:fillRect/>
                </a:stretch>
              </p:blipFill>
              <p:spPr>
                <a:xfrm>
                  <a:off x="5153333" y="468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57" name="Freihand 656">
                  <a:extLst>
                    <a:ext uri="{FF2B5EF4-FFF2-40B4-BE49-F238E27FC236}">
                      <a16:creationId xmlns:a16="http://schemas.microsoft.com/office/drawing/2014/main" id="{782F45BB-4949-4E6E-9C63-3280137EE3A4}"/>
                    </a:ext>
                  </a:extLst>
                </p14:cNvPr>
                <p14:cNvContentPartPr/>
                <p14:nvPr/>
              </p14:nvContentPartPr>
              <p14:xfrm>
                <a:off x="5122733" y="4693387"/>
                <a:ext cx="31320" cy="96480"/>
              </p14:xfrm>
            </p:contentPart>
          </mc:Choice>
          <mc:Fallback xmlns="">
            <p:pic>
              <p:nvPicPr>
                <p:cNvPr id="657" name="Freihand 656">
                  <a:extLst>
                    <a:ext uri="{FF2B5EF4-FFF2-40B4-BE49-F238E27FC236}">
                      <a16:creationId xmlns:a16="http://schemas.microsoft.com/office/drawing/2014/main" id="{782F45BB-4949-4E6E-9C63-3280137EE3A4}"/>
                    </a:ext>
                  </a:extLst>
                </p:cNvPr>
                <p:cNvPicPr/>
                <p:nvPr/>
              </p:nvPicPr>
              <p:blipFill>
                <a:blip r:embed="rId941"/>
                <a:stretch>
                  <a:fillRect/>
                </a:stretch>
              </p:blipFill>
              <p:spPr>
                <a:xfrm>
                  <a:off x="5118413" y="4689067"/>
                  <a:ext cx="39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58" name="Freihand 657">
                  <a:extLst>
                    <a:ext uri="{FF2B5EF4-FFF2-40B4-BE49-F238E27FC236}">
                      <a16:creationId xmlns:a16="http://schemas.microsoft.com/office/drawing/2014/main" id="{8A00EB41-CF1B-4333-B127-794B8ED9582D}"/>
                    </a:ext>
                  </a:extLst>
                </p14:cNvPr>
                <p14:cNvContentPartPr/>
                <p14:nvPr/>
              </p14:nvContentPartPr>
              <p14:xfrm>
                <a:off x="5203733" y="4593667"/>
                <a:ext cx="76680" cy="117000"/>
              </p14:xfrm>
            </p:contentPart>
          </mc:Choice>
          <mc:Fallback xmlns="">
            <p:pic>
              <p:nvPicPr>
                <p:cNvPr id="658" name="Freihand 657">
                  <a:extLst>
                    <a:ext uri="{FF2B5EF4-FFF2-40B4-BE49-F238E27FC236}">
                      <a16:creationId xmlns:a16="http://schemas.microsoft.com/office/drawing/2014/main" id="{8A00EB41-CF1B-4333-B127-794B8ED9582D}"/>
                    </a:ext>
                  </a:extLst>
                </p:cNvPr>
                <p:cNvPicPr/>
                <p:nvPr/>
              </p:nvPicPr>
              <p:blipFill>
                <a:blip r:embed="rId943"/>
                <a:stretch>
                  <a:fillRect/>
                </a:stretch>
              </p:blipFill>
              <p:spPr>
                <a:xfrm>
                  <a:off x="5199413" y="4589347"/>
                  <a:ext cx="85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59" name="Freihand 658">
                  <a:extLst>
                    <a:ext uri="{FF2B5EF4-FFF2-40B4-BE49-F238E27FC236}">
                      <a16:creationId xmlns:a16="http://schemas.microsoft.com/office/drawing/2014/main" id="{35A33597-6904-466D-9F38-D1BD8A70CD3C}"/>
                    </a:ext>
                  </a:extLst>
                </p14:cNvPr>
                <p14:cNvContentPartPr/>
                <p14:nvPr/>
              </p14:nvContentPartPr>
              <p14:xfrm>
                <a:off x="5297333" y="4591147"/>
                <a:ext cx="150120" cy="120600"/>
              </p14:xfrm>
            </p:contentPart>
          </mc:Choice>
          <mc:Fallback xmlns="">
            <p:pic>
              <p:nvPicPr>
                <p:cNvPr id="659" name="Freihand 658">
                  <a:extLst>
                    <a:ext uri="{FF2B5EF4-FFF2-40B4-BE49-F238E27FC236}">
                      <a16:creationId xmlns:a16="http://schemas.microsoft.com/office/drawing/2014/main" id="{35A33597-6904-466D-9F38-D1BD8A70CD3C}"/>
                    </a:ext>
                  </a:extLst>
                </p:cNvPr>
                <p:cNvPicPr/>
                <p:nvPr/>
              </p:nvPicPr>
              <p:blipFill>
                <a:blip r:embed="rId945"/>
                <a:stretch>
                  <a:fillRect/>
                </a:stretch>
              </p:blipFill>
              <p:spPr>
                <a:xfrm>
                  <a:off x="5293013" y="4586827"/>
                  <a:ext cx="158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60" name="Freihand 659">
                  <a:extLst>
                    <a:ext uri="{FF2B5EF4-FFF2-40B4-BE49-F238E27FC236}">
                      <a16:creationId xmlns:a16="http://schemas.microsoft.com/office/drawing/2014/main" id="{A8FE16B9-DDFB-43BE-BD5C-403F57B9426D}"/>
                    </a:ext>
                  </a:extLst>
                </p14:cNvPr>
                <p14:cNvContentPartPr/>
                <p14:nvPr/>
              </p14:nvContentPartPr>
              <p14:xfrm>
                <a:off x="4594973" y="4786987"/>
                <a:ext cx="878760" cy="58320"/>
              </p14:xfrm>
            </p:contentPart>
          </mc:Choice>
          <mc:Fallback xmlns="">
            <p:pic>
              <p:nvPicPr>
                <p:cNvPr id="660" name="Freihand 659">
                  <a:extLst>
                    <a:ext uri="{FF2B5EF4-FFF2-40B4-BE49-F238E27FC236}">
                      <a16:creationId xmlns:a16="http://schemas.microsoft.com/office/drawing/2014/main" id="{A8FE16B9-DDFB-43BE-BD5C-403F57B9426D}"/>
                    </a:ext>
                  </a:extLst>
                </p:cNvPr>
                <p:cNvPicPr/>
                <p:nvPr/>
              </p:nvPicPr>
              <p:blipFill>
                <a:blip r:embed="rId947"/>
                <a:stretch>
                  <a:fillRect/>
                </a:stretch>
              </p:blipFill>
              <p:spPr>
                <a:xfrm>
                  <a:off x="4590653" y="4782667"/>
                  <a:ext cx="887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61" name="Freihand 660">
                  <a:extLst>
                    <a:ext uri="{FF2B5EF4-FFF2-40B4-BE49-F238E27FC236}">
                      <a16:creationId xmlns:a16="http://schemas.microsoft.com/office/drawing/2014/main" id="{FCED8B01-2610-4634-A1FF-611D1E36C934}"/>
                    </a:ext>
                  </a:extLst>
                </p14:cNvPr>
                <p14:cNvContentPartPr/>
                <p14:nvPr/>
              </p14:nvContentPartPr>
              <p14:xfrm>
                <a:off x="4711253" y="4912987"/>
                <a:ext cx="164880" cy="91080"/>
              </p14:xfrm>
            </p:contentPart>
          </mc:Choice>
          <mc:Fallback xmlns="">
            <p:pic>
              <p:nvPicPr>
                <p:cNvPr id="661" name="Freihand 660">
                  <a:extLst>
                    <a:ext uri="{FF2B5EF4-FFF2-40B4-BE49-F238E27FC236}">
                      <a16:creationId xmlns:a16="http://schemas.microsoft.com/office/drawing/2014/main" id="{FCED8B01-2610-4634-A1FF-611D1E36C934}"/>
                    </a:ext>
                  </a:extLst>
                </p:cNvPr>
                <p:cNvPicPr/>
                <p:nvPr/>
              </p:nvPicPr>
              <p:blipFill>
                <a:blip r:embed="rId949"/>
                <a:stretch>
                  <a:fillRect/>
                </a:stretch>
              </p:blipFill>
              <p:spPr>
                <a:xfrm>
                  <a:off x="4706933" y="4908667"/>
                  <a:ext cx="173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62" name="Freihand 661">
                  <a:extLst>
                    <a:ext uri="{FF2B5EF4-FFF2-40B4-BE49-F238E27FC236}">
                      <a16:creationId xmlns:a16="http://schemas.microsoft.com/office/drawing/2014/main" id="{55E9CF1A-26D5-4C8E-8F91-98D13CF7BBC4}"/>
                    </a:ext>
                  </a:extLst>
                </p14:cNvPr>
                <p14:cNvContentPartPr/>
                <p14:nvPr/>
              </p14:nvContentPartPr>
              <p14:xfrm>
                <a:off x="4957493" y="4905427"/>
                <a:ext cx="104040" cy="75600"/>
              </p14:xfrm>
            </p:contentPart>
          </mc:Choice>
          <mc:Fallback xmlns="">
            <p:pic>
              <p:nvPicPr>
                <p:cNvPr id="662" name="Freihand 661">
                  <a:extLst>
                    <a:ext uri="{FF2B5EF4-FFF2-40B4-BE49-F238E27FC236}">
                      <a16:creationId xmlns:a16="http://schemas.microsoft.com/office/drawing/2014/main" id="{55E9CF1A-26D5-4C8E-8F91-98D13CF7BBC4}"/>
                    </a:ext>
                  </a:extLst>
                </p:cNvPr>
                <p:cNvPicPr/>
                <p:nvPr/>
              </p:nvPicPr>
              <p:blipFill>
                <a:blip r:embed="rId951"/>
                <a:stretch>
                  <a:fillRect/>
                </a:stretch>
              </p:blipFill>
              <p:spPr>
                <a:xfrm>
                  <a:off x="4953173" y="4901107"/>
                  <a:ext cx="11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63" name="Freihand 662">
                  <a:extLst>
                    <a:ext uri="{FF2B5EF4-FFF2-40B4-BE49-F238E27FC236}">
                      <a16:creationId xmlns:a16="http://schemas.microsoft.com/office/drawing/2014/main" id="{94D785AD-24BF-4D3E-B0EA-832B641B8874}"/>
                    </a:ext>
                  </a:extLst>
                </p14:cNvPr>
                <p14:cNvContentPartPr/>
                <p14:nvPr/>
              </p14:nvContentPartPr>
              <p14:xfrm>
                <a:off x="5129213" y="4883827"/>
                <a:ext cx="133200" cy="86040"/>
              </p14:xfrm>
            </p:contentPart>
          </mc:Choice>
          <mc:Fallback xmlns="">
            <p:pic>
              <p:nvPicPr>
                <p:cNvPr id="663" name="Freihand 662">
                  <a:extLst>
                    <a:ext uri="{FF2B5EF4-FFF2-40B4-BE49-F238E27FC236}">
                      <a16:creationId xmlns:a16="http://schemas.microsoft.com/office/drawing/2014/main" id="{94D785AD-24BF-4D3E-B0EA-832B641B8874}"/>
                    </a:ext>
                  </a:extLst>
                </p:cNvPr>
                <p:cNvPicPr/>
                <p:nvPr/>
              </p:nvPicPr>
              <p:blipFill>
                <a:blip r:embed="rId953"/>
                <a:stretch>
                  <a:fillRect/>
                </a:stretch>
              </p:blipFill>
              <p:spPr>
                <a:xfrm>
                  <a:off x="5124893" y="4879507"/>
                  <a:ext cx="141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64" name="Freihand 663">
                  <a:extLst>
                    <a:ext uri="{FF2B5EF4-FFF2-40B4-BE49-F238E27FC236}">
                      <a16:creationId xmlns:a16="http://schemas.microsoft.com/office/drawing/2014/main" id="{2138419B-EB5A-415F-B53E-CFCE5EA1016B}"/>
                    </a:ext>
                  </a:extLst>
                </p14:cNvPr>
                <p14:cNvContentPartPr/>
                <p14:nvPr/>
              </p14:nvContentPartPr>
              <p14:xfrm>
                <a:off x="5436293" y="4574947"/>
                <a:ext cx="165960" cy="491040"/>
              </p14:xfrm>
            </p:contentPart>
          </mc:Choice>
          <mc:Fallback xmlns="">
            <p:pic>
              <p:nvPicPr>
                <p:cNvPr id="664" name="Freihand 663">
                  <a:extLst>
                    <a:ext uri="{FF2B5EF4-FFF2-40B4-BE49-F238E27FC236}">
                      <a16:creationId xmlns:a16="http://schemas.microsoft.com/office/drawing/2014/main" id="{2138419B-EB5A-415F-B53E-CFCE5EA1016B}"/>
                    </a:ext>
                  </a:extLst>
                </p:cNvPr>
                <p:cNvPicPr/>
                <p:nvPr/>
              </p:nvPicPr>
              <p:blipFill>
                <a:blip r:embed="rId955"/>
                <a:stretch>
                  <a:fillRect/>
                </a:stretch>
              </p:blipFill>
              <p:spPr>
                <a:xfrm>
                  <a:off x="5431973" y="4570627"/>
                  <a:ext cx="17460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84" name="Freihand 683">
                  <a:extLst>
                    <a:ext uri="{FF2B5EF4-FFF2-40B4-BE49-F238E27FC236}">
                      <a16:creationId xmlns:a16="http://schemas.microsoft.com/office/drawing/2014/main" id="{040FB10D-DC95-488B-9901-A2D09AFFF62B}"/>
                    </a:ext>
                  </a:extLst>
                </p14:cNvPr>
                <p14:cNvContentPartPr/>
                <p14:nvPr/>
              </p14:nvContentPartPr>
              <p14:xfrm>
                <a:off x="3278093" y="5230147"/>
                <a:ext cx="775080" cy="23040"/>
              </p14:xfrm>
            </p:contentPart>
          </mc:Choice>
          <mc:Fallback xmlns="">
            <p:pic>
              <p:nvPicPr>
                <p:cNvPr id="684" name="Freihand 683">
                  <a:extLst>
                    <a:ext uri="{FF2B5EF4-FFF2-40B4-BE49-F238E27FC236}">
                      <a16:creationId xmlns:a16="http://schemas.microsoft.com/office/drawing/2014/main" id="{040FB10D-DC95-488B-9901-A2D09AFFF62B}"/>
                    </a:ext>
                  </a:extLst>
                </p:cNvPr>
                <p:cNvPicPr/>
                <p:nvPr/>
              </p:nvPicPr>
              <p:blipFill>
                <a:blip r:embed="rId957"/>
                <a:stretch>
                  <a:fillRect/>
                </a:stretch>
              </p:blipFill>
              <p:spPr>
                <a:xfrm>
                  <a:off x="3273773" y="5225827"/>
                  <a:ext cx="783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85" name="Freihand 684">
                  <a:extLst>
                    <a:ext uri="{FF2B5EF4-FFF2-40B4-BE49-F238E27FC236}">
                      <a16:creationId xmlns:a16="http://schemas.microsoft.com/office/drawing/2014/main" id="{D42326E2-8EF5-4769-A848-82D44DFFB1D1}"/>
                    </a:ext>
                  </a:extLst>
                </p14:cNvPr>
                <p14:cNvContentPartPr/>
                <p14:nvPr/>
              </p14:nvContentPartPr>
              <p14:xfrm>
                <a:off x="3393293" y="5334907"/>
                <a:ext cx="146160" cy="57600"/>
              </p14:xfrm>
            </p:contentPart>
          </mc:Choice>
          <mc:Fallback xmlns="">
            <p:pic>
              <p:nvPicPr>
                <p:cNvPr id="685" name="Freihand 684">
                  <a:extLst>
                    <a:ext uri="{FF2B5EF4-FFF2-40B4-BE49-F238E27FC236}">
                      <a16:creationId xmlns:a16="http://schemas.microsoft.com/office/drawing/2014/main" id="{D42326E2-8EF5-4769-A848-82D44DFFB1D1}"/>
                    </a:ext>
                  </a:extLst>
                </p:cNvPr>
                <p:cNvPicPr/>
                <p:nvPr/>
              </p:nvPicPr>
              <p:blipFill>
                <a:blip r:embed="rId959"/>
                <a:stretch>
                  <a:fillRect/>
                </a:stretch>
              </p:blipFill>
              <p:spPr>
                <a:xfrm>
                  <a:off x="3388973" y="5330587"/>
                  <a:ext cx="154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86" name="Freihand 685">
                  <a:extLst>
                    <a:ext uri="{FF2B5EF4-FFF2-40B4-BE49-F238E27FC236}">
                      <a16:creationId xmlns:a16="http://schemas.microsoft.com/office/drawing/2014/main" id="{7392A947-861D-431B-A118-6BA440BE8DF9}"/>
                    </a:ext>
                  </a:extLst>
                </p14:cNvPr>
                <p14:cNvContentPartPr/>
                <p14:nvPr/>
              </p14:nvContentPartPr>
              <p14:xfrm>
                <a:off x="3541253" y="5367307"/>
                <a:ext cx="76320" cy="32040"/>
              </p14:xfrm>
            </p:contentPart>
          </mc:Choice>
          <mc:Fallback xmlns="">
            <p:pic>
              <p:nvPicPr>
                <p:cNvPr id="686" name="Freihand 685">
                  <a:extLst>
                    <a:ext uri="{FF2B5EF4-FFF2-40B4-BE49-F238E27FC236}">
                      <a16:creationId xmlns:a16="http://schemas.microsoft.com/office/drawing/2014/main" id="{7392A947-861D-431B-A118-6BA440BE8DF9}"/>
                    </a:ext>
                  </a:extLst>
                </p:cNvPr>
                <p:cNvPicPr/>
                <p:nvPr/>
              </p:nvPicPr>
              <p:blipFill>
                <a:blip r:embed="rId961"/>
                <a:stretch>
                  <a:fillRect/>
                </a:stretch>
              </p:blipFill>
              <p:spPr>
                <a:xfrm>
                  <a:off x="3536933" y="5362987"/>
                  <a:ext cx="84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87" name="Freihand 686">
                  <a:extLst>
                    <a:ext uri="{FF2B5EF4-FFF2-40B4-BE49-F238E27FC236}">
                      <a16:creationId xmlns:a16="http://schemas.microsoft.com/office/drawing/2014/main" id="{C50CA8FA-CE2E-4F99-9457-6E7629D8C355}"/>
                    </a:ext>
                  </a:extLst>
                </p14:cNvPr>
                <p14:cNvContentPartPr/>
                <p14:nvPr/>
              </p14:nvContentPartPr>
              <p14:xfrm>
                <a:off x="3658973" y="5317627"/>
                <a:ext cx="87120" cy="73080"/>
              </p14:xfrm>
            </p:contentPart>
          </mc:Choice>
          <mc:Fallback xmlns="">
            <p:pic>
              <p:nvPicPr>
                <p:cNvPr id="687" name="Freihand 686">
                  <a:extLst>
                    <a:ext uri="{FF2B5EF4-FFF2-40B4-BE49-F238E27FC236}">
                      <a16:creationId xmlns:a16="http://schemas.microsoft.com/office/drawing/2014/main" id="{C50CA8FA-CE2E-4F99-9457-6E7629D8C355}"/>
                    </a:ext>
                  </a:extLst>
                </p:cNvPr>
                <p:cNvPicPr/>
                <p:nvPr/>
              </p:nvPicPr>
              <p:blipFill>
                <a:blip r:embed="rId963"/>
                <a:stretch>
                  <a:fillRect/>
                </a:stretch>
              </p:blipFill>
              <p:spPr>
                <a:xfrm>
                  <a:off x="3654653" y="5313307"/>
                  <a:ext cx="95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88" name="Freihand 687">
                  <a:extLst>
                    <a:ext uri="{FF2B5EF4-FFF2-40B4-BE49-F238E27FC236}">
                      <a16:creationId xmlns:a16="http://schemas.microsoft.com/office/drawing/2014/main" id="{DBC98933-BFB6-41B7-B98C-AB0FD8427CA0}"/>
                    </a:ext>
                  </a:extLst>
                </p14:cNvPr>
                <p14:cNvContentPartPr/>
                <p14:nvPr/>
              </p14:nvContentPartPr>
              <p14:xfrm>
                <a:off x="3730973" y="5352187"/>
                <a:ext cx="31320" cy="54720"/>
              </p14:xfrm>
            </p:contentPart>
          </mc:Choice>
          <mc:Fallback xmlns="">
            <p:pic>
              <p:nvPicPr>
                <p:cNvPr id="688" name="Freihand 687">
                  <a:extLst>
                    <a:ext uri="{FF2B5EF4-FFF2-40B4-BE49-F238E27FC236}">
                      <a16:creationId xmlns:a16="http://schemas.microsoft.com/office/drawing/2014/main" id="{DBC98933-BFB6-41B7-B98C-AB0FD8427CA0}"/>
                    </a:ext>
                  </a:extLst>
                </p:cNvPr>
                <p:cNvPicPr/>
                <p:nvPr/>
              </p:nvPicPr>
              <p:blipFill>
                <a:blip r:embed="rId965"/>
                <a:stretch>
                  <a:fillRect/>
                </a:stretch>
              </p:blipFill>
              <p:spPr>
                <a:xfrm>
                  <a:off x="3726653" y="5347867"/>
                  <a:ext cx="39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89" name="Freihand 688">
                  <a:extLst>
                    <a:ext uri="{FF2B5EF4-FFF2-40B4-BE49-F238E27FC236}">
                      <a16:creationId xmlns:a16="http://schemas.microsoft.com/office/drawing/2014/main" id="{20653F53-4E60-4452-ACC9-DE7C5C3B5FA9}"/>
                    </a:ext>
                  </a:extLst>
                </p14:cNvPr>
                <p14:cNvContentPartPr/>
                <p14:nvPr/>
              </p14:nvContentPartPr>
              <p14:xfrm>
                <a:off x="3765533" y="5302507"/>
                <a:ext cx="203760" cy="94320"/>
              </p14:xfrm>
            </p:contentPart>
          </mc:Choice>
          <mc:Fallback xmlns="">
            <p:pic>
              <p:nvPicPr>
                <p:cNvPr id="689" name="Freihand 688">
                  <a:extLst>
                    <a:ext uri="{FF2B5EF4-FFF2-40B4-BE49-F238E27FC236}">
                      <a16:creationId xmlns:a16="http://schemas.microsoft.com/office/drawing/2014/main" id="{20653F53-4E60-4452-ACC9-DE7C5C3B5FA9}"/>
                    </a:ext>
                  </a:extLst>
                </p:cNvPr>
                <p:cNvPicPr/>
                <p:nvPr/>
              </p:nvPicPr>
              <p:blipFill>
                <a:blip r:embed="rId967"/>
                <a:stretch>
                  <a:fillRect/>
                </a:stretch>
              </p:blipFill>
              <p:spPr>
                <a:xfrm>
                  <a:off x="3761213" y="5298187"/>
                  <a:ext cx="212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90" name="Freihand 689">
                  <a:extLst>
                    <a:ext uri="{FF2B5EF4-FFF2-40B4-BE49-F238E27FC236}">
                      <a16:creationId xmlns:a16="http://schemas.microsoft.com/office/drawing/2014/main" id="{6BDA5C8D-F478-4136-A1F7-EB1182D0F162}"/>
                    </a:ext>
                  </a:extLst>
                </p14:cNvPr>
                <p14:cNvContentPartPr/>
                <p14:nvPr/>
              </p14:nvContentPartPr>
              <p14:xfrm>
                <a:off x="3936173" y="5329507"/>
                <a:ext cx="60120" cy="53640"/>
              </p14:xfrm>
            </p:contentPart>
          </mc:Choice>
          <mc:Fallback xmlns="">
            <p:pic>
              <p:nvPicPr>
                <p:cNvPr id="690" name="Freihand 689">
                  <a:extLst>
                    <a:ext uri="{FF2B5EF4-FFF2-40B4-BE49-F238E27FC236}">
                      <a16:creationId xmlns:a16="http://schemas.microsoft.com/office/drawing/2014/main" id="{6BDA5C8D-F478-4136-A1F7-EB1182D0F162}"/>
                    </a:ext>
                  </a:extLst>
                </p:cNvPr>
                <p:cNvPicPr/>
                <p:nvPr/>
              </p:nvPicPr>
              <p:blipFill>
                <a:blip r:embed="rId969"/>
                <a:stretch>
                  <a:fillRect/>
                </a:stretch>
              </p:blipFill>
              <p:spPr>
                <a:xfrm>
                  <a:off x="3931853" y="5325187"/>
                  <a:ext cx="68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91" name="Freihand 690">
                  <a:extLst>
                    <a:ext uri="{FF2B5EF4-FFF2-40B4-BE49-F238E27FC236}">
                      <a16:creationId xmlns:a16="http://schemas.microsoft.com/office/drawing/2014/main" id="{1AB92B3C-6D78-48AD-84F2-56EF44199CBA}"/>
                    </a:ext>
                  </a:extLst>
                </p14:cNvPr>
                <p14:cNvContentPartPr/>
                <p14:nvPr/>
              </p14:nvContentPartPr>
              <p14:xfrm>
                <a:off x="4007093" y="5279467"/>
                <a:ext cx="65160" cy="162360"/>
              </p14:xfrm>
            </p:contentPart>
          </mc:Choice>
          <mc:Fallback xmlns="">
            <p:pic>
              <p:nvPicPr>
                <p:cNvPr id="691" name="Freihand 690">
                  <a:extLst>
                    <a:ext uri="{FF2B5EF4-FFF2-40B4-BE49-F238E27FC236}">
                      <a16:creationId xmlns:a16="http://schemas.microsoft.com/office/drawing/2014/main" id="{1AB92B3C-6D78-48AD-84F2-56EF44199CBA}"/>
                    </a:ext>
                  </a:extLst>
                </p:cNvPr>
                <p:cNvPicPr/>
                <p:nvPr/>
              </p:nvPicPr>
              <p:blipFill>
                <a:blip r:embed="rId971"/>
                <a:stretch>
                  <a:fillRect/>
                </a:stretch>
              </p:blipFill>
              <p:spPr>
                <a:xfrm>
                  <a:off x="4002773" y="5275147"/>
                  <a:ext cx="73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92" name="Freihand 691">
                  <a:extLst>
                    <a:ext uri="{FF2B5EF4-FFF2-40B4-BE49-F238E27FC236}">
                      <a16:creationId xmlns:a16="http://schemas.microsoft.com/office/drawing/2014/main" id="{C99BD11A-0D11-441F-AF86-D663161FC21A}"/>
                    </a:ext>
                  </a:extLst>
                </p14:cNvPr>
                <p14:cNvContentPartPr/>
                <p14:nvPr/>
              </p14:nvContentPartPr>
              <p14:xfrm>
                <a:off x="4031213" y="5316907"/>
                <a:ext cx="97920" cy="60480"/>
              </p14:xfrm>
            </p:contentPart>
          </mc:Choice>
          <mc:Fallback xmlns="">
            <p:pic>
              <p:nvPicPr>
                <p:cNvPr id="692" name="Freihand 691">
                  <a:extLst>
                    <a:ext uri="{FF2B5EF4-FFF2-40B4-BE49-F238E27FC236}">
                      <a16:creationId xmlns:a16="http://schemas.microsoft.com/office/drawing/2014/main" id="{C99BD11A-0D11-441F-AF86-D663161FC21A}"/>
                    </a:ext>
                  </a:extLst>
                </p:cNvPr>
                <p:cNvPicPr/>
                <p:nvPr/>
              </p:nvPicPr>
              <p:blipFill>
                <a:blip r:embed="rId973"/>
                <a:stretch>
                  <a:fillRect/>
                </a:stretch>
              </p:blipFill>
              <p:spPr>
                <a:xfrm>
                  <a:off x="4026893" y="5312587"/>
                  <a:ext cx="106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95" name="Freihand 694">
                  <a:extLst>
                    <a:ext uri="{FF2B5EF4-FFF2-40B4-BE49-F238E27FC236}">
                      <a16:creationId xmlns:a16="http://schemas.microsoft.com/office/drawing/2014/main" id="{52166FC3-4555-451B-8234-3E3FD6252BBB}"/>
                    </a:ext>
                  </a:extLst>
                </p14:cNvPr>
                <p14:cNvContentPartPr/>
                <p14:nvPr/>
              </p14:nvContentPartPr>
              <p14:xfrm>
                <a:off x="4122653" y="5257507"/>
                <a:ext cx="146880" cy="102600"/>
              </p14:xfrm>
            </p:contentPart>
          </mc:Choice>
          <mc:Fallback xmlns="">
            <p:pic>
              <p:nvPicPr>
                <p:cNvPr id="695" name="Freihand 694">
                  <a:extLst>
                    <a:ext uri="{FF2B5EF4-FFF2-40B4-BE49-F238E27FC236}">
                      <a16:creationId xmlns:a16="http://schemas.microsoft.com/office/drawing/2014/main" id="{52166FC3-4555-451B-8234-3E3FD6252BBB}"/>
                    </a:ext>
                  </a:extLst>
                </p:cNvPr>
                <p:cNvPicPr/>
                <p:nvPr/>
              </p:nvPicPr>
              <p:blipFill>
                <a:blip r:embed="rId975"/>
                <a:stretch>
                  <a:fillRect/>
                </a:stretch>
              </p:blipFill>
              <p:spPr>
                <a:xfrm>
                  <a:off x="4118333" y="5253187"/>
                  <a:ext cx="155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96" name="Freihand 695">
                  <a:extLst>
                    <a:ext uri="{FF2B5EF4-FFF2-40B4-BE49-F238E27FC236}">
                      <a16:creationId xmlns:a16="http://schemas.microsoft.com/office/drawing/2014/main" id="{31B66F21-1ECF-4EB7-9B79-3ABAF4428E56}"/>
                    </a:ext>
                  </a:extLst>
                </p14:cNvPr>
                <p14:cNvContentPartPr/>
                <p14:nvPr/>
              </p14:nvContentPartPr>
              <p14:xfrm>
                <a:off x="3514973" y="5492587"/>
                <a:ext cx="101880" cy="98280"/>
              </p14:xfrm>
            </p:contentPart>
          </mc:Choice>
          <mc:Fallback xmlns="">
            <p:pic>
              <p:nvPicPr>
                <p:cNvPr id="696" name="Freihand 695">
                  <a:extLst>
                    <a:ext uri="{FF2B5EF4-FFF2-40B4-BE49-F238E27FC236}">
                      <a16:creationId xmlns:a16="http://schemas.microsoft.com/office/drawing/2014/main" id="{31B66F21-1ECF-4EB7-9B79-3ABAF4428E56}"/>
                    </a:ext>
                  </a:extLst>
                </p:cNvPr>
                <p:cNvPicPr/>
                <p:nvPr/>
              </p:nvPicPr>
              <p:blipFill>
                <a:blip r:embed="rId977"/>
                <a:stretch>
                  <a:fillRect/>
                </a:stretch>
              </p:blipFill>
              <p:spPr>
                <a:xfrm>
                  <a:off x="3510653" y="5488267"/>
                  <a:ext cx="110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97" name="Freihand 696">
                  <a:extLst>
                    <a:ext uri="{FF2B5EF4-FFF2-40B4-BE49-F238E27FC236}">
                      <a16:creationId xmlns:a16="http://schemas.microsoft.com/office/drawing/2014/main" id="{17D9D676-59E1-4576-96FF-BC9144D6C090}"/>
                    </a:ext>
                  </a:extLst>
                </p14:cNvPr>
                <p14:cNvContentPartPr/>
                <p14:nvPr/>
              </p14:nvContentPartPr>
              <p14:xfrm>
                <a:off x="3643133" y="5498707"/>
                <a:ext cx="101880" cy="89640"/>
              </p14:xfrm>
            </p:contentPart>
          </mc:Choice>
          <mc:Fallback xmlns="">
            <p:pic>
              <p:nvPicPr>
                <p:cNvPr id="697" name="Freihand 696">
                  <a:extLst>
                    <a:ext uri="{FF2B5EF4-FFF2-40B4-BE49-F238E27FC236}">
                      <a16:creationId xmlns:a16="http://schemas.microsoft.com/office/drawing/2014/main" id="{17D9D676-59E1-4576-96FF-BC9144D6C090}"/>
                    </a:ext>
                  </a:extLst>
                </p:cNvPr>
                <p:cNvPicPr/>
                <p:nvPr/>
              </p:nvPicPr>
              <p:blipFill>
                <a:blip r:embed="rId979"/>
                <a:stretch>
                  <a:fillRect/>
                </a:stretch>
              </p:blipFill>
              <p:spPr>
                <a:xfrm>
                  <a:off x="3638813" y="5494387"/>
                  <a:ext cx="110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98" name="Freihand 697">
                  <a:extLst>
                    <a:ext uri="{FF2B5EF4-FFF2-40B4-BE49-F238E27FC236}">
                      <a16:creationId xmlns:a16="http://schemas.microsoft.com/office/drawing/2014/main" id="{97FBF089-15D5-4DB3-8CEC-2DDCB0932E09}"/>
                    </a:ext>
                  </a:extLst>
                </p14:cNvPr>
                <p14:cNvContentPartPr/>
                <p14:nvPr/>
              </p14:nvContentPartPr>
              <p14:xfrm>
                <a:off x="3798293" y="5485747"/>
                <a:ext cx="10440" cy="97920"/>
              </p14:xfrm>
            </p:contentPart>
          </mc:Choice>
          <mc:Fallback xmlns="">
            <p:pic>
              <p:nvPicPr>
                <p:cNvPr id="698" name="Freihand 697">
                  <a:extLst>
                    <a:ext uri="{FF2B5EF4-FFF2-40B4-BE49-F238E27FC236}">
                      <a16:creationId xmlns:a16="http://schemas.microsoft.com/office/drawing/2014/main" id="{97FBF089-15D5-4DB3-8CEC-2DDCB0932E09}"/>
                    </a:ext>
                  </a:extLst>
                </p:cNvPr>
                <p:cNvPicPr/>
                <p:nvPr/>
              </p:nvPicPr>
              <p:blipFill>
                <a:blip r:embed="rId981"/>
                <a:stretch>
                  <a:fillRect/>
                </a:stretch>
              </p:blipFill>
              <p:spPr>
                <a:xfrm>
                  <a:off x="3793973" y="5481427"/>
                  <a:ext cx="1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99" name="Freihand 698">
                  <a:extLst>
                    <a:ext uri="{FF2B5EF4-FFF2-40B4-BE49-F238E27FC236}">
                      <a16:creationId xmlns:a16="http://schemas.microsoft.com/office/drawing/2014/main" id="{9A2A6E8A-A52A-44DF-A6E7-276A03EF9924}"/>
                    </a:ext>
                  </a:extLst>
                </p14:cNvPr>
                <p14:cNvContentPartPr/>
                <p14:nvPr/>
              </p14:nvContentPartPr>
              <p14:xfrm>
                <a:off x="3843653" y="5439667"/>
                <a:ext cx="146520" cy="170280"/>
              </p14:xfrm>
            </p:contentPart>
          </mc:Choice>
          <mc:Fallback xmlns="">
            <p:pic>
              <p:nvPicPr>
                <p:cNvPr id="699" name="Freihand 698">
                  <a:extLst>
                    <a:ext uri="{FF2B5EF4-FFF2-40B4-BE49-F238E27FC236}">
                      <a16:creationId xmlns:a16="http://schemas.microsoft.com/office/drawing/2014/main" id="{9A2A6E8A-A52A-44DF-A6E7-276A03EF9924}"/>
                    </a:ext>
                  </a:extLst>
                </p:cNvPr>
                <p:cNvPicPr/>
                <p:nvPr/>
              </p:nvPicPr>
              <p:blipFill>
                <a:blip r:embed="rId983"/>
                <a:stretch>
                  <a:fillRect/>
                </a:stretch>
              </p:blipFill>
              <p:spPr>
                <a:xfrm>
                  <a:off x="3839333" y="5435347"/>
                  <a:ext cx="155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700" name="Freihand 699">
                  <a:extLst>
                    <a:ext uri="{FF2B5EF4-FFF2-40B4-BE49-F238E27FC236}">
                      <a16:creationId xmlns:a16="http://schemas.microsoft.com/office/drawing/2014/main" id="{0C28646A-9074-4856-A336-DA5AD02C0109}"/>
                    </a:ext>
                  </a:extLst>
                </p14:cNvPr>
                <p14:cNvContentPartPr/>
                <p14:nvPr/>
              </p14:nvContentPartPr>
              <p14:xfrm>
                <a:off x="4642493" y="5125747"/>
                <a:ext cx="684000" cy="14400"/>
              </p14:xfrm>
            </p:contentPart>
          </mc:Choice>
          <mc:Fallback xmlns="">
            <p:pic>
              <p:nvPicPr>
                <p:cNvPr id="700" name="Freihand 699">
                  <a:extLst>
                    <a:ext uri="{FF2B5EF4-FFF2-40B4-BE49-F238E27FC236}">
                      <a16:creationId xmlns:a16="http://schemas.microsoft.com/office/drawing/2014/main" id="{0C28646A-9074-4856-A336-DA5AD02C0109}"/>
                    </a:ext>
                  </a:extLst>
                </p:cNvPr>
                <p:cNvPicPr/>
                <p:nvPr/>
              </p:nvPicPr>
              <p:blipFill>
                <a:blip r:embed="rId985"/>
                <a:stretch>
                  <a:fillRect/>
                </a:stretch>
              </p:blipFill>
              <p:spPr>
                <a:xfrm>
                  <a:off x="4638173" y="5121427"/>
                  <a:ext cx="692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701" name="Freihand 700">
                  <a:extLst>
                    <a:ext uri="{FF2B5EF4-FFF2-40B4-BE49-F238E27FC236}">
                      <a16:creationId xmlns:a16="http://schemas.microsoft.com/office/drawing/2014/main" id="{9E2E87AB-0A0C-4415-98EE-464CF0C727CA}"/>
                    </a:ext>
                  </a:extLst>
                </p14:cNvPr>
                <p14:cNvContentPartPr/>
                <p14:nvPr/>
              </p14:nvContentPartPr>
              <p14:xfrm>
                <a:off x="4647893" y="5257867"/>
                <a:ext cx="229680" cy="58680"/>
              </p14:xfrm>
            </p:contentPart>
          </mc:Choice>
          <mc:Fallback xmlns="">
            <p:pic>
              <p:nvPicPr>
                <p:cNvPr id="701" name="Freihand 700">
                  <a:extLst>
                    <a:ext uri="{FF2B5EF4-FFF2-40B4-BE49-F238E27FC236}">
                      <a16:creationId xmlns:a16="http://schemas.microsoft.com/office/drawing/2014/main" id="{9E2E87AB-0A0C-4415-98EE-464CF0C727CA}"/>
                    </a:ext>
                  </a:extLst>
                </p:cNvPr>
                <p:cNvPicPr/>
                <p:nvPr/>
              </p:nvPicPr>
              <p:blipFill>
                <a:blip r:embed="rId987"/>
                <a:stretch>
                  <a:fillRect/>
                </a:stretch>
              </p:blipFill>
              <p:spPr>
                <a:xfrm>
                  <a:off x="4643573" y="5253547"/>
                  <a:ext cx="238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702" name="Freihand 701">
                  <a:extLst>
                    <a:ext uri="{FF2B5EF4-FFF2-40B4-BE49-F238E27FC236}">
                      <a16:creationId xmlns:a16="http://schemas.microsoft.com/office/drawing/2014/main" id="{42013FBE-7179-4A8C-98B8-59CE0FB20698}"/>
                    </a:ext>
                  </a:extLst>
                </p14:cNvPr>
                <p14:cNvContentPartPr/>
                <p14:nvPr/>
              </p14:nvContentPartPr>
              <p14:xfrm>
                <a:off x="4863893" y="5304667"/>
                <a:ext cx="109440" cy="50760"/>
              </p14:xfrm>
            </p:contentPart>
          </mc:Choice>
          <mc:Fallback xmlns="">
            <p:pic>
              <p:nvPicPr>
                <p:cNvPr id="702" name="Freihand 701">
                  <a:extLst>
                    <a:ext uri="{FF2B5EF4-FFF2-40B4-BE49-F238E27FC236}">
                      <a16:creationId xmlns:a16="http://schemas.microsoft.com/office/drawing/2014/main" id="{42013FBE-7179-4A8C-98B8-59CE0FB20698}"/>
                    </a:ext>
                  </a:extLst>
                </p:cNvPr>
                <p:cNvPicPr/>
                <p:nvPr/>
              </p:nvPicPr>
              <p:blipFill>
                <a:blip r:embed="rId989"/>
                <a:stretch>
                  <a:fillRect/>
                </a:stretch>
              </p:blipFill>
              <p:spPr>
                <a:xfrm>
                  <a:off x="4859573" y="5300347"/>
                  <a:ext cx="118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703" name="Freihand 702">
                  <a:extLst>
                    <a:ext uri="{FF2B5EF4-FFF2-40B4-BE49-F238E27FC236}">
                      <a16:creationId xmlns:a16="http://schemas.microsoft.com/office/drawing/2014/main" id="{F92338BE-5136-4ADC-87A4-FCCE06F918BF}"/>
                    </a:ext>
                  </a:extLst>
                </p14:cNvPr>
                <p14:cNvContentPartPr/>
                <p14:nvPr/>
              </p14:nvContentPartPr>
              <p14:xfrm>
                <a:off x="4982693" y="5245267"/>
                <a:ext cx="80280" cy="72000"/>
              </p14:xfrm>
            </p:contentPart>
          </mc:Choice>
          <mc:Fallback xmlns="">
            <p:pic>
              <p:nvPicPr>
                <p:cNvPr id="703" name="Freihand 702">
                  <a:extLst>
                    <a:ext uri="{FF2B5EF4-FFF2-40B4-BE49-F238E27FC236}">
                      <a16:creationId xmlns:a16="http://schemas.microsoft.com/office/drawing/2014/main" id="{F92338BE-5136-4ADC-87A4-FCCE06F918BF}"/>
                    </a:ext>
                  </a:extLst>
                </p:cNvPr>
                <p:cNvPicPr/>
                <p:nvPr/>
              </p:nvPicPr>
              <p:blipFill>
                <a:blip r:embed="rId991"/>
                <a:stretch>
                  <a:fillRect/>
                </a:stretch>
              </p:blipFill>
              <p:spPr>
                <a:xfrm>
                  <a:off x="4978373" y="5240947"/>
                  <a:ext cx="88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704" name="Freihand 703">
                  <a:extLst>
                    <a:ext uri="{FF2B5EF4-FFF2-40B4-BE49-F238E27FC236}">
                      <a16:creationId xmlns:a16="http://schemas.microsoft.com/office/drawing/2014/main" id="{22314B7B-8061-4D5D-B009-6F46D50D1930}"/>
                    </a:ext>
                  </a:extLst>
                </p14:cNvPr>
                <p14:cNvContentPartPr/>
                <p14:nvPr/>
              </p14:nvContentPartPr>
              <p14:xfrm>
                <a:off x="5055773" y="5272267"/>
                <a:ext cx="57600" cy="70920"/>
              </p14:xfrm>
            </p:contentPart>
          </mc:Choice>
          <mc:Fallback xmlns="">
            <p:pic>
              <p:nvPicPr>
                <p:cNvPr id="704" name="Freihand 703">
                  <a:extLst>
                    <a:ext uri="{FF2B5EF4-FFF2-40B4-BE49-F238E27FC236}">
                      <a16:creationId xmlns:a16="http://schemas.microsoft.com/office/drawing/2014/main" id="{22314B7B-8061-4D5D-B009-6F46D50D1930}"/>
                    </a:ext>
                  </a:extLst>
                </p:cNvPr>
                <p:cNvPicPr/>
                <p:nvPr/>
              </p:nvPicPr>
              <p:blipFill>
                <a:blip r:embed="rId993"/>
                <a:stretch>
                  <a:fillRect/>
                </a:stretch>
              </p:blipFill>
              <p:spPr>
                <a:xfrm>
                  <a:off x="5051453" y="5267947"/>
                  <a:ext cx="66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705" name="Freihand 704">
                  <a:extLst>
                    <a:ext uri="{FF2B5EF4-FFF2-40B4-BE49-F238E27FC236}">
                      <a16:creationId xmlns:a16="http://schemas.microsoft.com/office/drawing/2014/main" id="{3CD9A0F4-4EDC-40E6-B625-C9C2D6176741}"/>
                    </a:ext>
                  </a:extLst>
                </p14:cNvPr>
                <p14:cNvContentPartPr/>
                <p14:nvPr/>
              </p14:nvContentPartPr>
              <p14:xfrm>
                <a:off x="5127773" y="5222947"/>
                <a:ext cx="141480" cy="101520"/>
              </p14:xfrm>
            </p:contentPart>
          </mc:Choice>
          <mc:Fallback xmlns="">
            <p:pic>
              <p:nvPicPr>
                <p:cNvPr id="705" name="Freihand 704">
                  <a:extLst>
                    <a:ext uri="{FF2B5EF4-FFF2-40B4-BE49-F238E27FC236}">
                      <a16:creationId xmlns:a16="http://schemas.microsoft.com/office/drawing/2014/main" id="{3CD9A0F4-4EDC-40E6-B625-C9C2D6176741}"/>
                    </a:ext>
                  </a:extLst>
                </p:cNvPr>
                <p:cNvPicPr/>
                <p:nvPr/>
              </p:nvPicPr>
              <p:blipFill>
                <a:blip r:embed="rId995"/>
                <a:stretch>
                  <a:fillRect/>
                </a:stretch>
              </p:blipFill>
              <p:spPr>
                <a:xfrm>
                  <a:off x="5123453" y="5218627"/>
                  <a:ext cx="150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706" name="Freihand 705">
                  <a:extLst>
                    <a:ext uri="{FF2B5EF4-FFF2-40B4-BE49-F238E27FC236}">
                      <a16:creationId xmlns:a16="http://schemas.microsoft.com/office/drawing/2014/main" id="{9211943F-7C7D-4EE6-9667-4F64FD39BD49}"/>
                    </a:ext>
                  </a:extLst>
                </p14:cNvPr>
                <p14:cNvContentPartPr/>
                <p14:nvPr/>
              </p14:nvContentPartPr>
              <p14:xfrm>
                <a:off x="5249813" y="5221867"/>
                <a:ext cx="200880" cy="132120"/>
              </p14:xfrm>
            </p:contentPart>
          </mc:Choice>
          <mc:Fallback xmlns="">
            <p:pic>
              <p:nvPicPr>
                <p:cNvPr id="706" name="Freihand 705">
                  <a:extLst>
                    <a:ext uri="{FF2B5EF4-FFF2-40B4-BE49-F238E27FC236}">
                      <a16:creationId xmlns:a16="http://schemas.microsoft.com/office/drawing/2014/main" id="{9211943F-7C7D-4EE6-9667-4F64FD39BD49}"/>
                    </a:ext>
                  </a:extLst>
                </p:cNvPr>
                <p:cNvPicPr/>
                <p:nvPr/>
              </p:nvPicPr>
              <p:blipFill>
                <a:blip r:embed="rId997"/>
                <a:stretch>
                  <a:fillRect/>
                </a:stretch>
              </p:blipFill>
              <p:spPr>
                <a:xfrm>
                  <a:off x="5245493" y="5217547"/>
                  <a:ext cx="209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707" name="Freihand 706">
                  <a:extLst>
                    <a:ext uri="{FF2B5EF4-FFF2-40B4-BE49-F238E27FC236}">
                      <a16:creationId xmlns:a16="http://schemas.microsoft.com/office/drawing/2014/main" id="{2A5653F3-CC43-48D7-BD5E-43030C825DCD}"/>
                    </a:ext>
                  </a:extLst>
                </p14:cNvPr>
                <p14:cNvContentPartPr/>
                <p14:nvPr/>
              </p14:nvContentPartPr>
              <p14:xfrm>
                <a:off x="4772453" y="5451547"/>
                <a:ext cx="118800" cy="83880"/>
              </p14:xfrm>
            </p:contentPart>
          </mc:Choice>
          <mc:Fallback xmlns="">
            <p:pic>
              <p:nvPicPr>
                <p:cNvPr id="707" name="Freihand 706">
                  <a:extLst>
                    <a:ext uri="{FF2B5EF4-FFF2-40B4-BE49-F238E27FC236}">
                      <a16:creationId xmlns:a16="http://schemas.microsoft.com/office/drawing/2014/main" id="{2A5653F3-CC43-48D7-BD5E-43030C825DCD}"/>
                    </a:ext>
                  </a:extLst>
                </p:cNvPr>
                <p:cNvPicPr/>
                <p:nvPr/>
              </p:nvPicPr>
              <p:blipFill>
                <a:blip r:embed="rId999"/>
                <a:stretch>
                  <a:fillRect/>
                </a:stretch>
              </p:blipFill>
              <p:spPr>
                <a:xfrm>
                  <a:off x="4768133" y="5447227"/>
                  <a:ext cx="127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708" name="Freihand 707">
                  <a:extLst>
                    <a:ext uri="{FF2B5EF4-FFF2-40B4-BE49-F238E27FC236}">
                      <a16:creationId xmlns:a16="http://schemas.microsoft.com/office/drawing/2014/main" id="{597B557E-D10F-4872-87CB-CC507B3CA696}"/>
                    </a:ext>
                  </a:extLst>
                </p14:cNvPr>
                <p14:cNvContentPartPr/>
                <p14:nvPr/>
              </p14:nvContentPartPr>
              <p14:xfrm>
                <a:off x="4905653" y="5419507"/>
                <a:ext cx="111960" cy="97920"/>
              </p14:xfrm>
            </p:contentPart>
          </mc:Choice>
          <mc:Fallback xmlns="">
            <p:pic>
              <p:nvPicPr>
                <p:cNvPr id="708" name="Freihand 707">
                  <a:extLst>
                    <a:ext uri="{FF2B5EF4-FFF2-40B4-BE49-F238E27FC236}">
                      <a16:creationId xmlns:a16="http://schemas.microsoft.com/office/drawing/2014/main" id="{597B557E-D10F-4872-87CB-CC507B3CA696}"/>
                    </a:ext>
                  </a:extLst>
                </p:cNvPr>
                <p:cNvPicPr/>
                <p:nvPr/>
              </p:nvPicPr>
              <p:blipFill>
                <a:blip r:embed="rId1001"/>
                <a:stretch>
                  <a:fillRect/>
                </a:stretch>
              </p:blipFill>
              <p:spPr>
                <a:xfrm>
                  <a:off x="4901333" y="5415187"/>
                  <a:ext cx="12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709" name="Freihand 708">
                  <a:extLst>
                    <a:ext uri="{FF2B5EF4-FFF2-40B4-BE49-F238E27FC236}">
                      <a16:creationId xmlns:a16="http://schemas.microsoft.com/office/drawing/2014/main" id="{9894302E-00CC-4748-8C21-C80DA8C8454E}"/>
                    </a:ext>
                  </a:extLst>
                </p14:cNvPr>
                <p14:cNvContentPartPr/>
                <p14:nvPr/>
              </p14:nvContentPartPr>
              <p14:xfrm>
                <a:off x="5058293" y="5440387"/>
                <a:ext cx="5400" cy="93240"/>
              </p14:xfrm>
            </p:contentPart>
          </mc:Choice>
          <mc:Fallback xmlns="">
            <p:pic>
              <p:nvPicPr>
                <p:cNvPr id="709" name="Freihand 708">
                  <a:extLst>
                    <a:ext uri="{FF2B5EF4-FFF2-40B4-BE49-F238E27FC236}">
                      <a16:creationId xmlns:a16="http://schemas.microsoft.com/office/drawing/2014/main" id="{9894302E-00CC-4748-8C21-C80DA8C8454E}"/>
                    </a:ext>
                  </a:extLst>
                </p:cNvPr>
                <p:cNvPicPr/>
                <p:nvPr/>
              </p:nvPicPr>
              <p:blipFill>
                <a:blip r:embed="rId1003"/>
                <a:stretch>
                  <a:fillRect/>
                </a:stretch>
              </p:blipFill>
              <p:spPr>
                <a:xfrm>
                  <a:off x="5053973" y="5436067"/>
                  <a:ext cx="14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710" name="Freihand 709">
                  <a:extLst>
                    <a:ext uri="{FF2B5EF4-FFF2-40B4-BE49-F238E27FC236}">
                      <a16:creationId xmlns:a16="http://schemas.microsoft.com/office/drawing/2014/main" id="{E0ACBF1A-A337-4463-AD9B-CADDA7172BAE}"/>
                    </a:ext>
                  </a:extLst>
                </p14:cNvPr>
                <p14:cNvContentPartPr/>
                <p14:nvPr/>
              </p14:nvContentPartPr>
              <p14:xfrm>
                <a:off x="5119853" y="5403667"/>
                <a:ext cx="112680" cy="140040"/>
              </p14:xfrm>
            </p:contentPart>
          </mc:Choice>
          <mc:Fallback xmlns="">
            <p:pic>
              <p:nvPicPr>
                <p:cNvPr id="710" name="Freihand 709">
                  <a:extLst>
                    <a:ext uri="{FF2B5EF4-FFF2-40B4-BE49-F238E27FC236}">
                      <a16:creationId xmlns:a16="http://schemas.microsoft.com/office/drawing/2014/main" id="{E0ACBF1A-A337-4463-AD9B-CADDA7172BAE}"/>
                    </a:ext>
                  </a:extLst>
                </p:cNvPr>
                <p:cNvPicPr/>
                <p:nvPr/>
              </p:nvPicPr>
              <p:blipFill>
                <a:blip r:embed="rId1005"/>
                <a:stretch>
                  <a:fillRect/>
                </a:stretch>
              </p:blipFill>
              <p:spPr>
                <a:xfrm>
                  <a:off x="5115533" y="5399347"/>
                  <a:ext cx="121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711" name="Freihand 710">
                  <a:extLst>
                    <a:ext uri="{FF2B5EF4-FFF2-40B4-BE49-F238E27FC236}">
                      <a16:creationId xmlns:a16="http://schemas.microsoft.com/office/drawing/2014/main" id="{985D2871-DBCB-4B56-97C2-5285D2598146}"/>
                    </a:ext>
                  </a:extLst>
                </p14:cNvPr>
                <p14:cNvContentPartPr/>
                <p14:nvPr/>
              </p14:nvContentPartPr>
              <p14:xfrm>
                <a:off x="5153333" y="5468467"/>
                <a:ext cx="108360" cy="3600"/>
              </p14:xfrm>
            </p:contentPart>
          </mc:Choice>
          <mc:Fallback xmlns="">
            <p:pic>
              <p:nvPicPr>
                <p:cNvPr id="711" name="Freihand 710">
                  <a:extLst>
                    <a:ext uri="{FF2B5EF4-FFF2-40B4-BE49-F238E27FC236}">
                      <a16:creationId xmlns:a16="http://schemas.microsoft.com/office/drawing/2014/main" id="{985D2871-DBCB-4B56-97C2-5285D2598146}"/>
                    </a:ext>
                  </a:extLst>
                </p:cNvPr>
                <p:cNvPicPr/>
                <p:nvPr/>
              </p:nvPicPr>
              <p:blipFill>
                <a:blip r:embed="rId1007"/>
                <a:stretch>
                  <a:fillRect/>
                </a:stretch>
              </p:blipFill>
              <p:spPr>
                <a:xfrm>
                  <a:off x="5149013" y="5464147"/>
                  <a:ext cx="11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20" name="Freihand 619">
                  <a:extLst>
                    <a:ext uri="{FF2B5EF4-FFF2-40B4-BE49-F238E27FC236}">
                      <a16:creationId xmlns:a16="http://schemas.microsoft.com/office/drawing/2014/main" id="{91BB04F8-D2BC-43E2-976D-309158706132}"/>
                    </a:ext>
                  </a:extLst>
                </p14:cNvPr>
                <p14:cNvContentPartPr/>
                <p14:nvPr/>
              </p14:nvContentPartPr>
              <p14:xfrm>
                <a:off x="1726493" y="4704547"/>
                <a:ext cx="152640" cy="426240"/>
              </p14:xfrm>
            </p:contentPart>
          </mc:Choice>
          <mc:Fallback xmlns="">
            <p:pic>
              <p:nvPicPr>
                <p:cNvPr id="620" name="Freihand 619">
                  <a:extLst>
                    <a:ext uri="{FF2B5EF4-FFF2-40B4-BE49-F238E27FC236}">
                      <a16:creationId xmlns:a16="http://schemas.microsoft.com/office/drawing/2014/main" id="{91BB04F8-D2BC-43E2-976D-309158706132}"/>
                    </a:ext>
                  </a:extLst>
                </p:cNvPr>
                <p:cNvPicPr/>
                <p:nvPr/>
              </p:nvPicPr>
              <p:blipFill>
                <a:blip r:embed="rId1009"/>
                <a:stretch>
                  <a:fillRect/>
                </a:stretch>
              </p:blipFill>
              <p:spPr>
                <a:xfrm>
                  <a:off x="1722173" y="4700227"/>
                  <a:ext cx="1612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21" name="Freihand 620">
                  <a:extLst>
                    <a:ext uri="{FF2B5EF4-FFF2-40B4-BE49-F238E27FC236}">
                      <a16:creationId xmlns:a16="http://schemas.microsoft.com/office/drawing/2014/main" id="{09DB09C1-FFE6-4D89-9462-67C9D80A292D}"/>
                    </a:ext>
                  </a:extLst>
                </p14:cNvPr>
                <p14:cNvContentPartPr/>
                <p14:nvPr/>
              </p14:nvContentPartPr>
              <p14:xfrm>
                <a:off x="1983173" y="4711387"/>
                <a:ext cx="126360" cy="108000"/>
              </p14:xfrm>
            </p:contentPart>
          </mc:Choice>
          <mc:Fallback xmlns="">
            <p:pic>
              <p:nvPicPr>
                <p:cNvPr id="621" name="Freihand 620">
                  <a:extLst>
                    <a:ext uri="{FF2B5EF4-FFF2-40B4-BE49-F238E27FC236}">
                      <a16:creationId xmlns:a16="http://schemas.microsoft.com/office/drawing/2014/main" id="{09DB09C1-FFE6-4D89-9462-67C9D80A292D}"/>
                    </a:ext>
                  </a:extLst>
                </p:cNvPr>
                <p:cNvPicPr/>
                <p:nvPr/>
              </p:nvPicPr>
              <p:blipFill>
                <a:blip r:embed="rId1011"/>
                <a:stretch>
                  <a:fillRect/>
                </a:stretch>
              </p:blipFill>
              <p:spPr>
                <a:xfrm>
                  <a:off x="1978853" y="4707067"/>
                  <a:ext cx="135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22" name="Freihand 621">
                  <a:extLst>
                    <a:ext uri="{FF2B5EF4-FFF2-40B4-BE49-F238E27FC236}">
                      <a16:creationId xmlns:a16="http://schemas.microsoft.com/office/drawing/2014/main" id="{4FB5A0AA-94B8-41B8-879C-16812B2EDFFB}"/>
                    </a:ext>
                  </a:extLst>
                </p14:cNvPr>
                <p14:cNvContentPartPr/>
                <p14:nvPr/>
              </p14:nvContentPartPr>
              <p14:xfrm>
                <a:off x="2215373" y="4680067"/>
                <a:ext cx="79560" cy="120240"/>
              </p14:xfrm>
            </p:contentPart>
          </mc:Choice>
          <mc:Fallback xmlns="">
            <p:pic>
              <p:nvPicPr>
                <p:cNvPr id="622" name="Freihand 621">
                  <a:extLst>
                    <a:ext uri="{FF2B5EF4-FFF2-40B4-BE49-F238E27FC236}">
                      <a16:creationId xmlns:a16="http://schemas.microsoft.com/office/drawing/2014/main" id="{4FB5A0AA-94B8-41B8-879C-16812B2EDFFB}"/>
                    </a:ext>
                  </a:extLst>
                </p:cNvPr>
                <p:cNvPicPr/>
                <p:nvPr/>
              </p:nvPicPr>
              <p:blipFill>
                <a:blip r:embed="rId1013"/>
                <a:stretch>
                  <a:fillRect/>
                </a:stretch>
              </p:blipFill>
              <p:spPr>
                <a:xfrm>
                  <a:off x="2211053" y="4675747"/>
                  <a:ext cx="88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23" name="Freihand 622">
                  <a:extLst>
                    <a:ext uri="{FF2B5EF4-FFF2-40B4-BE49-F238E27FC236}">
                      <a16:creationId xmlns:a16="http://schemas.microsoft.com/office/drawing/2014/main" id="{D041FDA5-3A76-4EE9-B8A9-C9CEF86FBED8}"/>
                    </a:ext>
                  </a:extLst>
                </p14:cNvPr>
                <p14:cNvContentPartPr/>
                <p14:nvPr/>
              </p14:nvContentPartPr>
              <p14:xfrm>
                <a:off x="2288813" y="4730107"/>
                <a:ext cx="32760" cy="99360"/>
              </p14:xfrm>
            </p:contentPart>
          </mc:Choice>
          <mc:Fallback xmlns="">
            <p:pic>
              <p:nvPicPr>
                <p:cNvPr id="623" name="Freihand 622">
                  <a:extLst>
                    <a:ext uri="{FF2B5EF4-FFF2-40B4-BE49-F238E27FC236}">
                      <a16:creationId xmlns:a16="http://schemas.microsoft.com/office/drawing/2014/main" id="{D041FDA5-3A76-4EE9-B8A9-C9CEF86FBED8}"/>
                    </a:ext>
                  </a:extLst>
                </p:cNvPr>
                <p:cNvPicPr/>
                <p:nvPr/>
              </p:nvPicPr>
              <p:blipFill>
                <a:blip r:embed="rId1015"/>
                <a:stretch>
                  <a:fillRect/>
                </a:stretch>
              </p:blipFill>
              <p:spPr>
                <a:xfrm>
                  <a:off x="2284493" y="4725787"/>
                  <a:ext cx="41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24" name="Freihand 623">
                  <a:extLst>
                    <a:ext uri="{FF2B5EF4-FFF2-40B4-BE49-F238E27FC236}">
                      <a16:creationId xmlns:a16="http://schemas.microsoft.com/office/drawing/2014/main" id="{B2B1E308-D8AE-4EFD-A306-5B46D3FA90BF}"/>
                    </a:ext>
                  </a:extLst>
                </p14:cNvPr>
                <p14:cNvContentPartPr/>
                <p14:nvPr/>
              </p14:nvContentPartPr>
              <p14:xfrm>
                <a:off x="2381333" y="4691947"/>
                <a:ext cx="110160" cy="126360"/>
              </p14:xfrm>
            </p:contentPart>
          </mc:Choice>
          <mc:Fallback xmlns="">
            <p:pic>
              <p:nvPicPr>
                <p:cNvPr id="624" name="Freihand 623">
                  <a:extLst>
                    <a:ext uri="{FF2B5EF4-FFF2-40B4-BE49-F238E27FC236}">
                      <a16:creationId xmlns:a16="http://schemas.microsoft.com/office/drawing/2014/main" id="{B2B1E308-D8AE-4EFD-A306-5B46D3FA90BF}"/>
                    </a:ext>
                  </a:extLst>
                </p:cNvPr>
                <p:cNvPicPr/>
                <p:nvPr/>
              </p:nvPicPr>
              <p:blipFill>
                <a:blip r:embed="rId1017"/>
                <a:stretch>
                  <a:fillRect/>
                </a:stretch>
              </p:blipFill>
              <p:spPr>
                <a:xfrm>
                  <a:off x="2377013" y="4687627"/>
                  <a:ext cx="118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25" name="Freihand 624">
                  <a:extLst>
                    <a:ext uri="{FF2B5EF4-FFF2-40B4-BE49-F238E27FC236}">
                      <a16:creationId xmlns:a16="http://schemas.microsoft.com/office/drawing/2014/main" id="{345A56AC-0690-4C0E-9160-4F3AFBDDD007}"/>
                    </a:ext>
                  </a:extLst>
                </p14:cNvPr>
                <p14:cNvContentPartPr/>
                <p14:nvPr/>
              </p14:nvContentPartPr>
              <p14:xfrm>
                <a:off x="2554493" y="4786987"/>
                <a:ext cx="10440" cy="118800"/>
              </p14:xfrm>
            </p:contentPart>
          </mc:Choice>
          <mc:Fallback xmlns="">
            <p:pic>
              <p:nvPicPr>
                <p:cNvPr id="625" name="Freihand 624">
                  <a:extLst>
                    <a:ext uri="{FF2B5EF4-FFF2-40B4-BE49-F238E27FC236}">
                      <a16:creationId xmlns:a16="http://schemas.microsoft.com/office/drawing/2014/main" id="{345A56AC-0690-4C0E-9160-4F3AFBDDD007}"/>
                    </a:ext>
                  </a:extLst>
                </p:cNvPr>
                <p:cNvPicPr/>
                <p:nvPr/>
              </p:nvPicPr>
              <p:blipFill>
                <a:blip r:embed="rId1019"/>
                <a:stretch>
                  <a:fillRect/>
                </a:stretch>
              </p:blipFill>
              <p:spPr>
                <a:xfrm>
                  <a:off x="2550173" y="4782667"/>
                  <a:ext cx="19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26" name="Freihand 625">
                  <a:extLst>
                    <a:ext uri="{FF2B5EF4-FFF2-40B4-BE49-F238E27FC236}">
                      <a16:creationId xmlns:a16="http://schemas.microsoft.com/office/drawing/2014/main" id="{9EA6D3C6-A972-478D-AB06-81EBF2387377}"/>
                    </a:ext>
                  </a:extLst>
                </p14:cNvPr>
                <p14:cNvContentPartPr/>
                <p14:nvPr/>
              </p14:nvContentPartPr>
              <p14:xfrm>
                <a:off x="2666453" y="4650187"/>
                <a:ext cx="123120" cy="119160"/>
              </p14:xfrm>
            </p:contentPart>
          </mc:Choice>
          <mc:Fallback xmlns="">
            <p:pic>
              <p:nvPicPr>
                <p:cNvPr id="626" name="Freihand 625">
                  <a:extLst>
                    <a:ext uri="{FF2B5EF4-FFF2-40B4-BE49-F238E27FC236}">
                      <a16:creationId xmlns:a16="http://schemas.microsoft.com/office/drawing/2014/main" id="{9EA6D3C6-A972-478D-AB06-81EBF2387377}"/>
                    </a:ext>
                  </a:extLst>
                </p:cNvPr>
                <p:cNvPicPr/>
                <p:nvPr/>
              </p:nvPicPr>
              <p:blipFill>
                <a:blip r:embed="rId1021"/>
                <a:stretch>
                  <a:fillRect/>
                </a:stretch>
              </p:blipFill>
              <p:spPr>
                <a:xfrm>
                  <a:off x="2662133" y="4645867"/>
                  <a:ext cx="131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27" name="Freihand 626">
                  <a:extLst>
                    <a:ext uri="{FF2B5EF4-FFF2-40B4-BE49-F238E27FC236}">
                      <a16:creationId xmlns:a16="http://schemas.microsoft.com/office/drawing/2014/main" id="{D3DCF9E1-F519-44A0-82A7-69C215DA0D0D}"/>
                    </a:ext>
                  </a:extLst>
                </p14:cNvPr>
                <p14:cNvContentPartPr/>
                <p14:nvPr/>
              </p14:nvContentPartPr>
              <p14:xfrm>
                <a:off x="2823053" y="4626427"/>
                <a:ext cx="87120" cy="153000"/>
              </p14:xfrm>
            </p:contentPart>
          </mc:Choice>
          <mc:Fallback xmlns="">
            <p:pic>
              <p:nvPicPr>
                <p:cNvPr id="627" name="Freihand 626">
                  <a:extLst>
                    <a:ext uri="{FF2B5EF4-FFF2-40B4-BE49-F238E27FC236}">
                      <a16:creationId xmlns:a16="http://schemas.microsoft.com/office/drawing/2014/main" id="{D3DCF9E1-F519-44A0-82A7-69C215DA0D0D}"/>
                    </a:ext>
                  </a:extLst>
                </p:cNvPr>
                <p:cNvPicPr/>
                <p:nvPr/>
              </p:nvPicPr>
              <p:blipFill>
                <a:blip r:embed="rId1023"/>
                <a:stretch>
                  <a:fillRect/>
                </a:stretch>
              </p:blipFill>
              <p:spPr>
                <a:xfrm>
                  <a:off x="2818733" y="4622107"/>
                  <a:ext cx="95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28" name="Freihand 627">
                  <a:extLst>
                    <a:ext uri="{FF2B5EF4-FFF2-40B4-BE49-F238E27FC236}">
                      <a16:creationId xmlns:a16="http://schemas.microsoft.com/office/drawing/2014/main" id="{1F481D7F-410E-40F3-9118-BEEBE915569F}"/>
                    </a:ext>
                  </a:extLst>
                </p14:cNvPr>
                <p14:cNvContentPartPr/>
                <p14:nvPr/>
              </p14:nvContentPartPr>
              <p14:xfrm>
                <a:off x="2002613" y="4862947"/>
                <a:ext cx="1058040" cy="59400"/>
              </p14:xfrm>
            </p:contentPart>
          </mc:Choice>
          <mc:Fallback xmlns="">
            <p:pic>
              <p:nvPicPr>
                <p:cNvPr id="628" name="Freihand 627">
                  <a:extLst>
                    <a:ext uri="{FF2B5EF4-FFF2-40B4-BE49-F238E27FC236}">
                      <a16:creationId xmlns:a16="http://schemas.microsoft.com/office/drawing/2014/main" id="{1F481D7F-410E-40F3-9118-BEEBE915569F}"/>
                    </a:ext>
                  </a:extLst>
                </p:cNvPr>
                <p:cNvPicPr/>
                <p:nvPr/>
              </p:nvPicPr>
              <p:blipFill>
                <a:blip r:embed="rId1025"/>
                <a:stretch>
                  <a:fillRect/>
                </a:stretch>
              </p:blipFill>
              <p:spPr>
                <a:xfrm>
                  <a:off x="1998293" y="4858627"/>
                  <a:ext cx="1066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30" name="Freihand 629">
                  <a:extLst>
                    <a:ext uri="{FF2B5EF4-FFF2-40B4-BE49-F238E27FC236}">
                      <a16:creationId xmlns:a16="http://schemas.microsoft.com/office/drawing/2014/main" id="{4FE3CD87-7C13-4BE3-8F2D-8635EACCA422}"/>
                    </a:ext>
                  </a:extLst>
                </p14:cNvPr>
                <p14:cNvContentPartPr/>
                <p14:nvPr/>
              </p14:nvContentPartPr>
              <p14:xfrm>
                <a:off x="2005493" y="5014507"/>
                <a:ext cx="109080" cy="105120"/>
              </p14:xfrm>
            </p:contentPart>
          </mc:Choice>
          <mc:Fallback xmlns="">
            <p:pic>
              <p:nvPicPr>
                <p:cNvPr id="630" name="Freihand 629">
                  <a:extLst>
                    <a:ext uri="{FF2B5EF4-FFF2-40B4-BE49-F238E27FC236}">
                      <a16:creationId xmlns:a16="http://schemas.microsoft.com/office/drawing/2014/main" id="{4FE3CD87-7C13-4BE3-8F2D-8635EACCA422}"/>
                    </a:ext>
                  </a:extLst>
                </p:cNvPr>
                <p:cNvPicPr/>
                <p:nvPr/>
              </p:nvPicPr>
              <p:blipFill>
                <a:blip r:embed="rId1027"/>
                <a:stretch>
                  <a:fillRect/>
                </a:stretch>
              </p:blipFill>
              <p:spPr>
                <a:xfrm>
                  <a:off x="2001173" y="5010187"/>
                  <a:ext cx="117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31" name="Freihand 630">
                  <a:extLst>
                    <a:ext uri="{FF2B5EF4-FFF2-40B4-BE49-F238E27FC236}">
                      <a16:creationId xmlns:a16="http://schemas.microsoft.com/office/drawing/2014/main" id="{E2A7F930-9444-4A7B-8F57-8F3B6CC56F24}"/>
                    </a:ext>
                  </a:extLst>
                </p14:cNvPr>
                <p14:cNvContentPartPr/>
                <p14:nvPr/>
              </p14:nvContentPartPr>
              <p14:xfrm>
                <a:off x="2195213" y="4993987"/>
                <a:ext cx="104040" cy="121680"/>
              </p14:xfrm>
            </p:contentPart>
          </mc:Choice>
          <mc:Fallback xmlns="">
            <p:pic>
              <p:nvPicPr>
                <p:cNvPr id="631" name="Freihand 630">
                  <a:extLst>
                    <a:ext uri="{FF2B5EF4-FFF2-40B4-BE49-F238E27FC236}">
                      <a16:creationId xmlns:a16="http://schemas.microsoft.com/office/drawing/2014/main" id="{E2A7F930-9444-4A7B-8F57-8F3B6CC56F24}"/>
                    </a:ext>
                  </a:extLst>
                </p:cNvPr>
                <p:cNvPicPr/>
                <p:nvPr/>
              </p:nvPicPr>
              <p:blipFill>
                <a:blip r:embed="rId1029"/>
                <a:stretch>
                  <a:fillRect/>
                </a:stretch>
              </p:blipFill>
              <p:spPr>
                <a:xfrm>
                  <a:off x="2190893" y="4989667"/>
                  <a:ext cx="112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32" name="Freihand 631">
                  <a:extLst>
                    <a:ext uri="{FF2B5EF4-FFF2-40B4-BE49-F238E27FC236}">
                      <a16:creationId xmlns:a16="http://schemas.microsoft.com/office/drawing/2014/main" id="{122A133F-ADE3-4D04-8BDF-373612F9D23A}"/>
                    </a:ext>
                  </a:extLst>
                </p14:cNvPr>
                <p14:cNvContentPartPr/>
                <p14:nvPr/>
              </p14:nvContentPartPr>
              <p14:xfrm>
                <a:off x="2335253" y="5000107"/>
                <a:ext cx="78120" cy="140760"/>
              </p14:xfrm>
            </p:contentPart>
          </mc:Choice>
          <mc:Fallback xmlns="">
            <p:pic>
              <p:nvPicPr>
                <p:cNvPr id="632" name="Freihand 631">
                  <a:extLst>
                    <a:ext uri="{FF2B5EF4-FFF2-40B4-BE49-F238E27FC236}">
                      <a16:creationId xmlns:a16="http://schemas.microsoft.com/office/drawing/2014/main" id="{122A133F-ADE3-4D04-8BDF-373612F9D23A}"/>
                    </a:ext>
                  </a:extLst>
                </p:cNvPr>
                <p:cNvPicPr/>
                <p:nvPr/>
              </p:nvPicPr>
              <p:blipFill>
                <a:blip r:embed="rId1031"/>
                <a:stretch>
                  <a:fillRect/>
                </a:stretch>
              </p:blipFill>
              <p:spPr>
                <a:xfrm>
                  <a:off x="2330933" y="4995787"/>
                  <a:ext cx="86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33" name="Freihand 632">
                  <a:extLst>
                    <a:ext uri="{FF2B5EF4-FFF2-40B4-BE49-F238E27FC236}">
                      <a16:creationId xmlns:a16="http://schemas.microsoft.com/office/drawing/2014/main" id="{A9F92DB6-52D6-41A4-9D9F-B176B6E1FB13}"/>
                    </a:ext>
                  </a:extLst>
                </p14:cNvPr>
                <p14:cNvContentPartPr/>
                <p14:nvPr/>
              </p14:nvContentPartPr>
              <p14:xfrm>
                <a:off x="2480693" y="5069227"/>
                <a:ext cx="14760" cy="122040"/>
              </p14:xfrm>
            </p:contentPart>
          </mc:Choice>
          <mc:Fallback xmlns="">
            <p:pic>
              <p:nvPicPr>
                <p:cNvPr id="633" name="Freihand 632">
                  <a:extLst>
                    <a:ext uri="{FF2B5EF4-FFF2-40B4-BE49-F238E27FC236}">
                      <a16:creationId xmlns:a16="http://schemas.microsoft.com/office/drawing/2014/main" id="{A9F92DB6-52D6-41A4-9D9F-B176B6E1FB13}"/>
                    </a:ext>
                  </a:extLst>
                </p:cNvPr>
                <p:cNvPicPr/>
                <p:nvPr/>
              </p:nvPicPr>
              <p:blipFill>
                <a:blip r:embed="rId1033"/>
                <a:stretch>
                  <a:fillRect/>
                </a:stretch>
              </p:blipFill>
              <p:spPr>
                <a:xfrm>
                  <a:off x="2476373" y="5064907"/>
                  <a:ext cx="23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34" name="Freihand 633">
                  <a:extLst>
                    <a:ext uri="{FF2B5EF4-FFF2-40B4-BE49-F238E27FC236}">
                      <a16:creationId xmlns:a16="http://schemas.microsoft.com/office/drawing/2014/main" id="{7EF126A8-BDB3-488C-9ECA-8779036B8B2C}"/>
                    </a:ext>
                  </a:extLst>
                </p14:cNvPr>
                <p14:cNvContentPartPr/>
                <p14:nvPr/>
              </p14:nvContentPartPr>
              <p14:xfrm>
                <a:off x="2594813" y="5006227"/>
                <a:ext cx="91080" cy="115560"/>
              </p14:xfrm>
            </p:contentPart>
          </mc:Choice>
          <mc:Fallback xmlns="">
            <p:pic>
              <p:nvPicPr>
                <p:cNvPr id="634" name="Freihand 633">
                  <a:extLst>
                    <a:ext uri="{FF2B5EF4-FFF2-40B4-BE49-F238E27FC236}">
                      <a16:creationId xmlns:a16="http://schemas.microsoft.com/office/drawing/2014/main" id="{7EF126A8-BDB3-488C-9ECA-8779036B8B2C}"/>
                    </a:ext>
                  </a:extLst>
                </p:cNvPr>
                <p:cNvPicPr/>
                <p:nvPr/>
              </p:nvPicPr>
              <p:blipFill>
                <a:blip r:embed="rId1035"/>
                <a:stretch>
                  <a:fillRect/>
                </a:stretch>
              </p:blipFill>
              <p:spPr>
                <a:xfrm>
                  <a:off x="2590493" y="5001907"/>
                  <a:ext cx="99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35" name="Freihand 634">
                  <a:extLst>
                    <a:ext uri="{FF2B5EF4-FFF2-40B4-BE49-F238E27FC236}">
                      <a16:creationId xmlns:a16="http://schemas.microsoft.com/office/drawing/2014/main" id="{10ECCAEA-6CA6-495E-924B-42057A061126}"/>
                    </a:ext>
                  </a:extLst>
                </p14:cNvPr>
                <p14:cNvContentPartPr/>
                <p14:nvPr/>
              </p14:nvContentPartPr>
              <p14:xfrm>
                <a:off x="2768333" y="5003347"/>
                <a:ext cx="83880" cy="127440"/>
              </p14:xfrm>
            </p:contentPart>
          </mc:Choice>
          <mc:Fallback xmlns="">
            <p:pic>
              <p:nvPicPr>
                <p:cNvPr id="635" name="Freihand 634">
                  <a:extLst>
                    <a:ext uri="{FF2B5EF4-FFF2-40B4-BE49-F238E27FC236}">
                      <a16:creationId xmlns:a16="http://schemas.microsoft.com/office/drawing/2014/main" id="{10ECCAEA-6CA6-495E-924B-42057A061126}"/>
                    </a:ext>
                  </a:extLst>
                </p:cNvPr>
                <p:cNvPicPr/>
                <p:nvPr/>
              </p:nvPicPr>
              <p:blipFill>
                <a:blip r:embed="rId1037"/>
                <a:stretch>
                  <a:fillRect/>
                </a:stretch>
              </p:blipFill>
              <p:spPr>
                <a:xfrm>
                  <a:off x="2764013" y="4999027"/>
                  <a:ext cx="92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66" name="Freihand 665">
                  <a:extLst>
                    <a:ext uri="{FF2B5EF4-FFF2-40B4-BE49-F238E27FC236}">
                      <a16:creationId xmlns:a16="http://schemas.microsoft.com/office/drawing/2014/main" id="{26EB62BC-802F-470C-A92E-6314C7EF411D}"/>
                    </a:ext>
                  </a:extLst>
                </p14:cNvPr>
                <p14:cNvContentPartPr/>
                <p14:nvPr/>
              </p14:nvContentPartPr>
              <p14:xfrm>
                <a:off x="2000453" y="5211427"/>
                <a:ext cx="683640" cy="97920"/>
              </p14:xfrm>
            </p:contentPart>
          </mc:Choice>
          <mc:Fallback xmlns="">
            <p:pic>
              <p:nvPicPr>
                <p:cNvPr id="666" name="Freihand 665">
                  <a:extLst>
                    <a:ext uri="{FF2B5EF4-FFF2-40B4-BE49-F238E27FC236}">
                      <a16:creationId xmlns:a16="http://schemas.microsoft.com/office/drawing/2014/main" id="{26EB62BC-802F-470C-A92E-6314C7EF411D}"/>
                    </a:ext>
                  </a:extLst>
                </p:cNvPr>
                <p:cNvPicPr/>
                <p:nvPr/>
              </p:nvPicPr>
              <p:blipFill>
                <a:blip r:embed="rId1039"/>
                <a:stretch>
                  <a:fillRect/>
                </a:stretch>
              </p:blipFill>
              <p:spPr>
                <a:xfrm>
                  <a:off x="1996133" y="5207107"/>
                  <a:ext cx="69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68" name="Freihand 667">
                  <a:extLst>
                    <a:ext uri="{FF2B5EF4-FFF2-40B4-BE49-F238E27FC236}">
                      <a16:creationId xmlns:a16="http://schemas.microsoft.com/office/drawing/2014/main" id="{8D3C6186-A17B-421A-BADA-85AF3D58FF55}"/>
                    </a:ext>
                  </a:extLst>
                </p14:cNvPr>
                <p14:cNvContentPartPr/>
                <p14:nvPr/>
              </p14:nvContentPartPr>
              <p14:xfrm>
                <a:off x="1960853" y="5413387"/>
                <a:ext cx="193680" cy="80640"/>
              </p14:xfrm>
            </p:contentPart>
          </mc:Choice>
          <mc:Fallback xmlns="">
            <p:pic>
              <p:nvPicPr>
                <p:cNvPr id="668" name="Freihand 667">
                  <a:extLst>
                    <a:ext uri="{FF2B5EF4-FFF2-40B4-BE49-F238E27FC236}">
                      <a16:creationId xmlns:a16="http://schemas.microsoft.com/office/drawing/2014/main" id="{8D3C6186-A17B-421A-BADA-85AF3D58FF55}"/>
                    </a:ext>
                  </a:extLst>
                </p:cNvPr>
                <p:cNvPicPr/>
                <p:nvPr/>
              </p:nvPicPr>
              <p:blipFill>
                <a:blip r:embed="rId1041"/>
                <a:stretch>
                  <a:fillRect/>
                </a:stretch>
              </p:blipFill>
              <p:spPr>
                <a:xfrm>
                  <a:off x="1956533" y="5409067"/>
                  <a:ext cx="202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69" name="Freihand 668">
                  <a:extLst>
                    <a:ext uri="{FF2B5EF4-FFF2-40B4-BE49-F238E27FC236}">
                      <a16:creationId xmlns:a16="http://schemas.microsoft.com/office/drawing/2014/main" id="{67CBABE7-2844-48A3-9FEA-CCC5ED8CEDB1}"/>
                    </a:ext>
                  </a:extLst>
                </p14:cNvPr>
                <p14:cNvContentPartPr/>
                <p14:nvPr/>
              </p14:nvContentPartPr>
              <p14:xfrm>
                <a:off x="2194493" y="5429947"/>
                <a:ext cx="82800" cy="59040"/>
              </p14:xfrm>
            </p:contentPart>
          </mc:Choice>
          <mc:Fallback xmlns="">
            <p:pic>
              <p:nvPicPr>
                <p:cNvPr id="669" name="Freihand 668">
                  <a:extLst>
                    <a:ext uri="{FF2B5EF4-FFF2-40B4-BE49-F238E27FC236}">
                      <a16:creationId xmlns:a16="http://schemas.microsoft.com/office/drawing/2014/main" id="{67CBABE7-2844-48A3-9FEA-CCC5ED8CEDB1}"/>
                    </a:ext>
                  </a:extLst>
                </p:cNvPr>
                <p:cNvPicPr/>
                <p:nvPr/>
              </p:nvPicPr>
              <p:blipFill>
                <a:blip r:embed="rId1043"/>
                <a:stretch>
                  <a:fillRect/>
                </a:stretch>
              </p:blipFill>
              <p:spPr>
                <a:xfrm>
                  <a:off x="2190173" y="5425627"/>
                  <a:ext cx="91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70" name="Freihand 669">
                  <a:extLst>
                    <a:ext uri="{FF2B5EF4-FFF2-40B4-BE49-F238E27FC236}">
                      <a16:creationId xmlns:a16="http://schemas.microsoft.com/office/drawing/2014/main" id="{1C197DE4-4F51-4230-BCE5-76EB2BECD145}"/>
                    </a:ext>
                  </a:extLst>
                </p14:cNvPr>
                <p14:cNvContentPartPr/>
                <p14:nvPr/>
              </p14:nvContentPartPr>
              <p14:xfrm>
                <a:off x="2286653" y="5387827"/>
                <a:ext cx="93600" cy="92880"/>
              </p14:xfrm>
            </p:contentPart>
          </mc:Choice>
          <mc:Fallback xmlns="">
            <p:pic>
              <p:nvPicPr>
                <p:cNvPr id="670" name="Freihand 669">
                  <a:extLst>
                    <a:ext uri="{FF2B5EF4-FFF2-40B4-BE49-F238E27FC236}">
                      <a16:creationId xmlns:a16="http://schemas.microsoft.com/office/drawing/2014/main" id="{1C197DE4-4F51-4230-BCE5-76EB2BECD145}"/>
                    </a:ext>
                  </a:extLst>
                </p:cNvPr>
                <p:cNvPicPr/>
                <p:nvPr/>
              </p:nvPicPr>
              <p:blipFill>
                <a:blip r:embed="rId1045"/>
                <a:stretch>
                  <a:fillRect/>
                </a:stretch>
              </p:blipFill>
              <p:spPr>
                <a:xfrm>
                  <a:off x="2282333" y="5383507"/>
                  <a:ext cx="102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71" name="Freihand 670">
                  <a:extLst>
                    <a:ext uri="{FF2B5EF4-FFF2-40B4-BE49-F238E27FC236}">
                      <a16:creationId xmlns:a16="http://schemas.microsoft.com/office/drawing/2014/main" id="{BF0E90D8-427D-41BF-A241-B7FF627DA576}"/>
                    </a:ext>
                  </a:extLst>
                </p14:cNvPr>
                <p14:cNvContentPartPr/>
                <p14:nvPr/>
              </p14:nvContentPartPr>
              <p14:xfrm>
                <a:off x="2383493" y="5434267"/>
                <a:ext cx="52560" cy="72000"/>
              </p14:xfrm>
            </p:contentPart>
          </mc:Choice>
          <mc:Fallback xmlns="">
            <p:pic>
              <p:nvPicPr>
                <p:cNvPr id="671" name="Freihand 670">
                  <a:extLst>
                    <a:ext uri="{FF2B5EF4-FFF2-40B4-BE49-F238E27FC236}">
                      <a16:creationId xmlns:a16="http://schemas.microsoft.com/office/drawing/2014/main" id="{BF0E90D8-427D-41BF-A241-B7FF627DA576}"/>
                    </a:ext>
                  </a:extLst>
                </p:cNvPr>
                <p:cNvPicPr/>
                <p:nvPr/>
              </p:nvPicPr>
              <p:blipFill>
                <a:blip r:embed="rId1047"/>
                <a:stretch>
                  <a:fillRect/>
                </a:stretch>
              </p:blipFill>
              <p:spPr>
                <a:xfrm>
                  <a:off x="2379173" y="5429947"/>
                  <a:ext cx="61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72" name="Freihand 671">
                  <a:extLst>
                    <a:ext uri="{FF2B5EF4-FFF2-40B4-BE49-F238E27FC236}">
                      <a16:creationId xmlns:a16="http://schemas.microsoft.com/office/drawing/2014/main" id="{73AFF24A-AC95-4722-9D58-0EDE2729667D}"/>
                    </a:ext>
                  </a:extLst>
                </p14:cNvPr>
                <p14:cNvContentPartPr/>
                <p14:nvPr/>
              </p14:nvContentPartPr>
              <p14:xfrm>
                <a:off x="2455493" y="5369107"/>
                <a:ext cx="144000" cy="110880"/>
              </p14:xfrm>
            </p:contentPart>
          </mc:Choice>
          <mc:Fallback xmlns="">
            <p:pic>
              <p:nvPicPr>
                <p:cNvPr id="672" name="Freihand 671">
                  <a:extLst>
                    <a:ext uri="{FF2B5EF4-FFF2-40B4-BE49-F238E27FC236}">
                      <a16:creationId xmlns:a16="http://schemas.microsoft.com/office/drawing/2014/main" id="{73AFF24A-AC95-4722-9D58-0EDE2729667D}"/>
                    </a:ext>
                  </a:extLst>
                </p:cNvPr>
                <p:cNvPicPr/>
                <p:nvPr/>
              </p:nvPicPr>
              <p:blipFill>
                <a:blip r:embed="rId1049"/>
                <a:stretch>
                  <a:fillRect/>
                </a:stretch>
              </p:blipFill>
              <p:spPr>
                <a:xfrm>
                  <a:off x="2451173" y="5364787"/>
                  <a:ext cx="152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73" name="Freihand 672">
                  <a:extLst>
                    <a:ext uri="{FF2B5EF4-FFF2-40B4-BE49-F238E27FC236}">
                      <a16:creationId xmlns:a16="http://schemas.microsoft.com/office/drawing/2014/main" id="{69CEBDB7-083E-4850-B5D1-1E09C5104B1E}"/>
                    </a:ext>
                  </a:extLst>
                </p14:cNvPr>
                <p14:cNvContentPartPr/>
                <p14:nvPr/>
              </p14:nvContentPartPr>
              <p14:xfrm>
                <a:off x="2621813" y="5415547"/>
                <a:ext cx="43560" cy="58680"/>
              </p14:xfrm>
            </p:contentPart>
          </mc:Choice>
          <mc:Fallback xmlns="">
            <p:pic>
              <p:nvPicPr>
                <p:cNvPr id="673" name="Freihand 672">
                  <a:extLst>
                    <a:ext uri="{FF2B5EF4-FFF2-40B4-BE49-F238E27FC236}">
                      <a16:creationId xmlns:a16="http://schemas.microsoft.com/office/drawing/2014/main" id="{69CEBDB7-083E-4850-B5D1-1E09C5104B1E}"/>
                    </a:ext>
                  </a:extLst>
                </p:cNvPr>
                <p:cNvPicPr/>
                <p:nvPr/>
              </p:nvPicPr>
              <p:blipFill>
                <a:blip r:embed="rId1051"/>
                <a:stretch>
                  <a:fillRect/>
                </a:stretch>
              </p:blipFill>
              <p:spPr>
                <a:xfrm>
                  <a:off x="2617493" y="5411227"/>
                  <a:ext cx="52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74" name="Freihand 673">
                  <a:extLst>
                    <a:ext uri="{FF2B5EF4-FFF2-40B4-BE49-F238E27FC236}">
                      <a16:creationId xmlns:a16="http://schemas.microsoft.com/office/drawing/2014/main" id="{553AE94C-4FF5-4303-B6B7-480CF401E372}"/>
                    </a:ext>
                  </a:extLst>
                </p14:cNvPr>
                <p14:cNvContentPartPr/>
                <p14:nvPr/>
              </p14:nvContentPartPr>
              <p14:xfrm>
                <a:off x="2681933" y="5340667"/>
                <a:ext cx="102240" cy="173520"/>
              </p14:xfrm>
            </p:contentPart>
          </mc:Choice>
          <mc:Fallback xmlns="">
            <p:pic>
              <p:nvPicPr>
                <p:cNvPr id="674" name="Freihand 673">
                  <a:extLst>
                    <a:ext uri="{FF2B5EF4-FFF2-40B4-BE49-F238E27FC236}">
                      <a16:creationId xmlns:a16="http://schemas.microsoft.com/office/drawing/2014/main" id="{553AE94C-4FF5-4303-B6B7-480CF401E372}"/>
                    </a:ext>
                  </a:extLst>
                </p:cNvPr>
                <p:cNvPicPr/>
                <p:nvPr/>
              </p:nvPicPr>
              <p:blipFill>
                <a:blip r:embed="rId1053"/>
                <a:stretch>
                  <a:fillRect/>
                </a:stretch>
              </p:blipFill>
              <p:spPr>
                <a:xfrm>
                  <a:off x="2677613" y="5336347"/>
                  <a:ext cx="110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75" name="Freihand 674">
                  <a:extLst>
                    <a:ext uri="{FF2B5EF4-FFF2-40B4-BE49-F238E27FC236}">
                      <a16:creationId xmlns:a16="http://schemas.microsoft.com/office/drawing/2014/main" id="{A67E54E2-B19B-43F0-A79C-1F147FDF19DE}"/>
                    </a:ext>
                  </a:extLst>
                </p14:cNvPr>
                <p14:cNvContentPartPr/>
                <p14:nvPr/>
              </p14:nvContentPartPr>
              <p14:xfrm>
                <a:off x="2796053" y="5324467"/>
                <a:ext cx="210600" cy="112680"/>
              </p14:xfrm>
            </p:contentPart>
          </mc:Choice>
          <mc:Fallback xmlns="">
            <p:pic>
              <p:nvPicPr>
                <p:cNvPr id="675" name="Freihand 674">
                  <a:extLst>
                    <a:ext uri="{FF2B5EF4-FFF2-40B4-BE49-F238E27FC236}">
                      <a16:creationId xmlns:a16="http://schemas.microsoft.com/office/drawing/2014/main" id="{A67E54E2-B19B-43F0-A79C-1F147FDF19DE}"/>
                    </a:ext>
                  </a:extLst>
                </p:cNvPr>
                <p:cNvPicPr/>
                <p:nvPr/>
              </p:nvPicPr>
              <p:blipFill>
                <a:blip r:embed="rId1055"/>
                <a:stretch>
                  <a:fillRect/>
                </a:stretch>
              </p:blipFill>
              <p:spPr>
                <a:xfrm>
                  <a:off x="2791733" y="5320147"/>
                  <a:ext cx="219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77" name="Freihand 676">
                  <a:extLst>
                    <a:ext uri="{FF2B5EF4-FFF2-40B4-BE49-F238E27FC236}">
                      <a16:creationId xmlns:a16="http://schemas.microsoft.com/office/drawing/2014/main" id="{05E11C1F-C986-4AC3-8E00-786AF4AB4BFC}"/>
                    </a:ext>
                  </a:extLst>
                </p14:cNvPr>
                <p14:cNvContentPartPr/>
                <p14:nvPr/>
              </p14:nvContentPartPr>
              <p14:xfrm>
                <a:off x="2043293" y="5597707"/>
                <a:ext cx="152280" cy="140760"/>
              </p14:xfrm>
            </p:contentPart>
          </mc:Choice>
          <mc:Fallback xmlns="">
            <p:pic>
              <p:nvPicPr>
                <p:cNvPr id="677" name="Freihand 676">
                  <a:extLst>
                    <a:ext uri="{FF2B5EF4-FFF2-40B4-BE49-F238E27FC236}">
                      <a16:creationId xmlns:a16="http://schemas.microsoft.com/office/drawing/2014/main" id="{05E11C1F-C986-4AC3-8E00-786AF4AB4BFC}"/>
                    </a:ext>
                  </a:extLst>
                </p:cNvPr>
                <p:cNvPicPr/>
                <p:nvPr/>
              </p:nvPicPr>
              <p:blipFill>
                <a:blip r:embed="rId1057"/>
                <a:stretch>
                  <a:fillRect/>
                </a:stretch>
              </p:blipFill>
              <p:spPr>
                <a:xfrm>
                  <a:off x="2038973" y="5593387"/>
                  <a:ext cx="160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78" name="Freihand 677">
                  <a:extLst>
                    <a:ext uri="{FF2B5EF4-FFF2-40B4-BE49-F238E27FC236}">
                      <a16:creationId xmlns:a16="http://schemas.microsoft.com/office/drawing/2014/main" id="{F87A5479-9FF6-41B4-841E-41F152EEF816}"/>
                    </a:ext>
                  </a:extLst>
                </p14:cNvPr>
                <p14:cNvContentPartPr/>
                <p14:nvPr/>
              </p14:nvContentPartPr>
              <p14:xfrm>
                <a:off x="2235893" y="5609587"/>
                <a:ext cx="69120" cy="77760"/>
              </p14:xfrm>
            </p:contentPart>
          </mc:Choice>
          <mc:Fallback xmlns="">
            <p:pic>
              <p:nvPicPr>
                <p:cNvPr id="678" name="Freihand 677">
                  <a:extLst>
                    <a:ext uri="{FF2B5EF4-FFF2-40B4-BE49-F238E27FC236}">
                      <a16:creationId xmlns:a16="http://schemas.microsoft.com/office/drawing/2014/main" id="{F87A5479-9FF6-41B4-841E-41F152EEF816}"/>
                    </a:ext>
                  </a:extLst>
                </p:cNvPr>
                <p:cNvPicPr/>
                <p:nvPr/>
              </p:nvPicPr>
              <p:blipFill>
                <a:blip r:embed="rId1059"/>
                <a:stretch>
                  <a:fillRect/>
                </a:stretch>
              </p:blipFill>
              <p:spPr>
                <a:xfrm>
                  <a:off x="2231573" y="5605267"/>
                  <a:ext cx="77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79" name="Freihand 678">
                  <a:extLst>
                    <a:ext uri="{FF2B5EF4-FFF2-40B4-BE49-F238E27FC236}">
                      <a16:creationId xmlns:a16="http://schemas.microsoft.com/office/drawing/2014/main" id="{A8BF51D3-5D00-43A7-AA8A-9F5E5A2C6E90}"/>
                    </a:ext>
                  </a:extLst>
                </p14:cNvPr>
                <p14:cNvContentPartPr/>
                <p14:nvPr/>
              </p14:nvContentPartPr>
              <p14:xfrm>
                <a:off x="2193053" y="5588347"/>
                <a:ext cx="17280" cy="111960"/>
              </p14:xfrm>
            </p:contentPart>
          </mc:Choice>
          <mc:Fallback xmlns="">
            <p:pic>
              <p:nvPicPr>
                <p:cNvPr id="679" name="Freihand 678">
                  <a:extLst>
                    <a:ext uri="{FF2B5EF4-FFF2-40B4-BE49-F238E27FC236}">
                      <a16:creationId xmlns:a16="http://schemas.microsoft.com/office/drawing/2014/main" id="{A8BF51D3-5D00-43A7-AA8A-9F5E5A2C6E90}"/>
                    </a:ext>
                  </a:extLst>
                </p:cNvPr>
                <p:cNvPicPr/>
                <p:nvPr/>
              </p:nvPicPr>
              <p:blipFill>
                <a:blip r:embed="rId1061"/>
                <a:stretch>
                  <a:fillRect/>
                </a:stretch>
              </p:blipFill>
              <p:spPr>
                <a:xfrm>
                  <a:off x="2188733" y="5584027"/>
                  <a:ext cx="25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81" name="Freihand 680">
                  <a:extLst>
                    <a:ext uri="{FF2B5EF4-FFF2-40B4-BE49-F238E27FC236}">
                      <a16:creationId xmlns:a16="http://schemas.microsoft.com/office/drawing/2014/main" id="{8D0230EA-9687-4183-8AA6-FE59903977F3}"/>
                    </a:ext>
                  </a:extLst>
                </p14:cNvPr>
                <p14:cNvContentPartPr/>
                <p14:nvPr/>
              </p14:nvContentPartPr>
              <p14:xfrm>
                <a:off x="2177573" y="5603467"/>
                <a:ext cx="122400" cy="108720"/>
              </p14:xfrm>
            </p:contentPart>
          </mc:Choice>
          <mc:Fallback xmlns="">
            <p:pic>
              <p:nvPicPr>
                <p:cNvPr id="681" name="Freihand 680">
                  <a:extLst>
                    <a:ext uri="{FF2B5EF4-FFF2-40B4-BE49-F238E27FC236}">
                      <a16:creationId xmlns:a16="http://schemas.microsoft.com/office/drawing/2014/main" id="{8D0230EA-9687-4183-8AA6-FE59903977F3}"/>
                    </a:ext>
                  </a:extLst>
                </p:cNvPr>
                <p:cNvPicPr/>
                <p:nvPr/>
              </p:nvPicPr>
              <p:blipFill>
                <a:blip r:embed="rId1063"/>
                <a:stretch>
                  <a:fillRect/>
                </a:stretch>
              </p:blipFill>
              <p:spPr>
                <a:xfrm>
                  <a:off x="2173253" y="5599147"/>
                  <a:ext cx="131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82" name="Freihand 681">
                  <a:extLst>
                    <a:ext uri="{FF2B5EF4-FFF2-40B4-BE49-F238E27FC236}">
                      <a16:creationId xmlns:a16="http://schemas.microsoft.com/office/drawing/2014/main" id="{BAF4D13C-8A84-4D9F-8588-DF91C0F5CC84}"/>
                    </a:ext>
                  </a:extLst>
                </p14:cNvPr>
                <p14:cNvContentPartPr/>
                <p14:nvPr/>
              </p14:nvContentPartPr>
              <p14:xfrm>
                <a:off x="2378813" y="5609587"/>
                <a:ext cx="43560" cy="87480"/>
              </p14:xfrm>
            </p:contentPart>
          </mc:Choice>
          <mc:Fallback xmlns="">
            <p:pic>
              <p:nvPicPr>
                <p:cNvPr id="682" name="Freihand 681">
                  <a:extLst>
                    <a:ext uri="{FF2B5EF4-FFF2-40B4-BE49-F238E27FC236}">
                      <a16:creationId xmlns:a16="http://schemas.microsoft.com/office/drawing/2014/main" id="{BAF4D13C-8A84-4D9F-8588-DF91C0F5CC84}"/>
                    </a:ext>
                  </a:extLst>
                </p:cNvPr>
                <p:cNvPicPr/>
                <p:nvPr/>
              </p:nvPicPr>
              <p:blipFill>
                <a:blip r:embed="rId1065"/>
                <a:stretch>
                  <a:fillRect/>
                </a:stretch>
              </p:blipFill>
              <p:spPr>
                <a:xfrm>
                  <a:off x="2374493" y="5605267"/>
                  <a:ext cx="52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83" name="Freihand 682">
                  <a:extLst>
                    <a:ext uri="{FF2B5EF4-FFF2-40B4-BE49-F238E27FC236}">
                      <a16:creationId xmlns:a16="http://schemas.microsoft.com/office/drawing/2014/main" id="{24D7A9D7-30C3-4599-8E39-FF744E712D46}"/>
                    </a:ext>
                  </a:extLst>
                </p14:cNvPr>
                <p14:cNvContentPartPr/>
                <p14:nvPr/>
              </p14:nvContentPartPr>
              <p14:xfrm>
                <a:off x="2440373" y="5595907"/>
                <a:ext cx="100080" cy="115920"/>
              </p14:xfrm>
            </p:contentPart>
          </mc:Choice>
          <mc:Fallback xmlns="">
            <p:pic>
              <p:nvPicPr>
                <p:cNvPr id="683" name="Freihand 682">
                  <a:extLst>
                    <a:ext uri="{FF2B5EF4-FFF2-40B4-BE49-F238E27FC236}">
                      <a16:creationId xmlns:a16="http://schemas.microsoft.com/office/drawing/2014/main" id="{24D7A9D7-30C3-4599-8E39-FF744E712D46}"/>
                    </a:ext>
                  </a:extLst>
                </p:cNvPr>
                <p:cNvPicPr/>
                <p:nvPr/>
              </p:nvPicPr>
              <p:blipFill>
                <a:blip r:embed="rId1067"/>
                <a:stretch>
                  <a:fillRect/>
                </a:stretch>
              </p:blipFill>
              <p:spPr>
                <a:xfrm>
                  <a:off x="2436053" y="5591587"/>
                  <a:ext cx="108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714" name="Freihand 713">
                  <a:extLst>
                    <a:ext uri="{FF2B5EF4-FFF2-40B4-BE49-F238E27FC236}">
                      <a16:creationId xmlns:a16="http://schemas.microsoft.com/office/drawing/2014/main" id="{0085558A-116B-4771-B307-1658FE15AD49}"/>
                    </a:ext>
                  </a:extLst>
                </p14:cNvPr>
                <p14:cNvContentPartPr/>
                <p14:nvPr/>
              </p14:nvContentPartPr>
              <p14:xfrm>
                <a:off x="1773293" y="5923867"/>
                <a:ext cx="165600" cy="6840"/>
              </p14:xfrm>
            </p:contentPart>
          </mc:Choice>
          <mc:Fallback xmlns="">
            <p:pic>
              <p:nvPicPr>
                <p:cNvPr id="714" name="Freihand 713">
                  <a:extLst>
                    <a:ext uri="{FF2B5EF4-FFF2-40B4-BE49-F238E27FC236}">
                      <a16:creationId xmlns:a16="http://schemas.microsoft.com/office/drawing/2014/main" id="{0085558A-116B-4771-B307-1658FE15AD49}"/>
                    </a:ext>
                  </a:extLst>
                </p:cNvPr>
                <p:cNvPicPr/>
                <p:nvPr/>
              </p:nvPicPr>
              <p:blipFill>
                <a:blip r:embed="rId1069"/>
                <a:stretch>
                  <a:fillRect/>
                </a:stretch>
              </p:blipFill>
              <p:spPr>
                <a:xfrm>
                  <a:off x="1768973" y="5919547"/>
                  <a:ext cx="174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715" name="Freihand 714">
                  <a:extLst>
                    <a:ext uri="{FF2B5EF4-FFF2-40B4-BE49-F238E27FC236}">
                      <a16:creationId xmlns:a16="http://schemas.microsoft.com/office/drawing/2014/main" id="{35B2255E-A506-4842-B1F5-F061DCBDDAA4}"/>
                    </a:ext>
                  </a:extLst>
                </p14:cNvPr>
                <p14:cNvContentPartPr/>
                <p14:nvPr/>
              </p14:nvContentPartPr>
              <p14:xfrm>
                <a:off x="1795613" y="5963467"/>
                <a:ext cx="165960" cy="10800"/>
              </p14:xfrm>
            </p:contentPart>
          </mc:Choice>
          <mc:Fallback xmlns="">
            <p:pic>
              <p:nvPicPr>
                <p:cNvPr id="715" name="Freihand 714">
                  <a:extLst>
                    <a:ext uri="{FF2B5EF4-FFF2-40B4-BE49-F238E27FC236}">
                      <a16:creationId xmlns:a16="http://schemas.microsoft.com/office/drawing/2014/main" id="{35B2255E-A506-4842-B1F5-F061DCBDDAA4}"/>
                    </a:ext>
                  </a:extLst>
                </p:cNvPr>
                <p:cNvPicPr/>
                <p:nvPr/>
              </p:nvPicPr>
              <p:blipFill>
                <a:blip r:embed="rId1071"/>
                <a:stretch>
                  <a:fillRect/>
                </a:stretch>
              </p:blipFill>
              <p:spPr>
                <a:xfrm>
                  <a:off x="1791293" y="5959147"/>
                  <a:ext cx="174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717" name="Freihand 716">
                  <a:extLst>
                    <a:ext uri="{FF2B5EF4-FFF2-40B4-BE49-F238E27FC236}">
                      <a16:creationId xmlns:a16="http://schemas.microsoft.com/office/drawing/2014/main" id="{9E188D51-3D4C-4890-8E3C-78C289F6613D}"/>
                    </a:ext>
                  </a:extLst>
                </p14:cNvPr>
                <p14:cNvContentPartPr/>
                <p14:nvPr/>
              </p14:nvContentPartPr>
              <p14:xfrm>
                <a:off x="2002613" y="5861227"/>
                <a:ext cx="154800" cy="129960"/>
              </p14:xfrm>
            </p:contentPart>
          </mc:Choice>
          <mc:Fallback xmlns="">
            <p:pic>
              <p:nvPicPr>
                <p:cNvPr id="717" name="Freihand 716">
                  <a:extLst>
                    <a:ext uri="{FF2B5EF4-FFF2-40B4-BE49-F238E27FC236}">
                      <a16:creationId xmlns:a16="http://schemas.microsoft.com/office/drawing/2014/main" id="{9E188D51-3D4C-4890-8E3C-78C289F6613D}"/>
                    </a:ext>
                  </a:extLst>
                </p:cNvPr>
                <p:cNvPicPr/>
                <p:nvPr/>
              </p:nvPicPr>
              <p:blipFill>
                <a:blip r:embed="rId1073"/>
                <a:stretch>
                  <a:fillRect/>
                </a:stretch>
              </p:blipFill>
              <p:spPr>
                <a:xfrm>
                  <a:off x="1998293" y="5856907"/>
                  <a:ext cx="163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718" name="Freihand 717">
                  <a:extLst>
                    <a:ext uri="{FF2B5EF4-FFF2-40B4-BE49-F238E27FC236}">
                      <a16:creationId xmlns:a16="http://schemas.microsoft.com/office/drawing/2014/main" id="{57F2167E-89FE-454E-B69B-CD34063A7E67}"/>
                    </a:ext>
                  </a:extLst>
                </p14:cNvPr>
                <p14:cNvContentPartPr/>
                <p14:nvPr/>
              </p14:nvContentPartPr>
              <p14:xfrm>
                <a:off x="2249573" y="5895067"/>
                <a:ext cx="14400" cy="97920"/>
              </p14:xfrm>
            </p:contentPart>
          </mc:Choice>
          <mc:Fallback xmlns="">
            <p:pic>
              <p:nvPicPr>
                <p:cNvPr id="718" name="Freihand 717">
                  <a:extLst>
                    <a:ext uri="{FF2B5EF4-FFF2-40B4-BE49-F238E27FC236}">
                      <a16:creationId xmlns:a16="http://schemas.microsoft.com/office/drawing/2014/main" id="{57F2167E-89FE-454E-B69B-CD34063A7E67}"/>
                    </a:ext>
                  </a:extLst>
                </p:cNvPr>
                <p:cNvPicPr/>
                <p:nvPr/>
              </p:nvPicPr>
              <p:blipFill>
                <a:blip r:embed="rId1075"/>
                <a:stretch>
                  <a:fillRect/>
                </a:stretch>
              </p:blipFill>
              <p:spPr>
                <a:xfrm>
                  <a:off x="2245253" y="5890747"/>
                  <a:ext cx="23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19" name="Freihand 718">
                  <a:extLst>
                    <a:ext uri="{FF2B5EF4-FFF2-40B4-BE49-F238E27FC236}">
                      <a16:creationId xmlns:a16="http://schemas.microsoft.com/office/drawing/2014/main" id="{5B7B9367-D966-417B-8D62-93DB5EC48797}"/>
                    </a:ext>
                  </a:extLst>
                </p14:cNvPr>
                <p14:cNvContentPartPr/>
                <p14:nvPr/>
              </p14:nvContentPartPr>
              <p14:xfrm>
                <a:off x="2211773" y="5931067"/>
                <a:ext cx="121320" cy="10080"/>
              </p14:xfrm>
            </p:contentPart>
          </mc:Choice>
          <mc:Fallback xmlns="">
            <p:pic>
              <p:nvPicPr>
                <p:cNvPr id="719" name="Freihand 718">
                  <a:extLst>
                    <a:ext uri="{FF2B5EF4-FFF2-40B4-BE49-F238E27FC236}">
                      <a16:creationId xmlns:a16="http://schemas.microsoft.com/office/drawing/2014/main" id="{5B7B9367-D966-417B-8D62-93DB5EC48797}"/>
                    </a:ext>
                  </a:extLst>
                </p:cNvPr>
                <p:cNvPicPr/>
                <p:nvPr/>
              </p:nvPicPr>
              <p:blipFill>
                <a:blip r:embed="rId1077"/>
                <a:stretch>
                  <a:fillRect/>
                </a:stretch>
              </p:blipFill>
              <p:spPr>
                <a:xfrm>
                  <a:off x="2207453" y="5926747"/>
                  <a:ext cx="129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721" name="Freihand 720">
                  <a:extLst>
                    <a:ext uri="{FF2B5EF4-FFF2-40B4-BE49-F238E27FC236}">
                      <a16:creationId xmlns:a16="http://schemas.microsoft.com/office/drawing/2014/main" id="{B71B1833-019A-4A10-8DFB-C8F1EBE63F88}"/>
                    </a:ext>
                  </a:extLst>
                </p14:cNvPr>
                <p14:cNvContentPartPr/>
                <p14:nvPr/>
              </p14:nvContentPartPr>
              <p14:xfrm>
                <a:off x="2383853" y="5848987"/>
                <a:ext cx="66960" cy="119520"/>
              </p14:xfrm>
            </p:contentPart>
          </mc:Choice>
          <mc:Fallback xmlns="">
            <p:pic>
              <p:nvPicPr>
                <p:cNvPr id="721" name="Freihand 720">
                  <a:extLst>
                    <a:ext uri="{FF2B5EF4-FFF2-40B4-BE49-F238E27FC236}">
                      <a16:creationId xmlns:a16="http://schemas.microsoft.com/office/drawing/2014/main" id="{B71B1833-019A-4A10-8DFB-C8F1EBE63F88}"/>
                    </a:ext>
                  </a:extLst>
                </p:cNvPr>
                <p:cNvPicPr/>
                <p:nvPr/>
              </p:nvPicPr>
              <p:blipFill>
                <a:blip r:embed="rId1079"/>
                <a:stretch>
                  <a:fillRect/>
                </a:stretch>
              </p:blipFill>
              <p:spPr>
                <a:xfrm>
                  <a:off x="2379533" y="5844667"/>
                  <a:ext cx="75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722" name="Freihand 721">
                  <a:extLst>
                    <a:ext uri="{FF2B5EF4-FFF2-40B4-BE49-F238E27FC236}">
                      <a16:creationId xmlns:a16="http://schemas.microsoft.com/office/drawing/2014/main" id="{ABFEEEE8-8F38-4F1C-A4E7-81CE6ADBDDCD}"/>
                    </a:ext>
                  </a:extLst>
                </p14:cNvPr>
                <p14:cNvContentPartPr/>
                <p14:nvPr/>
              </p14:nvContentPartPr>
              <p14:xfrm>
                <a:off x="2486813" y="5831347"/>
                <a:ext cx="55080" cy="97920"/>
              </p14:xfrm>
            </p:contentPart>
          </mc:Choice>
          <mc:Fallback xmlns="">
            <p:pic>
              <p:nvPicPr>
                <p:cNvPr id="722" name="Freihand 721">
                  <a:extLst>
                    <a:ext uri="{FF2B5EF4-FFF2-40B4-BE49-F238E27FC236}">
                      <a16:creationId xmlns:a16="http://schemas.microsoft.com/office/drawing/2014/main" id="{ABFEEEE8-8F38-4F1C-A4E7-81CE6ADBDDCD}"/>
                    </a:ext>
                  </a:extLst>
                </p:cNvPr>
                <p:cNvPicPr/>
                <p:nvPr/>
              </p:nvPicPr>
              <p:blipFill>
                <a:blip r:embed="rId1081"/>
                <a:stretch>
                  <a:fillRect/>
                </a:stretch>
              </p:blipFill>
              <p:spPr>
                <a:xfrm>
                  <a:off x="2482493" y="5827027"/>
                  <a:ext cx="63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723" name="Freihand 722">
                  <a:extLst>
                    <a:ext uri="{FF2B5EF4-FFF2-40B4-BE49-F238E27FC236}">
                      <a16:creationId xmlns:a16="http://schemas.microsoft.com/office/drawing/2014/main" id="{324ECF01-138C-45CE-952A-F9EF250F16D6}"/>
                    </a:ext>
                  </a:extLst>
                </p14:cNvPr>
                <p14:cNvContentPartPr/>
                <p14:nvPr/>
              </p14:nvContentPartPr>
              <p14:xfrm>
                <a:off x="2521013" y="5844307"/>
                <a:ext cx="91800" cy="109800"/>
              </p14:xfrm>
            </p:contentPart>
          </mc:Choice>
          <mc:Fallback xmlns="">
            <p:pic>
              <p:nvPicPr>
                <p:cNvPr id="723" name="Freihand 722">
                  <a:extLst>
                    <a:ext uri="{FF2B5EF4-FFF2-40B4-BE49-F238E27FC236}">
                      <a16:creationId xmlns:a16="http://schemas.microsoft.com/office/drawing/2014/main" id="{324ECF01-138C-45CE-952A-F9EF250F16D6}"/>
                    </a:ext>
                  </a:extLst>
                </p:cNvPr>
                <p:cNvPicPr/>
                <p:nvPr/>
              </p:nvPicPr>
              <p:blipFill>
                <a:blip r:embed="rId1083"/>
                <a:stretch>
                  <a:fillRect/>
                </a:stretch>
              </p:blipFill>
              <p:spPr>
                <a:xfrm>
                  <a:off x="2516693" y="5839987"/>
                  <a:ext cx="100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724" name="Freihand 723">
                  <a:extLst>
                    <a:ext uri="{FF2B5EF4-FFF2-40B4-BE49-F238E27FC236}">
                      <a16:creationId xmlns:a16="http://schemas.microsoft.com/office/drawing/2014/main" id="{99BDEA4F-8C83-4146-B7B4-9115A4A77E22}"/>
                    </a:ext>
                  </a:extLst>
                </p14:cNvPr>
                <p14:cNvContentPartPr/>
                <p14:nvPr/>
              </p14:nvContentPartPr>
              <p14:xfrm>
                <a:off x="2572853" y="5860867"/>
                <a:ext cx="360" cy="360"/>
              </p14:xfrm>
            </p:contentPart>
          </mc:Choice>
          <mc:Fallback xmlns="">
            <p:pic>
              <p:nvPicPr>
                <p:cNvPr id="724" name="Freihand 723">
                  <a:extLst>
                    <a:ext uri="{FF2B5EF4-FFF2-40B4-BE49-F238E27FC236}">
                      <a16:creationId xmlns:a16="http://schemas.microsoft.com/office/drawing/2014/main" id="{99BDEA4F-8C83-4146-B7B4-9115A4A77E22}"/>
                    </a:ext>
                  </a:extLst>
                </p:cNvPr>
                <p:cNvPicPr/>
                <p:nvPr/>
              </p:nvPicPr>
              <p:blipFill>
                <a:blip r:embed="rId416"/>
                <a:stretch>
                  <a:fillRect/>
                </a:stretch>
              </p:blipFill>
              <p:spPr>
                <a:xfrm>
                  <a:off x="2568533" y="5856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25" name="Freihand 724">
                  <a:extLst>
                    <a:ext uri="{FF2B5EF4-FFF2-40B4-BE49-F238E27FC236}">
                      <a16:creationId xmlns:a16="http://schemas.microsoft.com/office/drawing/2014/main" id="{EB83203C-EA16-46C2-89EB-D0822272767D}"/>
                    </a:ext>
                  </a:extLst>
                </p14:cNvPr>
                <p14:cNvContentPartPr/>
                <p14:nvPr/>
              </p14:nvContentPartPr>
              <p14:xfrm>
                <a:off x="2555213" y="5954467"/>
                <a:ext cx="12240" cy="63720"/>
              </p14:xfrm>
            </p:contentPart>
          </mc:Choice>
          <mc:Fallback xmlns="">
            <p:pic>
              <p:nvPicPr>
                <p:cNvPr id="725" name="Freihand 724">
                  <a:extLst>
                    <a:ext uri="{FF2B5EF4-FFF2-40B4-BE49-F238E27FC236}">
                      <a16:creationId xmlns:a16="http://schemas.microsoft.com/office/drawing/2014/main" id="{EB83203C-EA16-46C2-89EB-D0822272767D}"/>
                    </a:ext>
                  </a:extLst>
                </p:cNvPr>
                <p:cNvPicPr/>
                <p:nvPr/>
              </p:nvPicPr>
              <p:blipFill>
                <a:blip r:embed="rId1086"/>
                <a:stretch>
                  <a:fillRect/>
                </a:stretch>
              </p:blipFill>
              <p:spPr>
                <a:xfrm>
                  <a:off x="2550893" y="5950147"/>
                  <a:ext cx="20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26" name="Freihand 725">
                  <a:extLst>
                    <a:ext uri="{FF2B5EF4-FFF2-40B4-BE49-F238E27FC236}">
                      <a16:creationId xmlns:a16="http://schemas.microsoft.com/office/drawing/2014/main" id="{FCAAE62E-5C93-4A31-8D6D-F87AAE0DFB5A}"/>
                    </a:ext>
                  </a:extLst>
                </p14:cNvPr>
                <p14:cNvContentPartPr/>
                <p14:nvPr/>
              </p14:nvContentPartPr>
              <p14:xfrm>
                <a:off x="2596253" y="5855107"/>
                <a:ext cx="67680" cy="91080"/>
              </p14:xfrm>
            </p:contentPart>
          </mc:Choice>
          <mc:Fallback xmlns="">
            <p:pic>
              <p:nvPicPr>
                <p:cNvPr id="726" name="Freihand 725">
                  <a:extLst>
                    <a:ext uri="{FF2B5EF4-FFF2-40B4-BE49-F238E27FC236}">
                      <a16:creationId xmlns:a16="http://schemas.microsoft.com/office/drawing/2014/main" id="{FCAAE62E-5C93-4A31-8D6D-F87AAE0DFB5A}"/>
                    </a:ext>
                  </a:extLst>
                </p:cNvPr>
                <p:cNvPicPr/>
                <p:nvPr/>
              </p:nvPicPr>
              <p:blipFill>
                <a:blip r:embed="rId1088"/>
                <a:stretch>
                  <a:fillRect/>
                </a:stretch>
              </p:blipFill>
              <p:spPr>
                <a:xfrm>
                  <a:off x="2591933" y="5850787"/>
                  <a:ext cx="76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27" name="Freihand 726">
                  <a:extLst>
                    <a:ext uri="{FF2B5EF4-FFF2-40B4-BE49-F238E27FC236}">
                      <a16:creationId xmlns:a16="http://schemas.microsoft.com/office/drawing/2014/main" id="{00D019FE-56AF-4AD5-8209-AD4FA82D7DF4}"/>
                    </a:ext>
                  </a:extLst>
                </p14:cNvPr>
                <p14:cNvContentPartPr/>
                <p14:nvPr/>
              </p14:nvContentPartPr>
              <p14:xfrm>
                <a:off x="2685173" y="5838547"/>
                <a:ext cx="176760" cy="110160"/>
              </p14:xfrm>
            </p:contentPart>
          </mc:Choice>
          <mc:Fallback xmlns="">
            <p:pic>
              <p:nvPicPr>
                <p:cNvPr id="727" name="Freihand 726">
                  <a:extLst>
                    <a:ext uri="{FF2B5EF4-FFF2-40B4-BE49-F238E27FC236}">
                      <a16:creationId xmlns:a16="http://schemas.microsoft.com/office/drawing/2014/main" id="{00D019FE-56AF-4AD5-8209-AD4FA82D7DF4}"/>
                    </a:ext>
                  </a:extLst>
                </p:cNvPr>
                <p:cNvPicPr/>
                <p:nvPr/>
              </p:nvPicPr>
              <p:blipFill>
                <a:blip r:embed="rId1090"/>
                <a:stretch>
                  <a:fillRect/>
                </a:stretch>
              </p:blipFill>
              <p:spPr>
                <a:xfrm>
                  <a:off x="2680853" y="5834227"/>
                  <a:ext cx="185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28" name="Freihand 727">
                  <a:extLst>
                    <a:ext uri="{FF2B5EF4-FFF2-40B4-BE49-F238E27FC236}">
                      <a16:creationId xmlns:a16="http://schemas.microsoft.com/office/drawing/2014/main" id="{432FC95A-A5E8-4C06-A2A7-87FCED634F00}"/>
                    </a:ext>
                  </a:extLst>
                </p14:cNvPr>
                <p14:cNvContentPartPr/>
                <p14:nvPr/>
              </p14:nvContentPartPr>
              <p14:xfrm>
                <a:off x="2739173" y="5800027"/>
                <a:ext cx="103680" cy="73080"/>
              </p14:xfrm>
            </p:contentPart>
          </mc:Choice>
          <mc:Fallback xmlns="">
            <p:pic>
              <p:nvPicPr>
                <p:cNvPr id="728" name="Freihand 727">
                  <a:extLst>
                    <a:ext uri="{FF2B5EF4-FFF2-40B4-BE49-F238E27FC236}">
                      <a16:creationId xmlns:a16="http://schemas.microsoft.com/office/drawing/2014/main" id="{432FC95A-A5E8-4C06-A2A7-87FCED634F00}"/>
                    </a:ext>
                  </a:extLst>
                </p:cNvPr>
                <p:cNvPicPr/>
                <p:nvPr/>
              </p:nvPicPr>
              <p:blipFill>
                <a:blip r:embed="rId1092"/>
                <a:stretch>
                  <a:fillRect/>
                </a:stretch>
              </p:blipFill>
              <p:spPr>
                <a:xfrm>
                  <a:off x="2734853" y="5795707"/>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29" name="Freihand 728">
                  <a:extLst>
                    <a:ext uri="{FF2B5EF4-FFF2-40B4-BE49-F238E27FC236}">
                      <a16:creationId xmlns:a16="http://schemas.microsoft.com/office/drawing/2014/main" id="{5987DA56-923F-44E0-B61C-AB0AC5A4ECCD}"/>
                    </a:ext>
                  </a:extLst>
                </p14:cNvPr>
                <p14:cNvContentPartPr/>
                <p14:nvPr/>
              </p14:nvContentPartPr>
              <p14:xfrm>
                <a:off x="2830613" y="5888227"/>
                <a:ext cx="90720" cy="84240"/>
              </p14:xfrm>
            </p:contentPart>
          </mc:Choice>
          <mc:Fallback xmlns="">
            <p:pic>
              <p:nvPicPr>
                <p:cNvPr id="729" name="Freihand 728">
                  <a:extLst>
                    <a:ext uri="{FF2B5EF4-FFF2-40B4-BE49-F238E27FC236}">
                      <a16:creationId xmlns:a16="http://schemas.microsoft.com/office/drawing/2014/main" id="{5987DA56-923F-44E0-B61C-AB0AC5A4ECCD}"/>
                    </a:ext>
                  </a:extLst>
                </p:cNvPr>
                <p:cNvPicPr/>
                <p:nvPr/>
              </p:nvPicPr>
              <p:blipFill>
                <a:blip r:embed="rId1094"/>
                <a:stretch>
                  <a:fillRect/>
                </a:stretch>
              </p:blipFill>
              <p:spPr>
                <a:xfrm>
                  <a:off x="2826293" y="5883907"/>
                  <a:ext cx="99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35" name="Freihand 734">
                  <a:extLst>
                    <a:ext uri="{FF2B5EF4-FFF2-40B4-BE49-F238E27FC236}">
                      <a16:creationId xmlns:a16="http://schemas.microsoft.com/office/drawing/2014/main" id="{D6A8CD82-5F4F-46D5-A05F-26FD8B945F7B}"/>
                    </a:ext>
                  </a:extLst>
                </p14:cNvPr>
                <p14:cNvContentPartPr/>
                <p14:nvPr/>
              </p14:nvContentPartPr>
              <p14:xfrm>
                <a:off x="1752413" y="5789947"/>
                <a:ext cx="210600" cy="90360"/>
              </p14:xfrm>
            </p:contentPart>
          </mc:Choice>
          <mc:Fallback xmlns="">
            <p:pic>
              <p:nvPicPr>
                <p:cNvPr id="735" name="Freihand 734">
                  <a:extLst>
                    <a:ext uri="{FF2B5EF4-FFF2-40B4-BE49-F238E27FC236}">
                      <a16:creationId xmlns:a16="http://schemas.microsoft.com/office/drawing/2014/main" id="{D6A8CD82-5F4F-46D5-A05F-26FD8B945F7B}"/>
                    </a:ext>
                  </a:extLst>
                </p:cNvPr>
                <p:cNvPicPr/>
                <p:nvPr/>
              </p:nvPicPr>
              <p:blipFill>
                <a:blip r:embed="rId1096"/>
                <a:stretch>
                  <a:fillRect/>
                </a:stretch>
              </p:blipFill>
              <p:spPr>
                <a:xfrm>
                  <a:off x="1748093" y="5785627"/>
                  <a:ext cx="219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56" name="Freihand 755">
                  <a:extLst>
                    <a:ext uri="{FF2B5EF4-FFF2-40B4-BE49-F238E27FC236}">
                      <a16:creationId xmlns:a16="http://schemas.microsoft.com/office/drawing/2014/main" id="{1B050C3F-F782-47C6-B6F8-29A0804AE4C0}"/>
                    </a:ext>
                  </a:extLst>
                </p14:cNvPr>
                <p14:cNvContentPartPr/>
                <p14:nvPr/>
              </p14:nvContentPartPr>
              <p14:xfrm>
                <a:off x="3104573" y="5823427"/>
                <a:ext cx="103320" cy="11520"/>
              </p14:xfrm>
            </p:contentPart>
          </mc:Choice>
          <mc:Fallback xmlns="">
            <p:pic>
              <p:nvPicPr>
                <p:cNvPr id="756" name="Freihand 755">
                  <a:extLst>
                    <a:ext uri="{FF2B5EF4-FFF2-40B4-BE49-F238E27FC236}">
                      <a16:creationId xmlns:a16="http://schemas.microsoft.com/office/drawing/2014/main" id="{1B050C3F-F782-47C6-B6F8-29A0804AE4C0}"/>
                    </a:ext>
                  </a:extLst>
                </p:cNvPr>
                <p:cNvPicPr/>
                <p:nvPr/>
              </p:nvPicPr>
              <p:blipFill>
                <a:blip r:embed="rId1098"/>
                <a:stretch>
                  <a:fillRect/>
                </a:stretch>
              </p:blipFill>
              <p:spPr>
                <a:xfrm>
                  <a:off x="3100253" y="5819107"/>
                  <a:ext cx="11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57" name="Freihand 756">
                  <a:extLst>
                    <a:ext uri="{FF2B5EF4-FFF2-40B4-BE49-F238E27FC236}">
                      <a16:creationId xmlns:a16="http://schemas.microsoft.com/office/drawing/2014/main" id="{6AF2DB1A-B9DF-416F-908D-57A8BB49D0A1}"/>
                    </a:ext>
                  </a:extLst>
                </p14:cNvPr>
                <p14:cNvContentPartPr/>
                <p14:nvPr/>
              </p14:nvContentPartPr>
              <p14:xfrm>
                <a:off x="3116093" y="5858347"/>
                <a:ext cx="82800" cy="16200"/>
              </p14:xfrm>
            </p:contentPart>
          </mc:Choice>
          <mc:Fallback xmlns="">
            <p:pic>
              <p:nvPicPr>
                <p:cNvPr id="757" name="Freihand 756">
                  <a:extLst>
                    <a:ext uri="{FF2B5EF4-FFF2-40B4-BE49-F238E27FC236}">
                      <a16:creationId xmlns:a16="http://schemas.microsoft.com/office/drawing/2014/main" id="{6AF2DB1A-B9DF-416F-908D-57A8BB49D0A1}"/>
                    </a:ext>
                  </a:extLst>
                </p:cNvPr>
                <p:cNvPicPr/>
                <p:nvPr/>
              </p:nvPicPr>
              <p:blipFill>
                <a:blip r:embed="rId1100"/>
                <a:stretch>
                  <a:fillRect/>
                </a:stretch>
              </p:blipFill>
              <p:spPr>
                <a:xfrm>
                  <a:off x="3111773" y="5854027"/>
                  <a:ext cx="91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58" name="Freihand 757">
                  <a:extLst>
                    <a:ext uri="{FF2B5EF4-FFF2-40B4-BE49-F238E27FC236}">
                      <a16:creationId xmlns:a16="http://schemas.microsoft.com/office/drawing/2014/main" id="{F6AFFFC1-4F89-45D2-95CE-3178145F2BA9}"/>
                    </a:ext>
                  </a:extLst>
                </p14:cNvPr>
                <p14:cNvContentPartPr/>
                <p14:nvPr/>
              </p14:nvContentPartPr>
              <p14:xfrm>
                <a:off x="3088733" y="5699587"/>
                <a:ext cx="98640" cy="75960"/>
              </p14:xfrm>
            </p:contentPart>
          </mc:Choice>
          <mc:Fallback xmlns="">
            <p:pic>
              <p:nvPicPr>
                <p:cNvPr id="758" name="Freihand 757">
                  <a:extLst>
                    <a:ext uri="{FF2B5EF4-FFF2-40B4-BE49-F238E27FC236}">
                      <a16:creationId xmlns:a16="http://schemas.microsoft.com/office/drawing/2014/main" id="{F6AFFFC1-4F89-45D2-95CE-3178145F2BA9}"/>
                    </a:ext>
                  </a:extLst>
                </p:cNvPr>
                <p:cNvPicPr/>
                <p:nvPr/>
              </p:nvPicPr>
              <p:blipFill>
                <a:blip r:embed="rId1102"/>
                <a:stretch>
                  <a:fillRect/>
                </a:stretch>
              </p:blipFill>
              <p:spPr>
                <a:xfrm>
                  <a:off x="3084413" y="5695267"/>
                  <a:ext cx="107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59" name="Freihand 758">
                  <a:extLst>
                    <a:ext uri="{FF2B5EF4-FFF2-40B4-BE49-F238E27FC236}">
                      <a16:creationId xmlns:a16="http://schemas.microsoft.com/office/drawing/2014/main" id="{B4BB1F41-EE23-4F39-BFFC-51A6D3170E9A}"/>
                    </a:ext>
                  </a:extLst>
                </p14:cNvPr>
                <p14:cNvContentPartPr/>
                <p14:nvPr/>
              </p14:nvContentPartPr>
              <p14:xfrm>
                <a:off x="3253253" y="5793547"/>
                <a:ext cx="56880" cy="73800"/>
              </p14:xfrm>
            </p:contentPart>
          </mc:Choice>
          <mc:Fallback xmlns="">
            <p:pic>
              <p:nvPicPr>
                <p:cNvPr id="759" name="Freihand 758">
                  <a:extLst>
                    <a:ext uri="{FF2B5EF4-FFF2-40B4-BE49-F238E27FC236}">
                      <a16:creationId xmlns:a16="http://schemas.microsoft.com/office/drawing/2014/main" id="{B4BB1F41-EE23-4F39-BFFC-51A6D3170E9A}"/>
                    </a:ext>
                  </a:extLst>
                </p:cNvPr>
                <p:cNvPicPr/>
                <p:nvPr/>
              </p:nvPicPr>
              <p:blipFill>
                <a:blip r:embed="rId1104"/>
                <a:stretch>
                  <a:fillRect/>
                </a:stretch>
              </p:blipFill>
              <p:spPr>
                <a:xfrm>
                  <a:off x="3248933" y="5789227"/>
                  <a:ext cx="65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60" name="Freihand 759">
                  <a:extLst>
                    <a:ext uri="{FF2B5EF4-FFF2-40B4-BE49-F238E27FC236}">
                      <a16:creationId xmlns:a16="http://schemas.microsoft.com/office/drawing/2014/main" id="{E1FF119E-AE4B-4BE0-BADC-B3FBC4E92051}"/>
                    </a:ext>
                  </a:extLst>
                </p14:cNvPr>
                <p14:cNvContentPartPr/>
                <p14:nvPr/>
              </p14:nvContentPartPr>
              <p14:xfrm>
                <a:off x="3324173" y="5806507"/>
                <a:ext cx="65880" cy="78120"/>
              </p14:xfrm>
            </p:contentPart>
          </mc:Choice>
          <mc:Fallback xmlns="">
            <p:pic>
              <p:nvPicPr>
                <p:cNvPr id="760" name="Freihand 759">
                  <a:extLst>
                    <a:ext uri="{FF2B5EF4-FFF2-40B4-BE49-F238E27FC236}">
                      <a16:creationId xmlns:a16="http://schemas.microsoft.com/office/drawing/2014/main" id="{E1FF119E-AE4B-4BE0-BADC-B3FBC4E92051}"/>
                    </a:ext>
                  </a:extLst>
                </p:cNvPr>
                <p:cNvPicPr/>
                <p:nvPr/>
              </p:nvPicPr>
              <p:blipFill>
                <a:blip r:embed="rId1106"/>
                <a:stretch>
                  <a:fillRect/>
                </a:stretch>
              </p:blipFill>
              <p:spPr>
                <a:xfrm>
                  <a:off x="3319853" y="5802187"/>
                  <a:ext cx="74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69" name="Freihand 768">
                  <a:extLst>
                    <a:ext uri="{FF2B5EF4-FFF2-40B4-BE49-F238E27FC236}">
                      <a16:creationId xmlns:a16="http://schemas.microsoft.com/office/drawing/2014/main" id="{1B6151D1-183A-4354-B184-1A0CC886D1A6}"/>
                    </a:ext>
                  </a:extLst>
                </p14:cNvPr>
                <p14:cNvContentPartPr/>
                <p14:nvPr/>
              </p14:nvContentPartPr>
              <p14:xfrm>
                <a:off x="2444693" y="6102427"/>
                <a:ext cx="115920" cy="66960"/>
              </p14:xfrm>
            </p:contentPart>
          </mc:Choice>
          <mc:Fallback xmlns="">
            <p:pic>
              <p:nvPicPr>
                <p:cNvPr id="769" name="Freihand 768">
                  <a:extLst>
                    <a:ext uri="{FF2B5EF4-FFF2-40B4-BE49-F238E27FC236}">
                      <a16:creationId xmlns:a16="http://schemas.microsoft.com/office/drawing/2014/main" id="{1B6151D1-183A-4354-B184-1A0CC886D1A6}"/>
                    </a:ext>
                  </a:extLst>
                </p:cNvPr>
                <p:cNvPicPr/>
                <p:nvPr/>
              </p:nvPicPr>
              <p:blipFill>
                <a:blip r:embed="rId1108"/>
                <a:stretch>
                  <a:fillRect/>
                </a:stretch>
              </p:blipFill>
              <p:spPr>
                <a:xfrm>
                  <a:off x="2440373" y="6098107"/>
                  <a:ext cx="124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70" name="Freihand 769">
                  <a:extLst>
                    <a:ext uri="{FF2B5EF4-FFF2-40B4-BE49-F238E27FC236}">
                      <a16:creationId xmlns:a16="http://schemas.microsoft.com/office/drawing/2014/main" id="{B21A2C21-8947-4B70-A2F2-BAB7CC74C0F5}"/>
                    </a:ext>
                  </a:extLst>
                </p14:cNvPr>
                <p14:cNvContentPartPr/>
                <p14:nvPr/>
              </p14:nvContentPartPr>
              <p14:xfrm>
                <a:off x="2606693" y="6096667"/>
                <a:ext cx="11880" cy="85320"/>
              </p14:xfrm>
            </p:contentPart>
          </mc:Choice>
          <mc:Fallback xmlns="">
            <p:pic>
              <p:nvPicPr>
                <p:cNvPr id="770" name="Freihand 769">
                  <a:extLst>
                    <a:ext uri="{FF2B5EF4-FFF2-40B4-BE49-F238E27FC236}">
                      <a16:creationId xmlns:a16="http://schemas.microsoft.com/office/drawing/2014/main" id="{B21A2C21-8947-4B70-A2F2-BAB7CC74C0F5}"/>
                    </a:ext>
                  </a:extLst>
                </p:cNvPr>
                <p:cNvPicPr/>
                <p:nvPr/>
              </p:nvPicPr>
              <p:blipFill>
                <a:blip r:embed="rId1110"/>
                <a:stretch>
                  <a:fillRect/>
                </a:stretch>
              </p:blipFill>
              <p:spPr>
                <a:xfrm>
                  <a:off x="2602373" y="6092347"/>
                  <a:ext cx="20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71" name="Freihand 770">
                  <a:extLst>
                    <a:ext uri="{FF2B5EF4-FFF2-40B4-BE49-F238E27FC236}">
                      <a16:creationId xmlns:a16="http://schemas.microsoft.com/office/drawing/2014/main" id="{68982EB4-3A03-4805-B9D7-62D76015AF9E}"/>
                    </a:ext>
                  </a:extLst>
                </p14:cNvPr>
                <p14:cNvContentPartPr/>
                <p14:nvPr/>
              </p14:nvContentPartPr>
              <p14:xfrm>
                <a:off x="2573213" y="6071467"/>
                <a:ext cx="118080" cy="110520"/>
              </p14:xfrm>
            </p:contentPart>
          </mc:Choice>
          <mc:Fallback xmlns="">
            <p:pic>
              <p:nvPicPr>
                <p:cNvPr id="771" name="Freihand 770">
                  <a:extLst>
                    <a:ext uri="{FF2B5EF4-FFF2-40B4-BE49-F238E27FC236}">
                      <a16:creationId xmlns:a16="http://schemas.microsoft.com/office/drawing/2014/main" id="{68982EB4-3A03-4805-B9D7-62D76015AF9E}"/>
                    </a:ext>
                  </a:extLst>
                </p:cNvPr>
                <p:cNvPicPr/>
                <p:nvPr/>
              </p:nvPicPr>
              <p:blipFill>
                <a:blip r:embed="rId1112"/>
                <a:stretch>
                  <a:fillRect/>
                </a:stretch>
              </p:blipFill>
              <p:spPr>
                <a:xfrm>
                  <a:off x="2568893" y="6067147"/>
                  <a:ext cx="12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72" name="Freihand 771">
                  <a:extLst>
                    <a:ext uri="{FF2B5EF4-FFF2-40B4-BE49-F238E27FC236}">
                      <a16:creationId xmlns:a16="http://schemas.microsoft.com/office/drawing/2014/main" id="{99B2B16D-5CF5-4374-9739-7B16E5B42E12}"/>
                    </a:ext>
                  </a:extLst>
                </p14:cNvPr>
                <p14:cNvContentPartPr/>
                <p14:nvPr/>
              </p14:nvContentPartPr>
              <p14:xfrm>
                <a:off x="2393933" y="6272707"/>
                <a:ext cx="69120" cy="90720"/>
              </p14:xfrm>
            </p:contentPart>
          </mc:Choice>
          <mc:Fallback xmlns="">
            <p:pic>
              <p:nvPicPr>
                <p:cNvPr id="772" name="Freihand 771">
                  <a:extLst>
                    <a:ext uri="{FF2B5EF4-FFF2-40B4-BE49-F238E27FC236}">
                      <a16:creationId xmlns:a16="http://schemas.microsoft.com/office/drawing/2014/main" id="{99B2B16D-5CF5-4374-9739-7B16E5B42E12}"/>
                    </a:ext>
                  </a:extLst>
                </p:cNvPr>
                <p:cNvPicPr/>
                <p:nvPr/>
              </p:nvPicPr>
              <p:blipFill>
                <a:blip r:embed="rId1114"/>
                <a:stretch>
                  <a:fillRect/>
                </a:stretch>
              </p:blipFill>
              <p:spPr>
                <a:xfrm>
                  <a:off x="2389613" y="6268387"/>
                  <a:ext cx="77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73" name="Freihand 772">
                  <a:extLst>
                    <a:ext uri="{FF2B5EF4-FFF2-40B4-BE49-F238E27FC236}">
                      <a16:creationId xmlns:a16="http://schemas.microsoft.com/office/drawing/2014/main" id="{5440F313-F0D6-46CB-8108-EB5710A159DA}"/>
                    </a:ext>
                  </a:extLst>
                </p14:cNvPr>
                <p14:cNvContentPartPr/>
                <p14:nvPr/>
              </p14:nvContentPartPr>
              <p14:xfrm>
                <a:off x="2511653" y="6277027"/>
                <a:ext cx="43560" cy="47520"/>
              </p14:xfrm>
            </p:contentPart>
          </mc:Choice>
          <mc:Fallback xmlns="">
            <p:pic>
              <p:nvPicPr>
                <p:cNvPr id="773" name="Freihand 772">
                  <a:extLst>
                    <a:ext uri="{FF2B5EF4-FFF2-40B4-BE49-F238E27FC236}">
                      <a16:creationId xmlns:a16="http://schemas.microsoft.com/office/drawing/2014/main" id="{5440F313-F0D6-46CB-8108-EB5710A159DA}"/>
                    </a:ext>
                  </a:extLst>
                </p:cNvPr>
                <p:cNvPicPr/>
                <p:nvPr/>
              </p:nvPicPr>
              <p:blipFill>
                <a:blip r:embed="rId1116"/>
                <a:stretch>
                  <a:fillRect/>
                </a:stretch>
              </p:blipFill>
              <p:spPr>
                <a:xfrm>
                  <a:off x="2507333" y="6272707"/>
                  <a:ext cx="52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74" name="Freihand 773">
                  <a:extLst>
                    <a:ext uri="{FF2B5EF4-FFF2-40B4-BE49-F238E27FC236}">
                      <a16:creationId xmlns:a16="http://schemas.microsoft.com/office/drawing/2014/main" id="{348F0F40-33BD-432F-BE4A-BD0481B27AAD}"/>
                    </a:ext>
                  </a:extLst>
                </p14:cNvPr>
                <p14:cNvContentPartPr/>
                <p14:nvPr/>
              </p14:nvContentPartPr>
              <p14:xfrm>
                <a:off x="2590493" y="6273067"/>
                <a:ext cx="13320" cy="77400"/>
              </p14:xfrm>
            </p:contentPart>
          </mc:Choice>
          <mc:Fallback xmlns="">
            <p:pic>
              <p:nvPicPr>
                <p:cNvPr id="774" name="Freihand 773">
                  <a:extLst>
                    <a:ext uri="{FF2B5EF4-FFF2-40B4-BE49-F238E27FC236}">
                      <a16:creationId xmlns:a16="http://schemas.microsoft.com/office/drawing/2014/main" id="{348F0F40-33BD-432F-BE4A-BD0481B27AAD}"/>
                    </a:ext>
                  </a:extLst>
                </p:cNvPr>
                <p:cNvPicPr/>
                <p:nvPr/>
              </p:nvPicPr>
              <p:blipFill>
                <a:blip r:embed="rId1118"/>
                <a:stretch>
                  <a:fillRect/>
                </a:stretch>
              </p:blipFill>
              <p:spPr>
                <a:xfrm>
                  <a:off x="2586173" y="6268747"/>
                  <a:ext cx="21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75" name="Freihand 774">
                  <a:extLst>
                    <a:ext uri="{FF2B5EF4-FFF2-40B4-BE49-F238E27FC236}">
                      <a16:creationId xmlns:a16="http://schemas.microsoft.com/office/drawing/2014/main" id="{FC5A9664-D533-4DC8-A86A-71F982819DBB}"/>
                    </a:ext>
                  </a:extLst>
                </p14:cNvPr>
                <p14:cNvContentPartPr/>
                <p14:nvPr/>
              </p14:nvContentPartPr>
              <p14:xfrm>
                <a:off x="2639453" y="6252187"/>
                <a:ext cx="76320" cy="89640"/>
              </p14:xfrm>
            </p:contentPart>
          </mc:Choice>
          <mc:Fallback xmlns="">
            <p:pic>
              <p:nvPicPr>
                <p:cNvPr id="775" name="Freihand 774">
                  <a:extLst>
                    <a:ext uri="{FF2B5EF4-FFF2-40B4-BE49-F238E27FC236}">
                      <a16:creationId xmlns:a16="http://schemas.microsoft.com/office/drawing/2014/main" id="{FC5A9664-D533-4DC8-A86A-71F982819DBB}"/>
                    </a:ext>
                  </a:extLst>
                </p:cNvPr>
                <p:cNvPicPr/>
                <p:nvPr/>
              </p:nvPicPr>
              <p:blipFill>
                <a:blip r:embed="rId1120"/>
                <a:stretch>
                  <a:fillRect/>
                </a:stretch>
              </p:blipFill>
              <p:spPr>
                <a:xfrm>
                  <a:off x="2635133" y="6247867"/>
                  <a:ext cx="84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36" name="Freihand 735">
                  <a:extLst>
                    <a:ext uri="{FF2B5EF4-FFF2-40B4-BE49-F238E27FC236}">
                      <a16:creationId xmlns:a16="http://schemas.microsoft.com/office/drawing/2014/main" id="{3E3F5C13-BEE0-4DAF-9251-EC5B92325672}"/>
                    </a:ext>
                  </a:extLst>
                </p14:cNvPr>
                <p14:cNvContentPartPr/>
                <p14:nvPr/>
              </p14:nvContentPartPr>
              <p14:xfrm>
                <a:off x="3525053" y="5784907"/>
                <a:ext cx="105120" cy="142560"/>
              </p14:xfrm>
            </p:contentPart>
          </mc:Choice>
          <mc:Fallback xmlns="">
            <p:pic>
              <p:nvPicPr>
                <p:cNvPr id="736" name="Freihand 735">
                  <a:extLst>
                    <a:ext uri="{FF2B5EF4-FFF2-40B4-BE49-F238E27FC236}">
                      <a16:creationId xmlns:a16="http://schemas.microsoft.com/office/drawing/2014/main" id="{3E3F5C13-BEE0-4DAF-9251-EC5B92325672}"/>
                    </a:ext>
                  </a:extLst>
                </p:cNvPr>
                <p:cNvPicPr/>
                <p:nvPr/>
              </p:nvPicPr>
              <p:blipFill>
                <a:blip r:embed="rId1122"/>
                <a:stretch>
                  <a:fillRect/>
                </a:stretch>
              </p:blipFill>
              <p:spPr>
                <a:xfrm>
                  <a:off x="3520733" y="5780587"/>
                  <a:ext cx="113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37" name="Freihand 736">
                  <a:extLst>
                    <a:ext uri="{FF2B5EF4-FFF2-40B4-BE49-F238E27FC236}">
                      <a16:creationId xmlns:a16="http://schemas.microsoft.com/office/drawing/2014/main" id="{F01B6399-1D08-42C9-9996-B40DBDE4D673}"/>
                    </a:ext>
                  </a:extLst>
                </p14:cNvPr>
                <p14:cNvContentPartPr/>
                <p14:nvPr/>
              </p14:nvContentPartPr>
              <p14:xfrm>
                <a:off x="3660053" y="5778427"/>
                <a:ext cx="66960" cy="143640"/>
              </p14:xfrm>
            </p:contentPart>
          </mc:Choice>
          <mc:Fallback xmlns="">
            <p:pic>
              <p:nvPicPr>
                <p:cNvPr id="737" name="Freihand 736">
                  <a:extLst>
                    <a:ext uri="{FF2B5EF4-FFF2-40B4-BE49-F238E27FC236}">
                      <a16:creationId xmlns:a16="http://schemas.microsoft.com/office/drawing/2014/main" id="{F01B6399-1D08-42C9-9996-B40DBDE4D673}"/>
                    </a:ext>
                  </a:extLst>
                </p:cNvPr>
                <p:cNvPicPr/>
                <p:nvPr/>
              </p:nvPicPr>
              <p:blipFill>
                <a:blip r:embed="rId1124"/>
                <a:stretch>
                  <a:fillRect/>
                </a:stretch>
              </p:blipFill>
              <p:spPr>
                <a:xfrm>
                  <a:off x="3655733" y="5774107"/>
                  <a:ext cx="75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38" name="Freihand 737">
                  <a:extLst>
                    <a:ext uri="{FF2B5EF4-FFF2-40B4-BE49-F238E27FC236}">
                      <a16:creationId xmlns:a16="http://schemas.microsoft.com/office/drawing/2014/main" id="{040FD459-C44C-485F-B4ED-C72142B8C844}"/>
                    </a:ext>
                  </a:extLst>
                </p14:cNvPr>
                <p14:cNvContentPartPr/>
                <p14:nvPr/>
              </p14:nvContentPartPr>
              <p14:xfrm>
                <a:off x="3657173" y="5867707"/>
                <a:ext cx="97560" cy="105840"/>
              </p14:xfrm>
            </p:contentPart>
          </mc:Choice>
          <mc:Fallback xmlns="">
            <p:pic>
              <p:nvPicPr>
                <p:cNvPr id="738" name="Freihand 737">
                  <a:extLst>
                    <a:ext uri="{FF2B5EF4-FFF2-40B4-BE49-F238E27FC236}">
                      <a16:creationId xmlns:a16="http://schemas.microsoft.com/office/drawing/2014/main" id="{040FD459-C44C-485F-B4ED-C72142B8C844}"/>
                    </a:ext>
                  </a:extLst>
                </p:cNvPr>
                <p:cNvPicPr/>
                <p:nvPr/>
              </p:nvPicPr>
              <p:blipFill>
                <a:blip r:embed="rId1126"/>
                <a:stretch>
                  <a:fillRect/>
                </a:stretch>
              </p:blipFill>
              <p:spPr>
                <a:xfrm>
                  <a:off x="3652853" y="5863387"/>
                  <a:ext cx="106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39" name="Freihand 738">
                  <a:extLst>
                    <a:ext uri="{FF2B5EF4-FFF2-40B4-BE49-F238E27FC236}">
                      <a16:creationId xmlns:a16="http://schemas.microsoft.com/office/drawing/2014/main" id="{52CE0062-50C6-4105-87D0-D11BB1CE7A18}"/>
                    </a:ext>
                  </a:extLst>
                </p14:cNvPr>
                <p14:cNvContentPartPr/>
                <p14:nvPr/>
              </p14:nvContentPartPr>
              <p14:xfrm>
                <a:off x="3780293" y="5809027"/>
                <a:ext cx="48240" cy="98280"/>
              </p14:xfrm>
            </p:contentPart>
          </mc:Choice>
          <mc:Fallback xmlns="">
            <p:pic>
              <p:nvPicPr>
                <p:cNvPr id="739" name="Freihand 738">
                  <a:extLst>
                    <a:ext uri="{FF2B5EF4-FFF2-40B4-BE49-F238E27FC236}">
                      <a16:creationId xmlns:a16="http://schemas.microsoft.com/office/drawing/2014/main" id="{52CE0062-50C6-4105-87D0-D11BB1CE7A18}"/>
                    </a:ext>
                  </a:extLst>
                </p:cNvPr>
                <p:cNvPicPr/>
                <p:nvPr/>
              </p:nvPicPr>
              <p:blipFill>
                <a:blip r:embed="rId1128"/>
                <a:stretch>
                  <a:fillRect/>
                </a:stretch>
              </p:blipFill>
              <p:spPr>
                <a:xfrm>
                  <a:off x="3775973" y="5804707"/>
                  <a:ext cx="56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740" name="Freihand 739">
                  <a:extLst>
                    <a:ext uri="{FF2B5EF4-FFF2-40B4-BE49-F238E27FC236}">
                      <a16:creationId xmlns:a16="http://schemas.microsoft.com/office/drawing/2014/main" id="{DF43C12F-CEC1-44B8-BD4D-BE4D25F4DA60}"/>
                    </a:ext>
                  </a:extLst>
                </p14:cNvPr>
                <p14:cNvContentPartPr/>
                <p14:nvPr/>
              </p14:nvContentPartPr>
              <p14:xfrm>
                <a:off x="3862733" y="5806507"/>
                <a:ext cx="62640" cy="93240"/>
              </p14:xfrm>
            </p:contentPart>
          </mc:Choice>
          <mc:Fallback xmlns="">
            <p:pic>
              <p:nvPicPr>
                <p:cNvPr id="740" name="Freihand 739">
                  <a:extLst>
                    <a:ext uri="{FF2B5EF4-FFF2-40B4-BE49-F238E27FC236}">
                      <a16:creationId xmlns:a16="http://schemas.microsoft.com/office/drawing/2014/main" id="{DF43C12F-CEC1-44B8-BD4D-BE4D25F4DA60}"/>
                    </a:ext>
                  </a:extLst>
                </p:cNvPr>
                <p:cNvPicPr/>
                <p:nvPr/>
              </p:nvPicPr>
              <p:blipFill>
                <a:blip r:embed="rId1130"/>
                <a:stretch>
                  <a:fillRect/>
                </a:stretch>
              </p:blipFill>
              <p:spPr>
                <a:xfrm>
                  <a:off x="3858413" y="5802187"/>
                  <a:ext cx="71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741" name="Freihand 740">
                  <a:extLst>
                    <a:ext uri="{FF2B5EF4-FFF2-40B4-BE49-F238E27FC236}">
                      <a16:creationId xmlns:a16="http://schemas.microsoft.com/office/drawing/2014/main" id="{FBBF9AF4-C5CE-4F08-9EC6-9B84ACF778C5}"/>
                    </a:ext>
                  </a:extLst>
                </p14:cNvPr>
                <p14:cNvContentPartPr/>
                <p14:nvPr/>
              </p14:nvContentPartPr>
              <p14:xfrm>
                <a:off x="4000613" y="5801107"/>
                <a:ext cx="50400" cy="85320"/>
              </p14:xfrm>
            </p:contentPart>
          </mc:Choice>
          <mc:Fallback xmlns="">
            <p:pic>
              <p:nvPicPr>
                <p:cNvPr id="741" name="Freihand 740">
                  <a:extLst>
                    <a:ext uri="{FF2B5EF4-FFF2-40B4-BE49-F238E27FC236}">
                      <a16:creationId xmlns:a16="http://schemas.microsoft.com/office/drawing/2014/main" id="{FBBF9AF4-C5CE-4F08-9EC6-9B84ACF778C5}"/>
                    </a:ext>
                  </a:extLst>
                </p:cNvPr>
                <p:cNvPicPr/>
                <p:nvPr/>
              </p:nvPicPr>
              <p:blipFill>
                <a:blip r:embed="rId1132"/>
                <a:stretch>
                  <a:fillRect/>
                </a:stretch>
              </p:blipFill>
              <p:spPr>
                <a:xfrm>
                  <a:off x="3996293" y="5796787"/>
                  <a:ext cx="59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42" name="Freihand 741">
                  <a:extLst>
                    <a:ext uri="{FF2B5EF4-FFF2-40B4-BE49-F238E27FC236}">
                      <a16:creationId xmlns:a16="http://schemas.microsoft.com/office/drawing/2014/main" id="{B3AE5713-2319-4357-B4AB-02BF9E4200EB}"/>
                    </a:ext>
                  </a:extLst>
                </p14:cNvPr>
                <p14:cNvContentPartPr/>
                <p14:nvPr/>
              </p14:nvContentPartPr>
              <p14:xfrm>
                <a:off x="3946973" y="5738107"/>
                <a:ext cx="54720" cy="83880"/>
              </p14:xfrm>
            </p:contentPart>
          </mc:Choice>
          <mc:Fallback xmlns="">
            <p:pic>
              <p:nvPicPr>
                <p:cNvPr id="742" name="Freihand 741">
                  <a:extLst>
                    <a:ext uri="{FF2B5EF4-FFF2-40B4-BE49-F238E27FC236}">
                      <a16:creationId xmlns:a16="http://schemas.microsoft.com/office/drawing/2014/main" id="{B3AE5713-2319-4357-B4AB-02BF9E4200EB}"/>
                    </a:ext>
                  </a:extLst>
                </p:cNvPr>
                <p:cNvPicPr/>
                <p:nvPr/>
              </p:nvPicPr>
              <p:blipFill>
                <a:blip r:embed="rId1134"/>
                <a:stretch>
                  <a:fillRect/>
                </a:stretch>
              </p:blipFill>
              <p:spPr>
                <a:xfrm>
                  <a:off x="3942653" y="5733787"/>
                  <a:ext cx="63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43" name="Freihand 742">
                  <a:extLst>
                    <a:ext uri="{FF2B5EF4-FFF2-40B4-BE49-F238E27FC236}">
                      <a16:creationId xmlns:a16="http://schemas.microsoft.com/office/drawing/2014/main" id="{2AD38C61-7388-423F-8FD8-79D5AA4AE006}"/>
                    </a:ext>
                  </a:extLst>
                </p14:cNvPr>
                <p14:cNvContentPartPr/>
                <p14:nvPr/>
              </p14:nvContentPartPr>
              <p14:xfrm>
                <a:off x="4054253" y="5824147"/>
                <a:ext cx="37440" cy="57600"/>
              </p14:xfrm>
            </p:contentPart>
          </mc:Choice>
          <mc:Fallback xmlns="">
            <p:pic>
              <p:nvPicPr>
                <p:cNvPr id="743" name="Freihand 742">
                  <a:extLst>
                    <a:ext uri="{FF2B5EF4-FFF2-40B4-BE49-F238E27FC236}">
                      <a16:creationId xmlns:a16="http://schemas.microsoft.com/office/drawing/2014/main" id="{2AD38C61-7388-423F-8FD8-79D5AA4AE006}"/>
                    </a:ext>
                  </a:extLst>
                </p:cNvPr>
                <p:cNvPicPr/>
                <p:nvPr/>
              </p:nvPicPr>
              <p:blipFill>
                <a:blip r:embed="rId1136"/>
                <a:stretch>
                  <a:fillRect/>
                </a:stretch>
              </p:blipFill>
              <p:spPr>
                <a:xfrm>
                  <a:off x="4049933" y="5819827"/>
                  <a:ext cx="46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76" name="Freihand 775">
                  <a:extLst>
                    <a:ext uri="{FF2B5EF4-FFF2-40B4-BE49-F238E27FC236}">
                      <a16:creationId xmlns:a16="http://schemas.microsoft.com/office/drawing/2014/main" id="{AF0CF336-1DF4-4D79-9FC7-707F3915FE57}"/>
                    </a:ext>
                  </a:extLst>
                </p14:cNvPr>
                <p14:cNvContentPartPr/>
                <p14:nvPr/>
              </p14:nvContentPartPr>
              <p14:xfrm>
                <a:off x="3578693" y="5986867"/>
                <a:ext cx="358200" cy="26280"/>
              </p14:xfrm>
            </p:contentPart>
          </mc:Choice>
          <mc:Fallback xmlns="">
            <p:pic>
              <p:nvPicPr>
                <p:cNvPr id="776" name="Freihand 775">
                  <a:extLst>
                    <a:ext uri="{FF2B5EF4-FFF2-40B4-BE49-F238E27FC236}">
                      <a16:creationId xmlns:a16="http://schemas.microsoft.com/office/drawing/2014/main" id="{AF0CF336-1DF4-4D79-9FC7-707F3915FE57}"/>
                    </a:ext>
                  </a:extLst>
                </p:cNvPr>
                <p:cNvPicPr/>
                <p:nvPr/>
              </p:nvPicPr>
              <p:blipFill>
                <a:blip r:embed="rId1138"/>
                <a:stretch>
                  <a:fillRect/>
                </a:stretch>
              </p:blipFill>
              <p:spPr>
                <a:xfrm>
                  <a:off x="3574373" y="5982547"/>
                  <a:ext cx="366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777" name="Freihand 776">
                  <a:extLst>
                    <a:ext uri="{FF2B5EF4-FFF2-40B4-BE49-F238E27FC236}">
                      <a16:creationId xmlns:a16="http://schemas.microsoft.com/office/drawing/2014/main" id="{5D12C867-ACCA-4917-951D-A06174903995}"/>
                    </a:ext>
                  </a:extLst>
                </p14:cNvPr>
                <p14:cNvContentPartPr/>
                <p14:nvPr/>
              </p14:nvContentPartPr>
              <p14:xfrm>
                <a:off x="3604613" y="6068947"/>
                <a:ext cx="154440" cy="62280"/>
              </p14:xfrm>
            </p:contentPart>
          </mc:Choice>
          <mc:Fallback xmlns="">
            <p:pic>
              <p:nvPicPr>
                <p:cNvPr id="777" name="Freihand 776">
                  <a:extLst>
                    <a:ext uri="{FF2B5EF4-FFF2-40B4-BE49-F238E27FC236}">
                      <a16:creationId xmlns:a16="http://schemas.microsoft.com/office/drawing/2014/main" id="{5D12C867-ACCA-4917-951D-A06174903995}"/>
                    </a:ext>
                  </a:extLst>
                </p:cNvPr>
                <p:cNvPicPr/>
                <p:nvPr/>
              </p:nvPicPr>
              <p:blipFill>
                <a:blip r:embed="rId1140"/>
                <a:stretch>
                  <a:fillRect/>
                </a:stretch>
              </p:blipFill>
              <p:spPr>
                <a:xfrm>
                  <a:off x="3600293" y="6064627"/>
                  <a:ext cx="16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78" name="Freihand 777">
                  <a:extLst>
                    <a:ext uri="{FF2B5EF4-FFF2-40B4-BE49-F238E27FC236}">
                      <a16:creationId xmlns:a16="http://schemas.microsoft.com/office/drawing/2014/main" id="{1E7EF31A-642B-48D8-83E6-CACF2BAC776D}"/>
                    </a:ext>
                  </a:extLst>
                </p14:cNvPr>
                <p14:cNvContentPartPr/>
                <p14:nvPr/>
              </p14:nvContentPartPr>
              <p14:xfrm>
                <a:off x="3776333" y="6057787"/>
                <a:ext cx="17280" cy="95400"/>
              </p14:xfrm>
            </p:contentPart>
          </mc:Choice>
          <mc:Fallback xmlns="">
            <p:pic>
              <p:nvPicPr>
                <p:cNvPr id="778" name="Freihand 777">
                  <a:extLst>
                    <a:ext uri="{FF2B5EF4-FFF2-40B4-BE49-F238E27FC236}">
                      <a16:creationId xmlns:a16="http://schemas.microsoft.com/office/drawing/2014/main" id="{1E7EF31A-642B-48D8-83E6-CACF2BAC776D}"/>
                    </a:ext>
                  </a:extLst>
                </p:cNvPr>
                <p:cNvPicPr/>
                <p:nvPr/>
              </p:nvPicPr>
              <p:blipFill>
                <a:blip r:embed="rId1142"/>
                <a:stretch>
                  <a:fillRect/>
                </a:stretch>
              </p:blipFill>
              <p:spPr>
                <a:xfrm>
                  <a:off x="3772013" y="6053467"/>
                  <a:ext cx="25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79" name="Freihand 778">
                  <a:extLst>
                    <a:ext uri="{FF2B5EF4-FFF2-40B4-BE49-F238E27FC236}">
                      <a16:creationId xmlns:a16="http://schemas.microsoft.com/office/drawing/2014/main" id="{0705EED1-E908-41ED-9E30-0F65F2B51D01}"/>
                    </a:ext>
                  </a:extLst>
                </p14:cNvPr>
                <p14:cNvContentPartPr/>
                <p14:nvPr/>
              </p14:nvContentPartPr>
              <p14:xfrm>
                <a:off x="3752213" y="6040867"/>
                <a:ext cx="100440" cy="90720"/>
              </p14:xfrm>
            </p:contentPart>
          </mc:Choice>
          <mc:Fallback xmlns="">
            <p:pic>
              <p:nvPicPr>
                <p:cNvPr id="779" name="Freihand 778">
                  <a:extLst>
                    <a:ext uri="{FF2B5EF4-FFF2-40B4-BE49-F238E27FC236}">
                      <a16:creationId xmlns:a16="http://schemas.microsoft.com/office/drawing/2014/main" id="{0705EED1-E908-41ED-9E30-0F65F2B51D01}"/>
                    </a:ext>
                  </a:extLst>
                </p:cNvPr>
                <p:cNvPicPr/>
                <p:nvPr/>
              </p:nvPicPr>
              <p:blipFill>
                <a:blip r:embed="rId1144"/>
                <a:stretch>
                  <a:fillRect/>
                </a:stretch>
              </p:blipFill>
              <p:spPr>
                <a:xfrm>
                  <a:off x="3747893" y="6036547"/>
                  <a:ext cx="109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80" name="Freihand 779">
                  <a:extLst>
                    <a:ext uri="{FF2B5EF4-FFF2-40B4-BE49-F238E27FC236}">
                      <a16:creationId xmlns:a16="http://schemas.microsoft.com/office/drawing/2014/main" id="{A85ACAFE-7033-4634-BB7A-BB35E2E97927}"/>
                    </a:ext>
                  </a:extLst>
                </p14:cNvPr>
                <p14:cNvContentPartPr/>
                <p14:nvPr/>
              </p14:nvContentPartPr>
              <p14:xfrm>
                <a:off x="3550253" y="6258307"/>
                <a:ext cx="79560" cy="69480"/>
              </p14:xfrm>
            </p:contentPart>
          </mc:Choice>
          <mc:Fallback xmlns="">
            <p:pic>
              <p:nvPicPr>
                <p:cNvPr id="780" name="Freihand 779">
                  <a:extLst>
                    <a:ext uri="{FF2B5EF4-FFF2-40B4-BE49-F238E27FC236}">
                      <a16:creationId xmlns:a16="http://schemas.microsoft.com/office/drawing/2014/main" id="{A85ACAFE-7033-4634-BB7A-BB35E2E97927}"/>
                    </a:ext>
                  </a:extLst>
                </p:cNvPr>
                <p:cNvPicPr/>
                <p:nvPr/>
              </p:nvPicPr>
              <p:blipFill>
                <a:blip r:embed="rId1146"/>
                <a:stretch>
                  <a:fillRect/>
                </a:stretch>
              </p:blipFill>
              <p:spPr>
                <a:xfrm>
                  <a:off x="3545933" y="6253987"/>
                  <a:ext cx="88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81" name="Freihand 780">
                  <a:extLst>
                    <a:ext uri="{FF2B5EF4-FFF2-40B4-BE49-F238E27FC236}">
                      <a16:creationId xmlns:a16="http://schemas.microsoft.com/office/drawing/2014/main" id="{B70829CE-DECA-42AD-8CEC-06F046C53923}"/>
                    </a:ext>
                  </a:extLst>
                </p14:cNvPr>
                <p14:cNvContentPartPr/>
                <p14:nvPr/>
              </p14:nvContentPartPr>
              <p14:xfrm>
                <a:off x="3626573" y="6262627"/>
                <a:ext cx="72720" cy="62640"/>
              </p14:xfrm>
            </p:contentPart>
          </mc:Choice>
          <mc:Fallback xmlns="">
            <p:pic>
              <p:nvPicPr>
                <p:cNvPr id="781" name="Freihand 780">
                  <a:extLst>
                    <a:ext uri="{FF2B5EF4-FFF2-40B4-BE49-F238E27FC236}">
                      <a16:creationId xmlns:a16="http://schemas.microsoft.com/office/drawing/2014/main" id="{B70829CE-DECA-42AD-8CEC-06F046C53923}"/>
                    </a:ext>
                  </a:extLst>
                </p:cNvPr>
                <p:cNvPicPr/>
                <p:nvPr/>
              </p:nvPicPr>
              <p:blipFill>
                <a:blip r:embed="rId1148"/>
                <a:stretch>
                  <a:fillRect/>
                </a:stretch>
              </p:blipFill>
              <p:spPr>
                <a:xfrm>
                  <a:off x="3622253" y="6258307"/>
                  <a:ext cx="8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82" name="Freihand 781">
                  <a:extLst>
                    <a:ext uri="{FF2B5EF4-FFF2-40B4-BE49-F238E27FC236}">
                      <a16:creationId xmlns:a16="http://schemas.microsoft.com/office/drawing/2014/main" id="{2860FFF8-6344-4DF2-9CB0-075B52AA5E6A}"/>
                    </a:ext>
                  </a:extLst>
                </p14:cNvPr>
                <p14:cNvContentPartPr/>
                <p14:nvPr/>
              </p14:nvContentPartPr>
              <p14:xfrm>
                <a:off x="3707213" y="6252907"/>
                <a:ext cx="7920" cy="90720"/>
              </p14:xfrm>
            </p:contentPart>
          </mc:Choice>
          <mc:Fallback xmlns="">
            <p:pic>
              <p:nvPicPr>
                <p:cNvPr id="782" name="Freihand 781">
                  <a:extLst>
                    <a:ext uri="{FF2B5EF4-FFF2-40B4-BE49-F238E27FC236}">
                      <a16:creationId xmlns:a16="http://schemas.microsoft.com/office/drawing/2014/main" id="{2860FFF8-6344-4DF2-9CB0-075B52AA5E6A}"/>
                    </a:ext>
                  </a:extLst>
                </p:cNvPr>
                <p:cNvPicPr/>
                <p:nvPr/>
              </p:nvPicPr>
              <p:blipFill>
                <a:blip r:embed="rId1150"/>
                <a:stretch>
                  <a:fillRect/>
                </a:stretch>
              </p:blipFill>
              <p:spPr>
                <a:xfrm>
                  <a:off x="3702893" y="6248587"/>
                  <a:ext cx="16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83" name="Freihand 782">
                  <a:extLst>
                    <a:ext uri="{FF2B5EF4-FFF2-40B4-BE49-F238E27FC236}">
                      <a16:creationId xmlns:a16="http://schemas.microsoft.com/office/drawing/2014/main" id="{7603DF10-8CE2-4617-929A-1845F90BFD56}"/>
                    </a:ext>
                  </a:extLst>
                </p14:cNvPr>
                <p14:cNvContentPartPr/>
                <p14:nvPr/>
              </p14:nvContentPartPr>
              <p14:xfrm>
                <a:off x="3779933" y="6231307"/>
                <a:ext cx="71280" cy="94320"/>
              </p14:xfrm>
            </p:contentPart>
          </mc:Choice>
          <mc:Fallback xmlns="">
            <p:pic>
              <p:nvPicPr>
                <p:cNvPr id="783" name="Freihand 782">
                  <a:extLst>
                    <a:ext uri="{FF2B5EF4-FFF2-40B4-BE49-F238E27FC236}">
                      <a16:creationId xmlns:a16="http://schemas.microsoft.com/office/drawing/2014/main" id="{7603DF10-8CE2-4617-929A-1845F90BFD56}"/>
                    </a:ext>
                  </a:extLst>
                </p:cNvPr>
                <p:cNvPicPr/>
                <p:nvPr/>
              </p:nvPicPr>
              <p:blipFill>
                <a:blip r:embed="rId1152"/>
                <a:stretch>
                  <a:fillRect/>
                </a:stretch>
              </p:blipFill>
              <p:spPr>
                <a:xfrm>
                  <a:off x="3775613" y="6226987"/>
                  <a:ext cx="7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91" name="Freihand 790">
                  <a:extLst>
                    <a:ext uri="{FF2B5EF4-FFF2-40B4-BE49-F238E27FC236}">
                      <a16:creationId xmlns:a16="http://schemas.microsoft.com/office/drawing/2014/main" id="{DD7130E1-B443-4BFB-B0D5-EE3EFE90125E}"/>
                    </a:ext>
                  </a:extLst>
                </p14:cNvPr>
                <p14:cNvContentPartPr/>
                <p14:nvPr/>
              </p14:nvContentPartPr>
              <p14:xfrm>
                <a:off x="3753293" y="6239227"/>
                <a:ext cx="107280" cy="107280"/>
              </p14:xfrm>
            </p:contentPart>
          </mc:Choice>
          <mc:Fallback xmlns="">
            <p:pic>
              <p:nvPicPr>
                <p:cNvPr id="791" name="Freihand 790">
                  <a:extLst>
                    <a:ext uri="{FF2B5EF4-FFF2-40B4-BE49-F238E27FC236}">
                      <a16:creationId xmlns:a16="http://schemas.microsoft.com/office/drawing/2014/main" id="{DD7130E1-B443-4BFB-B0D5-EE3EFE90125E}"/>
                    </a:ext>
                  </a:extLst>
                </p:cNvPr>
                <p:cNvPicPr/>
                <p:nvPr/>
              </p:nvPicPr>
              <p:blipFill>
                <a:blip r:embed="rId1154"/>
                <a:stretch>
                  <a:fillRect/>
                </a:stretch>
              </p:blipFill>
              <p:spPr>
                <a:xfrm>
                  <a:off x="3748973" y="6234907"/>
                  <a:ext cx="115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49" name="Freihand 748">
                  <a:extLst>
                    <a:ext uri="{FF2B5EF4-FFF2-40B4-BE49-F238E27FC236}">
                      <a16:creationId xmlns:a16="http://schemas.microsoft.com/office/drawing/2014/main" id="{16573133-8F60-4126-98F1-6D9806C46B95}"/>
                    </a:ext>
                  </a:extLst>
                </p14:cNvPr>
                <p14:cNvContentPartPr/>
                <p14:nvPr/>
              </p14:nvContentPartPr>
              <p14:xfrm>
                <a:off x="4790453" y="5730187"/>
                <a:ext cx="68760" cy="131400"/>
              </p14:xfrm>
            </p:contentPart>
          </mc:Choice>
          <mc:Fallback xmlns="">
            <p:pic>
              <p:nvPicPr>
                <p:cNvPr id="749" name="Freihand 748">
                  <a:extLst>
                    <a:ext uri="{FF2B5EF4-FFF2-40B4-BE49-F238E27FC236}">
                      <a16:creationId xmlns:a16="http://schemas.microsoft.com/office/drawing/2014/main" id="{16573133-8F60-4126-98F1-6D9806C46B95}"/>
                    </a:ext>
                  </a:extLst>
                </p:cNvPr>
                <p:cNvPicPr/>
                <p:nvPr/>
              </p:nvPicPr>
              <p:blipFill>
                <a:blip r:embed="rId1156"/>
                <a:stretch>
                  <a:fillRect/>
                </a:stretch>
              </p:blipFill>
              <p:spPr>
                <a:xfrm>
                  <a:off x="4786133" y="5725867"/>
                  <a:ext cx="77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50" name="Freihand 749">
                  <a:extLst>
                    <a:ext uri="{FF2B5EF4-FFF2-40B4-BE49-F238E27FC236}">
                      <a16:creationId xmlns:a16="http://schemas.microsoft.com/office/drawing/2014/main" id="{A53971BE-1E00-4D42-B4DC-2A63F3773B50}"/>
                    </a:ext>
                  </a:extLst>
                </p14:cNvPr>
                <p14:cNvContentPartPr/>
                <p14:nvPr/>
              </p14:nvContentPartPr>
              <p14:xfrm>
                <a:off x="4868933" y="5825587"/>
                <a:ext cx="14760" cy="69840"/>
              </p14:xfrm>
            </p:contentPart>
          </mc:Choice>
          <mc:Fallback xmlns="">
            <p:pic>
              <p:nvPicPr>
                <p:cNvPr id="750" name="Freihand 749">
                  <a:extLst>
                    <a:ext uri="{FF2B5EF4-FFF2-40B4-BE49-F238E27FC236}">
                      <a16:creationId xmlns:a16="http://schemas.microsoft.com/office/drawing/2014/main" id="{A53971BE-1E00-4D42-B4DC-2A63F3773B50}"/>
                    </a:ext>
                  </a:extLst>
                </p:cNvPr>
                <p:cNvPicPr/>
                <p:nvPr/>
              </p:nvPicPr>
              <p:blipFill>
                <a:blip r:embed="rId1158"/>
                <a:stretch>
                  <a:fillRect/>
                </a:stretch>
              </p:blipFill>
              <p:spPr>
                <a:xfrm>
                  <a:off x="4864613" y="5821267"/>
                  <a:ext cx="23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51" name="Freihand 750">
                  <a:extLst>
                    <a:ext uri="{FF2B5EF4-FFF2-40B4-BE49-F238E27FC236}">
                      <a16:creationId xmlns:a16="http://schemas.microsoft.com/office/drawing/2014/main" id="{8FA998C6-1586-4013-9048-835ABC25BF29}"/>
                    </a:ext>
                  </a:extLst>
                </p14:cNvPr>
                <p14:cNvContentPartPr/>
                <p14:nvPr/>
              </p14:nvContentPartPr>
              <p14:xfrm>
                <a:off x="4975493" y="5740627"/>
                <a:ext cx="10080" cy="96120"/>
              </p14:xfrm>
            </p:contentPart>
          </mc:Choice>
          <mc:Fallback xmlns="">
            <p:pic>
              <p:nvPicPr>
                <p:cNvPr id="751" name="Freihand 750">
                  <a:extLst>
                    <a:ext uri="{FF2B5EF4-FFF2-40B4-BE49-F238E27FC236}">
                      <a16:creationId xmlns:a16="http://schemas.microsoft.com/office/drawing/2014/main" id="{8FA998C6-1586-4013-9048-835ABC25BF29}"/>
                    </a:ext>
                  </a:extLst>
                </p:cNvPr>
                <p:cNvPicPr/>
                <p:nvPr/>
              </p:nvPicPr>
              <p:blipFill>
                <a:blip r:embed="rId1160"/>
                <a:stretch>
                  <a:fillRect/>
                </a:stretch>
              </p:blipFill>
              <p:spPr>
                <a:xfrm>
                  <a:off x="4971173" y="5736307"/>
                  <a:ext cx="18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52" name="Freihand 751">
                  <a:extLst>
                    <a:ext uri="{FF2B5EF4-FFF2-40B4-BE49-F238E27FC236}">
                      <a16:creationId xmlns:a16="http://schemas.microsoft.com/office/drawing/2014/main" id="{D98BBF46-8867-468E-ABFA-7FE3823773EA}"/>
                    </a:ext>
                  </a:extLst>
                </p14:cNvPr>
                <p14:cNvContentPartPr/>
                <p14:nvPr/>
              </p14:nvContentPartPr>
              <p14:xfrm>
                <a:off x="5019053" y="5737027"/>
                <a:ext cx="251640" cy="93960"/>
              </p14:xfrm>
            </p:contentPart>
          </mc:Choice>
          <mc:Fallback xmlns="">
            <p:pic>
              <p:nvPicPr>
                <p:cNvPr id="752" name="Freihand 751">
                  <a:extLst>
                    <a:ext uri="{FF2B5EF4-FFF2-40B4-BE49-F238E27FC236}">
                      <a16:creationId xmlns:a16="http://schemas.microsoft.com/office/drawing/2014/main" id="{D98BBF46-8867-468E-ABFA-7FE3823773EA}"/>
                    </a:ext>
                  </a:extLst>
                </p:cNvPr>
                <p:cNvPicPr/>
                <p:nvPr/>
              </p:nvPicPr>
              <p:blipFill>
                <a:blip r:embed="rId1162"/>
                <a:stretch>
                  <a:fillRect/>
                </a:stretch>
              </p:blipFill>
              <p:spPr>
                <a:xfrm>
                  <a:off x="5014733" y="5732707"/>
                  <a:ext cx="260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53" name="Freihand 752">
                  <a:extLst>
                    <a:ext uri="{FF2B5EF4-FFF2-40B4-BE49-F238E27FC236}">
                      <a16:creationId xmlns:a16="http://schemas.microsoft.com/office/drawing/2014/main" id="{4750055A-702B-4AC8-9C30-F7D1CC119C03}"/>
                    </a:ext>
                  </a:extLst>
                </p14:cNvPr>
                <p14:cNvContentPartPr/>
                <p14:nvPr/>
              </p14:nvContentPartPr>
              <p14:xfrm>
                <a:off x="5155853" y="5689507"/>
                <a:ext cx="73800" cy="66240"/>
              </p14:xfrm>
            </p:contentPart>
          </mc:Choice>
          <mc:Fallback xmlns="">
            <p:pic>
              <p:nvPicPr>
                <p:cNvPr id="753" name="Freihand 752">
                  <a:extLst>
                    <a:ext uri="{FF2B5EF4-FFF2-40B4-BE49-F238E27FC236}">
                      <a16:creationId xmlns:a16="http://schemas.microsoft.com/office/drawing/2014/main" id="{4750055A-702B-4AC8-9C30-F7D1CC119C03}"/>
                    </a:ext>
                  </a:extLst>
                </p:cNvPr>
                <p:cNvPicPr/>
                <p:nvPr/>
              </p:nvPicPr>
              <p:blipFill>
                <a:blip r:embed="rId1164"/>
                <a:stretch>
                  <a:fillRect/>
                </a:stretch>
              </p:blipFill>
              <p:spPr>
                <a:xfrm>
                  <a:off x="5151533" y="5685187"/>
                  <a:ext cx="82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54" name="Freihand 753">
                  <a:extLst>
                    <a:ext uri="{FF2B5EF4-FFF2-40B4-BE49-F238E27FC236}">
                      <a16:creationId xmlns:a16="http://schemas.microsoft.com/office/drawing/2014/main" id="{16CD4A6E-D6CB-46BC-A907-EC966B9A82FF}"/>
                    </a:ext>
                  </a:extLst>
                </p14:cNvPr>
                <p14:cNvContentPartPr/>
                <p14:nvPr/>
              </p14:nvContentPartPr>
              <p14:xfrm>
                <a:off x="5251973" y="5792107"/>
                <a:ext cx="52200" cy="34200"/>
              </p14:xfrm>
            </p:contentPart>
          </mc:Choice>
          <mc:Fallback xmlns="">
            <p:pic>
              <p:nvPicPr>
                <p:cNvPr id="754" name="Freihand 753">
                  <a:extLst>
                    <a:ext uri="{FF2B5EF4-FFF2-40B4-BE49-F238E27FC236}">
                      <a16:creationId xmlns:a16="http://schemas.microsoft.com/office/drawing/2014/main" id="{16CD4A6E-D6CB-46BC-A907-EC966B9A82FF}"/>
                    </a:ext>
                  </a:extLst>
                </p:cNvPr>
                <p:cNvPicPr/>
                <p:nvPr/>
              </p:nvPicPr>
              <p:blipFill>
                <a:blip r:embed="rId1166"/>
                <a:stretch>
                  <a:fillRect/>
                </a:stretch>
              </p:blipFill>
              <p:spPr>
                <a:xfrm>
                  <a:off x="5247653" y="5787787"/>
                  <a:ext cx="60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62" name="Freihand 761">
                  <a:extLst>
                    <a:ext uri="{FF2B5EF4-FFF2-40B4-BE49-F238E27FC236}">
                      <a16:creationId xmlns:a16="http://schemas.microsoft.com/office/drawing/2014/main" id="{483EDDE8-8323-40B8-B4C2-18A191AF5138}"/>
                    </a:ext>
                  </a:extLst>
                </p14:cNvPr>
                <p14:cNvContentPartPr/>
                <p14:nvPr/>
              </p14:nvContentPartPr>
              <p14:xfrm>
                <a:off x="4425773" y="5795707"/>
                <a:ext cx="93600" cy="9360"/>
              </p14:xfrm>
            </p:contentPart>
          </mc:Choice>
          <mc:Fallback xmlns="">
            <p:pic>
              <p:nvPicPr>
                <p:cNvPr id="762" name="Freihand 761">
                  <a:extLst>
                    <a:ext uri="{FF2B5EF4-FFF2-40B4-BE49-F238E27FC236}">
                      <a16:creationId xmlns:a16="http://schemas.microsoft.com/office/drawing/2014/main" id="{483EDDE8-8323-40B8-B4C2-18A191AF5138}"/>
                    </a:ext>
                  </a:extLst>
                </p:cNvPr>
                <p:cNvPicPr/>
                <p:nvPr/>
              </p:nvPicPr>
              <p:blipFill>
                <a:blip r:embed="rId1168"/>
                <a:stretch>
                  <a:fillRect/>
                </a:stretch>
              </p:blipFill>
              <p:spPr>
                <a:xfrm>
                  <a:off x="4421453" y="5791387"/>
                  <a:ext cx="102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63" name="Freihand 762">
                  <a:extLst>
                    <a:ext uri="{FF2B5EF4-FFF2-40B4-BE49-F238E27FC236}">
                      <a16:creationId xmlns:a16="http://schemas.microsoft.com/office/drawing/2014/main" id="{60790633-9FF3-4B38-B530-4D3408F60CEC}"/>
                    </a:ext>
                  </a:extLst>
                </p14:cNvPr>
                <p14:cNvContentPartPr/>
                <p14:nvPr/>
              </p14:nvContentPartPr>
              <p14:xfrm>
                <a:off x="4436573" y="5830627"/>
                <a:ext cx="76320" cy="19080"/>
              </p14:xfrm>
            </p:contentPart>
          </mc:Choice>
          <mc:Fallback xmlns="">
            <p:pic>
              <p:nvPicPr>
                <p:cNvPr id="763" name="Freihand 762">
                  <a:extLst>
                    <a:ext uri="{FF2B5EF4-FFF2-40B4-BE49-F238E27FC236}">
                      <a16:creationId xmlns:a16="http://schemas.microsoft.com/office/drawing/2014/main" id="{60790633-9FF3-4B38-B530-4D3408F60CEC}"/>
                    </a:ext>
                  </a:extLst>
                </p:cNvPr>
                <p:cNvPicPr/>
                <p:nvPr/>
              </p:nvPicPr>
              <p:blipFill>
                <a:blip r:embed="rId1170"/>
                <a:stretch>
                  <a:fillRect/>
                </a:stretch>
              </p:blipFill>
              <p:spPr>
                <a:xfrm>
                  <a:off x="4432253" y="5826307"/>
                  <a:ext cx="84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64" name="Freihand 763">
                  <a:extLst>
                    <a:ext uri="{FF2B5EF4-FFF2-40B4-BE49-F238E27FC236}">
                      <a16:creationId xmlns:a16="http://schemas.microsoft.com/office/drawing/2014/main" id="{931DB15A-A07A-4088-8E73-ADEC882FDD5B}"/>
                    </a:ext>
                  </a:extLst>
                </p14:cNvPr>
                <p14:cNvContentPartPr/>
                <p14:nvPr/>
              </p14:nvContentPartPr>
              <p14:xfrm>
                <a:off x="4446293" y="5667547"/>
                <a:ext cx="89640" cy="91440"/>
              </p14:xfrm>
            </p:contentPart>
          </mc:Choice>
          <mc:Fallback xmlns="">
            <p:pic>
              <p:nvPicPr>
                <p:cNvPr id="764" name="Freihand 763">
                  <a:extLst>
                    <a:ext uri="{FF2B5EF4-FFF2-40B4-BE49-F238E27FC236}">
                      <a16:creationId xmlns:a16="http://schemas.microsoft.com/office/drawing/2014/main" id="{931DB15A-A07A-4088-8E73-ADEC882FDD5B}"/>
                    </a:ext>
                  </a:extLst>
                </p:cNvPr>
                <p:cNvPicPr/>
                <p:nvPr/>
              </p:nvPicPr>
              <p:blipFill>
                <a:blip r:embed="rId1172"/>
                <a:stretch>
                  <a:fillRect/>
                </a:stretch>
              </p:blipFill>
              <p:spPr>
                <a:xfrm>
                  <a:off x="4441973" y="5663227"/>
                  <a:ext cx="98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65" name="Freihand 764">
                  <a:extLst>
                    <a:ext uri="{FF2B5EF4-FFF2-40B4-BE49-F238E27FC236}">
                      <a16:creationId xmlns:a16="http://schemas.microsoft.com/office/drawing/2014/main" id="{50761872-D6BA-48E0-8A20-26309C6FB280}"/>
                    </a:ext>
                  </a:extLst>
                </p14:cNvPr>
                <p14:cNvContentPartPr/>
                <p14:nvPr/>
              </p14:nvContentPartPr>
              <p14:xfrm>
                <a:off x="4565453" y="5762227"/>
                <a:ext cx="57600" cy="99360"/>
              </p14:xfrm>
            </p:contentPart>
          </mc:Choice>
          <mc:Fallback xmlns="">
            <p:pic>
              <p:nvPicPr>
                <p:cNvPr id="765" name="Freihand 764">
                  <a:extLst>
                    <a:ext uri="{FF2B5EF4-FFF2-40B4-BE49-F238E27FC236}">
                      <a16:creationId xmlns:a16="http://schemas.microsoft.com/office/drawing/2014/main" id="{50761872-D6BA-48E0-8A20-26309C6FB280}"/>
                    </a:ext>
                  </a:extLst>
                </p:cNvPr>
                <p:cNvPicPr/>
                <p:nvPr/>
              </p:nvPicPr>
              <p:blipFill>
                <a:blip r:embed="rId1174"/>
                <a:stretch>
                  <a:fillRect/>
                </a:stretch>
              </p:blipFill>
              <p:spPr>
                <a:xfrm>
                  <a:off x="4561133" y="5757907"/>
                  <a:ext cx="66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66" name="Freihand 765">
                  <a:extLst>
                    <a:ext uri="{FF2B5EF4-FFF2-40B4-BE49-F238E27FC236}">
                      <a16:creationId xmlns:a16="http://schemas.microsoft.com/office/drawing/2014/main" id="{E0029FDF-573F-436C-849A-621A1F5B0B73}"/>
                    </a:ext>
                  </a:extLst>
                </p14:cNvPr>
                <p14:cNvContentPartPr/>
                <p14:nvPr/>
              </p14:nvContentPartPr>
              <p14:xfrm>
                <a:off x="4654733" y="5790667"/>
                <a:ext cx="15840" cy="77400"/>
              </p14:xfrm>
            </p:contentPart>
          </mc:Choice>
          <mc:Fallback xmlns="">
            <p:pic>
              <p:nvPicPr>
                <p:cNvPr id="766" name="Freihand 765">
                  <a:extLst>
                    <a:ext uri="{FF2B5EF4-FFF2-40B4-BE49-F238E27FC236}">
                      <a16:creationId xmlns:a16="http://schemas.microsoft.com/office/drawing/2014/main" id="{E0029FDF-573F-436C-849A-621A1F5B0B73}"/>
                    </a:ext>
                  </a:extLst>
                </p:cNvPr>
                <p:cNvPicPr/>
                <p:nvPr/>
              </p:nvPicPr>
              <p:blipFill>
                <a:blip r:embed="rId1176"/>
                <a:stretch>
                  <a:fillRect/>
                </a:stretch>
              </p:blipFill>
              <p:spPr>
                <a:xfrm>
                  <a:off x="4650413" y="5786347"/>
                  <a:ext cx="24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67" name="Freihand 766">
                  <a:extLst>
                    <a:ext uri="{FF2B5EF4-FFF2-40B4-BE49-F238E27FC236}">
                      <a16:creationId xmlns:a16="http://schemas.microsoft.com/office/drawing/2014/main" id="{07B22024-A264-4A30-91E1-057CFD4FF688}"/>
                    </a:ext>
                  </a:extLst>
                </p14:cNvPr>
                <p14:cNvContentPartPr/>
                <p14:nvPr/>
              </p14:nvContentPartPr>
              <p14:xfrm>
                <a:off x="4643933" y="5821627"/>
                <a:ext cx="61920" cy="2880"/>
              </p14:xfrm>
            </p:contentPart>
          </mc:Choice>
          <mc:Fallback xmlns="">
            <p:pic>
              <p:nvPicPr>
                <p:cNvPr id="767" name="Freihand 766">
                  <a:extLst>
                    <a:ext uri="{FF2B5EF4-FFF2-40B4-BE49-F238E27FC236}">
                      <a16:creationId xmlns:a16="http://schemas.microsoft.com/office/drawing/2014/main" id="{07B22024-A264-4A30-91E1-057CFD4FF688}"/>
                    </a:ext>
                  </a:extLst>
                </p:cNvPr>
                <p:cNvPicPr/>
                <p:nvPr/>
              </p:nvPicPr>
              <p:blipFill>
                <a:blip r:embed="rId1178"/>
                <a:stretch>
                  <a:fillRect/>
                </a:stretch>
              </p:blipFill>
              <p:spPr>
                <a:xfrm>
                  <a:off x="4639613" y="5817307"/>
                  <a:ext cx="70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86" name="Freihand 785">
                  <a:extLst>
                    <a:ext uri="{FF2B5EF4-FFF2-40B4-BE49-F238E27FC236}">
                      <a16:creationId xmlns:a16="http://schemas.microsoft.com/office/drawing/2014/main" id="{DB8772FF-2E20-4D47-92FE-662A61E01779}"/>
                    </a:ext>
                  </a:extLst>
                </p14:cNvPr>
                <p14:cNvContentPartPr/>
                <p14:nvPr/>
              </p14:nvContentPartPr>
              <p14:xfrm>
                <a:off x="4812413" y="5913067"/>
                <a:ext cx="371160" cy="38880"/>
              </p14:xfrm>
            </p:contentPart>
          </mc:Choice>
          <mc:Fallback xmlns="">
            <p:pic>
              <p:nvPicPr>
                <p:cNvPr id="786" name="Freihand 785">
                  <a:extLst>
                    <a:ext uri="{FF2B5EF4-FFF2-40B4-BE49-F238E27FC236}">
                      <a16:creationId xmlns:a16="http://schemas.microsoft.com/office/drawing/2014/main" id="{DB8772FF-2E20-4D47-92FE-662A61E01779}"/>
                    </a:ext>
                  </a:extLst>
                </p:cNvPr>
                <p:cNvPicPr/>
                <p:nvPr/>
              </p:nvPicPr>
              <p:blipFill>
                <a:blip r:embed="rId1180"/>
                <a:stretch>
                  <a:fillRect/>
                </a:stretch>
              </p:blipFill>
              <p:spPr>
                <a:xfrm>
                  <a:off x="4808093" y="5908747"/>
                  <a:ext cx="379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87" name="Freihand 786">
                  <a:extLst>
                    <a:ext uri="{FF2B5EF4-FFF2-40B4-BE49-F238E27FC236}">
                      <a16:creationId xmlns:a16="http://schemas.microsoft.com/office/drawing/2014/main" id="{291D4499-2D01-4A03-8926-B6ED90EBFD38}"/>
                    </a:ext>
                  </a:extLst>
                </p14:cNvPr>
                <p14:cNvContentPartPr/>
                <p14:nvPr/>
              </p14:nvContentPartPr>
              <p14:xfrm>
                <a:off x="4776773" y="6035107"/>
                <a:ext cx="120240" cy="58320"/>
              </p14:xfrm>
            </p:contentPart>
          </mc:Choice>
          <mc:Fallback xmlns="">
            <p:pic>
              <p:nvPicPr>
                <p:cNvPr id="787" name="Freihand 786">
                  <a:extLst>
                    <a:ext uri="{FF2B5EF4-FFF2-40B4-BE49-F238E27FC236}">
                      <a16:creationId xmlns:a16="http://schemas.microsoft.com/office/drawing/2014/main" id="{291D4499-2D01-4A03-8926-B6ED90EBFD38}"/>
                    </a:ext>
                  </a:extLst>
                </p:cNvPr>
                <p:cNvPicPr/>
                <p:nvPr/>
              </p:nvPicPr>
              <p:blipFill>
                <a:blip r:embed="rId1182"/>
                <a:stretch>
                  <a:fillRect/>
                </a:stretch>
              </p:blipFill>
              <p:spPr>
                <a:xfrm>
                  <a:off x="4772453" y="6030787"/>
                  <a:ext cx="128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88" name="Freihand 787">
                  <a:extLst>
                    <a:ext uri="{FF2B5EF4-FFF2-40B4-BE49-F238E27FC236}">
                      <a16:creationId xmlns:a16="http://schemas.microsoft.com/office/drawing/2014/main" id="{7CB12190-DF6A-46F0-89AD-DBEB48B4E9F7}"/>
                    </a:ext>
                  </a:extLst>
                </p14:cNvPr>
                <p14:cNvContentPartPr/>
                <p14:nvPr/>
              </p14:nvContentPartPr>
              <p14:xfrm>
                <a:off x="4932653" y="6013507"/>
                <a:ext cx="28080" cy="87840"/>
              </p14:xfrm>
            </p:contentPart>
          </mc:Choice>
          <mc:Fallback xmlns="">
            <p:pic>
              <p:nvPicPr>
                <p:cNvPr id="788" name="Freihand 787">
                  <a:extLst>
                    <a:ext uri="{FF2B5EF4-FFF2-40B4-BE49-F238E27FC236}">
                      <a16:creationId xmlns:a16="http://schemas.microsoft.com/office/drawing/2014/main" id="{7CB12190-DF6A-46F0-89AD-DBEB48B4E9F7}"/>
                    </a:ext>
                  </a:extLst>
                </p:cNvPr>
                <p:cNvPicPr/>
                <p:nvPr/>
              </p:nvPicPr>
              <p:blipFill>
                <a:blip r:embed="rId1184"/>
                <a:stretch>
                  <a:fillRect/>
                </a:stretch>
              </p:blipFill>
              <p:spPr>
                <a:xfrm>
                  <a:off x="4928333" y="6009187"/>
                  <a:ext cx="36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89" name="Freihand 788">
                  <a:extLst>
                    <a:ext uri="{FF2B5EF4-FFF2-40B4-BE49-F238E27FC236}">
                      <a16:creationId xmlns:a16="http://schemas.microsoft.com/office/drawing/2014/main" id="{F5218F94-F89E-4501-90E7-E6745FEDE405}"/>
                    </a:ext>
                  </a:extLst>
                </p14:cNvPr>
                <p14:cNvContentPartPr/>
                <p14:nvPr/>
              </p14:nvContentPartPr>
              <p14:xfrm>
                <a:off x="4909613" y="6003067"/>
                <a:ext cx="100080" cy="87480"/>
              </p14:xfrm>
            </p:contentPart>
          </mc:Choice>
          <mc:Fallback xmlns="">
            <p:pic>
              <p:nvPicPr>
                <p:cNvPr id="789" name="Freihand 788">
                  <a:extLst>
                    <a:ext uri="{FF2B5EF4-FFF2-40B4-BE49-F238E27FC236}">
                      <a16:creationId xmlns:a16="http://schemas.microsoft.com/office/drawing/2014/main" id="{F5218F94-F89E-4501-90E7-E6745FEDE405}"/>
                    </a:ext>
                  </a:extLst>
                </p:cNvPr>
                <p:cNvPicPr/>
                <p:nvPr/>
              </p:nvPicPr>
              <p:blipFill>
                <a:blip r:embed="rId1186"/>
                <a:stretch>
                  <a:fillRect/>
                </a:stretch>
              </p:blipFill>
              <p:spPr>
                <a:xfrm>
                  <a:off x="4905293" y="5998747"/>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92" name="Freihand 791">
                  <a:extLst>
                    <a:ext uri="{FF2B5EF4-FFF2-40B4-BE49-F238E27FC236}">
                      <a16:creationId xmlns:a16="http://schemas.microsoft.com/office/drawing/2014/main" id="{B926AA25-CA76-4C4D-8C46-FCF8DF37DA47}"/>
                    </a:ext>
                  </a:extLst>
                </p14:cNvPr>
                <p14:cNvContentPartPr/>
                <p14:nvPr/>
              </p14:nvContentPartPr>
              <p14:xfrm>
                <a:off x="4723133" y="6178387"/>
                <a:ext cx="121320" cy="107280"/>
              </p14:xfrm>
            </p:contentPart>
          </mc:Choice>
          <mc:Fallback xmlns="">
            <p:pic>
              <p:nvPicPr>
                <p:cNvPr id="792" name="Freihand 791">
                  <a:extLst>
                    <a:ext uri="{FF2B5EF4-FFF2-40B4-BE49-F238E27FC236}">
                      <a16:creationId xmlns:a16="http://schemas.microsoft.com/office/drawing/2014/main" id="{B926AA25-CA76-4C4D-8C46-FCF8DF37DA47}"/>
                    </a:ext>
                  </a:extLst>
                </p:cNvPr>
                <p:cNvPicPr/>
                <p:nvPr/>
              </p:nvPicPr>
              <p:blipFill>
                <a:blip r:embed="rId1188"/>
                <a:stretch>
                  <a:fillRect/>
                </a:stretch>
              </p:blipFill>
              <p:spPr>
                <a:xfrm>
                  <a:off x="4718813" y="6174067"/>
                  <a:ext cx="129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93" name="Freihand 792">
                  <a:extLst>
                    <a:ext uri="{FF2B5EF4-FFF2-40B4-BE49-F238E27FC236}">
                      <a16:creationId xmlns:a16="http://schemas.microsoft.com/office/drawing/2014/main" id="{2335E4CF-7BAB-4281-8CBE-E74E8EE2C5AC}"/>
                    </a:ext>
                  </a:extLst>
                </p14:cNvPr>
                <p14:cNvContentPartPr/>
                <p14:nvPr/>
              </p14:nvContentPartPr>
              <p14:xfrm>
                <a:off x="4843733" y="6194587"/>
                <a:ext cx="69480" cy="88920"/>
              </p14:xfrm>
            </p:contentPart>
          </mc:Choice>
          <mc:Fallback xmlns="">
            <p:pic>
              <p:nvPicPr>
                <p:cNvPr id="793" name="Freihand 792">
                  <a:extLst>
                    <a:ext uri="{FF2B5EF4-FFF2-40B4-BE49-F238E27FC236}">
                      <a16:creationId xmlns:a16="http://schemas.microsoft.com/office/drawing/2014/main" id="{2335E4CF-7BAB-4281-8CBE-E74E8EE2C5AC}"/>
                    </a:ext>
                  </a:extLst>
                </p:cNvPr>
                <p:cNvPicPr/>
                <p:nvPr/>
              </p:nvPicPr>
              <p:blipFill>
                <a:blip r:embed="rId1190"/>
                <a:stretch>
                  <a:fillRect/>
                </a:stretch>
              </p:blipFill>
              <p:spPr>
                <a:xfrm>
                  <a:off x="4839413" y="6190267"/>
                  <a:ext cx="78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94" name="Freihand 793">
                  <a:extLst>
                    <a:ext uri="{FF2B5EF4-FFF2-40B4-BE49-F238E27FC236}">
                      <a16:creationId xmlns:a16="http://schemas.microsoft.com/office/drawing/2014/main" id="{5A4AAF6A-CDF6-4228-9295-BA6EC833EC8B}"/>
                    </a:ext>
                  </a:extLst>
                </p14:cNvPr>
                <p14:cNvContentPartPr/>
                <p14:nvPr/>
              </p14:nvContentPartPr>
              <p14:xfrm>
                <a:off x="4931573" y="6184147"/>
                <a:ext cx="20520" cy="100800"/>
              </p14:xfrm>
            </p:contentPart>
          </mc:Choice>
          <mc:Fallback xmlns="">
            <p:pic>
              <p:nvPicPr>
                <p:cNvPr id="794" name="Freihand 793">
                  <a:extLst>
                    <a:ext uri="{FF2B5EF4-FFF2-40B4-BE49-F238E27FC236}">
                      <a16:creationId xmlns:a16="http://schemas.microsoft.com/office/drawing/2014/main" id="{5A4AAF6A-CDF6-4228-9295-BA6EC833EC8B}"/>
                    </a:ext>
                  </a:extLst>
                </p:cNvPr>
                <p:cNvPicPr/>
                <p:nvPr/>
              </p:nvPicPr>
              <p:blipFill>
                <a:blip r:embed="rId1192"/>
                <a:stretch>
                  <a:fillRect/>
                </a:stretch>
              </p:blipFill>
              <p:spPr>
                <a:xfrm>
                  <a:off x="4927253" y="6179827"/>
                  <a:ext cx="29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95" name="Freihand 794">
                  <a:extLst>
                    <a:ext uri="{FF2B5EF4-FFF2-40B4-BE49-F238E27FC236}">
                      <a16:creationId xmlns:a16="http://schemas.microsoft.com/office/drawing/2014/main" id="{CFD28549-F7D2-4064-9335-E00BDB742B7E}"/>
                    </a:ext>
                  </a:extLst>
                </p14:cNvPr>
                <p14:cNvContentPartPr/>
                <p14:nvPr/>
              </p14:nvContentPartPr>
              <p14:xfrm>
                <a:off x="4984133" y="6167947"/>
                <a:ext cx="105120" cy="124920"/>
              </p14:xfrm>
            </p:contentPart>
          </mc:Choice>
          <mc:Fallback xmlns="">
            <p:pic>
              <p:nvPicPr>
                <p:cNvPr id="795" name="Freihand 794">
                  <a:extLst>
                    <a:ext uri="{FF2B5EF4-FFF2-40B4-BE49-F238E27FC236}">
                      <a16:creationId xmlns:a16="http://schemas.microsoft.com/office/drawing/2014/main" id="{CFD28549-F7D2-4064-9335-E00BDB742B7E}"/>
                    </a:ext>
                  </a:extLst>
                </p:cNvPr>
                <p:cNvPicPr/>
                <p:nvPr/>
              </p:nvPicPr>
              <p:blipFill>
                <a:blip r:embed="rId1194"/>
                <a:stretch>
                  <a:fillRect/>
                </a:stretch>
              </p:blipFill>
              <p:spPr>
                <a:xfrm>
                  <a:off x="4979813" y="6163627"/>
                  <a:ext cx="113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98" name="Freihand 797">
                  <a:extLst>
                    <a:ext uri="{FF2B5EF4-FFF2-40B4-BE49-F238E27FC236}">
                      <a16:creationId xmlns:a16="http://schemas.microsoft.com/office/drawing/2014/main" id="{A13CA32A-CF85-4EC5-954D-68DB5ACCE263}"/>
                    </a:ext>
                  </a:extLst>
                </p14:cNvPr>
                <p14:cNvContentPartPr/>
                <p14:nvPr/>
              </p14:nvContentPartPr>
              <p14:xfrm>
                <a:off x="5618813" y="4307107"/>
                <a:ext cx="24840" cy="128880"/>
              </p14:xfrm>
            </p:contentPart>
          </mc:Choice>
          <mc:Fallback xmlns="">
            <p:pic>
              <p:nvPicPr>
                <p:cNvPr id="798" name="Freihand 797">
                  <a:extLst>
                    <a:ext uri="{FF2B5EF4-FFF2-40B4-BE49-F238E27FC236}">
                      <a16:creationId xmlns:a16="http://schemas.microsoft.com/office/drawing/2014/main" id="{A13CA32A-CF85-4EC5-954D-68DB5ACCE263}"/>
                    </a:ext>
                  </a:extLst>
                </p:cNvPr>
                <p:cNvPicPr/>
                <p:nvPr/>
              </p:nvPicPr>
              <p:blipFill>
                <a:blip r:embed="rId1196"/>
                <a:stretch>
                  <a:fillRect/>
                </a:stretch>
              </p:blipFill>
              <p:spPr>
                <a:xfrm>
                  <a:off x="5614493" y="4302787"/>
                  <a:ext cx="33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99" name="Freihand 798">
                  <a:extLst>
                    <a:ext uri="{FF2B5EF4-FFF2-40B4-BE49-F238E27FC236}">
                      <a16:creationId xmlns:a16="http://schemas.microsoft.com/office/drawing/2014/main" id="{975C5138-2222-46A2-A2D8-490983FBC628}"/>
                    </a:ext>
                  </a:extLst>
                </p14:cNvPr>
                <p14:cNvContentPartPr/>
                <p14:nvPr/>
              </p14:nvContentPartPr>
              <p14:xfrm>
                <a:off x="5559053" y="4427347"/>
                <a:ext cx="147960" cy="13680"/>
              </p14:xfrm>
            </p:contentPart>
          </mc:Choice>
          <mc:Fallback xmlns="">
            <p:pic>
              <p:nvPicPr>
                <p:cNvPr id="799" name="Freihand 798">
                  <a:extLst>
                    <a:ext uri="{FF2B5EF4-FFF2-40B4-BE49-F238E27FC236}">
                      <a16:creationId xmlns:a16="http://schemas.microsoft.com/office/drawing/2014/main" id="{975C5138-2222-46A2-A2D8-490983FBC628}"/>
                    </a:ext>
                  </a:extLst>
                </p:cNvPr>
                <p:cNvPicPr/>
                <p:nvPr/>
              </p:nvPicPr>
              <p:blipFill>
                <a:blip r:embed="rId1198"/>
                <a:stretch>
                  <a:fillRect/>
                </a:stretch>
              </p:blipFill>
              <p:spPr>
                <a:xfrm>
                  <a:off x="5554733" y="4423027"/>
                  <a:ext cx="156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800" name="Freihand 799">
                  <a:extLst>
                    <a:ext uri="{FF2B5EF4-FFF2-40B4-BE49-F238E27FC236}">
                      <a16:creationId xmlns:a16="http://schemas.microsoft.com/office/drawing/2014/main" id="{984AE222-9937-4B99-AF42-AEFEE83B63E5}"/>
                    </a:ext>
                  </a:extLst>
                </p14:cNvPr>
                <p14:cNvContentPartPr/>
                <p14:nvPr/>
              </p14:nvContentPartPr>
              <p14:xfrm>
                <a:off x="5574893" y="4475227"/>
                <a:ext cx="121680" cy="101520"/>
              </p14:xfrm>
            </p:contentPart>
          </mc:Choice>
          <mc:Fallback xmlns="">
            <p:pic>
              <p:nvPicPr>
                <p:cNvPr id="800" name="Freihand 799">
                  <a:extLst>
                    <a:ext uri="{FF2B5EF4-FFF2-40B4-BE49-F238E27FC236}">
                      <a16:creationId xmlns:a16="http://schemas.microsoft.com/office/drawing/2014/main" id="{984AE222-9937-4B99-AF42-AEFEE83B63E5}"/>
                    </a:ext>
                  </a:extLst>
                </p:cNvPr>
                <p:cNvPicPr/>
                <p:nvPr/>
              </p:nvPicPr>
              <p:blipFill>
                <a:blip r:embed="rId1200"/>
                <a:stretch>
                  <a:fillRect/>
                </a:stretch>
              </p:blipFill>
              <p:spPr>
                <a:xfrm>
                  <a:off x="5570573" y="4470907"/>
                  <a:ext cx="130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801" name="Freihand 800">
                  <a:extLst>
                    <a:ext uri="{FF2B5EF4-FFF2-40B4-BE49-F238E27FC236}">
                      <a16:creationId xmlns:a16="http://schemas.microsoft.com/office/drawing/2014/main" id="{FB86276B-DD7B-4650-B310-51756A22D842}"/>
                    </a:ext>
                  </a:extLst>
                </p14:cNvPr>
                <p14:cNvContentPartPr/>
                <p14:nvPr/>
              </p14:nvContentPartPr>
              <p14:xfrm>
                <a:off x="5755613" y="4810027"/>
                <a:ext cx="131040" cy="19440"/>
              </p14:xfrm>
            </p:contentPart>
          </mc:Choice>
          <mc:Fallback xmlns="">
            <p:pic>
              <p:nvPicPr>
                <p:cNvPr id="801" name="Freihand 800">
                  <a:extLst>
                    <a:ext uri="{FF2B5EF4-FFF2-40B4-BE49-F238E27FC236}">
                      <a16:creationId xmlns:a16="http://schemas.microsoft.com/office/drawing/2014/main" id="{FB86276B-DD7B-4650-B310-51756A22D842}"/>
                    </a:ext>
                  </a:extLst>
                </p:cNvPr>
                <p:cNvPicPr/>
                <p:nvPr/>
              </p:nvPicPr>
              <p:blipFill>
                <a:blip r:embed="rId1202"/>
                <a:stretch>
                  <a:fillRect/>
                </a:stretch>
              </p:blipFill>
              <p:spPr>
                <a:xfrm>
                  <a:off x="5751293" y="4805707"/>
                  <a:ext cx="139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802" name="Freihand 801">
                  <a:extLst>
                    <a:ext uri="{FF2B5EF4-FFF2-40B4-BE49-F238E27FC236}">
                      <a16:creationId xmlns:a16="http://schemas.microsoft.com/office/drawing/2014/main" id="{BC1D8C5E-5EF2-458B-BF39-53C4FEBB8E57}"/>
                    </a:ext>
                  </a:extLst>
                </p14:cNvPr>
                <p14:cNvContentPartPr/>
                <p14:nvPr/>
              </p14:nvContentPartPr>
              <p14:xfrm>
                <a:off x="5975573" y="4721467"/>
                <a:ext cx="184320" cy="208800"/>
              </p14:xfrm>
            </p:contentPart>
          </mc:Choice>
          <mc:Fallback xmlns="">
            <p:pic>
              <p:nvPicPr>
                <p:cNvPr id="802" name="Freihand 801">
                  <a:extLst>
                    <a:ext uri="{FF2B5EF4-FFF2-40B4-BE49-F238E27FC236}">
                      <a16:creationId xmlns:a16="http://schemas.microsoft.com/office/drawing/2014/main" id="{BC1D8C5E-5EF2-458B-BF39-53C4FEBB8E57}"/>
                    </a:ext>
                  </a:extLst>
                </p:cNvPr>
                <p:cNvPicPr/>
                <p:nvPr/>
              </p:nvPicPr>
              <p:blipFill>
                <a:blip r:embed="rId1204"/>
                <a:stretch>
                  <a:fillRect/>
                </a:stretch>
              </p:blipFill>
              <p:spPr>
                <a:xfrm>
                  <a:off x="5971253" y="4717147"/>
                  <a:ext cx="192960" cy="21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5">
            <p14:nvContentPartPr>
              <p14:cNvPr id="805" name="Freihand 804">
                <a:extLst>
                  <a:ext uri="{FF2B5EF4-FFF2-40B4-BE49-F238E27FC236}">
                    <a16:creationId xmlns:a16="http://schemas.microsoft.com/office/drawing/2014/main" id="{00FD1276-2348-4BD8-86FE-4B8D2B0581DA}"/>
                  </a:ext>
                </a:extLst>
              </p14:cNvPr>
              <p14:cNvContentPartPr/>
              <p14:nvPr/>
            </p14:nvContentPartPr>
            <p14:xfrm>
              <a:off x="6204533" y="4423747"/>
              <a:ext cx="162000" cy="2054160"/>
            </p14:xfrm>
          </p:contentPart>
        </mc:Choice>
        <mc:Fallback xmlns="">
          <p:pic>
            <p:nvPicPr>
              <p:cNvPr id="805" name="Freihand 804">
                <a:extLst>
                  <a:ext uri="{FF2B5EF4-FFF2-40B4-BE49-F238E27FC236}">
                    <a16:creationId xmlns:a16="http://schemas.microsoft.com/office/drawing/2014/main" id="{00FD1276-2348-4BD8-86FE-4B8D2B0581DA}"/>
                  </a:ext>
                </a:extLst>
              </p:cNvPr>
              <p:cNvPicPr/>
              <p:nvPr/>
            </p:nvPicPr>
            <p:blipFill>
              <a:blip r:embed="rId1206"/>
              <a:stretch>
                <a:fillRect/>
              </a:stretch>
            </p:blipFill>
            <p:spPr>
              <a:xfrm>
                <a:off x="6200213" y="4419427"/>
                <a:ext cx="170640" cy="2062800"/>
              </a:xfrm>
              <a:prstGeom prst="rect">
                <a:avLst/>
              </a:prstGeom>
            </p:spPr>
          </p:pic>
        </mc:Fallback>
      </mc:AlternateContent>
      <p:grpSp>
        <p:nvGrpSpPr>
          <p:cNvPr id="862" name="Gruppieren 861">
            <a:extLst>
              <a:ext uri="{FF2B5EF4-FFF2-40B4-BE49-F238E27FC236}">
                <a16:creationId xmlns:a16="http://schemas.microsoft.com/office/drawing/2014/main" id="{C307DE6B-3831-4BA7-91D9-4866AB4E5449}"/>
              </a:ext>
            </a:extLst>
          </p:cNvPr>
          <p:cNvGrpSpPr/>
          <p:nvPr/>
        </p:nvGrpSpPr>
        <p:grpSpPr>
          <a:xfrm>
            <a:off x="6393533" y="4263547"/>
            <a:ext cx="1965960" cy="1410480"/>
            <a:chOff x="6393533" y="4263547"/>
            <a:chExt cx="1965960" cy="1410480"/>
          </a:xfrm>
        </p:grpSpPr>
        <mc:AlternateContent xmlns:mc="http://schemas.openxmlformats.org/markup-compatibility/2006" xmlns:p14="http://schemas.microsoft.com/office/powerpoint/2010/main">
          <mc:Choice Requires="p14">
            <p:contentPart p14:bwMode="auto" r:id="rId1207">
              <p14:nvContentPartPr>
                <p14:cNvPr id="806" name="Freihand 805">
                  <a:extLst>
                    <a:ext uri="{FF2B5EF4-FFF2-40B4-BE49-F238E27FC236}">
                      <a16:creationId xmlns:a16="http://schemas.microsoft.com/office/drawing/2014/main" id="{EF2A8B6C-FFE6-48BD-8C85-EE4AF7BFEB06}"/>
                    </a:ext>
                  </a:extLst>
                </p14:cNvPr>
                <p14:cNvContentPartPr/>
                <p14:nvPr/>
              </p14:nvContentPartPr>
              <p14:xfrm>
                <a:off x="6393533" y="4263547"/>
                <a:ext cx="1965960" cy="119880"/>
              </p14:xfrm>
            </p:contentPart>
          </mc:Choice>
          <mc:Fallback xmlns="">
            <p:pic>
              <p:nvPicPr>
                <p:cNvPr id="806" name="Freihand 805">
                  <a:extLst>
                    <a:ext uri="{FF2B5EF4-FFF2-40B4-BE49-F238E27FC236}">
                      <a16:creationId xmlns:a16="http://schemas.microsoft.com/office/drawing/2014/main" id="{EF2A8B6C-FFE6-48BD-8C85-EE4AF7BFEB06}"/>
                    </a:ext>
                  </a:extLst>
                </p:cNvPr>
                <p:cNvPicPr/>
                <p:nvPr/>
              </p:nvPicPr>
              <p:blipFill>
                <a:blip r:embed="rId1208"/>
                <a:stretch>
                  <a:fillRect/>
                </a:stretch>
              </p:blipFill>
              <p:spPr>
                <a:xfrm>
                  <a:off x="6389213" y="4259227"/>
                  <a:ext cx="1974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807" name="Freihand 806">
                  <a:extLst>
                    <a:ext uri="{FF2B5EF4-FFF2-40B4-BE49-F238E27FC236}">
                      <a16:creationId xmlns:a16="http://schemas.microsoft.com/office/drawing/2014/main" id="{BFDB7872-1FE7-42F0-8143-091BBC1EFF53}"/>
                    </a:ext>
                  </a:extLst>
                </p14:cNvPr>
                <p14:cNvContentPartPr/>
                <p14:nvPr/>
              </p14:nvContentPartPr>
              <p14:xfrm>
                <a:off x="6503333" y="4433467"/>
                <a:ext cx="219600" cy="85680"/>
              </p14:xfrm>
            </p:contentPart>
          </mc:Choice>
          <mc:Fallback xmlns="">
            <p:pic>
              <p:nvPicPr>
                <p:cNvPr id="807" name="Freihand 806">
                  <a:extLst>
                    <a:ext uri="{FF2B5EF4-FFF2-40B4-BE49-F238E27FC236}">
                      <a16:creationId xmlns:a16="http://schemas.microsoft.com/office/drawing/2014/main" id="{BFDB7872-1FE7-42F0-8143-091BBC1EFF53}"/>
                    </a:ext>
                  </a:extLst>
                </p:cNvPr>
                <p:cNvPicPr/>
                <p:nvPr/>
              </p:nvPicPr>
              <p:blipFill>
                <a:blip r:embed="rId1210"/>
                <a:stretch>
                  <a:fillRect/>
                </a:stretch>
              </p:blipFill>
              <p:spPr>
                <a:xfrm>
                  <a:off x="6499013" y="4429147"/>
                  <a:ext cx="228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809" name="Freihand 808">
                  <a:extLst>
                    <a:ext uri="{FF2B5EF4-FFF2-40B4-BE49-F238E27FC236}">
                      <a16:creationId xmlns:a16="http://schemas.microsoft.com/office/drawing/2014/main" id="{5B3C4432-819E-4E80-AF60-8E28F527B14F}"/>
                    </a:ext>
                  </a:extLst>
                </p14:cNvPr>
                <p14:cNvContentPartPr/>
                <p14:nvPr/>
              </p14:nvContentPartPr>
              <p14:xfrm>
                <a:off x="6759293" y="4371187"/>
                <a:ext cx="320040" cy="129600"/>
              </p14:xfrm>
            </p:contentPart>
          </mc:Choice>
          <mc:Fallback xmlns="">
            <p:pic>
              <p:nvPicPr>
                <p:cNvPr id="809" name="Freihand 808">
                  <a:extLst>
                    <a:ext uri="{FF2B5EF4-FFF2-40B4-BE49-F238E27FC236}">
                      <a16:creationId xmlns:a16="http://schemas.microsoft.com/office/drawing/2014/main" id="{5B3C4432-819E-4E80-AF60-8E28F527B14F}"/>
                    </a:ext>
                  </a:extLst>
                </p:cNvPr>
                <p:cNvPicPr/>
                <p:nvPr/>
              </p:nvPicPr>
              <p:blipFill>
                <a:blip r:embed="rId1212"/>
                <a:stretch>
                  <a:fillRect/>
                </a:stretch>
              </p:blipFill>
              <p:spPr>
                <a:xfrm>
                  <a:off x="6754973" y="4366867"/>
                  <a:ext cx="328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810" name="Freihand 809">
                  <a:extLst>
                    <a:ext uri="{FF2B5EF4-FFF2-40B4-BE49-F238E27FC236}">
                      <a16:creationId xmlns:a16="http://schemas.microsoft.com/office/drawing/2014/main" id="{2F70B751-7F2A-4BB3-B794-0B1FEAC5EFFD}"/>
                    </a:ext>
                  </a:extLst>
                </p14:cNvPr>
                <p14:cNvContentPartPr/>
                <p14:nvPr/>
              </p14:nvContentPartPr>
              <p14:xfrm>
                <a:off x="7135133" y="4338067"/>
                <a:ext cx="214920" cy="138600"/>
              </p14:xfrm>
            </p:contentPart>
          </mc:Choice>
          <mc:Fallback xmlns="">
            <p:pic>
              <p:nvPicPr>
                <p:cNvPr id="810" name="Freihand 809">
                  <a:extLst>
                    <a:ext uri="{FF2B5EF4-FFF2-40B4-BE49-F238E27FC236}">
                      <a16:creationId xmlns:a16="http://schemas.microsoft.com/office/drawing/2014/main" id="{2F70B751-7F2A-4BB3-B794-0B1FEAC5EFFD}"/>
                    </a:ext>
                  </a:extLst>
                </p:cNvPr>
                <p:cNvPicPr/>
                <p:nvPr/>
              </p:nvPicPr>
              <p:blipFill>
                <a:blip r:embed="rId1214"/>
                <a:stretch>
                  <a:fillRect/>
                </a:stretch>
              </p:blipFill>
              <p:spPr>
                <a:xfrm>
                  <a:off x="7130813" y="4333747"/>
                  <a:ext cx="223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811" name="Freihand 810">
                  <a:extLst>
                    <a:ext uri="{FF2B5EF4-FFF2-40B4-BE49-F238E27FC236}">
                      <a16:creationId xmlns:a16="http://schemas.microsoft.com/office/drawing/2014/main" id="{1A80AB60-4129-4774-98CF-9803E01BFDC3}"/>
                    </a:ext>
                  </a:extLst>
                </p14:cNvPr>
                <p14:cNvContentPartPr/>
                <p14:nvPr/>
              </p14:nvContentPartPr>
              <p14:xfrm>
                <a:off x="7347533" y="4352827"/>
                <a:ext cx="13320" cy="55080"/>
              </p14:xfrm>
            </p:contentPart>
          </mc:Choice>
          <mc:Fallback xmlns="">
            <p:pic>
              <p:nvPicPr>
                <p:cNvPr id="811" name="Freihand 810">
                  <a:extLst>
                    <a:ext uri="{FF2B5EF4-FFF2-40B4-BE49-F238E27FC236}">
                      <a16:creationId xmlns:a16="http://schemas.microsoft.com/office/drawing/2014/main" id="{1A80AB60-4129-4774-98CF-9803E01BFDC3}"/>
                    </a:ext>
                  </a:extLst>
                </p:cNvPr>
                <p:cNvPicPr/>
                <p:nvPr/>
              </p:nvPicPr>
              <p:blipFill>
                <a:blip r:embed="rId1216"/>
                <a:stretch>
                  <a:fillRect/>
                </a:stretch>
              </p:blipFill>
              <p:spPr>
                <a:xfrm>
                  <a:off x="7343213" y="4348507"/>
                  <a:ext cx="21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812" name="Freihand 811">
                  <a:extLst>
                    <a:ext uri="{FF2B5EF4-FFF2-40B4-BE49-F238E27FC236}">
                      <a16:creationId xmlns:a16="http://schemas.microsoft.com/office/drawing/2014/main" id="{2BE175EB-E88E-4EF1-BF68-53F6E6B96774}"/>
                    </a:ext>
                  </a:extLst>
                </p14:cNvPr>
                <p14:cNvContentPartPr/>
                <p14:nvPr/>
              </p14:nvContentPartPr>
              <p14:xfrm>
                <a:off x="7380293" y="4396027"/>
                <a:ext cx="43200" cy="60120"/>
              </p14:xfrm>
            </p:contentPart>
          </mc:Choice>
          <mc:Fallback xmlns="">
            <p:pic>
              <p:nvPicPr>
                <p:cNvPr id="812" name="Freihand 811">
                  <a:extLst>
                    <a:ext uri="{FF2B5EF4-FFF2-40B4-BE49-F238E27FC236}">
                      <a16:creationId xmlns:a16="http://schemas.microsoft.com/office/drawing/2014/main" id="{2BE175EB-E88E-4EF1-BF68-53F6E6B96774}"/>
                    </a:ext>
                  </a:extLst>
                </p:cNvPr>
                <p:cNvPicPr/>
                <p:nvPr/>
              </p:nvPicPr>
              <p:blipFill>
                <a:blip r:embed="rId1218"/>
                <a:stretch>
                  <a:fillRect/>
                </a:stretch>
              </p:blipFill>
              <p:spPr>
                <a:xfrm>
                  <a:off x="7375973" y="4391707"/>
                  <a:ext cx="51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813" name="Freihand 812">
                  <a:extLst>
                    <a:ext uri="{FF2B5EF4-FFF2-40B4-BE49-F238E27FC236}">
                      <a16:creationId xmlns:a16="http://schemas.microsoft.com/office/drawing/2014/main" id="{07666D85-8E8A-4D9F-9AF6-91FD9C0A185C}"/>
                    </a:ext>
                  </a:extLst>
                </p14:cNvPr>
                <p14:cNvContentPartPr/>
                <p14:nvPr/>
              </p14:nvContentPartPr>
              <p14:xfrm>
                <a:off x="7463813" y="4355347"/>
                <a:ext cx="226080" cy="100800"/>
              </p14:xfrm>
            </p:contentPart>
          </mc:Choice>
          <mc:Fallback xmlns="">
            <p:pic>
              <p:nvPicPr>
                <p:cNvPr id="813" name="Freihand 812">
                  <a:extLst>
                    <a:ext uri="{FF2B5EF4-FFF2-40B4-BE49-F238E27FC236}">
                      <a16:creationId xmlns:a16="http://schemas.microsoft.com/office/drawing/2014/main" id="{07666D85-8E8A-4D9F-9AF6-91FD9C0A185C}"/>
                    </a:ext>
                  </a:extLst>
                </p:cNvPr>
                <p:cNvPicPr/>
                <p:nvPr/>
              </p:nvPicPr>
              <p:blipFill>
                <a:blip r:embed="rId1220"/>
                <a:stretch>
                  <a:fillRect/>
                </a:stretch>
              </p:blipFill>
              <p:spPr>
                <a:xfrm>
                  <a:off x="7459493" y="4351027"/>
                  <a:ext cx="234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14" name="Freihand 813">
                  <a:extLst>
                    <a:ext uri="{FF2B5EF4-FFF2-40B4-BE49-F238E27FC236}">
                      <a16:creationId xmlns:a16="http://schemas.microsoft.com/office/drawing/2014/main" id="{42C2EAE3-6E9A-4E76-853C-3842DD376C55}"/>
                    </a:ext>
                  </a:extLst>
                </p14:cNvPr>
                <p14:cNvContentPartPr/>
                <p14:nvPr/>
              </p14:nvContentPartPr>
              <p14:xfrm>
                <a:off x="7803653" y="4328347"/>
                <a:ext cx="189000" cy="142920"/>
              </p14:xfrm>
            </p:contentPart>
          </mc:Choice>
          <mc:Fallback xmlns="">
            <p:pic>
              <p:nvPicPr>
                <p:cNvPr id="814" name="Freihand 813">
                  <a:extLst>
                    <a:ext uri="{FF2B5EF4-FFF2-40B4-BE49-F238E27FC236}">
                      <a16:creationId xmlns:a16="http://schemas.microsoft.com/office/drawing/2014/main" id="{42C2EAE3-6E9A-4E76-853C-3842DD376C55}"/>
                    </a:ext>
                  </a:extLst>
                </p:cNvPr>
                <p:cNvPicPr/>
                <p:nvPr/>
              </p:nvPicPr>
              <p:blipFill>
                <a:blip r:embed="rId1222"/>
                <a:stretch>
                  <a:fillRect/>
                </a:stretch>
              </p:blipFill>
              <p:spPr>
                <a:xfrm>
                  <a:off x="7799333" y="4324027"/>
                  <a:ext cx="197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815" name="Freihand 814">
                  <a:extLst>
                    <a:ext uri="{FF2B5EF4-FFF2-40B4-BE49-F238E27FC236}">
                      <a16:creationId xmlns:a16="http://schemas.microsoft.com/office/drawing/2014/main" id="{A606F8FC-D81C-4966-A6DB-7E1E6AC1CDD6}"/>
                    </a:ext>
                  </a:extLst>
                </p14:cNvPr>
                <p14:cNvContentPartPr/>
                <p14:nvPr/>
              </p14:nvContentPartPr>
              <p14:xfrm>
                <a:off x="8036573" y="4323307"/>
                <a:ext cx="211320" cy="147600"/>
              </p14:xfrm>
            </p:contentPart>
          </mc:Choice>
          <mc:Fallback xmlns="">
            <p:pic>
              <p:nvPicPr>
                <p:cNvPr id="815" name="Freihand 814">
                  <a:extLst>
                    <a:ext uri="{FF2B5EF4-FFF2-40B4-BE49-F238E27FC236}">
                      <a16:creationId xmlns:a16="http://schemas.microsoft.com/office/drawing/2014/main" id="{A606F8FC-D81C-4966-A6DB-7E1E6AC1CDD6}"/>
                    </a:ext>
                  </a:extLst>
                </p:cNvPr>
                <p:cNvPicPr/>
                <p:nvPr/>
              </p:nvPicPr>
              <p:blipFill>
                <a:blip r:embed="rId1224"/>
                <a:stretch>
                  <a:fillRect/>
                </a:stretch>
              </p:blipFill>
              <p:spPr>
                <a:xfrm>
                  <a:off x="8032253" y="4318987"/>
                  <a:ext cx="219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816" name="Freihand 815">
                  <a:extLst>
                    <a:ext uri="{FF2B5EF4-FFF2-40B4-BE49-F238E27FC236}">
                      <a16:creationId xmlns:a16="http://schemas.microsoft.com/office/drawing/2014/main" id="{D02D79D2-7CBC-4098-AF3B-6A0427A89A9A}"/>
                    </a:ext>
                  </a:extLst>
                </p14:cNvPr>
                <p14:cNvContentPartPr/>
                <p14:nvPr/>
              </p14:nvContentPartPr>
              <p14:xfrm>
                <a:off x="8280653" y="4300267"/>
                <a:ext cx="22320" cy="165960"/>
              </p14:xfrm>
            </p:contentPart>
          </mc:Choice>
          <mc:Fallback xmlns="">
            <p:pic>
              <p:nvPicPr>
                <p:cNvPr id="816" name="Freihand 815">
                  <a:extLst>
                    <a:ext uri="{FF2B5EF4-FFF2-40B4-BE49-F238E27FC236}">
                      <a16:creationId xmlns:a16="http://schemas.microsoft.com/office/drawing/2014/main" id="{D02D79D2-7CBC-4098-AF3B-6A0427A89A9A}"/>
                    </a:ext>
                  </a:extLst>
                </p:cNvPr>
                <p:cNvPicPr/>
                <p:nvPr/>
              </p:nvPicPr>
              <p:blipFill>
                <a:blip r:embed="rId1226"/>
                <a:stretch>
                  <a:fillRect/>
                </a:stretch>
              </p:blipFill>
              <p:spPr>
                <a:xfrm>
                  <a:off x="8276333" y="4295947"/>
                  <a:ext cx="30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817" name="Freihand 816">
                  <a:extLst>
                    <a:ext uri="{FF2B5EF4-FFF2-40B4-BE49-F238E27FC236}">
                      <a16:creationId xmlns:a16="http://schemas.microsoft.com/office/drawing/2014/main" id="{F2DBE045-FFC6-4EE9-A1B9-2A8E15C56071}"/>
                    </a:ext>
                  </a:extLst>
                </p14:cNvPr>
                <p14:cNvContentPartPr/>
                <p14:nvPr/>
              </p14:nvContentPartPr>
              <p14:xfrm>
                <a:off x="7932893" y="4297027"/>
                <a:ext cx="74880" cy="17280"/>
              </p14:xfrm>
            </p:contentPart>
          </mc:Choice>
          <mc:Fallback xmlns="">
            <p:pic>
              <p:nvPicPr>
                <p:cNvPr id="817" name="Freihand 816">
                  <a:extLst>
                    <a:ext uri="{FF2B5EF4-FFF2-40B4-BE49-F238E27FC236}">
                      <a16:creationId xmlns:a16="http://schemas.microsoft.com/office/drawing/2014/main" id="{F2DBE045-FFC6-4EE9-A1B9-2A8E15C56071}"/>
                    </a:ext>
                  </a:extLst>
                </p:cNvPr>
                <p:cNvPicPr/>
                <p:nvPr/>
              </p:nvPicPr>
              <p:blipFill>
                <a:blip r:embed="rId1228"/>
                <a:stretch>
                  <a:fillRect/>
                </a:stretch>
              </p:blipFill>
              <p:spPr>
                <a:xfrm>
                  <a:off x="7928573" y="4292707"/>
                  <a:ext cx="83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819" name="Freihand 818">
                  <a:extLst>
                    <a:ext uri="{FF2B5EF4-FFF2-40B4-BE49-F238E27FC236}">
                      <a16:creationId xmlns:a16="http://schemas.microsoft.com/office/drawing/2014/main" id="{12B092D8-24B8-4262-95A3-F7854C0424DD}"/>
                    </a:ext>
                  </a:extLst>
                </p14:cNvPr>
                <p14:cNvContentPartPr/>
                <p14:nvPr/>
              </p14:nvContentPartPr>
              <p14:xfrm>
                <a:off x="6603413" y="4687267"/>
                <a:ext cx="103320" cy="125280"/>
              </p14:xfrm>
            </p:contentPart>
          </mc:Choice>
          <mc:Fallback xmlns="">
            <p:pic>
              <p:nvPicPr>
                <p:cNvPr id="819" name="Freihand 818">
                  <a:extLst>
                    <a:ext uri="{FF2B5EF4-FFF2-40B4-BE49-F238E27FC236}">
                      <a16:creationId xmlns:a16="http://schemas.microsoft.com/office/drawing/2014/main" id="{12B092D8-24B8-4262-95A3-F7854C0424DD}"/>
                    </a:ext>
                  </a:extLst>
                </p:cNvPr>
                <p:cNvPicPr/>
                <p:nvPr/>
              </p:nvPicPr>
              <p:blipFill>
                <a:blip r:embed="rId1230"/>
                <a:stretch>
                  <a:fillRect/>
                </a:stretch>
              </p:blipFill>
              <p:spPr>
                <a:xfrm>
                  <a:off x="6599093" y="4682947"/>
                  <a:ext cx="111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820" name="Freihand 819">
                  <a:extLst>
                    <a:ext uri="{FF2B5EF4-FFF2-40B4-BE49-F238E27FC236}">
                      <a16:creationId xmlns:a16="http://schemas.microsoft.com/office/drawing/2014/main" id="{0B2B0414-43F1-4C8F-9D9D-D5AF6B22DA40}"/>
                    </a:ext>
                  </a:extLst>
                </p14:cNvPr>
                <p14:cNvContentPartPr/>
                <p14:nvPr/>
              </p14:nvContentPartPr>
              <p14:xfrm>
                <a:off x="6600173" y="4736587"/>
                <a:ext cx="101520" cy="61200"/>
              </p14:xfrm>
            </p:contentPart>
          </mc:Choice>
          <mc:Fallback xmlns="">
            <p:pic>
              <p:nvPicPr>
                <p:cNvPr id="820" name="Freihand 819">
                  <a:extLst>
                    <a:ext uri="{FF2B5EF4-FFF2-40B4-BE49-F238E27FC236}">
                      <a16:creationId xmlns:a16="http://schemas.microsoft.com/office/drawing/2014/main" id="{0B2B0414-43F1-4C8F-9D9D-D5AF6B22DA40}"/>
                    </a:ext>
                  </a:extLst>
                </p:cNvPr>
                <p:cNvPicPr/>
                <p:nvPr/>
              </p:nvPicPr>
              <p:blipFill>
                <a:blip r:embed="rId1232"/>
                <a:stretch>
                  <a:fillRect/>
                </a:stretch>
              </p:blipFill>
              <p:spPr>
                <a:xfrm>
                  <a:off x="6595853" y="4732267"/>
                  <a:ext cx="110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821" name="Freihand 820">
                  <a:extLst>
                    <a:ext uri="{FF2B5EF4-FFF2-40B4-BE49-F238E27FC236}">
                      <a16:creationId xmlns:a16="http://schemas.microsoft.com/office/drawing/2014/main" id="{A6EDF884-0779-43C4-BEA4-1347C6F78FD2}"/>
                    </a:ext>
                  </a:extLst>
                </p14:cNvPr>
                <p14:cNvContentPartPr/>
                <p14:nvPr/>
              </p14:nvContentPartPr>
              <p14:xfrm>
                <a:off x="6738773" y="4749547"/>
                <a:ext cx="76320" cy="95400"/>
              </p14:xfrm>
            </p:contentPart>
          </mc:Choice>
          <mc:Fallback xmlns="">
            <p:pic>
              <p:nvPicPr>
                <p:cNvPr id="821" name="Freihand 820">
                  <a:extLst>
                    <a:ext uri="{FF2B5EF4-FFF2-40B4-BE49-F238E27FC236}">
                      <a16:creationId xmlns:a16="http://schemas.microsoft.com/office/drawing/2014/main" id="{A6EDF884-0779-43C4-BEA4-1347C6F78FD2}"/>
                    </a:ext>
                  </a:extLst>
                </p:cNvPr>
                <p:cNvPicPr/>
                <p:nvPr/>
              </p:nvPicPr>
              <p:blipFill>
                <a:blip r:embed="rId1234"/>
                <a:stretch>
                  <a:fillRect/>
                </a:stretch>
              </p:blipFill>
              <p:spPr>
                <a:xfrm>
                  <a:off x="6734453" y="4745227"/>
                  <a:ext cx="84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822" name="Freihand 821">
                  <a:extLst>
                    <a:ext uri="{FF2B5EF4-FFF2-40B4-BE49-F238E27FC236}">
                      <a16:creationId xmlns:a16="http://schemas.microsoft.com/office/drawing/2014/main" id="{52136597-3209-42D8-993A-E61C9F1AE92B}"/>
                    </a:ext>
                  </a:extLst>
                </p14:cNvPr>
                <p14:cNvContentPartPr/>
                <p14:nvPr/>
              </p14:nvContentPartPr>
              <p14:xfrm>
                <a:off x="6882413" y="4695187"/>
                <a:ext cx="9000" cy="106560"/>
              </p14:xfrm>
            </p:contentPart>
          </mc:Choice>
          <mc:Fallback xmlns="">
            <p:pic>
              <p:nvPicPr>
                <p:cNvPr id="822" name="Freihand 821">
                  <a:extLst>
                    <a:ext uri="{FF2B5EF4-FFF2-40B4-BE49-F238E27FC236}">
                      <a16:creationId xmlns:a16="http://schemas.microsoft.com/office/drawing/2014/main" id="{52136597-3209-42D8-993A-E61C9F1AE92B}"/>
                    </a:ext>
                  </a:extLst>
                </p:cNvPr>
                <p:cNvPicPr/>
                <p:nvPr/>
              </p:nvPicPr>
              <p:blipFill>
                <a:blip r:embed="rId1236"/>
                <a:stretch>
                  <a:fillRect/>
                </a:stretch>
              </p:blipFill>
              <p:spPr>
                <a:xfrm>
                  <a:off x="6878093" y="4690867"/>
                  <a:ext cx="17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823" name="Freihand 822">
                  <a:extLst>
                    <a:ext uri="{FF2B5EF4-FFF2-40B4-BE49-F238E27FC236}">
                      <a16:creationId xmlns:a16="http://schemas.microsoft.com/office/drawing/2014/main" id="{3622A05F-FC3E-469D-8C1A-F5907B45A6F6}"/>
                    </a:ext>
                  </a:extLst>
                </p14:cNvPr>
                <p14:cNvContentPartPr/>
                <p14:nvPr/>
              </p14:nvContentPartPr>
              <p14:xfrm>
                <a:off x="6849293" y="4677187"/>
                <a:ext cx="226800" cy="127800"/>
              </p14:xfrm>
            </p:contentPart>
          </mc:Choice>
          <mc:Fallback xmlns="">
            <p:pic>
              <p:nvPicPr>
                <p:cNvPr id="823" name="Freihand 822">
                  <a:extLst>
                    <a:ext uri="{FF2B5EF4-FFF2-40B4-BE49-F238E27FC236}">
                      <a16:creationId xmlns:a16="http://schemas.microsoft.com/office/drawing/2014/main" id="{3622A05F-FC3E-469D-8C1A-F5907B45A6F6}"/>
                    </a:ext>
                  </a:extLst>
                </p:cNvPr>
                <p:cNvPicPr/>
                <p:nvPr/>
              </p:nvPicPr>
              <p:blipFill>
                <a:blip r:embed="rId1238"/>
                <a:stretch>
                  <a:fillRect/>
                </a:stretch>
              </p:blipFill>
              <p:spPr>
                <a:xfrm>
                  <a:off x="6844973" y="4672867"/>
                  <a:ext cx="235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824" name="Freihand 823">
                  <a:extLst>
                    <a:ext uri="{FF2B5EF4-FFF2-40B4-BE49-F238E27FC236}">
                      <a16:creationId xmlns:a16="http://schemas.microsoft.com/office/drawing/2014/main" id="{D94F0CD0-D877-4F3C-9C87-CB77E06B67D9}"/>
                    </a:ext>
                  </a:extLst>
                </p14:cNvPr>
                <p14:cNvContentPartPr/>
                <p14:nvPr/>
              </p14:nvContentPartPr>
              <p14:xfrm>
                <a:off x="6996173" y="4708867"/>
                <a:ext cx="74520" cy="36720"/>
              </p14:xfrm>
            </p:contentPart>
          </mc:Choice>
          <mc:Fallback xmlns="">
            <p:pic>
              <p:nvPicPr>
                <p:cNvPr id="824" name="Freihand 823">
                  <a:extLst>
                    <a:ext uri="{FF2B5EF4-FFF2-40B4-BE49-F238E27FC236}">
                      <a16:creationId xmlns:a16="http://schemas.microsoft.com/office/drawing/2014/main" id="{D94F0CD0-D877-4F3C-9C87-CB77E06B67D9}"/>
                    </a:ext>
                  </a:extLst>
                </p:cNvPr>
                <p:cNvPicPr/>
                <p:nvPr/>
              </p:nvPicPr>
              <p:blipFill>
                <a:blip r:embed="rId1240"/>
                <a:stretch>
                  <a:fillRect/>
                </a:stretch>
              </p:blipFill>
              <p:spPr>
                <a:xfrm>
                  <a:off x="6991853" y="4704547"/>
                  <a:ext cx="83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825" name="Freihand 824">
                  <a:extLst>
                    <a:ext uri="{FF2B5EF4-FFF2-40B4-BE49-F238E27FC236}">
                      <a16:creationId xmlns:a16="http://schemas.microsoft.com/office/drawing/2014/main" id="{410865B7-6494-44BF-A873-F4A5C0458E48}"/>
                    </a:ext>
                  </a:extLst>
                </p14:cNvPr>
                <p14:cNvContentPartPr/>
                <p14:nvPr/>
              </p14:nvContentPartPr>
              <p14:xfrm>
                <a:off x="7100933" y="4745227"/>
                <a:ext cx="82800" cy="78480"/>
              </p14:xfrm>
            </p:contentPart>
          </mc:Choice>
          <mc:Fallback xmlns="">
            <p:pic>
              <p:nvPicPr>
                <p:cNvPr id="825" name="Freihand 824">
                  <a:extLst>
                    <a:ext uri="{FF2B5EF4-FFF2-40B4-BE49-F238E27FC236}">
                      <a16:creationId xmlns:a16="http://schemas.microsoft.com/office/drawing/2014/main" id="{410865B7-6494-44BF-A873-F4A5C0458E48}"/>
                    </a:ext>
                  </a:extLst>
                </p:cNvPr>
                <p:cNvPicPr/>
                <p:nvPr/>
              </p:nvPicPr>
              <p:blipFill>
                <a:blip r:embed="rId1242"/>
                <a:stretch>
                  <a:fillRect/>
                </a:stretch>
              </p:blipFill>
              <p:spPr>
                <a:xfrm>
                  <a:off x="7096613" y="4740907"/>
                  <a:ext cx="91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826" name="Freihand 825">
                  <a:extLst>
                    <a:ext uri="{FF2B5EF4-FFF2-40B4-BE49-F238E27FC236}">
                      <a16:creationId xmlns:a16="http://schemas.microsoft.com/office/drawing/2014/main" id="{BB1D95AB-B3D2-454F-AF7D-4929114F9937}"/>
                    </a:ext>
                  </a:extLst>
                </p14:cNvPr>
                <p14:cNvContentPartPr/>
                <p14:nvPr/>
              </p14:nvContentPartPr>
              <p14:xfrm>
                <a:off x="7287413" y="4688347"/>
                <a:ext cx="3240" cy="89280"/>
              </p14:xfrm>
            </p:contentPart>
          </mc:Choice>
          <mc:Fallback xmlns="">
            <p:pic>
              <p:nvPicPr>
                <p:cNvPr id="826" name="Freihand 825">
                  <a:extLst>
                    <a:ext uri="{FF2B5EF4-FFF2-40B4-BE49-F238E27FC236}">
                      <a16:creationId xmlns:a16="http://schemas.microsoft.com/office/drawing/2014/main" id="{BB1D95AB-B3D2-454F-AF7D-4929114F9937}"/>
                    </a:ext>
                  </a:extLst>
                </p:cNvPr>
                <p:cNvPicPr/>
                <p:nvPr/>
              </p:nvPicPr>
              <p:blipFill>
                <a:blip r:embed="rId1244"/>
                <a:stretch>
                  <a:fillRect/>
                </a:stretch>
              </p:blipFill>
              <p:spPr>
                <a:xfrm>
                  <a:off x="7283093" y="4684027"/>
                  <a:ext cx="11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27" name="Freihand 826">
                  <a:extLst>
                    <a:ext uri="{FF2B5EF4-FFF2-40B4-BE49-F238E27FC236}">
                      <a16:creationId xmlns:a16="http://schemas.microsoft.com/office/drawing/2014/main" id="{90372F14-735C-4A79-9C21-8D095246EB43}"/>
                    </a:ext>
                  </a:extLst>
                </p14:cNvPr>
                <p14:cNvContentPartPr/>
                <p14:nvPr/>
              </p14:nvContentPartPr>
              <p14:xfrm>
                <a:off x="7244573" y="4666747"/>
                <a:ext cx="214920" cy="87120"/>
              </p14:xfrm>
            </p:contentPart>
          </mc:Choice>
          <mc:Fallback xmlns="">
            <p:pic>
              <p:nvPicPr>
                <p:cNvPr id="827" name="Freihand 826">
                  <a:extLst>
                    <a:ext uri="{FF2B5EF4-FFF2-40B4-BE49-F238E27FC236}">
                      <a16:creationId xmlns:a16="http://schemas.microsoft.com/office/drawing/2014/main" id="{90372F14-735C-4A79-9C21-8D095246EB43}"/>
                    </a:ext>
                  </a:extLst>
                </p:cNvPr>
                <p:cNvPicPr/>
                <p:nvPr/>
              </p:nvPicPr>
              <p:blipFill>
                <a:blip r:embed="rId1246"/>
                <a:stretch>
                  <a:fillRect/>
                </a:stretch>
              </p:blipFill>
              <p:spPr>
                <a:xfrm>
                  <a:off x="7240253" y="4662427"/>
                  <a:ext cx="223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28" name="Freihand 827">
                  <a:extLst>
                    <a:ext uri="{FF2B5EF4-FFF2-40B4-BE49-F238E27FC236}">
                      <a16:creationId xmlns:a16="http://schemas.microsoft.com/office/drawing/2014/main" id="{907B8051-3E41-4F58-AEC0-E2AB22F8E17A}"/>
                    </a:ext>
                  </a:extLst>
                </p14:cNvPr>
                <p14:cNvContentPartPr/>
                <p14:nvPr/>
              </p14:nvContentPartPr>
              <p14:xfrm>
                <a:off x="7387133" y="4696987"/>
                <a:ext cx="62280" cy="25920"/>
              </p14:xfrm>
            </p:contentPart>
          </mc:Choice>
          <mc:Fallback xmlns="">
            <p:pic>
              <p:nvPicPr>
                <p:cNvPr id="828" name="Freihand 827">
                  <a:extLst>
                    <a:ext uri="{FF2B5EF4-FFF2-40B4-BE49-F238E27FC236}">
                      <a16:creationId xmlns:a16="http://schemas.microsoft.com/office/drawing/2014/main" id="{907B8051-3E41-4F58-AEC0-E2AB22F8E17A}"/>
                    </a:ext>
                  </a:extLst>
                </p:cNvPr>
                <p:cNvPicPr/>
                <p:nvPr/>
              </p:nvPicPr>
              <p:blipFill>
                <a:blip r:embed="rId1248"/>
                <a:stretch>
                  <a:fillRect/>
                </a:stretch>
              </p:blipFill>
              <p:spPr>
                <a:xfrm>
                  <a:off x="7382813" y="4692667"/>
                  <a:ext cx="70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829" name="Freihand 828">
                  <a:extLst>
                    <a:ext uri="{FF2B5EF4-FFF2-40B4-BE49-F238E27FC236}">
                      <a16:creationId xmlns:a16="http://schemas.microsoft.com/office/drawing/2014/main" id="{7A5B06AB-53C4-400C-803F-DC0E6F1E5959}"/>
                    </a:ext>
                  </a:extLst>
                </p14:cNvPr>
                <p14:cNvContentPartPr/>
                <p14:nvPr/>
              </p14:nvContentPartPr>
              <p14:xfrm>
                <a:off x="7452293" y="4713547"/>
                <a:ext cx="73080" cy="89640"/>
              </p14:xfrm>
            </p:contentPart>
          </mc:Choice>
          <mc:Fallback xmlns="">
            <p:pic>
              <p:nvPicPr>
                <p:cNvPr id="829" name="Freihand 828">
                  <a:extLst>
                    <a:ext uri="{FF2B5EF4-FFF2-40B4-BE49-F238E27FC236}">
                      <a16:creationId xmlns:a16="http://schemas.microsoft.com/office/drawing/2014/main" id="{7A5B06AB-53C4-400C-803F-DC0E6F1E5959}"/>
                    </a:ext>
                  </a:extLst>
                </p:cNvPr>
                <p:cNvPicPr/>
                <p:nvPr/>
              </p:nvPicPr>
              <p:blipFill>
                <a:blip r:embed="rId1250"/>
                <a:stretch>
                  <a:fillRect/>
                </a:stretch>
              </p:blipFill>
              <p:spPr>
                <a:xfrm>
                  <a:off x="7447973" y="4709227"/>
                  <a:ext cx="81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830" name="Freihand 829">
                  <a:extLst>
                    <a:ext uri="{FF2B5EF4-FFF2-40B4-BE49-F238E27FC236}">
                      <a16:creationId xmlns:a16="http://schemas.microsoft.com/office/drawing/2014/main" id="{0BFF596C-2024-40C5-8B61-6646426A6B7D}"/>
                    </a:ext>
                  </a:extLst>
                </p14:cNvPr>
                <p14:cNvContentPartPr/>
                <p14:nvPr/>
              </p14:nvContentPartPr>
              <p14:xfrm>
                <a:off x="7485773" y="4599427"/>
                <a:ext cx="138600" cy="245520"/>
              </p14:xfrm>
            </p:contentPart>
          </mc:Choice>
          <mc:Fallback xmlns="">
            <p:pic>
              <p:nvPicPr>
                <p:cNvPr id="830" name="Freihand 829">
                  <a:extLst>
                    <a:ext uri="{FF2B5EF4-FFF2-40B4-BE49-F238E27FC236}">
                      <a16:creationId xmlns:a16="http://schemas.microsoft.com/office/drawing/2014/main" id="{0BFF596C-2024-40C5-8B61-6646426A6B7D}"/>
                    </a:ext>
                  </a:extLst>
                </p:cNvPr>
                <p:cNvPicPr/>
                <p:nvPr/>
              </p:nvPicPr>
              <p:blipFill>
                <a:blip r:embed="rId1252"/>
                <a:stretch>
                  <a:fillRect/>
                </a:stretch>
              </p:blipFill>
              <p:spPr>
                <a:xfrm>
                  <a:off x="7481453" y="4595107"/>
                  <a:ext cx="147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831" name="Freihand 830">
                  <a:extLst>
                    <a:ext uri="{FF2B5EF4-FFF2-40B4-BE49-F238E27FC236}">
                      <a16:creationId xmlns:a16="http://schemas.microsoft.com/office/drawing/2014/main" id="{436C0CC1-9ED2-477C-9C53-C85769F450E3}"/>
                    </a:ext>
                  </a:extLst>
                </p14:cNvPr>
                <p14:cNvContentPartPr/>
                <p14:nvPr/>
              </p14:nvContentPartPr>
              <p14:xfrm>
                <a:off x="6464453" y="4643347"/>
                <a:ext cx="118440" cy="245160"/>
              </p14:xfrm>
            </p:contentPart>
          </mc:Choice>
          <mc:Fallback xmlns="">
            <p:pic>
              <p:nvPicPr>
                <p:cNvPr id="831" name="Freihand 830">
                  <a:extLst>
                    <a:ext uri="{FF2B5EF4-FFF2-40B4-BE49-F238E27FC236}">
                      <a16:creationId xmlns:a16="http://schemas.microsoft.com/office/drawing/2014/main" id="{436C0CC1-9ED2-477C-9C53-C85769F450E3}"/>
                    </a:ext>
                  </a:extLst>
                </p:cNvPr>
                <p:cNvPicPr/>
                <p:nvPr/>
              </p:nvPicPr>
              <p:blipFill>
                <a:blip r:embed="rId1254"/>
                <a:stretch>
                  <a:fillRect/>
                </a:stretch>
              </p:blipFill>
              <p:spPr>
                <a:xfrm>
                  <a:off x="6460133" y="4639027"/>
                  <a:ext cx="1270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832" name="Freihand 831">
                  <a:extLst>
                    <a:ext uri="{FF2B5EF4-FFF2-40B4-BE49-F238E27FC236}">
                      <a16:creationId xmlns:a16="http://schemas.microsoft.com/office/drawing/2014/main" id="{53804751-7364-4DF8-9347-D0A3292D609C}"/>
                    </a:ext>
                  </a:extLst>
                </p14:cNvPr>
                <p14:cNvContentPartPr/>
                <p14:nvPr/>
              </p14:nvContentPartPr>
              <p14:xfrm>
                <a:off x="7715093" y="4537507"/>
                <a:ext cx="6840" cy="91440"/>
              </p14:xfrm>
            </p:contentPart>
          </mc:Choice>
          <mc:Fallback xmlns="">
            <p:pic>
              <p:nvPicPr>
                <p:cNvPr id="832" name="Freihand 831">
                  <a:extLst>
                    <a:ext uri="{FF2B5EF4-FFF2-40B4-BE49-F238E27FC236}">
                      <a16:creationId xmlns:a16="http://schemas.microsoft.com/office/drawing/2014/main" id="{53804751-7364-4DF8-9347-D0A3292D609C}"/>
                    </a:ext>
                  </a:extLst>
                </p:cNvPr>
                <p:cNvPicPr/>
                <p:nvPr/>
              </p:nvPicPr>
              <p:blipFill>
                <a:blip r:embed="rId1256"/>
                <a:stretch>
                  <a:fillRect/>
                </a:stretch>
              </p:blipFill>
              <p:spPr>
                <a:xfrm>
                  <a:off x="7710773" y="4533187"/>
                  <a:ext cx="15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833" name="Freihand 832">
                  <a:extLst>
                    <a:ext uri="{FF2B5EF4-FFF2-40B4-BE49-F238E27FC236}">
                      <a16:creationId xmlns:a16="http://schemas.microsoft.com/office/drawing/2014/main" id="{3E08E067-B3D3-43AD-96CC-E68AEC6CF2BD}"/>
                    </a:ext>
                  </a:extLst>
                </p14:cNvPr>
                <p14:cNvContentPartPr/>
                <p14:nvPr/>
              </p14:nvContentPartPr>
              <p14:xfrm>
                <a:off x="7647773" y="4651267"/>
                <a:ext cx="107280" cy="20880"/>
              </p14:xfrm>
            </p:contentPart>
          </mc:Choice>
          <mc:Fallback xmlns="">
            <p:pic>
              <p:nvPicPr>
                <p:cNvPr id="833" name="Freihand 832">
                  <a:extLst>
                    <a:ext uri="{FF2B5EF4-FFF2-40B4-BE49-F238E27FC236}">
                      <a16:creationId xmlns:a16="http://schemas.microsoft.com/office/drawing/2014/main" id="{3E08E067-B3D3-43AD-96CC-E68AEC6CF2BD}"/>
                    </a:ext>
                  </a:extLst>
                </p:cNvPr>
                <p:cNvPicPr/>
                <p:nvPr/>
              </p:nvPicPr>
              <p:blipFill>
                <a:blip r:embed="rId1258"/>
                <a:stretch>
                  <a:fillRect/>
                </a:stretch>
              </p:blipFill>
              <p:spPr>
                <a:xfrm>
                  <a:off x="7643453" y="4646947"/>
                  <a:ext cx="115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834" name="Freihand 833">
                  <a:extLst>
                    <a:ext uri="{FF2B5EF4-FFF2-40B4-BE49-F238E27FC236}">
                      <a16:creationId xmlns:a16="http://schemas.microsoft.com/office/drawing/2014/main" id="{9EA562DC-1EAF-4BA8-9CA9-58C31FD9E89E}"/>
                    </a:ext>
                  </a:extLst>
                </p14:cNvPr>
                <p14:cNvContentPartPr/>
                <p14:nvPr/>
              </p14:nvContentPartPr>
              <p14:xfrm>
                <a:off x="7646693" y="4718587"/>
                <a:ext cx="90360" cy="120240"/>
              </p14:xfrm>
            </p:contentPart>
          </mc:Choice>
          <mc:Fallback xmlns="">
            <p:pic>
              <p:nvPicPr>
                <p:cNvPr id="834" name="Freihand 833">
                  <a:extLst>
                    <a:ext uri="{FF2B5EF4-FFF2-40B4-BE49-F238E27FC236}">
                      <a16:creationId xmlns:a16="http://schemas.microsoft.com/office/drawing/2014/main" id="{9EA562DC-1EAF-4BA8-9CA9-58C31FD9E89E}"/>
                    </a:ext>
                  </a:extLst>
                </p:cNvPr>
                <p:cNvPicPr/>
                <p:nvPr/>
              </p:nvPicPr>
              <p:blipFill>
                <a:blip r:embed="rId1260"/>
                <a:stretch>
                  <a:fillRect/>
                </a:stretch>
              </p:blipFill>
              <p:spPr>
                <a:xfrm>
                  <a:off x="7642373" y="4714267"/>
                  <a:ext cx="99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836" name="Freihand 835">
                  <a:extLst>
                    <a:ext uri="{FF2B5EF4-FFF2-40B4-BE49-F238E27FC236}">
                      <a16:creationId xmlns:a16="http://schemas.microsoft.com/office/drawing/2014/main" id="{2FFBBBCD-85C7-46E7-8044-471A18E87403}"/>
                    </a:ext>
                  </a:extLst>
                </p14:cNvPr>
                <p14:cNvContentPartPr/>
                <p14:nvPr/>
              </p14:nvContentPartPr>
              <p14:xfrm>
                <a:off x="6506213" y="5196307"/>
                <a:ext cx="118080" cy="232560"/>
              </p14:xfrm>
            </p:contentPart>
          </mc:Choice>
          <mc:Fallback xmlns="">
            <p:pic>
              <p:nvPicPr>
                <p:cNvPr id="836" name="Freihand 835">
                  <a:extLst>
                    <a:ext uri="{FF2B5EF4-FFF2-40B4-BE49-F238E27FC236}">
                      <a16:creationId xmlns:a16="http://schemas.microsoft.com/office/drawing/2014/main" id="{2FFBBBCD-85C7-46E7-8044-471A18E87403}"/>
                    </a:ext>
                  </a:extLst>
                </p:cNvPr>
                <p:cNvPicPr/>
                <p:nvPr/>
              </p:nvPicPr>
              <p:blipFill>
                <a:blip r:embed="rId1262"/>
                <a:stretch>
                  <a:fillRect/>
                </a:stretch>
              </p:blipFill>
              <p:spPr>
                <a:xfrm>
                  <a:off x="6501893" y="5191987"/>
                  <a:ext cx="126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837" name="Freihand 836">
                  <a:extLst>
                    <a:ext uri="{FF2B5EF4-FFF2-40B4-BE49-F238E27FC236}">
                      <a16:creationId xmlns:a16="http://schemas.microsoft.com/office/drawing/2014/main" id="{8E203B21-D6D9-420D-8039-35173B819B43}"/>
                    </a:ext>
                  </a:extLst>
                </p14:cNvPr>
                <p14:cNvContentPartPr/>
                <p14:nvPr/>
              </p14:nvContentPartPr>
              <p14:xfrm>
                <a:off x="6661013" y="5268307"/>
                <a:ext cx="90000" cy="130680"/>
              </p14:xfrm>
            </p:contentPart>
          </mc:Choice>
          <mc:Fallback xmlns="">
            <p:pic>
              <p:nvPicPr>
                <p:cNvPr id="837" name="Freihand 836">
                  <a:extLst>
                    <a:ext uri="{FF2B5EF4-FFF2-40B4-BE49-F238E27FC236}">
                      <a16:creationId xmlns:a16="http://schemas.microsoft.com/office/drawing/2014/main" id="{8E203B21-D6D9-420D-8039-35173B819B43}"/>
                    </a:ext>
                  </a:extLst>
                </p:cNvPr>
                <p:cNvPicPr/>
                <p:nvPr/>
              </p:nvPicPr>
              <p:blipFill>
                <a:blip r:embed="rId1264"/>
                <a:stretch>
                  <a:fillRect/>
                </a:stretch>
              </p:blipFill>
              <p:spPr>
                <a:xfrm>
                  <a:off x="6656693" y="5263987"/>
                  <a:ext cx="98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838" name="Freihand 837">
                  <a:extLst>
                    <a:ext uri="{FF2B5EF4-FFF2-40B4-BE49-F238E27FC236}">
                      <a16:creationId xmlns:a16="http://schemas.microsoft.com/office/drawing/2014/main" id="{507D4BA1-6696-476D-8B1D-80A99F2EECE8}"/>
                    </a:ext>
                  </a:extLst>
                </p14:cNvPr>
                <p14:cNvContentPartPr/>
                <p14:nvPr/>
              </p14:nvContentPartPr>
              <p14:xfrm>
                <a:off x="6654173" y="5303587"/>
                <a:ext cx="102600" cy="61560"/>
              </p14:xfrm>
            </p:contentPart>
          </mc:Choice>
          <mc:Fallback xmlns="">
            <p:pic>
              <p:nvPicPr>
                <p:cNvPr id="838" name="Freihand 837">
                  <a:extLst>
                    <a:ext uri="{FF2B5EF4-FFF2-40B4-BE49-F238E27FC236}">
                      <a16:creationId xmlns:a16="http://schemas.microsoft.com/office/drawing/2014/main" id="{507D4BA1-6696-476D-8B1D-80A99F2EECE8}"/>
                    </a:ext>
                  </a:extLst>
                </p:cNvPr>
                <p:cNvPicPr/>
                <p:nvPr/>
              </p:nvPicPr>
              <p:blipFill>
                <a:blip r:embed="rId1266"/>
                <a:stretch>
                  <a:fillRect/>
                </a:stretch>
              </p:blipFill>
              <p:spPr>
                <a:xfrm>
                  <a:off x="6649853" y="5299267"/>
                  <a:ext cx="111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839" name="Freihand 838">
                  <a:extLst>
                    <a:ext uri="{FF2B5EF4-FFF2-40B4-BE49-F238E27FC236}">
                      <a16:creationId xmlns:a16="http://schemas.microsoft.com/office/drawing/2014/main" id="{005C18D9-3811-4497-A825-0A26F37437A8}"/>
                    </a:ext>
                  </a:extLst>
                </p14:cNvPr>
                <p14:cNvContentPartPr/>
                <p14:nvPr/>
              </p14:nvContentPartPr>
              <p14:xfrm>
                <a:off x="6783773" y="5344987"/>
                <a:ext cx="83160" cy="83160"/>
              </p14:xfrm>
            </p:contentPart>
          </mc:Choice>
          <mc:Fallback xmlns="">
            <p:pic>
              <p:nvPicPr>
                <p:cNvPr id="839" name="Freihand 838">
                  <a:extLst>
                    <a:ext uri="{FF2B5EF4-FFF2-40B4-BE49-F238E27FC236}">
                      <a16:creationId xmlns:a16="http://schemas.microsoft.com/office/drawing/2014/main" id="{005C18D9-3811-4497-A825-0A26F37437A8}"/>
                    </a:ext>
                  </a:extLst>
                </p:cNvPr>
                <p:cNvPicPr/>
                <p:nvPr/>
              </p:nvPicPr>
              <p:blipFill>
                <a:blip r:embed="rId1268"/>
                <a:stretch>
                  <a:fillRect/>
                </a:stretch>
              </p:blipFill>
              <p:spPr>
                <a:xfrm>
                  <a:off x="6779453" y="5340667"/>
                  <a:ext cx="91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840" name="Freihand 839">
                  <a:extLst>
                    <a:ext uri="{FF2B5EF4-FFF2-40B4-BE49-F238E27FC236}">
                      <a16:creationId xmlns:a16="http://schemas.microsoft.com/office/drawing/2014/main" id="{15F747F6-FCF4-4D63-9584-C18353F93B75}"/>
                    </a:ext>
                  </a:extLst>
                </p14:cNvPr>
                <p14:cNvContentPartPr/>
                <p14:nvPr/>
              </p14:nvContentPartPr>
              <p14:xfrm>
                <a:off x="6949013" y="5292787"/>
                <a:ext cx="9360" cy="4320"/>
              </p14:xfrm>
            </p:contentPart>
          </mc:Choice>
          <mc:Fallback xmlns="">
            <p:pic>
              <p:nvPicPr>
                <p:cNvPr id="840" name="Freihand 839">
                  <a:extLst>
                    <a:ext uri="{FF2B5EF4-FFF2-40B4-BE49-F238E27FC236}">
                      <a16:creationId xmlns:a16="http://schemas.microsoft.com/office/drawing/2014/main" id="{15F747F6-FCF4-4D63-9584-C18353F93B75}"/>
                    </a:ext>
                  </a:extLst>
                </p:cNvPr>
                <p:cNvPicPr/>
                <p:nvPr/>
              </p:nvPicPr>
              <p:blipFill>
                <a:blip r:embed="rId1270"/>
                <a:stretch>
                  <a:fillRect/>
                </a:stretch>
              </p:blipFill>
              <p:spPr>
                <a:xfrm>
                  <a:off x="6944693" y="5288467"/>
                  <a:ext cx="18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841" name="Freihand 840">
                  <a:extLst>
                    <a:ext uri="{FF2B5EF4-FFF2-40B4-BE49-F238E27FC236}">
                      <a16:creationId xmlns:a16="http://schemas.microsoft.com/office/drawing/2014/main" id="{5CCE431A-9C8B-447F-B789-263DF2C12871}"/>
                    </a:ext>
                  </a:extLst>
                </p14:cNvPr>
                <p14:cNvContentPartPr/>
                <p14:nvPr/>
              </p14:nvContentPartPr>
              <p14:xfrm>
                <a:off x="6994373" y="5241667"/>
                <a:ext cx="91800" cy="143280"/>
              </p14:xfrm>
            </p:contentPart>
          </mc:Choice>
          <mc:Fallback xmlns="">
            <p:pic>
              <p:nvPicPr>
                <p:cNvPr id="841" name="Freihand 840">
                  <a:extLst>
                    <a:ext uri="{FF2B5EF4-FFF2-40B4-BE49-F238E27FC236}">
                      <a16:creationId xmlns:a16="http://schemas.microsoft.com/office/drawing/2014/main" id="{5CCE431A-9C8B-447F-B789-263DF2C12871}"/>
                    </a:ext>
                  </a:extLst>
                </p:cNvPr>
                <p:cNvPicPr/>
                <p:nvPr/>
              </p:nvPicPr>
              <p:blipFill>
                <a:blip r:embed="rId1272"/>
                <a:stretch>
                  <a:fillRect/>
                </a:stretch>
              </p:blipFill>
              <p:spPr>
                <a:xfrm>
                  <a:off x="6990053" y="5237347"/>
                  <a:ext cx="100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842" name="Freihand 841">
                  <a:extLst>
                    <a:ext uri="{FF2B5EF4-FFF2-40B4-BE49-F238E27FC236}">
                      <a16:creationId xmlns:a16="http://schemas.microsoft.com/office/drawing/2014/main" id="{B406341E-90E8-4C9E-82A2-07CCD1AFEED7}"/>
                    </a:ext>
                  </a:extLst>
                </p14:cNvPr>
                <p14:cNvContentPartPr/>
                <p14:nvPr/>
              </p14:nvContentPartPr>
              <p14:xfrm>
                <a:off x="7001933" y="5276587"/>
                <a:ext cx="73800" cy="60480"/>
              </p14:xfrm>
            </p:contentPart>
          </mc:Choice>
          <mc:Fallback xmlns="">
            <p:pic>
              <p:nvPicPr>
                <p:cNvPr id="842" name="Freihand 841">
                  <a:extLst>
                    <a:ext uri="{FF2B5EF4-FFF2-40B4-BE49-F238E27FC236}">
                      <a16:creationId xmlns:a16="http://schemas.microsoft.com/office/drawing/2014/main" id="{B406341E-90E8-4C9E-82A2-07CCD1AFEED7}"/>
                    </a:ext>
                  </a:extLst>
                </p:cNvPr>
                <p:cNvPicPr/>
                <p:nvPr/>
              </p:nvPicPr>
              <p:blipFill>
                <a:blip r:embed="rId1274"/>
                <a:stretch>
                  <a:fillRect/>
                </a:stretch>
              </p:blipFill>
              <p:spPr>
                <a:xfrm>
                  <a:off x="6997613" y="5272267"/>
                  <a:ext cx="82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843" name="Freihand 842">
                  <a:extLst>
                    <a:ext uri="{FF2B5EF4-FFF2-40B4-BE49-F238E27FC236}">
                      <a16:creationId xmlns:a16="http://schemas.microsoft.com/office/drawing/2014/main" id="{13075183-9472-4417-A639-8F728B5C8A86}"/>
                    </a:ext>
                  </a:extLst>
                </p14:cNvPr>
                <p14:cNvContentPartPr/>
                <p14:nvPr/>
              </p14:nvContentPartPr>
              <p14:xfrm>
                <a:off x="7098773" y="5323747"/>
                <a:ext cx="86760" cy="78480"/>
              </p14:xfrm>
            </p:contentPart>
          </mc:Choice>
          <mc:Fallback xmlns="">
            <p:pic>
              <p:nvPicPr>
                <p:cNvPr id="843" name="Freihand 842">
                  <a:extLst>
                    <a:ext uri="{FF2B5EF4-FFF2-40B4-BE49-F238E27FC236}">
                      <a16:creationId xmlns:a16="http://schemas.microsoft.com/office/drawing/2014/main" id="{13075183-9472-4417-A639-8F728B5C8A86}"/>
                    </a:ext>
                  </a:extLst>
                </p:cNvPr>
                <p:cNvPicPr/>
                <p:nvPr/>
              </p:nvPicPr>
              <p:blipFill>
                <a:blip r:embed="rId1276"/>
                <a:stretch>
                  <a:fillRect/>
                </a:stretch>
              </p:blipFill>
              <p:spPr>
                <a:xfrm>
                  <a:off x="7094453" y="5319427"/>
                  <a:ext cx="95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844" name="Freihand 843">
                  <a:extLst>
                    <a:ext uri="{FF2B5EF4-FFF2-40B4-BE49-F238E27FC236}">
                      <a16:creationId xmlns:a16="http://schemas.microsoft.com/office/drawing/2014/main" id="{911438FD-A730-4B6B-93FC-FE6B1C8F40EF}"/>
                    </a:ext>
                  </a:extLst>
                </p14:cNvPr>
                <p14:cNvContentPartPr/>
                <p14:nvPr/>
              </p14:nvContentPartPr>
              <p14:xfrm>
                <a:off x="7237013" y="5278747"/>
                <a:ext cx="25200" cy="2880"/>
              </p14:xfrm>
            </p:contentPart>
          </mc:Choice>
          <mc:Fallback xmlns="">
            <p:pic>
              <p:nvPicPr>
                <p:cNvPr id="844" name="Freihand 843">
                  <a:extLst>
                    <a:ext uri="{FF2B5EF4-FFF2-40B4-BE49-F238E27FC236}">
                      <a16:creationId xmlns:a16="http://schemas.microsoft.com/office/drawing/2014/main" id="{911438FD-A730-4B6B-93FC-FE6B1C8F40EF}"/>
                    </a:ext>
                  </a:extLst>
                </p:cNvPr>
                <p:cNvPicPr/>
                <p:nvPr/>
              </p:nvPicPr>
              <p:blipFill>
                <a:blip r:embed="rId1278"/>
                <a:stretch>
                  <a:fillRect/>
                </a:stretch>
              </p:blipFill>
              <p:spPr>
                <a:xfrm>
                  <a:off x="7232693" y="5274427"/>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845" name="Freihand 844">
                  <a:extLst>
                    <a:ext uri="{FF2B5EF4-FFF2-40B4-BE49-F238E27FC236}">
                      <a16:creationId xmlns:a16="http://schemas.microsoft.com/office/drawing/2014/main" id="{746CC82B-F5B3-4A98-BF77-79F4ACA953EA}"/>
                    </a:ext>
                  </a:extLst>
                </p14:cNvPr>
                <p14:cNvContentPartPr/>
                <p14:nvPr/>
              </p14:nvContentPartPr>
              <p14:xfrm>
                <a:off x="7323773" y="5232667"/>
                <a:ext cx="79560" cy="106200"/>
              </p14:xfrm>
            </p:contentPart>
          </mc:Choice>
          <mc:Fallback xmlns="">
            <p:pic>
              <p:nvPicPr>
                <p:cNvPr id="845" name="Freihand 844">
                  <a:extLst>
                    <a:ext uri="{FF2B5EF4-FFF2-40B4-BE49-F238E27FC236}">
                      <a16:creationId xmlns:a16="http://schemas.microsoft.com/office/drawing/2014/main" id="{746CC82B-F5B3-4A98-BF77-79F4ACA953EA}"/>
                    </a:ext>
                  </a:extLst>
                </p:cNvPr>
                <p:cNvPicPr/>
                <p:nvPr/>
              </p:nvPicPr>
              <p:blipFill>
                <a:blip r:embed="rId1280"/>
                <a:stretch>
                  <a:fillRect/>
                </a:stretch>
              </p:blipFill>
              <p:spPr>
                <a:xfrm>
                  <a:off x="7319453" y="5228347"/>
                  <a:ext cx="88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846" name="Freihand 845">
                  <a:extLst>
                    <a:ext uri="{FF2B5EF4-FFF2-40B4-BE49-F238E27FC236}">
                      <a16:creationId xmlns:a16="http://schemas.microsoft.com/office/drawing/2014/main" id="{607CD5BA-2604-4591-B4EC-8C7674E69612}"/>
                    </a:ext>
                  </a:extLst>
                </p14:cNvPr>
                <p14:cNvContentPartPr/>
                <p14:nvPr/>
              </p14:nvContentPartPr>
              <p14:xfrm>
                <a:off x="7316213" y="5261107"/>
                <a:ext cx="106920" cy="43560"/>
              </p14:xfrm>
            </p:contentPart>
          </mc:Choice>
          <mc:Fallback xmlns="">
            <p:pic>
              <p:nvPicPr>
                <p:cNvPr id="846" name="Freihand 845">
                  <a:extLst>
                    <a:ext uri="{FF2B5EF4-FFF2-40B4-BE49-F238E27FC236}">
                      <a16:creationId xmlns:a16="http://schemas.microsoft.com/office/drawing/2014/main" id="{607CD5BA-2604-4591-B4EC-8C7674E69612}"/>
                    </a:ext>
                  </a:extLst>
                </p:cNvPr>
                <p:cNvPicPr/>
                <p:nvPr/>
              </p:nvPicPr>
              <p:blipFill>
                <a:blip r:embed="rId1282"/>
                <a:stretch>
                  <a:fillRect/>
                </a:stretch>
              </p:blipFill>
              <p:spPr>
                <a:xfrm>
                  <a:off x="7311893" y="5256787"/>
                  <a:ext cx="115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847" name="Freihand 846">
                  <a:extLst>
                    <a:ext uri="{FF2B5EF4-FFF2-40B4-BE49-F238E27FC236}">
                      <a16:creationId xmlns:a16="http://schemas.microsoft.com/office/drawing/2014/main" id="{D6F889F0-3247-42EE-B58D-6ABDBAD28B98}"/>
                    </a:ext>
                  </a:extLst>
                </p14:cNvPr>
                <p14:cNvContentPartPr/>
                <p14:nvPr/>
              </p14:nvContentPartPr>
              <p14:xfrm>
                <a:off x="7391093" y="5304667"/>
                <a:ext cx="90360" cy="118080"/>
              </p14:xfrm>
            </p:contentPart>
          </mc:Choice>
          <mc:Fallback xmlns="">
            <p:pic>
              <p:nvPicPr>
                <p:cNvPr id="847" name="Freihand 846">
                  <a:extLst>
                    <a:ext uri="{FF2B5EF4-FFF2-40B4-BE49-F238E27FC236}">
                      <a16:creationId xmlns:a16="http://schemas.microsoft.com/office/drawing/2014/main" id="{D6F889F0-3247-42EE-B58D-6ABDBAD28B98}"/>
                    </a:ext>
                  </a:extLst>
                </p:cNvPr>
                <p:cNvPicPr/>
                <p:nvPr/>
              </p:nvPicPr>
              <p:blipFill>
                <a:blip r:embed="rId1284"/>
                <a:stretch>
                  <a:fillRect/>
                </a:stretch>
              </p:blipFill>
              <p:spPr>
                <a:xfrm>
                  <a:off x="7386773" y="5300347"/>
                  <a:ext cx="99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848" name="Freihand 847">
                  <a:extLst>
                    <a:ext uri="{FF2B5EF4-FFF2-40B4-BE49-F238E27FC236}">
                      <a16:creationId xmlns:a16="http://schemas.microsoft.com/office/drawing/2014/main" id="{BCF0894B-786F-4946-B6FB-27C7FBE34226}"/>
                    </a:ext>
                  </a:extLst>
                </p14:cNvPr>
                <p14:cNvContentPartPr/>
                <p14:nvPr/>
              </p14:nvContentPartPr>
              <p14:xfrm>
                <a:off x="7525013" y="5184787"/>
                <a:ext cx="91080" cy="226080"/>
              </p14:xfrm>
            </p:contentPart>
          </mc:Choice>
          <mc:Fallback xmlns="">
            <p:pic>
              <p:nvPicPr>
                <p:cNvPr id="848" name="Freihand 847">
                  <a:extLst>
                    <a:ext uri="{FF2B5EF4-FFF2-40B4-BE49-F238E27FC236}">
                      <a16:creationId xmlns:a16="http://schemas.microsoft.com/office/drawing/2014/main" id="{BCF0894B-786F-4946-B6FB-27C7FBE34226}"/>
                    </a:ext>
                  </a:extLst>
                </p:cNvPr>
                <p:cNvPicPr/>
                <p:nvPr/>
              </p:nvPicPr>
              <p:blipFill>
                <a:blip r:embed="rId1286"/>
                <a:stretch>
                  <a:fillRect/>
                </a:stretch>
              </p:blipFill>
              <p:spPr>
                <a:xfrm>
                  <a:off x="7520693" y="5180467"/>
                  <a:ext cx="99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849" name="Freihand 848">
                  <a:extLst>
                    <a:ext uri="{FF2B5EF4-FFF2-40B4-BE49-F238E27FC236}">
                      <a16:creationId xmlns:a16="http://schemas.microsoft.com/office/drawing/2014/main" id="{FDB2E085-E02B-4895-A912-D3325258B631}"/>
                    </a:ext>
                  </a:extLst>
                </p14:cNvPr>
                <p14:cNvContentPartPr/>
                <p14:nvPr/>
              </p14:nvContentPartPr>
              <p14:xfrm>
                <a:off x="7675133" y="4983907"/>
                <a:ext cx="32760" cy="70920"/>
              </p14:xfrm>
            </p:contentPart>
          </mc:Choice>
          <mc:Fallback xmlns="">
            <p:pic>
              <p:nvPicPr>
                <p:cNvPr id="849" name="Freihand 848">
                  <a:extLst>
                    <a:ext uri="{FF2B5EF4-FFF2-40B4-BE49-F238E27FC236}">
                      <a16:creationId xmlns:a16="http://schemas.microsoft.com/office/drawing/2014/main" id="{FDB2E085-E02B-4895-A912-D3325258B631}"/>
                    </a:ext>
                  </a:extLst>
                </p:cNvPr>
                <p:cNvPicPr/>
                <p:nvPr/>
              </p:nvPicPr>
              <p:blipFill>
                <a:blip r:embed="rId1288"/>
                <a:stretch>
                  <a:fillRect/>
                </a:stretch>
              </p:blipFill>
              <p:spPr>
                <a:xfrm>
                  <a:off x="7670813" y="4979587"/>
                  <a:ext cx="41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850" name="Freihand 849">
                  <a:extLst>
                    <a:ext uri="{FF2B5EF4-FFF2-40B4-BE49-F238E27FC236}">
                      <a16:creationId xmlns:a16="http://schemas.microsoft.com/office/drawing/2014/main" id="{8C270733-4F91-4404-9A96-21D73108C3A7}"/>
                    </a:ext>
                  </a:extLst>
                </p14:cNvPr>
                <p14:cNvContentPartPr/>
                <p14:nvPr/>
              </p14:nvContentPartPr>
              <p14:xfrm>
                <a:off x="7621133" y="5086867"/>
                <a:ext cx="111960" cy="9360"/>
              </p14:xfrm>
            </p:contentPart>
          </mc:Choice>
          <mc:Fallback xmlns="">
            <p:pic>
              <p:nvPicPr>
                <p:cNvPr id="850" name="Freihand 849">
                  <a:extLst>
                    <a:ext uri="{FF2B5EF4-FFF2-40B4-BE49-F238E27FC236}">
                      <a16:creationId xmlns:a16="http://schemas.microsoft.com/office/drawing/2014/main" id="{8C270733-4F91-4404-9A96-21D73108C3A7}"/>
                    </a:ext>
                  </a:extLst>
                </p:cNvPr>
                <p:cNvPicPr/>
                <p:nvPr/>
              </p:nvPicPr>
              <p:blipFill>
                <a:blip r:embed="rId1290"/>
                <a:stretch>
                  <a:fillRect/>
                </a:stretch>
              </p:blipFill>
              <p:spPr>
                <a:xfrm>
                  <a:off x="7616813" y="5082547"/>
                  <a:ext cx="120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851" name="Freihand 850">
                  <a:extLst>
                    <a:ext uri="{FF2B5EF4-FFF2-40B4-BE49-F238E27FC236}">
                      <a16:creationId xmlns:a16="http://schemas.microsoft.com/office/drawing/2014/main" id="{93E879B1-B82D-4FB1-91EB-13038FE8347F}"/>
                    </a:ext>
                  </a:extLst>
                </p14:cNvPr>
                <p14:cNvContentPartPr/>
                <p14:nvPr/>
              </p14:nvContentPartPr>
              <p14:xfrm>
                <a:off x="7666133" y="5124667"/>
                <a:ext cx="78840" cy="90000"/>
              </p14:xfrm>
            </p:contentPart>
          </mc:Choice>
          <mc:Fallback xmlns="">
            <p:pic>
              <p:nvPicPr>
                <p:cNvPr id="851" name="Freihand 850">
                  <a:extLst>
                    <a:ext uri="{FF2B5EF4-FFF2-40B4-BE49-F238E27FC236}">
                      <a16:creationId xmlns:a16="http://schemas.microsoft.com/office/drawing/2014/main" id="{93E879B1-B82D-4FB1-91EB-13038FE8347F}"/>
                    </a:ext>
                  </a:extLst>
                </p:cNvPr>
                <p:cNvPicPr/>
                <p:nvPr/>
              </p:nvPicPr>
              <p:blipFill>
                <a:blip r:embed="rId1292"/>
                <a:stretch>
                  <a:fillRect/>
                </a:stretch>
              </p:blipFill>
              <p:spPr>
                <a:xfrm>
                  <a:off x="7661813" y="5120347"/>
                  <a:ext cx="87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853" name="Freihand 852">
                  <a:extLst>
                    <a:ext uri="{FF2B5EF4-FFF2-40B4-BE49-F238E27FC236}">
                      <a16:creationId xmlns:a16="http://schemas.microsoft.com/office/drawing/2014/main" id="{DCD1D4E8-2ADD-4E74-82E9-93096B5D270F}"/>
                    </a:ext>
                  </a:extLst>
                </p14:cNvPr>
                <p14:cNvContentPartPr/>
                <p14:nvPr/>
              </p14:nvContentPartPr>
              <p14:xfrm>
                <a:off x="7810853" y="4678267"/>
                <a:ext cx="106560" cy="363240"/>
              </p14:xfrm>
            </p:contentPart>
          </mc:Choice>
          <mc:Fallback xmlns="">
            <p:pic>
              <p:nvPicPr>
                <p:cNvPr id="853" name="Freihand 852">
                  <a:extLst>
                    <a:ext uri="{FF2B5EF4-FFF2-40B4-BE49-F238E27FC236}">
                      <a16:creationId xmlns:a16="http://schemas.microsoft.com/office/drawing/2014/main" id="{DCD1D4E8-2ADD-4E74-82E9-93096B5D270F}"/>
                    </a:ext>
                  </a:extLst>
                </p:cNvPr>
                <p:cNvPicPr/>
                <p:nvPr/>
              </p:nvPicPr>
              <p:blipFill>
                <a:blip r:embed="rId1294"/>
                <a:stretch>
                  <a:fillRect/>
                </a:stretch>
              </p:blipFill>
              <p:spPr>
                <a:xfrm>
                  <a:off x="7806533" y="4673947"/>
                  <a:ext cx="115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854" name="Freihand 853">
                  <a:extLst>
                    <a:ext uri="{FF2B5EF4-FFF2-40B4-BE49-F238E27FC236}">
                      <a16:creationId xmlns:a16="http://schemas.microsoft.com/office/drawing/2014/main" id="{AD876B03-BF3C-4D1F-91EA-39B5C6453EEA}"/>
                    </a:ext>
                  </a:extLst>
                </p14:cNvPr>
                <p14:cNvContentPartPr/>
                <p14:nvPr/>
              </p14:nvContentPartPr>
              <p14:xfrm>
                <a:off x="7746413" y="4963747"/>
                <a:ext cx="130320" cy="120600"/>
              </p14:xfrm>
            </p:contentPart>
          </mc:Choice>
          <mc:Fallback xmlns="">
            <p:pic>
              <p:nvPicPr>
                <p:cNvPr id="854" name="Freihand 853">
                  <a:extLst>
                    <a:ext uri="{FF2B5EF4-FFF2-40B4-BE49-F238E27FC236}">
                      <a16:creationId xmlns:a16="http://schemas.microsoft.com/office/drawing/2014/main" id="{AD876B03-BF3C-4D1F-91EA-39B5C6453EEA}"/>
                    </a:ext>
                  </a:extLst>
                </p:cNvPr>
                <p:cNvPicPr/>
                <p:nvPr/>
              </p:nvPicPr>
              <p:blipFill>
                <a:blip r:embed="rId1296"/>
                <a:stretch>
                  <a:fillRect/>
                </a:stretch>
              </p:blipFill>
              <p:spPr>
                <a:xfrm>
                  <a:off x="7742093" y="4959427"/>
                  <a:ext cx="138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856" name="Freihand 855">
                  <a:extLst>
                    <a:ext uri="{FF2B5EF4-FFF2-40B4-BE49-F238E27FC236}">
                      <a16:creationId xmlns:a16="http://schemas.microsoft.com/office/drawing/2014/main" id="{1CCC70ED-FB9D-425C-8D8D-BFDC0B9D7BF1}"/>
                    </a:ext>
                  </a:extLst>
                </p14:cNvPr>
                <p14:cNvContentPartPr/>
                <p14:nvPr/>
              </p14:nvContentPartPr>
              <p14:xfrm>
                <a:off x="6873053" y="4919107"/>
                <a:ext cx="12600" cy="243720"/>
              </p14:xfrm>
            </p:contentPart>
          </mc:Choice>
          <mc:Fallback xmlns="">
            <p:pic>
              <p:nvPicPr>
                <p:cNvPr id="856" name="Freihand 855">
                  <a:extLst>
                    <a:ext uri="{FF2B5EF4-FFF2-40B4-BE49-F238E27FC236}">
                      <a16:creationId xmlns:a16="http://schemas.microsoft.com/office/drawing/2014/main" id="{1CCC70ED-FB9D-425C-8D8D-BFDC0B9D7BF1}"/>
                    </a:ext>
                  </a:extLst>
                </p:cNvPr>
                <p:cNvPicPr/>
                <p:nvPr/>
              </p:nvPicPr>
              <p:blipFill>
                <a:blip r:embed="rId1298"/>
                <a:stretch>
                  <a:fillRect/>
                </a:stretch>
              </p:blipFill>
              <p:spPr>
                <a:xfrm>
                  <a:off x="6868733" y="4914787"/>
                  <a:ext cx="21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857" name="Freihand 856">
                  <a:extLst>
                    <a:ext uri="{FF2B5EF4-FFF2-40B4-BE49-F238E27FC236}">
                      <a16:creationId xmlns:a16="http://schemas.microsoft.com/office/drawing/2014/main" id="{6868CA1E-5BC7-4C1B-B814-22D60D60F5CC}"/>
                    </a:ext>
                  </a:extLst>
                </p14:cNvPr>
                <p14:cNvContentPartPr/>
                <p14:nvPr/>
              </p14:nvContentPartPr>
              <p14:xfrm>
                <a:off x="6816893" y="5066707"/>
                <a:ext cx="192240" cy="144720"/>
              </p14:xfrm>
            </p:contentPart>
          </mc:Choice>
          <mc:Fallback xmlns="">
            <p:pic>
              <p:nvPicPr>
                <p:cNvPr id="857" name="Freihand 856">
                  <a:extLst>
                    <a:ext uri="{FF2B5EF4-FFF2-40B4-BE49-F238E27FC236}">
                      <a16:creationId xmlns:a16="http://schemas.microsoft.com/office/drawing/2014/main" id="{6868CA1E-5BC7-4C1B-B814-22D60D60F5CC}"/>
                    </a:ext>
                  </a:extLst>
                </p:cNvPr>
                <p:cNvPicPr/>
                <p:nvPr/>
              </p:nvPicPr>
              <p:blipFill>
                <a:blip r:embed="rId1300"/>
                <a:stretch>
                  <a:fillRect/>
                </a:stretch>
              </p:blipFill>
              <p:spPr>
                <a:xfrm>
                  <a:off x="6812573" y="5062387"/>
                  <a:ext cx="200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858" name="Freihand 857">
                  <a:extLst>
                    <a:ext uri="{FF2B5EF4-FFF2-40B4-BE49-F238E27FC236}">
                      <a16:creationId xmlns:a16="http://schemas.microsoft.com/office/drawing/2014/main" id="{7F8DD00F-5C67-4590-A863-6D3A4FDEC7E3}"/>
                    </a:ext>
                  </a:extLst>
                </p14:cNvPr>
                <p14:cNvContentPartPr/>
                <p14:nvPr/>
              </p14:nvContentPartPr>
              <p14:xfrm>
                <a:off x="7260413" y="4871227"/>
                <a:ext cx="26640" cy="225000"/>
              </p14:xfrm>
            </p:contentPart>
          </mc:Choice>
          <mc:Fallback xmlns="">
            <p:pic>
              <p:nvPicPr>
                <p:cNvPr id="858" name="Freihand 857">
                  <a:extLst>
                    <a:ext uri="{FF2B5EF4-FFF2-40B4-BE49-F238E27FC236}">
                      <a16:creationId xmlns:a16="http://schemas.microsoft.com/office/drawing/2014/main" id="{7F8DD00F-5C67-4590-A863-6D3A4FDEC7E3}"/>
                    </a:ext>
                  </a:extLst>
                </p:cNvPr>
                <p:cNvPicPr/>
                <p:nvPr/>
              </p:nvPicPr>
              <p:blipFill>
                <a:blip r:embed="rId1302"/>
                <a:stretch>
                  <a:fillRect/>
                </a:stretch>
              </p:blipFill>
              <p:spPr>
                <a:xfrm>
                  <a:off x="7256093" y="4866907"/>
                  <a:ext cx="35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859" name="Freihand 858">
                  <a:extLst>
                    <a:ext uri="{FF2B5EF4-FFF2-40B4-BE49-F238E27FC236}">
                      <a16:creationId xmlns:a16="http://schemas.microsoft.com/office/drawing/2014/main" id="{28E81BEA-41BF-41EC-851A-8CE250DC2E62}"/>
                    </a:ext>
                  </a:extLst>
                </p14:cNvPr>
                <p14:cNvContentPartPr/>
                <p14:nvPr/>
              </p14:nvContentPartPr>
              <p14:xfrm>
                <a:off x="7238093" y="5001187"/>
                <a:ext cx="93240" cy="149040"/>
              </p14:xfrm>
            </p:contentPart>
          </mc:Choice>
          <mc:Fallback xmlns="">
            <p:pic>
              <p:nvPicPr>
                <p:cNvPr id="859" name="Freihand 858">
                  <a:extLst>
                    <a:ext uri="{FF2B5EF4-FFF2-40B4-BE49-F238E27FC236}">
                      <a16:creationId xmlns:a16="http://schemas.microsoft.com/office/drawing/2014/main" id="{28E81BEA-41BF-41EC-851A-8CE250DC2E62}"/>
                    </a:ext>
                  </a:extLst>
                </p:cNvPr>
                <p:cNvPicPr/>
                <p:nvPr/>
              </p:nvPicPr>
              <p:blipFill>
                <a:blip r:embed="rId1304"/>
                <a:stretch>
                  <a:fillRect/>
                </a:stretch>
              </p:blipFill>
              <p:spPr>
                <a:xfrm>
                  <a:off x="7233773" y="4996867"/>
                  <a:ext cx="101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861" name="Freihand 860">
                  <a:extLst>
                    <a:ext uri="{FF2B5EF4-FFF2-40B4-BE49-F238E27FC236}">
                      <a16:creationId xmlns:a16="http://schemas.microsoft.com/office/drawing/2014/main" id="{E3D0A9FD-FB5D-461F-A7CC-135904831717}"/>
                    </a:ext>
                  </a:extLst>
                </p14:cNvPr>
                <p14:cNvContentPartPr/>
                <p14:nvPr/>
              </p14:nvContentPartPr>
              <p14:xfrm>
                <a:off x="6405053" y="4872667"/>
                <a:ext cx="1682280" cy="801360"/>
              </p14:xfrm>
            </p:contentPart>
          </mc:Choice>
          <mc:Fallback xmlns="">
            <p:pic>
              <p:nvPicPr>
                <p:cNvPr id="861" name="Freihand 860">
                  <a:extLst>
                    <a:ext uri="{FF2B5EF4-FFF2-40B4-BE49-F238E27FC236}">
                      <a16:creationId xmlns:a16="http://schemas.microsoft.com/office/drawing/2014/main" id="{E3D0A9FD-FB5D-461F-A7CC-135904831717}"/>
                    </a:ext>
                  </a:extLst>
                </p:cNvPr>
                <p:cNvPicPr/>
                <p:nvPr/>
              </p:nvPicPr>
              <p:blipFill>
                <a:blip r:embed="rId1306"/>
                <a:stretch>
                  <a:fillRect/>
                </a:stretch>
              </p:blipFill>
              <p:spPr>
                <a:xfrm>
                  <a:off x="6400733" y="4868347"/>
                  <a:ext cx="1690920" cy="810000"/>
                </a:xfrm>
                <a:prstGeom prst="rect">
                  <a:avLst/>
                </a:prstGeom>
              </p:spPr>
            </p:pic>
          </mc:Fallback>
        </mc:AlternateContent>
      </p:grpSp>
      <p:grpSp>
        <p:nvGrpSpPr>
          <p:cNvPr id="897" name="Gruppieren 896">
            <a:extLst>
              <a:ext uri="{FF2B5EF4-FFF2-40B4-BE49-F238E27FC236}">
                <a16:creationId xmlns:a16="http://schemas.microsoft.com/office/drawing/2014/main" id="{492D87D9-E6FB-4EB6-BD2B-DC997858B572}"/>
              </a:ext>
            </a:extLst>
          </p:cNvPr>
          <p:cNvGrpSpPr/>
          <p:nvPr/>
        </p:nvGrpSpPr>
        <p:grpSpPr>
          <a:xfrm>
            <a:off x="6352853" y="5599507"/>
            <a:ext cx="1815480" cy="954720"/>
            <a:chOff x="6352853" y="5599507"/>
            <a:chExt cx="1815480" cy="954720"/>
          </a:xfrm>
        </p:grpSpPr>
        <mc:AlternateContent xmlns:mc="http://schemas.openxmlformats.org/markup-compatibility/2006" xmlns:p14="http://schemas.microsoft.com/office/powerpoint/2010/main">
          <mc:Choice Requires="p14">
            <p:contentPart p14:bwMode="auto" r:id="rId1307">
              <p14:nvContentPartPr>
                <p14:cNvPr id="863" name="Freihand 862">
                  <a:extLst>
                    <a:ext uri="{FF2B5EF4-FFF2-40B4-BE49-F238E27FC236}">
                      <a16:creationId xmlns:a16="http://schemas.microsoft.com/office/drawing/2014/main" id="{07514114-3CBA-45F5-9692-083B4158C2B3}"/>
                    </a:ext>
                  </a:extLst>
                </p14:cNvPr>
                <p14:cNvContentPartPr/>
                <p14:nvPr/>
              </p14:nvContentPartPr>
              <p14:xfrm>
                <a:off x="6609173" y="5653867"/>
                <a:ext cx="533880" cy="109800"/>
              </p14:xfrm>
            </p:contentPart>
          </mc:Choice>
          <mc:Fallback xmlns="">
            <p:pic>
              <p:nvPicPr>
                <p:cNvPr id="863" name="Freihand 862">
                  <a:extLst>
                    <a:ext uri="{FF2B5EF4-FFF2-40B4-BE49-F238E27FC236}">
                      <a16:creationId xmlns:a16="http://schemas.microsoft.com/office/drawing/2014/main" id="{07514114-3CBA-45F5-9692-083B4158C2B3}"/>
                    </a:ext>
                  </a:extLst>
                </p:cNvPr>
                <p:cNvPicPr/>
                <p:nvPr/>
              </p:nvPicPr>
              <p:blipFill>
                <a:blip r:embed="rId1308"/>
                <a:stretch>
                  <a:fillRect/>
                </a:stretch>
              </p:blipFill>
              <p:spPr>
                <a:xfrm>
                  <a:off x="6604853" y="5649547"/>
                  <a:ext cx="542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864" name="Freihand 863">
                  <a:extLst>
                    <a:ext uri="{FF2B5EF4-FFF2-40B4-BE49-F238E27FC236}">
                      <a16:creationId xmlns:a16="http://schemas.microsoft.com/office/drawing/2014/main" id="{B00BA7F1-36D6-4641-B76D-74442DFF07ED}"/>
                    </a:ext>
                  </a:extLst>
                </p14:cNvPr>
                <p14:cNvContentPartPr/>
                <p14:nvPr/>
              </p14:nvContentPartPr>
              <p14:xfrm>
                <a:off x="7188053" y="5599507"/>
                <a:ext cx="436680" cy="89280"/>
              </p14:xfrm>
            </p:contentPart>
          </mc:Choice>
          <mc:Fallback xmlns="">
            <p:pic>
              <p:nvPicPr>
                <p:cNvPr id="864" name="Freihand 863">
                  <a:extLst>
                    <a:ext uri="{FF2B5EF4-FFF2-40B4-BE49-F238E27FC236}">
                      <a16:creationId xmlns:a16="http://schemas.microsoft.com/office/drawing/2014/main" id="{B00BA7F1-36D6-4641-B76D-74442DFF07ED}"/>
                    </a:ext>
                  </a:extLst>
                </p:cNvPr>
                <p:cNvPicPr/>
                <p:nvPr/>
              </p:nvPicPr>
              <p:blipFill>
                <a:blip r:embed="rId1310"/>
                <a:stretch>
                  <a:fillRect/>
                </a:stretch>
              </p:blipFill>
              <p:spPr>
                <a:xfrm>
                  <a:off x="7183733" y="5595187"/>
                  <a:ext cx="445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865" name="Freihand 864">
                  <a:extLst>
                    <a:ext uri="{FF2B5EF4-FFF2-40B4-BE49-F238E27FC236}">
                      <a16:creationId xmlns:a16="http://schemas.microsoft.com/office/drawing/2014/main" id="{583433EA-F853-4334-AF6A-BA33854AB74F}"/>
                    </a:ext>
                  </a:extLst>
                </p14:cNvPr>
                <p14:cNvContentPartPr/>
                <p14:nvPr/>
              </p14:nvContentPartPr>
              <p14:xfrm>
                <a:off x="6705653" y="5879227"/>
                <a:ext cx="153720" cy="165960"/>
              </p14:xfrm>
            </p:contentPart>
          </mc:Choice>
          <mc:Fallback xmlns="">
            <p:pic>
              <p:nvPicPr>
                <p:cNvPr id="865" name="Freihand 864">
                  <a:extLst>
                    <a:ext uri="{FF2B5EF4-FFF2-40B4-BE49-F238E27FC236}">
                      <a16:creationId xmlns:a16="http://schemas.microsoft.com/office/drawing/2014/main" id="{583433EA-F853-4334-AF6A-BA33854AB74F}"/>
                    </a:ext>
                  </a:extLst>
                </p:cNvPr>
                <p:cNvPicPr/>
                <p:nvPr/>
              </p:nvPicPr>
              <p:blipFill>
                <a:blip r:embed="rId1312"/>
                <a:stretch>
                  <a:fillRect/>
                </a:stretch>
              </p:blipFill>
              <p:spPr>
                <a:xfrm>
                  <a:off x="6701333" y="5874907"/>
                  <a:ext cx="162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866" name="Freihand 865">
                  <a:extLst>
                    <a:ext uri="{FF2B5EF4-FFF2-40B4-BE49-F238E27FC236}">
                      <a16:creationId xmlns:a16="http://schemas.microsoft.com/office/drawing/2014/main" id="{6B13C615-E09F-4DC5-858A-303519764D82}"/>
                    </a:ext>
                  </a:extLst>
                </p14:cNvPr>
                <p14:cNvContentPartPr/>
                <p14:nvPr/>
              </p14:nvContentPartPr>
              <p14:xfrm>
                <a:off x="6872333" y="5855827"/>
                <a:ext cx="81000" cy="93600"/>
              </p14:xfrm>
            </p:contentPart>
          </mc:Choice>
          <mc:Fallback xmlns="">
            <p:pic>
              <p:nvPicPr>
                <p:cNvPr id="866" name="Freihand 865">
                  <a:extLst>
                    <a:ext uri="{FF2B5EF4-FFF2-40B4-BE49-F238E27FC236}">
                      <a16:creationId xmlns:a16="http://schemas.microsoft.com/office/drawing/2014/main" id="{6B13C615-E09F-4DC5-858A-303519764D82}"/>
                    </a:ext>
                  </a:extLst>
                </p:cNvPr>
                <p:cNvPicPr/>
                <p:nvPr/>
              </p:nvPicPr>
              <p:blipFill>
                <a:blip r:embed="rId1314"/>
                <a:stretch>
                  <a:fillRect/>
                </a:stretch>
              </p:blipFill>
              <p:spPr>
                <a:xfrm>
                  <a:off x="6868013" y="5851507"/>
                  <a:ext cx="89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867" name="Freihand 866">
                  <a:extLst>
                    <a:ext uri="{FF2B5EF4-FFF2-40B4-BE49-F238E27FC236}">
                      <a16:creationId xmlns:a16="http://schemas.microsoft.com/office/drawing/2014/main" id="{28604E6E-FACE-42B7-9FC4-4F80246F8D3D}"/>
                    </a:ext>
                  </a:extLst>
                </p14:cNvPr>
                <p14:cNvContentPartPr/>
                <p14:nvPr/>
              </p14:nvContentPartPr>
              <p14:xfrm>
                <a:off x="6990053" y="5863027"/>
                <a:ext cx="97560" cy="72720"/>
              </p14:xfrm>
            </p:contentPart>
          </mc:Choice>
          <mc:Fallback xmlns="">
            <p:pic>
              <p:nvPicPr>
                <p:cNvPr id="867" name="Freihand 866">
                  <a:extLst>
                    <a:ext uri="{FF2B5EF4-FFF2-40B4-BE49-F238E27FC236}">
                      <a16:creationId xmlns:a16="http://schemas.microsoft.com/office/drawing/2014/main" id="{28604E6E-FACE-42B7-9FC4-4F80246F8D3D}"/>
                    </a:ext>
                  </a:extLst>
                </p:cNvPr>
                <p:cNvPicPr/>
                <p:nvPr/>
              </p:nvPicPr>
              <p:blipFill>
                <a:blip r:embed="rId1316"/>
                <a:stretch>
                  <a:fillRect/>
                </a:stretch>
              </p:blipFill>
              <p:spPr>
                <a:xfrm>
                  <a:off x="6985733" y="5858707"/>
                  <a:ext cx="106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868" name="Freihand 867">
                  <a:extLst>
                    <a:ext uri="{FF2B5EF4-FFF2-40B4-BE49-F238E27FC236}">
                      <a16:creationId xmlns:a16="http://schemas.microsoft.com/office/drawing/2014/main" id="{B6EE3995-A5DE-4443-96CE-18AC87F02E2B}"/>
                    </a:ext>
                  </a:extLst>
                </p14:cNvPr>
                <p14:cNvContentPartPr/>
                <p14:nvPr/>
              </p14:nvContentPartPr>
              <p14:xfrm>
                <a:off x="7081853" y="5861227"/>
                <a:ext cx="275040" cy="43200"/>
              </p14:xfrm>
            </p:contentPart>
          </mc:Choice>
          <mc:Fallback xmlns="">
            <p:pic>
              <p:nvPicPr>
                <p:cNvPr id="868" name="Freihand 867">
                  <a:extLst>
                    <a:ext uri="{FF2B5EF4-FFF2-40B4-BE49-F238E27FC236}">
                      <a16:creationId xmlns:a16="http://schemas.microsoft.com/office/drawing/2014/main" id="{B6EE3995-A5DE-4443-96CE-18AC87F02E2B}"/>
                    </a:ext>
                  </a:extLst>
                </p:cNvPr>
                <p:cNvPicPr/>
                <p:nvPr/>
              </p:nvPicPr>
              <p:blipFill>
                <a:blip r:embed="rId1318"/>
                <a:stretch>
                  <a:fillRect/>
                </a:stretch>
              </p:blipFill>
              <p:spPr>
                <a:xfrm>
                  <a:off x="7077533" y="5856907"/>
                  <a:ext cx="283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869" name="Freihand 868">
                  <a:extLst>
                    <a:ext uri="{FF2B5EF4-FFF2-40B4-BE49-F238E27FC236}">
                      <a16:creationId xmlns:a16="http://schemas.microsoft.com/office/drawing/2014/main" id="{B13C6DE5-F713-4407-9611-20156CCADE4F}"/>
                    </a:ext>
                  </a:extLst>
                </p14:cNvPr>
                <p14:cNvContentPartPr/>
                <p14:nvPr/>
              </p14:nvContentPartPr>
              <p14:xfrm>
                <a:off x="7387133" y="5770147"/>
                <a:ext cx="131040" cy="122400"/>
              </p14:xfrm>
            </p:contentPart>
          </mc:Choice>
          <mc:Fallback xmlns="">
            <p:pic>
              <p:nvPicPr>
                <p:cNvPr id="869" name="Freihand 868">
                  <a:extLst>
                    <a:ext uri="{FF2B5EF4-FFF2-40B4-BE49-F238E27FC236}">
                      <a16:creationId xmlns:a16="http://schemas.microsoft.com/office/drawing/2014/main" id="{B13C6DE5-F713-4407-9611-20156CCADE4F}"/>
                    </a:ext>
                  </a:extLst>
                </p:cNvPr>
                <p:cNvPicPr/>
                <p:nvPr/>
              </p:nvPicPr>
              <p:blipFill>
                <a:blip r:embed="rId1320"/>
                <a:stretch>
                  <a:fillRect/>
                </a:stretch>
              </p:blipFill>
              <p:spPr>
                <a:xfrm>
                  <a:off x="7382813" y="5765827"/>
                  <a:ext cx="139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870" name="Freihand 869">
                  <a:extLst>
                    <a:ext uri="{FF2B5EF4-FFF2-40B4-BE49-F238E27FC236}">
                      <a16:creationId xmlns:a16="http://schemas.microsoft.com/office/drawing/2014/main" id="{BDD2D607-97C2-40E5-9BDB-665547884C97}"/>
                    </a:ext>
                  </a:extLst>
                </p14:cNvPr>
                <p14:cNvContentPartPr/>
                <p14:nvPr/>
              </p14:nvContentPartPr>
              <p14:xfrm>
                <a:off x="7476053" y="5740627"/>
                <a:ext cx="182880" cy="113760"/>
              </p14:xfrm>
            </p:contentPart>
          </mc:Choice>
          <mc:Fallback xmlns="">
            <p:pic>
              <p:nvPicPr>
                <p:cNvPr id="870" name="Freihand 869">
                  <a:extLst>
                    <a:ext uri="{FF2B5EF4-FFF2-40B4-BE49-F238E27FC236}">
                      <a16:creationId xmlns:a16="http://schemas.microsoft.com/office/drawing/2014/main" id="{BDD2D607-97C2-40E5-9BDB-665547884C97}"/>
                    </a:ext>
                  </a:extLst>
                </p:cNvPr>
                <p:cNvPicPr/>
                <p:nvPr/>
              </p:nvPicPr>
              <p:blipFill>
                <a:blip r:embed="rId1322"/>
                <a:stretch>
                  <a:fillRect/>
                </a:stretch>
              </p:blipFill>
              <p:spPr>
                <a:xfrm>
                  <a:off x="7471733" y="5736307"/>
                  <a:ext cx="191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871" name="Freihand 870">
                  <a:extLst>
                    <a:ext uri="{FF2B5EF4-FFF2-40B4-BE49-F238E27FC236}">
                      <a16:creationId xmlns:a16="http://schemas.microsoft.com/office/drawing/2014/main" id="{1591A473-B3FF-4C85-B05E-522615914FA7}"/>
                    </a:ext>
                  </a:extLst>
                </p14:cNvPr>
                <p14:cNvContentPartPr/>
                <p14:nvPr/>
              </p14:nvContentPartPr>
              <p14:xfrm>
                <a:off x="7658573" y="5739187"/>
                <a:ext cx="29880" cy="47880"/>
              </p14:xfrm>
            </p:contentPart>
          </mc:Choice>
          <mc:Fallback xmlns="">
            <p:pic>
              <p:nvPicPr>
                <p:cNvPr id="871" name="Freihand 870">
                  <a:extLst>
                    <a:ext uri="{FF2B5EF4-FFF2-40B4-BE49-F238E27FC236}">
                      <a16:creationId xmlns:a16="http://schemas.microsoft.com/office/drawing/2014/main" id="{1591A473-B3FF-4C85-B05E-522615914FA7}"/>
                    </a:ext>
                  </a:extLst>
                </p:cNvPr>
                <p:cNvPicPr/>
                <p:nvPr/>
              </p:nvPicPr>
              <p:blipFill>
                <a:blip r:embed="rId1324"/>
                <a:stretch>
                  <a:fillRect/>
                </a:stretch>
              </p:blipFill>
              <p:spPr>
                <a:xfrm>
                  <a:off x="7654253" y="5734867"/>
                  <a:ext cx="38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872" name="Freihand 871">
                  <a:extLst>
                    <a:ext uri="{FF2B5EF4-FFF2-40B4-BE49-F238E27FC236}">
                      <a16:creationId xmlns:a16="http://schemas.microsoft.com/office/drawing/2014/main" id="{5B660FFF-402D-43F6-BAE9-9097D9F0AF36}"/>
                    </a:ext>
                  </a:extLst>
                </p14:cNvPr>
                <p14:cNvContentPartPr/>
                <p14:nvPr/>
              </p14:nvContentPartPr>
              <p14:xfrm>
                <a:off x="7678733" y="5779507"/>
                <a:ext cx="58680" cy="57240"/>
              </p14:xfrm>
            </p:contentPart>
          </mc:Choice>
          <mc:Fallback xmlns="">
            <p:pic>
              <p:nvPicPr>
                <p:cNvPr id="872" name="Freihand 871">
                  <a:extLst>
                    <a:ext uri="{FF2B5EF4-FFF2-40B4-BE49-F238E27FC236}">
                      <a16:creationId xmlns:a16="http://schemas.microsoft.com/office/drawing/2014/main" id="{5B660FFF-402D-43F6-BAE9-9097D9F0AF36}"/>
                    </a:ext>
                  </a:extLst>
                </p:cNvPr>
                <p:cNvPicPr/>
                <p:nvPr/>
              </p:nvPicPr>
              <p:blipFill>
                <a:blip r:embed="rId1326"/>
                <a:stretch>
                  <a:fillRect/>
                </a:stretch>
              </p:blipFill>
              <p:spPr>
                <a:xfrm>
                  <a:off x="7674413" y="5775187"/>
                  <a:ext cx="67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873" name="Freihand 872">
                  <a:extLst>
                    <a:ext uri="{FF2B5EF4-FFF2-40B4-BE49-F238E27FC236}">
                      <a16:creationId xmlns:a16="http://schemas.microsoft.com/office/drawing/2014/main" id="{F1672B2A-7C22-4AA0-99F3-A5AD0EF7DADB}"/>
                    </a:ext>
                  </a:extLst>
                </p14:cNvPr>
                <p14:cNvContentPartPr/>
                <p14:nvPr/>
              </p14:nvContentPartPr>
              <p14:xfrm>
                <a:off x="7761173" y="5672227"/>
                <a:ext cx="155160" cy="152640"/>
              </p14:xfrm>
            </p:contentPart>
          </mc:Choice>
          <mc:Fallback xmlns="">
            <p:pic>
              <p:nvPicPr>
                <p:cNvPr id="873" name="Freihand 872">
                  <a:extLst>
                    <a:ext uri="{FF2B5EF4-FFF2-40B4-BE49-F238E27FC236}">
                      <a16:creationId xmlns:a16="http://schemas.microsoft.com/office/drawing/2014/main" id="{F1672B2A-7C22-4AA0-99F3-A5AD0EF7DADB}"/>
                    </a:ext>
                  </a:extLst>
                </p:cNvPr>
                <p:cNvPicPr/>
                <p:nvPr/>
              </p:nvPicPr>
              <p:blipFill>
                <a:blip r:embed="rId1328"/>
                <a:stretch>
                  <a:fillRect/>
                </a:stretch>
              </p:blipFill>
              <p:spPr>
                <a:xfrm>
                  <a:off x="7756853" y="5667907"/>
                  <a:ext cx="163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874" name="Freihand 873">
                  <a:extLst>
                    <a:ext uri="{FF2B5EF4-FFF2-40B4-BE49-F238E27FC236}">
                      <a16:creationId xmlns:a16="http://schemas.microsoft.com/office/drawing/2014/main" id="{3DF1F443-04FB-479F-9045-4CC78AF11EB0}"/>
                    </a:ext>
                  </a:extLst>
                </p14:cNvPr>
                <p14:cNvContentPartPr/>
                <p14:nvPr/>
              </p14:nvContentPartPr>
              <p14:xfrm>
                <a:off x="7954853" y="5739187"/>
                <a:ext cx="79200" cy="73440"/>
              </p14:xfrm>
            </p:contentPart>
          </mc:Choice>
          <mc:Fallback xmlns="">
            <p:pic>
              <p:nvPicPr>
                <p:cNvPr id="874" name="Freihand 873">
                  <a:extLst>
                    <a:ext uri="{FF2B5EF4-FFF2-40B4-BE49-F238E27FC236}">
                      <a16:creationId xmlns:a16="http://schemas.microsoft.com/office/drawing/2014/main" id="{3DF1F443-04FB-479F-9045-4CC78AF11EB0}"/>
                    </a:ext>
                  </a:extLst>
                </p:cNvPr>
                <p:cNvPicPr/>
                <p:nvPr/>
              </p:nvPicPr>
              <p:blipFill>
                <a:blip r:embed="rId1330"/>
                <a:stretch>
                  <a:fillRect/>
                </a:stretch>
              </p:blipFill>
              <p:spPr>
                <a:xfrm>
                  <a:off x="7950533" y="5734867"/>
                  <a:ext cx="87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875" name="Freihand 874">
                  <a:extLst>
                    <a:ext uri="{FF2B5EF4-FFF2-40B4-BE49-F238E27FC236}">
                      <a16:creationId xmlns:a16="http://schemas.microsoft.com/office/drawing/2014/main" id="{C9253344-1D97-4E4E-AA76-8D2B885327F5}"/>
                    </a:ext>
                  </a:extLst>
                </p14:cNvPr>
                <p14:cNvContentPartPr/>
                <p14:nvPr/>
              </p14:nvContentPartPr>
              <p14:xfrm>
                <a:off x="7104893" y="5961667"/>
                <a:ext cx="225000" cy="116640"/>
              </p14:xfrm>
            </p:contentPart>
          </mc:Choice>
          <mc:Fallback xmlns="">
            <p:pic>
              <p:nvPicPr>
                <p:cNvPr id="875" name="Freihand 874">
                  <a:extLst>
                    <a:ext uri="{FF2B5EF4-FFF2-40B4-BE49-F238E27FC236}">
                      <a16:creationId xmlns:a16="http://schemas.microsoft.com/office/drawing/2014/main" id="{C9253344-1D97-4E4E-AA76-8D2B885327F5}"/>
                    </a:ext>
                  </a:extLst>
                </p:cNvPr>
                <p:cNvPicPr/>
                <p:nvPr/>
              </p:nvPicPr>
              <p:blipFill>
                <a:blip r:embed="rId1332"/>
                <a:stretch>
                  <a:fillRect/>
                </a:stretch>
              </p:blipFill>
              <p:spPr>
                <a:xfrm>
                  <a:off x="7100573" y="5957347"/>
                  <a:ext cx="233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876" name="Freihand 875">
                  <a:extLst>
                    <a:ext uri="{FF2B5EF4-FFF2-40B4-BE49-F238E27FC236}">
                      <a16:creationId xmlns:a16="http://schemas.microsoft.com/office/drawing/2014/main" id="{4E282421-86C2-4775-8F06-189E56032EF1}"/>
                    </a:ext>
                  </a:extLst>
                </p14:cNvPr>
                <p14:cNvContentPartPr/>
                <p14:nvPr/>
              </p14:nvContentPartPr>
              <p14:xfrm>
                <a:off x="7353653" y="5933587"/>
                <a:ext cx="272160" cy="158400"/>
              </p14:xfrm>
            </p:contentPart>
          </mc:Choice>
          <mc:Fallback xmlns="">
            <p:pic>
              <p:nvPicPr>
                <p:cNvPr id="876" name="Freihand 875">
                  <a:extLst>
                    <a:ext uri="{FF2B5EF4-FFF2-40B4-BE49-F238E27FC236}">
                      <a16:creationId xmlns:a16="http://schemas.microsoft.com/office/drawing/2014/main" id="{4E282421-86C2-4775-8F06-189E56032EF1}"/>
                    </a:ext>
                  </a:extLst>
                </p:cNvPr>
                <p:cNvPicPr/>
                <p:nvPr/>
              </p:nvPicPr>
              <p:blipFill>
                <a:blip r:embed="rId1334"/>
                <a:stretch>
                  <a:fillRect/>
                </a:stretch>
              </p:blipFill>
              <p:spPr>
                <a:xfrm>
                  <a:off x="7349333" y="5929267"/>
                  <a:ext cx="280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877" name="Freihand 876">
                  <a:extLst>
                    <a:ext uri="{FF2B5EF4-FFF2-40B4-BE49-F238E27FC236}">
                      <a16:creationId xmlns:a16="http://schemas.microsoft.com/office/drawing/2014/main" id="{67FCD037-5F3F-4BFC-9B81-39924D23D3EA}"/>
                    </a:ext>
                  </a:extLst>
                </p14:cNvPr>
                <p14:cNvContentPartPr/>
                <p14:nvPr/>
              </p14:nvContentPartPr>
              <p14:xfrm>
                <a:off x="7663973" y="5921347"/>
                <a:ext cx="25560" cy="126360"/>
              </p14:xfrm>
            </p:contentPart>
          </mc:Choice>
          <mc:Fallback xmlns="">
            <p:pic>
              <p:nvPicPr>
                <p:cNvPr id="877" name="Freihand 876">
                  <a:extLst>
                    <a:ext uri="{FF2B5EF4-FFF2-40B4-BE49-F238E27FC236}">
                      <a16:creationId xmlns:a16="http://schemas.microsoft.com/office/drawing/2014/main" id="{67FCD037-5F3F-4BFC-9B81-39924D23D3EA}"/>
                    </a:ext>
                  </a:extLst>
                </p:cNvPr>
                <p:cNvPicPr/>
                <p:nvPr/>
              </p:nvPicPr>
              <p:blipFill>
                <a:blip r:embed="rId1336"/>
                <a:stretch>
                  <a:fillRect/>
                </a:stretch>
              </p:blipFill>
              <p:spPr>
                <a:xfrm>
                  <a:off x="7659653" y="5917027"/>
                  <a:ext cx="34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878" name="Freihand 877">
                  <a:extLst>
                    <a:ext uri="{FF2B5EF4-FFF2-40B4-BE49-F238E27FC236}">
                      <a16:creationId xmlns:a16="http://schemas.microsoft.com/office/drawing/2014/main" id="{DF6653EB-7542-4DFF-8C80-383321893836}"/>
                    </a:ext>
                  </a:extLst>
                </p14:cNvPr>
                <p14:cNvContentPartPr/>
                <p14:nvPr/>
              </p14:nvContentPartPr>
              <p14:xfrm>
                <a:off x="6352853" y="6348667"/>
                <a:ext cx="222120" cy="31680"/>
              </p14:xfrm>
            </p:contentPart>
          </mc:Choice>
          <mc:Fallback xmlns="">
            <p:pic>
              <p:nvPicPr>
                <p:cNvPr id="878" name="Freihand 877">
                  <a:extLst>
                    <a:ext uri="{FF2B5EF4-FFF2-40B4-BE49-F238E27FC236}">
                      <a16:creationId xmlns:a16="http://schemas.microsoft.com/office/drawing/2014/main" id="{DF6653EB-7542-4DFF-8C80-383321893836}"/>
                    </a:ext>
                  </a:extLst>
                </p:cNvPr>
                <p:cNvPicPr/>
                <p:nvPr/>
              </p:nvPicPr>
              <p:blipFill>
                <a:blip r:embed="rId1338"/>
                <a:stretch>
                  <a:fillRect/>
                </a:stretch>
              </p:blipFill>
              <p:spPr>
                <a:xfrm>
                  <a:off x="6348533" y="6344347"/>
                  <a:ext cx="230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879" name="Freihand 878">
                  <a:extLst>
                    <a:ext uri="{FF2B5EF4-FFF2-40B4-BE49-F238E27FC236}">
                      <a16:creationId xmlns:a16="http://schemas.microsoft.com/office/drawing/2014/main" id="{726B7036-9DFD-48D9-8E2E-6F51AD990B29}"/>
                    </a:ext>
                  </a:extLst>
                </p14:cNvPr>
                <p14:cNvContentPartPr/>
                <p14:nvPr/>
              </p14:nvContentPartPr>
              <p14:xfrm>
                <a:off x="6355733" y="6399067"/>
                <a:ext cx="198720" cy="24840"/>
              </p14:xfrm>
            </p:contentPart>
          </mc:Choice>
          <mc:Fallback xmlns="">
            <p:pic>
              <p:nvPicPr>
                <p:cNvPr id="879" name="Freihand 878">
                  <a:extLst>
                    <a:ext uri="{FF2B5EF4-FFF2-40B4-BE49-F238E27FC236}">
                      <a16:creationId xmlns:a16="http://schemas.microsoft.com/office/drawing/2014/main" id="{726B7036-9DFD-48D9-8E2E-6F51AD990B29}"/>
                    </a:ext>
                  </a:extLst>
                </p:cNvPr>
                <p:cNvPicPr/>
                <p:nvPr/>
              </p:nvPicPr>
              <p:blipFill>
                <a:blip r:embed="rId1340"/>
                <a:stretch>
                  <a:fillRect/>
                </a:stretch>
              </p:blipFill>
              <p:spPr>
                <a:xfrm>
                  <a:off x="6351413" y="6394747"/>
                  <a:ext cx="207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882" name="Freihand 881">
                  <a:extLst>
                    <a:ext uri="{FF2B5EF4-FFF2-40B4-BE49-F238E27FC236}">
                      <a16:creationId xmlns:a16="http://schemas.microsoft.com/office/drawing/2014/main" id="{658368B1-8CC0-45EF-AD9D-17F6C4BB541D}"/>
                    </a:ext>
                  </a:extLst>
                </p14:cNvPr>
                <p14:cNvContentPartPr/>
                <p14:nvPr/>
              </p14:nvContentPartPr>
              <p14:xfrm>
                <a:off x="6780533" y="6314827"/>
                <a:ext cx="118800" cy="146880"/>
              </p14:xfrm>
            </p:contentPart>
          </mc:Choice>
          <mc:Fallback xmlns="">
            <p:pic>
              <p:nvPicPr>
                <p:cNvPr id="882" name="Freihand 881">
                  <a:extLst>
                    <a:ext uri="{FF2B5EF4-FFF2-40B4-BE49-F238E27FC236}">
                      <a16:creationId xmlns:a16="http://schemas.microsoft.com/office/drawing/2014/main" id="{658368B1-8CC0-45EF-AD9D-17F6C4BB541D}"/>
                    </a:ext>
                  </a:extLst>
                </p:cNvPr>
                <p:cNvPicPr/>
                <p:nvPr/>
              </p:nvPicPr>
              <p:blipFill>
                <a:blip r:embed="rId1342"/>
                <a:stretch>
                  <a:fillRect/>
                </a:stretch>
              </p:blipFill>
              <p:spPr>
                <a:xfrm>
                  <a:off x="6776213" y="6310507"/>
                  <a:ext cx="127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883" name="Freihand 882">
                  <a:extLst>
                    <a:ext uri="{FF2B5EF4-FFF2-40B4-BE49-F238E27FC236}">
                      <a16:creationId xmlns:a16="http://schemas.microsoft.com/office/drawing/2014/main" id="{0A2464A8-98B3-42A8-A089-0F04DDB34EF0}"/>
                    </a:ext>
                  </a:extLst>
                </p14:cNvPr>
                <p14:cNvContentPartPr/>
                <p14:nvPr/>
              </p14:nvContentPartPr>
              <p14:xfrm>
                <a:off x="6797813" y="6377107"/>
                <a:ext cx="91440" cy="40320"/>
              </p14:xfrm>
            </p:contentPart>
          </mc:Choice>
          <mc:Fallback xmlns="">
            <p:pic>
              <p:nvPicPr>
                <p:cNvPr id="883" name="Freihand 882">
                  <a:extLst>
                    <a:ext uri="{FF2B5EF4-FFF2-40B4-BE49-F238E27FC236}">
                      <a16:creationId xmlns:a16="http://schemas.microsoft.com/office/drawing/2014/main" id="{0A2464A8-98B3-42A8-A089-0F04DDB34EF0}"/>
                    </a:ext>
                  </a:extLst>
                </p:cNvPr>
                <p:cNvPicPr/>
                <p:nvPr/>
              </p:nvPicPr>
              <p:blipFill>
                <a:blip r:embed="rId1344"/>
                <a:stretch>
                  <a:fillRect/>
                </a:stretch>
              </p:blipFill>
              <p:spPr>
                <a:xfrm>
                  <a:off x="6793493" y="6372787"/>
                  <a:ext cx="100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884" name="Freihand 883">
                  <a:extLst>
                    <a:ext uri="{FF2B5EF4-FFF2-40B4-BE49-F238E27FC236}">
                      <a16:creationId xmlns:a16="http://schemas.microsoft.com/office/drawing/2014/main" id="{955E622F-F593-4C27-A180-14C2BA659B09}"/>
                    </a:ext>
                  </a:extLst>
                </p14:cNvPr>
                <p14:cNvContentPartPr/>
                <p14:nvPr/>
              </p14:nvContentPartPr>
              <p14:xfrm>
                <a:off x="6911573" y="6342547"/>
                <a:ext cx="171000" cy="155160"/>
              </p14:xfrm>
            </p:contentPart>
          </mc:Choice>
          <mc:Fallback xmlns="">
            <p:pic>
              <p:nvPicPr>
                <p:cNvPr id="884" name="Freihand 883">
                  <a:extLst>
                    <a:ext uri="{FF2B5EF4-FFF2-40B4-BE49-F238E27FC236}">
                      <a16:creationId xmlns:a16="http://schemas.microsoft.com/office/drawing/2014/main" id="{955E622F-F593-4C27-A180-14C2BA659B09}"/>
                    </a:ext>
                  </a:extLst>
                </p:cNvPr>
                <p:cNvPicPr/>
                <p:nvPr/>
              </p:nvPicPr>
              <p:blipFill>
                <a:blip r:embed="rId1346"/>
                <a:stretch>
                  <a:fillRect/>
                </a:stretch>
              </p:blipFill>
              <p:spPr>
                <a:xfrm>
                  <a:off x="6907253" y="6338227"/>
                  <a:ext cx="179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885" name="Freihand 884">
                  <a:extLst>
                    <a:ext uri="{FF2B5EF4-FFF2-40B4-BE49-F238E27FC236}">
                      <a16:creationId xmlns:a16="http://schemas.microsoft.com/office/drawing/2014/main" id="{43F2CD42-DA43-48C9-A31B-64FB540A46B7}"/>
                    </a:ext>
                  </a:extLst>
                </p14:cNvPr>
                <p14:cNvContentPartPr/>
                <p14:nvPr/>
              </p14:nvContentPartPr>
              <p14:xfrm>
                <a:off x="7156733" y="6289267"/>
                <a:ext cx="124560" cy="109080"/>
              </p14:xfrm>
            </p:contentPart>
          </mc:Choice>
          <mc:Fallback xmlns="">
            <p:pic>
              <p:nvPicPr>
                <p:cNvPr id="885" name="Freihand 884">
                  <a:extLst>
                    <a:ext uri="{FF2B5EF4-FFF2-40B4-BE49-F238E27FC236}">
                      <a16:creationId xmlns:a16="http://schemas.microsoft.com/office/drawing/2014/main" id="{43F2CD42-DA43-48C9-A31B-64FB540A46B7}"/>
                    </a:ext>
                  </a:extLst>
                </p:cNvPr>
                <p:cNvPicPr/>
                <p:nvPr/>
              </p:nvPicPr>
              <p:blipFill>
                <a:blip r:embed="rId1348"/>
                <a:stretch>
                  <a:fillRect/>
                </a:stretch>
              </p:blipFill>
              <p:spPr>
                <a:xfrm>
                  <a:off x="7152413" y="6284947"/>
                  <a:ext cx="13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886" name="Freihand 885">
                  <a:extLst>
                    <a:ext uri="{FF2B5EF4-FFF2-40B4-BE49-F238E27FC236}">
                      <a16:creationId xmlns:a16="http://schemas.microsoft.com/office/drawing/2014/main" id="{2BE4A8E6-E3C0-4E5E-AC2D-AC59215EEB0D}"/>
                    </a:ext>
                  </a:extLst>
                </p14:cNvPr>
                <p14:cNvContentPartPr/>
                <p14:nvPr/>
              </p14:nvContentPartPr>
              <p14:xfrm>
                <a:off x="7153133" y="6325267"/>
                <a:ext cx="108360" cy="50040"/>
              </p14:xfrm>
            </p:contentPart>
          </mc:Choice>
          <mc:Fallback xmlns="">
            <p:pic>
              <p:nvPicPr>
                <p:cNvPr id="886" name="Freihand 885">
                  <a:extLst>
                    <a:ext uri="{FF2B5EF4-FFF2-40B4-BE49-F238E27FC236}">
                      <a16:creationId xmlns:a16="http://schemas.microsoft.com/office/drawing/2014/main" id="{2BE4A8E6-E3C0-4E5E-AC2D-AC59215EEB0D}"/>
                    </a:ext>
                  </a:extLst>
                </p:cNvPr>
                <p:cNvPicPr/>
                <p:nvPr/>
              </p:nvPicPr>
              <p:blipFill>
                <a:blip r:embed="rId1350"/>
                <a:stretch>
                  <a:fillRect/>
                </a:stretch>
              </p:blipFill>
              <p:spPr>
                <a:xfrm>
                  <a:off x="7148813" y="6320947"/>
                  <a:ext cx="117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887" name="Freihand 886">
                  <a:extLst>
                    <a:ext uri="{FF2B5EF4-FFF2-40B4-BE49-F238E27FC236}">
                      <a16:creationId xmlns:a16="http://schemas.microsoft.com/office/drawing/2014/main" id="{ECB86A0C-790D-4786-B41C-3E0855644C68}"/>
                    </a:ext>
                  </a:extLst>
                </p14:cNvPr>
                <p14:cNvContentPartPr/>
                <p14:nvPr/>
              </p14:nvContentPartPr>
              <p14:xfrm>
                <a:off x="7288133" y="6323827"/>
                <a:ext cx="203760" cy="119520"/>
              </p14:xfrm>
            </p:contentPart>
          </mc:Choice>
          <mc:Fallback xmlns="">
            <p:pic>
              <p:nvPicPr>
                <p:cNvPr id="887" name="Freihand 886">
                  <a:extLst>
                    <a:ext uri="{FF2B5EF4-FFF2-40B4-BE49-F238E27FC236}">
                      <a16:creationId xmlns:a16="http://schemas.microsoft.com/office/drawing/2014/main" id="{ECB86A0C-790D-4786-B41C-3E0855644C68}"/>
                    </a:ext>
                  </a:extLst>
                </p:cNvPr>
                <p:cNvPicPr/>
                <p:nvPr/>
              </p:nvPicPr>
              <p:blipFill>
                <a:blip r:embed="rId1352"/>
                <a:stretch>
                  <a:fillRect/>
                </a:stretch>
              </p:blipFill>
              <p:spPr>
                <a:xfrm>
                  <a:off x="7283813" y="6319507"/>
                  <a:ext cx="21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888" name="Freihand 887">
                  <a:extLst>
                    <a:ext uri="{FF2B5EF4-FFF2-40B4-BE49-F238E27FC236}">
                      <a16:creationId xmlns:a16="http://schemas.microsoft.com/office/drawing/2014/main" id="{55EC3207-5A02-4785-B29B-C336A9DF748B}"/>
                    </a:ext>
                  </a:extLst>
                </p14:cNvPr>
                <p14:cNvContentPartPr/>
                <p14:nvPr/>
              </p14:nvContentPartPr>
              <p14:xfrm>
                <a:off x="7503773" y="6325267"/>
                <a:ext cx="81360" cy="11520"/>
              </p14:xfrm>
            </p:contentPart>
          </mc:Choice>
          <mc:Fallback xmlns="">
            <p:pic>
              <p:nvPicPr>
                <p:cNvPr id="888" name="Freihand 887">
                  <a:extLst>
                    <a:ext uri="{FF2B5EF4-FFF2-40B4-BE49-F238E27FC236}">
                      <a16:creationId xmlns:a16="http://schemas.microsoft.com/office/drawing/2014/main" id="{55EC3207-5A02-4785-B29B-C336A9DF748B}"/>
                    </a:ext>
                  </a:extLst>
                </p:cNvPr>
                <p:cNvPicPr/>
                <p:nvPr/>
              </p:nvPicPr>
              <p:blipFill>
                <a:blip r:embed="rId1354"/>
                <a:stretch>
                  <a:fillRect/>
                </a:stretch>
              </p:blipFill>
              <p:spPr>
                <a:xfrm>
                  <a:off x="7499453" y="6320947"/>
                  <a:ext cx="90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889" name="Freihand 888">
                  <a:extLst>
                    <a:ext uri="{FF2B5EF4-FFF2-40B4-BE49-F238E27FC236}">
                      <a16:creationId xmlns:a16="http://schemas.microsoft.com/office/drawing/2014/main" id="{74685080-22AB-499A-870C-54E704CF9290}"/>
                    </a:ext>
                  </a:extLst>
                </p14:cNvPr>
                <p14:cNvContentPartPr/>
                <p14:nvPr/>
              </p14:nvContentPartPr>
              <p14:xfrm>
                <a:off x="7748573" y="6274867"/>
                <a:ext cx="86040" cy="104400"/>
              </p14:xfrm>
            </p:contentPart>
          </mc:Choice>
          <mc:Fallback xmlns="">
            <p:pic>
              <p:nvPicPr>
                <p:cNvPr id="889" name="Freihand 888">
                  <a:extLst>
                    <a:ext uri="{FF2B5EF4-FFF2-40B4-BE49-F238E27FC236}">
                      <a16:creationId xmlns:a16="http://schemas.microsoft.com/office/drawing/2014/main" id="{74685080-22AB-499A-870C-54E704CF9290}"/>
                    </a:ext>
                  </a:extLst>
                </p:cNvPr>
                <p:cNvPicPr/>
                <p:nvPr/>
              </p:nvPicPr>
              <p:blipFill>
                <a:blip r:embed="rId1356"/>
                <a:stretch>
                  <a:fillRect/>
                </a:stretch>
              </p:blipFill>
              <p:spPr>
                <a:xfrm>
                  <a:off x="7744253" y="6270547"/>
                  <a:ext cx="94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890" name="Freihand 889">
                  <a:extLst>
                    <a:ext uri="{FF2B5EF4-FFF2-40B4-BE49-F238E27FC236}">
                      <a16:creationId xmlns:a16="http://schemas.microsoft.com/office/drawing/2014/main" id="{BFFC9669-9935-49AE-B743-D371FB8503B5}"/>
                    </a:ext>
                  </a:extLst>
                </p14:cNvPr>
                <p14:cNvContentPartPr/>
                <p14:nvPr/>
              </p14:nvContentPartPr>
              <p14:xfrm>
                <a:off x="7729853" y="6305107"/>
                <a:ext cx="110880" cy="52920"/>
              </p14:xfrm>
            </p:contentPart>
          </mc:Choice>
          <mc:Fallback xmlns="">
            <p:pic>
              <p:nvPicPr>
                <p:cNvPr id="890" name="Freihand 889">
                  <a:extLst>
                    <a:ext uri="{FF2B5EF4-FFF2-40B4-BE49-F238E27FC236}">
                      <a16:creationId xmlns:a16="http://schemas.microsoft.com/office/drawing/2014/main" id="{BFFC9669-9935-49AE-B743-D371FB8503B5}"/>
                    </a:ext>
                  </a:extLst>
                </p:cNvPr>
                <p:cNvPicPr/>
                <p:nvPr/>
              </p:nvPicPr>
              <p:blipFill>
                <a:blip r:embed="rId1358"/>
                <a:stretch>
                  <a:fillRect/>
                </a:stretch>
              </p:blipFill>
              <p:spPr>
                <a:xfrm>
                  <a:off x="7725533" y="6300787"/>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891" name="Freihand 890">
                  <a:extLst>
                    <a:ext uri="{FF2B5EF4-FFF2-40B4-BE49-F238E27FC236}">
                      <a16:creationId xmlns:a16="http://schemas.microsoft.com/office/drawing/2014/main" id="{BB08DB6E-D414-4AE3-AAE6-889377B87CFD}"/>
                    </a:ext>
                  </a:extLst>
                </p14:cNvPr>
                <p14:cNvContentPartPr/>
                <p14:nvPr/>
              </p14:nvContentPartPr>
              <p14:xfrm>
                <a:off x="7861613" y="6333187"/>
                <a:ext cx="90360" cy="99360"/>
              </p14:xfrm>
            </p:contentPart>
          </mc:Choice>
          <mc:Fallback xmlns="">
            <p:pic>
              <p:nvPicPr>
                <p:cNvPr id="891" name="Freihand 890">
                  <a:extLst>
                    <a:ext uri="{FF2B5EF4-FFF2-40B4-BE49-F238E27FC236}">
                      <a16:creationId xmlns:a16="http://schemas.microsoft.com/office/drawing/2014/main" id="{BB08DB6E-D414-4AE3-AAE6-889377B87CFD}"/>
                    </a:ext>
                  </a:extLst>
                </p:cNvPr>
                <p:cNvPicPr/>
                <p:nvPr/>
              </p:nvPicPr>
              <p:blipFill>
                <a:blip r:embed="rId1360"/>
                <a:stretch>
                  <a:fillRect/>
                </a:stretch>
              </p:blipFill>
              <p:spPr>
                <a:xfrm>
                  <a:off x="7857293" y="6328867"/>
                  <a:ext cx="99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892" name="Freihand 891">
                  <a:extLst>
                    <a:ext uri="{FF2B5EF4-FFF2-40B4-BE49-F238E27FC236}">
                      <a16:creationId xmlns:a16="http://schemas.microsoft.com/office/drawing/2014/main" id="{EDBD6293-8B0D-48B3-9C41-5971079DE7B3}"/>
                    </a:ext>
                  </a:extLst>
                </p14:cNvPr>
                <p14:cNvContentPartPr/>
                <p14:nvPr/>
              </p14:nvContentPartPr>
              <p14:xfrm>
                <a:off x="7921013" y="6193507"/>
                <a:ext cx="167040" cy="304920"/>
              </p14:xfrm>
            </p:contentPart>
          </mc:Choice>
          <mc:Fallback xmlns="">
            <p:pic>
              <p:nvPicPr>
                <p:cNvPr id="892" name="Freihand 891">
                  <a:extLst>
                    <a:ext uri="{FF2B5EF4-FFF2-40B4-BE49-F238E27FC236}">
                      <a16:creationId xmlns:a16="http://schemas.microsoft.com/office/drawing/2014/main" id="{EDBD6293-8B0D-48B3-9C41-5971079DE7B3}"/>
                    </a:ext>
                  </a:extLst>
                </p:cNvPr>
                <p:cNvPicPr/>
                <p:nvPr/>
              </p:nvPicPr>
              <p:blipFill>
                <a:blip r:embed="rId1362"/>
                <a:stretch>
                  <a:fillRect/>
                </a:stretch>
              </p:blipFill>
              <p:spPr>
                <a:xfrm>
                  <a:off x="7916693" y="6189187"/>
                  <a:ext cx="1756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893" name="Freihand 892">
                  <a:extLst>
                    <a:ext uri="{FF2B5EF4-FFF2-40B4-BE49-F238E27FC236}">
                      <a16:creationId xmlns:a16="http://schemas.microsoft.com/office/drawing/2014/main" id="{B3C79E95-50C8-4099-9C12-3DCE99EA163C}"/>
                    </a:ext>
                  </a:extLst>
                </p14:cNvPr>
                <p14:cNvContentPartPr/>
                <p14:nvPr/>
              </p14:nvContentPartPr>
              <p14:xfrm>
                <a:off x="6628973" y="6228787"/>
                <a:ext cx="195840" cy="325440"/>
              </p14:xfrm>
            </p:contentPart>
          </mc:Choice>
          <mc:Fallback xmlns="">
            <p:pic>
              <p:nvPicPr>
                <p:cNvPr id="893" name="Freihand 892">
                  <a:extLst>
                    <a:ext uri="{FF2B5EF4-FFF2-40B4-BE49-F238E27FC236}">
                      <a16:creationId xmlns:a16="http://schemas.microsoft.com/office/drawing/2014/main" id="{B3C79E95-50C8-4099-9C12-3DCE99EA163C}"/>
                    </a:ext>
                  </a:extLst>
                </p:cNvPr>
                <p:cNvPicPr/>
                <p:nvPr/>
              </p:nvPicPr>
              <p:blipFill>
                <a:blip r:embed="rId1364"/>
                <a:stretch>
                  <a:fillRect/>
                </a:stretch>
              </p:blipFill>
              <p:spPr>
                <a:xfrm>
                  <a:off x="6624653" y="6224467"/>
                  <a:ext cx="2044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894" name="Freihand 893">
                  <a:extLst>
                    <a:ext uri="{FF2B5EF4-FFF2-40B4-BE49-F238E27FC236}">
                      <a16:creationId xmlns:a16="http://schemas.microsoft.com/office/drawing/2014/main" id="{EED022C2-B898-4C11-997E-59D7DDECB8F2}"/>
                    </a:ext>
                  </a:extLst>
                </p14:cNvPr>
                <p14:cNvContentPartPr/>
                <p14:nvPr/>
              </p14:nvContentPartPr>
              <p14:xfrm>
                <a:off x="8056733" y="5868787"/>
                <a:ext cx="29880" cy="115920"/>
              </p14:xfrm>
            </p:contentPart>
          </mc:Choice>
          <mc:Fallback xmlns="">
            <p:pic>
              <p:nvPicPr>
                <p:cNvPr id="894" name="Freihand 893">
                  <a:extLst>
                    <a:ext uri="{FF2B5EF4-FFF2-40B4-BE49-F238E27FC236}">
                      <a16:creationId xmlns:a16="http://schemas.microsoft.com/office/drawing/2014/main" id="{EED022C2-B898-4C11-997E-59D7DDECB8F2}"/>
                    </a:ext>
                  </a:extLst>
                </p:cNvPr>
                <p:cNvPicPr/>
                <p:nvPr/>
              </p:nvPicPr>
              <p:blipFill>
                <a:blip r:embed="rId1366"/>
                <a:stretch>
                  <a:fillRect/>
                </a:stretch>
              </p:blipFill>
              <p:spPr>
                <a:xfrm>
                  <a:off x="8052413" y="5864467"/>
                  <a:ext cx="3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895" name="Freihand 894">
                  <a:extLst>
                    <a:ext uri="{FF2B5EF4-FFF2-40B4-BE49-F238E27FC236}">
                      <a16:creationId xmlns:a16="http://schemas.microsoft.com/office/drawing/2014/main" id="{EE063D63-4D80-493A-B70D-96808B0C4FE4}"/>
                    </a:ext>
                  </a:extLst>
                </p14:cNvPr>
                <p14:cNvContentPartPr/>
                <p14:nvPr/>
              </p14:nvContentPartPr>
              <p14:xfrm>
                <a:off x="7996613" y="6006667"/>
                <a:ext cx="160200" cy="41760"/>
              </p14:xfrm>
            </p:contentPart>
          </mc:Choice>
          <mc:Fallback xmlns="">
            <p:pic>
              <p:nvPicPr>
                <p:cNvPr id="895" name="Freihand 894">
                  <a:extLst>
                    <a:ext uri="{FF2B5EF4-FFF2-40B4-BE49-F238E27FC236}">
                      <a16:creationId xmlns:a16="http://schemas.microsoft.com/office/drawing/2014/main" id="{EE063D63-4D80-493A-B70D-96808B0C4FE4}"/>
                    </a:ext>
                  </a:extLst>
                </p:cNvPr>
                <p:cNvPicPr/>
                <p:nvPr/>
              </p:nvPicPr>
              <p:blipFill>
                <a:blip r:embed="rId1368"/>
                <a:stretch>
                  <a:fillRect/>
                </a:stretch>
              </p:blipFill>
              <p:spPr>
                <a:xfrm>
                  <a:off x="7992293" y="6002347"/>
                  <a:ext cx="168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896" name="Freihand 895">
                  <a:extLst>
                    <a:ext uri="{FF2B5EF4-FFF2-40B4-BE49-F238E27FC236}">
                      <a16:creationId xmlns:a16="http://schemas.microsoft.com/office/drawing/2014/main" id="{50497778-C5E9-4036-97DB-90F28790B15E}"/>
                    </a:ext>
                  </a:extLst>
                </p14:cNvPr>
                <p14:cNvContentPartPr/>
                <p14:nvPr/>
              </p14:nvContentPartPr>
              <p14:xfrm>
                <a:off x="8041613" y="6059947"/>
                <a:ext cx="126720" cy="82800"/>
              </p14:xfrm>
            </p:contentPart>
          </mc:Choice>
          <mc:Fallback xmlns="">
            <p:pic>
              <p:nvPicPr>
                <p:cNvPr id="896" name="Freihand 895">
                  <a:extLst>
                    <a:ext uri="{FF2B5EF4-FFF2-40B4-BE49-F238E27FC236}">
                      <a16:creationId xmlns:a16="http://schemas.microsoft.com/office/drawing/2014/main" id="{50497778-C5E9-4036-97DB-90F28790B15E}"/>
                    </a:ext>
                  </a:extLst>
                </p:cNvPr>
                <p:cNvPicPr/>
                <p:nvPr/>
              </p:nvPicPr>
              <p:blipFill>
                <a:blip r:embed="rId1370"/>
                <a:stretch>
                  <a:fillRect/>
                </a:stretch>
              </p:blipFill>
              <p:spPr>
                <a:xfrm>
                  <a:off x="8037293" y="6055627"/>
                  <a:ext cx="135360" cy="9144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3144</Words>
  <Application>Microsoft Office PowerPoint</Application>
  <PresentationFormat>Breitbild</PresentationFormat>
  <Paragraphs>533</Paragraphs>
  <Slides>57</Slides>
  <Notes>55</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57</vt:i4>
      </vt:variant>
    </vt:vector>
  </HeadingPairs>
  <TitlesOfParts>
    <vt:vector size="67" baseType="lpstr">
      <vt:lpstr>Arial</vt:lpstr>
      <vt:lpstr>Calibri</vt:lpstr>
      <vt:lpstr>Calibri Light</vt:lpstr>
      <vt:lpstr>Cambria Math</vt:lpstr>
      <vt:lpstr>Sparkasse Rg</vt:lpstr>
      <vt:lpstr>Symbol</vt:lpstr>
      <vt:lpstr>Times New Roman</vt:lpstr>
      <vt:lpstr>Office</vt:lpstr>
      <vt:lpstr>Worksheet</vt:lpstr>
      <vt:lpstr>Microsoft Excel-Arbeitsblatt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180</cp:revision>
  <cp:lastPrinted>2022-03-02T20:18:27Z</cp:lastPrinted>
  <dcterms:created xsi:type="dcterms:W3CDTF">2022-03-01T20:52:11Z</dcterms:created>
  <dcterms:modified xsi:type="dcterms:W3CDTF">2025-04-02T07:58:14Z</dcterms:modified>
</cp:coreProperties>
</file>